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53"/>
  </p:notesMasterIdLst>
  <p:sldIdLst>
    <p:sldId id="898" r:id="rId2"/>
    <p:sldId id="897" r:id="rId3"/>
    <p:sldId id="916" r:id="rId4"/>
    <p:sldId id="900" r:id="rId5"/>
    <p:sldId id="901" r:id="rId6"/>
    <p:sldId id="902" r:id="rId7"/>
    <p:sldId id="906" r:id="rId8"/>
    <p:sldId id="721" r:id="rId9"/>
    <p:sldId id="687" r:id="rId10"/>
    <p:sldId id="904" r:id="rId11"/>
    <p:sldId id="905" r:id="rId12"/>
    <p:sldId id="846" r:id="rId13"/>
    <p:sldId id="917" r:id="rId14"/>
    <p:sldId id="853" r:id="rId15"/>
    <p:sldId id="910" r:id="rId16"/>
    <p:sldId id="907" r:id="rId17"/>
    <p:sldId id="908" r:id="rId18"/>
    <p:sldId id="918" r:id="rId19"/>
    <p:sldId id="672" r:id="rId20"/>
    <p:sldId id="920" r:id="rId21"/>
    <p:sldId id="850" r:id="rId22"/>
    <p:sldId id="847" r:id="rId23"/>
    <p:sldId id="854" r:id="rId24"/>
    <p:sldId id="743" r:id="rId25"/>
    <p:sldId id="747" r:id="rId26"/>
    <p:sldId id="746" r:id="rId27"/>
    <p:sldId id="669" r:id="rId28"/>
    <p:sldId id="691" r:id="rId29"/>
    <p:sldId id="913" r:id="rId30"/>
    <p:sldId id="694" r:id="rId31"/>
    <p:sldId id="697" r:id="rId32"/>
    <p:sldId id="911" r:id="rId33"/>
    <p:sldId id="922" r:id="rId34"/>
    <p:sldId id="737" r:id="rId35"/>
    <p:sldId id="738" r:id="rId36"/>
    <p:sldId id="739" r:id="rId37"/>
    <p:sldId id="740" r:id="rId38"/>
    <p:sldId id="741" r:id="rId39"/>
    <p:sldId id="921" r:id="rId40"/>
    <p:sldId id="730" r:id="rId41"/>
    <p:sldId id="753" r:id="rId42"/>
    <p:sldId id="923" r:id="rId43"/>
    <p:sldId id="685" r:id="rId44"/>
    <p:sldId id="755" r:id="rId45"/>
    <p:sldId id="790" r:id="rId46"/>
    <p:sldId id="754" r:id="rId47"/>
    <p:sldId id="924" r:id="rId48"/>
    <p:sldId id="567" r:id="rId49"/>
    <p:sldId id="703" r:id="rId50"/>
    <p:sldId id="862" r:id="rId51"/>
    <p:sldId id="915"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C68308C0-DB0F-4371-9EF6-8FFBF6CD6E6E}">
          <p14:sldIdLst>
            <p14:sldId id="898"/>
            <p14:sldId id="897"/>
            <p14:sldId id="916"/>
          </p14:sldIdLst>
        </p14:section>
        <p14:section name="Summary" id="{5268EDAC-A653-4A3C-993D-CE54CA750B4B}">
          <p14:sldIdLst>
            <p14:sldId id="900"/>
          </p14:sldIdLst>
        </p14:section>
        <p14:section name="Problem" id="{1492D08C-9BF8-47ED-B96F-3B23FA5F80EF}">
          <p14:sldIdLst>
            <p14:sldId id="901"/>
            <p14:sldId id="902"/>
            <p14:sldId id="906"/>
            <p14:sldId id="721"/>
            <p14:sldId id="687"/>
            <p14:sldId id="904"/>
          </p14:sldIdLst>
        </p14:section>
        <p14:section name="Solution" id="{94CF8880-C87C-4989-848B-F0ECA5B28C69}">
          <p14:sldIdLst>
            <p14:sldId id="905"/>
            <p14:sldId id="846"/>
            <p14:sldId id="917"/>
            <p14:sldId id="853"/>
          </p14:sldIdLst>
        </p14:section>
        <p14:section name="Product &amp; organization" id="{B6E8019D-9693-46E6-A401-C6C8CF2CDAC8}">
          <p14:sldIdLst>
            <p14:sldId id="910"/>
            <p14:sldId id="907"/>
            <p14:sldId id="908"/>
            <p14:sldId id="918"/>
            <p14:sldId id="672"/>
            <p14:sldId id="920"/>
            <p14:sldId id="850"/>
            <p14:sldId id="847"/>
            <p14:sldId id="854"/>
            <p14:sldId id="743"/>
            <p14:sldId id="747"/>
            <p14:sldId id="746"/>
            <p14:sldId id="669"/>
            <p14:sldId id="691"/>
            <p14:sldId id="913"/>
            <p14:sldId id="694"/>
            <p14:sldId id="697"/>
          </p14:sldIdLst>
        </p14:section>
        <p14:section name="Market" id="{CE05AE40-6BD7-4904-97CB-A13DBA8755C4}">
          <p14:sldIdLst>
            <p14:sldId id="911"/>
            <p14:sldId id="922"/>
            <p14:sldId id="737"/>
            <p14:sldId id="738"/>
            <p14:sldId id="739"/>
            <p14:sldId id="740"/>
            <p14:sldId id="741"/>
            <p14:sldId id="921"/>
            <p14:sldId id="730"/>
            <p14:sldId id="753"/>
          </p14:sldIdLst>
        </p14:section>
        <p14:section name="Financials" id="{6CF06C4E-9A75-4BE6-8562-C2AE7CD8699F}">
          <p14:sldIdLst>
            <p14:sldId id="923"/>
            <p14:sldId id="685"/>
            <p14:sldId id="755"/>
            <p14:sldId id="790"/>
            <p14:sldId id="754"/>
            <p14:sldId id="924"/>
          </p14:sldIdLst>
        </p14:section>
        <p14:section name="Conclusion / contact" id="{C672FE3B-12BB-49EF-AA0B-315326DB82C9}">
          <p14:sldIdLst>
            <p14:sldId id="567"/>
            <p14:sldId id="703"/>
          </p14:sldIdLst>
        </p14:section>
        <p14:section name="icons" id="{0A733177-7FCA-4F78-86EE-BA7207B71D81}">
          <p14:sldIdLst>
            <p14:sldId id="862"/>
            <p14:sldId id="9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44F"/>
    <a:srgbClr val="7349EA"/>
    <a:srgbClr val="181818"/>
    <a:srgbClr val="FF3600"/>
    <a:srgbClr val="000000"/>
    <a:srgbClr val="001642"/>
    <a:srgbClr val="00286B"/>
    <a:srgbClr val="F5F4ED"/>
    <a:srgbClr val="1365FF"/>
    <a:srgbClr val="E7FE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BFA65-6878-424E-B594-B84C9C452C85}" v="16" dt="2022-11-03T09:48:52.73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5" autoAdjust="0"/>
    <p:restoredTop sz="91156" autoAdjust="0"/>
  </p:normalViewPr>
  <p:slideViewPr>
    <p:cSldViewPr snapToGrid="0" showGuides="1">
      <p:cViewPr>
        <p:scale>
          <a:sx n="75" d="100"/>
          <a:sy n="75" d="100"/>
        </p:scale>
        <p:origin x="2691" y="18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userId="575d030b64f4584e" providerId="LiveId" clId="{1F2B6A54-1B0A-4919-96D9-F711E5E658E5}"/>
    <pc:docChg chg="undo redo custSel addSld delSld modSld sldOrd addMainMaster delMainMaster modMainMaster modSection">
      <pc:chgData name="Thomas" userId="575d030b64f4584e" providerId="LiveId" clId="{1F2B6A54-1B0A-4919-96D9-F711E5E658E5}" dt="2022-04-27T13:51:19.762" v="4122" actId="207"/>
      <pc:docMkLst>
        <pc:docMk/>
      </pc:docMkLst>
      <pc:sldChg chg="addSp delSp modSp mod setBg modNotesTx">
        <pc:chgData name="Thomas" userId="575d030b64f4584e" providerId="LiveId" clId="{1F2B6A54-1B0A-4919-96D9-F711E5E658E5}" dt="2022-04-22T17:17:08.874" v="3954" actId="20577"/>
        <pc:sldMkLst>
          <pc:docMk/>
          <pc:sldMk cId="1463582673" sldId="520"/>
        </pc:sldMkLst>
        <pc:spChg chg="mod">
          <ac:chgData name="Thomas" userId="575d030b64f4584e" providerId="LiveId" clId="{1F2B6A54-1B0A-4919-96D9-F711E5E658E5}" dt="2022-03-30T15:37:33.880" v="73" actId="207"/>
          <ac:spMkLst>
            <pc:docMk/>
            <pc:sldMk cId="1463582673" sldId="520"/>
            <ac:spMk id="2" creationId="{9D65B686-1184-42F1-9D3D-F52F1655695D}"/>
          </ac:spMkLst>
        </pc:spChg>
        <pc:spChg chg="mod">
          <ac:chgData name="Thomas" userId="575d030b64f4584e" providerId="LiveId" clId="{1F2B6A54-1B0A-4919-96D9-F711E5E658E5}" dt="2022-04-22T15:29:24.034" v="3906" actId="2711"/>
          <ac:spMkLst>
            <pc:docMk/>
            <pc:sldMk cId="1463582673" sldId="520"/>
            <ac:spMk id="18" creationId="{4401D533-75EA-4EAC-B10A-9672FA04F27D}"/>
          </ac:spMkLst>
        </pc:spChg>
        <pc:spChg chg="mod">
          <ac:chgData name="Thomas" userId="575d030b64f4584e" providerId="LiveId" clId="{1F2B6A54-1B0A-4919-96D9-F711E5E658E5}" dt="2022-04-22T17:17:08.874" v="3954" actId="20577"/>
          <ac:spMkLst>
            <pc:docMk/>
            <pc:sldMk cId="1463582673" sldId="520"/>
            <ac:spMk id="21" creationId="{F077FFCD-BF8D-47E0-BDEE-81056186FA00}"/>
          </ac:spMkLst>
        </pc:spChg>
        <pc:picChg chg="del">
          <ac:chgData name="Thomas" userId="575d030b64f4584e" providerId="LiveId" clId="{1F2B6A54-1B0A-4919-96D9-F711E5E658E5}" dt="2022-03-30T15:19:51.522" v="0" actId="478"/>
          <ac:picMkLst>
            <pc:docMk/>
            <pc:sldMk cId="1463582673" sldId="520"/>
            <ac:picMk id="5" creationId="{C55CDEAC-18FE-4EFE-9508-EC023D6708AD}"/>
          </ac:picMkLst>
        </pc:picChg>
        <pc:picChg chg="add mod">
          <ac:chgData name="Thomas" userId="575d030b64f4584e" providerId="LiveId" clId="{1F2B6A54-1B0A-4919-96D9-F711E5E658E5}" dt="2022-03-30T15:19:51.816" v="1"/>
          <ac:picMkLst>
            <pc:docMk/>
            <pc:sldMk cId="1463582673" sldId="520"/>
            <ac:picMk id="6" creationId="{86E88321-3A84-4BC2-9D0D-1FF6E20BB57E}"/>
          </ac:picMkLst>
        </pc:picChg>
      </pc:sldChg>
      <pc:sldChg chg="modSp mod setBg">
        <pc:chgData name="Thomas" userId="575d030b64f4584e" providerId="LiveId" clId="{1F2B6A54-1B0A-4919-96D9-F711E5E658E5}" dt="2022-04-22T15:27:14.779" v="3894" actId="2711"/>
        <pc:sldMkLst>
          <pc:docMk/>
          <pc:sldMk cId="2969192756" sldId="567"/>
        </pc:sldMkLst>
        <pc:spChg chg="mod">
          <ac:chgData name="Thomas" userId="575d030b64f4584e" providerId="LiveId" clId="{1F2B6A54-1B0A-4919-96D9-F711E5E658E5}" dt="2022-04-22T15:27:14.779" v="3894" actId="2711"/>
          <ac:spMkLst>
            <pc:docMk/>
            <pc:sldMk cId="2969192756" sldId="567"/>
            <ac:spMk id="2" creationId="{2DD9A7B4-2FA3-409C-B895-AF641DE9C456}"/>
          </ac:spMkLst>
        </pc:spChg>
        <pc:spChg chg="mod">
          <ac:chgData name="Thomas" userId="575d030b64f4584e" providerId="LiveId" clId="{1F2B6A54-1B0A-4919-96D9-F711E5E658E5}" dt="2022-03-30T15:59:49.434" v="496" actId="2711"/>
          <ac:spMkLst>
            <pc:docMk/>
            <pc:sldMk cId="2969192756" sldId="567"/>
            <ac:spMk id="11" creationId="{51718F00-B461-4B00-87B4-95A126468D44}"/>
          </ac:spMkLst>
        </pc:spChg>
        <pc:spChg chg="mod">
          <ac:chgData name="Thomas" userId="575d030b64f4584e" providerId="LiveId" clId="{1F2B6A54-1B0A-4919-96D9-F711E5E658E5}" dt="2022-04-22T15:27:14.779" v="3894" actId="2711"/>
          <ac:spMkLst>
            <pc:docMk/>
            <pc:sldMk cId="2969192756" sldId="567"/>
            <ac:spMk id="16" creationId="{F1CF840C-B327-4F31-A7E9-30B21AF78056}"/>
          </ac:spMkLst>
        </pc:spChg>
        <pc:spChg chg="mod">
          <ac:chgData name="Thomas" userId="575d030b64f4584e" providerId="LiveId" clId="{1F2B6A54-1B0A-4919-96D9-F711E5E658E5}" dt="2022-04-22T15:27:14.779" v="3894" actId="2711"/>
          <ac:spMkLst>
            <pc:docMk/>
            <pc:sldMk cId="2969192756" sldId="567"/>
            <ac:spMk id="20" creationId="{A724C8A1-A530-4718-BDBA-27C3B9024B46}"/>
          </ac:spMkLst>
        </pc:spChg>
        <pc:spChg chg="mod">
          <ac:chgData name="Thomas" userId="575d030b64f4584e" providerId="LiveId" clId="{1F2B6A54-1B0A-4919-96D9-F711E5E658E5}" dt="2022-04-22T15:27:14.779" v="3894" actId="2711"/>
          <ac:spMkLst>
            <pc:docMk/>
            <pc:sldMk cId="2969192756" sldId="567"/>
            <ac:spMk id="21" creationId="{477438D1-C015-4026-A343-214706C60F7A}"/>
          </ac:spMkLst>
        </pc:spChg>
        <pc:spChg chg="mod">
          <ac:chgData name="Thomas" userId="575d030b64f4584e" providerId="LiveId" clId="{1F2B6A54-1B0A-4919-96D9-F711E5E658E5}" dt="2022-04-22T15:27:14.779" v="3894" actId="2711"/>
          <ac:spMkLst>
            <pc:docMk/>
            <pc:sldMk cId="2969192756" sldId="567"/>
            <ac:spMk id="22" creationId="{A2A7D42F-B28A-4287-9FC6-BB8947D76EC8}"/>
          </ac:spMkLst>
        </pc:spChg>
      </pc:sldChg>
      <pc:sldChg chg="addSp delSp modSp add del mod setBg">
        <pc:chgData name="Thomas" userId="575d030b64f4584e" providerId="LiveId" clId="{1F2B6A54-1B0A-4919-96D9-F711E5E658E5}" dt="2022-04-22T15:28:43.947" v="3905" actId="2711"/>
        <pc:sldMkLst>
          <pc:docMk/>
          <pc:sldMk cId="1899933269" sldId="569"/>
        </pc:sldMkLst>
        <pc:spChg chg="mod">
          <ac:chgData name="Thomas" userId="575d030b64f4584e" providerId="LiveId" clId="{1F2B6A54-1B0A-4919-96D9-F711E5E658E5}" dt="2022-04-22T15:28:43.947" v="3905" actId="2711"/>
          <ac:spMkLst>
            <pc:docMk/>
            <pc:sldMk cId="1899933269" sldId="569"/>
            <ac:spMk id="30" creationId="{7ADF5C82-59BC-4964-9B20-AAFD480CFE8E}"/>
          </ac:spMkLst>
        </pc:spChg>
        <pc:spChg chg="mod">
          <ac:chgData name="Thomas" userId="575d030b64f4584e" providerId="LiveId" clId="{1F2B6A54-1B0A-4919-96D9-F711E5E658E5}" dt="2022-04-22T15:28:43.947" v="3905" actId="2711"/>
          <ac:spMkLst>
            <pc:docMk/>
            <pc:sldMk cId="1899933269" sldId="569"/>
            <ac:spMk id="31" creationId="{41FD920C-B26F-4F6F-9947-5701A4BAC750}"/>
          </ac:spMkLst>
        </pc:spChg>
        <pc:spChg chg="mod">
          <ac:chgData name="Thomas" userId="575d030b64f4584e" providerId="LiveId" clId="{1F2B6A54-1B0A-4919-96D9-F711E5E658E5}" dt="2022-04-22T15:28:43.947" v="3905" actId="2711"/>
          <ac:spMkLst>
            <pc:docMk/>
            <pc:sldMk cId="1899933269" sldId="569"/>
            <ac:spMk id="36" creationId="{82915247-4F21-406D-9B0C-5DEC13D9AA9C}"/>
          </ac:spMkLst>
        </pc:spChg>
        <pc:spChg chg="mod">
          <ac:chgData name="Thomas" userId="575d030b64f4584e" providerId="LiveId" clId="{1F2B6A54-1B0A-4919-96D9-F711E5E658E5}" dt="2022-04-22T15:28:43.947" v="3905" actId="2711"/>
          <ac:spMkLst>
            <pc:docMk/>
            <pc:sldMk cId="1899933269" sldId="569"/>
            <ac:spMk id="37" creationId="{637B21B5-75C6-4830-9C40-4573AA2FA436}"/>
          </ac:spMkLst>
        </pc:spChg>
        <pc:spChg chg="mod">
          <ac:chgData name="Thomas" userId="575d030b64f4584e" providerId="LiveId" clId="{1F2B6A54-1B0A-4919-96D9-F711E5E658E5}" dt="2022-04-22T15:28:43.947" v="3905" actId="2711"/>
          <ac:spMkLst>
            <pc:docMk/>
            <pc:sldMk cId="1899933269" sldId="569"/>
            <ac:spMk id="38" creationId="{AABADAA7-B1CC-475E-98B3-EF62E780F521}"/>
          </ac:spMkLst>
        </pc:spChg>
        <pc:spChg chg="mod">
          <ac:chgData name="Thomas" userId="575d030b64f4584e" providerId="LiveId" clId="{1F2B6A54-1B0A-4919-96D9-F711E5E658E5}" dt="2022-04-22T15:28:43.947" v="3905" actId="2711"/>
          <ac:spMkLst>
            <pc:docMk/>
            <pc:sldMk cId="1899933269" sldId="569"/>
            <ac:spMk id="39" creationId="{0E40AF26-2CD0-49D4-9486-B80C266036D6}"/>
          </ac:spMkLst>
        </pc:spChg>
        <pc:spChg chg="mod">
          <ac:chgData name="Thomas" userId="575d030b64f4584e" providerId="LiveId" clId="{1F2B6A54-1B0A-4919-96D9-F711E5E658E5}" dt="2022-04-22T15:28:43.947" v="3905" actId="2711"/>
          <ac:spMkLst>
            <pc:docMk/>
            <pc:sldMk cId="1899933269" sldId="569"/>
            <ac:spMk id="41" creationId="{022ECEB9-7DD3-4D76-B3C0-A79EF737F358}"/>
          </ac:spMkLst>
        </pc:spChg>
        <pc:spChg chg="mod">
          <ac:chgData name="Thomas" userId="575d030b64f4584e" providerId="LiveId" clId="{1F2B6A54-1B0A-4919-96D9-F711E5E658E5}" dt="2022-04-22T15:28:43.947" v="3905" actId="2711"/>
          <ac:spMkLst>
            <pc:docMk/>
            <pc:sldMk cId="1899933269" sldId="569"/>
            <ac:spMk id="42" creationId="{344BA5B0-770F-4445-B560-B79FD139A4EA}"/>
          </ac:spMkLst>
        </pc:spChg>
        <pc:spChg chg="mod">
          <ac:chgData name="Thomas" userId="575d030b64f4584e" providerId="LiveId" clId="{1F2B6A54-1B0A-4919-96D9-F711E5E658E5}" dt="2022-04-22T15:28:43.947" v="3905" actId="2711"/>
          <ac:spMkLst>
            <pc:docMk/>
            <pc:sldMk cId="1899933269" sldId="569"/>
            <ac:spMk id="43" creationId="{39171F4E-8AE8-4D35-8612-297E35D799EF}"/>
          </ac:spMkLst>
        </pc:spChg>
        <pc:spChg chg="mod">
          <ac:chgData name="Thomas" userId="575d030b64f4584e" providerId="LiveId" clId="{1F2B6A54-1B0A-4919-96D9-F711E5E658E5}" dt="2022-04-22T15:28:43.947" v="3905" actId="2711"/>
          <ac:spMkLst>
            <pc:docMk/>
            <pc:sldMk cId="1899933269" sldId="569"/>
            <ac:spMk id="44" creationId="{DDDD90C2-5DBA-4892-81F1-0E979BEAEDA7}"/>
          </ac:spMkLst>
        </pc:spChg>
        <pc:spChg chg="mod">
          <ac:chgData name="Thomas" userId="575d030b64f4584e" providerId="LiveId" clId="{1F2B6A54-1B0A-4919-96D9-F711E5E658E5}" dt="2022-04-22T15:28:43.947" v="3905" actId="2711"/>
          <ac:spMkLst>
            <pc:docMk/>
            <pc:sldMk cId="1899933269" sldId="569"/>
            <ac:spMk id="51" creationId="{1133AB9C-B68A-4AD7-8D4F-CE39E3017525}"/>
          </ac:spMkLst>
        </pc:spChg>
        <pc:spChg chg="mod">
          <ac:chgData name="Thomas" userId="575d030b64f4584e" providerId="LiveId" clId="{1F2B6A54-1B0A-4919-96D9-F711E5E658E5}" dt="2022-04-22T15:28:43.947" v="3905" actId="2711"/>
          <ac:spMkLst>
            <pc:docMk/>
            <pc:sldMk cId="1899933269" sldId="569"/>
            <ac:spMk id="55" creationId="{9BF46460-A347-438A-AB0F-D0EB42944179}"/>
          </ac:spMkLst>
        </pc:spChg>
        <pc:spChg chg="mod">
          <ac:chgData name="Thomas" userId="575d030b64f4584e" providerId="LiveId" clId="{1F2B6A54-1B0A-4919-96D9-F711E5E658E5}" dt="2022-04-22T15:28:43.947" v="3905" actId="2711"/>
          <ac:spMkLst>
            <pc:docMk/>
            <pc:sldMk cId="1899933269" sldId="569"/>
            <ac:spMk id="57" creationId="{403056E6-AB4B-4895-981E-5059EEBCF3FB}"/>
          </ac:spMkLst>
        </pc:spChg>
        <pc:spChg chg="mod">
          <ac:chgData name="Thomas" userId="575d030b64f4584e" providerId="LiveId" clId="{1F2B6A54-1B0A-4919-96D9-F711E5E658E5}" dt="2022-04-22T15:28:43.947" v="3905" actId="2711"/>
          <ac:spMkLst>
            <pc:docMk/>
            <pc:sldMk cId="1899933269" sldId="569"/>
            <ac:spMk id="58" creationId="{FA9A1E0E-A924-40BD-BED4-D203B5C87A40}"/>
          </ac:spMkLst>
        </pc:spChg>
        <pc:spChg chg="mod">
          <ac:chgData name="Thomas" userId="575d030b64f4584e" providerId="LiveId" clId="{1F2B6A54-1B0A-4919-96D9-F711E5E658E5}" dt="2022-04-22T15:28:43.947" v="3905" actId="2711"/>
          <ac:spMkLst>
            <pc:docMk/>
            <pc:sldMk cId="1899933269" sldId="569"/>
            <ac:spMk id="59" creationId="{AD5B53B3-47D3-405C-B01D-0088AB4BF940}"/>
          </ac:spMkLst>
        </pc:spChg>
        <pc:spChg chg="mod">
          <ac:chgData name="Thomas" userId="575d030b64f4584e" providerId="LiveId" clId="{1F2B6A54-1B0A-4919-96D9-F711E5E658E5}" dt="2022-04-22T15:28:43.947" v="3905" actId="2711"/>
          <ac:spMkLst>
            <pc:docMk/>
            <pc:sldMk cId="1899933269" sldId="569"/>
            <ac:spMk id="60" creationId="{B69156AF-5376-415A-82C2-65A624771316}"/>
          </ac:spMkLst>
        </pc:spChg>
        <pc:spChg chg="mod">
          <ac:chgData name="Thomas" userId="575d030b64f4584e" providerId="LiveId" clId="{1F2B6A54-1B0A-4919-96D9-F711E5E658E5}" dt="2022-04-22T15:28:43.947" v="3905" actId="2711"/>
          <ac:spMkLst>
            <pc:docMk/>
            <pc:sldMk cId="1899933269" sldId="569"/>
            <ac:spMk id="69" creationId="{531D0E17-8E5A-4B15-BCCA-510C9A166274}"/>
          </ac:spMkLst>
        </pc:spChg>
        <pc:spChg chg="mod">
          <ac:chgData name="Thomas" userId="575d030b64f4584e" providerId="LiveId" clId="{1F2B6A54-1B0A-4919-96D9-F711E5E658E5}" dt="2022-04-22T15:28:43.947" v="3905" actId="2711"/>
          <ac:spMkLst>
            <pc:docMk/>
            <pc:sldMk cId="1899933269" sldId="569"/>
            <ac:spMk id="75" creationId="{49C83B7E-4B0D-437D-B19B-37A568350130}"/>
          </ac:spMkLst>
        </pc:spChg>
        <pc:spChg chg="mod">
          <ac:chgData name="Thomas" userId="575d030b64f4584e" providerId="LiveId" clId="{1F2B6A54-1B0A-4919-96D9-F711E5E658E5}" dt="2022-04-22T15:28:43.947" v="3905" actId="2711"/>
          <ac:spMkLst>
            <pc:docMk/>
            <pc:sldMk cId="1899933269" sldId="569"/>
            <ac:spMk id="76" creationId="{D1F7BC1C-7FBF-468B-A6A4-1226A853E541}"/>
          </ac:spMkLst>
        </pc:spChg>
        <pc:spChg chg="mod">
          <ac:chgData name="Thomas" userId="575d030b64f4584e" providerId="LiveId" clId="{1F2B6A54-1B0A-4919-96D9-F711E5E658E5}" dt="2022-04-22T15:28:43.947" v="3905" actId="2711"/>
          <ac:spMkLst>
            <pc:docMk/>
            <pc:sldMk cId="1899933269" sldId="569"/>
            <ac:spMk id="77" creationId="{73ABF563-0CB7-4491-993C-EF18F7CD61F7}"/>
          </ac:spMkLst>
        </pc:spChg>
        <pc:spChg chg="mod">
          <ac:chgData name="Thomas" userId="575d030b64f4584e" providerId="LiveId" clId="{1F2B6A54-1B0A-4919-96D9-F711E5E658E5}" dt="2022-04-22T15:28:43.947" v="3905" actId="2711"/>
          <ac:spMkLst>
            <pc:docMk/>
            <pc:sldMk cId="1899933269" sldId="569"/>
            <ac:spMk id="78" creationId="{D04D1B5F-5D6F-4389-BBDC-3B81CEA3264F}"/>
          </ac:spMkLst>
        </pc:spChg>
        <pc:spChg chg="mod">
          <ac:chgData name="Thomas" userId="575d030b64f4584e" providerId="LiveId" clId="{1F2B6A54-1B0A-4919-96D9-F711E5E658E5}" dt="2022-04-22T15:28:43.947" v="3905" actId="2711"/>
          <ac:spMkLst>
            <pc:docMk/>
            <pc:sldMk cId="1899933269" sldId="569"/>
            <ac:spMk id="79" creationId="{2C164440-3E39-4D21-8635-797E452DB3F8}"/>
          </ac:spMkLst>
        </pc:spChg>
        <pc:spChg chg="mod">
          <ac:chgData name="Thomas" userId="575d030b64f4584e" providerId="LiveId" clId="{1F2B6A54-1B0A-4919-96D9-F711E5E658E5}" dt="2022-04-22T15:28:43.947" v="3905" actId="2711"/>
          <ac:spMkLst>
            <pc:docMk/>
            <pc:sldMk cId="1899933269" sldId="569"/>
            <ac:spMk id="81" creationId="{271A48FD-204C-43C2-A9CA-EF52FA9F7F0F}"/>
          </ac:spMkLst>
        </pc:spChg>
        <pc:spChg chg="mod">
          <ac:chgData name="Thomas" userId="575d030b64f4584e" providerId="LiveId" clId="{1F2B6A54-1B0A-4919-96D9-F711E5E658E5}" dt="2022-04-22T15:28:43.947" v="3905" actId="2711"/>
          <ac:spMkLst>
            <pc:docMk/>
            <pc:sldMk cId="1899933269" sldId="569"/>
            <ac:spMk id="82" creationId="{6FA6B062-4DB3-4451-85C7-0E1F696E1BD9}"/>
          </ac:spMkLst>
        </pc:spChg>
        <pc:spChg chg="mod">
          <ac:chgData name="Thomas" userId="575d030b64f4584e" providerId="LiveId" clId="{1F2B6A54-1B0A-4919-96D9-F711E5E658E5}" dt="2022-04-22T15:28:43.947" v="3905" actId="2711"/>
          <ac:spMkLst>
            <pc:docMk/>
            <pc:sldMk cId="1899933269" sldId="569"/>
            <ac:spMk id="84" creationId="{556BF5DD-81B8-4793-8B05-73F71928BEB6}"/>
          </ac:spMkLst>
        </pc:spChg>
        <pc:spChg chg="mod">
          <ac:chgData name="Thomas" userId="575d030b64f4584e" providerId="LiveId" clId="{1F2B6A54-1B0A-4919-96D9-F711E5E658E5}" dt="2022-04-22T15:28:43.947" v="3905" actId="2711"/>
          <ac:spMkLst>
            <pc:docMk/>
            <pc:sldMk cId="1899933269" sldId="569"/>
            <ac:spMk id="85" creationId="{F4114B54-68A4-4BAC-B7AE-D31CFAC1C81B}"/>
          </ac:spMkLst>
        </pc:spChg>
        <pc:spChg chg="mod">
          <ac:chgData name="Thomas" userId="575d030b64f4584e" providerId="LiveId" clId="{1F2B6A54-1B0A-4919-96D9-F711E5E658E5}" dt="2022-04-22T15:28:43.947" v="3905" actId="2711"/>
          <ac:spMkLst>
            <pc:docMk/>
            <pc:sldMk cId="1899933269" sldId="569"/>
            <ac:spMk id="87" creationId="{B41EB5AB-79EB-4778-867B-4E95E35369CA}"/>
          </ac:spMkLst>
        </pc:spChg>
        <pc:spChg chg="mod">
          <ac:chgData name="Thomas" userId="575d030b64f4584e" providerId="LiveId" clId="{1F2B6A54-1B0A-4919-96D9-F711E5E658E5}" dt="2022-04-22T15:28:43.947" v="3905" actId="2711"/>
          <ac:spMkLst>
            <pc:docMk/>
            <pc:sldMk cId="1899933269" sldId="569"/>
            <ac:spMk id="88" creationId="{722544C7-04F6-4D3D-89B2-01E995C7E91E}"/>
          </ac:spMkLst>
        </pc:spChg>
        <pc:spChg chg="mod">
          <ac:chgData name="Thomas" userId="575d030b64f4584e" providerId="LiveId" clId="{1F2B6A54-1B0A-4919-96D9-F711E5E658E5}" dt="2022-04-22T15:28:43.947" v="3905" actId="2711"/>
          <ac:spMkLst>
            <pc:docMk/>
            <pc:sldMk cId="1899933269" sldId="569"/>
            <ac:spMk id="89" creationId="{BA39BE29-DE33-4000-A9FB-82DDF4AE023E}"/>
          </ac:spMkLst>
        </pc:spChg>
        <pc:spChg chg="mod">
          <ac:chgData name="Thomas" userId="575d030b64f4584e" providerId="LiveId" clId="{1F2B6A54-1B0A-4919-96D9-F711E5E658E5}" dt="2022-04-22T15:28:43.947" v="3905" actId="2711"/>
          <ac:spMkLst>
            <pc:docMk/>
            <pc:sldMk cId="1899933269" sldId="569"/>
            <ac:spMk id="90" creationId="{99CFB68A-B263-4B80-8BA1-818206835B59}"/>
          </ac:spMkLst>
        </pc:spChg>
        <pc:spChg chg="mod">
          <ac:chgData name="Thomas" userId="575d030b64f4584e" providerId="LiveId" clId="{1F2B6A54-1B0A-4919-96D9-F711E5E658E5}" dt="2022-04-22T15:28:43.947" v="3905" actId="2711"/>
          <ac:spMkLst>
            <pc:docMk/>
            <pc:sldMk cId="1899933269" sldId="569"/>
            <ac:spMk id="92" creationId="{C7724685-00ED-45D0-81B9-7E7D2E55C2C7}"/>
          </ac:spMkLst>
        </pc:spChg>
        <pc:spChg chg="mod">
          <ac:chgData name="Thomas" userId="575d030b64f4584e" providerId="LiveId" clId="{1F2B6A54-1B0A-4919-96D9-F711E5E658E5}" dt="2022-04-22T15:28:43.947" v="3905" actId="2711"/>
          <ac:spMkLst>
            <pc:docMk/>
            <pc:sldMk cId="1899933269" sldId="569"/>
            <ac:spMk id="93" creationId="{78B60F8E-36CC-4195-A446-4D3B96688A8F}"/>
          </ac:spMkLst>
        </pc:spChg>
        <pc:spChg chg="mod">
          <ac:chgData name="Thomas" userId="575d030b64f4584e" providerId="LiveId" clId="{1F2B6A54-1B0A-4919-96D9-F711E5E658E5}" dt="2022-04-22T15:28:43.947" v="3905" actId="2711"/>
          <ac:spMkLst>
            <pc:docMk/>
            <pc:sldMk cId="1899933269" sldId="569"/>
            <ac:spMk id="95" creationId="{A9D02BAC-9E22-4B49-A768-BD940AEB2EBF}"/>
          </ac:spMkLst>
        </pc:spChg>
        <pc:spChg chg="mod">
          <ac:chgData name="Thomas" userId="575d030b64f4584e" providerId="LiveId" clId="{1F2B6A54-1B0A-4919-96D9-F711E5E658E5}" dt="2022-04-22T15:28:43.947" v="3905" actId="2711"/>
          <ac:spMkLst>
            <pc:docMk/>
            <pc:sldMk cId="1899933269" sldId="569"/>
            <ac:spMk id="96" creationId="{990FCA7C-B287-46A8-A95D-7AEAD35115EA}"/>
          </ac:spMkLst>
        </pc:spChg>
        <pc:spChg chg="mod">
          <ac:chgData name="Thomas" userId="575d030b64f4584e" providerId="LiveId" clId="{1F2B6A54-1B0A-4919-96D9-F711E5E658E5}" dt="2022-04-22T15:28:43.947" v="3905" actId="2711"/>
          <ac:spMkLst>
            <pc:docMk/>
            <pc:sldMk cId="1899933269" sldId="569"/>
            <ac:spMk id="97" creationId="{9B3BAB18-005E-4C19-941C-E67C1E960BFC}"/>
          </ac:spMkLst>
        </pc:spChg>
        <pc:spChg chg="mod">
          <ac:chgData name="Thomas" userId="575d030b64f4584e" providerId="LiveId" clId="{1F2B6A54-1B0A-4919-96D9-F711E5E658E5}" dt="2022-04-22T15:28:43.947" v="3905" actId="2711"/>
          <ac:spMkLst>
            <pc:docMk/>
            <pc:sldMk cId="1899933269" sldId="569"/>
            <ac:spMk id="98" creationId="{7907651B-5D5D-4B5B-B50A-15E0A40C2D5F}"/>
          </ac:spMkLst>
        </pc:spChg>
        <pc:spChg chg="mod">
          <ac:chgData name="Thomas" userId="575d030b64f4584e" providerId="LiveId" clId="{1F2B6A54-1B0A-4919-96D9-F711E5E658E5}" dt="2022-04-22T15:28:43.947" v="3905" actId="2711"/>
          <ac:spMkLst>
            <pc:docMk/>
            <pc:sldMk cId="1899933269" sldId="569"/>
            <ac:spMk id="100" creationId="{A4A108D6-A405-4EE8-8043-475BF27A0D07}"/>
          </ac:spMkLst>
        </pc:spChg>
        <pc:spChg chg="mod">
          <ac:chgData name="Thomas" userId="575d030b64f4584e" providerId="LiveId" clId="{1F2B6A54-1B0A-4919-96D9-F711E5E658E5}" dt="2022-04-22T15:28:43.947" v="3905" actId="2711"/>
          <ac:spMkLst>
            <pc:docMk/>
            <pc:sldMk cId="1899933269" sldId="569"/>
            <ac:spMk id="101" creationId="{F4EDD51C-A678-44C9-86FB-2CBB1D4B43B7}"/>
          </ac:spMkLst>
        </pc:spChg>
        <pc:spChg chg="mod">
          <ac:chgData name="Thomas" userId="575d030b64f4584e" providerId="LiveId" clId="{1F2B6A54-1B0A-4919-96D9-F711E5E658E5}" dt="2022-04-22T15:28:43.947" v="3905" actId="2711"/>
          <ac:spMkLst>
            <pc:docMk/>
            <pc:sldMk cId="1899933269" sldId="569"/>
            <ac:spMk id="102" creationId="{90EAB6B9-E82F-4F8A-9ABE-2A7E652DA1F6}"/>
          </ac:spMkLst>
        </pc:spChg>
        <pc:spChg chg="mod">
          <ac:chgData name="Thomas" userId="575d030b64f4584e" providerId="LiveId" clId="{1F2B6A54-1B0A-4919-96D9-F711E5E658E5}" dt="2022-04-22T15:28:43.947" v="3905" actId="2711"/>
          <ac:spMkLst>
            <pc:docMk/>
            <pc:sldMk cId="1899933269" sldId="569"/>
            <ac:spMk id="104" creationId="{98D428F0-10E6-4A96-A24E-CF762BE8A423}"/>
          </ac:spMkLst>
        </pc:spChg>
        <pc:spChg chg="mod">
          <ac:chgData name="Thomas" userId="575d030b64f4584e" providerId="LiveId" clId="{1F2B6A54-1B0A-4919-96D9-F711E5E658E5}" dt="2022-04-22T15:28:43.947" v="3905" actId="2711"/>
          <ac:spMkLst>
            <pc:docMk/>
            <pc:sldMk cId="1899933269" sldId="569"/>
            <ac:spMk id="105" creationId="{DECC6214-01A2-4E1F-920F-FAF21A5A547C}"/>
          </ac:spMkLst>
        </pc:spChg>
        <pc:spChg chg="mod">
          <ac:chgData name="Thomas" userId="575d030b64f4584e" providerId="LiveId" clId="{1F2B6A54-1B0A-4919-96D9-F711E5E658E5}" dt="2022-04-22T15:28:43.947" v="3905" actId="2711"/>
          <ac:spMkLst>
            <pc:docMk/>
            <pc:sldMk cId="1899933269" sldId="569"/>
            <ac:spMk id="106" creationId="{321E184C-0CB9-476B-A11E-F113BB81D641}"/>
          </ac:spMkLst>
        </pc:spChg>
        <pc:spChg chg="mod">
          <ac:chgData name="Thomas" userId="575d030b64f4584e" providerId="LiveId" clId="{1F2B6A54-1B0A-4919-96D9-F711E5E658E5}" dt="2022-04-22T15:28:43.947" v="3905" actId="2711"/>
          <ac:spMkLst>
            <pc:docMk/>
            <pc:sldMk cId="1899933269" sldId="569"/>
            <ac:spMk id="107" creationId="{9A61ACC8-AED3-4AB1-9671-3AAD2E9A3E7E}"/>
          </ac:spMkLst>
        </pc:spChg>
        <pc:spChg chg="mod">
          <ac:chgData name="Thomas" userId="575d030b64f4584e" providerId="LiveId" clId="{1F2B6A54-1B0A-4919-96D9-F711E5E658E5}" dt="2022-04-22T15:28:43.947" v="3905" actId="2711"/>
          <ac:spMkLst>
            <pc:docMk/>
            <pc:sldMk cId="1899933269" sldId="569"/>
            <ac:spMk id="108" creationId="{8CA0BE3A-9E52-4E58-813F-A60591DE3B34}"/>
          </ac:spMkLst>
        </pc:spChg>
        <pc:spChg chg="mod">
          <ac:chgData name="Thomas" userId="575d030b64f4584e" providerId="LiveId" clId="{1F2B6A54-1B0A-4919-96D9-F711E5E658E5}" dt="2022-04-22T15:28:43.947" v="3905" actId="2711"/>
          <ac:spMkLst>
            <pc:docMk/>
            <pc:sldMk cId="1899933269" sldId="569"/>
            <ac:spMk id="109" creationId="{12931DDF-F245-4AE2-83D5-C79EB5C7A624}"/>
          </ac:spMkLst>
        </pc:spChg>
        <pc:spChg chg="mod">
          <ac:chgData name="Thomas" userId="575d030b64f4584e" providerId="LiveId" clId="{1F2B6A54-1B0A-4919-96D9-F711E5E658E5}" dt="2022-04-22T15:28:43.947" v="3905" actId="2711"/>
          <ac:spMkLst>
            <pc:docMk/>
            <pc:sldMk cId="1899933269" sldId="569"/>
            <ac:spMk id="110" creationId="{3A0840AB-7312-4449-8952-EB16169AC204}"/>
          </ac:spMkLst>
        </pc:spChg>
        <pc:spChg chg="mod">
          <ac:chgData name="Thomas" userId="575d030b64f4584e" providerId="LiveId" clId="{1F2B6A54-1B0A-4919-96D9-F711E5E658E5}" dt="2022-04-22T15:28:43.947" v="3905" actId="2711"/>
          <ac:spMkLst>
            <pc:docMk/>
            <pc:sldMk cId="1899933269" sldId="569"/>
            <ac:spMk id="111" creationId="{5A68357C-D74D-4BB4-AE0B-62696B826F3D}"/>
          </ac:spMkLst>
        </pc:spChg>
        <pc:spChg chg="mod">
          <ac:chgData name="Thomas" userId="575d030b64f4584e" providerId="LiveId" clId="{1F2B6A54-1B0A-4919-96D9-F711E5E658E5}" dt="2022-04-22T15:28:43.947" v="3905" actId="2711"/>
          <ac:spMkLst>
            <pc:docMk/>
            <pc:sldMk cId="1899933269" sldId="569"/>
            <ac:spMk id="113" creationId="{3CADF178-36DE-4A61-987B-122E65B47DE0}"/>
          </ac:spMkLst>
        </pc:spChg>
        <pc:spChg chg="mod">
          <ac:chgData name="Thomas" userId="575d030b64f4584e" providerId="LiveId" clId="{1F2B6A54-1B0A-4919-96D9-F711E5E658E5}" dt="2022-04-22T15:28:43.947" v="3905" actId="2711"/>
          <ac:spMkLst>
            <pc:docMk/>
            <pc:sldMk cId="1899933269" sldId="569"/>
            <ac:spMk id="114" creationId="{822F038D-F4B4-4BCF-8A80-B4A9A57D6D7A}"/>
          </ac:spMkLst>
        </pc:spChg>
        <pc:spChg chg="mod">
          <ac:chgData name="Thomas" userId="575d030b64f4584e" providerId="LiveId" clId="{1F2B6A54-1B0A-4919-96D9-F711E5E658E5}" dt="2022-04-22T15:28:43.947" v="3905" actId="2711"/>
          <ac:spMkLst>
            <pc:docMk/>
            <pc:sldMk cId="1899933269" sldId="569"/>
            <ac:spMk id="115" creationId="{0A78F794-A1A8-450F-9368-3A1195C8A73F}"/>
          </ac:spMkLst>
        </pc:spChg>
        <pc:spChg chg="mod">
          <ac:chgData name="Thomas" userId="575d030b64f4584e" providerId="LiveId" clId="{1F2B6A54-1B0A-4919-96D9-F711E5E658E5}" dt="2022-04-22T15:28:43.947" v="3905" actId="2711"/>
          <ac:spMkLst>
            <pc:docMk/>
            <pc:sldMk cId="1899933269" sldId="569"/>
            <ac:spMk id="116" creationId="{47327053-F05D-49DE-B0B9-80EFC802F74C}"/>
          </ac:spMkLst>
        </pc:spChg>
        <pc:spChg chg="mod">
          <ac:chgData name="Thomas" userId="575d030b64f4584e" providerId="LiveId" clId="{1F2B6A54-1B0A-4919-96D9-F711E5E658E5}" dt="2022-04-22T15:28:43.947" v="3905" actId="2711"/>
          <ac:spMkLst>
            <pc:docMk/>
            <pc:sldMk cId="1899933269" sldId="569"/>
            <ac:spMk id="117" creationId="{9B993574-E21B-4F97-A9F6-BC75D2736456}"/>
          </ac:spMkLst>
        </pc:spChg>
        <pc:spChg chg="mod">
          <ac:chgData name="Thomas" userId="575d030b64f4584e" providerId="LiveId" clId="{1F2B6A54-1B0A-4919-96D9-F711E5E658E5}" dt="2022-04-22T15:28:43.947" v="3905" actId="2711"/>
          <ac:spMkLst>
            <pc:docMk/>
            <pc:sldMk cId="1899933269" sldId="569"/>
            <ac:spMk id="118" creationId="{AAD28FD6-B83F-4176-BFFB-8E5866212D03}"/>
          </ac:spMkLst>
        </pc:spChg>
        <pc:spChg chg="mod">
          <ac:chgData name="Thomas" userId="575d030b64f4584e" providerId="LiveId" clId="{1F2B6A54-1B0A-4919-96D9-F711E5E658E5}" dt="2022-04-22T15:28:43.947" v="3905" actId="2711"/>
          <ac:spMkLst>
            <pc:docMk/>
            <pc:sldMk cId="1899933269" sldId="569"/>
            <ac:spMk id="119" creationId="{49EF7588-D570-4187-BD39-1A8BA5C51144}"/>
          </ac:spMkLst>
        </pc:spChg>
        <pc:spChg chg="mod">
          <ac:chgData name="Thomas" userId="575d030b64f4584e" providerId="LiveId" clId="{1F2B6A54-1B0A-4919-96D9-F711E5E658E5}" dt="2022-04-22T15:28:43.947" v="3905" actId="2711"/>
          <ac:spMkLst>
            <pc:docMk/>
            <pc:sldMk cId="1899933269" sldId="569"/>
            <ac:spMk id="120" creationId="{DEA9D01A-F27C-4E27-892D-11750D81752A}"/>
          </ac:spMkLst>
        </pc:spChg>
        <pc:spChg chg="mod">
          <ac:chgData name="Thomas" userId="575d030b64f4584e" providerId="LiveId" clId="{1F2B6A54-1B0A-4919-96D9-F711E5E658E5}" dt="2022-04-22T15:28:43.947" v="3905" actId="2711"/>
          <ac:spMkLst>
            <pc:docMk/>
            <pc:sldMk cId="1899933269" sldId="569"/>
            <ac:spMk id="121" creationId="{98CDCEC2-6496-46F7-B340-F58B6AE3DC40}"/>
          </ac:spMkLst>
        </pc:spChg>
        <pc:spChg chg="mod">
          <ac:chgData name="Thomas" userId="575d030b64f4584e" providerId="LiveId" clId="{1F2B6A54-1B0A-4919-96D9-F711E5E658E5}" dt="2022-04-22T15:28:43.947" v="3905" actId="2711"/>
          <ac:spMkLst>
            <pc:docMk/>
            <pc:sldMk cId="1899933269" sldId="569"/>
            <ac:spMk id="123" creationId="{C5A97099-8EA6-4602-B3DD-57BC59BB4B7C}"/>
          </ac:spMkLst>
        </pc:spChg>
        <pc:spChg chg="mod">
          <ac:chgData name="Thomas" userId="575d030b64f4584e" providerId="LiveId" clId="{1F2B6A54-1B0A-4919-96D9-F711E5E658E5}" dt="2022-04-22T15:28:43.947" v="3905" actId="2711"/>
          <ac:spMkLst>
            <pc:docMk/>
            <pc:sldMk cId="1899933269" sldId="569"/>
            <ac:spMk id="124" creationId="{DD25D0F1-E930-48D5-8E81-6BCAEC4A521F}"/>
          </ac:spMkLst>
        </pc:spChg>
        <pc:spChg chg="mod">
          <ac:chgData name="Thomas" userId="575d030b64f4584e" providerId="LiveId" clId="{1F2B6A54-1B0A-4919-96D9-F711E5E658E5}" dt="2022-04-22T15:28:43.947" v="3905" actId="2711"/>
          <ac:spMkLst>
            <pc:docMk/>
            <pc:sldMk cId="1899933269" sldId="569"/>
            <ac:spMk id="125" creationId="{DA6B7FAC-2B60-49B0-B228-0C485EC8FB51}"/>
          </ac:spMkLst>
        </pc:spChg>
        <pc:spChg chg="mod">
          <ac:chgData name="Thomas" userId="575d030b64f4584e" providerId="LiveId" clId="{1F2B6A54-1B0A-4919-96D9-F711E5E658E5}" dt="2022-04-22T15:28:43.947" v="3905" actId="2711"/>
          <ac:spMkLst>
            <pc:docMk/>
            <pc:sldMk cId="1899933269" sldId="569"/>
            <ac:spMk id="126" creationId="{E4B9BA73-E749-4DA6-81CB-49397F55A759}"/>
          </ac:spMkLst>
        </pc:spChg>
        <pc:spChg chg="mod">
          <ac:chgData name="Thomas" userId="575d030b64f4584e" providerId="LiveId" clId="{1F2B6A54-1B0A-4919-96D9-F711E5E658E5}" dt="2022-04-22T15:28:43.947" v="3905" actId="2711"/>
          <ac:spMkLst>
            <pc:docMk/>
            <pc:sldMk cId="1899933269" sldId="569"/>
            <ac:spMk id="128" creationId="{67A635A5-69A3-4FE5-82AE-5813C5665CC1}"/>
          </ac:spMkLst>
        </pc:spChg>
        <pc:spChg chg="mod">
          <ac:chgData name="Thomas" userId="575d030b64f4584e" providerId="LiveId" clId="{1F2B6A54-1B0A-4919-96D9-F711E5E658E5}" dt="2022-04-22T15:28:43.947" v="3905" actId="2711"/>
          <ac:spMkLst>
            <pc:docMk/>
            <pc:sldMk cId="1899933269" sldId="569"/>
            <ac:spMk id="129" creationId="{4F5B9778-675A-418F-AE13-FABA8F4367D3}"/>
          </ac:spMkLst>
        </pc:spChg>
        <pc:spChg chg="mod">
          <ac:chgData name="Thomas" userId="575d030b64f4584e" providerId="LiveId" clId="{1F2B6A54-1B0A-4919-96D9-F711E5E658E5}" dt="2022-04-22T15:28:43.947" v="3905" actId="2711"/>
          <ac:spMkLst>
            <pc:docMk/>
            <pc:sldMk cId="1899933269" sldId="569"/>
            <ac:spMk id="130" creationId="{F6D59C4F-61AB-489E-8B19-A9E3E52A8192}"/>
          </ac:spMkLst>
        </pc:spChg>
        <pc:spChg chg="mod">
          <ac:chgData name="Thomas" userId="575d030b64f4584e" providerId="LiveId" clId="{1F2B6A54-1B0A-4919-96D9-F711E5E658E5}" dt="2022-04-22T15:28:43.947" v="3905" actId="2711"/>
          <ac:spMkLst>
            <pc:docMk/>
            <pc:sldMk cId="1899933269" sldId="569"/>
            <ac:spMk id="131" creationId="{E69D2FBC-458F-4403-819D-44FFB893B540}"/>
          </ac:spMkLst>
        </pc:spChg>
        <pc:spChg chg="mod">
          <ac:chgData name="Thomas" userId="575d030b64f4584e" providerId="LiveId" clId="{1F2B6A54-1B0A-4919-96D9-F711E5E658E5}" dt="2022-04-22T15:28:43.947" v="3905" actId="2711"/>
          <ac:spMkLst>
            <pc:docMk/>
            <pc:sldMk cId="1899933269" sldId="569"/>
            <ac:spMk id="133" creationId="{150F29A0-F469-453D-A0E4-417C309BFC14}"/>
          </ac:spMkLst>
        </pc:spChg>
        <pc:spChg chg="mod">
          <ac:chgData name="Thomas" userId="575d030b64f4584e" providerId="LiveId" clId="{1F2B6A54-1B0A-4919-96D9-F711E5E658E5}" dt="2022-04-22T15:28:43.947" v="3905" actId="2711"/>
          <ac:spMkLst>
            <pc:docMk/>
            <pc:sldMk cId="1899933269" sldId="569"/>
            <ac:spMk id="134" creationId="{68559895-0A6B-400F-ABB5-86F68FCAEE3F}"/>
          </ac:spMkLst>
        </pc:spChg>
        <pc:spChg chg="mod">
          <ac:chgData name="Thomas" userId="575d030b64f4584e" providerId="LiveId" clId="{1F2B6A54-1B0A-4919-96D9-F711E5E658E5}" dt="2022-04-22T15:28:43.947" v="3905" actId="2711"/>
          <ac:spMkLst>
            <pc:docMk/>
            <pc:sldMk cId="1899933269" sldId="569"/>
            <ac:spMk id="136" creationId="{25B5038F-0575-4294-91B9-38804CC4D215}"/>
          </ac:spMkLst>
        </pc:spChg>
        <pc:spChg chg="mod">
          <ac:chgData name="Thomas" userId="575d030b64f4584e" providerId="LiveId" clId="{1F2B6A54-1B0A-4919-96D9-F711E5E658E5}" dt="2022-04-22T15:28:43.947" v="3905" actId="2711"/>
          <ac:spMkLst>
            <pc:docMk/>
            <pc:sldMk cId="1899933269" sldId="569"/>
            <ac:spMk id="137" creationId="{6917B7A5-E936-4EDB-B4A5-51D9B819E5BB}"/>
          </ac:spMkLst>
        </pc:spChg>
        <pc:spChg chg="mod">
          <ac:chgData name="Thomas" userId="575d030b64f4584e" providerId="LiveId" clId="{1F2B6A54-1B0A-4919-96D9-F711E5E658E5}" dt="2022-04-22T15:28:43.947" v="3905" actId="2711"/>
          <ac:spMkLst>
            <pc:docMk/>
            <pc:sldMk cId="1899933269" sldId="569"/>
            <ac:spMk id="138" creationId="{B5BAD5E1-D170-44FC-8911-FAC7B4A7F407}"/>
          </ac:spMkLst>
        </pc:spChg>
        <pc:spChg chg="mod">
          <ac:chgData name="Thomas" userId="575d030b64f4584e" providerId="LiveId" clId="{1F2B6A54-1B0A-4919-96D9-F711E5E658E5}" dt="2022-04-22T15:28:43.947" v="3905" actId="2711"/>
          <ac:spMkLst>
            <pc:docMk/>
            <pc:sldMk cId="1899933269" sldId="569"/>
            <ac:spMk id="140" creationId="{93C1E0AB-D8AD-4311-947A-78F39D1E807A}"/>
          </ac:spMkLst>
        </pc:spChg>
        <pc:spChg chg="mod">
          <ac:chgData name="Thomas" userId="575d030b64f4584e" providerId="LiveId" clId="{1F2B6A54-1B0A-4919-96D9-F711E5E658E5}" dt="2022-04-22T15:28:43.947" v="3905" actId="2711"/>
          <ac:spMkLst>
            <pc:docMk/>
            <pc:sldMk cId="1899933269" sldId="569"/>
            <ac:spMk id="141" creationId="{6372D816-F4F1-4563-8A22-5BDA6951DC62}"/>
          </ac:spMkLst>
        </pc:spChg>
        <pc:spChg chg="mod">
          <ac:chgData name="Thomas" userId="575d030b64f4584e" providerId="LiveId" clId="{1F2B6A54-1B0A-4919-96D9-F711E5E658E5}" dt="2022-04-22T15:28:43.947" v="3905" actId="2711"/>
          <ac:spMkLst>
            <pc:docMk/>
            <pc:sldMk cId="1899933269" sldId="569"/>
            <ac:spMk id="142" creationId="{98588463-EBD1-447D-B2E9-5CAA8B1C1AD4}"/>
          </ac:spMkLst>
        </pc:spChg>
        <pc:spChg chg="mod">
          <ac:chgData name="Thomas" userId="575d030b64f4584e" providerId="LiveId" clId="{1F2B6A54-1B0A-4919-96D9-F711E5E658E5}" dt="2022-04-22T15:28:43.947" v="3905" actId="2711"/>
          <ac:spMkLst>
            <pc:docMk/>
            <pc:sldMk cId="1899933269" sldId="569"/>
            <ac:spMk id="144" creationId="{01A17EFF-E44A-46E7-854C-DB9CAADC4060}"/>
          </ac:spMkLst>
        </pc:spChg>
        <pc:spChg chg="mod">
          <ac:chgData name="Thomas" userId="575d030b64f4584e" providerId="LiveId" clId="{1F2B6A54-1B0A-4919-96D9-F711E5E658E5}" dt="2022-04-22T15:28:43.947" v="3905" actId="2711"/>
          <ac:spMkLst>
            <pc:docMk/>
            <pc:sldMk cId="1899933269" sldId="569"/>
            <ac:spMk id="145" creationId="{A63174A2-E733-4273-8791-0A29B4F0E949}"/>
          </ac:spMkLst>
        </pc:spChg>
        <pc:spChg chg="mod">
          <ac:chgData name="Thomas" userId="575d030b64f4584e" providerId="LiveId" clId="{1F2B6A54-1B0A-4919-96D9-F711E5E658E5}" dt="2022-04-22T15:28:43.947" v="3905" actId="2711"/>
          <ac:spMkLst>
            <pc:docMk/>
            <pc:sldMk cId="1899933269" sldId="569"/>
            <ac:spMk id="146" creationId="{386D603C-2B3B-4628-9593-F38CD5B20F26}"/>
          </ac:spMkLst>
        </pc:spChg>
        <pc:spChg chg="mod">
          <ac:chgData name="Thomas" userId="575d030b64f4584e" providerId="LiveId" clId="{1F2B6A54-1B0A-4919-96D9-F711E5E658E5}" dt="2022-04-22T15:28:43.947" v="3905" actId="2711"/>
          <ac:spMkLst>
            <pc:docMk/>
            <pc:sldMk cId="1899933269" sldId="569"/>
            <ac:spMk id="147" creationId="{A73D202D-A485-4904-BBDC-A8ED39A6DFBD}"/>
          </ac:spMkLst>
        </pc:spChg>
        <pc:spChg chg="mod">
          <ac:chgData name="Thomas" userId="575d030b64f4584e" providerId="LiveId" clId="{1F2B6A54-1B0A-4919-96D9-F711E5E658E5}" dt="2022-04-22T15:28:43.947" v="3905" actId="2711"/>
          <ac:spMkLst>
            <pc:docMk/>
            <pc:sldMk cId="1899933269" sldId="569"/>
            <ac:spMk id="149" creationId="{C7C337E3-83C1-4A1D-9591-50D3066562D2}"/>
          </ac:spMkLst>
        </pc:spChg>
        <pc:spChg chg="mod">
          <ac:chgData name="Thomas" userId="575d030b64f4584e" providerId="LiveId" clId="{1F2B6A54-1B0A-4919-96D9-F711E5E658E5}" dt="2022-04-22T15:28:43.947" v="3905" actId="2711"/>
          <ac:spMkLst>
            <pc:docMk/>
            <pc:sldMk cId="1899933269" sldId="569"/>
            <ac:spMk id="150" creationId="{DF719E28-C4A1-4A7D-BDE1-AADD080BBA8E}"/>
          </ac:spMkLst>
        </pc:spChg>
        <pc:spChg chg="mod">
          <ac:chgData name="Thomas" userId="575d030b64f4584e" providerId="LiveId" clId="{1F2B6A54-1B0A-4919-96D9-F711E5E658E5}" dt="2022-04-22T15:28:43.947" v="3905" actId="2711"/>
          <ac:spMkLst>
            <pc:docMk/>
            <pc:sldMk cId="1899933269" sldId="569"/>
            <ac:spMk id="151" creationId="{186BFC1E-FA0A-48F7-AA6E-0339788F2921}"/>
          </ac:spMkLst>
        </pc:spChg>
        <pc:spChg chg="mod">
          <ac:chgData name="Thomas" userId="575d030b64f4584e" providerId="LiveId" clId="{1F2B6A54-1B0A-4919-96D9-F711E5E658E5}" dt="2022-04-22T15:28:43.947" v="3905" actId="2711"/>
          <ac:spMkLst>
            <pc:docMk/>
            <pc:sldMk cId="1899933269" sldId="569"/>
            <ac:spMk id="153" creationId="{B0D23937-3995-4232-9846-6AADDD78CDFD}"/>
          </ac:spMkLst>
        </pc:spChg>
        <pc:spChg chg="mod">
          <ac:chgData name="Thomas" userId="575d030b64f4584e" providerId="LiveId" clId="{1F2B6A54-1B0A-4919-96D9-F711E5E658E5}" dt="2022-04-22T15:28:43.947" v="3905" actId="2711"/>
          <ac:spMkLst>
            <pc:docMk/>
            <pc:sldMk cId="1899933269" sldId="569"/>
            <ac:spMk id="154" creationId="{957DC472-6C7E-4A11-B63F-13CF77360168}"/>
          </ac:spMkLst>
        </pc:spChg>
        <pc:spChg chg="mod">
          <ac:chgData name="Thomas" userId="575d030b64f4584e" providerId="LiveId" clId="{1F2B6A54-1B0A-4919-96D9-F711E5E658E5}" dt="2022-04-22T15:28:43.947" v="3905" actId="2711"/>
          <ac:spMkLst>
            <pc:docMk/>
            <pc:sldMk cId="1899933269" sldId="569"/>
            <ac:spMk id="156" creationId="{C03C0772-C2BF-4676-AEDB-D952CAFFC104}"/>
          </ac:spMkLst>
        </pc:spChg>
        <pc:spChg chg="mod">
          <ac:chgData name="Thomas" userId="575d030b64f4584e" providerId="LiveId" clId="{1F2B6A54-1B0A-4919-96D9-F711E5E658E5}" dt="2022-04-22T15:28:43.947" v="3905" actId="2711"/>
          <ac:spMkLst>
            <pc:docMk/>
            <pc:sldMk cId="1899933269" sldId="569"/>
            <ac:spMk id="157" creationId="{C3961DB0-877F-4135-8373-F693B0DE7BAA}"/>
          </ac:spMkLst>
        </pc:spChg>
        <pc:spChg chg="mod">
          <ac:chgData name="Thomas" userId="575d030b64f4584e" providerId="LiveId" clId="{1F2B6A54-1B0A-4919-96D9-F711E5E658E5}" dt="2022-04-22T15:28:43.947" v="3905" actId="2711"/>
          <ac:spMkLst>
            <pc:docMk/>
            <pc:sldMk cId="1899933269" sldId="569"/>
            <ac:spMk id="159" creationId="{FF1F612C-6EEB-402E-A1B8-946081D2FED4}"/>
          </ac:spMkLst>
        </pc:spChg>
        <pc:spChg chg="mod">
          <ac:chgData name="Thomas" userId="575d030b64f4584e" providerId="LiveId" clId="{1F2B6A54-1B0A-4919-96D9-F711E5E658E5}" dt="2022-04-22T15:28:43.947" v="3905" actId="2711"/>
          <ac:spMkLst>
            <pc:docMk/>
            <pc:sldMk cId="1899933269" sldId="569"/>
            <ac:spMk id="160" creationId="{DF0DF2A4-4D57-41B5-9CB6-4F0257EC2DEF}"/>
          </ac:spMkLst>
        </pc:spChg>
        <pc:spChg chg="mod">
          <ac:chgData name="Thomas" userId="575d030b64f4584e" providerId="LiveId" clId="{1F2B6A54-1B0A-4919-96D9-F711E5E658E5}" dt="2022-04-22T15:28:43.947" v="3905" actId="2711"/>
          <ac:spMkLst>
            <pc:docMk/>
            <pc:sldMk cId="1899933269" sldId="569"/>
            <ac:spMk id="161" creationId="{882519B9-4673-4ECA-9395-8C0BF7FBE437}"/>
          </ac:spMkLst>
        </pc:spChg>
        <pc:spChg chg="mod">
          <ac:chgData name="Thomas" userId="575d030b64f4584e" providerId="LiveId" clId="{1F2B6A54-1B0A-4919-96D9-F711E5E658E5}" dt="2022-04-22T15:28:43.947" v="3905" actId="2711"/>
          <ac:spMkLst>
            <pc:docMk/>
            <pc:sldMk cId="1899933269" sldId="569"/>
            <ac:spMk id="166" creationId="{06CC4992-5E0E-44F7-AE30-60AC4BF6DA58}"/>
          </ac:spMkLst>
        </pc:spChg>
        <pc:spChg chg="mod">
          <ac:chgData name="Thomas" userId="575d030b64f4584e" providerId="LiveId" clId="{1F2B6A54-1B0A-4919-96D9-F711E5E658E5}" dt="2022-04-22T15:28:43.947" v="3905" actId="2711"/>
          <ac:spMkLst>
            <pc:docMk/>
            <pc:sldMk cId="1899933269" sldId="569"/>
            <ac:spMk id="168" creationId="{6B7C2A1F-4885-43CF-ABE6-96964DD7FC7C}"/>
          </ac:spMkLst>
        </pc:spChg>
        <pc:spChg chg="mod">
          <ac:chgData name="Thomas" userId="575d030b64f4584e" providerId="LiveId" clId="{1F2B6A54-1B0A-4919-96D9-F711E5E658E5}" dt="2022-04-22T15:28:43.947" v="3905" actId="2711"/>
          <ac:spMkLst>
            <pc:docMk/>
            <pc:sldMk cId="1899933269" sldId="569"/>
            <ac:spMk id="169" creationId="{C81D4E75-0617-4243-8CB4-04C1B32BE623}"/>
          </ac:spMkLst>
        </pc:spChg>
        <pc:spChg chg="mod">
          <ac:chgData name="Thomas" userId="575d030b64f4584e" providerId="LiveId" clId="{1F2B6A54-1B0A-4919-96D9-F711E5E658E5}" dt="2022-04-22T15:28:43.947" v="3905" actId="2711"/>
          <ac:spMkLst>
            <pc:docMk/>
            <pc:sldMk cId="1899933269" sldId="569"/>
            <ac:spMk id="171" creationId="{59B7E86E-28B4-43FF-85F6-F699A82D066E}"/>
          </ac:spMkLst>
        </pc:spChg>
        <pc:spChg chg="mod">
          <ac:chgData name="Thomas" userId="575d030b64f4584e" providerId="LiveId" clId="{1F2B6A54-1B0A-4919-96D9-F711E5E658E5}" dt="2022-04-22T15:28:43.947" v="3905" actId="2711"/>
          <ac:spMkLst>
            <pc:docMk/>
            <pc:sldMk cId="1899933269" sldId="569"/>
            <ac:spMk id="172" creationId="{A27DDEE2-2332-4E4C-BE2A-7D8473D5306F}"/>
          </ac:spMkLst>
        </pc:spChg>
        <pc:spChg chg="mod">
          <ac:chgData name="Thomas" userId="575d030b64f4584e" providerId="LiveId" clId="{1F2B6A54-1B0A-4919-96D9-F711E5E658E5}" dt="2022-04-22T15:28:43.947" v="3905" actId="2711"/>
          <ac:spMkLst>
            <pc:docMk/>
            <pc:sldMk cId="1899933269" sldId="569"/>
            <ac:spMk id="173" creationId="{1EBF0576-F673-496A-BD65-C94DBB37EFC7}"/>
          </ac:spMkLst>
        </pc:spChg>
        <pc:spChg chg="mod">
          <ac:chgData name="Thomas" userId="575d030b64f4584e" providerId="LiveId" clId="{1F2B6A54-1B0A-4919-96D9-F711E5E658E5}" dt="2022-04-22T15:28:43.947" v="3905" actId="2711"/>
          <ac:spMkLst>
            <pc:docMk/>
            <pc:sldMk cId="1899933269" sldId="569"/>
            <ac:spMk id="175" creationId="{96C2C01E-CDF2-437A-9B9B-236FB8BBC253}"/>
          </ac:spMkLst>
        </pc:spChg>
        <pc:spChg chg="mod">
          <ac:chgData name="Thomas" userId="575d030b64f4584e" providerId="LiveId" clId="{1F2B6A54-1B0A-4919-96D9-F711E5E658E5}" dt="2022-04-22T15:28:43.947" v="3905" actId="2711"/>
          <ac:spMkLst>
            <pc:docMk/>
            <pc:sldMk cId="1899933269" sldId="569"/>
            <ac:spMk id="176" creationId="{9260B7BC-5AF9-4E7A-BD17-40D9C67A433A}"/>
          </ac:spMkLst>
        </pc:spChg>
        <pc:spChg chg="mod">
          <ac:chgData name="Thomas" userId="575d030b64f4584e" providerId="LiveId" clId="{1F2B6A54-1B0A-4919-96D9-F711E5E658E5}" dt="2022-04-22T15:28:43.947" v="3905" actId="2711"/>
          <ac:spMkLst>
            <pc:docMk/>
            <pc:sldMk cId="1899933269" sldId="569"/>
            <ac:spMk id="177" creationId="{4533747E-F56E-4572-B867-2D42F72108C8}"/>
          </ac:spMkLst>
        </pc:spChg>
        <pc:spChg chg="mod">
          <ac:chgData name="Thomas" userId="575d030b64f4584e" providerId="LiveId" clId="{1F2B6A54-1B0A-4919-96D9-F711E5E658E5}" dt="2022-04-22T15:28:43.947" v="3905" actId="2711"/>
          <ac:spMkLst>
            <pc:docMk/>
            <pc:sldMk cId="1899933269" sldId="569"/>
            <ac:spMk id="179" creationId="{DD9B9079-E0B8-4B9D-A0D5-5EFCEEA66BB8}"/>
          </ac:spMkLst>
        </pc:spChg>
        <pc:spChg chg="mod">
          <ac:chgData name="Thomas" userId="575d030b64f4584e" providerId="LiveId" clId="{1F2B6A54-1B0A-4919-96D9-F711E5E658E5}" dt="2022-04-22T15:28:43.947" v="3905" actId="2711"/>
          <ac:spMkLst>
            <pc:docMk/>
            <pc:sldMk cId="1899933269" sldId="569"/>
            <ac:spMk id="180" creationId="{5E2AF120-40F3-4035-8062-C1D45BC4B9D6}"/>
          </ac:spMkLst>
        </pc:spChg>
        <pc:spChg chg="mod">
          <ac:chgData name="Thomas" userId="575d030b64f4584e" providerId="LiveId" clId="{1F2B6A54-1B0A-4919-96D9-F711E5E658E5}" dt="2022-04-22T15:28:43.947" v="3905" actId="2711"/>
          <ac:spMkLst>
            <pc:docMk/>
            <pc:sldMk cId="1899933269" sldId="569"/>
            <ac:spMk id="182" creationId="{B74B1324-2309-4ED6-98F9-D4F2E84A56E3}"/>
          </ac:spMkLst>
        </pc:spChg>
        <pc:spChg chg="mod">
          <ac:chgData name="Thomas" userId="575d030b64f4584e" providerId="LiveId" clId="{1F2B6A54-1B0A-4919-96D9-F711E5E658E5}" dt="2022-04-22T15:28:43.947" v="3905" actId="2711"/>
          <ac:spMkLst>
            <pc:docMk/>
            <pc:sldMk cId="1899933269" sldId="569"/>
            <ac:spMk id="183" creationId="{FD5B5272-2269-400E-AA14-AB7664B77E5F}"/>
          </ac:spMkLst>
        </pc:spChg>
        <pc:spChg chg="mod">
          <ac:chgData name="Thomas" userId="575d030b64f4584e" providerId="LiveId" clId="{1F2B6A54-1B0A-4919-96D9-F711E5E658E5}" dt="2022-04-22T15:28:43.947" v="3905" actId="2711"/>
          <ac:spMkLst>
            <pc:docMk/>
            <pc:sldMk cId="1899933269" sldId="569"/>
            <ac:spMk id="184" creationId="{F310BEFC-A54A-4E48-B607-CB638C063A90}"/>
          </ac:spMkLst>
        </pc:spChg>
        <pc:spChg chg="mod">
          <ac:chgData name="Thomas" userId="575d030b64f4584e" providerId="LiveId" clId="{1F2B6A54-1B0A-4919-96D9-F711E5E658E5}" dt="2022-04-22T15:28:43.947" v="3905" actId="2711"/>
          <ac:spMkLst>
            <pc:docMk/>
            <pc:sldMk cId="1899933269" sldId="569"/>
            <ac:spMk id="186" creationId="{830F01C9-4F88-4900-8424-5BC0ADBFE8A7}"/>
          </ac:spMkLst>
        </pc:spChg>
        <pc:spChg chg="mod">
          <ac:chgData name="Thomas" userId="575d030b64f4584e" providerId="LiveId" clId="{1F2B6A54-1B0A-4919-96D9-F711E5E658E5}" dt="2022-04-22T15:28:43.947" v="3905" actId="2711"/>
          <ac:spMkLst>
            <pc:docMk/>
            <pc:sldMk cId="1899933269" sldId="569"/>
            <ac:spMk id="187" creationId="{EF3933C8-BE56-4BBA-BCFB-5F4EB44FD61C}"/>
          </ac:spMkLst>
        </pc:spChg>
        <pc:spChg chg="mod">
          <ac:chgData name="Thomas" userId="575d030b64f4584e" providerId="LiveId" clId="{1F2B6A54-1B0A-4919-96D9-F711E5E658E5}" dt="2022-04-22T15:28:43.947" v="3905" actId="2711"/>
          <ac:spMkLst>
            <pc:docMk/>
            <pc:sldMk cId="1899933269" sldId="569"/>
            <ac:spMk id="188" creationId="{F58D03C6-5302-467E-BA11-E899CF8AAF38}"/>
          </ac:spMkLst>
        </pc:spChg>
        <pc:spChg chg="mod">
          <ac:chgData name="Thomas" userId="575d030b64f4584e" providerId="LiveId" clId="{1F2B6A54-1B0A-4919-96D9-F711E5E658E5}" dt="2022-04-22T15:28:43.947" v="3905" actId="2711"/>
          <ac:spMkLst>
            <pc:docMk/>
            <pc:sldMk cId="1899933269" sldId="569"/>
            <ac:spMk id="192" creationId="{03CDF7E9-41F1-4380-82F2-BE200B2F800D}"/>
          </ac:spMkLst>
        </pc:spChg>
        <pc:spChg chg="mod">
          <ac:chgData name="Thomas" userId="575d030b64f4584e" providerId="LiveId" clId="{1F2B6A54-1B0A-4919-96D9-F711E5E658E5}" dt="2022-04-22T15:28:43.947" v="3905" actId="2711"/>
          <ac:spMkLst>
            <pc:docMk/>
            <pc:sldMk cId="1899933269" sldId="569"/>
            <ac:spMk id="194" creationId="{BD8181CA-7EFC-4672-962F-63E4BDA86F90}"/>
          </ac:spMkLst>
        </pc:spChg>
        <pc:spChg chg="mod">
          <ac:chgData name="Thomas" userId="575d030b64f4584e" providerId="LiveId" clId="{1F2B6A54-1B0A-4919-96D9-F711E5E658E5}" dt="2022-04-22T15:28:43.947" v="3905" actId="2711"/>
          <ac:spMkLst>
            <pc:docMk/>
            <pc:sldMk cId="1899933269" sldId="569"/>
            <ac:spMk id="196" creationId="{107F423C-0F39-4197-BFDA-36BB258B85B8}"/>
          </ac:spMkLst>
        </pc:spChg>
        <pc:spChg chg="mod">
          <ac:chgData name="Thomas" userId="575d030b64f4584e" providerId="LiveId" clId="{1F2B6A54-1B0A-4919-96D9-F711E5E658E5}" dt="2022-04-22T15:28:43.947" v="3905" actId="2711"/>
          <ac:spMkLst>
            <pc:docMk/>
            <pc:sldMk cId="1899933269" sldId="569"/>
            <ac:spMk id="197" creationId="{5D34AF5C-B606-4698-9ECB-73ADF781A643}"/>
          </ac:spMkLst>
        </pc:spChg>
        <pc:spChg chg="mod">
          <ac:chgData name="Thomas" userId="575d030b64f4584e" providerId="LiveId" clId="{1F2B6A54-1B0A-4919-96D9-F711E5E658E5}" dt="2022-04-22T15:28:43.947" v="3905" actId="2711"/>
          <ac:spMkLst>
            <pc:docMk/>
            <pc:sldMk cId="1899933269" sldId="569"/>
            <ac:spMk id="199" creationId="{32553F8A-0B17-4D85-ADB9-A09F343BA1D6}"/>
          </ac:spMkLst>
        </pc:spChg>
        <pc:spChg chg="mod">
          <ac:chgData name="Thomas" userId="575d030b64f4584e" providerId="LiveId" clId="{1F2B6A54-1B0A-4919-96D9-F711E5E658E5}" dt="2022-04-22T15:28:43.947" v="3905" actId="2711"/>
          <ac:spMkLst>
            <pc:docMk/>
            <pc:sldMk cId="1899933269" sldId="569"/>
            <ac:spMk id="200" creationId="{35CDE246-7629-4D64-AC0A-45F7CFC3A536}"/>
          </ac:spMkLst>
        </pc:spChg>
        <pc:spChg chg="mod">
          <ac:chgData name="Thomas" userId="575d030b64f4584e" providerId="LiveId" clId="{1F2B6A54-1B0A-4919-96D9-F711E5E658E5}" dt="2022-04-22T15:28:43.947" v="3905" actId="2711"/>
          <ac:spMkLst>
            <pc:docMk/>
            <pc:sldMk cId="1899933269" sldId="569"/>
            <ac:spMk id="201" creationId="{588C4793-21CF-4CBF-9B28-7F9B12F5FE1D}"/>
          </ac:spMkLst>
        </pc:spChg>
        <pc:spChg chg="mod">
          <ac:chgData name="Thomas" userId="575d030b64f4584e" providerId="LiveId" clId="{1F2B6A54-1B0A-4919-96D9-F711E5E658E5}" dt="2022-04-22T15:28:43.947" v="3905" actId="2711"/>
          <ac:spMkLst>
            <pc:docMk/>
            <pc:sldMk cId="1899933269" sldId="569"/>
            <ac:spMk id="202" creationId="{A85590AA-BA45-4014-8CD8-6A2465233C8A}"/>
          </ac:spMkLst>
        </pc:spChg>
        <pc:spChg chg="mod">
          <ac:chgData name="Thomas" userId="575d030b64f4584e" providerId="LiveId" clId="{1F2B6A54-1B0A-4919-96D9-F711E5E658E5}" dt="2022-04-22T15:28:43.947" v="3905" actId="2711"/>
          <ac:spMkLst>
            <pc:docMk/>
            <pc:sldMk cId="1899933269" sldId="569"/>
            <ac:spMk id="203" creationId="{A83F40DE-8BB8-4940-8200-570322F1146E}"/>
          </ac:spMkLst>
        </pc:spChg>
        <pc:spChg chg="mod">
          <ac:chgData name="Thomas" userId="575d030b64f4584e" providerId="LiveId" clId="{1F2B6A54-1B0A-4919-96D9-F711E5E658E5}" dt="2022-04-22T15:28:43.947" v="3905" actId="2711"/>
          <ac:spMkLst>
            <pc:docMk/>
            <pc:sldMk cId="1899933269" sldId="569"/>
            <ac:spMk id="204" creationId="{CE0DFBD7-CD88-4432-ACF8-E92E7C426728}"/>
          </ac:spMkLst>
        </pc:spChg>
        <pc:spChg chg="mod">
          <ac:chgData name="Thomas" userId="575d030b64f4584e" providerId="LiveId" clId="{1F2B6A54-1B0A-4919-96D9-F711E5E658E5}" dt="2022-04-22T15:28:43.947" v="3905" actId="2711"/>
          <ac:spMkLst>
            <pc:docMk/>
            <pc:sldMk cId="1899933269" sldId="569"/>
            <ac:spMk id="205" creationId="{036ACD98-C65A-4B11-A7FA-9D71078DC1D4}"/>
          </ac:spMkLst>
        </pc:spChg>
        <pc:spChg chg="mod">
          <ac:chgData name="Thomas" userId="575d030b64f4584e" providerId="LiveId" clId="{1F2B6A54-1B0A-4919-96D9-F711E5E658E5}" dt="2022-04-22T15:28:43.947" v="3905" actId="2711"/>
          <ac:spMkLst>
            <pc:docMk/>
            <pc:sldMk cId="1899933269" sldId="569"/>
            <ac:spMk id="206" creationId="{8DB20975-3D94-4451-822B-59DE0B4FEC06}"/>
          </ac:spMkLst>
        </pc:spChg>
        <pc:spChg chg="mod">
          <ac:chgData name="Thomas" userId="575d030b64f4584e" providerId="LiveId" clId="{1F2B6A54-1B0A-4919-96D9-F711E5E658E5}" dt="2022-04-22T15:28:43.947" v="3905" actId="2711"/>
          <ac:spMkLst>
            <pc:docMk/>
            <pc:sldMk cId="1899933269" sldId="569"/>
            <ac:spMk id="207" creationId="{E9C79921-980C-4A1C-A02C-C4B2DAA7520F}"/>
          </ac:spMkLst>
        </pc:spChg>
        <pc:spChg chg="mod">
          <ac:chgData name="Thomas" userId="575d030b64f4584e" providerId="LiveId" clId="{1F2B6A54-1B0A-4919-96D9-F711E5E658E5}" dt="2022-04-22T15:28:43.947" v="3905" actId="2711"/>
          <ac:spMkLst>
            <pc:docMk/>
            <pc:sldMk cId="1899933269" sldId="569"/>
            <ac:spMk id="208" creationId="{514063CA-9C1E-4ED9-A3CC-D8F7112B23CA}"/>
          </ac:spMkLst>
        </pc:spChg>
        <pc:spChg chg="mod">
          <ac:chgData name="Thomas" userId="575d030b64f4584e" providerId="LiveId" clId="{1F2B6A54-1B0A-4919-96D9-F711E5E658E5}" dt="2022-04-22T15:28:43.947" v="3905" actId="2711"/>
          <ac:spMkLst>
            <pc:docMk/>
            <pc:sldMk cId="1899933269" sldId="569"/>
            <ac:spMk id="209" creationId="{527A0442-9292-483E-BDE0-8ECD6D1151C1}"/>
          </ac:spMkLst>
        </pc:spChg>
        <pc:spChg chg="mod">
          <ac:chgData name="Thomas" userId="575d030b64f4584e" providerId="LiveId" clId="{1F2B6A54-1B0A-4919-96D9-F711E5E658E5}" dt="2022-04-22T15:28:43.947" v="3905" actId="2711"/>
          <ac:spMkLst>
            <pc:docMk/>
            <pc:sldMk cId="1899933269" sldId="569"/>
            <ac:spMk id="211" creationId="{69449B26-F523-4849-A8AC-9477A6315E09}"/>
          </ac:spMkLst>
        </pc:spChg>
        <pc:spChg chg="mod">
          <ac:chgData name="Thomas" userId="575d030b64f4584e" providerId="LiveId" clId="{1F2B6A54-1B0A-4919-96D9-F711E5E658E5}" dt="2022-04-22T15:28:43.947" v="3905" actId="2711"/>
          <ac:spMkLst>
            <pc:docMk/>
            <pc:sldMk cId="1899933269" sldId="569"/>
            <ac:spMk id="212" creationId="{E2227D9D-DCE0-4170-BCC9-211E69B322E0}"/>
          </ac:spMkLst>
        </pc:spChg>
        <pc:spChg chg="mod">
          <ac:chgData name="Thomas" userId="575d030b64f4584e" providerId="LiveId" clId="{1F2B6A54-1B0A-4919-96D9-F711E5E658E5}" dt="2022-04-22T15:28:43.947" v="3905" actId="2711"/>
          <ac:spMkLst>
            <pc:docMk/>
            <pc:sldMk cId="1899933269" sldId="569"/>
            <ac:spMk id="213" creationId="{9B25ADA7-71DE-42FD-9A14-939A1172A7F7}"/>
          </ac:spMkLst>
        </pc:spChg>
        <pc:spChg chg="mod">
          <ac:chgData name="Thomas" userId="575d030b64f4584e" providerId="LiveId" clId="{1F2B6A54-1B0A-4919-96D9-F711E5E658E5}" dt="2022-04-22T15:28:43.947" v="3905" actId="2711"/>
          <ac:spMkLst>
            <pc:docMk/>
            <pc:sldMk cId="1899933269" sldId="569"/>
            <ac:spMk id="215" creationId="{74FD4404-A52A-4F22-985D-0AE4B1DB4B55}"/>
          </ac:spMkLst>
        </pc:spChg>
        <pc:spChg chg="mod">
          <ac:chgData name="Thomas" userId="575d030b64f4584e" providerId="LiveId" clId="{1F2B6A54-1B0A-4919-96D9-F711E5E658E5}" dt="2022-04-22T15:28:43.947" v="3905" actId="2711"/>
          <ac:spMkLst>
            <pc:docMk/>
            <pc:sldMk cId="1899933269" sldId="569"/>
            <ac:spMk id="217" creationId="{F363E219-174E-4513-B374-E0FC6A1D06E3}"/>
          </ac:spMkLst>
        </pc:spChg>
        <pc:spChg chg="mod">
          <ac:chgData name="Thomas" userId="575d030b64f4584e" providerId="LiveId" clId="{1F2B6A54-1B0A-4919-96D9-F711E5E658E5}" dt="2022-04-22T15:28:43.947" v="3905" actId="2711"/>
          <ac:spMkLst>
            <pc:docMk/>
            <pc:sldMk cId="1899933269" sldId="569"/>
            <ac:spMk id="218" creationId="{666F3272-D6B5-4477-A3A3-445DDF2265B9}"/>
          </ac:spMkLst>
        </pc:spChg>
        <pc:spChg chg="mod">
          <ac:chgData name="Thomas" userId="575d030b64f4584e" providerId="LiveId" clId="{1F2B6A54-1B0A-4919-96D9-F711E5E658E5}" dt="2022-04-22T15:28:43.947" v="3905" actId="2711"/>
          <ac:spMkLst>
            <pc:docMk/>
            <pc:sldMk cId="1899933269" sldId="569"/>
            <ac:spMk id="219" creationId="{92382A7A-DA5A-4AA7-8543-109BA8EB027D}"/>
          </ac:spMkLst>
        </pc:spChg>
        <pc:spChg chg="mod">
          <ac:chgData name="Thomas" userId="575d030b64f4584e" providerId="LiveId" clId="{1F2B6A54-1B0A-4919-96D9-F711E5E658E5}" dt="2022-04-22T15:28:43.947" v="3905" actId="2711"/>
          <ac:spMkLst>
            <pc:docMk/>
            <pc:sldMk cId="1899933269" sldId="569"/>
            <ac:spMk id="220" creationId="{7A7FDB1A-B739-4901-BE0B-61D244516318}"/>
          </ac:spMkLst>
        </pc:spChg>
        <pc:spChg chg="mod">
          <ac:chgData name="Thomas" userId="575d030b64f4584e" providerId="LiveId" clId="{1F2B6A54-1B0A-4919-96D9-F711E5E658E5}" dt="2022-04-22T15:28:43.947" v="3905" actId="2711"/>
          <ac:spMkLst>
            <pc:docMk/>
            <pc:sldMk cId="1899933269" sldId="569"/>
            <ac:spMk id="221" creationId="{5F258938-3069-44D6-9626-153C0A8E3713}"/>
          </ac:spMkLst>
        </pc:spChg>
        <pc:spChg chg="mod">
          <ac:chgData name="Thomas" userId="575d030b64f4584e" providerId="LiveId" clId="{1F2B6A54-1B0A-4919-96D9-F711E5E658E5}" dt="2022-04-22T15:28:43.947" v="3905" actId="2711"/>
          <ac:spMkLst>
            <pc:docMk/>
            <pc:sldMk cId="1899933269" sldId="569"/>
            <ac:spMk id="223" creationId="{9ABA4633-5972-4DA1-976F-E46E0D3A1B83}"/>
          </ac:spMkLst>
        </pc:spChg>
        <pc:spChg chg="mod">
          <ac:chgData name="Thomas" userId="575d030b64f4584e" providerId="LiveId" clId="{1F2B6A54-1B0A-4919-96D9-F711E5E658E5}" dt="2022-04-22T15:28:43.947" v="3905" actId="2711"/>
          <ac:spMkLst>
            <pc:docMk/>
            <pc:sldMk cId="1899933269" sldId="569"/>
            <ac:spMk id="224" creationId="{D6EB2F4D-7E39-44A2-AD99-6CD7021D2222}"/>
          </ac:spMkLst>
        </pc:spChg>
        <pc:spChg chg="mod">
          <ac:chgData name="Thomas" userId="575d030b64f4584e" providerId="LiveId" clId="{1F2B6A54-1B0A-4919-96D9-F711E5E658E5}" dt="2022-04-22T15:28:43.947" v="3905" actId="2711"/>
          <ac:spMkLst>
            <pc:docMk/>
            <pc:sldMk cId="1899933269" sldId="569"/>
            <ac:spMk id="225" creationId="{47F231B8-5B28-4EFB-AC90-126D69DC8BEF}"/>
          </ac:spMkLst>
        </pc:spChg>
        <pc:spChg chg="mod">
          <ac:chgData name="Thomas" userId="575d030b64f4584e" providerId="LiveId" clId="{1F2B6A54-1B0A-4919-96D9-F711E5E658E5}" dt="2022-04-22T15:28:43.947" v="3905" actId="2711"/>
          <ac:spMkLst>
            <pc:docMk/>
            <pc:sldMk cId="1899933269" sldId="569"/>
            <ac:spMk id="226" creationId="{11122C21-506A-4143-8B44-648744A7DBF1}"/>
          </ac:spMkLst>
        </pc:spChg>
        <pc:spChg chg="mod">
          <ac:chgData name="Thomas" userId="575d030b64f4584e" providerId="LiveId" clId="{1F2B6A54-1B0A-4919-96D9-F711E5E658E5}" dt="2022-04-22T15:28:43.947" v="3905" actId="2711"/>
          <ac:spMkLst>
            <pc:docMk/>
            <pc:sldMk cId="1899933269" sldId="569"/>
            <ac:spMk id="228" creationId="{86B1C06F-4EC2-4630-A4E9-44A1C43E7CBE}"/>
          </ac:spMkLst>
        </pc:spChg>
        <pc:spChg chg="mod">
          <ac:chgData name="Thomas" userId="575d030b64f4584e" providerId="LiveId" clId="{1F2B6A54-1B0A-4919-96D9-F711E5E658E5}" dt="2022-04-22T15:28:43.947" v="3905" actId="2711"/>
          <ac:spMkLst>
            <pc:docMk/>
            <pc:sldMk cId="1899933269" sldId="569"/>
            <ac:spMk id="229" creationId="{90D8684A-0CB1-4BE4-B229-441F459BAE60}"/>
          </ac:spMkLst>
        </pc:spChg>
        <pc:spChg chg="mod">
          <ac:chgData name="Thomas" userId="575d030b64f4584e" providerId="LiveId" clId="{1F2B6A54-1B0A-4919-96D9-F711E5E658E5}" dt="2022-04-22T15:28:43.947" v="3905" actId="2711"/>
          <ac:spMkLst>
            <pc:docMk/>
            <pc:sldMk cId="1899933269" sldId="569"/>
            <ac:spMk id="230" creationId="{FDB0BC5D-1E30-44F9-9636-14E02F96E231}"/>
          </ac:spMkLst>
        </pc:spChg>
        <pc:spChg chg="mod">
          <ac:chgData name="Thomas" userId="575d030b64f4584e" providerId="LiveId" clId="{1F2B6A54-1B0A-4919-96D9-F711E5E658E5}" dt="2022-04-22T15:28:43.947" v="3905" actId="2711"/>
          <ac:spMkLst>
            <pc:docMk/>
            <pc:sldMk cId="1899933269" sldId="569"/>
            <ac:spMk id="231" creationId="{E1069681-FD0A-4CC7-A1B7-A17557DA19CF}"/>
          </ac:spMkLst>
        </pc:spChg>
        <pc:spChg chg="mod">
          <ac:chgData name="Thomas" userId="575d030b64f4584e" providerId="LiveId" clId="{1F2B6A54-1B0A-4919-96D9-F711E5E658E5}" dt="2022-04-22T15:28:43.947" v="3905" actId="2711"/>
          <ac:spMkLst>
            <pc:docMk/>
            <pc:sldMk cId="1899933269" sldId="569"/>
            <ac:spMk id="232" creationId="{9D68CEC8-D39A-424F-8014-3957148FA390}"/>
          </ac:spMkLst>
        </pc:spChg>
        <pc:spChg chg="mod">
          <ac:chgData name="Thomas" userId="575d030b64f4584e" providerId="LiveId" clId="{1F2B6A54-1B0A-4919-96D9-F711E5E658E5}" dt="2022-04-22T15:28:43.947" v="3905" actId="2711"/>
          <ac:spMkLst>
            <pc:docMk/>
            <pc:sldMk cId="1899933269" sldId="569"/>
            <ac:spMk id="233" creationId="{402FC1D3-AB8B-43D3-ACF3-64AAA08F8607}"/>
          </ac:spMkLst>
        </pc:spChg>
        <pc:spChg chg="mod">
          <ac:chgData name="Thomas" userId="575d030b64f4584e" providerId="LiveId" clId="{1F2B6A54-1B0A-4919-96D9-F711E5E658E5}" dt="2022-04-22T15:28:43.947" v="3905" actId="2711"/>
          <ac:spMkLst>
            <pc:docMk/>
            <pc:sldMk cId="1899933269" sldId="569"/>
            <ac:spMk id="234" creationId="{6C45E71B-6D7C-4DED-BD1D-0B6CB0145790}"/>
          </ac:spMkLst>
        </pc:spChg>
        <pc:spChg chg="mod">
          <ac:chgData name="Thomas" userId="575d030b64f4584e" providerId="LiveId" clId="{1F2B6A54-1B0A-4919-96D9-F711E5E658E5}" dt="2022-04-22T15:28:43.947" v="3905" actId="2711"/>
          <ac:spMkLst>
            <pc:docMk/>
            <pc:sldMk cId="1899933269" sldId="569"/>
            <ac:spMk id="235" creationId="{5AC2E49B-519A-466F-822E-753A23AC778B}"/>
          </ac:spMkLst>
        </pc:spChg>
        <pc:spChg chg="mod">
          <ac:chgData name="Thomas" userId="575d030b64f4584e" providerId="LiveId" clId="{1F2B6A54-1B0A-4919-96D9-F711E5E658E5}" dt="2022-04-22T15:28:43.947" v="3905" actId="2711"/>
          <ac:spMkLst>
            <pc:docMk/>
            <pc:sldMk cId="1899933269" sldId="569"/>
            <ac:spMk id="237" creationId="{6DF844CD-FFA4-4A53-BF9C-80EC63118FB5}"/>
          </ac:spMkLst>
        </pc:spChg>
        <pc:spChg chg="mod">
          <ac:chgData name="Thomas" userId="575d030b64f4584e" providerId="LiveId" clId="{1F2B6A54-1B0A-4919-96D9-F711E5E658E5}" dt="2022-04-22T15:28:43.947" v="3905" actId="2711"/>
          <ac:spMkLst>
            <pc:docMk/>
            <pc:sldMk cId="1899933269" sldId="569"/>
            <ac:spMk id="238" creationId="{98D4CFFC-5640-4AF0-8E24-846229B69AA2}"/>
          </ac:spMkLst>
        </pc:spChg>
        <pc:spChg chg="mod">
          <ac:chgData name="Thomas" userId="575d030b64f4584e" providerId="LiveId" clId="{1F2B6A54-1B0A-4919-96D9-F711E5E658E5}" dt="2022-04-22T15:28:43.947" v="3905" actId="2711"/>
          <ac:spMkLst>
            <pc:docMk/>
            <pc:sldMk cId="1899933269" sldId="569"/>
            <ac:spMk id="240" creationId="{3AC2BFE6-25D1-4B70-B0DE-28AD9A5F97CA}"/>
          </ac:spMkLst>
        </pc:spChg>
        <pc:spChg chg="mod">
          <ac:chgData name="Thomas" userId="575d030b64f4584e" providerId="LiveId" clId="{1F2B6A54-1B0A-4919-96D9-F711E5E658E5}" dt="2022-04-22T15:28:43.947" v="3905" actId="2711"/>
          <ac:spMkLst>
            <pc:docMk/>
            <pc:sldMk cId="1899933269" sldId="569"/>
            <ac:spMk id="241" creationId="{B0231518-5282-4603-AE36-5D2869BE0867}"/>
          </ac:spMkLst>
        </pc:spChg>
        <pc:spChg chg="mod">
          <ac:chgData name="Thomas" userId="575d030b64f4584e" providerId="LiveId" clId="{1F2B6A54-1B0A-4919-96D9-F711E5E658E5}" dt="2022-04-22T15:28:43.947" v="3905" actId="2711"/>
          <ac:spMkLst>
            <pc:docMk/>
            <pc:sldMk cId="1899933269" sldId="569"/>
            <ac:spMk id="242" creationId="{380FE9B5-0918-4822-92A7-2BE8E37749EA}"/>
          </ac:spMkLst>
        </pc:spChg>
        <pc:spChg chg="mod">
          <ac:chgData name="Thomas" userId="575d030b64f4584e" providerId="LiveId" clId="{1F2B6A54-1B0A-4919-96D9-F711E5E658E5}" dt="2022-04-22T15:28:43.947" v="3905" actId="2711"/>
          <ac:spMkLst>
            <pc:docMk/>
            <pc:sldMk cId="1899933269" sldId="569"/>
            <ac:spMk id="243" creationId="{A6C65405-5947-41FC-972C-52CD2C4DBFDE}"/>
          </ac:spMkLst>
        </pc:spChg>
        <pc:spChg chg="mod">
          <ac:chgData name="Thomas" userId="575d030b64f4584e" providerId="LiveId" clId="{1F2B6A54-1B0A-4919-96D9-F711E5E658E5}" dt="2022-04-22T15:28:43.947" v="3905" actId="2711"/>
          <ac:spMkLst>
            <pc:docMk/>
            <pc:sldMk cId="1899933269" sldId="569"/>
            <ac:spMk id="244" creationId="{10EC29B6-8CBB-4F11-B16E-4DF2476D4FEA}"/>
          </ac:spMkLst>
        </pc:spChg>
        <pc:spChg chg="mod">
          <ac:chgData name="Thomas" userId="575d030b64f4584e" providerId="LiveId" clId="{1F2B6A54-1B0A-4919-96D9-F711E5E658E5}" dt="2022-04-22T15:28:43.947" v="3905" actId="2711"/>
          <ac:spMkLst>
            <pc:docMk/>
            <pc:sldMk cId="1899933269" sldId="569"/>
            <ac:spMk id="245" creationId="{CEECC4F2-3EFB-4866-8850-E1CDF32DF4A3}"/>
          </ac:spMkLst>
        </pc:spChg>
        <pc:spChg chg="mod">
          <ac:chgData name="Thomas" userId="575d030b64f4584e" providerId="LiveId" clId="{1F2B6A54-1B0A-4919-96D9-F711E5E658E5}" dt="2022-04-22T15:28:43.947" v="3905" actId="2711"/>
          <ac:spMkLst>
            <pc:docMk/>
            <pc:sldMk cId="1899933269" sldId="569"/>
            <ac:spMk id="247" creationId="{2CC72185-54B6-4801-A67C-BAFB1A6E61B3}"/>
          </ac:spMkLst>
        </pc:spChg>
        <pc:spChg chg="mod">
          <ac:chgData name="Thomas" userId="575d030b64f4584e" providerId="LiveId" clId="{1F2B6A54-1B0A-4919-96D9-F711E5E658E5}" dt="2022-04-22T15:28:43.947" v="3905" actId="2711"/>
          <ac:spMkLst>
            <pc:docMk/>
            <pc:sldMk cId="1899933269" sldId="569"/>
            <ac:spMk id="248" creationId="{057A862E-9B8D-44F3-9712-449364D26F44}"/>
          </ac:spMkLst>
        </pc:spChg>
        <pc:spChg chg="mod">
          <ac:chgData name="Thomas" userId="575d030b64f4584e" providerId="LiveId" clId="{1F2B6A54-1B0A-4919-96D9-F711E5E658E5}" dt="2022-04-22T15:28:43.947" v="3905" actId="2711"/>
          <ac:spMkLst>
            <pc:docMk/>
            <pc:sldMk cId="1899933269" sldId="569"/>
            <ac:spMk id="249" creationId="{352F2786-ACA3-4C85-8F98-EABF3E8BA504}"/>
          </ac:spMkLst>
        </pc:spChg>
        <pc:spChg chg="mod">
          <ac:chgData name="Thomas" userId="575d030b64f4584e" providerId="LiveId" clId="{1F2B6A54-1B0A-4919-96D9-F711E5E658E5}" dt="2022-04-22T15:28:43.947" v="3905" actId="2711"/>
          <ac:spMkLst>
            <pc:docMk/>
            <pc:sldMk cId="1899933269" sldId="569"/>
            <ac:spMk id="250" creationId="{98009C2B-0D52-464F-AE94-E297C0F83B58}"/>
          </ac:spMkLst>
        </pc:spChg>
        <pc:spChg chg="mod">
          <ac:chgData name="Thomas" userId="575d030b64f4584e" providerId="LiveId" clId="{1F2B6A54-1B0A-4919-96D9-F711E5E658E5}" dt="2022-04-22T15:28:43.947" v="3905" actId="2711"/>
          <ac:spMkLst>
            <pc:docMk/>
            <pc:sldMk cId="1899933269" sldId="569"/>
            <ac:spMk id="251" creationId="{8EA3AC62-5769-4EB4-9763-5D000D61E61C}"/>
          </ac:spMkLst>
        </pc:spChg>
        <pc:spChg chg="mod">
          <ac:chgData name="Thomas" userId="575d030b64f4584e" providerId="LiveId" clId="{1F2B6A54-1B0A-4919-96D9-F711E5E658E5}" dt="2022-04-22T15:28:43.947" v="3905" actId="2711"/>
          <ac:spMkLst>
            <pc:docMk/>
            <pc:sldMk cId="1899933269" sldId="569"/>
            <ac:spMk id="253" creationId="{D7BF5A1A-729E-4313-96F9-F27B80D9AAC2}"/>
          </ac:spMkLst>
        </pc:spChg>
        <pc:spChg chg="mod">
          <ac:chgData name="Thomas" userId="575d030b64f4584e" providerId="LiveId" clId="{1F2B6A54-1B0A-4919-96D9-F711E5E658E5}" dt="2022-04-22T15:28:43.947" v="3905" actId="2711"/>
          <ac:spMkLst>
            <pc:docMk/>
            <pc:sldMk cId="1899933269" sldId="569"/>
            <ac:spMk id="254" creationId="{A1718D96-26B2-4536-96E0-4D3BCFB8CB76}"/>
          </ac:spMkLst>
        </pc:spChg>
        <pc:spChg chg="mod">
          <ac:chgData name="Thomas" userId="575d030b64f4584e" providerId="LiveId" clId="{1F2B6A54-1B0A-4919-96D9-F711E5E658E5}" dt="2022-04-22T15:28:43.947" v="3905" actId="2711"/>
          <ac:spMkLst>
            <pc:docMk/>
            <pc:sldMk cId="1899933269" sldId="569"/>
            <ac:spMk id="255" creationId="{266CCF13-FF6B-4918-B0FF-9439CF20487D}"/>
          </ac:spMkLst>
        </pc:spChg>
        <pc:spChg chg="mod">
          <ac:chgData name="Thomas" userId="575d030b64f4584e" providerId="LiveId" clId="{1F2B6A54-1B0A-4919-96D9-F711E5E658E5}" dt="2022-04-22T15:28:43.947" v="3905" actId="2711"/>
          <ac:spMkLst>
            <pc:docMk/>
            <pc:sldMk cId="1899933269" sldId="569"/>
            <ac:spMk id="257" creationId="{B9908269-54C2-494C-89A4-C7779BB020EB}"/>
          </ac:spMkLst>
        </pc:spChg>
        <pc:spChg chg="mod">
          <ac:chgData name="Thomas" userId="575d030b64f4584e" providerId="LiveId" clId="{1F2B6A54-1B0A-4919-96D9-F711E5E658E5}" dt="2022-04-22T15:28:43.947" v="3905" actId="2711"/>
          <ac:spMkLst>
            <pc:docMk/>
            <pc:sldMk cId="1899933269" sldId="569"/>
            <ac:spMk id="258" creationId="{23D091CD-500F-4999-B1AE-2A9B6620B9E8}"/>
          </ac:spMkLst>
        </pc:spChg>
        <pc:spChg chg="mod">
          <ac:chgData name="Thomas" userId="575d030b64f4584e" providerId="LiveId" clId="{1F2B6A54-1B0A-4919-96D9-F711E5E658E5}" dt="2022-04-22T15:28:43.947" v="3905" actId="2711"/>
          <ac:spMkLst>
            <pc:docMk/>
            <pc:sldMk cId="1899933269" sldId="569"/>
            <ac:spMk id="260" creationId="{DC351011-6F2F-4542-880B-9B8EC28FD4FB}"/>
          </ac:spMkLst>
        </pc:spChg>
        <pc:spChg chg="mod">
          <ac:chgData name="Thomas" userId="575d030b64f4584e" providerId="LiveId" clId="{1F2B6A54-1B0A-4919-96D9-F711E5E658E5}" dt="2022-04-22T15:28:43.947" v="3905" actId="2711"/>
          <ac:spMkLst>
            <pc:docMk/>
            <pc:sldMk cId="1899933269" sldId="569"/>
            <ac:spMk id="261" creationId="{8C47E65B-63E3-46DA-95C9-F81E7A0279E8}"/>
          </ac:spMkLst>
        </pc:spChg>
        <pc:spChg chg="mod">
          <ac:chgData name="Thomas" userId="575d030b64f4584e" providerId="LiveId" clId="{1F2B6A54-1B0A-4919-96D9-F711E5E658E5}" dt="2022-04-22T15:28:43.947" v="3905" actId="2711"/>
          <ac:spMkLst>
            <pc:docMk/>
            <pc:sldMk cId="1899933269" sldId="569"/>
            <ac:spMk id="262" creationId="{7A510678-F616-4123-A72E-DE44F7E7F9F2}"/>
          </ac:spMkLst>
        </pc:spChg>
        <pc:spChg chg="mod">
          <ac:chgData name="Thomas" userId="575d030b64f4584e" providerId="LiveId" clId="{1F2B6A54-1B0A-4919-96D9-F711E5E658E5}" dt="2022-04-22T15:28:43.947" v="3905" actId="2711"/>
          <ac:spMkLst>
            <pc:docMk/>
            <pc:sldMk cId="1899933269" sldId="569"/>
            <ac:spMk id="263" creationId="{D549FF78-4A12-4379-AE00-0C62D3222349}"/>
          </ac:spMkLst>
        </pc:spChg>
        <pc:spChg chg="mod">
          <ac:chgData name="Thomas" userId="575d030b64f4584e" providerId="LiveId" clId="{1F2B6A54-1B0A-4919-96D9-F711E5E658E5}" dt="2022-04-22T15:28:43.947" v="3905" actId="2711"/>
          <ac:spMkLst>
            <pc:docMk/>
            <pc:sldMk cId="1899933269" sldId="569"/>
            <ac:spMk id="264" creationId="{2BD8D7BD-833D-48D4-95AB-07348B1F1009}"/>
          </ac:spMkLst>
        </pc:spChg>
        <pc:spChg chg="mod">
          <ac:chgData name="Thomas" userId="575d030b64f4584e" providerId="LiveId" clId="{1F2B6A54-1B0A-4919-96D9-F711E5E658E5}" dt="2022-04-22T15:28:43.947" v="3905" actId="2711"/>
          <ac:spMkLst>
            <pc:docMk/>
            <pc:sldMk cId="1899933269" sldId="569"/>
            <ac:spMk id="265" creationId="{D4C91865-3E9A-46DB-B5FC-1A1F9A5A9C15}"/>
          </ac:spMkLst>
        </pc:spChg>
        <pc:spChg chg="mod">
          <ac:chgData name="Thomas" userId="575d030b64f4584e" providerId="LiveId" clId="{1F2B6A54-1B0A-4919-96D9-F711E5E658E5}" dt="2022-04-22T15:28:43.947" v="3905" actId="2711"/>
          <ac:spMkLst>
            <pc:docMk/>
            <pc:sldMk cId="1899933269" sldId="569"/>
            <ac:spMk id="268" creationId="{9ABEC805-B9AC-44AF-B68B-B98DF79CEA17}"/>
          </ac:spMkLst>
        </pc:spChg>
        <pc:spChg chg="mod">
          <ac:chgData name="Thomas" userId="575d030b64f4584e" providerId="LiveId" clId="{1F2B6A54-1B0A-4919-96D9-F711E5E658E5}" dt="2022-04-22T15:28:43.947" v="3905" actId="2711"/>
          <ac:spMkLst>
            <pc:docMk/>
            <pc:sldMk cId="1899933269" sldId="569"/>
            <ac:spMk id="269" creationId="{61EB86BC-8C02-4E57-BD64-D98760A99D3B}"/>
          </ac:spMkLst>
        </pc:spChg>
        <pc:spChg chg="mod">
          <ac:chgData name="Thomas" userId="575d030b64f4584e" providerId="LiveId" clId="{1F2B6A54-1B0A-4919-96D9-F711E5E658E5}" dt="2022-04-22T15:28:43.947" v="3905" actId="2711"/>
          <ac:spMkLst>
            <pc:docMk/>
            <pc:sldMk cId="1899933269" sldId="569"/>
            <ac:spMk id="272" creationId="{47D3265C-1DB7-4189-999A-5D03BBFB532F}"/>
          </ac:spMkLst>
        </pc:spChg>
        <pc:spChg chg="mod">
          <ac:chgData name="Thomas" userId="575d030b64f4584e" providerId="LiveId" clId="{1F2B6A54-1B0A-4919-96D9-F711E5E658E5}" dt="2022-04-22T15:28:43.947" v="3905" actId="2711"/>
          <ac:spMkLst>
            <pc:docMk/>
            <pc:sldMk cId="1899933269" sldId="569"/>
            <ac:spMk id="273" creationId="{80C64508-4A93-4935-BA11-4661DF878AE3}"/>
          </ac:spMkLst>
        </pc:spChg>
        <pc:spChg chg="mod">
          <ac:chgData name="Thomas" userId="575d030b64f4584e" providerId="LiveId" clId="{1F2B6A54-1B0A-4919-96D9-F711E5E658E5}" dt="2022-04-22T15:28:43.947" v="3905" actId="2711"/>
          <ac:spMkLst>
            <pc:docMk/>
            <pc:sldMk cId="1899933269" sldId="569"/>
            <ac:spMk id="275" creationId="{01F6E88B-CA36-4740-AAA6-370CA343E8E5}"/>
          </ac:spMkLst>
        </pc:spChg>
        <pc:spChg chg="mod">
          <ac:chgData name="Thomas" userId="575d030b64f4584e" providerId="LiveId" clId="{1F2B6A54-1B0A-4919-96D9-F711E5E658E5}" dt="2022-04-22T15:28:43.947" v="3905" actId="2711"/>
          <ac:spMkLst>
            <pc:docMk/>
            <pc:sldMk cId="1899933269" sldId="569"/>
            <ac:spMk id="276" creationId="{EF359A10-86B2-4BEF-B734-CC469606D409}"/>
          </ac:spMkLst>
        </pc:spChg>
        <pc:spChg chg="mod">
          <ac:chgData name="Thomas" userId="575d030b64f4584e" providerId="LiveId" clId="{1F2B6A54-1B0A-4919-96D9-F711E5E658E5}" dt="2022-04-22T15:28:43.947" v="3905" actId="2711"/>
          <ac:spMkLst>
            <pc:docMk/>
            <pc:sldMk cId="1899933269" sldId="569"/>
            <ac:spMk id="277" creationId="{9B9FE198-6091-4FEF-AF21-006F6360A57E}"/>
          </ac:spMkLst>
        </pc:spChg>
        <pc:spChg chg="mod">
          <ac:chgData name="Thomas" userId="575d030b64f4584e" providerId="LiveId" clId="{1F2B6A54-1B0A-4919-96D9-F711E5E658E5}" dt="2022-04-22T15:28:43.947" v="3905" actId="2711"/>
          <ac:spMkLst>
            <pc:docMk/>
            <pc:sldMk cId="1899933269" sldId="569"/>
            <ac:spMk id="278" creationId="{83074583-693B-4482-94DC-895A095D33EC}"/>
          </ac:spMkLst>
        </pc:spChg>
        <pc:spChg chg="mod">
          <ac:chgData name="Thomas" userId="575d030b64f4584e" providerId="LiveId" clId="{1F2B6A54-1B0A-4919-96D9-F711E5E658E5}" dt="2022-04-22T15:28:43.947" v="3905" actId="2711"/>
          <ac:spMkLst>
            <pc:docMk/>
            <pc:sldMk cId="1899933269" sldId="569"/>
            <ac:spMk id="280" creationId="{59E0BB0F-48A3-4012-8FFE-82875E077251}"/>
          </ac:spMkLst>
        </pc:spChg>
        <pc:spChg chg="mod">
          <ac:chgData name="Thomas" userId="575d030b64f4584e" providerId="LiveId" clId="{1F2B6A54-1B0A-4919-96D9-F711E5E658E5}" dt="2022-04-22T15:28:43.947" v="3905" actId="2711"/>
          <ac:spMkLst>
            <pc:docMk/>
            <pc:sldMk cId="1899933269" sldId="569"/>
            <ac:spMk id="281" creationId="{CE8593B1-CEB9-41A6-ADF1-D87BBE165A79}"/>
          </ac:spMkLst>
        </pc:spChg>
        <pc:spChg chg="mod">
          <ac:chgData name="Thomas" userId="575d030b64f4584e" providerId="LiveId" clId="{1F2B6A54-1B0A-4919-96D9-F711E5E658E5}" dt="2022-04-22T15:28:43.947" v="3905" actId="2711"/>
          <ac:spMkLst>
            <pc:docMk/>
            <pc:sldMk cId="1899933269" sldId="569"/>
            <ac:spMk id="282" creationId="{78BD488A-2518-4A3F-AF24-328648B47DC6}"/>
          </ac:spMkLst>
        </pc:spChg>
        <pc:spChg chg="mod">
          <ac:chgData name="Thomas" userId="575d030b64f4584e" providerId="LiveId" clId="{1F2B6A54-1B0A-4919-96D9-F711E5E658E5}" dt="2022-04-22T15:28:43.947" v="3905" actId="2711"/>
          <ac:spMkLst>
            <pc:docMk/>
            <pc:sldMk cId="1899933269" sldId="569"/>
            <ac:spMk id="283" creationId="{7F445929-3E9D-4186-8EF7-BB9BD4819E7F}"/>
          </ac:spMkLst>
        </pc:spChg>
        <pc:spChg chg="mod">
          <ac:chgData name="Thomas" userId="575d030b64f4584e" providerId="LiveId" clId="{1F2B6A54-1B0A-4919-96D9-F711E5E658E5}" dt="2022-04-22T15:28:43.947" v="3905" actId="2711"/>
          <ac:spMkLst>
            <pc:docMk/>
            <pc:sldMk cId="1899933269" sldId="569"/>
            <ac:spMk id="284" creationId="{C0A8A8FB-EC61-4170-A195-E9F4C0B1BDFA}"/>
          </ac:spMkLst>
        </pc:spChg>
        <pc:spChg chg="mod">
          <ac:chgData name="Thomas" userId="575d030b64f4584e" providerId="LiveId" clId="{1F2B6A54-1B0A-4919-96D9-F711E5E658E5}" dt="2022-04-22T15:28:43.947" v="3905" actId="2711"/>
          <ac:spMkLst>
            <pc:docMk/>
            <pc:sldMk cId="1899933269" sldId="569"/>
            <ac:spMk id="286" creationId="{9C6FDC4C-AF81-4024-B0B1-C20F187CC3C1}"/>
          </ac:spMkLst>
        </pc:spChg>
        <pc:spChg chg="mod">
          <ac:chgData name="Thomas" userId="575d030b64f4584e" providerId="LiveId" clId="{1F2B6A54-1B0A-4919-96D9-F711E5E658E5}" dt="2022-04-22T15:28:43.947" v="3905" actId="2711"/>
          <ac:spMkLst>
            <pc:docMk/>
            <pc:sldMk cId="1899933269" sldId="569"/>
            <ac:spMk id="287" creationId="{25FE5B83-3CE2-4599-8056-E15905F19F21}"/>
          </ac:spMkLst>
        </pc:spChg>
        <pc:spChg chg="mod">
          <ac:chgData name="Thomas" userId="575d030b64f4584e" providerId="LiveId" clId="{1F2B6A54-1B0A-4919-96D9-F711E5E658E5}" dt="2022-04-22T15:28:43.947" v="3905" actId="2711"/>
          <ac:spMkLst>
            <pc:docMk/>
            <pc:sldMk cId="1899933269" sldId="569"/>
            <ac:spMk id="288" creationId="{8EAA6810-674A-49AA-AA22-8B6BA194FC67}"/>
          </ac:spMkLst>
        </pc:spChg>
        <pc:spChg chg="mod">
          <ac:chgData name="Thomas" userId="575d030b64f4584e" providerId="LiveId" clId="{1F2B6A54-1B0A-4919-96D9-F711E5E658E5}" dt="2022-04-22T15:28:43.947" v="3905" actId="2711"/>
          <ac:spMkLst>
            <pc:docMk/>
            <pc:sldMk cId="1899933269" sldId="569"/>
            <ac:spMk id="289" creationId="{7A99BDD7-65A2-46BB-B935-F9FCD25F108D}"/>
          </ac:spMkLst>
        </pc:spChg>
        <pc:spChg chg="mod">
          <ac:chgData name="Thomas" userId="575d030b64f4584e" providerId="LiveId" clId="{1F2B6A54-1B0A-4919-96D9-F711E5E658E5}" dt="2022-04-22T15:28:43.947" v="3905" actId="2711"/>
          <ac:spMkLst>
            <pc:docMk/>
            <pc:sldMk cId="1899933269" sldId="569"/>
            <ac:spMk id="291" creationId="{D98158BC-6326-4447-B82E-262F43755C18}"/>
          </ac:spMkLst>
        </pc:spChg>
        <pc:spChg chg="mod">
          <ac:chgData name="Thomas" userId="575d030b64f4584e" providerId="LiveId" clId="{1F2B6A54-1B0A-4919-96D9-F711E5E658E5}" dt="2022-04-22T15:28:43.947" v="3905" actId="2711"/>
          <ac:spMkLst>
            <pc:docMk/>
            <pc:sldMk cId="1899933269" sldId="569"/>
            <ac:spMk id="292" creationId="{7F6F5904-A7EE-4563-838E-1A117C3C1C51}"/>
          </ac:spMkLst>
        </pc:spChg>
        <pc:spChg chg="mod">
          <ac:chgData name="Thomas" userId="575d030b64f4584e" providerId="LiveId" clId="{1F2B6A54-1B0A-4919-96D9-F711E5E658E5}" dt="2022-04-22T15:28:43.947" v="3905" actId="2711"/>
          <ac:spMkLst>
            <pc:docMk/>
            <pc:sldMk cId="1899933269" sldId="569"/>
            <ac:spMk id="293" creationId="{8D603A7D-6BBC-4DB3-BA17-60DD56B66313}"/>
          </ac:spMkLst>
        </pc:spChg>
        <pc:spChg chg="mod">
          <ac:chgData name="Thomas" userId="575d030b64f4584e" providerId="LiveId" clId="{1F2B6A54-1B0A-4919-96D9-F711E5E658E5}" dt="2022-04-22T15:28:43.947" v="3905" actId="2711"/>
          <ac:spMkLst>
            <pc:docMk/>
            <pc:sldMk cId="1899933269" sldId="569"/>
            <ac:spMk id="294" creationId="{3F5B1601-5CAF-42E9-9F9B-0300EE588977}"/>
          </ac:spMkLst>
        </pc:spChg>
        <pc:spChg chg="mod">
          <ac:chgData name="Thomas" userId="575d030b64f4584e" providerId="LiveId" clId="{1F2B6A54-1B0A-4919-96D9-F711E5E658E5}" dt="2022-04-22T15:28:43.947" v="3905" actId="2711"/>
          <ac:spMkLst>
            <pc:docMk/>
            <pc:sldMk cId="1899933269" sldId="569"/>
            <ac:spMk id="295" creationId="{B4578A5A-54E9-4471-BEB1-7EEC1E0F459F}"/>
          </ac:spMkLst>
        </pc:spChg>
        <pc:spChg chg="mod">
          <ac:chgData name="Thomas" userId="575d030b64f4584e" providerId="LiveId" clId="{1F2B6A54-1B0A-4919-96D9-F711E5E658E5}" dt="2022-04-22T15:28:43.947" v="3905" actId="2711"/>
          <ac:spMkLst>
            <pc:docMk/>
            <pc:sldMk cId="1899933269" sldId="569"/>
            <ac:spMk id="297" creationId="{BE257762-A81D-41D9-930B-DF4D03C16CFB}"/>
          </ac:spMkLst>
        </pc:spChg>
        <pc:spChg chg="mod">
          <ac:chgData name="Thomas" userId="575d030b64f4584e" providerId="LiveId" clId="{1F2B6A54-1B0A-4919-96D9-F711E5E658E5}" dt="2022-04-22T15:28:43.947" v="3905" actId="2711"/>
          <ac:spMkLst>
            <pc:docMk/>
            <pc:sldMk cId="1899933269" sldId="569"/>
            <ac:spMk id="298" creationId="{10DF29F2-5456-4C71-9A7E-A1EDE5106097}"/>
          </ac:spMkLst>
        </pc:spChg>
        <pc:spChg chg="mod">
          <ac:chgData name="Thomas" userId="575d030b64f4584e" providerId="LiveId" clId="{1F2B6A54-1B0A-4919-96D9-F711E5E658E5}" dt="2022-04-22T15:28:43.947" v="3905" actId="2711"/>
          <ac:spMkLst>
            <pc:docMk/>
            <pc:sldMk cId="1899933269" sldId="569"/>
            <ac:spMk id="299" creationId="{371C7D23-AFEC-4106-A35E-2AC8ACCF10DB}"/>
          </ac:spMkLst>
        </pc:spChg>
        <pc:spChg chg="mod">
          <ac:chgData name="Thomas" userId="575d030b64f4584e" providerId="LiveId" clId="{1F2B6A54-1B0A-4919-96D9-F711E5E658E5}" dt="2022-04-22T15:28:43.947" v="3905" actId="2711"/>
          <ac:spMkLst>
            <pc:docMk/>
            <pc:sldMk cId="1899933269" sldId="569"/>
            <ac:spMk id="301" creationId="{F8C6C31B-104B-4D8C-B0D1-9A8AE651A761}"/>
          </ac:spMkLst>
        </pc:spChg>
        <pc:spChg chg="mod">
          <ac:chgData name="Thomas" userId="575d030b64f4584e" providerId="LiveId" clId="{1F2B6A54-1B0A-4919-96D9-F711E5E658E5}" dt="2022-04-22T15:28:43.947" v="3905" actId="2711"/>
          <ac:spMkLst>
            <pc:docMk/>
            <pc:sldMk cId="1899933269" sldId="569"/>
            <ac:spMk id="302" creationId="{E45A607C-E1E3-4F09-943C-60139EFEFED9}"/>
          </ac:spMkLst>
        </pc:spChg>
        <pc:spChg chg="mod">
          <ac:chgData name="Thomas" userId="575d030b64f4584e" providerId="LiveId" clId="{1F2B6A54-1B0A-4919-96D9-F711E5E658E5}" dt="2022-04-22T15:28:43.947" v="3905" actId="2711"/>
          <ac:spMkLst>
            <pc:docMk/>
            <pc:sldMk cId="1899933269" sldId="569"/>
            <ac:spMk id="303" creationId="{1DA16E4D-E5F9-4732-975B-0BD56AB07EB4}"/>
          </ac:spMkLst>
        </pc:spChg>
        <pc:spChg chg="mod">
          <ac:chgData name="Thomas" userId="575d030b64f4584e" providerId="LiveId" clId="{1F2B6A54-1B0A-4919-96D9-F711E5E658E5}" dt="2022-04-22T15:28:43.947" v="3905" actId="2711"/>
          <ac:spMkLst>
            <pc:docMk/>
            <pc:sldMk cId="1899933269" sldId="569"/>
            <ac:spMk id="305" creationId="{2494D0A6-93B1-4055-A30F-15144764EFF5}"/>
          </ac:spMkLst>
        </pc:spChg>
        <pc:spChg chg="mod">
          <ac:chgData name="Thomas" userId="575d030b64f4584e" providerId="LiveId" clId="{1F2B6A54-1B0A-4919-96D9-F711E5E658E5}" dt="2022-04-22T15:28:43.947" v="3905" actId="2711"/>
          <ac:spMkLst>
            <pc:docMk/>
            <pc:sldMk cId="1899933269" sldId="569"/>
            <ac:spMk id="306" creationId="{32C12B4A-04A6-4F5B-B575-7FD052535217}"/>
          </ac:spMkLst>
        </pc:spChg>
        <pc:spChg chg="mod">
          <ac:chgData name="Thomas" userId="575d030b64f4584e" providerId="LiveId" clId="{1F2B6A54-1B0A-4919-96D9-F711E5E658E5}" dt="2022-04-22T15:28:43.947" v="3905" actId="2711"/>
          <ac:spMkLst>
            <pc:docMk/>
            <pc:sldMk cId="1899933269" sldId="569"/>
            <ac:spMk id="307" creationId="{53CBBDA1-DAC9-41DB-A41F-07895F5ACCA8}"/>
          </ac:spMkLst>
        </pc:spChg>
        <pc:spChg chg="mod">
          <ac:chgData name="Thomas" userId="575d030b64f4584e" providerId="LiveId" clId="{1F2B6A54-1B0A-4919-96D9-F711E5E658E5}" dt="2022-04-22T15:28:43.947" v="3905" actId="2711"/>
          <ac:spMkLst>
            <pc:docMk/>
            <pc:sldMk cId="1899933269" sldId="569"/>
            <ac:spMk id="309" creationId="{2E32B52D-7379-4F60-8DAA-2AF311C48EA1}"/>
          </ac:spMkLst>
        </pc:spChg>
        <pc:spChg chg="mod">
          <ac:chgData name="Thomas" userId="575d030b64f4584e" providerId="LiveId" clId="{1F2B6A54-1B0A-4919-96D9-F711E5E658E5}" dt="2022-04-22T15:28:43.947" v="3905" actId="2711"/>
          <ac:spMkLst>
            <pc:docMk/>
            <pc:sldMk cId="1899933269" sldId="569"/>
            <ac:spMk id="310" creationId="{6486C58E-D500-4951-B0AB-A0321A781569}"/>
          </ac:spMkLst>
        </pc:spChg>
        <pc:spChg chg="mod">
          <ac:chgData name="Thomas" userId="575d030b64f4584e" providerId="LiveId" clId="{1F2B6A54-1B0A-4919-96D9-F711E5E658E5}" dt="2022-04-22T15:28:43.947" v="3905" actId="2711"/>
          <ac:spMkLst>
            <pc:docMk/>
            <pc:sldMk cId="1899933269" sldId="569"/>
            <ac:spMk id="311" creationId="{284CCFE0-347F-4CB8-B90E-F84E09CAB511}"/>
          </ac:spMkLst>
        </pc:spChg>
        <pc:spChg chg="mod">
          <ac:chgData name="Thomas" userId="575d030b64f4584e" providerId="LiveId" clId="{1F2B6A54-1B0A-4919-96D9-F711E5E658E5}" dt="2022-04-22T15:28:43.947" v="3905" actId="2711"/>
          <ac:spMkLst>
            <pc:docMk/>
            <pc:sldMk cId="1899933269" sldId="569"/>
            <ac:spMk id="313" creationId="{9DA15A23-A076-4513-B07A-50D86726D446}"/>
          </ac:spMkLst>
        </pc:spChg>
        <pc:spChg chg="mod">
          <ac:chgData name="Thomas" userId="575d030b64f4584e" providerId="LiveId" clId="{1F2B6A54-1B0A-4919-96D9-F711E5E658E5}" dt="2022-04-22T15:28:43.947" v="3905" actId="2711"/>
          <ac:spMkLst>
            <pc:docMk/>
            <pc:sldMk cId="1899933269" sldId="569"/>
            <ac:spMk id="314" creationId="{FF3749DE-598E-43A2-8FF0-CD06E8E8F153}"/>
          </ac:spMkLst>
        </pc:spChg>
        <pc:spChg chg="mod">
          <ac:chgData name="Thomas" userId="575d030b64f4584e" providerId="LiveId" clId="{1F2B6A54-1B0A-4919-96D9-F711E5E658E5}" dt="2022-04-22T15:28:43.947" v="3905" actId="2711"/>
          <ac:spMkLst>
            <pc:docMk/>
            <pc:sldMk cId="1899933269" sldId="569"/>
            <ac:spMk id="316" creationId="{655076A0-E465-41E5-86D4-05F7AE1A9358}"/>
          </ac:spMkLst>
        </pc:spChg>
        <pc:spChg chg="mod">
          <ac:chgData name="Thomas" userId="575d030b64f4584e" providerId="LiveId" clId="{1F2B6A54-1B0A-4919-96D9-F711E5E658E5}" dt="2022-04-22T15:28:43.947" v="3905" actId="2711"/>
          <ac:spMkLst>
            <pc:docMk/>
            <pc:sldMk cId="1899933269" sldId="569"/>
            <ac:spMk id="317" creationId="{7F942817-4D6A-4B66-981F-064B924E0796}"/>
          </ac:spMkLst>
        </pc:spChg>
        <pc:spChg chg="mod">
          <ac:chgData name="Thomas" userId="575d030b64f4584e" providerId="LiveId" clId="{1F2B6A54-1B0A-4919-96D9-F711E5E658E5}" dt="2022-04-22T15:28:43.947" v="3905" actId="2711"/>
          <ac:spMkLst>
            <pc:docMk/>
            <pc:sldMk cId="1899933269" sldId="569"/>
            <ac:spMk id="318" creationId="{D31F01A8-59D8-4713-A995-D0C5B26B7B93}"/>
          </ac:spMkLst>
        </pc:spChg>
        <pc:spChg chg="mod">
          <ac:chgData name="Thomas" userId="575d030b64f4584e" providerId="LiveId" clId="{1F2B6A54-1B0A-4919-96D9-F711E5E658E5}" dt="2022-04-22T15:28:43.947" v="3905" actId="2711"/>
          <ac:spMkLst>
            <pc:docMk/>
            <pc:sldMk cId="1899933269" sldId="569"/>
            <ac:spMk id="320" creationId="{42969E94-E10E-4F3F-907C-9EA67C2A31E4}"/>
          </ac:spMkLst>
        </pc:spChg>
        <pc:spChg chg="mod">
          <ac:chgData name="Thomas" userId="575d030b64f4584e" providerId="LiveId" clId="{1F2B6A54-1B0A-4919-96D9-F711E5E658E5}" dt="2022-04-22T15:28:43.947" v="3905" actId="2711"/>
          <ac:spMkLst>
            <pc:docMk/>
            <pc:sldMk cId="1899933269" sldId="569"/>
            <ac:spMk id="321" creationId="{63EF3714-249B-4D3E-B768-6DC02961F627}"/>
          </ac:spMkLst>
        </pc:spChg>
        <pc:spChg chg="mod">
          <ac:chgData name="Thomas" userId="575d030b64f4584e" providerId="LiveId" clId="{1F2B6A54-1B0A-4919-96D9-F711E5E658E5}" dt="2022-04-22T15:28:43.947" v="3905" actId="2711"/>
          <ac:spMkLst>
            <pc:docMk/>
            <pc:sldMk cId="1899933269" sldId="569"/>
            <ac:spMk id="322" creationId="{9B97F9CD-AF9D-4D90-B5C9-EE7B52B463D2}"/>
          </ac:spMkLst>
        </pc:spChg>
        <pc:spChg chg="mod">
          <ac:chgData name="Thomas" userId="575d030b64f4584e" providerId="LiveId" clId="{1F2B6A54-1B0A-4919-96D9-F711E5E658E5}" dt="2022-04-22T15:28:43.947" v="3905" actId="2711"/>
          <ac:spMkLst>
            <pc:docMk/>
            <pc:sldMk cId="1899933269" sldId="569"/>
            <ac:spMk id="323" creationId="{B5BCD3C7-16C1-4545-894E-ECD97CA567F1}"/>
          </ac:spMkLst>
        </pc:spChg>
        <pc:spChg chg="mod">
          <ac:chgData name="Thomas" userId="575d030b64f4584e" providerId="LiveId" clId="{1F2B6A54-1B0A-4919-96D9-F711E5E658E5}" dt="2022-04-22T15:28:43.947" v="3905" actId="2711"/>
          <ac:spMkLst>
            <pc:docMk/>
            <pc:sldMk cId="1899933269" sldId="569"/>
            <ac:spMk id="324" creationId="{1C1AEFFB-D706-430E-BE8F-2228FF51D1FC}"/>
          </ac:spMkLst>
        </pc:spChg>
        <pc:spChg chg="mod">
          <ac:chgData name="Thomas" userId="575d030b64f4584e" providerId="LiveId" clId="{1F2B6A54-1B0A-4919-96D9-F711E5E658E5}" dt="2022-04-22T15:28:43.947" v="3905" actId="2711"/>
          <ac:spMkLst>
            <pc:docMk/>
            <pc:sldMk cId="1899933269" sldId="569"/>
            <ac:spMk id="326" creationId="{1E3328DC-1F24-4749-8A2A-C32CB183E21C}"/>
          </ac:spMkLst>
        </pc:spChg>
        <pc:spChg chg="mod">
          <ac:chgData name="Thomas" userId="575d030b64f4584e" providerId="LiveId" clId="{1F2B6A54-1B0A-4919-96D9-F711E5E658E5}" dt="2022-04-22T15:28:43.947" v="3905" actId="2711"/>
          <ac:spMkLst>
            <pc:docMk/>
            <pc:sldMk cId="1899933269" sldId="569"/>
            <ac:spMk id="327" creationId="{EFE1C8CB-88A2-4A00-B1BF-BB6C2FE63D0D}"/>
          </ac:spMkLst>
        </pc:spChg>
        <pc:spChg chg="mod">
          <ac:chgData name="Thomas" userId="575d030b64f4584e" providerId="LiveId" clId="{1F2B6A54-1B0A-4919-96D9-F711E5E658E5}" dt="2022-04-22T15:28:43.947" v="3905" actId="2711"/>
          <ac:spMkLst>
            <pc:docMk/>
            <pc:sldMk cId="1899933269" sldId="569"/>
            <ac:spMk id="329" creationId="{A1FD1560-B836-4199-A217-9635CA0AF29F}"/>
          </ac:spMkLst>
        </pc:spChg>
        <pc:spChg chg="mod">
          <ac:chgData name="Thomas" userId="575d030b64f4584e" providerId="LiveId" clId="{1F2B6A54-1B0A-4919-96D9-F711E5E658E5}" dt="2022-04-22T15:28:43.947" v="3905" actId="2711"/>
          <ac:spMkLst>
            <pc:docMk/>
            <pc:sldMk cId="1899933269" sldId="569"/>
            <ac:spMk id="330" creationId="{37AEF9E3-B7A7-4FD6-804C-595C6C0B1F4F}"/>
          </ac:spMkLst>
        </pc:spChg>
        <pc:spChg chg="mod">
          <ac:chgData name="Thomas" userId="575d030b64f4584e" providerId="LiveId" clId="{1F2B6A54-1B0A-4919-96D9-F711E5E658E5}" dt="2022-04-22T15:28:43.947" v="3905" actId="2711"/>
          <ac:spMkLst>
            <pc:docMk/>
            <pc:sldMk cId="1899933269" sldId="569"/>
            <ac:spMk id="331" creationId="{47F540F4-583B-4560-A82E-60277495C219}"/>
          </ac:spMkLst>
        </pc:spChg>
        <pc:spChg chg="mod">
          <ac:chgData name="Thomas" userId="575d030b64f4584e" providerId="LiveId" clId="{1F2B6A54-1B0A-4919-96D9-F711E5E658E5}" dt="2022-04-22T15:28:43.947" v="3905" actId="2711"/>
          <ac:spMkLst>
            <pc:docMk/>
            <pc:sldMk cId="1899933269" sldId="569"/>
            <ac:spMk id="332" creationId="{4CAA475C-AFC9-41C7-9022-56A65C1807F7}"/>
          </ac:spMkLst>
        </pc:spChg>
        <pc:spChg chg="mod">
          <ac:chgData name="Thomas" userId="575d030b64f4584e" providerId="LiveId" clId="{1F2B6A54-1B0A-4919-96D9-F711E5E658E5}" dt="2022-04-22T15:28:43.947" v="3905" actId="2711"/>
          <ac:spMkLst>
            <pc:docMk/>
            <pc:sldMk cId="1899933269" sldId="569"/>
            <ac:spMk id="333" creationId="{9A887378-E641-4543-A578-F8FA6D73B5D0}"/>
          </ac:spMkLst>
        </pc:spChg>
        <pc:spChg chg="mod">
          <ac:chgData name="Thomas" userId="575d030b64f4584e" providerId="LiveId" clId="{1F2B6A54-1B0A-4919-96D9-F711E5E658E5}" dt="2022-04-22T15:28:43.947" v="3905" actId="2711"/>
          <ac:spMkLst>
            <pc:docMk/>
            <pc:sldMk cId="1899933269" sldId="569"/>
            <ac:spMk id="334" creationId="{6608F4F2-B7FF-42FD-AE3D-04224A919AB7}"/>
          </ac:spMkLst>
        </pc:spChg>
        <pc:spChg chg="mod">
          <ac:chgData name="Thomas" userId="575d030b64f4584e" providerId="LiveId" clId="{1F2B6A54-1B0A-4919-96D9-F711E5E658E5}" dt="2022-04-22T15:28:43.947" v="3905" actId="2711"/>
          <ac:spMkLst>
            <pc:docMk/>
            <pc:sldMk cId="1899933269" sldId="569"/>
            <ac:spMk id="335" creationId="{87690989-D685-46F7-8026-43148FD8F0FA}"/>
          </ac:spMkLst>
        </pc:spChg>
        <pc:spChg chg="mod">
          <ac:chgData name="Thomas" userId="575d030b64f4584e" providerId="LiveId" clId="{1F2B6A54-1B0A-4919-96D9-F711E5E658E5}" dt="2022-04-22T15:28:43.947" v="3905" actId="2711"/>
          <ac:spMkLst>
            <pc:docMk/>
            <pc:sldMk cId="1899933269" sldId="569"/>
            <ac:spMk id="336" creationId="{27928270-0C3A-432A-8AF2-F2244E57336D}"/>
          </ac:spMkLst>
        </pc:spChg>
        <pc:spChg chg="mod">
          <ac:chgData name="Thomas" userId="575d030b64f4584e" providerId="LiveId" clId="{1F2B6A54-1B0A-4919-96D9-F711E5E658E5}" dt="2022-04-22T15:28:43.947" v="3905" actId="2711"/>
          <ac:spMkLst>
            <pc:docMk/>
            <pc:sldMk cId="1899933269" sldId="569"/>
            <ac:spMk id="337" creationId="{91215784-775D-4002-89AA-43F859615FBC}"/>
          </ac:spMkLst>
        </pc:spChg>
        <pc:spChg chg="mod">
          <ac:chgData name="Thomas" userId="575d030b64f4584e" providerId="LiveId" clId="{1F2B6A54-1B0A-4919-96D9-F711E5E658E5}" dt="2022-04-22T15:28:43.947" v="3905" actId="2711"/>
          <ac:spMkLst>
            <pc:docMk/>
            <pc:sldMk cId="1899933269" sldId="569"/>
            <ac:spMk id="338" creationId="{875F62D9-2C7C-4F59-9067-2C7E74CF0303}"/>
          </ac:spMkLst>
        </pc:spChg>
        <pc:spChg chg="mod">
          <ac:chgData name="Thomas" userId="575d030b64f4584e" providerId="LiveId" clId="{1F2B6A54-1B0A-4919-96D9-F711E5E658E5}" dt="2022-04-22T15:28:43.947" v="3905" actId="2711"/>
          <ac:spMkLst>
            <pc:docMk/>
            <pc:sldMk cId="1899933269" sldId="569"/>
            <ac:spMk id="339" creationId="{5E36F399-676D-456D-8D56-9F9660EF4494}"/>
          </ac:spMkLst>
        </pc:spChg>
        <pc:spChg chg="mod">
          <ac:chgData name="Thomas" userId="575d030b64f4584e" providerId="LiveId" clId="{1F2B6A54-1B0A-4919-96D9-F711E5E658E5}" dt="2022-04-22T15:28:43.947" v="3905" actId="2711"/>
          <ac:spMkLst>
            <pc:docMk/>
            <pc:sldMk cId="1899933269" sldId="569"/>
            <ac:spMk id="341" creationId="{D30171AF-74AB-4AE1-B20E-401ADB59F4FE}"/>
          </ac:spMkLst>
        </pc:spChg>
        <pc:spChg chg="mod">
          <ac:chgData name="Thomas" userId="575d030b64f4584e" providerId="LiveId" clId="{1F2B6A54-1B0A-4919-96D9-F711E5E658E5}" dt="2022-04-22T15:28:43.947" v="3905" actId="2711"/>
          <ac:spMkLst>
            <pc:docMk/>
            <pc:sldMk cId="1899933269" sldId="569"/>
            <ac:spMk id="342" creationId="{1B129601-61D1-4C98-BDF7-172B67E03D3B}"/>
          </ac:spMkLst>
        </pc:spChg>
        <pc:spChg chg="mod">
          <ac:chgData name="Thomas" userId="575d030b64f4584e" providerId="LiveId" clId="{1F2B6A54-1B0A-4919-96D9-F711E5E658E5}" dt="2022-04-22T15:28:43.947" v="3905" actId="2711"/>
          <ac:spMkLst>
            <pc:docMk/>
            <pc:sldMk cId="1899933269" sldId="569"/>
            <ac:spMk id="343" creationId="{006DE872-D9B3-4046-875A-05CB84CFF9CF}"/>
          </ac:spMkLst>
        </pc:spChg>
        <pc:spChg chg="mod">
          <ac:chgData name="Thomas" userId="575d030b64f4584e" providerId="LiveId" clId="{1F2B6A54-1B0A-4919-96D9-F711E5E658E5}" dt="2022-04-22T15:28:43.947" v="3905" actId="2711"/>
          <ac:spMkLst>
            <pc:docMk/>
            <pc:sldMk cId="1899933269" sldId="569"/>
            <ac:spMk id="344" creationId="{DA14ECEE-D691-4D0C-8254-80D1A2FC7BF6}"/>
          </ac:spMkLst>
        </pc:spChg>
        <pc:spChg chg="mod">
          <ac:chgData name="Thomas" userId="575d030b64f4584e" providerId="LiveId" clId="{1F2B6A54-1B0A-4919-96D9-F711E5E658E5}" dt="2022-04-22T15:28:43.947" v="3905" actId="2711"/>
          <ac:spMkLst>
            <pc:docMk/>
            <pc:sldMk cId="1899933269" sldId="569"/>
            <ac:spMk id="345" creationId="{E41D90F1-4A0A-41CF-B6CB-FE7A296E8020}"/>
          </ac:spMkLst>
        </pc:spChg>
        <pc:spChg chg="add mod">
          <ac:chgData name="Thomas" userId="575d030b64f4584e" providerId="LiveId" clId="{1F2B6A54-1B0A-4919-96D9-F711E5E658E5}" dt="2022-03-30T16:00:31.008" v="506"/>
          <ac:spMkLst>
            <pc:docMk/>
            <pc:sldMk cId="1899933269" sldId="569"/>
            <ac:spMk id="346" creationId="{11541E68-9201-438A-88B6-01D6971D928C}"/>
          </ac:spMkLst>
        </pc:spChg>
        <pc:spChg chg="del">
          <ac:chgData name="Thomas" userId="575d030b64f4584e" providerId="LiveId" clId="{1F2B6A54-1B0A-4919-96D9-F711E5E658E5}" dt="2022-03-30T16:00:30.622" v="505" actId="478"/>
          <ac:spMkLst>
            <pc:docMk/>
            <pc:sldMk cId="1899933269" sldId="569"/>
            <ac:spMk id="370" creationId="{10AAC22D-152E-4589-891C-D4DDFEF53AD3}"/>
          </ac:spMkLst>
        </pc:spChg>
        <pc:spChg chg="mod">
          <ac:chgData name="Thomas" userId="575d030b64f4584e" providerId="LiveId" clId="{1F2B6A54-1B0A-4919-96D9-F711E5E658E5}" dt="2022-04-22T15:28:43.947" v="3905" actId="2711"/>
          <ac:spMkLst>
            <pc:docMk/>
            <pc:sldMk cId="1899933269" sldId="569"/>
            <ac:spMk id="372" creationId="{BE475E59-14D8-4788-9820-459345DE71EC}"/>
          </ac:spMkLst>
        </pc:spChg>
        <pc:picChg chg="mod">
          <ac:chgData name="Thomas" userId="575d030b64f4584e" providerId="LiveId" clId="{1F2B6A54-1B0A-4919-96D9-F711E5E658E5}" dt="2022-03-30T16:00:34.358" v="507" actId="207"/>
          <ac:picMkLst>
            <pc:docMk/>
            <pc:sldMk cId="1899933269" sldId="569"/>
            <ac:picMk id="4" creationId="{934DA955-8F57-4621-8F1F-5C51358C7DC2}"/>
          </ac:picMkLst>
        </pc:picChg>
      </pc:sldChg>
      <pc:sldChg chg="addSp delSp modSp mod">
        <pc:chgData name="Thomas" userId="575d030b64f4584e" providerId="LiveId" clId="{1F2B6A54-1B0A-4919-96D9-F711E5E658E5}" dt="2022-04-19T13:59:38.268" v="3634" actId="2711"/>
        <pc:sldMkLst>
          <pc:docMk/>
          <pc:sldMk cId="3017724092" sldId="639"/>
        </pc:sldMkLst>
        <pc:spChg chg="mod">
          <ac:chgData name="Thomas" userId="575d030b64f4584e" providerId="LiveId" clId="{1F2B6A54-1B0A-4919-96D9-F711E5E658E5}" dt="2022-04-19T13:59:38.268" v="3634" actId="2711"/>
          <ac:spMkLst>
            <pc:docMk/>
            <pc:sldMk cId="3017724092" sldId="639"/>
            <ac:spMk id="7" creationId="{DE1257B2-8C74-477B-A726-4BB61632B38E}"/>
          </ac:spMkLst>
        </pc:spChg>
        <pc:spChg chg="mod">
          <ac:chgData name="Thomas" userId="575d030b64f4584e" providerId="LiveId" clId="{1F2B6A54-1B0A-4919-96D9-F711E5E658E5}" dt="2022-04-01T09:55:51.470" v="3402" actId="11"/>
          <ac:spMkLst>
            <pc:docMk/>
            <pc:sldMk cId="3017724092" sldId="639"/>
            <ac:spMk id="8" creationId="{EECDBC95-0826-4347-AC14-B035D0AA3041}"/>
          </ac:spMkLst>
        </pc:spChg>
        <pc:picChg chg="add mod">
          <ac:chgData name="Thomas" userId="575d030b64f4584e" providerId="LiveId" clId="{1F2B6A54-1B0A-4919-96D9-F711E5E658E5}" dt="2022-04-01T09:55:39.913" v="3401" actId="692"/>
          <ac:picMkLst>
            <pc:docMk/>
            <pc:sldMk cId="3017724092" sldId="639"/>
            <ac:picMk id="5" creationId="{D6C4EE62-B1FB-421B-B263-6376FF8BBD88}"/>
          </ac:picMkLst>
        </pc:picChg>
        <pc:picChg chg="del mod">
          <ac:chgData name="Thomas" userId="575d030b64f4584e" providerId="LiveId" clId="{1F2B6A54-1B0A-4919-96D9-F711E5E658E5}" dt="2022-03-30T15:34:02.323" v="46" actId="478"/>
          <ac:picMkLst>
            <pc:docMk/>
            <pc:sldMk cId="3017724092" sldId="639"/>
            <ac:picMk id="9" creationId="{9A9BBEC0-B412-43DD-BAA1-F1CCC66B3E98}"/>
          </ac:picMkLst>
        </pc:picChg>
      </pc:sldChg>
      <pc:sldChg chg="addSp delSp modSp mod">
        <pc:chgData name="Thomas" userId="575d030b64f4584e" providerId="LiveId" clId="{1F2B6A54-1B0A-4919-96D9-F711E5E658E5}" dt="2022-04-27T13:51:19.762" v="4122" actId="207"/>
        <pc:sldMkLst>
          <pc:docMk/>
          <pc:sldMk cId="3739128799" sldId="641"/>
        </pc:sldMkLst>
        <pc:spChg chg="mod">
          <ac:chgData name="Thomas" userId="575d030b64f4584e" providerId="LiveId" clId="{1F2B6A54-1B0A-4919-96D9-F711E5E658E5}" dt="2022-04-22T15:30:37.610" v="3914" actId="2711"/>
          <ac:spMkLst>
            <pc:docMk/>
            <pc:sldMk cId="3739128799" sldId="641"/>
            <ac:spMk id="4" creationId="{799352C8-03FD-4E1C-81A9-F2828C868FDB}"/>
          </ac:spMkLst>
        </pc:spChg>
        <pc:spChg chg="mod">
          <ac:chgData name="Thomas" userId="575d030b64f4584e" providerId="LiveId" clId="{1F2B6A54-1B0A-4919-96D9-F711E5E658E5}" dt="2022-04-22T15:30:37.610" v="3914" actId="2711"/>
          <ac:spMkLst>
            <pc:docMk/>
            <pc:sldMk cId="3739128799" sldId="641"/>
            <ac:spMk id="5" creationId="{DC7B2896-B921-4CE7-AF9C-1D17E52B5387}"/>
          </ac:spMkLst>
        </pc:spChg>
        <pc:spChg chg="del">
          <ac:chgData name="Thomas" userId="575d030b64f4584e" providerId="LiveId" clId="{1F2B6A54-1B0A-4919-96D9-F711E5E658E5}" dt="2022-03-30T15:41:02.667" v="129" actId="478"/>
          <ac:spMkLst>
            <pc:docMk/>
            <pc:sldMk cId="3739128799" sldId="641"/>
            <ac:spMk id="7" creationId="{415ADC91-CDE5-4814-B952-4FE958B2A69D}"/>
          </ac:spMkLst>
        </pc:spChg>
        <pc:spChg chg="add mod">
          <ac:chgData name="Thomas" userId="575d030b64f4584e" providerId="LiveId" clId="{1F2B6A54-1B0A-4919-96D9-F711E5E658E5}" dt="2022-03-31T09:36:57.640" v="2243"/>
          <ac:spMkLst>
            <pc:docMk/>
            <pc:sldMk cId="3739128799" sldId="641"/>
            <ac:spMk id="7" creationId="{D2114747-A5E1-4F22-91CE-C45AFB09CFE4}"/>
          </ac:spMkLst>
        </pc:spChg>
        <pc:spChg chg="mod">
          <ac:chgData name="Thomas" userId="575d030b64f4584e" providerId="LiveId" clId="{1F2B6A54-1B0A-4919-96D9-F711E5E658E5}" dt="2022-04-27T13:51:19.762" v="4122" actId="207"/>
          <ac:spMkLst>
            <pc:docMk/>
            <pc:sldMk cId="3739128799" sldId="641"/>
            <ac:spMk id="8" creationId="{8ADA9131-05D0-406B-B4FF-25FB16275898}"/>
          </ac:spMkLst>
        </pc:spChg>
        <pc:spChg chg="add mod">
          <ac:chgData name="Thomas" userId="575d030b64f4584e" providerId="LiveId" clId="{1F2B6A54-1B0A-4919-96D9-F711E5E658E5}" dt="2022-03-30T15:41:03.002" v="130"/>
          <ac:spMkLst>
            <pc:docMk/>
            <pc:sldMk cId="3739128799" sldId="641"/>
            <ac:spMk id="9" creationId="{FDA29510-FFDE-4E2A-B016-A942FA846FC0}"/>
          </ac:spMkLst>
        </pc:spChg>
      </pc:sldChg>
      <pc:sldChg chg="addSp modSp mod">
        <pc:chgData name="Thomas" userId="575d030b64f4584e" providerId="LiveId" clId="{1F2B6A54-1B0A-4919-96D9-F711E5E658E5}" dt="2022-04-22T15:30:45.290" v="3915" actId="2711"/>
        <pc:sldMkLst>
          <pc:docMk/>
          <pc:sldMk cId="1688361539" sldId="642"/>
        </pc:sldMkLst>
        <pc:spChg chg="add mod">
          <ac:chgData name="Thomas" userId="575d030b64f4584e" providerId="LiveId" clId="{1F2B6A54-1B0A-4919-96D9-F711E5E658E5}" dt="2022-03-31T09:37:32.675" v="2251" actId="14100"/>
          <ac:spMkLst>
            <pc:docMk/>
            <pc:sldMk cId="1688361539" sldId="642"/>
            <ac:spMk id="8" creationId="{CB848D42-A456-4F03-B9E3-F10057F2C97E}"/>
          </ac:spMkLst>
        </pc:spChg>
        <pc:spChg chg="mod">
          <ac:chgData name="Thomas" userId="575d030b64f4584e" providerId="LiveId" clId="{1F2B6A54-1B0A-4919-96D9-F711E5E658E5}" dt="2022-03-31T11:44:52.380" v="2917" actId="207"/>
          <ac:spMkLst>
            <pc:docMk/>
            <pc:sldMk cId="1688361539" sldId="642"/>
            <ac:spMk id="19" creationId="{3D1C2D80-CFB5-4B09-99A7-873316A0405A}"/>
          </ac:spMkLst>
        </pc:spChg>
        <pc:spChg chg="mod">
          <ac:chgData name="Thomas" userId="575d030b64f4584e" providerId="LiveId" clId="{1F2B6A54-1B0A-4919-96D9-F711E5E658E5}" dt="2022-03-30T15:41:10.150" v="132" actId="207"/>
          <ac:spMkLst>
            <pc:docMk/>
            <pc:sldMk cId="1688361539" sldId="642"/>
            <ac:spMk id="20" creationId="{6AEABDA4-F8FC-49FD-B7A6-C346B5A8D816}"/>
          </ac:spMkLst>
        </pc:spChg>
        <pc:spChg chg="mod">
          <ac:chgData name="Thomas" userId="575d030b64f4584e" providerId="LiveId" clId="{1F2B6A54-1B0A-4919-96D9-F711E5E658E5}" dt="2022-04-22T15:30:45.290" v="3915" actId="2711"/>
          <ac:spMkLst>
            <pc:docMk/>
            <pc:sldMk cId="1688361539" sldId="642"/>
            <ac:spMk id="22" creationId="{E66077E9-7454-43DD-886F-794763938291}"/>
          </ac:spMkLst>
        </pc:spChg>
        <pc:spChg chg="mod">
          <ac:chgData name="Thomas" userId="575d030b64f4584e" providerId="LiveId" clId="{1F2B6A54-1B0A-4919-96D9-F711E5E658E5}" dt="2022-04-22T15:30:45.290" v="3915" actId="2711"/>
          <ac:spMkLst>
            <pc:docMk/>
            <pc:sldMk cId="1688361539" sldId="642"/>
            <ac:spMk id="23" creationId="{89EA818D-2E27-420D-AED7-637AEFAEB8EC}"/>
          </ac:spMkLst>
        </pc:spChg>
        <pc:picChg chg="mod">
          <ac:chgData name="Thomas" userId="575d030b64f4584e" providerId="LiveId" clId="{1F2B6A54-1B0A-4919-96D9-F711E5E658E5}" dt="2022-03-30T16:04:48.795" v="549" actId="108"/>
          <ac:picMkLst>
            <pc:docMk/>
            <pc:sldMk cId="1688361539" sldId="642"/>
            <ac:picMk id="7" creationId="{273C6AB6-CC2C-47B6-847F-34350FE94757}"/>
          </ac:picMkLst>
        </pc:picChg>
      </pc:sldChg>
      <pc:sldChg chg="modSp mod">
        <pc:chgData name="Thomas" userId="575d030b64f4584e" providerId="LiveId" clId="{1F2B6A54-1B0A-4919-96D9-F711E5E658E5}" dt="2022-03-31T11:43:53.559" v="2905" actId="207"/>
        <pc:sldMkLst>
          <pc:docMk/>
          <pc:sldMk cId="2643518518" sldId="644"/>
        </pc:sldMkLst>
        <pc:spChg chg="mod">
          <ac:chgData name="Thomas" userId="575d030b64f4584e" providerId="LiveId" clId="{1F2B6A54-1B0A-4919-96D9-F711E5E658E5}" dt="2022-03-30T15:39:18.226" v="93" actId="207"/>
          <ac:spMkLst>
            <pc:docMk/>
            <pc:sldMk cId="2643518518" sldId="644"/>
            <ac:spMk id="11" creationId="{22FF5332-E0BD-4B07-B53A-975460B436D3}"/>
          </ac:spMkLst>
        </pc:spChg>
        <pc:spChg chg="mod">
          <ac:chgData name="Thomas" userId="575d030b64f4584e" providerId="LiveId" clId="{1F2B6A54-1B0A-4919-96D9-F711E5E658E5}" dt="2022-03-30T16:25:44.827" v="923" actId="108"/>
          <ac:spMkLst>
            <pc:docMk/>
            <pc:sldMk cId="2643518518" sldId="644"/>
            <ac:spMk id="23" creationId="{6BA2090C-78F8-41C4-838E-F2E291843A09}"/>
          </ac:spMkLst>
        </pc:spChg>
        <pc:spChg chg="mod">
          <ac:chgData name="Thomas" userId="575d030b64f4584e" providerId="LiveId" clId="{1F2B6A54-1B0A-4919-96D9-F711E5E658E5}" dt="2022-03-31T11:43:53.559" v="2905" actId="207"/>
          <ac:spMkLst>
            <pc:docMk/>
            <pc:sldMk cId="2643518518" sldId="644"/>
            <ac:spMk id="310" creationId="{4510765D-5E5A-4BC0-8799-A7FE3C59BDF2}"/>
          </ac:spMkLst>
        </pc:spChg>
        <pc:spChg chg="mod">
          <ac:chgData name="Thomas" userId="575d030b64f4584e" providerId="LiveId" clId="{1F2B6A54-1B0A-4919-96D9-F711E5E658E5}" dt="2022-03-30T16:25:44.439" v="922" actId="108"/>
          <ac:spMkLst>
            <pc:docMk/>
            <pc:sldMk cId="2643518518" sldId="644"/>
            <ac:spMk id="346" creationId="{F2B64760-CD3D-440B-84D7-97E0D7DA59C4}"/>
          </ac:spMkLst>
        </pc:spChg>
      </pc:sldChg>
      <pc:sldChg chg="addSp delSp modSp mod">
        <pc:chgData name="Thomas" userId="575d030b64f4584e" providerId="LiveId" clId="{1F2B6A54-1B0A-4919-96D9-F711E5E658E5}" dt="2022-03-31T11:43:56.239" v="2906" actId="207"/>
        <pc:sldMkLst>
          <pc:docMk/>
          <pc:sldMk cId="2624831707" sldId="661"/>
        </pc:sldMkLst>
        <pc:spChg chg="add mod">
          <ac:chgData name="Thomas" userId="575d030b64f4584e" providerId="LiveId" clId="{1F2B6A54-1B0A-4919-96D9-F711E5E658E5}" dt="2022-03-30T15:39:23.144" v="95"/>
          <ac:spMkLst>
            <pc:docMk/>
            <pc:sldMk cId="2624831707" sldId="661"/>
            <ac:spMk id="7" creationId="{E9EAED07-F27A-42AE-A665-7560BA193DA7}"/>
          </ac:spMkLst>
        </pc:spChg>
        <pc:spChg chg="add mod">
          <ac:chgData name="Thomas" userId="575d030b64f4584e" providerId="LiveId" clId="{1F2B6A54-1B0A-4919-96D9-F711E5E658E5}" dt="2022-03-31T11:43:56.239" v="2906" actId="207"/>
          <ac:spMkLst>
            <pc:docMk/>
            <pc:sldMk cId="2624831707" sldId="661"/>
            <ac:spMk id="8" creationId="{B921470A-0D36-4696-B2AE-C769F59747CE}"/>
          </ac:spMkLst>
        </pc:spChg>
        <pc:spChg chg="del">
          <ac:chgData name="Thomas" userId="575d030b64f4584e" providerId="LiveId" clId="{1F2B6A54-1B0A-4919-96D9-F711E5E658E5}" dt="2022-03-30T15:39:22.750" v="94" actId="478"/>
          <ac:spMkLst>
            <pc:docMk/>
            <pc:sldMk cId="2624831707" sldId="661"/>
            <ac:spMk id="11" creationId="{22FF5332-E0BD-4B07-B53A-975460B436D3}"/>
          </ac:spMkLst>
        </pc:spChg>
        <pc:spChg chg="mod">
          <ac:chgData name="Thomas" userId="575d030b64f4584e" providerId="LiveId" clId="{1F2B6A54-1B0A-4919-96D9-F711E5E658E5}" dt="2022-03-30T16:25:47.095" v="925" actId="108"/>
          <ac:spMkLst>
            <pc:docMk/>
            <pc:sldMk cId="2624831707" sldId="661"/>
            <ac:spMk id="12" creationId="{708BDD60-E3D7-42EF-9981-5F3C1F13E42C}"/>
          </ac:spMkLst>
        </pc:spChg>
        <pc:spChg chg="mod">
          <ac:chgData name="Thomas" userId="575d030b64f4584e" providerId="LiveId" clId="{1F2B6A54-1B0A-4919-96D9-F711E5E658E5}" dt="2022-03-30T16:25:47.477" v="926" actId="108"/>
          <ac:spMkLst>
            <pc:docMk/>
            <pc:sldMk cId="2624831707" sldId="661"/>
            <ac:spMk id="13" creationId="{F6C16704-4DDC-4F64-B1E9-C2BDDCDC0488}"/>
          </ac:spMkLst>
        </pc:spChg>
        <pc:spChg chg="del">
          <ac:chgData name="Thomas" userId="575d030b64f4584e" providerId="LiveId" clId="{1F2B6A54-1B0A-4919-96D9-F711E5E658E5}" dt="2022-03-30T15:39:22.750" v="94" actId="478"/>
          <ac:spMkLst>
            <pc:docMk/>
            <pc:sldMk cId="2624831707" sldId="661"/>
            <ac:spMk id="310" creationId="{4510765D-5E5A-4BC0-8799-A7FE3C59BDF2}"/>
          </ac:spMkLst>
        </pc:spChg>
        <pc:spChg chg="mod">
          <ac:chgData name="Thomas" userId="575d030b64f4584e" providerId="LiveId" clId="{1F2B6A54-1B0A-4919-96D9-F711E5E658E5}" dt="2022-03-30T16:25:46.650" v="924" actId="108"/>
          <ac:spMkLst>
            <pc:docMk/>
            <pc:sldMk cId="2624831707" sldId="661"/>
            <ac:spMk id="346" creationId="{F2B64760-CD3D-440B-84D7-97E0D7DA59C4}"/>
          </ac:spMkLst>
        </pc:spChg>
      </pc:sldChg>
      <pc:sldChg chg="addSp delSp modSp mod">
        <pc:chgData name="Thomas" userId="575d030b64f4584e" providerId="LiveId" clId="{1F2B6A54-1B0A-4919-96D9-F711E5E658E5}" dt="2022-03-31T11:43:59.187" v="2907" actId="207"/>
        <pc:sldMkLst>
          <pc:docMk/>
          <pc:sldMk cId="4136940692" sldId="662"/>
        </pc:sldMkLst>
        <pc:spChg chg="add mod">
          <ac:chgData name="Thomas" userId="575d030b64f4584e" providerId="LiveId" clId="{1F2B6A54-1B0A-4919-96D9-F711E5E658E5}" dt="2022-03-30T15:39:26.513" v="97"/>
          <ac:spMkLst>
            <pc:docMk/>
            <pc:sldMk cId="4136940692" sldId="662"/>
            <ac:spMk id="8" creationId="{C4A618E6-D0BC-48CA-AEF9-A44EFBBB0C67}"/>
          </ac:spMkLst>
        </pc:spChg>
        <pc:spChg chg="add mod">
          <ac:chgData name="Thomas" userId="575d030b64f4584e" providerId="LiveId" clId="{1F2B6A54-1B0A-4919-96D9-F711E5E658E5}" dt="2022-03-31T11:43:59.187" v="2907" actId="207"/>
          <ac:spMkLst>
            <pc:docMk/>
            <pc:sldMk cId="4136940692" sldId="662"/>
            <ac:spMk id="9" creationId="{1790DAF1-FA84-42FA-AC51-130CC107473E}"/>
          </ac:spMkLst>
        </pc:spChg>
        <pc:spChg chg="del">
          <ac:chgData name="Thomas" userId="575d030b64f4584e" providerId="LiveId" clId="{1F2B6A54-1B0A-4919-96D9-F711E5E658E5}" dt="2022-03-30T15:39:26.152" v="96" actId="478"/>
          <ac:spMkLst>
            <pc:docMk/>
            <pc:sldMk cId="4136940692" sldId="662"/>
            <ac:spMk id="11" creationId="{22FF5332-E0BD-4B07-B53A-975460B436D3}"/>
          </ac:spMkLst>
        </pc:spChg>
        <pc:spChg chg="mod">
          <ac:chgData name="Thomas" userId="575d030b64f4584e" providerId="LiveId" clId="{1F2B6A54-1B0A-4919-96D9-F711E5E658E5}" dt="2022-03-30T16:25:49.131" v="927" actId="108"/>
          <ac:spMkLst>
            <pc:docMk/>
            <pc:sldMk cId="4136940692" sldId="662"/>
            <ac:spMk id="15" creationId="{191FDB0B-4C06-4A46-9488-E0764B6A3196}"/>
          </ac:spMkLst>
        </pc:spChg>
        <pc:spChg chg="mod">
          <ac:chgData name="Thomas" userId="575d030b64f4584e" providerId="LiveId" clId="{1F2B6A54-1B0A-4919-96D9-F711E5E658E5}" dt="2022-03-30T16:25:49.760" v="928" actId="108"/>
          <ac:spMkLst>
            <pc:docMk/>
            <pc:sldMk cId="4136940692" sldId="662"/>
            <ac:spMk id="16" creationId="{1C4512D2-D085-4DDB-90AE-9DD4A23FE3ED}"/>
          </ac:spMkLst>
        </pc:spChg>
        <pc:spChg chg="mod">
          <ac:chgData name="Thomas" userId="575d030b64f4584e" providerId="LiveId" clId="{1F2B6A54-1B0A-4919-96D9-F711E5E658E5}" dt="2022-03-30T16:25:49.920" v="929" actId="108"/>
          <ac:spMkLst>
            <pc:docMk/>
            <pc:sldMk cId="4136940692" sldId="662"/>
            <ac:spMk id="17" creationId="{0CFCBAB5-25ED-4859-8B68-C5AF382796AC}"/>
          </ac:spMkLst>
        </pc:spChg>
        <pc:spChg chg="mod">
          <ac:chgData name="Thomas" userId="575d030b64f4584e" providerId="LiveId" clId="{1F2B6A54-1B0A-4919-96D9-F711E5E658E5}" dt="2022-03-30T16:25:50.452" v="930" actId="108"/>
          <ac:spMkLst>
            <pc:docMk/>
            <pc:sldMk cId="4136940692" sldId="662"/>
            <ac:spMk id="18" creationId="{918E101C-3638-4ED9-93D1-9DA49255D68A}"/>
          </ac:spMkLst>
        </pc:spChg>
        <pc:spChg chg="del">
          <ac:chgData name="Thomas" userId="575d030b64f4584e" providerId="LiveId" clId="{1F2B6A54-1B0A-4919-96D9-F711E5E658E5}" dt="2022-03-30T15:39:26.152" v="96" actId="478"/>
          <ac:spMkLst>
            <pc:docMk/>
            <pc:sldMk cId="4136940692" sldId="662"/>
            <ac:spMk id="310" creationId="{4510765D-5E5A-4BC0-8799-A7FE3C59BDF2}"/>
          </ac:spMkLst>
        </pc:spChg>
      </pc:sldChg>
      <pc:sldChg chg="addSp delSp modSp mod">
        <pc:chgData name="Thomas" userId="575d030b64f4584e" providerId="LiveId" clId="{1F2B6A54-1B0A-4919-96D9-F711E5E658E5}" dt="2022-03-31T11:44:05.899" v="2909" actId="207"/>
        <pc:sldMkLst>
          <pc:docMk/>
          <pc:sldMk cId="4189736997" sldId="663"/>
        </pc:sldMkLst>
        <pc:spChg chg="add mod">
          <ac:chgData name="Thomas" userId="575d030b64f4584e" providerId="LiveId" clId="{1F2B6A54-1B0A-4919-96D9-F711E5E658E5}" dt="2022-03-30T15:39:33.353" v="101"/>
          <ac:spMkLst>
            <pc:docMk/>
            <pc:sldMk cId="4189736997" sldId="663"/>
            <ac:spMk id="10" creationId="{BFEDAC9C-AB3D-4219-B479-CE95CC69760D}"/>
          </ac:spMkLst>
        </pc:spChg>
        <pc:spChg chg="del">
          <ac:chgData name="Thomas" userId="575d030b64f4584e" providerId="LiveId" clId="{1F2B6A54-1B0A-4919-96D9-F711E5E658E5}" dt="2022-03-30T15:39:32.996" v="100" actId="478"/>
          <ac:spMkLst>
            <pc:docMk/>
            <pc:sldMk cId="4189736997" sldId="663"/>
            <ac:spMk id="11" creationId="{22FF5332-E0BD-4B07-B53A-975460B436D3}"/>
          </ac:spMkLst>
        </pc:spChg>
        <pc:spChg chg="add mod">
          <ac:chgData name="Thomas" userId="575d030b64f4584e" providerId="LiveId" clId="{1F2B6A54-1B0A-4919-96D9-F711E5E658E5}" dt="2022-03-31T11:44:05.899" v="2909" actId="207"/>
          <ac:spMkLst>
            <pc:docMk/>
            <pc:sldMk cId="4189736997" sldId="663"/>
            <ac:spMk id="12" creationId="{8B8D8D58-8F39-4961-9E4F-E7EF1CC9A1B7}"/>
          </ac:spMkLst>
        </pc:spChg>
        <pc:spChg chg="mod">
          <ac:chgData name="Thomas" userId="575d030b64f4584e" providerId="LiveId" clId="{1F2B6A54-1B0A-4919-96D9-F711E5E658E5}" dt="2022-03-30T16:25:55.244" v="936" actId="108"/>
          <ac:spMkLst>
            <pc:docMk/>
            <pc:sldMk cId="4189736997" sldId="663"/>
            <ac:spMk id="16" creationId="{A0B6B9CE-FF37-42DA-8C07-B08C75DFF2BB}"/>
          </ac:spMkLst>
        </pc:spChg>
        <pc:spChg chg="mod">
          <ac:chgData name="Thomas" userId="575d030b64f4584e" providerId="LiveId" clId="{1F2B6A54-1B0A-4919-96D9-F711E5E658E5}" dt="2022-03-30T16:25:56.233" v="938" actId="108"/>
          <ac:spMkLst>
            <pc:docMk/>
            <pc:sldMk cId="4189736997" sldId="663"/>
            <ac:spMk id="24" creationId="{26DA5536-7C45-4C19-A93B-F4926ADD436E}"/>
          </ac:spMkLst>
        </pc:spChg>
        <pc:spChg chg="mod">
          <ac:chgData name="Thomas" userId="575d030b64f4584e" providerId="LiveId" clId="{1F2B6A54-1B0A-4919-96D9-F711E5E658E5}" dt="2022-03-30T16:25:57.202" v="940" actId="108"/>
          <ac:spMkLst>
            <pc:docMk/>
            <pc:sldMk cId="4189736997" sldId="663"/>
            <ac:spMk id="25" creationId="{0CC1C89F-7447-4ACD-B985-1BFA132FC53E}"/>
          </ac:spMkLst>
        </pc:spChg>
        <pc:spChg chg="mod">
          <ac:chgData name="Thomas" userId="575d030b64f4584e" providerId="LiveId" clId="{1F2B6A54-1B0A-4919-96D9-F711E5E658E5}" dt="2022-03-30T16:25:55.731" v="937" actId="108"/>
          <ac:spMkLst>
            <pc:docMk/>
            <pc:sldMk cId="4189736997" sldId="663"/>
            <ac:spMk id="26" creationId="{40313BA7-34E2-4A29-A59E-5B86F6530DEB}"/>
          </ac:spMkLst>
        </pc:spChg>
        <pc:spChg chg="mod">
          <ac:chgData name="Thomas" userId="575d030b64f4584e" providerId="LiveId" clId="{1F2B6A54-1B0A-4919-96D9-F711E5E658E5}" dt="2022-03-30T16:25:56.728" v="939" actId="108"/>
          <ac:spMkLst>
            <pc:docMk/>
            <pc:sldMk cId="4189736997" sldId="663"/>
            <ac:spMk id="27" creationId="{340CF505-5F00-47EC-9ABE-8344AAC5D0B2}"/>
          </ac:spMkLst>
        </pc:spChg>
        <pc:spChg chg="mod">
          <ac:chgData name="Thomas" userId="575d030b64f4584e" providerId="LiveId" clId="{1F2B6A54-1B0A-4919-96D9-F711E5E658E5}" dt="2022-03-30T16:25:57.554" v="941" actId="108"/>
          <ac:spMkLst>
            <pc:docMk/>
            <pc:sldMk cId="4189736997" sldId="663"/>
            <ac:spMk id="28" creationId="{526A5F02-68D2-44B0-96CE-B15352F86B97}"/>
          </ac:spMkLst>
        </pc:spChg>
        <pc:spChg chg="del">
          <ac:chgData name="Thomas" userId="575d030b64f4584e" providerId="LiveId" clId="{1F2B6A54-1B0A-4919-96D9-F711E5E658E5}" dt="2022-03-30T15:39:32.996" v="100" actId="478"/>
          <ac:spMkLst>
            <pc:docMk/>
            <pc:sldMk cId="4189736997" sldId="663"/>
            <ac:spMk id="310" creationId="{4510765D-5E5A-4BC0-8799-A7FE3C59BDF2}"/>
          </ac:spMkLst>
        </pc:spChg>
      </pc:sldChg>
      <pc:sldChg chg="addSp delSp modSp mod">
        <pc:chgData name="Thomas" userId="575d030b64f4584e" providerId="LiveId" clId="{1F2B6A54-1B0A-4919-96D9-F711E5E658E5}" dt="2022-03-31T11:44:13.212" v="2911" actId="207"/>
        <pc:sldMkLst>
          <pc:docMk/>
          <pc:sldMk cId="3406124222" sldId="664"/>
        </pc:sldMkLst>
        <pc:spChg chg="del">
          <ac:chgData name="Thomas" userId="575d030b64f4584e" providerId="LiveId" clId="{1F2B6A54-1B0A-4919-96D9-F711E5E658E5}" dt="2022-03-30T15:39:39.412" v="104" actId="478"/>
          <ac:spMkLst>
            <pc:docMk/>
            <pc:sldMk cId="3406124222" sldId="664"/>
            <ac:spMk id="11" creationId="{22FF5332-E0BD-4B07-B53A-975460B436D3}"/>
          </ac:spMkLst>
        </pc:spChg>
        <pc:spChg chg="add mod">
          <ac:chgData name="Thomas" userId="575d030b64f4584e" providerId="LiveId" clId="{1F2B6A54-1B0A-4919-96D9-F711E5E658E5}" dt="2022-03-30T15:39:39.794" v="105"/>
          <ac:spMkLst>
            <pc:docMk/>
            <pc:sldMk cId="3406124222" sldId="664"/>
            <ac:spMk id="14" creationId="{A8100E7F-B688-4BDC-AE53-9D51437FCAEC}"/>
          </ac:spMkLst>
        </pc:spChg>
        <pc:spChg chg="add mod">
          <ac:chgData name="Thomas" userId="575d030b64f4584e" providerId="LiveId" clId="{1F2B6A54-1B0A-4919-96D9-F711E5E658E5}" dt="2022-03-31T11:44:13.212" v="2911" actId="207"/>
          <ac:spMkLst>
            <pc:docMk/>
            <pc:sldMk cId="3406124222" sldId="664"/>
            <ac:spMk id="15" creationId="{68183DF3-557D-4BBB-8483-AE623A9DF6B5}"/>
          </ac:spMkLst>
        </pc:spChg>
        <pc:spChg chg="mod">
          <ac:chgData name="Thomas" userId="575d030b64f4584e" providerId="LiveId" clId="{1F2B6A54-1B0A-4919-96D9-F711E5E658E5}" dt="2022-03-30T16:26:04.200" v="950" actId="108"/>
          <ac:spMkLst>
            <pc:docMk/>
            <pc:sldMk cId="3406124222" sldId="664"/>
            <ac:spMk id="16" creationId="{C2A85EEC-521C-4108-844C-D973332839C8}"/>
          </ac:spMkLst>
        </pc:spChg>
        <pc:spChg chg="mod">
          <ac:chgData name="Thomas" userId="575d030b64f4584e" providerId="LiveId" clId="{1F2B6A54-1B0A-4919-96D9-F711E5E658E5}" dt="2022-03-30T16:26:05.424" v="953" actId="108"/>
          <ac:spMkLst>
            <pc:docMk/>
            <pc:sldMk cId="3406124222" sldId="664"/>
            <ac:spMk id="17" creationId="{AC338107-0D87-4CFF-82F4-A2168B8A2C20}"/>
          </ac:spMkLst>
        </pc:spChg>
        <pc:spChg chg="mod">
          <ac:chgData name="Thomas" userId="575d030b64f4584e" providerId="LiveId" clId="{1F2B6A54-1B0A-4919-96D9-F711E5E658E5}" dt="2022-03-30T16:26:05.807" v="954" actId="108"/>
          <ac:spMkLst>
            <pc:docMk/>
            <pc:sldMk cId="3406124222" sldId="664"/>
            <ac:spMk id="18" creationId="{AB964A8F-5178-4B1A-AAEC-F659ED9C8818}"/>
          </ac:spMkLst>
        </pc:spChg>
        <pc:spChg chg="mod">
          <ac:chgData name="Thomas" userId="575d030b64f4584e" providerId="LiveId" clId="{1F2B6A54-1B0A-4919-96D9-F711E5E658E5}" dt="2022-03-30T16:26:07.028" v="957" actId="108"/>
          <ac:spMkLst>
            <pc:docMk/>
            <pc:sldMk cId="3406124222" sldId="664"/>
            <ac:spMk id="19" creationId="{F3368E2D-CC79-4934-8E79-12C26BD4B072}"/>
          </ac:spMkLst>
        </pc:spChg>
        <pc:spChg chg="mod">
          <ac:chgData name="Thomas" userId="575d030b64f4584e" providerId="LiveId" clId="{1F2B6A54-1B0A-4919-96D9-F711E5E658E5}" dt="2022-03-30T16:26:07.387" v="958" actId="108"/>
          <ac:spMkLst>
            <pc:docMk/>
            <pc:sldMk cId="3406124222" sldId="664"/>
            <ac:spMk id="20" creationId="{8DB132B7-067C-4B05-8E0F-0E9B6C5A398D}"/>
          </ac:spMkLst>
        </pc:spChg>
        <pc:spChg chg="mod">
          <ac:chgData name="Thomas" userId="575d030b64f4584e" providerId="LiveId" clId="{1F2B6A54-1B0A-4919-96D9-F711E5E658E5}" dt="2022-03-30T16:26:04.593" v="951" actId="108"/>
          <ac:spMkLst>
            <pc:docMk/>
            <pc:sldMk cId="3406124222" sldId="664"/>
            <ac:spMk id="21" creationId="{41AC8F44-8438-4A36-961C-7943C3076CB1}"/>
          </ac:spMkLst>
        </pc:spChg>
        <pc:spChg chg="mod">
          <ac:chgData name="Thomas" userId="575d030b64f4584e" providerId="LiveId" clId="{1F2B6A54-1B0A-4919-96D9-F711E5E658E5}" dt="2022-03-30T16:26:04.989" v="952" actId="108"/>
          <ac:spMkLst>
            <pc:docMk/>
            <pc:sldMk cId="3406124222" sldId="664"/>
            <ac:spMk id="22" creationId="{E92D899D-D334-4792-BFC3-F5D2866DBEF4}"/>
          </ac:spMkLst>
        </pc:spChg>
        <pc:spChg chg="mod">
          <ac:chgData name="Thomas" userId="575d030b64f4584e" providerId="LiveId" clId="{1F2B6A54-1B0A-4919-96D9-F711E5E658E5}" dt="2022-03-30T16:26:06.172" v="955" actId="108"/>
          <ac:spMkLst>
            <pc:docMk/>
            <pc:sldMk cId="3406124222" sldId="664"/>
            <ac:spMk id="23" creationId="{E1DE77B2-E0E4-4EA5-99FB-1A0FD1AD30C0}"/>
          </ac:spMkLst>
        </pc:spChg>
        <pc:spChg chg="mod">
          <ac:chgData name="Thomas" userId="575d030b64f4584e" providerId="LiveId" clId="{1F2B6A54-1B0A-4919-96D9-F711E5E658E5}" dt="2022-03-30T16:26:06.524" v="956" actId="108"/>
          <ac:spMkLst>
            <pc:docMk/>
            <pc:sldMk cId="3406124222" sldId="664"/>
            <ac:spMk id="24" creationId="{CE094769-4AD3-4A58-9E1F-9B88B73233B8}"/>
          </ac:spMkLst>
        </pc:spChg>
        <pc:spChg chg="mod">
          <ac:chgData name="Thomas" userId="575d030b64f4584e" providerId="LiveId" clId="{1F2B6A54-1B0A-4919-96D9-F711E5E658E5}" dt="2022-03-30T16:26:07.762" v="959" actId="108"/>
          <ac:spMkLst>
            <pc:docMk/>
            <pc:sldMk cId="3406124222" sldId="664"/>
            <ac:spMk id="25" creationId="{61425D23-0AC0-496C-A0EF-369A963567BA}"/>
          </ac:spMkLst>
        </pc:spChg>
        <pc:spChg chg="del">
          <ac:chgData name="Thomas" userId="575d030b64f4584e" providerId="LiveId" clId="{1F2B6A54-1B0A-4919-96D9-F711E5E658E5}" dt="2022-03-30T15:39:39.412" v="104" actId="478"/>
          <ac:spMkLst>
            <pc:docMk/>
            <pc:sldMk cId="3406124222" sldId="664"/>
            <ac:spMk id="310" creationId="{4510765D-5E5A-4BC0-8799-A7FE3C59BDF2}"/>
          </ac:spMkLst>
        </pc:spChg>
      </pc:sldChg>
      <pc:sldChg chg="modSp mod">
        <pc:chgData name="Thomas" userId="575d030b64f4584e" providerId="LiveId" clId="{1F2B6A54-1B0A-4919-96D9-F711E5E658E5}" dt="2022-04-01T09:56:47.851" v="3406" actId="20577"/>
        <pc:sldMkLst>
          <pc:docMk/>
          <pc:sldMk cId="1835345471" sldId="665"/>
        </pc:sldMkLst>
        <pc:spChg chg="mod">
          <ac:chgData name="Thomas" userId="575d030b64f4584e" providerId="LiveId" clId="{1F2B6A54-1B0A-4919-96D9-F711E5E658E5}" dt="2022-03-30T15:40:39.595" v="124" actId="207"/>
          <ac:spMkLst>
            <pc:docMk/>
            <pc:sldMk cId="1835345471" sldId="665"/>
            <ac:spMk id="11" creationId="{22FF5332-E0BD-4B07-B53A-975460B436D3}"/>
          </ac:spMkLst>
        </pc:spChg>
        <pc:spChg chg="mod">
          <ac:chgData name="Thomas" userId="575d030b64f4584e" providerId="LiveId" clId="{1F2B6A54-1B0A-4919-96D9-F711E5E658E5}" dt="2022-04-01T09:56:47.851" v="3406" actId="20577"/>
          <ac:spMkLst>
            <pc:docMk/>
            <pc:sldMk cId="1835345471" sldId="665"/>
            <ac:spMk id="17" creationId="{680D99E6-DC30-48A3-BB5F-54696E7BA0B3}"/>
          </ac:spMkLst>
        </pc:spChg>
        <pc:spChg chg="mod">
          <ac:chgData name="Thomas" userId="575d030b64f4584e" providerId="LiveId" clId="{1F2B6A54-1B0A-4919-96D9-F711E5E658E5}" dt="2022-03-31T11:44:29.277" v="2913" actId="207"/>
          <ac:spMkLst>
            <pc:docMk/>
            <pc:sldMk cId="1835345471" sldId="665"/>
            <ac:spMk id="310" creationId="{4510765D-5E5A-4BC0-8799-A7FE3C59BDF2}"/>
          </ac:spMkLst>
        </pc:spChg>
      </pc:sldChg>
      <pc:sldChg chg="addSp delSp modSp mod">
        <pc:chgData name="Thomas" userId="575d030b64f4584e" providerId="LiveId" clId="{1F2B6A54-1B0A-4919-96D9-F711E5E658E5}" dt="2022-03-31T11:44:09.635" v="2910" actId="207"/>
        <pc:sldMkLst>
          <pc:docMk/>
          <pc:sldMk cId="4222773685" sldId="667"/>
        </pc:sldMkLst>
        <pc:spChg chg="mod">
          <ac:chgData name="Thomas" userId="575d030b64f4584e" providerId="LiveId" clId="{1F2B6A54-1B0A-4919-96D9-F711E5E658E5}" dt="2022-03-30T16:26:00.113" v="944" actId="108"/>
          <ac:spMkLst>
            <pc:docMk/>
            <pc:sldMk cId="4222773685" sldId="667"/>
            <ac:spMk id="10" creationId="{7FA584B7-34D9-4083-9199-C8F517819F2F}"/>
          </ac:spMkLst>
        </pc:spChg>
        <pc:spChg chg="del">
          <ac:chgData name="Thomas" userId="575d030b64f4584e" providerId="LiveId" clId="{1F2B6A54-1B0A-4919-96D9-F711E5E658E5}" dt="2022-03-30T15:39:36.086" v="102" actId="478"/>
          <ac:spMkLst>
            <pc:docMk/>
            <pc:sldMk cId="4222773685" sldId="667"/>
            <ac:spMk id="11" creationId="{22FF5332-E0BD-4B07-B53A-975460B436D3}"/>
          </ac:spMkLst>
        </pc:spChg>
        <pc:spChg chg="mod">
          <ac:chgData name="Thomas" userId="575d030b64f4584e" providerId="LiveId" clId="{1F2B6A54-1B0A-4919-96D9-F711E5E658E5}" dt="2022-03-30T16:26:00.898" v="946" actId="108"/>
          <ac:spMkLst>
            <pc:docMk/>
            <pc:sldMk cId="4222773685" sldId="667"/>
            <ac:spMk id="12" creationId="{29674987-0D96-48D7-B73B-1CF48C13B5DA}"/>
          </ac:spMkLst>
        </pc:spChg>
        <pc:spChg chg="mod">
          <ac:chgData name="Thomas" userId="575d030b64f4584e" providerId="LiveId" clId="{1F2B6A54-1B0A-4919-96D9-F711E5E658E5}" dt="2022-03-30T16:26:01.667" v="948" actId="108"/>
          <ac:spMkLst>
            <pc:docMk/>
            <pc:sldMk cId="4222773685" sldId="667"/>
            <ac:spMk id="13" creationId="{E769F56A-FDBC-45ED-BCED-E90DDB484C2B}"/>
          </ac:spMkLst>
        </pc:spChg>
        <pc:spChg chg="mod">
          <ac:chgData name="Thomas" userId="575d030b64f4584e" providerId="LiveId" clId="{1F2B6A54-1B0A-4919-96D9-F711E5E658E5}" dt="2022-03-30T16:25:59.721" v="943" actId="108"/>
          <ac:spMkLst>
            <pc:docMk/>
            <pc:sldMk cId="4222773685" sldId="667"/>
            <ac:spMk id="14" creationId="{26B3A3A7-B9DD-4221-966A-8DD5A973D42F}"/>
          </ac:spMkLst>
        </pc:spChg>
        <pc:spChg chg="mod">
          <ac:chgData name="Thomas" userId="575d030b64f4584e" providerId="LiveId" clId="{1F2B6A54-1B0A-4919-96D9-F711E5E658E5}" dt="2022-03-30T16:25:59.302" v="942" actId="108"/>
          <ac:spMkLst>
            <pc:docMk/>
            <pc:sldMk cId="4222773685" sldId="667"/>
            <ac:spMk id="15" creationId="{191FDB0B-4C06-4A46-9488-E0764B6A3196}"/>
          </ac:spMkLst>
        </pc:spChg>
        <pc:spChg chg="add mod">
          <ac:chgData name="Thomas" userId="575d030b64f4584e" providerId="LiveId" clId="{1F2B6A54-1B0A-4919-96D9-F711E5E658E5}" dt="2022-03-30T15:39:36.459" v="103"/>
          <ac:spMkLst>
            <pc:docMk/>
            <pc:sldMk cId="4222773685" sldId="667"/>
            <ac:spMk id="16" creationId="{05FE866D-5D13-4DD0-8E6E-2EA5C9E8BA49}"/>
          </ac:spMkLst>
        </pc:spChg>
        <pc:spChg chg="add mod">
          <ac:chgData name="Thomas" userId="575d030b64f4584e" providerId="LiveId" clId="{1F2B6A54-1B0A-4919-96D9-F711E5E658E5}" dt="2022-03-31T11:44:09.635" v="2910" actId="207"/>
          <ac:spMkLst>
            <pc:docMk/>
            <pc:sldMk cId="4222773685" sldId="667"/>
            <ac:spMk id="17" creationId="{BC255DC6-4E94-49B8-8BB2-1CC550DF3314}"/>
          </ac:spMkLst>
        </pc:spChg>
        <pc:spChg chg="mod">
          <ac:chgData name="Thomas" userId="575d030b64f4584e" providerId="LiveId" clId="{1F2B6A54-1B0A-4919-96D9-F711E5E658E5}" dt="2022-03-30T16:26:00.495" v="945" actId="108"/>
          <ac:spMkLst>
            <pc:docMk/>
            <pc:sldMk cId="4222773685" sldId="667"/>
            <ac:spMk id="19" creationId="{56BBE554-FB1B-4B3F-8AA9-78C2EB66A99A}"/>
          </ac:spMkLst>
        </pc:spChg>
        <pc:spChg chg="mod">
          <ac:chgData name="Thomas" userId="575d030b64f4584e" providerId="LiveId" clId="{1F2B6A54-1B0A-4919-96D9-F711E5E658E5}" dt="2022-03-30T16:26:01.267" v="947" actId="108"/>
          <ac:spMkLst>
            <pc:docMk/>
            <pc:sldMk cId="4222773685" sldId="667"/>
            <ac:spMk id="20" creationId="{D98C48C4-EDA8-4485-9455-53D3B70502C6}"/>
          </ac:spMkLst>
        </pc:spChg>
        <pc:spChg chg="mod">
          <ac:chgData name="Thomas" userId="575d030b64f4584e" providerId="LiveId" clId="{1F2B6A54-1B0A-4919-96D9-F711E5E658E5}" dt="2022-03-30T16:26:02.069" v="949" actId="108"/>
          <ac:spMkLst>
            <pc:docMk/>
            <pc:sldMk cId="4222773685" sldId="667"/>
            <ac:spMk id="21" creationId="{EDB78453-4688-4ABF-AC12-8D5A8A2278B0}"/>
          </ac:spMkLst>
        </pc:spChg>
        <pc:spChg chg="del">
          <ac:chgData name="Thomas" userId="575d030b64f4584e" providerId="LiveId" clId="{1F2B6A54-1B0A-4919-96D9-F711E5E658E5}" dt="2022-03-30T15:39:36.086" v="102" actId="478"/>
          <ac:spMkLst>
            <pc:docMk/>
            <pc:sldMk cId="4222773685" sldId="667"/>
            <ac:spMk id="310" creationId="{4510765D-5E5A-4BC0-8799-A7FE3C59BDF2}"/>
          </ac:spMkLst>
        </pc:spChg>
      </pc:sldChg>
      <pc:sldChg chg="addSp delSp modSp mod">
        <pc:chgData name="Thomas" userId="575d030b64f4584e" providerId="LiveId" clId="{1F2B6A54-1B0A-4919-96D9-F711E5E658E5}" dt="2022-04-01T09:57:32.720" v="3407" actId="207"/>
        <pc:sldMkLst>
          <pc:docMk/>
          <pc:sldMk cId="1201097506" sldId="668"/>
        </pc:sldMkLst>
        <pc:spChg chg="mod ord">
          <ac:chgData name="Thomas" userId="575d030b64f4584e" providerId="LiveId" clId="{1F2B6A54-1B0A-4919-96D9-F711E5E658E5}" dt="2022-04-01T09:57:32.720" v="3407" actId="207"/>
          <ac:spMkLst>
            <pc:docMk/>
            <pc:sldMk cId="1201097506" sldId="668"/>
            <ac:spMk id="6" creationId="{E800BAA1-005B-4B57-8789-B4D439F41E37}"/>
          </ac:spMkLst>
        </pc:spChg>
        <pc:spChg chg="mod ord">
          <ac:chgData name="Thomas" userId="575d030b64f4584e" providerId="LiveId" clId="{1F2B6A54-1B0A-4919-96D9-F711E5E658E5}" dt="2022-03-31T11:48:48.712" v="2961" actId="207"/>
          <ac:spMkLst>
            <pc:docMk/>
            <pc:sldMk cId="1201097506" sldId="668"/>
            <ac:spMk id="7" creationId="{0A379810-6C9E-4141-8EEB-A24D2CA7C735}"/>
          </ac:spMkLst>
        </pc:spChg>
        <pc:spChg chg="del">
          <ac:chgData name="Thomas" userId="575d030b64f4584e" providerId="LiveId" clId="{1F2B6A54-1B0A-4919-96D9-F711E5E658E5}" dt="2022-03-30T15:42:19.538" v="153" actId="478"/>
          <ac:spMkLst>
            <pc:docMk/>
            <pc:sldMk cId="1201097506" sldId="668"/>
            <ac:spMk id="11" creationId="{22FF5332-E0BD-4B07-B53A-975460B436D3}"/>
          </ac:spMkLst>
        </pc:spChg>
        <pc:spChg chg="ord">
          <ac:chgData name="Thomas" userId="575d030b64f4584e" providerId="LiveId" clId="{1F2B6A54-1B0A-4919-96D9-F711E5E658E5}" dt="2022-03-30T16:28:28.156" v="1044" actId="167"/>
          <ac:spMkLst>
            <pc:docMk/>
            <pc:sldMk cId="1201097506" sldId="668"/>
            <ac:spMk id="12" creationId="{F7DA879A-F349-4318-9889-C0FEF1205EC6}"/>
          </ac:spMkLst>
        </pc:spChg>
        <pc:spChg chg="mod">
          <ac:chgData name="Thomas" userId="575d030b64f4584e" providerId="LiveId" clId="{1F2B6A54-1B0A-4919-96D9-F711E5E658E5}" dt="2022-04-01T09:57:32.720" v="3407" actId="207"/>
          <ac:spMkLst>
            <pc:docMk/>
            <pc:sldMk cId="1201097506" sldId="668"/>
            <ac:spMk id="13" creationId="{707DCE55-2B94-456C-B580-E7FB84A1D979}"/>
          </ac:spMkLst>
        </pc:spChg>
        <pc:spChg chg="mod">
          <ac:chgData name="Thomas" userId="575d030b64f4584e" providerId="LiveId" clId="{1F2B6A54-1B0A-4919-96D9-F711E5E658E5}" dt="2022-03-31T11:48:48.712" v="2961" actId="207"/>
          <ac:spMkLst>
            <pc:docMk/>
            <pc:sldMk cId="1201097506" sldId="668"/>
            <ac:spMk id="14" creationId="{E0B8D19F-647D-4950-BBDA-762E5410E185}"/>
          </ac:spMkLst>
        </pc:spChg>
        <pc:spChg chg="add mod">
          <ac:chgData name="Thomas" userId="575d030b64f4584e" providerId="LiveId" clId="{1F2B6A54-1B0A-4919-96D9-F711E5E658E5}" dt="2022-03-30T15:42:20.060" v="154"/>
          <ac:spMkLst>
            <pc:docMk/>
            <pc:sldMk cId="1201097506" sldId="668"/>
            <ac:spMk id="16" creationId="{7DFFE387-D39B-48D0-B917-56889F0C8F53}"/>
          </ac:spMkLst>
        </pc:spChg>
        <pc:spChg chg="mod">
          <ac:chgData name="Thomas" userId="575d030b64f4584e" providerId="LiveId" clId="{1F2B6A54-1B0A-4919-96D9-F711E5E658E5}" dt="2022-03-30T16:28:09.577" v="1034" actId="108"/>
          <ac:spMkLst>
            <pc:docMk/>
            <pc:sldMk cId="1201097506" sldId="668"/>
            <ac:spMk id="23" creationId="{6BA2090C-78F8-41C4-838E-F2E291843A09}"/>
          </ac:spMkLst>
        </pc:spChg>
        <pc:spChg chg="mod">
          <ac:chgData name="Thomas" userId="575d030b64f4584e" providerId="LiveId" clId="{1F2B6A54-1B0A-4919-96D9-F711E5E658E5}" dt="2022-03-31T11:46:13.900" v="2935" actId="207"/>
          <ac:spMkLst>
            <pc:docMk/>
            <pc:sldMk cId="1201097506" sldId="668"/>
            <ac:spMk id="310" creationId="{4510765D-5E5A-4BC0-8799-A7FE3C59BDF2}"/>
          </ac:spMkLst>
        </pc:spChg>
        <pc:spChg chg="mod ord">
          <ac:chgData name="Thomas" userId="575d030b64f4584e" providerId="LiveId" clId="{1F2B6A54-1B0A-4919-96D9-F711E5E658E5}" dt="2022-03-30T16:28:28.156" v="1044" actId="167"/>
          <ac:spMkLst>
            <pc:docMk/>
            <pc:sldMk cId="1201097506" sldId="668"/>
            <ac:spMk id="346" creationId="{F2B64760-CD3D-440B-84D7-97E0D7DA59C4}"/>
          </ac:spMkLst>
        </pc:spChg>
      </pc:sldChg>
      <pc:sldChg chg="modSp mod">
        <pc:chgData name="Thomas" userId="575d030b64f4584e" providerId="LiveId" clId="{1F2B6A54-1B0A-4919-96D9-F711E5E658E5}" dt="2022-03-31T11:49:13.555" v="2969" actId="207"/>
        <pc:sldMkLst>
          <pc:docMk/>
          <pc:sldMk cId="357472950" sldId="669"/>
        </pc:sldMkLst>
        <pc:spChg chg="mod">
          <ac:chgData name="Thomas" userId="575d030b64f4584e" providerId="LiveId" clId="{1F2B6A54-1B0A-4919-96D9-F711E5E658E5}" dt="2022-03-30T15:41:51.302" v="142" actId="207"/>
          <ac:spMkLst>
            <pc:docMk/>
            <pc:sldMk cId="357472950" sldId="669"/>
            <ac:spMk id="11" creationId="{22FF5332-E0BD-4B07-B53A-975460B436D3}"/>
          </ac:spMkLst>
        </pc:spChg>
        <pc:spChg chg="mod">
          <ac:chgData name="Thomas" userId="575d030b64f4584e" providerId="LiveId" clId="{1F2B6A54-1B0A-4919-96D9-F711E5E658E5}" dt="2022-03-30T16:27:41.714" v="1020" actId="108"/>
          <ac:spMkLst>
            <pc:docMk/>
            <pc:sldMk cId="357472950" sldId="669"/>
            <ac:spMk id="12" creationId="{313CDF65-4802-4089-84B8-441D191ECADF}"/>
          </ac:spMkLst>
        </pc:spChg>
        <pc:spChg chg="mod">
          <ac:chgData name="Thomas" userId="575d030b64f4584e" providerId="LiveId" clId="{1F2B6A54-1B0A-4919-96D9-F711E5E658E5}" dt="2022-03-30T16:27:42.249" v="1021" actId="108"/>
          <ac:spMkLst>
            <pc:docMk/>
            <pc:sldMk cId="357472950" sldId="669"/>
            <ac:spMk id="13" creationId="{652E2904-C10B-487C-9648-02677939500B}"/>
          </ac:spMkLst>
        </pc:spChg>
        <pc:spChg chg="mod">
          <ac:chgData name="Thomas" userId="575d030b64f4584e" providerId="LiveId" clId="{1F2B6A54-1B0A-4919-96D9-F711E5E658E5}" dt="2022-03-30T16:27:42.759" v="1022" actId="108"/>
          <ac:spMkLst>
            <pc:docMk/>
            <pc:sldMk cId="357472950" sldId="669"/>
            <ac:spMk id="14" creationId="{78024402-0F67-4AAC-9093-27C0638A284F}"/>
          </ac:spMkLst>
        </pc:spChg>
        <pc:spChg chg="mod">
          <ac:chgData name="Thomas" userId="575d030b64f4584e" providerId="LiveId" clId="{1F2B6A54-1B0A-4919-96D9-F711E5E658E5}" dt="2022-03-31T11:49:13.555" v="2969" actId="207"/>
          <ac:spMkLst>
            <pc:docMk/>
            <pc:sldMk cId="357472950" sldId="669"/>
            <ac:spMk id="16" creationId="{41FEB163-B7C4-4A64-A414-C7F24DE6B891}"/>
          </ac:spMkLst>
        </pc:spChg>
        <pc:spChg chg="mod">
          <ac:chgData name="Thomas" userId="575d030b64f4584e" providerId="LiveId" clId="{1F2B6A54-1B0A-4919-96D9-F711E5E658E5}" dt="2022-03-31T11:45:31.513" v="2927" actId="207"/>
          <ac:spMkLst>
            <pc:docMk/>
            <pc:sldMk cId="357472950" sldId="669"/>
            <ac:spMk id="19" creationId="{5250AB2A-D5D1-45A7-9B76-C014C190F07D}"/>
          </ac:spMkLst>
        </pc:spChg>
        <pc:spChg chg="mod">
          <ac:chgData name="Thomas" userId="575d030b64f4584e" providerId="LiveId" clId="{1F2B6A54-1B0A-4919-96D9-F711E5E658E5}" dt="2022-03-31T11:49:13.555" v="2969" actId="207"/>
          <ac:spMkLst>
            <pc:docMk/>
            <pc:sldMk cId="357472950" sldId="669"/>
            <ac:spMk id="26" creationId="{46EC1F9C-FF43-4DED-8EA0-26131BC0EDA9}"/>
          </ac:spMkLst>
        </pc:spChg>
        <pc:spChg chg="mod">
          <ac:chgData name="Thomas" userId="575d030b64f4584e" providerId="LiveId" clId="{1F2B6A54-1B0A-4919-96D9-F711E5E658E5}" dt="2022-03-31T11:45:31.513" v="2927" actId="207"/>
          <ac:spMkLst>
            <pc:docMk/>
            <pc:sldMk cId="357472950" sldId="669"/>
            <ac:spMk id="28" creationId="{392E40E0-E9DD-4BBD-AF11-26061412FBE3}"/>
          </ac:spMkLst>
        </pc:spChg>
        <pc:spChg chg="mod">
          <ac:chgData name="Thomas" userId="575d030b64f4584e" providerId="LiveId" clId="{1F2B6A54-1B0A-4919-96D9-F711E5E658E5}" dt="2022-03-31T11:49:13.555" v="2969" actId="207"/>
          <ac:spMkLst>
            <pc:docMk/>
            <pc:sldMk cId="357472950" sldId="669"/>
            <ac:spMk id="31" creationId="{A6A0685A-F289-4017-957C-31224260C33E}"/>
          </ac:spMkLst>
        </pc:spChg>
        <pc:spChg chg="mod">
          <ac:chgData name="Thomas" userId="575d030b64f4584e" providerId="LiveId" clId="{1F2B6A54-1B0A-4919-96D9-F711E5E658E5}" dt="2022-03-31T11:45:31.513" v="2927" actId="207"/>
          <ac:spMkLst>
            <pc:docMk/>
            <pc:sldMk cId="357472950" sldId="669"/>
            <ac:spMk id="33" creationId="{3BAD2003-7B5E-4F7E-A2D0-D70F13890E39}"/>
          </ac:spMkLst>
        </pc:spChg>
        <pc:spChg chg="mod">
          <ac:chgData name="Thomas" userId="575d030b64f4584e" providerId="LiveId" clId="{1F2B6A54-1B0A-4919-96D9-F711E5E658E5}" dt="2022-03-31T11:45:44.002" v="2931" actId="207"/>
          <ac:spMkLst>
            <pc:docMk/>
            <pc:sldMk cId="357472950" sldId="669"/>
            <ac:spMk id="310" creationId="{4510765D-5E5A-4BC0-8799-A7FE3C59BDF2}"/>
          </ac:spMkLst>
        </pc:spChg>
        <pc:picChg chg="mod">
          <ac:chgData name="Thomas" userId="575d030b64f4584e" providerId="LiveId" clId="{1F2B6A54-1B0A-4919-96D9-F711E5E658E5}" dt="2022-03-31T09:38:39.096" v="2259" actId="207"/>
          <ac:picMkLst>
            <pc:docMk/>
            <pc:sldMk cId="357472950" sldId="669"/>
            <ac:picMk id="17" creationId="{D7CC3113-64D2-41D8-A001-CFE67BBEED80}"/>
          </ac:picMkLst>
        </pc:picChg>
        <pc:picChg chg="mod">
          <ac:chgData name="Thomas" userId="575d030b64f4584e" providerId="LiveId" clId="{1F2B6A54-1B0A-4919-96D9-F711E5E658E5}" dt="2022-03-31T09:38:39.096" v="2259" actId="207"/>
          <ac:picMkLst>
            <pc:docMk/>
            <pc:sldMk cId="357472950" sldId="669"/>
            <ac:picMk id="27" creationId="{A7969CF9-E768-43EB-8AC9-8E6AB45B0176}"/>
          </ac:picMkLst>
        </pc:picChg>
        <pc:picChg chg="mod">
          <ac:chgData name="Thomas" userId="575d030b64f4584e" providerId="LiveId" clId="{1F2B6A54-1B0A-4919-96D9-F711E5E658E5}" dt="2022-03-31T09:38:39.096" v="2259" actId="207"/>
          <ac:picMkLst>
            <pc:docMk/>
            <pc:sldMk cId="357472950" sldId="669"/>
            <ac:picMk id="32" creationId="{70649655-3F7F-4484-98AC-1B09B6389A22}"/>
          </ac:picMkLst>
        </pc:picChg>
      </pc:sldChg>
      <pc:sldChg chg="addSp delSp modSp mod">
        <pc:chgData name="Thomas" userId="575d030b64f4584e" providerId="LiveId" clId="{1F2B6A54-1B0A-4919-96D9-F711E5E658E5}" dt="2022-04-27T13:41:54.397" v="4099" actId="12788"/>
        <pc:sldMkLst>
          <pc:docMk/>
          <pc:sldMk cId="1961627866" sldId="671"/>
        </pc:sldMkLst>
        <pc:spChg chg="add mod">
          <ac:chgData name="Thomas" userId="575d030b64f4584e" providerId="LiveId" clId="{1F2B6A54-1B0A-4919-96D9-F711E5E658E5}" dt="2022-04-27T13:41:54.397" v="4099" actId="12788"/>
          <ac:spMkLst>
            <pc:docMk/>
            <pc:sldMk cId="1961627866" sldId="671"/>
            <ac:spMk id="14" creationId="{BF7973B5-D3AE-DF59-99B0-A49B87167278}"/>
          </ac:spMkLst>
        </pc:spChg>
        <pc:spChg chg="mod">
          <ac:chgData name="Thomas" userId="575d030b64f4584e" providerId="LiveId" clId="{1F2B6A54-1B0A-4919-96D9-F711E5E658E5}" dt="2022-04-27T13:41:54.397" v="4099" actId="12788"/>
          <ac:spMkLst>
            <pc:docMk/>
            <pc:sldMk cId="1961627866" sldId="671"/>
            <ac:spMk id="23" creationId="{6BA2090C-78F8-41C4-838E-F2E291843A09}"/>
          </ac:spMkLst>
        </pc:spChg>
        <pc:spChg chg="mod ord">
          <ac:chgData name="Thomas" userId="575d030b64f4584e" providerId="LiveId" clId="{1F2B6A54-1B0A-4919-96D9-F711E5E658E5}" dt="2022-03-31T11:46:57.478" v="2942" actId="207"/>
          <ac:spMkLst>
            <pc:docMk/>
            <pc:sldMk cId="1961627866" sldId="671"/>
            <ac:spMk id="25" creationId="{200BED8C-A2F3-4378-9487-91758D8E8E0F}"/>
          </ac:spMkLst>
        </pc:spChg>
        <pc:spChg chg="mod ord">
          <ac:chgData name="Thomas" userId="575d030b64f4584e" providerId="LiveId" clId="{1F2B6A54-1B0A-4919-96D9-F711E5E658E5}" dt="2022-04-27T13:41:46.082" v="4096" actId="14100"/>
          <ac:spMkLst>
            <pc:docMk/>
            <pc:sldMk cId="1961627866" sldId="671"/>
            <ac:spMk id="28" creationId="{70C98BB7-A489-41DF-AD15-C9C6C717EB19}"/>
          </ac:spMkLst>
        </pc:spChg>
        <pc:spChg chg="mod ord">
          <ac:chgData name="Thomas" userId="575d030b64f4584e" providerId="LiveId" clId="{1F2B6A54-1B0A-4919-96D9-F711E5E658E5}" dt="2022-03-31T08:49:16.737" v="1725" actId="12788"/>
          <ac:spMkLst>
            <pc:docMk/>
            <pc:sldMk cId="1961627866" sldId="671"/>
            <ac:spMk id="29" creationId="{E871343A-BB76-49DA-9274-D21D920673D0}"/>
          </ac:spMkLst>
        </pc:spChg>
        <pc:spChg chg="mod">
          <ac:chgData name="Thomas" userId="575d030b64f4584e" providerId="LiveId" clId="{1F2B6A54-1B0A-4919-96D9-F711E5E658E5}" dt="2022-03-30T15:42:35.364" v="160" actId="207"/>
          <ac:spMkLst>
            <pc:docMk/>
            <pc:sldMk cId="1961627866" sldId="671"/>
            <ac:spMk id="40" creationId="{C9021501-8F10-4408-87C6-28CD49CEEF33}"/>
          </ac:spMkLst>
        </pc:spChg>
        <pc:spChg chg="mod">
          <ac:chgData name="Thomas" userId="575d030b64f4584e" providerId="LiveId" clId="{1F2B6A54-1B0A-4919-96D9-F711E5E658E5}" dt="2022-03-31T11:46:57.478" v="2942" actId="207"/>
          <ac:spMkLst>
            <pc:docMk/>
            <pc:sldMk cId="1961627866" sldId="671"/>
            <ac:spMk id="41" creationId="{77491D2A-7F72-45CA-B3BE-2AE00F700A98}"/>
          </ac:spMkLst>
        </pc:spChg>
        <pc:spChg chg="mod">
          <ac:chgData name="Thomas" userId="575d030b64f4584e" providerId="LiveId" clId="{1F2B6A54-1B0A-4919-96D9-F711E5E658E5}" dt="2022-03-31T11:46:57.478" v="2942" actId="207"/>
          <ac:spMkLst>
            <pc:docMk/>
            <pc:sldMk cId="1961627866" sldId="671"/>
            <ac:spMk id="43" creationId="{D0FDDED4-3565-47B4-9C81-F5C40FE726DF}"/>
          </ac:spMkLst>
        </pc:spChg>
        <pc:spChg chg="del mod">
          <ac:chgData name="Thomas" userId="575d030b64f4584e" providerId="LiveId" clId="{1F2B6A54-1B0A-4919-96D9-F711E5E658E5}" dt="2022-04-27T13:41:49.847" v="4097" actId="478"/>
          <ac:spMkLst>
            <pc:docMk/>
            <pc:sldMk cId="1961627866" sldId="671"/>
            <ac:spMk id="44" creationId="{A8950168-EF2C-4146-AECE-AE794E077591}"/>
          </ac:spMkLst>
        </pc:spChg>
        <pc:spChg chg="mod">
          <ac:chgData name="Thomas" userId="575d030b64f4584e" providerId="LiveId" clId="{1F2B6A54-1B0A-4919-96D9-F711E5E658E5}" dt="2022-03-31T08:49:12.699" v="1723" actId="12789"/>
          <ac:spMkLst>
            <pc:docMk/>
            <pc:sldMk cId="1961627866" sldId="671"/>
            <ac:spMk id="45" creationId="{797B314E-798C-43C2-B3EA-B5DB8828E2B3}"/>
          </ac:spMkLst>
        </pc:spChg>
        <pc:spChg chg="mod ord">
          <ac:chgData name="Thomas" userId="575d030b64f4584e" providerId="LiveId" clId="{1F2B6A54-1B0A-4919-96D9-F711E5E658E5}" dt="2022-03-30T16:29:37.071" v="1056" actId="167"/>
          <ac:spMkLst>
            <pc:docMk/>
            <pc:sldMk cId="1961627866" sldId="671"/>
            <ac:spMk id="346" creationId="{F2B64760-CD3D-440B-84D7-97E0D7DA59C4}"/>
          </ac:spMkLst>
        </pc:spChg>
        <pc:grpChg chg="del ord">
          <ac:chgData name="Thomas" userId="575d030b64f4584e" providerId="LiveId" clId="{1F2B6A54-1B0A-4919-96D9-F711E5E658E5}" dt="2022-03-31T08:48:59.890" v="1717" actId="478"/>
          <ac:grpSpMkLst>
            <pc:docMk/>
            <pc:sldMk cId="1961627866" sldId="671"/>
            <ac:grpSpMk id="30" creationId="{A238493E-1878-46F0-B0A1-6CBFDC5008B1}"/>
          </ac:grpSpMkLst>
        </pc:grpChg>
        <pc:picChg chg="add mod">
          <ac:chgData name="Thomas" userId="575d030b64f4584e" providerId="LiveId" clId="{1F2B6A54-1B0A-4919-96D9-F711E5E658E5}" dt="2022-03-31T08:49:12.699" v="1723" actId="12789"/>
          <ac:picMkLst>
            <pc:docMk/>
            <pc:sldMk cId="1961627866" sldId="671"/>
            <ac:picMk id="22" creationId="{37B2B4D6-52EB-4F6F-B9E0-E40EEFB51DD0}"/>
          </ac:picMkLst>
        </pc:picChg>
        <pc:picChg chg="add mod">
          <ac:chgData name="Thomas" userId="575d030b64f4584e" providerId="LiveId" clId="{1F2B6A54-1B0A-4919-96D9-F711E5E658E5}" dt="2022-03-31T08:49:16.737" v="1725" actId="12788"/>
          <ac:picMkLst>
            <pc:docMk/>
            <pc:sldMk cId="1961627866" sldId="671"/>
            <ac:picMk id="24" creationId="{598465F5-FB95-4759-AEF9-2A21023F68C4}"/>
          </ac:picMkLst>
        </pc:picChg>
        <pc:picChg chg="del">
          <ac:chgData name="Thomas" userId="575d030b64f4584e" providerId="LiveId" clId="{1F2B6A54-1B0A-4919-96D9-F711E5E658E5}" dt="2022-03-31T08:49:05.165" v="1720" actId="478"/>
          <ac:picMkLst>
            <pc:docMk/>
            <pc:sldMk cId="1961627866" sldId="671"/>
            <ac:picMk id="37" creationId="{0AAB83F5-2E31-499A-9974-B2B79C238B76}"/>
          </ac:picMkLst>
        </pc:picChg>
      </pc:sldChg>
      <pc:sldChg chg="addSp delSp modSp mod">
        <pc:chgData name="Thomas" userId="575d030b64f4584e" providerId="LiveId" clId="{1F2B6A54-1B0A-4919-96D9-F711E5E658E5}" dt="2022-03-31T11:48:25.802" v="2952" actId="207"/>
        <pc:sldMkLst>
          <pc:docMk/>
          <pc:sldMk cId="3522978946" sldId="672"/>
        </pc:sldMkLst>
        <pc:spChg chg="del">
          <ac:chgData name="Thomas" userId="575d030b64f4584e" providerId="LiveId" clId="{1F2B6A54-1B0A-4919-96D9-F711E5E658E5}" dt="2022-03-30T15:42:39.763" v="161" actId="478"/>
          <ac:spMkLst>
            <pc:docMk/>
            <pc:sldMk cId="3522978946" sldId="672"/>
            <ac:spMk id="11" creationId="{22FF5332-E0BD-4B07-B53A-975460B436D3}"/>
          </ac:spMkLst>
        </pc:spChg>
        <pc:spChg chg="mod ord">
          <ac:chgData name="Thomas" userId="575d030b64f4584e" providerId="LiveId" clId="{1F2B6A54-1B0A-4919-96D9-F711E5E658E5}" dt="2022-03-31T09:25:00.021" v="2129" actId="108"/>
          <ac:spMkLst>
            <pc:docMk/>
            <pc:sldMk cId="3522978946" sldId="672"/>
            <ac:spMk id="25" creationId="{9B8C2D0F-0334-4D7F-9D18-0C9C8990A78E}"/>
          </ac:spMkLst>
        </pc:spChg>
        <pc:spChg chg="mod">
          <ac:chgData name="Thomas" userId="575d030b64f4584e" providerId="LiveId" clId="{1F2B6A54-1B0A-4919-96D9-F711E5E658E5}" dt="2022-03-31T09:24:59.557" v="2128" actId="108"/>
          <ac:spMkLst>
            <pc:docMk/>
            <pc:sldMk cId="3522978946" sldId="672"/>
            <ac:spMk id="28" creationId="{41F0C1B1-3F3F-429A-BB62-6AE13E6376DD}"/>
          </ac:spMkLst>
        </pc:spChg>
        <pc:spChg chg="mod">
          <ac:chgData name="Thomas" userId="575d030b64f4584e" providerId="LiveId" clId="{1F2B6A54-1B0A-4919-96D9-F711E5E658E5}" dt="2022-03-31T09:24:59.242" v="2127" actId="108"/>
          <ac:spMkLst>
            <pc:docMk/>
            <pc:sldMk cId="3522978946" sldId="672"/>
            <ac:spMk id="29" creationId="{74136018-E131-472E-B56D-BBE81CDE9DA1}"/>
          </ac:spMkLst>
        </pc:spChg>
        <pc:spChg chg="add mod">
          <ac:chgData name="Thomas" userId="575d030b64f4584e" providerId="LiveId" clId="{1F2B6A54-1B0A-4919-96D9-F711E5E658E5}" dt="2022-03-30T15:42:40.321" v="162"/>
          <ac:spMkLst>
            <pc:docMk/>
            <pc:sldMk cId="3522978946" sldId="672"/>
            <ac:spMk id="30" creationId="{0F8E8791-BC25-4EE8-BD75-679220E002FB}"/>
          </ac:spMkLst>
        </pc:spChg>
        <pc:spChg chg="mod ord">
          <ac:chgData name="Thomas" userId="575d030b64f4584e" providerId="LiveId" clId="{1F2B6A54-1B0A-4919-96D9-F711E5E658E5}" dt="2022-03-31T11:47:18.967" v="2944" actId="207"/>
          <ac:spMkLst>
            <pc:docMk/>
            <pc:sldMk cId="3522978946" sldId="672"/>
            <ac:spMk id="31" creationId="{FE3EEDE5-33B6-4041-AB8E-9C0CE686D9C7}"/>
          </ac:spMkLst>
        </pc:spChg>
        <pc:spChg chg="mod ord">
          <ac:chgData name="Thomas" userId="575d030b64f4584e" providerId="LiveId" clId="{1F2B6A54-1B0A-4919-96D9-F711E5E658E5}" dt="2022-03-31T11:48:25.802" v="2952" actId="207"/>
          <ac:spMkLst>
            <pc:docMk/>
            <pc:sldMk cId="3522978946" sldId="672"/>
            <ac:spMk id="32" creationId="{695A1BC8-7F8D-4830-AD46-25A913A38026}"/>
          </ac:spMkLst>
        </pc:spChg>
        <pc:spChg chg="mod ord">
          <ac:chgData name="Thomas" userId="575d030b64f4584e" providerId="LiveId" clId="{1F2B6A54-1B0A-4919-96D9-F711E5E658E5}" dt="2022-03-31T08:46:14.398" v="1694" actId="108"/>
          <ac:spMkLst>
            <pc:docMk/>
            <pc:sldMk cId="3522978946" sldId="672"/>
            <ac:spMk id="39" creationId="{13465A35-52D3-461E-9964-7809DC58E1BC}"/>
          </ac:spMkLst>
        </pc:spChg>
        <pc:spChg chg="mod">
          <ac:chgData name="Thomas" userId="575d030b64f4584e" providerId="LiveId" clId="{1F2B6A54-1B0A-4919-96D9-F711E5E658E5}" dt="2022-03-31T11:47:18.967" v="2944" actId="207"/>
          <ac:spMkLst>
            <pc:docMk/>
            <pc:sldMk cId="3522978946" sldId="672"/>
            <ac:spMk id="44" creationId="{9E488E71-9E91-4AE5-B429-1EFF2897BB53}"/>
          </ac:spMkLst>
        </pc:spChg>
        <pc:spChg chg="mod">
          <ac:chgData name="Thomas" userId="575d030b64f4584e" providerId="LiveId" clId="{1F2B6A54-1B0A-4919-96D9-F711E5E658E5}" dt="2022-03-31T11:48:25.802" v="2952" actId="207"/>
          <ac:spMkLst>
            <pc:docMk/>
            <pc:sldMk cId="3522978946" sldId="672"/>
            <ac:spMk id="45" creationId="{59E4C4F1-128E-41A5-856B-A183FAB3A416}"/>
          </ac:spMkLst>
        </pc:spChg>
        <pc:spChg chg="mod">
          <ac:chgData name="Thomas" userId="575d030b64f4584e" providerId="LiveId" clId="{1F2B6A54-1B0A-4919-96D9-F711E5E658E5}" dt="2022-03-31T08:53:08.153" v="1788" actId="12789"/>
          <ac:spMkLst>
            <pc:docMk/>
            <pc:sldMk cId="3522978946" sldId="672"/>
            <ac:spMk id="46" creationId="{E13B5FE4-A67B-4E3B-BEB8-892F903A3C6B}"/>
          </ac:spMkLst>
        </pc:spChg>
        <pc:spChg chg="mod">
          <ac:chgData name="Thomas" userId="575d030b64f4584e" providerId="LiveId" clId="{1F2B6A54-1B0A-4919-96D9-F711E5E658E5}" dt="2022-03-31T11:47:18.967" v="2944" actId="207"/>
          <ac:spMkLst>
            <pc:docMk/>
            <pc:sldMk cId="3522978946" sldId="672"/>
            <ac:spMk id="49" creationId="{58266EA2-CD97-45C7-ADE9-EEF0B8AE0BBF}"/>
          </ac:spMkLst>
        </pc:spChg>
        <pc:spChg chg="mod">
          <ac:chgData name="Thomas" userId="575d030b64f4584e" providerId="LiveId" clId="{1F2B6A54-1B0A-4919-96D9-F711E5E658E5}" dt="2022-03-31T11:48:25.802" v="2952" actId="207"/>
          <ac:spMkLst>
            <pc:docMk/>
            <pc:sldMk cId="3522978946" sldId="672"/>
            <ac:spMk id="50" creationId="{6DF85EB9-18E5-4B0B-A035-B14BF4326916}"/>
          </ac:spMkLst>
        </pc:spChg>
        <pc:spChg chg="mod">
          <ac:chgData name="Thomas" userId="575d030b64f4584e" providerId="LiveId" clId="{1F2B6A54-1B0A-4919-96D9-F711E5E658E5}" dt="2022-03-31T08:53:05.930" v="1786" actId="12789"/>
          <ac:spMkLst>
            <pc:docMk/>
            <pc:sldMk cId="3522978946" sldId="672"/>
            <ac:spMk id="51" creationId="{0F6D5207-CC30-42D0-BD3A-38932C776462}"/>
          </ac:spMkLst>
        </pc:spChg>
        <pc:spChg chg="mod">
          <ac:chgData name="Thomas" userId="575d030b64f4584e" providerId="LiveId" clId="{1F2B6A54-1B0A-4919-96D9-F711E5E658E5}" dt="2022-03-31T11:47:23.287" v="2946" actId="207"/>
          <ac:spMkLst>
            <pc:docMk/>
            <pc:sldMk cId="3522978946" sldId="672"/>
            <ac:spMk id="310" creationId="{4510765D-5E5A-4BC0-8799-A7FE3C59BDF2}"/>
          </ac:spMkLst>
        </pc:spChg>
        <pc:grpChg chg="del ord">
          <ac:chgData name="Thomas" userId="575d030b64f4584e" providerId="LiveId" clId="{1F2B6A54-1B0A-4919-96D9-F711E5E658E5}" dt="2022-03-31T08:50:23.312" v="1726" actId="478"/>
          <ac:grpSpMkLst>
            <pc:docMk/>
            <pc:sldMk cId="3522978946" sldId="672"/>
            <ac:grpSpMk id="33" creationId="{6F80975D-E587-4F8B-8C9B-650B8FE0C931}"/>
          </ac:grpSpMkLst>
        </pc:grpChg>
        <pc:grpChg chg="del">
          <ac:chgData name="Thomas" userId="575d030b64f4584e" providerId="LiveId" clId="{1F2B6A54-1B0A-4919-96D9-F711E5E658E5}" dt="2022-03-31T08:50:23.312" v="1726" actId="478"/>
          <ac:grpSpMkLst>
            <pc:docMk/>
            <pc:sldMk cId="3522978946" sldId="672"/>
            <ac:grpSpMk id="72" creationId="{6EA24548-2962-4EC6-BCE1-D35B1F9C8E8B}"/>
          </ac:grpSpMkLst>
        </pc:grpChg>
        <pc:picChg chg="add mod">
          <ac:chgData name="Thomas" userId="575d030b64f4584e" providerId="LiveId" clId="{1F2B6A54-1B0A-4919-96D9-F711E5E658E5}" dt="2022-03-31T08:50:27.026" v="1728" actId="1076"/>
          <ac:picMkLst>
            <pc:docMk/>
            <pc:sldMk cId="3522978946" sldId="672"/>
            <ac:picMk id="37" creationId="{F9B21D1E-B556-4075-A14E-A0A7CE69DF4C}"/>
          </ac:picMkLst>
        </pc:picChg>
        <pc:picChg chg="add mod">
          <ac:chgData name="Thomas" userId="575d030b64f4584e" providerId="LiveId" clId="{1F2B6A54-1B0A-4919-96D9-F711E5E658E5}" dt="2022-03-31T08:53:11.614" v="1789" actId="207"/>
          <ac:picMkLst>
            <pc:docMk/>
            <pc:sldMk cId="3522978946" sldId="672"/>
            <ac:picMk id="47" creationId="{D24AAE6F-9E6C-4499-BEEC-D68E16F0E64D}"/>
          </ac:picMkLst>
        </pc:picChg>
        <pc:picChg chg="add mod">
          <ac:chgData name="Thomas" userId="575d030b64f4584e" providerId="LiveId" clId="{1F2B6A54-1B0A-4919-96D9-F711E5E658E5}" dt="2022-03-31T08:53:14.366" v="1790" actId="207"/>
          <ac:picMkLst>
            <pc:docMk/>
            <pc:sldMk cId="3522978946" sldId="672"/>
            <ac:picMk id="48" creationId="{D5B45267-59C5-4D94-BCC7-D694ABA4704C}"/>
          </ac:picMkLst>
        </pc:picChg>
        <pc:picChg chg="del">
          <ac:chgData name="Thomas" userId="575d030b64f4584e" providerId="LiveId" clId="{1F2B6A54-1B0A-4919-96D9-F711E5E658E5}" dt="2022-03-31T08:50:23.312" v="1726" actId="478"/>
          <ac:picMkLst>
            <pc:docMk/>
            <pc:sldMk cId="3522978946" sldId="672"/>
            <ac:picMk id="71" creationId="{38FD9D8D-AF49-4ACA-A0FD-384D4B08321D}"/>
          </ac:picMkLst>
        </pc:picChg>
      </pc:sldChg>
      <pc:sldChg chg="addSp delSp modSp mod">
        <pc:chgData name="Thomas" userId="575d030b64f4584e" providerId="LiveId" clId="{1F2B6A54-1B0A-4919-96D9-F711E5E658E5}" dt="2022-03-31T11:48:20.155" v="2950" actId="207"/>
        <pc:sldMkLst>
          <pc:docMk/>
          <pc:sldMk cId="1193939034" sldId="673"/>
        </pc:sldMkLst>
        <pc:spChg chg="del">
          <ac:chgData name="Thomas" userId="575d030b64f4584e" providerId="LiveId" clId="{1F2B6A54-1B0A-4919-96D9-F711E5E658E5}" dt="2022-03-30T15:42:42.728" v="163" actId="478"/>
          <ac:spMkLst>
            <pc:docMk/>
            <pc:sldMk cId="1193939034" sldId="673"/>
            <ac:spMk id="11" creationId="{22FF5332-E0BD-4B07-B53A-975460B436D3}"/>
          </ac:spMkLst>
        </pc:spChg>
        <pc:spChg chg="mod ord">
          <ac:chgData name="Thomas" userId="575d030b64f4584e" providerId="LiveId" clId="{1F2B6A54-1B0A-4919-96D9-F711E5E658E5}" dt="2022-03-31T09:24:48.805" v="2120" actId="108"/>
          <ac:spMkLst>
            <pc:docMk/>
            <pc:sldMk cId="1193939034" sldId="673"/>
            <ac:spMk id="27" creationId="{F15A2DE5-C9D5-472E-9F8A-42DEB37D3E05}"/>
          </ac:spMkLst>
        </pc:spChg>
        <pc:spChg chg="mod">
          <ac:chgData name="Thomas" userId="575d030b64f4584e" providerId="LiveId" clId="{1F2B6A54-1B0A-4919-96D9-F711E5E658E5}" dt="2022-03-31T09:24:49.250" v="2121" actId="108"/>
          <ac:spMkLst>
            <pc:docMk/>
            <pc:sldMk cId="1193939034" sldId="673"/>
            <ac:spMk id="30" creationId="{EFEE5CC6-CBFA-47FD-B806-9B772C15115D}"/>
          </ac:spMkLst>
        </pc:spChg>
        <pc:spChg chg="mod ord">
          <ac:chgData name="Thomas" userId="575d030b64f4584e" providerId="LiveId" clId="{1F2B6A54-1B0A-4919-96D9-F711E5E658E5}" dt="2022-03-31T08:46:17.922" v="1697" actId="108"/>
          <ac:spMkLst>
            <pc:docMk/>
            <pc:sldMk cId="1193939034" sldId="673"/>
            <ac:spMk id="32" creationId="{BAF02229-44AA-4316-B607-B433FA70A209}"/>
          </ac:spMkLst>
        </pc:spChg>
        <pc:spChg chg="mod">
          <ac:chgData name="Thomas" userId="575d030b64f4584e" providerId="LiveId" clId="{1F2B6A54-1B0A-4919-96D9-F711E5E658E5}" dt="2022-03-31T11:47:28.276" v="2947" actId="207"/>
          <ac:spMkLst>
            <pc:docMk/>
            <pc:sldMk cId="1193939034" sldId="673"/>
            <ac:spMk id="33" creationId="{D679B2CC-1888-4A96-A2B8-817BF5350403}"/>
          </ac:spMkLst>
        </pc:spChg>
        <pc:spChg chg="mod">
          <ac:chgData name="Thomas" userId="575d030b64f4584e" providerId="LiveId" clId="{1F2B6A54-1B0A-4919-96D9-F711E5E658E5}" dt="2022-03-31T11:48:20.155" v="2950" actId="207"/>
          <ac:spMkLst>
            <pc:docMk/>
            <pc:sldMk cId="1193939034" sldId="673"/>
            <ac:spMk id="34" creationId="{5004A0FC-C42F-4EC2-BBE6-CA92976E0841}"/>
          </ac:spMkLst>
        </pc:spChg>
        <pc:spChg chg="mod">
          <ac:chgData name="Thomas" userId="575d030b64f4584e" providerId="LiveId" clId="{1F2B6A54-1B0A-4919-96D9-F711E5E658E5}" dt="2022-03-31T08:46:18.575" v="1698" actId="108"/>
          <ac:spMkLst>
            <pc:docMk/>
            <pc:sldMk cId="1193939034" sldId="673"/>
            <ac:spMk id="35" creationId="{22FFDB63-AF19-414B-A4D1-A9032A59A0EA}"/>
          </ac:spMkLst>
        </pc:spChg>
        <pc:spChg chg="mod">
          <ac:chgData name="Thomas" userId="575d030b64f4584e" providerId="LiveId" clId="{1F2B6A54-1B0A-4919-96D9-F711E5E658E5}" dt="2022-03-31T11:47:28.276" v="2947" actId="207"/>
          <ac:spMkLst>
            <pc:docMk/>
            <pc:sldMk cId="1193939034" sldId="673"/>
            <ac:spMk id="36" creationId="{25961CF6-8FBE-4B97-A143-5EE42C8A0239}"/>
          </ac:spMkLst>
        </pc:spChg>
        <pc:spChg chg="mod">
          <ac:chgData name="Thomas" userId="575d030b64f4584e" providerId="LiveId" clId="{1F2B6A54-1B0A-4919-96D9-F711E5E658E5}" dt="2022-03-31T09:24:49.592" v="2122" actId="108"/>
          <ac:spMkLst>
            <pc:docMk/>
            <pc:sldMk cId="1193939034" sldId="673"/>
            <ac:spMk id="37" creationId="{E791C3B6-EBD7-46AD-ACF8-0330BC0F3133}"/>
          </ac:spMkLst>
        </pc:spChg>
        <pc:spChg chg="mod">
          <ac:chgData name="Thomas" userId="575d030b64f4584e" providerId="LiveId" clId="{1F2B6A54-1B0A-4919-96D9-F711E5E658E5}" dt="2022-03-31T11:48:20.155" v="2950" actId="207"/>
          <ac:spMkLst>
            <pc:docMk/>
            <pc:sldMk cId="1193939034" sldId="673"/>
            <ac:spMk id="38" creationId="{F1818911-A3D5-4F53-9314-6218FB315FED}"/>
          </ac:spMkLst>
        </pc:spChg>
        <pc:spChg chg="mod">
          <ac:chgData name="Thomas" userId="575d030b64f4584e" providerId="LiveId" clId="{1F2B6A54-1B0A-4919-96D9-F711E5E658E5}" dt="2022-03-31T09:24:49.912" v="2123" actId="108"/>
          <ac:spMkLst>
            <pc:docMk/>
            <pc:sldMk cId="1193939034" sldId="673"/>
            <ac:spMk id="39" creationId="{898182DD-06B9-4384-844C-08946CC43A5C}"/>
          </ac:spMkLst>
        </pc:spChg>
        <pc:spChg chg="mod">
          <ac:chgData name="Thomas" userId="575d030b64f4584e" providerId="LiveId" clId="{1F2B6A54-1B0A-4919-96D9-F711E5E658E5}" dt="2022-03-31T08:56:02.240" v="1822" actId="12789"/>
          <ac:spMkLst>
            <pc:docMk/>
            <pc:sldMk cId="1193939034" sldId="673"/>
            <ac:spMk id="40" creationId="{9D848F3B-9FA1-4AA6-90D0-77A406207234}"/>
          </ac:spMkLst>
        </pc:spChg>
        <pc:spChg chg="mod">
          <ac:chgData name="Thomas" userId="575d030b64f4584e" providerId="LiveId" clId="{1F2B6A54-1B0A-4919-96D9-F711E5E658E5}" dt="2022-03-31T11:47:28.276" v="2947" actId="207"/>
          <ac:spMkLst>
            <pc:docMk/>
            <pc:sldMk cId="1193939034" sldId="673"/>
            <ac:spMk id="41" creationId="{653543B8-1261-4E4C-B7BF-382CE1987F87}"/>
          </ac:spMkLst>
        </pc:spChg>
        <pc:spChg chg="mod">
          <ac:chgData name="Thomas" userId="575d030b64f4584e" providerId="LiveId" clId="{1F2B6A54-1B0A-4919-96D9-F711E5E658E5}" dt="2022-03-31T11:48:20.155" v="2950" actId="207"/>
          <ac:spMkLst>
            <pc:docMk/>
            <pc:sldMk cId="1193939034" sldId="673"/>
            <ac:spMk id="42" creationId="{23A8F081-C3C4-4074-86B8-7346A3A630D6}"/>
          </ac:spMkLst>
        </pc:spChg>
        <pc:spChg chg="mod">
          <ac:chgData name="Thomas" userId="575d030b64f4584e" providerId="LiveId" clId="{1F2B6A54-1B0A-4919-96D9-F711E5E658E5}" dt="2022-03-31T08:56:09.976" v="1826" actId="12789"/>
          <ac:spMkLst>
            <pc:docMk/>
            <pc:sldMk cId="1193939034" sldId="673"/>
            <ac:spMk id="43" creationId="{64D92CCA-98D3-43D4-A92A-CEA59E05CDAD}"/>
          </ac:spMkLst>
        </pc:spChg>
        <pc:spChg chg="mod ord">
          <ac:chgData name="Thomas" userId="575d030b64f4584e" providerId="LiveId" clId="{1F2B6A54-1B0A-4919-96D9-F711E5E658E5}" dt="2022-03-31T11:47:28.276" v="2947" actId="207"/>
          <ac:spMkLst>
            <pc:docMk/>
            <pc:sldMk cId="1193939034" sldId="673"/>
            <ac:spMk id="44" creationId="{53D5538A-A97C-431B-951A-28EC84F63F9F}"/>
          </ac:spMkLst>
        </pc:spChg>
        <pc:spChg chg="mod ord">
          <ac:chgData name="Thomas" userId="575d030b64f4584e" providerId="LiveId" clId="{1F2B6A54-1B0A-4919-96D9-F711E5E658E5}" dt="2022-03-31T11:48:20.155" v="2950" actId="207"/>
          <ac:spMkLst>
            <pc:docMk/>
            <pc:sldMk cId="1193939034" sldId="673"/>
            <ac:spMk id="45" creationId="{DA8E9E58-CD84-477F-8FD6-95D5A045642D}"/>
          </ac:spMkLst>
        </pc:spChg>
        <pc:spChg chg="add mod">
          <ac:chgData name="Thomas" userId="575d030b64f4584e" providerId="LiveId" clId="{1F2B6A54-1B0A-4919-96D9-F711E5E658E5}" dt="2022-03-30T15:42:43.098" v="164"/>
          <ac:spMkLst>
            <pc:docMk/>
            <pc:sldMk cId="1193939034" sldId="673"/>
            <ac:spMk id="47" creationId="{DB02BBC0-EC26-47EB-AE0A-3630B869407F}"/>
          </ac:spMkLst>
        </pc:spChg>
        <pc:spChg chg="mod">
          <ac:chgData name="Thomas" userId="575d030b64f4584e" providerId="LiveId" clId="{1F2B6A54-1B0A-4919-96D9-F711E5E658E5}" dt="2022-03-31T11:47:28.276" v="2947" actId="207"/>
          <ac:spMkLst>
            <pc:docMk/>
            <pc:sldMk cId="1193939034" sldId="673"/>
            <ac:spMk id="310" creationId="{4510765D-5E5A-4BC0-8799-A7FE3C59BDF2}"/>
          </ac:spMkLst>
        </pc:spChg>
        <pc:grpChg chg="del ord">
          <ac:chgData name="Thomas" userId="575d030b64f4584e" providerId="LiveId" clId="{1F2B6A54-1B0A-4919-96D9-F711E5E658E5}" dt="2022-03-31T08:53:32.760" v="1791" actId="478"/>
          <ac:grpSpMkLst>
            <pc:docMk/>
            <pc:sldMk cId="1193939034" sldId="673"/>
            <ac:grpSpMk id="46" creationId="{C45A0AF4-D2A7-4186-BAA6-17BE056BEC41}"/>
          </ac:grpSpMkLst>
        </pc:grpChg>
        <pc:grpChg chg="del">
          <ac:chgData name="Thomas" userId="575d030b64f4584e" providerId="LiveId" clId="{1F2B6A54-1B0A-4919-96D9-F711E5E658E5}" dt="2022-03-31T08:53:32.760" v="1791" actId="478"/>
          <ac:grpSpMkLst>
            <pc:docMk/>
            <pc:sldMk cId="1193939034" sldId="673"/>
            <ac:grpSpMk id="69" creationId="{EB1A1FA0-D6F7-4235-95FA-5614A7F71DEA}"/>
          </ac:grpSpMkLst>
        </pc:grpChg>
        <pc:picChg chg="add del mod">
          <ac:chgData name="Thomas" userId="575d030b64f4584e" providerId="LiveId" clId="{1F2B6A54-1B0A-4919-96D9-F711E5E658E5}" dt="2022-03-31T08:54:25.146" v="1795" actId="21"/>
          <ac:picMkLst>
            <pc:docMk/>
            <pc:sldMk cId="1193939034" sldId="673"/>
            <ac:picMk id="3" creationId="{7F2BA1EC-B6BF-484A-ABA2-946E0C91F95B}"/>
          </ac:picMkLst>
        </pc:picChg>
        <pc:picChg chg="add mod">
          <ac:chgData name="Thomas" userId="575d030b64f4584e" providerId="LiveId" clId="{1F2B6A54-1B0A-4919-96D9-F711E5E658E5}" dt="2022-03-31T08:53:40.871" v="1793" actId="1076"/>
          <ac:picMkLst>
            <pc:docMk/>
            <pc:sldMk cId="1193939034" sldId="673"/>
            <ac:picMk id="48" creationId="{C5F6F9D6-AE0C-42B4-81AB-76FB8D584DDF}"/>
          </ac:picMkLst>
        </pc:picChg>
        <pc:picChg chg="add mod">
          <ac:chgData name="Thomas" userId="575d030b64f4584e" providerId="LiveId" clId="{1F2B6A54-1B0A-4919-96D9-F711E5E658E5}" dt="2022-03-31T08:56:04.798" v="1823" actId="1076"/>
          <ac:picMkLst>
            <pc:docMk/>
            <pc:sldMk cId="1193939034" sldId="673"/>
            <ac:picMk id="57" creationId="{7C7E493B-A103-43CB-A9B9-B5F54119E38D}"/>
          </ac:picMkLst>
        </pc:picChg>
        <pc:picChg chg="add mod">
          <ac:chgData name="Thomas" userId="575d030b64f4584e" providerId="LiveId" clId="{1F2B6A54-1B0A-4919-96D9-F711E5E658E5}" dt="2022-03-31T08:56:02.240" v="1822" actId="12789"/>
          <ac:picMkLst>
            <pc:docMk/>
            <pc:sldMk cId="1193939034" sldId="673"/>
            <ac:picMk id="58" creationId="{17A29A15-ADA3-44E4-973A-5B8F6545B0AE}"/>
          </ac:picMkLst>
        </pc:picChg>
        <pc:picChg chg="add mod">
          <ac:chgData name="Thomas" userId="575d030b64f4584e" providerId="LiveId" clId="{1F2B6A54-1B0A-4919-96D9-F711E5E658E5}" dt="2022-03-31T09:04:03.408" v="1876" actId="14100"/>
          <ac:picMkLst>
            <pc:docMk/>
            <pc:sldMk cId="1193939034" sldId="673"/>
            <ac:picMk id="59" creationId="{B976A155-0F18-4FDE-8EEB-C35EBA86EF17}"/>
          </ac:picMkLst>
        </pc:picChg>
        <pc:picChg chg="del">
          <ac:chgData name="Thomas" userId="575d030b64f4584e" providerId="LiveId" clId="{1F2B6A54-1B0A-4919-96D9-F711E5E658E5}" dt="2022-03-31T08:53:32.760" v="1791" actId="478"/>
          <ac:picMkLst>
            <pc:docMk/>
            <pc:sldMk cId="1193939034" sldId="673"/>
            <ac:picMk id="68" creationId="{0CAFE7E9-407A-44FC-ADE2-92275700398C}"/>
          </ac:picMkLst>
        </pc:picChg>
        <pc:picChg chg="del">
          <ac:chgData name="Thomas" userId="575d030b64f4584e" providerId="LiveId" clId="{1F2B6A54-1B0A-4919-96D9-F711E5E658E5}" dt="2022-03-31T08:53:32.760" v="1791" actId="478"/>
          <ac:picMkLst>
            <pc:docMk/>
            <pc:sldMk cId="1193939034" sldId="673"/>
            <ac:picMk id="78" creationId="{C353EB19-929D-4A47-B8D7-271B70A6AA80}"/>
          </ac:picMkLst>
        </pc:picChg>
      </pc:sldChg>
      <pc:sldChg chg="addSp delSp modSp mod">
        <pc:chgData name="Thomas" userId="575d030b64f4584e" providerId="LiveId" clId="{1F2B6A54-1B0A-4919-96D9-F711E5E658E5}" dt="2022-03-31T11:50:19.510" v="2983" actId="207"/>
        <pc:sldMkLst>
          <pc:docMk/>
          <pc:sldMk cId="2387596425" sldId="674"/>
        </pc:sldMkLst>
        <pc:spChg chg="del">
          <ac:chgData name="Thomas" userId="575d030b64f4584e" providerId="LiveId" clId="{1F2B6A54-1B0A-4919-96D9-F711E5E658E5}" dt="2022-03-30T15:42:49.989" v="167" actId="478"/>
          <ac:spMkLst>
            <pc:docMk/>
            <pc:sldMk cId="2387596425" sldId="674"/>
            <ac:spMk id="11" creationId="{22FF5332-E0BD-4B07-B53A-975460B436D3}"/>
          </ac:spMkLst>
        </pc:spChg>
        <pc:spChg chg="mod ord">
          <ac:chgData name="Thomas" userId="575d030b64f4584e" providerId="LiveId" clId="{1F2B6A54-1B0A-4919-96D9-F711E5E658E5}" dt="2022-03-30T16:31:17.966" v="1104" actId="108"/>
          <ac:spMkLst>
            <pc:docMk/>
            <pc:sldMk cId="2387596425" sldId="674"/>
            <ac:spMk id="31" creationId="{7ADE4175-9574-4E69-8243-7A00CC9D337E}"/>
          </ac:spMkLst>
        </pc:spChg>
        <pc:spChg chg="mod">
          <ac:chgData name="Thomas" userId="575d030b64f4584e" providerId="LiveId" clId="{1F2B6A54-1B0A-4919-96D9-F711E5E658E5}" dt="2022-03-30T16:31:18.614" v="1105" actId="108"/>
          <ac:spMkLst>
            <pc:docMk/>
            <pc:sldMk cId="2387596425" sldId="674"/>
            <ac:spMk id="32" creationId="{3666F9FD-E040-4456-8425-926736A9D9AC}"/>
          </ac:spMkLst>
        </pc:spChg>
        <pc:spChg chg="mod">
          <ac:chgData name="Thomas" userId="575d030b64f4584e" providerId="LiveId" clId="{1F2B6A54-1B0A-4919-96D9-F711E5E658E5}" dt="2022-03-30T16:31:19.159" v="1106" actId="108"/>
          <ac:spMkLst>
            <pc:docMk/>
            <pc:sldMk cId="2387596425" sldId="674"/>
            <ac:spMk id="33" creationId="{4C5AC7A1-21AB-442A-8403-9952454BA074}"/>
          </ac:spMkLst>
        </pc:spChg>
        <pc:spChg chg="mod">
          <ac:chgData name="Thomas" userId="575d030b64f4584e" providerId="LiveId" clId="{1F2B6A54-1B0A-4919-96D9-F711E5E658E5}" dt="2022-03-30T16:31:20.792" v="1109" actId="108"/>
          <ac:spMkLst>
            <pc:docMk/>
            <pc:sldMk cId="2387596425" sldId="674"/>
            <ac:spMk id="34" creationId="{F5316943-871F-4948-94D5-378D39B4A949}"/>
          </ac:spMkLst>
        </pc:spChg>
        <pc:spChg chg="mod">
          <ac:chgData name="Thomas" userId="575d030b64f4584e" providerId="LiveId" clId="{1F2B6A54-1B0A-4919-96D9-F711E5E658E5}" dt="2022-03-30T16:31:20.307" v="1108" actId="108"/>
          <ac:spMkLst>
            <pc:docMk/>
            <pc:sldMk cId="2387596425" sldId="674"/>
            <ac:spMk id="35" creationId="{21CD2EEA-5CB4-44AC-B627-0A0D26CE4934}"/>
          </ac:spMkLst>
        </pc:spChg>
        <pc:spChg chg="mod">
          <ac:chgData name="Thomas" userId="575d030b64f4584e" providerId="LiveId" clId="{1F2B6A54-1B0A-4919-96D9-F711E5E658E5}" dt="2022-03-30T16:31:19.961" v="1107" actId="108"/>
          <ac:spMkLst>
            <pc:docMk/>
            <pc:sldMk cId="2387596425" sldId="674"/>
            <ac:spMk id="36" creationId="{E5926BBF-6D99-4505-A6D9-396B867D55DB}"/>
          </ac:spMkLst>
        </pc:spChg>
        <pc:spChg chg="mod ord">
          <ac:chgData name="Thomas" userId="575d030b64f4584e" providerId="LiveId" clId="{1F2B6A54-1B0A-4919-96D9-F711E5E658E5}" dt="2022-03-31T11:50:09.708" v="2980" actId="207"/>
          <ac:spMkLst>
            <pc:docMk/>
            <pc:sldMk cId="2387596425" sldId="674"/>
            <ac:spMk id="38" creationId="{999A169D-D399-45CA-93FA-5291C7649E4C}"/>
          </ac:spMkLst>
        </pc:spChg>
        <pc:spChg chg="mod ord">
          <ac:chgData name="Thomas" userId="575d030b64f4584e" providerId="LiveId" clId="{1F2B6A54-1B0A-4919-96D9-F711E5E658E5}" dt="2022-03-31T11:50:19.510" v="2983" actId="207"/>
          <ac:spMkLst>
            <pc:docMk/>
            <pc:sldMk cId="2387596425" sldId="674"/>
            <ac:spMk id="40" creationId="{986F0FC0-E6F5-44F4-AE32-EF07B09E5C3C}"/>
          </ac:spMkLst>
        </pc:spChg>
        <pc:spChg chg="add mod">
          <ac:chgData name="Thomas" userId="575d030b64f4584e" providerId="LiveId" clId="{1F2B6A54-1B0A-4919-96D9-F711E5E658E5}" dt="2022-03-30T15:42:50.306" v="168"/>
          <ac:spMkLst>
            <pc:docMk/>
            <pc:sldMk cId="2387596425" sldId="674"/>
            <ac:spMk id="44" creationId="{039F6427-3617-496E-87F9-6CD0DA6B3E33}"/>
          </ac:spMkLst>
        </pc:spChg>
        <pc:spChg chg="mod">
          <ac:chgData name="Thomas" userId="575d030b64f4584e" providerId="LiveId" clId="{1F2B6A54-1B0A-4919-96D9-F711E5E658E5}" dt="2022-03-31T11:50:09.708" v="2980" actId="207"/>
          <ac:spMkLst>
            <pc:docMk/>
            <pc:sldMk cId="2387596425" sldId="674"/>
            <ac:spMk id="45" creationId="{B8BF033C-B07B-4D09-A422-5F9AE8D058DB}"/>
          </ac:spMkLst>
        </pc:spChg>
        <pc:spChg chg="mod">
          <ac:chgData name="Thomas" userId="575d030b64f4584e" providerId="LiveId" clId="{1F2B6A54-1B0A-4919-96D9-F711E5E658E5}" dt="2022-03-31T11:50:19.510" v="2983" actId="207"/>
          <ac:spMkLst>
            <pc:docMk/>
            <pc:sldMk cId="2387596425" sldId="674"/>
            <ac:spMk id="46" creationId="{CE862E52-B3AB-412B-8A2B-641BBBCA6DE1}"/>
          </ac:spMkLst>
        </pc:spChg>
        <pc:spChg chg="mod">
          <ac:chgData name="Thomas" userId="575d030b64f4584e" providerId="LiveId" clId="{1F2B6A54-1B0A-4919-96D9-F711E5E658E5}" dt="2022-03-31T11:50:09.708" v="2980" actId="207"/>
          <ac:spMkLst>
            <pc:docMk/>
            <pc:sldMk cId="2387596425" sldId="674"/>
            <ac:spMk id="49" creationId="{9F6E157D-8745-457C-9B3A-2866850E96AD}"/>
          </ac:spMkLst>
        </pc:spChg>
        <pc:spChg chg="mod">
          <ac:chgData name="Thomas" userId="575d030b64f4584e" providerId="LiveId" clId="{1F2B6A54-1B0A-4919-96D9-F711E5E658E5}" dt="2022-03-31T11:50:19.510" v="2983" actId="207"/>
          <ac:spMkLst>
            <pc:docMk/>
            <pc:sldMk cId="2387596425" sldId="674"/>
            <ac:spMk id="50" creationId="{B6DDA8C4-83DF-45CB-8FFB-6F9D6B5201D5}"/>
          </ac:spMkLst>
        </pc:spChg>
        <pc:spChg chg="mod">
          <ac:chgData name="Thomas" userId="575d030b64f4584e" providerId="LiveId" clId="{1F2B6A54-1B0A-4919-96D9-F711E5E658E5}" dt="2022-03-31T11:50:09.708" v="2980" actId="207"/>
          <ac:spMkLst>
            <pc:docMk/>
            <pc:sldMk cId="2387596425" sldId="674"/>
            <ac:spMk id="52" creationId="{8D8E0DB7-C325-4ED0-B4F2-82146857CC82}"/>
          </ac:spMkLst>
        </pc:spChg>
        <pc:spChg chg="mod">
          <ac:chgData name="Thomas" userId="575d030b64f4584e" providerId="LiveId" clId="{1F2B6A54-1B0A-4919-96D9-F711E5E658E5}" dt="2022-03-31T11:50:19.510" v="2983" actId="207"/>
          <ac:spMkLst>
            <pc:docMk/>
            <pc:sldMk cId="2387596425" sldId="674"/>
            <ac:spMk id="53" creationId="{9AC3FF2C-800D-43D8-8438-528AF07886DD}"/>
          </ac:spMkLst>
        </pc:spChg>
        <pc:spChg chg="mod">
          <ac:chgData name="Thomas" userId="575d030b64f4584e" providerId="LiveId" clId="{1F2B6A54-1B0A-4919-96D9-F711E5E658E5}" dt="2022-03-31T11:50:09.708" v="2980" actId="207"/>
          <ac:spMkLst>
            <pc:docMk/>
            <pc:sldMk cId="2387596425" sldId="674"/>
            <ac:spMk id="54" creationId="{05E3586E-88D5-4DB0-B72F-A5C4FB216FD7}"/>
          </ac:spMkLst>
        </pc:spChg>
        <pc:spChg chg="mod">
          <ac:chgData name="Thomas" userId="575d030b64f4584e" providerId="LiveId" clId="{1F2B6A54-1B0A-4919-96D9-F711E5E658E5}" dt="2022-03-31T11:50:19.510" v="2983" actId="207"/>
          <ac:spMkLst>
            <pc:docMk/>
            <pc:sldMk cId="2387596425" sldId="674"/>
            <ac:spMk id="55" creationId="{AD6649B8-1A45-4656-9BA1-8E2A45A2AA91}"/>
          </ac:spMkLst>
        </pc:spChg>
        <pc:spChg chg="mod">
          <ac:chgData name="Thomas" userId="575d030b64f4584e" providerId="LiveId" clId="{1F2B6A54-1B0A-4919-96D9-F711E5E658E5}" dt="2022-03-31T11:50:09.708" v="2980" actId="207"/>
          <ac:spMkLst>
            <pc:docMk/>
            <pc:sldMk cId="2387596425" sldId="674"/>
            <ac:spMk id="56" creationId="{331D34C5-584B-4825-B43A-B09C28339191}"/>
          </ac:spMkLst>
        </pc:spChg>
        <pc:spChg chg="mod">
          <ac:chgData name="Thomas" userId="575d030b64f4584e" providerId="LiveId" clId="{1F2B6A54-1B0A-4919-96D9-F711E5E658E5}" dt="2022-03-31T11:50:19.510" v="2983" actId="207"/>
          <ac:spMkLst>
            <pc:docMk/>
            <pc:sldMk cId="2387596425" sldId="674"/>
            <ac:spMk id="58" creationId="{C737428A-01C1-4817-AAC3-123874C12F1D}"/>
          </ac:spMkLst>
        </pc:spChg>
        <pc:spChg chg="mod">
          <ac:chgData name="Thomas" userId="575d030b64f4584e" providerId="LiveId" clId="{1F2B6A54-1B0A-4919-96D9-F711E5E658E5}" dt="2022-03-31T11:50:09.708" v="2980" actId="207"/>
          <ac:spMkLst>
            <pc:docMk/>
            <pc:sldMk cId="2387596425" sldId="674"/>
            <ac:spMk id="310" creationId="{4510765D-5E5A-4BC0-8799-A7FE3C59BDF2}"/>
          </ac:spMkLst>
        </pc:spChg>
        <pc:grpChg chg="del ord">
          <ac:chgData name="Thomas" userId="575d030b64f4584e" providerId="LiveId" clId="{1F2B6A54-1B0A-4919-96D9-F711E5E658E5}" dt="2022-03-31T08:59:04.280" v="1840" actId="478"/>
          <ac:grpSpMkLst>
            <pc:docMk/>
            <pc:sldMk cId="2387596425" sldId="674"/>
            <ac:grpSpMk id="41" creationId="{761BB3A3-E0C9-436A-903A-8DE2C1951F8F}"/>
          </ac:grpSpMkLst>
        </pc:grpChg>
        <pc:grpChg chg="del">
          <ac:chgData name="Thomas" userId="575d030b64f4584e" providerId="LiveId" clId="{1F2B6A54-1B0A-4919-96D9-F711E5E658E5}" dt="2022-03-31T08:59:04.280" v="1840" actId="478"/>
          <ac:grpSpMkLst>
            <pc:docMk/>
            <pc:sldMk cId="2387596425" sldId="674"/>
            <ac:grpSpMk id="134" creationId="{7693283F-3612-484D-85BC-7629E1A2082E}"/>
          </ac:grpSpMkLst>
        </pc:grpChg>
        <pc:grpChg chg="del">
          <ac:chgData name="Thomas" userId="575d030b64f4584e" providerId="LiveId" clId="{1F2B6A54-1B0A-4919-96D9-F711E5E658E5}" dt="2022-03-31T08:59:30.049" v="1845" actId="478"/>
          <ac:grpSpMkLst>
            <pc:docMk/>
            <pc:sldMk cId="2387596425" sldId="674"/>
            <ac:grpSpMk id="140" creationId="{2E6D4591-E5C3-4790-918A-365DE0718CD2}"/>
          </ac:grpSpMkLst>
        </pc:grpChg>
        <pc:picChg chg="add mod">
          <ac:chgData name="Thomas" userId="575d030b64f4584e" providerId="LiveId" clId="{1F2B6A54-1B0A-4919-96D9-F711E5E658E5}" dt="2022-03-31T08:59:41.350" v="1849" actId="1076"/>
          <ac:picMkLst>
            <pc:docMk/>
            <pc:sldMk cId="2387596425" sldId="674"/>
            <ac:picMk id="51" creationId="{C1641F33-4409-4200-9BD6-F1439B78683B}"/>
          </ac:picMkLst>
        </pc:picChg>
        <pc:picChg chg="add mod">
          <ac:chgData name="Thomas" userId="575d030b64f4584e" providerId="LiveId" clId="{1F2B6A54-1B0A-4919-96D9-F711E5E658E5}" dt="2022-03-31T08:59:45.753" v="1850" actId="1076"/>
          <ac:picMkLst>
            <pc:docMk/>
            <pc:sldMk cId="2387596425" sldId="674"/>
            <ac:picMk id="59" creationId="{A26E80E3-A7A0-46C1-AEFE-D058458AD109}"/>
          </ac:picMkLst>
        </pc:picChg>
        <pc:picChg chg="add mod">
          <ac:chgData name="Thomas" userId="575d030b64f4584e" providerId="LiveId" clId="{1F2B6A54-1B0A-4919-96D9-F711E5E658E5}" dt="2022-03-31T08:59:47.988" v="1851" actId="1076"/>
          <ac:picMkLst>
            <pc:docMk/>
            <pc:sldMk cId="2387596425" sldId="674"/>
            <ac:picMk id="63" creationId="{433135CF-64E1-476A-BE14-708B6FE5D27B}"/>
          </ac:picMkLst>
        </pc:picChg>
        <pc:picChg chg="add mod">
          <ac:chgData name="Thomas" userId="575d030b64f4584e" providerId="LiveId" clId="{1F2B6A54-1B0A-4919-96D9-F711E5E658E5}" dt="2022-03-31T09:03:50.742" v="1874" actId="14100"/>
          <ac:picMkLst>
            <pc:docMk/>
            <pc:sldMk cId="2387596425" sldId="674"/>
            <ac:picMk id="64" creationId="{80E005CE-658F-44ED-93F0-4CF490436F77}"/>
          </ac:picMkLst>
        </pc:picChg>
        <pc:picChg chg="add mod">
          <ac:chgData name="Thomas" userId="575d030b64f4584e" providerId="LiveId" clId="{1F2B6A54-1B0A-4919-96D9-F711E5E658E5}" dt="2022-03-31T08:59:37.848" v="1847" actId="1076"/>
          <ac:picMkLst>
            <pc:docMk/>
            <pc:sldMk cId="2387596425" sldId="674"/>
            <ac:picMk id="65" creationId="{A8C1F8F9-D63A-4DFA-893A-7F22A9FC83F9}"/>
          </ac:picMkLst>
        </pc:picChg>
        <pc:picChg chg="add mod">
          <ac:chgData name="Thomas" userId="575d030b64f4584e" providerId="LiveId" clId="{1F2B6A54-1B0A-4919-96D9-F711E5E658E5}" dt="2022-03-31T08:59:50.554" v="1852" actId="207"/>
          <ac:picMkLst>
            <pc:docMk/>
            <pc:sldMk cId="2387596425" sldId="674"/>
            <ac:picMk id="66" creationId="{57B2703D-9C58-466F-92B3-D2244693A49D}"/>
          </ac:picMkLst>
        </pc:picChg>
        <pc:picChg chg="del">
          <ac:chgData name="Thomas" userId="575d030b64f4584e" providerId="LiveId" clId="{1F2B6A54-1B0A-4919-96D9-F711E5E658E5}" dt="2022-03-31T08:59:04.280" v="1840" actId="478"/>
          <ac:picMkLst>
            <pc:docMk/>
            <pc:sldMk cId="2387596425" sldId="674"/>
            <ac:picMk id="133" creationId="{C241D478-B385-428B-882C-1D2BA6345FBC}"/>
          </ac:picMkLst>
        </pc:picChg>
        <pc:picChg chg="del">
          <ac:chgData name="Thomas" userId="575d030b64f4584e" providerId="LiveId" clId="{1F2B6A54-1B0A-4919-96D9-F711E5E658E5}" dt="2022-03-31T08:59:15.814" v="1842" actId="478"/>
          <ac:picMkLst>
            <pc:docMk/>
            <pc:sldMk cId="2387596425" sldId="674"/>
            <ac:picMk id="138" creationId="{856BA87E-C9B4-4187-931A-027276297C2D}"/>
          </ac:picMkLst>
        </pc:picChg>
        <pc:picChg chg="del">
          <ac:chgData name="Thomas" userId="575d030b64f4584e" providerId="LiveId" clId="{1F2B6A54-1B0A-4919-96D9-F711E5E658E5}" dt="2022-03-31T08:59:15.814" v="1842" actId="478"/>
          <ac:picMkLst>
            <pc:docMk/>
            <pc:sldMk cId="2387596425" sldId="674"/>
            <ac:picMk id="139" creationId="{DE9960BE-B2BC-4439-AD5E-B56EBCE70078}"/>
          </ac:picMkLst>
        </pc:picChg>
      </pc:sldChg>
      <pc:sldChg chg="addSp delSp modSp mod">
        <pc:chgData name="Thomas" userId="575d030b64f4584e" providerId="LiveId" clId="{1F2B6A54-1B0A-4919-96D9-F711E5E658E5}" dt="2022-03-31T13:21:33.111" v="3400" actId="242"/>
        <pc:sldMkLst>
          <pc:docMk/>
          <pc:sldMk cId="1901109217" sldId="675"/>
        </pc:sldMkLst>
        <pc:spChg chg="mod ord">
          <ac:chgData name="Thomas" userId="575d030b64f4584e" providerId="LiveId" clId="{1F2B6A54-1B0A-4919-96D9-F711E5E658E5}" dt="2022-03-30T16:31:25.093" v="1114" actId="108"/>
          <ac:spMkLst>
            <pc:docMk/>
            <pc:sldMk cId="1901109217" sldId="675"/>
            <ac:spMk id="10" creationId="{7FA584B7-34D9-4083-9199-C8F517819F2F}"/>
          </ac:spMkLst>
        </pc:spChg>
        <pc:spChg chg="del">
          <ac:chgData name="Thomas" userId="575d030b64f4584e" providerId="LiveId" clId="{1F2B6A54-1B0A-4919-96D9-F711E5E658E5}" dt="2022-03-30T15:42:52.917" v="169" actId="478"/>
          <ac:spMkLst>
            <pc:docMk/>
            <pc:sldMk cId="1901109217" sldId="675"/>
            <ac:spMk id="11" creationId="{22FF5332-E0BD-4B07-B53A-975460B436D3}"/>
          </ac:spMkLst>
        </pc:spChg>
        <pc:spChg chg="mod ord">
          <ac:chgData name="Thomas" userId="575d030b64f4584e" providerId="LiveId" clId="{1F2B6A54-1B0A-4919-96D9-F711E5E658E5}" dt="2022-03-30T16:31:26.798" v="1117" actId="108"/>
          <ac:spMkLst>
            <pc:docMk/>
            <pc:sldMk cId="1901109217" sldId="675"/>
            <ac:spMk id="12" creationId="{29674987-0D96-48D7-B73B-1CF48C13B5DA}"/>
          </ac:spMkLst>
        </pc:spChg>
        <pc:spChg chg="mod ord">
          <ac:chgData name="Thomas" userId="575d030b64f4584e" providerId="LiveId" clId="{1F2B6A54-1B0A-4919-96D9-F711E5E658E5}" dt="2022-03-30T16:31:27.185" v="1118" actId="108"/>
          <ac:spMkLst>
            <pc:docMk/>
            <pc:sldMk cId="1901109217" sldId="675"/>
            <ac:spMk id="13" creationId="{E769F56A-FDBC-45ED-BCED-E90DDB484C2B}"/>
          </ac:spMkLst>
        </pc:spChg>
        <pc:spChg chg="mod ord">
          <ac:chgData name="Thomas" userId="575d030b64f4584e" providerId="LiveId" clId="{1F2B6A54-1B0A-4919-96D9-F711E5E658E5}" dt="2022-03-30T16:31:24.695" v="1113" actId="108"/>
          <ac:spMkLst>
            <pc:docMk/>
            <pc:sldMk cId="1901109217" sldId="675"/>
            <ac:spMk id="14" creationId="{26B3A3A7-B9DD-4221-966A-8DD5A973D42F}"/>
          </ac:spMkLst>
        </pc:spChg>
        <pc:spChg chg="mod ord">
          <ac:chgData name="Thomas" userId="575d030b64f4584e" providerId="LiveId" clId="{1F2B6A54-1B0A-4919-96D9-F711E5E658E5}" dt="2022-03-31T09:01:13.010" v="1858" actId="167"/>
          <ac:spMkLst>
            <pc:docMk/>
            <pc:sldMk cId="1901109217" sldId="675"/>
            <ac:spMk id="15" creationId="{191FDB0B-4C06-4A46-9488-E0764B6A3196}"/>
          </ac:spMkLst>
        </pc:spChg>
        <pc:spChg chg="mod ord">
          <ac:chgData name="Thomas" userId="575d030b64f4584e" providerId="LiveId" clId="{1F2B6A54-1B0A-4919-96D9-F711E5E658E5}" dt="2022-03-31T13:21:33.111" v="3400" actId="242"/>
          <ac:spMkLst>
            <pc:docMk/>
            <pc:sldMk cId="1901109217" sldId="675"/>
            <ac:spMk id="17" creationId="{B0FB5531-0736-48F2-B92A-9C3BBB05C75B}"/>
          </ac:spMkLst>
        </pc:spChg>
        <pc:spChg chg="mod">
          <ac:chgData name="Thomas" userId="575d030b64f4584e" providerId="LiveId" clId="{1F2B6A54-1B0A-4919-96D9-F711E5E658E5}" dt="2022-03-30T16:31:28.977" v="1120" actId="108"/>
          <ac:spMkLst>
            <pc:docMk/>
            <pc:sldMk cId="1901109217" sldId="675"/>
            <ac:spMk id="19" creationId="{56BBE554-FB1B-4B3F-8AA9-78C2EB66A99A}"/>
          </ac:spMkLst>
        </pc:spChg>
        <pc:spChg chg="mod">
          <ac:chgData name="Thomas" userId="575d030b64f4584e" providerId="LiveId" clId="{1F2B6A54-1B0A-4919-96D9-F711E5E658E5}" dt="2022-03-30T16:31:29.507" v="1121" actId="108"/>
          <ac:spMkLst>
            <pc:docMk/>
            <pc:sldMk cId="1901109217" sldId="675"/>
            <ac:spMk id="20" creationId="{D98C48C4-EDA8-4485-9455-53D3B70502C6}"/>
          </ac:spMkLst>
        </pc:spChg>
        <pc:spChg chg="mod">
          <ac:chgData name="Thomas" userId="575d030b64f4584e" providerId="LiveId" clId="{1F2B6A54-1B0A-4919-96D9-F711E5E658E5}" dt="2022-03-30T16:31:28.001" v="1119" actId="108"/>
          <ac:spMkLst>
            <pc:docMk/>
            <pc:sldMk cId="1901109217" sldId="675"/>
            <ac:spMk id="21" creationId="{EDB78453-4688-4ABF-AC12-8D5A8A2278B0}"/>
          </ac:spMkLst>
        </pc:spChg>
        <pc:spChg chg="mod">
          <ac:chgData name="Thomas" userId="575d030b64f4584e" providerId="LiveId" clId="{1F2B6A54-1B0A-4919-96D9-F711E5E658E5}" dt="2022-03-31T13:21:33.111" v="3400" actId="242"/>
          <ac:spMkLst>
            <pc:docMk/>
            <pc:sldMk cId="1901109217" sldId="675"/>
            <ac:spMk id="32" creationId="{9C0BDCF1-87A3-4AD9-901C-CF55BDE83740}"/>
          </ac:spMkLst>
        </pc:spChg>
        <pc:spChg chg="mod">
          <ac:chgData name="Thomas" userId="575d030b64f4584e" providerId="LiveId" clId="{1F2B6A54-1B0A-4919-96D9-F711E5E658E5}" dt="2022-03-31T13:21:33.111" v="3400" actId="242"/>
          <ac:spMkLst>
            <pc:docMk/>
            <pc:sldMk cId="1901109217" sldId="675"/>
            <ac:spMk id="44" creationId="{1D12C935-2AD9-4589-9872-73E2FBB7D0F9}"/>
          </ac:spMkLst>
        </pc:spChg>
        <pc:spChg chg="mod ord">
          <ac:chgData name="Thomas" userId="575d030b64f4584e" providerId="LiveId" clId="{1F2B6A54-1B0A-4919-96D9-F711E5E658E5}" dt="2022-03-30T16:30:21.697" v="1078" actId="167"/>
          <ac:spMkLst>
            <pc:docMk/>
            <pc:sldMk cId="1901109217" sldId="675"/>
            <ac:spMk id="45" creationId="{F44BF12F-DACC-45D0-AFD2-5F8EF3764227}"/>
          </ac:spMkLst>
        </pc:spChg>
        <pc:spChg chg="mod ord">
          <ac:chgData name="Thomas" userId="575d030b64f4584e" providerId="LiveId" clId="{1F2B6A54-1B0A-4919-96D9-F711E5E658E5}" dt="2022-03-30T16:30:21.697" v="1078" actId="167"/>
          <ac:spMkLst>
            <pc:docMk/>
            <pc:sldMk cId="1901109217" sldId="675"/>
            <ac:spMk id="46" creationId="{BC7EF3DE-928E-46C7-92BD-4BF62E8FBBE5}"/>
          </ac:spMkLst>
        </pc:spChg>
        <pc:spChg chg="mod ord">
          <ac:chgData name="Thomas" userId="575d030b64f4584e" providerId="LiveId" clId="{1F2B6A54-1B0A-4919-96D9-F711E5E658E5}" dt="2022-03-30T16:30:21.697" v="1078" actId="167"/>
          <ac:spMkLst>
            <pc:docMk/>
            <pc:sldMk cId="1901109217" sldId="675"/>
            <ac:spMk id="47" creationId="{AE538050-B9A3-4E2B-AE92-4E3563632B99}"/>
          </ac:spMkLst>
        </pc:spChg>
        <pc:spChg chg="add mod">
          <ac:chgData name="Thomas" userId="575d030b64f4584e" providerId="LiveId" clId="{1F2B6A54-1B0A-4919-96D9-F711E5E658E5}" dt="2022-03-30T15:42:53.470" v="170"/>
          <ac:spMkLst>
            <pc:docMk/>
            <pc:sldMk cId="1901109217" sldId="675"/>
            <ac:spMk id="48" creationId="{AA8A5B66-6DAC-4DBD-AD42-3E3D6257C266}"/>
          </ac:spMkLst>
        </pc:spChg>
        <pc:spChg chg="mod">
          <ac:chgData name="Thomas" userId="575d030b64f4584e" providerId="LiveId" clId="{1F2B6A54-1B0A-4919-96D9-F711E5E658E5}" dt="2022-03-31T13:21:33.111" v="3400" actId="242"/>
          <ac:spMkLst>
            <pc:docMk/>
            <pc:sldMk cId="1901109217" sldId="675"/>
            <ac:spMk id="49" creationId="{551E32C4-4E01-4622-902D-AC0520004A77}"/>
          </ac:spMkLst>
        </pc:spChg>
        <pc:spChg chg="mod">
          <ac:chgData name="Thomas" userId="575d030b64f4584e" providerId="LiveId" clId="{1F2B6A54-1B0A-4919-96D9-F711E5E658E5}" dt="2022-03-31T13:21:33.111" v="3400" actId="242"/>
          <ac:spMkLst>
            <pc:docMk/>
            <pc:sldMk cId="1901109217" sldId="675"/>
            <ac:spMk id="51" creationId="{34C5910E-31E0-4051-8CB8-97BF077AABE8}"/>
          </ac:spMkLst>
        </pc:spChg>
        <pc:spChg chg="mod">
          <ac:chgData name="Thomas" userId="575d030b64f4584e" providerId="LiveId" clId="{1F2B6A54-1B0A-4919-96D9-F711E5E658E5}" dt="2022-03-31T13:21:33.111" v="3400" actId="242"/>
          <ac:spMkLst>
            <pc:docMk/>
            <pc:sldMk cId="1901109217" sldId="675"/>
            <ac:spMk id="53" creationId="{80CE8567-7580-4EA3-94D9-52DAE93EBD54}"/>
          </ac:spMkLst>
        </pc:spChg>
        <pc:spChg chg="mod">
          <ac:chgData name="Thomas" userId="575d030b64f4584e" providerId="LiveId" clId="{1F2B6A54-1B0A-4919-96D9-F711E5E658E5}" dt="2022-03-31T13:21:33.111" v="3400" actId="242"/>
          <ac:spMkLst>
            <pc:docMk/>
            <pc:sldMk cId="1901109217" sldId="675"/>
            <ac:spMk id="56" creationId="{8C5AA644-16B4-4911-8F78-C4A3769B2934}"/>
          </ac:spMkLst>
        </pc:spChg>
        <pc:spChg chg="mod">
          <ac:chgData name="Thomas" userId="575d030b64f4584e" providerId="LiveId" clId="{1F2B6A54-1B0A-4919-96D9-F711E5E658E5}" dt="2022-03-31T13:21:33.111" v="3400" actId="242"/>
          <ac:spMkLst>
            <pc:docMk/>
            <pc:sldMk cId="1901109217" sldId="675"/>
            <ac:spMk id="58" creationId="{E1FCABA5-354E-4684-801B-CF2E32E41DD1}"/>
          </ac:spMkLst>
        </pc:spChg>
        <pc:spChg chg="mod">
          <ac:chgData name="Thomas" userId="575d030b64f4584e" providerId="LiveId" clId="{1F2B6A54-1B0A-4919-96D9-F711E5E658E5}" dt="2022-03-31T11:51:08.262" v="2987" actId="207"/>
          <ac:spMkLst>
            <pc:docMk/>
            <pc:sldMk cId="1901109217" sldId="675"/>
            <ac:spMk id="310" creationId="{4510765D-5E5A-4BC0-8799-A7FE3C59BDF2}"/>
          </ac:spMkLst>
        </pc:spChg>
        <pc:grpChg chg="del">
          <ac:chgData name="Thomas" userId="575d030b64f4584e" providerId="LiveId" clId="{1F2B6A54-1B0A-4919-96D9-F711E5E658E5}" dt="2022-03-31T09:00:55.165" v="1853" actId="478"/>
          <ac:grpSpMkLst>
            <pc:docMk/>
            <pc:sldMk cId="1901109217" sldId="675"/>
            <ac:grpSpMk id="24" creationId="{B851F13D-1825-433C-B961-FB5A2CD1C73C}"/>
          </ac:grpSpMkLst>
        </pc:grpChg>
        <pc:grpChg chg="del ord">
          <ac:chgData name="Thomas" userId="575d030b64f4584e" providerId="LiveId" clId="{1F2B6A54-1B0A-4919-96D9-F711E5E658E5}" dt="2022-03-31T09:01:14.804" v="1859" actId="478"/>
          <ac:grpSpMkLst>
            <pc:docMk/>
            <pc:sldMk cId="1901109217" sldId="675"/>
            <ac:grpSpMk id="28" creationId="{B9756453-362C-409C-BAD6-94232CCE9932}"/>
          </ac:grpSpMkLst>
        </pc:grpChg>
        <pc:grpChg chg="del">
          <ac:chgData name="Thomas" userId="575d030b64f4584e" providerId="LiveId" clId="{1F2B6A54-1B0A-4919-96D9-F711E5E658E5}" dt="2022-03-31T09:01:21.539" v="1861" actId="478"/>
          <ac:grpSpMkLst>
            <pc:docMk/>
            <pc:sldMk cId="1901109217" sldId="675"/>
            <ac:grpSpMk id="75" creationId="{D427B8A7-F63F-4E87-82C1-0FBCA9DB5D81}"/>
          </ac:grpSpMkLst>
        </pc:grpChg>
        <pc:grpChg chg="del">
          <ac:chgData name="Thomas" userId="575d030b64f4584e" providerId="LiveId" clId="{1F2B6A54-1B0A-4919-96D9-F711E5E658E5}" dt="2022-03-31T09:03:15.238" v="1868" actId="478"/>
          <ac:grpSpMkLst>
            <pc:docMk/>
            <pc:sldMk cId="1901109217" sldId="675"/>
            <ac:grpSpMk id="78" creationId="{E40C7C9E-B7E4-4E14-8070-BC27B51E807E}"/>
          </ac:grpSpMkLst>
        </pc:grpChg>
        <pc:picChg chg="del">
          <ac:chgData name="Thomas" userId="575d030b64f4584e" providerId="LiveId" clId="{1F2B6A54-1B0A-4919-96D9-F711E5E658E5}" dt="2022-03-31T09:00:55.165" v="1853" actId="478"/>
          <ac:picMkLst>
            <pc:docMk/>
            <pc:sldMk cId="1901109217" sldId="675"/>
            <ac:picMk id="23" creationId="{B29BFC1A-B9BD-4B7D-AC6A-DDA42E3A307A}"/>
          </ac:picMkLst>
        </pc:picChg>
        <pc:picChg chg="del">
          <ac:chgData name="Thomas" userId="575d030b64f4584e" providerId="LiveId" clId="{1F2B6A54-1B0A-4919-96D9-F711E5E658E5}" dt="2022-03-31T09:00:55.165" v="1853" actId="478"/>
          <ac:picMkLst>
            <pc:docMk/>
            <pc:sldMk cId="1901109217" sldId="675"/>
            <ac:picMk id="40" creationId="{7CFC7CEE-EF46-4432-821F-5AC1C16F3B74}"/>
          </ac:picMkLst>
        </pc:picChg>
        <pc:picChg chg="add mod ord">
          <ac:chgData name="Thomas" userId="575d030b64f4584e" providerId="LiveId" clId="{1F2B6A54-1B0A-4919-96D9-F711E5E658E5}" dt="2022-03-31T09:01:13.010" v="1858" actId="167"/>
          <ac:picMkLst>
            <pc:docMk/>
            <pc:sldMk cId="1901109217" sldId="675"/>
            <ac:picMk id="50" creationId="{3BA96D32-5A26-4E01-B7A9-9CF7734F1945}"/>
          </ac:picMkLst>
        </pc:picChg>
        <pc:picChg chg="add mod">
          <ac:chgData name="Thomas" userId="575d030b64f4584e" providerId="LiveId" clId="{1F2B6A54-1B0A-4919-96D9-F711E5E658E5}" dt="2022-03-31T09:01:09.982" v="1857" actId="1076"/>
          <ac:picMkLst>
            <pc:docMk/>
            <pc:sldMk cId="1901109217" sldId="675"/>
            <ac:picMk id="52" creationId="{2EA55F9F-3CF5-4B50-B07B-36EAFEFF1BA5}"/>
          </ac:picMkLst>
        </pc:picChg>
        <pc:picChg chg="add mod">
          <ac:chgData name="Thomas" userId="575d030b64f4584e" providerId="LiveId" clId="{1F2B6A54-1B0A-4919-96D9-F711E5E658E5}" dt="2022-03-31T09:01:07.642" v="1856" actId="1076"/>
          <ac:picMkLst>
            <pc:docMk/>
            <pc:sldMk cId="1901109217" sldId="675"/>
            <ac:picMk id="54" creationId="{7E1F28C8-E469-4D95-B6F3-B028E96A787B}"/>
          </ac:picMkLst>
        </pc:picChg>
        <pc:picChg chg="add mod">
          <ac:chgData name="Thomas" userId="575d030b64f4584e" providerId="LiveId" clId="{1F2B6A54-1B0A-4919-96D9-F711E5E658E5}" dt="2022-03-31T09:03:44.120" v="1873" actId="14100"/>
          <ac:picMkLst>
            <pc:docMk/>
            <pc:sldMk cId="1901109217" sldId="675"/>
            <ac:picMk id="55" creationId="{3FB48828-49E4-461D-992E-E8FFD5BC1961}"/>
          </ac:picMkLst>
        </pc:picChg>
        <pc:picChg chg="add mod">
          <ac:chgData name="Thomas" userId="575d030b64f4584e" providerId="LiveId" clId="{1F2B6A54-1B0A-4919-96D9-F711E5E658E5}" dt="2022-03-31T09:01:27.765" v="1863" actId="1076"/>
          <ac:picMkLst>
            <pc:docMk/>
            <pc:sldMk cId="1901109217" sldId="675"/>
            <ac:picMk id="57" creationId="{8F84A67C-CE26-4F56-936D-37F21FEC0127}"/>
          </ac:picMkLst>
        </pc:picChg>
        <pc:picChg chg="add mod">
          <ac:chgData name="Thomas" userId="575d030b64f4584e" providerId="LiveId" clId="{1F2B6A54-1B0A-4919-96D9-F711E5E658E5}" dt="2022-03-31T09:01:24.937" v="1862" actId="1076"/>
          <ac:picMkLst>
            <pc:docMk/>
            <pc:sldMk cId="1901109217" sldId="675"/>
            <ac:picMk id="59" creationId="{C1A61E35-6C32-43E2-9CD7-0859469D82DC}"/>
          </ac:picMkLst>
        </pc:picChg>
        <pc:picChg chg="add mod">
          <ac:chgData name="Thomas" userId="575d030b64f4584e" providerId="LiveId" clId="{1F2B6A54-1B0A-4919-96D9-F711E5E658E5}" dt="2022-03-31T09:03:17.297" v="1869" actId="1076"/>
          <ac:picMkLst>
            <pc:docMk/>
            <pc:sldMk cId="1901109217" sldId="675"/>
            <ac:picMk id="60" creationId="{9134EDFE-56F6-4597-BF51-D96E1D8453D7}"/>
          </ac:picMkLst>
        </pc:picChg>
        <pc:picChg chg="add mod">
          <ac:chgData name="Thomas" userId="575d030b64f4584e" providerId="LiveId" clId="{1F2B6A54-1B0A-4919-96D9-F711E5E658E5}" dt="2022-03-31T09:03:19.997" v="1870" actId="1076"/>
          <ac:picMkLst>
            <pc:docMk/>
            <pc:sldMk cId="1901109217" sldId="675"/>
            <ac:picMk id="61" creationId="{94647191-499A-4355-9DEC-FA01B473CB20}"/>
          </ac:picMkLst>
        </pc:picChg>
        <pc:picChg chg="del">
          <ac:chgData name="Thomas" userId="575d030b64f4584e" providerId="LiveId" clId="{1F2B6A54-1B0A-4919-96D9-F711E5E658E5}" dt="2022-03-31T09:01:21.539" v="1861" actId="478"/>
          <ac:picMkLst>
            <pc:docMk/>
            <pc:sldMk cId="1901109217" sldId="675"/>
            <ac:picMk id="74" creationId="{8B0111D9-5F48-4215-AE13-9F1E4D32059E}"/>
          </ac:picMkLst>
        </pc:picChg>
        <pc:picChg chg="del">
          <ac:chgData name="Thomas" userId="575d030b64f4584e" providerId="LiveId" clId="{1F2B6A54-1B0A-4919-96D9-F711E5E658E5}" dt="2022-03-31T09:03:15.238" v="1868" actId="478"/>
          <ac:picMkLst>
            <pc:docMk/>
            <pc:sldMk cId="1901109217" sldId="675"/>
            <ac:picMk id="81" creationId="{5BADD324-A7CA-49D5-8BD9-7DD146498C01}"/>
          </ac:picMkLst>
        </pc:picChg>
      </pc:sldChg>
      <pc:sldChg chg="addSp delSp modSp mod">
        <pc:chgData name="Thomas" userId="575d030b64f4584e" providerId="LiveId" clId="{1F2B6A54-1B0A-4919-96D9-F711E5E658E5}" dt="2022-04-22T15:32:26.736" v="3921" actId="2711"/>
        <pc:sldMkLst>
          <pc:docMk/>
          <pc:sldMk cId="2889925944" sldId="676"/>
        </pc:sldMkLst>
        <pc:spChg chg="mod">
          <ac:chgData name="Thomas" userId="575d030b64f4584e" providerId="LiveId" clId="{1F2B6A54-1B0A-4919-96D9-F711E5E658E5}" dt="2022-03-30T15:44:48.832" v="200" actId="207"/>
          <ac:spMkLst>
            <pc:docMk/>
            <pc:sldMk cId="2889925944" sldId="676"/>
            <ac:spMk id="11" creationId="{22FF5332-E0BD-4B07-B53A-975460B436D3}"/>
          </ac:spMkLst>
        </pc:spChg>
        <pc:spChg chg="mod ord">
          <ac:chgData name="Thomas" userId="575d030b64f4584e" providerId="LiveId" clId="{1F2B6A54-1B0A-4919-96D9-F711E5E658E5}" dt="2022-03-31T09:41:26.385" v="2288" actId="167"/>
          <ac:spMkLst>
            <pc:docMk/>
            <pc:sldMk cId="2889925944" sldId="676"/>
            <ac:spMk id="13" creationId="{BA9FA3B0-3F9E-4C08-BC67-C1A08065AE6A}"/>
          </ac:spMkLst>
        </pc:spChg>
        <pc:spChg chg="mod">
          <ac:chgData name="Thomas" userId="575d030b64f4584e" providerId="LiveId" clId="{1F2B6A54-1B0A-4919-96D9-F711E5E658E5}" dt="2022-03-30T16:34:03.544" v="1182" actId="108"/>
          <ac:spMkLst>
            <pc:docMk/>
            <pc:sldMk cId="2889925944" sldId="676"/>
            <ac:spMk id="14" creationId="{958D7286-9B65-49FB-88FF-4FB450A07BCF}"/>
          </ac:spMkLst>
        </pc:spChg>
        <pc:spChg chg="mod ord">
          <ac:chgData name="Thomas" userId="575d030b64f4584e" providerId="LiveId" clId="{1F2B6A54-1B0A-4919-96D9-F711E5E658E5}" dt="2022-03-31T09:41:26.385" v="2288" actId="167"/>
          <ac:spMkLst>
            <pc:docMk/>
            <pc:sldMk cId="2889925944" sldId="676"/>
            <ac:spMk id="15" creationId="{6C63B6EB-4C93-4D1C-9664-0FA6A77C3E73}"/>
          </ac:spMkLst>
        </pc:spChg>
        <pc:spChg chg="mod ord">
          <ac:chgData name="Thomas" userId="575d030b64f4584e" providerId="LiveId" clId="{1F2B6A54-1B0A-4919-96D9-F711E5E658E5}" dt="2022-03-31T12:09:10.080" v="3043" actId="207"/>
          <ac:spMkLst>
            <pc:docMk/>
            <pc:sldMk cId="2889925944" sldId="676"/>
            <ac:spMk id="16" creationId="{3792D64C-1BF9-4690-8966-F3C7775398D2}"/>
          </ac:spMkLst>
        </pc:spChg>
        <pc:spChg chg="mod">
          <ac:chgData name="Thomas" userId="575d030b64f4584e" providerId="LiveId" clId="{1F2B6A54-1B0A-4919-96D9-F711E5E658E5}" dt="2022-04-22T15:32:26.736" v="3921" actId="2711"/>
          <ac:spMkLst>
            <pc:docMk/>
            <pc:sldMk cId="2889925944" sldId="676"/>
            <ac:spMk id="17" creationId="{5F723475-3ECF-4A83-A164-B0BCC31ADE5A}"/>
          </ac:spMkLst>
        </pc:spChg>
        <pc:spChg chg="mod">
          <ac:chgData name="Thomas" userId="575d030b64f4584e" providerId="LiveId" clId="{1F2B6A54-1B0A-4919-96D9-F711E5E658E5}" dt="2022-03-31T09:41:21.988" v="2287" actId="207"/>
          <ac:spMkLst>
            <pc:docMk/>
            <pc:sldMk cId="2889925944" sldId="676"/>
            <ac:spMk id="19" creationId="{D01E6092-6381-496A-8E0B-5C96439F2393}"/>
          </ac:spMkLst>
        </pc:spChg>
        <pc:spChg chg="mod">
          <ac:chgData name="Thomas" userId="575d030b64f4584e" providerId="LiveId" clId="{1F2B6A54-1B0A-4919-96D9-F711E5E658E5}" dt="2022-03-31T12:09:10.080" v="3043" actId="207"/>
          <ac:spMkLst>
            <pc:docMk/>
            <pc:sldMk cId="2889925944" sldId="676"/>
            <ac:spMk id="20" creationId="{978F05C8-9F56-4BB4-8965-F4C48C08EE7F}"/>
          </ac:spMkLst>
        </pc:spChg>
        <pc:spChg chg="mod">
          <ac:chgData name="Thomas" userId="575d030b64f4584e" providerId="LiveId" clId="{1F2B6A54-1B0A-4919-96D9-F711E5E658E5}" dt="2022-03-31T12:49:11.862" v="3051" actId="207"/>
          <ac:spMkLst>
            <pc:docMk/>
            <pc:sldMk cId="2889925944" sldId="676"/>
            <ac:spMk id="310" creationId="{4510765D-5E5A-4BC0-8799-A7FE3C59BDF2}"/>
          </ac:spMkLst>
        </pc:spChg>
        <pc:grpChg chg="add mod">
          <ac:chgData name="Thomas" userId="575d030b64f4584e" providerId="LiveId" clId="{1F2B6A54-1B0A-4919-96D9-F711E5E658E5}" dt="2022-03-31T09:41:57.992" v="2294"/>
          <ac:grpSpMkLst>
            <pc:docMk/>
            <pc:sldMk cId="2889925944" sldId="676"/>
            <ac:grpSpMk id="12" creationId="{D3216D0B-6910-4530-92D7-8B90A89710BF}"/>
          </ac:grpSpMkLst>
        </pc:grpChg>
        <pc:picChg chg="del">
          <ac:chgData name="Thomas" userId="575d030b64f4584e" providerId="LiveId" clId="{1F2B6A54-1B0A-4919-96D9-F711E5E658E5}" dt="2022-03-31T09:41:57.620" v="2293" actId="478"/>
          <ac:picMkLst>
            <pc:docMk/>
            <pc:sldMk cId="2889925944" sldId="676"/>
            <ac:picMk id="7" creationId="{ECE2C4BB-6376-47CD-B113-2514D201A9B3}"/>
          </ac:picMkLst>
        </pc:picChg>
        <pc:picChg chg="mod">
          <ac:chgData name="Thomas" userId="575d030b64f4584e" providerId="LiveId" clId="{1F2B6A54-1B0A-4919-96D9-F711E5E658E5}" dt="2022-03-31T09:41:57.992" v="2294"/>
          <ac:picMkLst>
            <pc:docMk/>
            <pc:sldMk cId="2889925944" sldId="676"/>
            <ac:picMk id="18" creationId="{094EE3D1-9871-44AE-9939-95F92D31D765}"/>
          </ac:picMkLst>
        </pc:picChg>
      </pc:sldChg>
      <pc:sldChg chg="addSp delSp modSp mod">
        <pc:chgData name="Thomas" userId="575d030b64f4584e" providerId="LiveId" clId="{1F2B6A54-1B0A-4919-96D9-F711E5E658E5}" dt="2022-04-22T15:32:36.142" v="3922" actId="2711"/>
        <pc:sldMkLst>
          <pc:docMk/>
          <pc:sldMk cId="3219542708" sldId="677"/>
        </pc:sldMkLst>
        <pc:spChg chg="del">
          <ac:chgData name="Thomas" userId="575d030b64f4584e" providerId="LiveId" clId="{1F2B6A54-1B0A-4919-96D9-F711E5E658E5}" dt="2022-03-30T15:44:52.482" v="201" actId="478"/>
          <ac:spMkLst>
            <pc:docMk/>
            <pc:sldMk cId="3219542708" sldId="677"/>
            <ac:spMk id="11" creationId="{22FF5332-E0BD-4B07-B53A-975460B436D3}"/>
          </ac:spMkLst>
        </pc:spChg>
        <pc:spChg chg="mod ord">
          <ac:chgData name="Thomas" userId="575d030b64f4584e" providerId="LiveId" clId="{1F2B6A54-1B0A-4919-96D9-F711E5E658E5}" dt="2022-03-31T09:41:34.522" v="2290" actId="167"/>
          <ac:spMkLst>
            <pc:docMk/>
            <pc:sldMk cId="3219542708" sldId="677"/>
            <ac:spMk id="12" creationId="{A697C3E7-CCDE-45E6-939B-70535F16C945}"/>
          </ac:spMkLst>
        </pc:spChg>
        <pc:spChg chg="add del mod">
          <ac:chgData name="Thomas" userId="575d030b64f4584e" providerId="LiveId" clId="{1F2B6A54-1B0A-4919-96D9-F711E5E658E5}" dt="2022-03-30T15:44:54.286" v="203"/>
          <ac:spMkLst>
            <pc:docMk/>
            <pc:sldMk cId="3219542708" sldId="677"/>
            <ac:spMk id="14" creationId="{4DFA5FDA-F279-4B3B-AC25-84EF6957A821}"/>
          </ac:spMkLst>
        </pc:spChg>
        <pc:spChg chg="add mod">
          <ac:chgData name="Thomas" userId="575d030b64f4584e" providerId="LiveId" clId="{1F2B6A54-1B0A-4919-96D9-F711E5E658E5}" dt="2022-03-30T15:44:59.467" v="204"/>
          <ac:spMkLst>
            <pc:docMk/>
            <pc:sldMk cId="3219542708" sldId="677"/>
            <ac:spMk id="15" creationId="{BAE7AD70-1EB9-4932-8B71-D56E6DF09626}"/>
          </ac:spMkLst>
        </pc:spChg>
        <pc:spChg chg="mod">
          <ac:chgData name="Thomas" userId="575d030b64f4584e" providerId="LiveId" clId="{1F2B6A54-1B0A-4919-96D9-F711E5E658E5}" dt="2022-04-22T15:32:36.142" v="3922" actId="2711"/>
          <ac:spMkLst>
            <pc:docMk/>
            <pc:sldMk cId="3219542708" sldId="677"/>
            <ac:spMk id="16" creationId="{0F2BED34-F653-4D24-B127-6EDAFE4AA118}"/>
          </ac:spMkLst>
        </pc:spChg>
        <pc:spChg chg="mod ord">
          <ac:chgData name="Thomas" userId="575d030b64f4584e" providerId="LiveId" clId="{1F2B6A54-1B0A-4919-96D9-F711E5E658E5}" dt="2022-03-31T09:41:34.522" v="2290" actId="167"/>
          <ac:spMkLst>
            <pc:docMk/>
            <pc:sldMk cId="3219542708" sldId="677"/>
            <ac:spMk id="18" creationId="{A0824675-3761-4D25-B196-942BE818C4D9}"/>
          </ac:spMkLst>
        </pc:spChg>
        <pc:spChg chg="mod ord">
          <ac:chgData name="Thomas" userId="575d030b64f4584e" providerId="LiveId" clId="{1F2B6A54-1B0A-4919-96D9-F711E5E658E5}" dt="2022-03-31T12:51:16.474" v="3055" actId="207"/>
          <ac:spMkLst>
            <pc:docMk/>
            <pc:sldMk cId="3219542708" sldId="677"/>
            <ac:spMk id="21" creationId="{5EB5C52C-86CC-42B2-88EE-CAD397526C6F}"/>
          </ac:spMkLst>
        </pc:spChg>
        <pc:spChg chg="mod">
          <ac:chgData name="Thomas" userId="575d030b64f4584e" providerId="LiveId" clId="{1F2B6A54-1B0A-4919-96D9-F711E5E658E5}" dt="2022-03-30T16:34:09.138" v="1186" actId="108"/>
          <ac:spMkLst>
            <pc:docMk/>
            <pc:sldMk cId="3219542708" sldId="677"/>
            <ac:spMk id="22" creationId="{4CBDC95B-857A-45BB-94C0-B0FEE29B0A10}"/>
          </ac:spMkLst>
        </pc:spChg>
        <pc:spChg chg="mod">
          <ac:chgData name="Thomas" userId="575d030b64f4584e" providerId="LiveId" clId="{1F2B6A54-1B0A-4919-96D9-F711E5E658E5}" dt="2022-03-31T09:41:31.131" v="2289" actId="207"/>
          <ac:spMkLst>
            <pc:docMk/>
            <pc:sldMk cId="3219542708" sldId="677"/>
            <ac:spMk id="23" creationId="{D424DAE0-9A92-4351-A1B8-DE6E6CD34B2C}"/>
          </ac:spMkLst>
        </pc:spChg>
        <pc:spChg chg="mod">
          <ac:chgData name="Thomas" userId="575d030b64f4584e" providerId="LiveId" clId="{1F2B6A54-1B0A-4919-96D9-F711E5E658E5}" dt="2022-03-31T12:51:16.474" v="3055" actId="207"/>
          <ac:spMkLst>
            <pc:docMk/>
            <pc:sldMk cId="3219542708" sldId="677"/>
            <ac:spMk id="24" creationId="{5E1B5A8E-83C5-4510-9F89-8C6F33B681DD}"/>
          </ac:spMkLst>
        </pc:spChg>
        <pc:spChg chg="mod ord">
          <ac:chgData name="Thomas" userId="575d030b64f4584e" providerId="LiveId" clId="{1F2B6A54-1B0A-4919-96D9-F711E5E658E5}" dt="2022-03-31T09:41:34.522" v="2290" actId="167"/>
          <ac:spMkLst>
            <pc:docMk/>
            <pc:sldMk cId="3219542708" sldId="677"/>
            <ac:spMk id="25" creationId="{B7CE69AD-98F5-418E-867A-1377338752AA}"/>
          </ac:spMkLst>
        </pc:spChg>
        <pc:spChg chg="mod ord">
          <ac:chgData name="Thomas" userId="575d030b64f4584e" providerId="LiveId" clId="{1F2B6A54-1B0A-4919-96D9-F711E5E658E5}" dt="2022-03-31T09:41:34.522" v="2290" actId="167"/>
          <ac:spMkLst>
            <pc:docMk/>
            <pc:sldMk cId="3219542708" sldId="677"/>
            <ac:spMk id="26" creationId="{27CB8EAE-59A0-481A-92D7-2D65D7B6D087}"/>
          </ac:spMkLst>
        </pc:spChg>
        <pc:spChg chg="mod ord">
          <ac:chgData name="Thomas" userId="575d030b64f4584e" providerId="LiveId" clId="{1F2B6A54-1B0A-4919-96D9-F711E5E658E5}" dt="2022-03-31T12:51:16.474" v="3055" actId="207"/>
          <ac:spMkLst>
            <pc:docMk/>
            <pc:sldMk cId="3219542708" sldId="677"/>
            <ac:spMk id="27" creationId="{E0AA7EC6-6182-4E42-8CA2-D71B516042FA}"/>
          </ac:spMkLst>
        </pc:spChg>
        <pc:spChg chg="mod">
          <ac:chgData name="Thomas" userId="575d030b64f4584e" providerId="LiveId" clId="{1F2B6A54-1B0A-4919-96D9-F711E5E658E5}" dt="2022-03-31T12:51:10.399" v="3052" actId="207"/>
          <ac:spMkLst>
            <pc:docMk/>
            <pc:sldMk cId="3219542708" sldId="677"/>
            <ac:spMk id="310" creationId="{4510765D-5E5A-4BC0-8799-A7FE3C59BDF2}"/>
          </ac:spMkLst>
        </pc:spChg>
        <pc:grpChg chg="add mod">
          <ac:chgData name="Thomas" userId="575d030b64f4584e" providerId="LiveId" clId="{1F2B6A54-1B0A-4919-96D9-F711E5E658E5}" dt="2022-03-31T09:42:00.917" v="2296"/>
          <ac:grpSpMkLst>
            <pc:docMk/>
            <pc:sldMk cId="3219542708" sldId="677"/>
            <ac:grpSpMk id="14" creationId="{34D3217A-0F9A-4003-B89A-4C466C8A708C}"/>
          </ac:grpSpMkLst>
        </pc:grpChg>
        <pc:picChg chg="del">
          <ac:chgData name="Thomas" userId="575d030b64f4584e" providerId="LiveId" clId="{1F2B6A54-1B0A-4919-96D9-F711E5E658E5}" dt="2022-03-31T09:42:00.590" v="2295" actId="478"/>
          <ac:picMkLst>
            <pc:docMk/>
            <pc:sldMk cId="3219542708" sldId="677"/>
            <ac:picMk id="7" creationId="{ECE2C4BB-6376-47CD-B113-2514D201A9B3}"/>
          </ac:picMkLst>
        </pc:picChg>
        <pc:picChg chg="mod">
          <ac:chgData name="Thomas" userId="575d030b64f4584e" providerId="LiveId" clId="{1F2B6A54-1B0A-4919-96D9-F711E5E658E5}" dt="2022-03-31T09:42:00.917" v="2296"/>
          <ac:picMkLst>
            <pc:docMk/>
            <pc:sldMk cId="3219542708" sldId="677"/>
            <ac:picMk id="17" creationId="{AAC6A42F-9C87-4A0C-B8D6-26A1808F8A2C}"/>
          </ac:picMkLst>
        </pc:picChg>
      </pc:sldChg>
      <pc:sldChg chg="addSp delSp modSp mod">
        <pc:chgData name="Thomas" userId="575d030b64f4584e" providerId="LiveId" clId="{1F2B6A54-1B0A-4919-96D9-F711E5E658E5}" dt="2022-03-31T12:04:57.206" v="3002" actId="207"/>
        <pc:sldMkLst>
          <pc:docMk/>
          <pc:sldMk cId="4018616194" sldId="679"/>
        </pc:sldMkLst>
        <pc:spChg chg="add del mod">
          <ac:chgData name="Thomas" userId="575d030b64f4584e" providerId="LiveId" clId="{1F2B6A54-1B0A-4919-96D9-F711E5E658E5}" dt="2022-03-31T09:41:06.465" v="2286" actId="478"/>
          <ac:spMkLst>
            <pc:docMk/>
            <pc:sldMk cId="4018616194" sldId="679"/>
            <ac:spMk id="11" creationId="{22FF5332-E0BD-4B07-B53A-975460B436D3}"/>
          </ac:spMkLst>
        </pc:spChg>
        <pc:spChg chg="mod">
          <ac:chgData name="Thomas" userId="575d030b64f4584e" providerId="LiveId" clId="{1F2B6A54-1B0A-4919-96D9-F711E5E658E5}" dt="2022-03-31T12:04:53.744" v="3001" actId="207"/>
          <ac:spMkLst>
            <pc:docMk/>
            <pc:sldMk cId="4018616194" sldId="679"/>
            <ac:spMk id="12" creationId="{A5BEC593-CACB-41D6-9CA7-A00F8BDC31CD}"/>
          </ac:spMkLst>
        </pc:spChg>
        <pc:spChg chg="mod">
          <ac:chgData name="Thomas" userId="575d030b64f4584e" providerId="LiveId" clId="{1F2B6A54-1B0A-4919-96D9-F711E5E658E5}" dt="2022-03-31T12:04:57.206" v="3002" actId="207"/>
          <ac:spMkLst>
            <pc:docMk/>
            <pc:sldMk cId="4018616194" sldId="679"/>
            <ac:spMk id="310" creationId="{4510765D-5E5A-4BC0-8799-A7FE3C59BDF2}"/>
          </ac:spMkLst>
        </pc:spChg>
        <pc:picChg chg="mod">
          <ac:chgData name="Thomas" userId="575d030b64f4584e" providerId="LiveId" clId="{1F2B6A54-1B0A-4919-96D9-F711E5E658E5}" dt="2022-03-30T16:05:07.927" v="551" actId="108"/>
          <ac:picMkLst>
            <pc:docMk/>
            <pc:sldMk cId="4018616194" sldId="679"/>
            <ac:picMk id="6" creationId="{934E8AF8-4BDD-49A6-8069-2AB08A47472E}"/>
          </ac:picMkLst>
        </pc:picChg>
      </pc:sldChg>
      <pc:sldChg chg="modSp mod">
        <pc:chgData name="Thomas" userId="575d030b64f4584e" providerId="LiveId" clId="{1F2B6A54-1B0A-4919-96D9-F711E5E658E5}" dt="2022-03-31T12:05:39.914" v="3017" actId="207"/>
        <pc:sldMkLst>
          <pc:docMk/>
          <pc:sldMk cId="485389693" sldId="680"/>
        </pc:sldMkLst>
        <pc:spChg chg="mod">
          <ac:chgData name="Thomas" userId="575d030b64f4584e" providerId="LiveId" clId="{1F2B6A54-1B0A-4919-96D9-F711E5E658E5}" dt="2022-03-30T15:43:22.923" v="184" actId="207"/>
          <ac:spMkLst>
            <pc:docMk/>
            <pc:sldMk cId="485389693" sldId="680"/>
            <ac:spMk id="11" creationId="{22FF5332-E0BD-4B07-B53A-975460B436D3}"/>
          </ac:spMkLst>
        </pc:spChg>
        <pc:spChg chg="mod">
          <ac:chgData name="Thomas" userId="575d030b64f4584e" providerId="LiveId" clId="{1F2B6A54-1B0A-4919-96D9-F711E5E658E5}" dt="2022-03-31T12:05:23.258" v="3010" actId="108"/>
          <ac:spMkLst>
            <pc:docMk/>
            <pc:sldMk cId="485389693" sldId="680"/>
            <ac:spMk id="12" creationId="{A5BEC593-CACB-41D6-9CA7-A00F8BDC31CD}"/>
          </ac:spMkLst>
        </pc:spChg>
        <pc:spChg chg="mod">
          <ac:chgData name="Thomas" userId="575d030b64f4584e" providerId="LiveId" clId="{1F2B6A54-1B0A-4919-96D9-F711E5E658E5}" dt="2022-03-31T12:05:39.914" v="3017" actId="207"/>
          <ac:spMkLst>
            <pc:docMk/>
            <pc:sldMk cId="485389693" sldId="680"/>
            <ac:spMk id="310" creationId="{4510765D-5E5A-4BC0-8799-A7FE3C59BDF2}"/>
          </ac:spMkLst>
        </pc:spChg>
        <pc:picChg chg="mod">
          <ac:chgData name="Thomas" userId="575d030b64f4584e" providerId="LiveId" clId="{1F2B6A54-1B0A-4919-96D9-F711E5E658E5}" dt="2022-03-30T16:05:20.112" v="561" actId="108"/>
          <ac:picMkLst>
            <pc:docMk/>
            <pc:sldMk cId="485389693" sldId="680"/>
            <ac:picMk id="6" creationId="{56843C6D-4BB6-4740-AA07-85C2F77A8DF6}"/>
          </ac:picMkLst>
        </pc:picChg>
      </pc:sldChg>
      <pc:sldChg chg="modSp mod">
        <pc:chgData name="Thomas" userId="575d030b64f4584e" providerId="LiveId" clId="{1F2B6A54-1B0A-4919-96D9-F711E5E658E5}" dt="2022-04-08T13:12:28.165" v="3508" actId="2711"/>
        <pc:sldMkLst>
          <pc:docMk/>
          <pc:sldMk cId="3736436517" sldId="681"/>
        </pc:sldMkLst>
        <pc:spChg chg="mod ord">
          <ac:chgData name="Thomas" userId="575d030b64f4584e" providerId="LiveId" clId="{1F2B6A54-1B0A-4919-96D9-F711E5E658E5}" dt="2022-03-31T08:42:10.462" v="1683" actId="166"/>
          <ac:spMkLst>
            <pc:docMk/>
            <pc:sldMk cId="3736436517" sldId="681"/>
            <ac:spMk id="33" creationId="{D0DBC39E-39CF-4AE5-8ED5-A6FB81044E2E}"/>
          </ac:spMkLst>
        </pc:spChg>
        <pc:spChg chg="mod">
          <ac:chgData name="Thomas" userId="575d030b64f4584e" providerId="LiveId" clId="{1F2B6A54-1B0A-4919-96D9-F711E5E658E5}" dt="2022-03-30T16:32:05.684" v="1144" actId="108"/>
          <ac:spMkLst>
            <pc:docMk/>
            <pc:sldMk cId="3736436517" sldId="681"/>
            <ac:spMk id="34" creationId="{38D99098-469E-49A5-A5AE-3748261940B7}"/>
          </ac:spMkLst>
        </pc:spChg>
        <pc:spChg chg="mod">
          <ac:chgData name="Thomas" userId="575d030b64f4584e" providerId="LiveId" clId="{1F2B6A54-1B0A-4919-96D9-F711E5E658E5}" dt="2022-04-08T13:12:28.165" v="3508" actId="2711"/>
          <ac:spMkLst>
            <pc:docMk/>
            <pc:sldMk cId="3736436517" sldId="681"/>
            <ac:spMk id="36" creationId="{C9CB60F8-FD7B-4EC0-936E-CC15B15B18EB}"/>
          </ac:spMkLst>
        </pc:spChg>
        <pc:spChg chg="mod ord">
          <ac:chgData name="Thomas" userId="575d030b64f4584e" providerId="LiveId" clId="{1F2B6A54-1B0A-4919-96D9-F711E5E658E5}" dt="2022-03-31T08:42:10.462" v="1683" actId="166"/>
          <ac:spMkLst>
            <pc:docMk/>
            <pc:sldMk cId="3736436517" sldId="681"/>
            <ac:spMk id="38" creationId="{857F242F-3179-4FFC-A5F6-0627405EEEDB}"/>
          </ac:spMkLst>
        </pc:spChg>
        <pc:spChg chg="mod">
          <ac:chgData name="Thomas" userId="575d030b64f4584e" providerId="LiveId" clId="{1F2B6A54-1B0A-4919-96D9-F711E5E658E5}" dt="2022-03-30T16:32:07.016" v="1145" actId="108"/>
          <ac:spMkLst>
            <pc:docMk/>
            <pc:sldMk cId="3736436517" sldId="681"/>
            <ac:spMk id="39" creationId="{707EF480-37B0-4768-B5CA-0A5FC699BC4A}"/>
          </ac:spMkLst>
        </pc:spChg>
        <pc:spChg chg="mod">
          <ac:chgData name="Thomas" userId="575d030b64f4584e" providerId="LiveId" clId="{1F2B6A54-1B0A-4919-96D9-F711E5E658E5}" dt="2022-03-30T15:43:28.311" v="186" actId="207"/>
          <ac:spMkLst>
            <pc:docMk/>
            <pc:sldMk cId="3736436517" sldId="681"/>
            <ac:spMk id="40" creationId="{C9021501-8F10-4408-87C6-28CD49CEEF33}"/>
          </ac:spMkLst>
        </pc:spChg>
        <pc:spChg chg="mod">
          <ac:chgData name="Thomas" userId="575d030b64f4584e" providerId="LiveId" clId="{1F2B6A54-1B0A-4919-96D9-F711E5E658E5}" dt="2022-03-31T12:05:42.989" v="3018" actId="207"/>
          <ac:spMkLst>
            <pc:docMk/>
            <pc:sldMk cId="3736436517" sldId="681"/>
            <ac:spMk id="41" creationId="{77491D2A-7F72-45CA-B3BE-2AE00F700A98}"/>
          </ac:spMkLst>
        </pc:spChg>
        <pc:spChg chg="mod">
          <ac:chgData name="Thomas" userId="575d030b64f4584e" providerId="LiveId" clId="{1F2B6A54-1B0A-4919-96D9-F711E5E658E5}" dt="2022-04-08T13:12:28.165" v="3508" actId="2711"/>
          <ac:spMkLst>
            <pc:docMk/>
            <pc:sldMk cId="3736436517" sldId="681"/>
            <ac:spMk id="43" creationId="{83523BB6-FD0B-4E2B-BA0B-90767EF14D0B}"/>
          </ac:spMkLst>
        </pc:spChg>
        <pc:picChg chg="mod">
          <ac:chgData name="Thomas" userId="575d030b64f4584e" providerId="LiveId" clId="{1F2B6A54-1B0A-4919-96D9-F711E5E658E5}" dt="2022-03-30T16:05:21.885" v="562" actId="108"/>
          <ac:picMkLst>
            <pc:docMk/>
            <pc:sldMk cId="3736436517" sldId="681"/>
            <ac:picMk id="35" creationId="{7640AA1E-9148-49B5-905C-A895315F7FF4}"/>
          </ac:picMkLst>
        </pc:picChg>
        <pc:picChg chg="mod">
          <ac:chgData name="Thomas" userId="575d030b64f4584e" providerId="LiveId" clId="{1F2B6A54-1B0A-4919-96D9-F711E5E658E5}" dt="2022-03-30T16:05:22.588" v="563" actId="108"/>
          <ac:picMkLst>
            <pc:docMk/>
            <pc:sldMk cId="3736436517" sldId="681"/>
            <ac:picMk id="42" creationId="{375A0542-D2AA-45D3-92F6-A64E47DF9184}"/>
          </ac:picMkLst>
        </pc:picChg>
      </pc:sldChg>
      <pc:sldChg chg="modSp mod">
        <pc:chgData name="Thomas" userId="575d030b64f4584e" providerId="LiveId" clId="{1F2B6A54-1B0A-4919-96D9-F711E5E658E5}" dt="2022-04-08T13:12:21.535" v="3507" actId="2711"/>
        <pc:sldMkLst>
          <pc:docMk/>
          <pc:sldMk cId="3019075342" sldId="682"/>
        </pc:sldMkLst>
        <pc:spChg chg="mod">
          <ac:chgData name="Thomas" userId="575d030b64f4584e" providerId="LiveId" clId="{1F2B6A54-1B0A-4919-96D9-F711E5E658E5}" dt="2022-03-30T15:43:33.865" v="188" actId="207"/>
          <ac:spMkLst>
            <pc:docMk/>
            <pc:sldMk cId="3019075342" sldId="682"/>
            <ac:spMk id="11" creationId="{22FF5332-E0BD-4B07-B53A-975460B436D3}"/>
          </ac:spMkLst>
        </pc:spChg>
        <pc:spChg chg="mod ord">
          <ac:chgData name="Thomas" userId="575d030b64f4584e" providerId="LiveId" clId="{1F2B6A54-1B0A-4919-96D9-F711E5E658E5}" dt="2022-03-30T16:32:41.120" v="1149" actId="167"/>
          <ac:spMkLst>
            <pc:docMk/>
            <pc:sldMk cId="3019075342" sldId="682"/>
            <ac:spMk id="25" creationId="{9B8C2D0F-0334-4D7F-9D18-0C9C8990A78E}"/>
          </ac:spMkLst>
        </pc:spChg>
        <pc:spChg chg="mod">
          <ac:chgData name="Thomas" userId="575d030b64f4584e" providerId="LiveId" clId="{1F2B6A54-1B0A-4919-96D9-F711E5E658E5}" dt="2022-03-30T16:32:36.696" v="1147" actId="108"/>
          <ac:spMkLst>
            <pc:docMk/>
            <pc:sldMk cId="3019075342" sldId="682"/>
            <ac:spMk id="28" creationId="{41F0C1B1-3F3F-429A-BB62-6AE13E6376DD}"/>
          </ac:spMkLst>
        </pc:spChg>
        <pc:spChg chg="mod">
          <ac:chgData name="Thomas" userId="575d030b64f4584e" providerId="LiveId" clId="{1F2B6A54-1B0A-4919-96D9-F711E5E658E5}" dt="2022-03-30T16:32:37.767" v="1148" actId="108"/>
          <ac:spMkLst>
            <pc:docMk/>
            <pc:sldMk cId="3019075342" sldId="682"/>
            <ac:spMk id="29" creationId="{74136018-E131-472E-B56D-BBE81CDE9DA1}"/>
          </ac:spMkLst>
        </pc:spChg>
        <pc:spChg chg="mod ord">
          <ac:chgData name="Thomas" userId="575d030b64f4584e" providerId="LiveId" clId="{1F2B6A54-1B0A-4919-96D9-F711E5E658E5}" dt="2022-03-30T16:32:41.120" v="1149" actId="167"/>
          <ac:spMkLst>
            <pc:docMk/>
            <pc:sldMk cId="3019075342" sldId="682"/>
            <ac:spMk id="45" creationId="{4A4555FA-244F-4013-9A97-A15917EAEDC3}"/>
          </ac:spMkLst>
        </pc:spChg>
        <pc:spChg chg="mod ord">
          <ac:chgData name="Thomas" userId="575d030b64f4584e" providerId="LiveId" clId="{1F2B6A54-1B0A-4919-96D9-F711E5E658E5}" dt="2022-04-08T13:12:21.535" v="3507" actId="2711"/>
          <ac:spMkLst>
            <pc:docMk/>
            <pc:sldMk cId="3019075342" sldId="682"/>
            <ac:spMk id="46" creationId="{7DDD1A5F-6320-4315-B137-049B525BF88C}"/>
          </ac:spMkLst>
        </pc:spChg>
        <pc:spChg chg="mod">
          <ac:chgData name="Thomas" userId="575d030b64f4584e" providerId="LiveId" clId="{1F2B6A54-1B0A-4919-96D9-F711E5E658E5}" dt="2022-03-30T16:16:39.583" v="778" actId="108"/>
          <ac:spMkLst>
            <pc:docMk/>
            <pc:sldMk cId="3019075342" sldId="682"/>
            <ac:spMk id="51" creationId="{1B9CDBF9-51D8-44FC-A6AE-0D1F65BAD0EE}"/>
          </ac:spMkLst>
        </pc:spChg>
        <pc:spChg chg="mod">
          <ac:chgData name="Thomas" userId="575d030b64f4584e" providerId="LiveId" clId="{1F2B6A54-1B0A-4919-96D9-F711E5E658E5}" dt="2022-04-08T13:12:21.535" v="3507" actId="2711"/>
          <ac:spMkLst>
            <pc:docMk/>
            <pc:sldMk cId="3019075342" sldId="682"/>
            <ac:spMk id="52" creationId="{BC9CD3FA-5349-49B7-B2F0-331A55D0BEC5}"/>
          </ac:spMkLst>
        </pc:spChg>
        <pc:spChg chg="mod">
          <ac:chgData name="Thomas" userId="575d030b64f4584e" providerId="LiveId" clId="{1F2B6A54-1B0A-4919-96D9-F711E5E658E5}" dt="2022-03-30T16:16:40.907" v="779" actId="108"/>
          <ac:spMkLst>
            <pc:docMk/>
            <pc:sldMk cId="3019075342" sldId="682"/>
            <ac:spMk id="55" creationId="{597B6502-AF45-4854-861A-4CA8BCBF6968}"/>
          </ac:spMkLst>
        </pc:spChg>
        <pc:spChg chg="mod">
          <ac:chgData name="Thomas" userId="575d030b64f4584e" providerId="LiveId" clId="{1F2B6A54-1B0A-4919-96D9-F711E5E658E5}" dt="2022-04-08T13:12:21.535" v="3507" actId="2711"/>
          <ac:spMkLst>
            <pc:docMk/>
            <pc:sldMk cId="3019075342" sldId="682"/>
            <ac:spMk id="56" creationId="{21D8AA06-342F-4815-9495-B6C3ED740037}"/>
          </ac:spMkLst>
        </pc:spChg>
        <pc:spChg chg="mod">
          <ac:chgData name="Thomas" userId="575d030b64f4584e" providerId="LiveId" clId="{1F2B6A54-1B0A-4919-96D9-F711E5E658E5}" dt="2022-03-31T12:05:59.084" v="3024" actId="207"/>
          <ac:spMkLst>
            <pc:docMk/>
            <pc:sldMk cId="3019075342" sldId="682"/>
            <ac:spMk id="310" creationId="{4510765D-5E5A-4BC0-8799-A7FE3C59BDF2}"/>
          </ac:spMkLst>
        </pc:spChg>
        <pc:picChg chg="mod ord">
          <ac:chgData name="Thomas" userId="575d030b64f4584e" providerId="LiveId" clId="{1F2B6A54-1B0A-4919-96D9-F711E5E658E5}" dt="2022-03-30T16:32:41.120" v="1149" actId="167"/>
          <ac:picMkLst>
            <pc:docMk/>
            <pc:sldMk cId="3019075342" sldId="682"/>
            <ac:picMk id="44" creationId="{E8164E66-36A6-4111-ABD2-FC84A7F7D47B}"/>
          </ac:picMkLst>
        </pc:picChg>
        <pc:picChg chg="mod">
          <ac:chgData name="Thomas" userId="575d030b64f4584e" providerId="LiveId" clId="{1F2B6A54-1B0A-4919-96D9-F711E5E658E5}" dt="2022-03-30T16:05:25.038" v="565" actId="108"/>
          <ac:picMkLst>
            <pc:docMk/>
            <pc:sldMk cId="3019075342" sldId="682"/>
            <ac:picMk id="50" creationId="{430C22D4-8213-4F55-A8AE-86FA4A670E8F}"/>
          </ac:picMkLst>
        </pc:picChg>
        <pc:picChg chg="mod">
          <ac:chgData name="Thomas" userId="575d030b64f4584e" providerId="LiveId" clId="{1F2B6A54-1B0A-4919-96D9-F711E5E658E5}" dt="2022-03-30T16:05:25.276" v="566" actId="108"/>
          <ac:picMkLst>
            <pc:docMk/>
            <pc:sldMk cId="3019075342" sldId="682"/>
            <ac:picMk id="54" creationId="{74EADDD6-2C1C-4619-B2D2-2595B2C01183}"/>
          </ac:picMkLst>
        </pc:picChg>
      </pc:sldChg>
      <pc:sldChg chg="modSp mod">
        <pc:chgData name="Thomas" userId="575d030b64f4584e" providerId="LiveId" clId="{1F2B6A54-1B0A-4919-96D9-F711E5E658E5}" dt="2022-04-08T13:12:11.679" v="3506" actId="2711"/>
        <pc:sldMkLst>
          <pc:docMk/>
          <pc:sldMk cId="1590422925" sldId="683"/>
        </pc:sldMkLst>
        <pc:spChg chg="mod">
          <ac:chgData name="Thomas" userId="575d030b64f4584e" providerId="LiveId" clId="{1F2B6A54-1B0A-4919-96D9-F711E5E658E5}" dt="2022-03-30T15:43:38.966" v="190" actId="207"/>
          <ac:spMkLst>
            <pc:docMk/>
            <pc:sldMk cId="1590422925" sldId="683"/>
            <ac:spMk id="11" creationId="{22FF5332-E0BD-4B07-B53A-975460B436D3}"/>
          </ac:spMkLst>
        </pc:spChg>
        <pc:spChg chg="mod ord">
          <ac:chgData name="Thomas" userId="575d030b64f4584e" providerId="LiveId" clId="{1F2B6A54-1B0A-4919-96D9-F711E5E658E5}" dt="2022-03-30T16:32:57.050" v="1156" actId="167"/>
          <ac:spMkLst>
            <pc:docMk/>
            <pc:sldMk cId="1590422925" sldId="683"/>
            <ac:spMk id="16" creationId="{1891C57E-1F58-4D2A-9BF4-A50C0C33DDC5}"/>
          </ac:spMkLst>
        </pc:spChg>
        <pc:spChg chg="mod">
          <ac:chgData name="Thomas" userId="575d030b64f4584e" providerId="LiveId" clId="{1F2B6A54-1B0A-4919-96D9-F711E5E658E5}" dt="2022-03-30T16:32:50.129" v="1151" actId="108"/>
          <ac:spMkLst>
            <pc:docMk/>
            <pc:sldMk cId="1590422925" sldId="683"/>
            <ac:spMk id="17" creationId="{B6C11324-4648-42F5-9608-900C290FBF8C}"/>
          </ac:spMkLst>
        </pc:spChg>
        <pc:spChg chg="mod">
          <ac:chgData name="Thomas" userId="575d030b64f4584e" providerId="LiveId" clId="{1F2B6A54-1B0A-4919-96D9-F711E5E658E5}" dt="2022-03-30T16:32:50.728" v="1152" actId="108"/>
          <ac:spMkLst>
            <pc:docMk/>
            <pc:sldMk cId="1590422925" sldId="683"/>
            <ac:spMk id="18" creationId="{FC634FE4-C38A-4316-9CBF-A4DE3B90ADE5}"/>
          </ac:spMkLst>
        </pc:spChg>
        <pc:spChg chg="mod">
          <ac:chgData name="Thomas" userId="575d030b64f4584e" providerId="LiveId" clId="{1F2B6A54-1B0A-4919-96D9-F711E5E658E5}" dt="2022-03-30T16:32:53.749" v="1155" actId="108"/>
          <ac:spMkLst>
            <pc:docMk/>
            <pc:sldMk cId="1590422925" sldId="683"/>
            <ac:spMk id="19" creationId="{AD7D4196-9827-4E88-B2EF-F848B89BC8AF}"/>
          </ac:spMkLst>
        </pc:spChg>
        <pc:spChg chg="mod ord">
          <ac:chgData name="Thomas" userId="575d030b64f4584e" providerId="LiveId" clId="{1F2B6A54-1B0A-4919-96D9-F711E5E658E5}" dt="2022-03-30T16:32:57.050" v="1156" actId="167"/>
          <ac:spMkLst>
            <pc:docMk/>
            <pc:sldMk cId="1590422925" sldId="683"/>
            <ac:spMk id="21" creationId="{34E11FFC-43DB-40AA-AF85-2FBD11F38518}"/>
          </ac:spMkLst>
        </pc:spChg>
        <pc:spChg chg="mod ord">
          <ac:chgData name="Thomas" userId="575d030b64f4584e" providerId="LiveId" clId="{1F2B6A54-1B0A-4919-96D9-F711E5E658E5}" dt="2022-04-08T13:12:11.679" v="3506" actId="2711"/>
          <ac:spMkLst>
            <pc:docMk/>
            <pc:sldMk cId="1590422925" sldId="683"/>
            <ac:spMk id="22" creationId="{89D3AD52-240D-4E12-8E1B-087D4105ED3C}"/>
          </ac:spMkLst>
        </pc:spChg>
        <pc:spChg chg="mod">
          <ac:chgData name="Thomas" userId="575d030b64f4584e" providerId="LiveId" clId="{1F2B6A54-1B0A-4919-96D9-F711E5E658E5}" dt="2022-03-30T16:16:44.102" v="781" actId="108"/>
          <ac:spMkLst>
            <pc:docMk/>
            <pc:sldMk cId="1590422925" sldId="683"/>
            <ac:spMk id="27" creationId="{96233787-CC19-4CD4-A7CA-1B76E8B37A5B}"/>
          </ac:spMkLst>
        </pc:spChg>
        <pc:spChg chg="mod">
          <ac:chgData name="Thomas" userId="575d030b64f4584e" providerId="LiveId" clId="{1F2B6A54-1B0A-4919-96D9-F711E5E658E5}" dt="2022-04-08T13:12:11.679" v="3506" actId="2711"/>
          <ac:spMkLst>
            <pc:docMk/>
            <pc:sldMk cId="1590422925" sldId="683"/>
            <ac:spMk id="30" creationId="{8D0ACAB2-7FE6-4C3D-999D-B71027D69894}"/>
          </ac:spMkLst>
        </pc:spChg>
        <pc:spChg chg="mod">
          <ac:chgData name="Thomas" userId="575d030b64f4584e" providerId="LiveId" clId="{1F2B6A54-1B0A-4919-96D9-F711E5E658E5}" dt="2022-03-30T16:16:45.084" v="782" actId="108"/>
          <ac:spMkLst>
            <pc:docMk/>
            <pc:sldMk cId="1590422925" sldId="683"/>
            <ac:spMk id="33" creationId="{4E1132B1-C1F0-4A1B-8EBF-04886093938C}"/>
          </ac:spMkLst>
        </pc:spChg>
        <pc:spChg chg="mod">
          <ac:chgData name="Thomas" userId="575d030b64f4584e" providerId="LiveId" clId="{1F2B6A54-1B0A-4919-96D9-F711E5E658E5}" dt="2022-04-08T13:12:11.679" v="3506" actId="2711"/>
          <ac:spMkLst>
            <pc:docMk/>
            <pc:sldMk cId="1590422925" sldId="683"/>
            <ac:spMk id="34" creationId="{E435C712-C813-4632-8ED8-FC7278676231}"/>
          </ac:spMkLst>
        </pc:spChg>
        <pc:spChg chg="mod">
          <ac:chgData name="Thomas" userId="575d030b64f4584e" providerId="LiveId" clId="{1F2B6A54-1B0A-4919-96D9-F711E5E658E5}" dt="2022-03-30T16:16:45.956" v="783" actId="108"/>
          <ac:spMkLst>
            <pc:docMk/>
            <pc:sldMk cId="1590422925" sldId="683"/>
            <ac:spMk id="37" creationId="{AB4F892B-EE60-4BA6-B641-292148107B2A}"/>
          </ac:spMkLst>
        </pc:spChg>
        <pc:spChg chg="mod">
          <ac:chgData name="Thomas" userId="575d030b64f4584e" providerId="LiveId" clId="{1F2B6A54-1B0A-4919-96D9-F711E5E658E5}" dt="2022-04-08T13:12:11.679" v="3506" actId="2711"/>
          <ac:spMkLst>
            <pc:docMk/>
            <pc:sldMk cId="1590422925" sldId="683"/>
            <ac:spMk id="38" creationId="{4522960C-84F8-4124-A298-F2EA77C31FEF}"/>
          </ac:spMkLst>
        </pc:spChg>
        <pc:spChg chg="mod">
          <ac:chgData name="Thomas" userId="575d030b64f4584e" providerId="LiveId" clId="{1F2B6A54-1B0A-4919-96D9-F711E5E658E5}" dt="2022-03-31T12:06:15.892" v="3028" actId="207"/>
          <ac:spMkLst>
            <pc:docMk/>
            <pc:sldMk cId="1590422925" sldId="683"/>
            <ac:spMk id="310" creationId="{4510765D-5E5A-4BC0-8799-A7FE3C59BDF2}"/>
          </ac:spMkLst>
        </pc:spChg>
        <pc:picChg chg="mod ord">
          <ac:chgData name="Thomas" userId="575d030b64f4584e" providerId="LiveId" clId="{1F2B6A54-1B0A-4919-96D9-F711E5E658E5}" dt="2022-03-30T16:32:57.050" v="1156" actId="167"/>
          <ac:picMkLst>
            <pc:docMk/>
            <pc:sldMk cId="1590422925" sldId="683"/>
            <ac:picMk id="20" creationId="{3FBA47A8-3EF1-4074-9C06-5190ABA6F2AC}"/>
          </ac:picMkLst>
        </pc:picChg>
        <pc:picChg chg="mod">
          <ac:chgData name="Thomas" userId="575d030b64f4584e" providerId="LiveId" clId="{1F2B6A54-1B0A-4919-96D9-F711E5E658E5}" dt="2022-03-30T16:05:27.519" v="568" actId="108"/>
          <ac:picMkLst>
            <pc:docMk/>
            <pc:sldMk cId="1590422925" sldId="683"/>
            <ac:picMk id="26" creationId="{15826749-AA41-4E3D-AE9E-9A8E01C43EAD}"/>
          </ac:picMkLst>
        </pc:picChg>
        <pc:picChg chg="mod">
          <ac:chgData name="Thomas" userId="575d030b64f4584e" providerId="LiveId" clId="{1F2B6A54-1B0A-4919-96D9-F711E5E658E5}" dt="2022-03-30T16:05:27.833" v="569" actId="108"/>
          <ac:picMkLst>
            <pc:docMk/>
            <pc:sldMk cId="1590422925" sldId="683"/>
            <ac:picMk id="32" creationId="{5077D55F-A647-4F50-83A0-694779DC8354}"/>
          </ac:picMkLst>
        </pc:picChg>
        <pc:picChg chg="mod">
          <ac:chgData name="Thomas" userId="575d030b64f4584e" providerId="LiveId" clId="{1F2B6A54-1B0A-4919-96D9-F711E5E658E5}" dt="2022-03-30T16:05:28.322" v="570" actId="108"/>
          <ac:picMkLst>
            <pc:docMk/>
            <pc:sldMk cId="1590422925" sldId="683"/>
            <ac:picMk id="36" creationId="{47927DEC-C054-4A78-AFC7-3F04897C245C}"/>
          </ac:picMkLst>
        </pc:picChg>
      </pc:sldChg>
      <pc:sldChg chg="modSp mod">
        <pc:chgData name="Thomas" userId="575d030b64f4584e" providerId="LiveId" clId="{1F2B6A54-1B0A-4919-96D9-F711E5E658E5}" dt="2022-03-31T13:17:30.636" v="3392" actId="207"/>
        <pc:sldMkLst>
          <pc:docMk/>
          <pc:sldMk cId="2203071361" sldId="684"/>
        </pc:sldMkLst>
        <pc:spChg chg="mod">
          <ac:chgData name="Thomas" userId="575d030b64f4584e" providerId="LiveId" clId="{1F2B6A54-1B0A-4919-96D9-F711E5E658E5}" dt="2022-03-30T15:45:23.296" v="214" actId="207"/>
          <ac:spMkLst>
            <pc:docMk/>
            <pc:sldMk cId="2203071361" sldId="684"/>
            <ac:spMk id="11" creationId="{22FF5332-E0BD-4B07-B53A-975460B436D3}"/>
          </ac:spMkLst>
        </pc:spChg>
        <pc:spChg chg="mod">
          <ac:chgData name="Thomas" userId="575d030b64f4584e" providerId="LiveId" clId="{1F2B6A54-1B0A-4919-96D9-F711E5E658E5}" dt="2022-03-31T13:17:30.636" v="3392" actId="207"/>
          <ac:spMkLst>
            <pc:docMk/>
            <pc:sldMk cId="2203071361" sldId="684"/>
            <ac:spMk id="12" creationId="{0ECD42C8-0917-43DB-9C46-1E10958DAE3A}"/>
          </ac:spMkLst>
        </pc:spChg>
        <pc:spChg chg="mod">
          <ac:chgData name="Thomas" userId="575d030b64f4584e" providerId="LiveId" clId="{1F2B6A54-1B0A-4919-96D9-F711E5E658E5}" dt="2022-03-31T12:52:07.525" v="3074" actId="207"/>
          <ac:spMkLst>
            <pc:docMk/>
            <pc:sldMk cId="2203071361" sldId="684"/>
            <ac:spMk id="23" creationId="{83BAABBF-FF64-4E21-875A-6A6B5ADC0819}"/>
          </ac:spMkLst>
        </pc:spChg>
        <pc:spChg chg="mod">
          <ac:chgData name="Thomas" userId="575d030b64f4584e" providerId="LiveId" clId="{1F2B6A54-1B0A-4919-96D9-F711E5E658E5}" dt="2022-03-31T09:43:32.719" v="2302" actId="207"/>
          <ac:spMkLst>
            <pc:docMk/>
            <pc:sldMk cId="2203071361" sldId="684"/>
            <ac:spMk id="310" creationId="{4510765D-5E5A-4BC0-8799-A7FE3C59BDF2}"/>
          </ac:spMkLst>
        </pc:spChg>
      </pc:sldChg>
      <pc:sldChg chg="modSp mod">
        <pc:chgData name="Thomas" userId="575d030b64f4584e" providerId="LiveId" clId="{1F2B6A54-1B0A-4919-96D9-F711E5E658E5}" dt="2022-04-22T14:55:15.981" v="3790" actId="108"/>
        <pc:sldMkLst>
          <pc:docMk/>
          <pc:sldMk cId="3205009759" sldId="685"/>
        </pc:sldMkLst>
        <pc:spChg chg="mod">
          <ac:chgData name="Thomas" userId="575d030b64f4584e" providerId="LiveId" clId="{1F2B6A54-1B0A-4919-96D9-F711E5E658E5}" dt="2022-03-30T15:45:52.100" v="228" actId="207"/>
          <ac:spMkLst>
            <pc:docMk/>
            <pc:sldMk cId="3205009759" sldId="685"/>
            <ac:spMk id="11" creationId="{22FF5332-E0BD-4B07-B53A-975460B436D3}"/>
          </ac:spMkLst>
        </pc:spChg>
        <pc:spChg chg="mod ord">
          <ac:chgData name="Thomas" userId="575d030b64f4584e" providerId="LiveId" clId="{1F2B6A54-1B0A-4919-96D9-F711E5E658E5}" dt="2022-03-30T16:36:57.959" v="1233" actId="167"/>
          <ac:spMkLst>
            <pc:docMk/>
            <pc:sldMk cId="3205009759" sldId="685"/>
            <ac:spMk id="31" creationId="{7ADE4175-9574-4E69-8243-7A00CC9D337E}"/>
          </ac:spMkLst>
        </pc:spChg>
        <pc:spChg chg="mod">
          <ac:chgData name="Thomas" userId="575d030b64f4584e" providerId="LiveId" clId="{1F2B6A54-1B0A-4919-96D9-F711E5E658E5}" dt="2022-03-30T16:36:51.628" v="1228" actId="108"/>
          <ac:spMkLst>
            <pc:docMk/>
            <pc:sldMk cId="3205009759" sldId="685"/>
            <ac:spMk id="32" creationId="{3666F9FD-E040-4456-8425-926736A9D9AC}"/>
          </ac:spMkLst>
        </pc:spChg>
        <pc:spChg chg="mod">
          <ac:chgData name="Thomas" userId="575d030b64f4584e" providerId="LiveId" clId="{1F2B6A54-1B0A-4919-96D9-F711E5E658E5}" dt="2022-03-30T16:36:53.316" v="1232" actId="108"/>
          <ac:spMkLst>
            <pc:docMk/>
            <pc:sldMk cId="3205009759" sldId="685"/>
            <ac:spMk id="34" creationId="{F5316943-871F-4948-94D5-378D39B4A949}"/>
          </ac:spMkLst>
        </pc:spChg>
        <pc:spChg chg="mod">
          <ac:chgData name="Thomas" userId="575d030b64f4584e" providerId="LiveId" clId="{1F2B6A54-1B0A-4919-96D9-F711E5E658E5}" dt="2022-03-30T16:36:52.978" v="1231" actId="108"/>
          <ac:spMkLst>
            <pc:docMk/>
            <pc:sldMk cId="3205009759" sldId="685"/>
            <ac:spMk id="35" creationId="{21CD2EEA-5CB4-44AC-B627-0A0D26CE4934}"/>
          </ac:spMkLst>
        </pc:spChg>
        <pc:spChg chg="mod ord">
          <ac:chgData name="Thomas" userId="575d030b64f4584e" providerId="LiveId" clId="{1F2B6A54-1B0A-4919-96D9-F711E5E658E5}" dt="2022-04-22T14:55:08.874" v="3785" actId="947"/>
          <ac:spMkLst>
            <pc:docMk/>
            <pc:sldMk cId="3205009759" sldId="685"/>
            <ac:spMk id="44" creationId="{13A5AFB3-7CFC-4972-9CBA-236E311DA88B}"/>
          </ac:spMkLst>
        </pc:spChg>
        <pc:spChg chg="mod ord">
          <ac:chgData name="Thomas" userId="575d030b64f4584e" providerId="LiveId" clId="{1F2B6A54-1B0A-4919-96D9-F711E5E658E5}" dt="2022-03-31T12:53:48.240" v="3093" actId="207"/>
          <ac:spMkLst>
            <pc:docMk/>
            <pc:sldMk cId="3205009759" sldId="685"/>
            <ac:spMk id="46" creationId="{24C1641C-31B0-4B8A-8A52-BD5AC515DE30}"/>
          </ac:spMkLst>
        </pc:spChg>
        <pc:spChg chg="mod ord">
          <ac:chgData name="Thomas" userId="575d030b64f4584e" providerId="LiveId" clId="{1F2B6A54-1B0A-4919-96D9-F711E5E658E5}" dt="2022-04-19T14:03:46.622" v="3635" actId="2711"/>
          <ac:spMkLst>
            <pc:docMk/>
            <pc:sldMk cId="3205009759" sldId="685"/>
            <ac:spMk id="49" creationId="{7306895C-CA7C-4C5A-A2FA-91F005FAE906}"/>
          </ac:spMkLst>
        </pc:spChg>
        <pc:spChg chg="mod">
          <ac:chgData name="Thomas" userId="575d030b64f4584e" providerId="LiveId" clId="{1F2B6A54-1B0A-4919-96D9-F711E5E658E5}" dt="2022-04-22T14:55:11.962" v="3786" actId="108"/>
          <ac:spMkLst>
            <pc:docMk/>
            <pc:sldMk cId="3205009759" sldId="685"/>
            <ac:spMk id="53" creationId="{8420AF92-98BF-4E6F-8EC4-4E77436B6B26}"/>
          </ac:spMkLst>
        </pc:spChg>
        <pc:spChg chg="mod">
          <ac:chgData name="Thomas" userId="575d030b64f4584e" providerId="LiveId" clId="{1F2B6A54-1B0A-4919-96D9-F711E5E658E5}" dt="2022-03-31T12:53:48.240" v="3093" actId="207"/>
          <ac:spMkLst>
            <pc:docMk/>
            <pc:sldMk cId="3205009759" sldId="685"/>
            <ac:spMk id="54" creationId="{FC8DDAB5-9B2A-4FBD-A0EC-C79882B581E6}"/>
          </ac:spMkLst>
        </pc:spChg>
        <pc:spChg chg="mod">
          <ac:chgData name="Thomas" userId="575d030b64f4584e" providerId="LiveId" clId="{1F2B6A54-1B0A-4919-96D9-F711E5E658E5}" dt="2022-04-19T14:03:46.622" v="3635" actId="2711"/>
          <ac:spMkLst>
            <pc:docMk/>
            <pc:sldMk cId="3205009759" sldId="685"/>
            <ac:spMk id="55" creationId="{DCF34B95-14E9-4C51-8B95-B6AD07B31354}"/>
          </ac:spMkLst>
        </pc:spChg>
        <pc:spChg chg="mod">
          <ac:chgData name="Thomas" userId="575d030b64f4584e" providerId="LiveId" clId="{1F2B6A54-1B0A-4919-96D9-F711E5E658E5}" dt="2022-03-30T16:36:52.103" v="1229" actId="108"/>
          <ac:spMkLst>
            <pc:docMk/>
            <pc:sldMk cId="3205009759" sldId="685"/>
            <ac:spMk id="58" creationId="{D5DB2800-112C-434B-86D7-8E9713723F2C}"/>
          </ac:spMkLst>
        </pc:spChg>
        <pc:spChg chg="mod">
          <ac:chgData name="Thomas" userId="575d030b64f4584e" providerId="LiveId" clId="{1F2B6A54-1B0A-4919-96D9-F711E5E658E5}" dt="2022-04-22T14:55:12.951" v="3787" actId="108"/>
          <ac:spMkLst>
            <pc:docMk/>
            <pc:sldMk cId="3205009759" sldId="685"/>
            <ac:spMk id="63" creationId="{DCE5121C-D6A4-40E7-8F78-5D9FE85E9932}"/>
          </ac:spMkLst>
        </pc:spChg>
        <pc:spChg chg="mod">
          <ac:chgData name="Thomas" userId="575d030b64f4584e" providerId="LiveId" clId="{1F2B6A54-1B0A-4919-96D9-F711E5E658E5}" dt="2022-03-31T12:53:48.240" v="3093" actId="207"/>
          <ac:spMkLst>
            <pc:docMk/>
            <pc:sldMk cId="3205009759" sldId="685"/>
            <ac:spMk id="64" creationId="{E3BA70ED-1D15-457E-8C7A-D5B294C8C284}"/>
          </ac:spMkLst>
        </pc:spChg>
        <pc:spChg chg="mod">
          <ac:chgData name="Thomas" userId="575d030b64f4584e" providerId="LiveId" clId="{1F2B6A54-1B0A-4919-96D9-F711E5E658E5}" dt="2022-04-19T14:03:46.622" v="3635" actId="2711"/>
          <ac:spMkLst>
            <pc:docMk/>
            <pc:sldMk cId="3205009759" sldId="685"/>
            <ac:spMk id="65" creationId="{D3A2C81E-8822-474F-B787-ACCECC402254}"/>
          </ac:spMkLst>
        </pc:spChg>
        <pc:spChg chg="mod">
          <ac:chgData name="Thomas" userId="575d030b64f4584e" providerId="LiveId" clId="{1F2B6A54-1B0A-4919-96D9-F711E5E658E5}" dt="2022-03-30T16:36:52.620" v="1230" actId="108"/>
          <ac:spMkLst>
            <pc:docMk/>
            <pc:sldMk cId="3205009759" sldId="685"/>
            <ac:spMk id="77" creationId="{9E06846A-0713-4D4C-BF6B-901D02662354}"/>
          </ac:spMkLst>
        </pc:spChg>
        <pc:spChg chg="mod">
          <ac:chgData name="Thomas" userId="575d030b64f4584e" providerId="LiveId" clId="{1F2B6A54-1B0A-4919-96D9-F711E5E658E5}" dt="2022-04-22T14:55:13.888" v="3788" actId="108"/>
          <ac:spMkLst>
            <pc:docMk/>
            <pc:sldMk cId="3205009759" sldId="685"/>
            <ac:spMk id="79" creationId="{EA110A9F-DC39-46F5-90C9-F7E6436D5627}"/>
          </ac:spMkLst>
        </pc:spChg>
        <pc:spChg chg="mod">
          <ac:chgData name="Thomas" userId="575d030b64f4584e" providerId="LiveId" clId="{1F2B6A54-1B0A-4919-96D9-F711E5E658E5}" dt="2022-03-31T12:53:48.240" v="3093" actId="207"/>
          <ac:spMkLst>
            <pc:docMk/>
            <pc:sldMk cId="3205009759" sldId="685"/>
            <ac:spMk id="80" creationId="{EC1DFAAF-7ACB-4DD0-90F0-10EC9DA66FE7}"/>
          </ac:spMkLst>
        </pc:spChg>
        <pc:spChg chg="mod">
          <ac:chgData name="Thomas" userId="575d030b64f4584e" providerId="LiveId" clId="{1F2B6A54-1B0A-4919-96D9-F711E5E658E5}" dt="2022-04-19T14:03:46.622" v="3635" actId="2711"/>
          <ac:spMkLst>
            <pc:docMk/>
            <pc:sldMk cId="3205009759" sldId="685"/>
            <ac:spMk id="81" creationId="{61A168B8-8F5B-48B9-917B-19F0624A2818}"/>
          </ac:spMkLst>
        </pc:spChg>
        <pc:spChg chg="mod">
          <ac:chgData name="Thomas" userId="575d030b64f4584e" providerId="LiveId" clId="{1F2B6A54-1B0A-4919-96D9-F711E5E658E5}" dt="2022-04-22T14:55:15.043" v="3789" actId="108"/>
          <ac:spMkLst>
            <pc:docMk/>
            <pc:sldMk cId="3205009759" sldId="685"/>
            <ac:spMk id="83" creationId="{BB878464-74E0-4689-9136-F71D46EAFA82}"/>
          </ac:spMkLst>
        </pc:spChg>
        <pc:spChg chg="mod">
          <ac:chgData name="Thomas" userId="575d030b64f4584e" providerId="LiveId" clId="{1F2B6A54-1B0A-4919-96D9-F711E5E658E5}" dt="2022-03-31T12:53:48.240" v="3093" actId="207"/>
          <ac:spMkLst>
            <pc:docMk/>
            <pc:sldMk cId="3205009759" sldId="685"/>
            <ac:spMk id="84" creationId="{C5BDF33F-68AA-4ABE-B11A-34A641465197}"/>
          </ac:spMkLst>
        </pc:spChg>
        <pc:spChg chg="mod">
          <ac:chgData name="Thomas" userId="575d030b64f4584e" providerId="LiveId" clId="{1F2B6A54-1B0A-4919-96D9-F711E5E658E5}" dt="2022-04-19T14:03:46.622" v="3635" actId="2711"/>
          <ac:spMkLst>
            <pc:docMk/>
            <pc:sldMk cId="3205009759" sldId="685"/>
            <ac:spMk id="85" creationId="{38D4D640-6DB3-4B60-BC0E-0933A5221D32}"/>
          </ac:spMkLst>
        </pc:spChg>
        <pc:spChg chg="mod">
          <ac:chgData name="Thomas" userId="575d030b64f4584e" providerId="LiveId" clId="{1F2B6A54-1B0A-4919-96D9-F711E5E658E5}" dt="2022-04-22T14:55:15.981" v="3790" actId="108"/>
          <ac:spMkLst>
            <pc:docMk/>
            <pc:sldMk cId="3205009759" sldId="685"/>
            <ac:spMk id="89" creationId="{D757614A-F506-4BBB-A3EB-3631C778C524}"/>
          </ac:spMkLst>
        </pc:spChg>
        <pc:spChg chg="mod">
          <ac:chgData name="Thomas" userId="575d030b64f4584e" providerId="LiveId" clId="{1F2B6A54-1B0A-4919-96D9-F711E5E658E5}" dt="2022-03-31T12:53:48.240" v="3093" actId="207"/>
          <ac:spMkLst>
            <pc:docMk/>
            <pc:sldMk cId="3205009759" sldId="685"/>
            <ac:spMk id="90" creationId="{7BC5D035-1413-4595-8C32-8F9702DC02C2}"/>
          </ac:spMkLst>
        </pc:spChg>
        <pc:spChg chg="mod">
          <ac:chgData name="Thomas" userId="575d030b64f4584e" providerId="LiveId" clId="{1F2B6A54-1B0A-4919-96D9-F711E5E658E5}" dt="2022-04-19T14:03:46.622" v="3635" actId="2711"/>
          <ac:spMkLst>
            <pc:docMk/>
            <pc:sldMk cId="3205009759" sldId="685"/>
            <ac:spMk id="91" creationId="{B814085D-6344-4568-B229-20281BDD0539}"/>
          </ac:spMkLst>
        </pc:spChg>
        <pc:spChg chg="mod">
          <ac:chgData name="Thomas" userId="575d030b64f4584e" providerId="LiveId" clId="{1F2B6A54-1B0A-4919-96D9-F711E5E658E5}" dt="2022-03-31T12:53:50.981" v="3094" actId="207"/>
          <ac:spMkLst>
            <pc:docMk/>
            <pc:sldMk cId="3205009759" sldId="685"/>
            <ac:spMk id="310" creationId="{4510765D-5E5A-4BC0-8799-A7FE3C59BDF2}"/>
          </ac:spMkLst>
        </pc:spChg>
      </pc:sldChg>
      <pc:sldChg chg="addSp delSp modSp mod">
        <pc:chgData name="Thomas" userId="575d030b64f4584e" providerId="LiveId" clId="{1F2B6A54-1B0A-4919-96D9-F711E5E658E5}" dt="2022-04-22T14:53:53.532" v="3768" actId="947"/>
        <pc:sldMkLst>
          <pc:docMk/>
          <pc:sldMk cId="112857417" sldId="686"/>
        </pc:sldMkLst>
        <pc:spChg chg="mod">
          <ac:chgData name="Thomas" userId="575d030b64f4584e" providerId="LiveId" clId="{1F2B6A54-1B0A-4919-96D9-F711E5E658E5}" dt="2022-03-31T12:52:44.158" v="3077" actId="207"/>
          <ac:spMkLst>
            <pc:docMk/>
            <pc:sldMk cId="112857417" sldId="686"/>
            <ac:spMk id="7" creationId="{0A379810-6C9E-4141-8EEB-A24D2CA7C735}"/>
          </ac:spMkLst>
        </pc:spChg>
        <pc:spChg chg="add del mod">
          <ac:chgData name="Thomas" userId="575d030b64f4584e" providerId="LiveId" clId="{1F2B6A54-1B0A-4919-96D9-F711E5E658E5}" dt="2022-03-30T15:45:30.033" v="217"/>
          <ac:spMkLst>
            <pc:docMk/>
            <pc:sldMk cId="112857417" sldId="686"/>
            <ac:spMk id="12" creationId="{1BCA5169-6BC4-4600-89B6-985A5DABB98A}"/>
          </ac:spMkLst>
        </pc:spChg>
        <pc:spChg chg="mod">
          <ac:chgData name="Thomas" userId="575d030b64f4584e" providerId="LiveId" clId="{1F2B6A54-1B0A-4919-96D9-F711E5E658E5}" dt="2022-03-30T16:37:32.360" v="1248" actId="108"/>
          <ac:spMkLst>
            <pc:docMk/>
            <pc:sldMk cId="112857417" sldId="686"/>
            <ac:spMk id="23" creationId="{6BA2090C-78F8-41C4-838E-F2E291843A09}"/>
          </ac:spMkLst>
        </pc:spChg>
        <pc:spChg chg="mod">
          <ac:chgData name="Thomas" userId="575d030b64f4584e" providerId="LiveId" clId="{1F2B6A54-1B0A-4919-96D9-F711E5E658E5}" dt="2022-04-22T14:53:31.255" v="3767" actId="947"/>
          <ac:spMkLst>
            <pc:docMk/>
            <pc:sldMk cId="112857417" sldId="686"/>
            <ac:spMk id="25" creationId="{D7B16FE9-4799-4417-94AA-6F390409A6D8}"/>
          </ac:spMkLst>
        </pc:spChg>
        <pc:spChg chg="mod">
          <ac:chgData name="Thomas" userId="575d030b64f4584e" providerId="LiveId" clId="{1F2B6A54-1B0A-4919-96D9-F711E5E658E5}" dt="2022-03-31T12:54:41.532" v="3107" actId="207"/>
          <ac:spMkLst>
            <pc:docMk/>
            <pc:sldMk cId="112857417" sldId="686"/>
            <ac:spMk id="28" creationId="{E4025B4F-DB20-40AA-B7F2-6A163BC4DAA5}"/>
          </ac:spMkLst>
        </pc:spChg>
        <pc:spChg chg="mod">
          <ac:chgData name="Thomas" userId="575d030b64f4584e" providerId="LiveId" clId="{1F2B6A54-1B0A-4919-96D9-F711E5E658E5}" dt="2022-03-31T12:52:44.158" v="3077" actId="207"/>
          <ac:spMkLst>
            <pc:docMk/>
            <pc:sldMk cId="112857417" sldId="686"/>
            <ac:spMk id="34" creationId="{BE97659A-CAA8-4374-A86E-44710934F65B}"/>
          </ac:spMkLst>
        </pc:spChg>
        <pc:spChg chg="mod">
          <ac:chgData name="Thomas" userId="575d030b64f4584e" providerId="LiveId" clId="{1F2B6A54-1B0A-4919-96D9-F711E5E658E5}" dt="2022-04-22T14:53:53.532" v="3768" actId="947"/>
          <ac:spMkLst>
            <pc:docMk/>
            <pc:sldMk cId="112857417" sldId="686"/>
            <ac:spMk id="35" creationId="{5AE58B7F-9AAE-4BEB-BA57-4880BF2145E3}"/>
          </ac:spMkLst>
        </pc:spChg>
        <pc:spChg chg="mod">
          <ac:chgData name="Thomas" userId="575d030b64f4584e" providerId="LiveId" clId="{1F2B6A54-1B0A-4919-96D9-F711E5E658E5}" dt="2022-03-31T12:54:41.532" v="3107" actId="207"/>
          <ac:spMkLst>
            <pc:docMk/>
            <pc:sldMk cId="112857417" sldId="686"/>
            <ac:spMk id="36" creationId="{1955E41B-CC6E-46B9-9A8F-1A51DAA5D991}"/>
          </ac:spMkLst>
        </pc:spChg>
        <pc:spChg chg="add del mod">
          <ac:chgData name="Thomas" userId="575d030b64f4584e" providerId="LiveId" clId="{1F2B6A54-1B0A-4919-96D9-F711E5E658E5}" dt="2022-03-30T15:45:33.180" v="220" actId="207"/>
          <ac:spMkLst>
            <pc:docMk/>
            <pc:sldMk cId="112857417" sldId="686"/>
            <ac:spMk id="40" creationId="{C9021501-8F10-4408-87C6-28CD49CEEF33}"/>
          </ac:spMkLst>
        </pc:spChg>
        <pc:spChg chg="mod">
          <ac:chgData name="Thomas" userId="575d030b64f4584e" providerId="LiveId" clId="{1F2B6A54-1B0A-4919-96D9-F711E5E658E5}" dt="2022-03-31T12:52:45.873" v="3078" actId="207"/>
          <ac:spMkLst>
            <pc:docMk/>
            <pc:sldMk cId="112857417" sldId="686"/>
            <ac:spMk id="41" creationId="{77491D2A-7F72-45CA-B3BE-2AE00F700A98}"/>
          </ac:spMkLst>
        </pc:spChg>
        <pc:spChg chg="mod">
          <ac:chgData name="Thomas" userId="575d030b64f4584e" providerId="LiveId" clId="{1F2B6A54-1B0A-4919-96D9-F711E5E658E5}" dt="2022-03-30T16:37:31.840" v="1247" actId="108"/>
          <ac:spMkLst>
            <pc:docMk/>
            <pc:sldMk cId="112857417" sldId="686"/>
            <ac:spMk id="346" creationId="{F2B64760-CD3D-440B-84D7-97E0D7DA59C4}"/>
          </ac:spMkLst>
        </pc:spChg>
      </pc:sldChg>
      <pc:sldChg chg="addSp delSp modSp mod">
        <pc:chgData name="Thomas" userId="575d030b64f4584e" providerId="LiveId" clId="{1F2B6A54-1B0A-4919-96D9-F711E5E658E5}" dt="2022-04-22T14:54:09.987" v="3773" actId="108"/>
        <pc:sldMkLst>
          <pc:docMk/>
          <pc:sldMk cId="3573278903" sldId="687"/>
        </pc:sldMkLst>
        <pc:spChg chg="add mod">
          <ac:chgData name="Thomas" userId="575d030b64f4584e" providerId="LiveId" clId="{1F2B6A54-1B0A-4919-96D9-F711E5E658E5}" dt="2022-03-30T15:45:38.070" v="222"/>
          <ac:spMkLst>
            <pc:docMk/>
            <pc:sldMk cId="3573278903" sldId="687"/>
            <ac:spMk id="16" creationId="{71AEC332-2352-4BB4-9FE0-ED1B38367820}"/>
          </ac:spMkLst>
        </pc:spChg>
        <pc:spChg chg="mod ord">
          <ac:chgData name="Thomas" userId="575d030b64f4584e" providerId="LiveId" clId="{1F2B6A54-1B0A-4919-96D9-F711E5E658E5}" dt="2022-03-30T16:37:27.298" v="1246" actId="167"/>
          <ac:spMkLst>
            <pc:docMk/>
            <pc:sldMk cId="3573278903" sldId="687"/>
            <ac:spMk id="25" creationId="{9B8C2D0F-0334-4D7F-9D18-0C9C8990A78E}"/>
          </ac:spMkLst>
        </pc:spChg>
        <pc:spChg chg="del">
          <ac:chgData name="Thomas" userId="575d030b64f4584e" providerId="LiveId" clId="{1F2B6A54-1B0A-4919-96D9-F711E5E658E5}" dt="2022-03-30T15:45:37.513" v="221" actId="478"/>
          <ac:spMkLst>
            <pc:docMk/>
            <pc:sldMk cId="3573278903" sldId="687"/>
            <ac:spMk id="26" creationId="{154EFD3E-0DFE-4F5B-9276-F9037D1FF5A6}"/>
          </ac:spMkLst>
        </pc:spChg>
        <pc:spChg chg="mod">
          <ac:chgData name="Thomas" userId="575d030b64f4584e" providerId="LiveId" clId="{1F2B6A54-1B0A-4919-96D9-F711E5E658E5}" dt="2022-03-31T12:52:58.421" v="3082" actId="207"/>
          <ac:spMkLst>
            <pc:docMk/>
            <pc:sldMk cId="3573278903" sldId="687"/>
            <ac:spMk id="27" creationId="{7C0E1777-94B4-4D25-AC32-57B338F902F0}"/>
          </ac:spMkLst>
        </pc:spChg>
        <pc:spChg chg="mod">
          <ac:chgData name="Thomas" userId="575d030b64f4584e" providerId="LiveId" clId="{1F2B6A54-1B0A-4919-96D9-F711E5E658E5}" dt="2022-03-30T16:37:21.812" v="1244" actId="108"/>
          <ac:spMkLst>
            <pc:docMk/>
            <pc:sldMk cId="3573278903" sldId="687"/>
            <ac:spMk id="28" creationId="{41F0C1B1-3F3F-429A-BB62-6AE13E6376DD}"/>
          </ac:spMkLst>
        </pc:spChg>
        <pc:spChg chg="mod">
          <ac:chgData name="Thomas" userId="575d030b64f4584e" providerId="LiveId" clId="{1F2B6A54-1B0A-4919-96D9-F711E5E658E5}" dt="2022-03-30T16:37:24.771" v="1245" actId="108"/>
          <ac:spMkLst>
            <pc:docMk/>
            <pc:sldMk cId="3573278903" sldId="687"/>
            <ac:spMk id="29" creationId="{74136018-E131-472E-B56D-BBE81CDE9DA1}"/>
          </ac:spMkLst>
        </pc:spChg>
        <pc:spChg chg="mod ord">
          <ac:chgData name="Thomas" userId="575d030b64f4584e" providerId="LiveId" clId="{1F2B6A54-1B0A-4919-96D9-F711E5E658E5}" dt="2022-03-31T12:52:56.718" v="3081" actId="207"/>
          <ac:spMkLst>
            <pc:docMk/>
            <pc:sldMk cId="3573278903" sldId="687"/>
            <ac:spMk id="39" creationId="{9A77C2E4-0657-405D-B505-F63EB8B564C3}"/>
          </ac:spMkLst>
        </pc:spChg>
        <pc:spChg chg="mod ord">
          <ac:chgData name="Thomas" userId="575d030b64f4584e" providerId="LiveId" clId="{1F2B6A54-1B0A-4919-96D9-F711E5E658E5}" dt="2022-04-22T14:54:03.185" v="3771" actId="947"/>
          <ac:spMkLst>
            <pc:docMk/>
            <pc:sldMk cId="3573278903" sldId="687"/>
            <ac:spMk id="44" creationId="{33AB7103-D9AE-477C-A4C7-46715D4CAA80}"/>
          </ac:spMkLst>
        </pc:spChg>
        <pc:spChg chg="mod ord">
          <ac:chgData name="Thomas" userId="575d030b64f4584e" providerId="LiveId" clId="{1F2B6A54-1B0A-4919-96D9-F711E5E658E5}" dt="2022-03-31T12:54:44.638" v="3108" actId="207"/>
          <ac:spMkLst>
            <pc:docMk/>
            <pc:sldMk cId="3573278903" sldId="687"/>
            <ac:spMk id="45" creationId="{1005F6E1-D605-4BCC-BA3F-B82F2885470B}"/>
          </ac:spMkLst>
        </pc:spChg>
        <pc:spChg chg="mod">
          <ac:chgData name="Thomas" userId="575d030b64f4584e" providerId="LiveId" clId="{1F2B6A54-1B0A-4919-96D9-F711E5E658E5}" dt="2022-03-31T12:52:56.718" v="3081" actId="207"/>
          <ac:spMkLst>
            <pc:docMk/>
            <pc:sldMk cId="3573278903" sldId="687"/>
            <ac:spMk id="55" creationId="{CF79D157-FC21-44C5-9380-E73B0D7CAA6C}"/>
          </ac:spMkLst>
        </pc:spChg>
        <pc:spChg chg="mod">
          <ac:chgData name="Thomas" userId="575d030b64f4584e" providerId="LiveId" clId="{1F2B6A54-1B0A-4919-96D9-F711E5E658E5}" dt="2022-04-22T14:54:08.727" v="3772" actId="108"/>
          <ac:spMkLst>
            <pc:docMk/>
            <pc:sldMk cId="3573278903" sldId="687"/>
            <ac:spMk id="56" creationId="{559A6FA5-C22B-4E98-8BBB-CC11C4BA50F4}"/>
          </ac:spMkLst>
        </pc:spChg>
        <pc:spChg chg="mod">
          <ac:chgData name="Thomas" userId="575d030b64f4584e" providerId="LiveId" clId="{1F2B6A54-1B0A-4919-96D9-F711E5E658E5}" dt="2022-03-31T12:54:44.638" v="3108" actId="207"/>
          <ac:spMkLst>
            <pc:docMk/>
            <pc:sldMk cId="3573278903" sldId="687"/>
            <ac:spMk id="57" creationId="{1E9FBB50-C091-40FB-8038-9C6E06C7E88E}"/>
          </ac:spMkLst>
        </pc:spChg>
        <pc:spChg chg="mod">
          <ac:chgData name="Thomas" userId="575d030b64f4584e" providerId="LiveId" clId="{1F2B6A54-1B0A-4919-96D9-F711E5E658E5}" dt="2022-03-31T12:52:56.718" v="3081" actId="207"/>
          <ac:spMkLst>
            <pc:docMk/>
            <pc:sldMk cId="3573278903" sldId="687"/>
            <ac:spMk id="65" creationId="{C161C2FF-ADA5-4FD5-BCFD-FCFFE0E3BE12}"/>
          </ac:spMkLst>
        </pc:spChg>
        <pc:spChg chg="mod">
          <ac:chgData name="Thomas" userId="575d030b64f4584e" providerId="LiveId" clId="{1F2B6A54-1B0A-4919-96D9-F711E5E658E5}" dt="2022-04-22T14:54:09.987" v="3773" actId="108"/>
          <ac:spMkLst>
            <pc:docMk/>
            <pc:sldMk cId="3573278903" sldId="687"/>
            <ac:spMk id="66" creationId="{502B6919-D342-4C4F-8B7C-9699993DEAF5}"/>
          </ac:spMkLst>
        </pc:spChg>
        <pc:spChg chg="mod">
          <ac:chgData name="Thomas" userId="575d030b64f4584e" providerId="LiveId" clId="{1F2B6A54-1B0A-4919-96D9-F711E5E658E5}" dt="2022-03-31T12:54:44.638" v="3108" actId="207"/>
          <ac:spMkLst>
            <pc:docMk/>
            <pc:sldMk cId="3573278903" sldId="687"/>
            <ac:spMk id="67" creationId="{2B625D19-5AF0-429E-B2CD-9FDA7801DF1F}"/>
          </ac:spMkLst>
        </pc:spChg>
      </pc:sldChg>
      <pc:sldChg chg="addSp delSp modSp mod">
        <pc:chgData name="Thomas" userId="575d030b64f4584e" providerId="LiveId" clId="{1F2B6A54-1B0A-4919-96D9-F711E5E658E5}" dt="2022-03-31T12:55:09.080" v="3113" actId="207"/>
        <pc:sldMkLst>
          <pc:docMk/>
          <pc:sldMk cId="3052893885" sldId="688"/>
        </pc:sldMkLst>
        <pc:spChg chg="mod topLvl">
          <ac:chgData name="Thomas" userId="575d030b64f4584e" providerId="LiveId" clId="{1F2B6A54-1B0A-4919-96D9-F711E5E658E5}" dt="2022-03-31T12:55:09.080" v="3113" actId="207"/>
          <ac:spMkLst>
            <pc:docMk/>
            <pc:sldMk cId="3052893885" sldId="688"/>
            <ac:spMk id="4" creationId="{1FC3DA72-D7A2-4590-AA84-7FF83BEE9399}"/>
          </ac:spMkLst>
        </pc:spChg>
        <pc:spChg chg="add mod">
          <ac:chgData name="Thomas" userId="575d030b64f4584e" providerId="LiveId" clId="{1F2B6A54-1B0A-4919-96D9-F711E5E658E5}" dt="2022-03-30T15:46:10.001" v="236"/>
          <ac:spMkLst>
            <pc:docMk/>
            <pc:sldMk cId="3052893885" sldId="688"/>
            <ac:spMk id="17" creationId="{FD3E46AB-9EB5-4752-8E47-53E4023C80A1}"/>
          </ac:spMkLst>
        </pc:spChg>
        <pc:spChg chg="mod topLvl">
          <ac:chgData name="Thomas" userId="575d030b64f4584e" providerId="LiveId" clId="{1F2B6A54-1B0A-4919-96D9-F711E5E658E5}" dt="2022-03-31T12:55:09.080" v="3113" actId="207"/>
          <ac:spMkLst>
            <pc:docMk/>
            <pc:sldMk cId="3052893885" sldId="688"/>
            <ac:spMk id="19" creationId="{C03EC8D7-2D1D-451F-A11D-425457522AAF}"/>
          </ac:spMkLst>
        </pc:spChg>
        <pc:spChg chg="del">
          <ac:chgData name="Thomas" userId="575d030b64f4584e" providerId="LiveId" clId="{1F2B6A54-1B0A-4919-96D9-F711E5E658E5}" dt="2022-03-30T15:46:09.451" v="235" actId="478"/>
          <ac:spMkLst>
            <pc:docMk/>
            <pc:sldMk cId="3052893885" sldId="688"/>
            <ac:spMk id="22" creationId="{DB75430E-D16A-44A2-8BD1-31DA4BFDC780}"/>
          </ac:spMkLst>
        </pc:spChg>
        <pc:spChg chg="mod">
          <ac:chgData name="Thomas" userId="575d030b64f4584e" providerId="LiveId" clId="{1F2B6A54-1B0A-4919-96D9-F711E5E658E5}" dt="2022-03-31T12:54:06.844" v="3099" actId="207"/>
          <ac:spMkLst>
            <pc:docMk/>
            <pc:sldMk cId="3052893885" sldId="688"/>
            <ac:spMk id="23" creationId="{BEE9397C-43CF-4F6C-A883-1FC35A3122B1}"/>
          </ac:spMkLst>
        </pc:spChg>
        <pc:spChg chg="mod topLvl">
          <ac:chgData name="Thomas" userId="575d030b64f4584e" providerId="LiveId" clId="{1F2B6A54-1B0A-4919-96D9-F711E5E658E5}" dt="2022-03-31T12:54:14.286" v="3102" actId="207"/>
          <ac:spMkLst>
            <pc:docMk/>
            <pc:sldMk cId="3052893885" sldId="688"/>
            <ac:spMk id="28" creationId="{794C9262-1991-4AC9-84B4-6CCF9BA916C3}"/>
          </ac:spMkLst>
        </pc:spChg>
        <pc:spChg chg="mod topLvl">
          <ac:chgData name="Thomas" userId="575d030b64f4584e" providerId="LiveId" clId="{1F2B6A54-1B0A-4919-96D9-F711E5E658E5}" dt="2022-03-31T12:55:09.080" v="3113" actId="207"/>
          <ac:spMkLst>
            <pc:docMk/>
            <pc:sldMk cId="3052893885" sldId="688"/>
            <ac:spMk id="39" creationId="{69EB9E7C-0880-4201-975A-1E3B53BB137C}"/>
          </ac:spMkLst>
        </pc:spChg>
        <pc:spChg chg="mod topLvl">
          <ac:chgData name="Thomas" userId="575d030b64f4584e" providerId="LiveId" clId="{1F2B6A54-1B0A-4919-96D9-F711E5E658E5}" dt="2022-03-31T12:55:09.080" v="3113" actId="207"/>
          <ac:spMkLst>
            <pc:docMk/>
            <pc:sldMk cId="3052893885" sldId="688"/>
            <ac:spMk id="40" creationId="{4546541D-E3F4-4698-B879-EEF8A50A0EA1}"/>
          </ac:spMkLst>
        </pc:spChg>
        <pc:spChg chg="mod topLvl">
          <ac:chgData name="Thomas" userId="575d030b64f4584e" providerId="LiveId" clId="{1F2B6A54-1B0A-4919-96D9-F711E5E658E5}" dt="2022-03-31T12:54:14.286" v="3102" actId="207"/>
          <ac:spMkLst>
            <pc:docMk/>
            <pc:sldMk cId="3052893885" sldId="688"/>
            <ac:spMk id="41" creationId="{B5E85F4E-ADA3-4351-B05A-352DB4C3CE58}"/>
          </ac:spMkLst>
        </pc:spChg>
        <pc:spChg chg="mod topLvl">
          <ac:chgData name="Thomas" userId="575d030b64f4584e" providerId="LiveId" clId="{1F2B6A54-1B0A-4919-96D9-F711E5E658E5}" dt="2022-03-31T12:55:09.080" v="3113" actId="207"/>
          <ac:spMkLst>
            <pc:docMk/>
            <pc:sldMk cId="3052893885" sldId="688"/>
            <ac:spMk id="47" creationId="{71799EE7-094A-4ED2-BAEA-EA6BE6F52142}"/>
          </ac:spMkLst>
        </pc:spChg>
        <pc:spChg chg="mod topLvl">
          <ac:chgData name="Thomas" userId="575d030b64f4584e" providerId="LiveId" clId="{1F2B6A54-1B0A-4919-96D9-F711E5E658E5}" dt="2022-03-31T12:55:09.080" v="3113" actId="207"/>
          <ac:spMkLst>
            <pc:docMk/>
            <pc:sldMk cId="3052893885" sldId="688"/>
            <ac:spMk id="48" creationId="{6D711267-64C2-4EDC-B93A-90121D2B8C1A}"/>
          </ac:spMkLst>
        </pc:spChg>
        <pc:spChg chg="mod topLvl">
          <ac:chgData name="Thomas" userId="575d030b64f4584e" providerId="LiveId" clId="{1F2B6A54-1B0A-4919-96D9-F711E5E658E5}" dt="2022-03-31T12:54:14.286" v="3102" actId="207"/>
          <ac:spMkLst>
            <pc:docMk/>
            <pc:sldMk cId="3052893885" sldId="688"/>
            <ac:spMk id="49" creationId="{5A8B0BB4-930E-461C-9279-E089FCA5793E}"/>
          </ac:spMkLst>
        </pc:spChg>
        <pc:grpChg chg="del">
          <ac:chgData name="Thomas" userId="575d030b64f4584e" providerId="LiveId" clId="{1F2B6A54-1B0A-4919-96D9-F711E5E658E5}" dt="2022-03-30T16:17:59.429" v="807" actId="165"/>
          <ac:grpSpMkLst>
            <pc:docMk/>
            <pc:sldMk cId="3052893885" sldId="688"/>
            <ac:grpSpMk id="5" creationId="{946128A9-965D-475F-84D5-3CB7D58FA6D8}"/>
          </ac:grpSpMkLst>
        </pc:grpChg>
        <pc:grpChg chg="del">
          <ac:chgData name="Thomas" userId="575d030b64f4584e" providerId="LiveId" clId="{1F2B6A54-1B0A-4919-96D9-F711E5E658E5}" dt="2022-03-30T16:17:59.429" v="807" actId="165"/>
          <ac:grpSpMkLst>
            <pc:docMk/>
            <pc:sldMk cId="3052893885" sldId="688"/>
            <ac:grpSpMk id="38" creationId="{AE15310D-BE87-4F4E-B69E-04F3D68E9BDE}"/>
          </ac:grpSpMkLst>
        </pc:grpChg>
        <pc:grpChg chg="del">
          <ac:chgData name="Thomas" userId="575d030b64f4584e" providerId="LiveId" clId="{1F2B6A54-1B0A-4919-96D9-F711E5E658E5}" dt="2022-03-30T16:17:59.429" v="807" actId="165"/>
          <ac:grpSpMkLst>
            <pc:docMk/>
            <pc:sldMk cId="3052893885" sldId="688"/>
            <ac:grpSpMk id="46" creationId="{4B79FC3D-3334-4952-8375-EB3B54A913F2}"/>
          </ac:grpSpMkLst>
        </pc:grpChg>
        <pc:picChg chg="add del mod">
          <ac:chgData name="Thomas" userId="575d030b64f4584e" providerId="LiveId" clId="{1F2B6A54-1B0A-4919-96D9-F711E5E658E5}" dt="2022-03-30T16:18:03.345" v="809"/>
          <ac:picMkLst>
            <pc:docMk/>
            <pc:sldMk cId="3052893885" sldId="688"/>
            <ac:picMk id="18" creationId="{CE7FF6FA-5E45-45A2-8236-59B89606ABC5}"/>
          </ac:picMkLst>
        </pc:picChg>
      </pc:sldChg>
      <pc:sldChg chg="addSp delSp modSp mod">
        <pc:chgData name="Thomas" userId="575d030b64f4584e" providerId="LiveId" clId="{1F2B6A54-1B0A-4919-96D9-F711E5E658E5}" dt="2022-03-31T12:56:08.938" v="3126" actId="207"/>
        <pc:sldMkLst>
          <pc:docMk/>
          <pc:sldMk cId="1416273027" sldId="689"/>
        </pc:sldMkLst>
        <pc:spChg chg="mod topLvl">
          <ac:chgData name="Thomas" userId="575d030b64f4584e" providerId="LiveId" clId="{1F2B6A54-1B0A-4919-96D9-F711E5E658E5}" dt="2022-03-31T09:10:26.441" v="1983" actId="692"/>
          <ac:spMkLst>
            <pc:docMk/>
            <pc:sldMk cId="1416273027" sldId="689"/>
            <ac:spMk id="22" creationId="{99DECA4C-4244-42F6-9E97-7BB0920F7FDA}"/>
          </ac:spMkLst>
        </pc:spChg>
        <pc:spChg chg="mod topLvl">
          <ac:chgData name="Thomas" userId="575d030b64f4584e" providerId="LiveId" clId="{1F2B6A54-1B0A-4919-96D9-F711E5E658E5}" dt="2022-03-31T09:10:05.725" v="1979" actId="164"/>
          <ac:spMkLst>
            <pc:docMk/>
            <pc:sldMk cId="1416273027" sldId="689"/>
            <ac:spMk id="23" creationId="{B820520C-9599-45E2-853B-9182B67A5C16}"/>
          </ac:spMkLst>
        </pc:spChg>
        <pc:spChg chg="del mod topLvl">
          <ac:chgData name="Thomas" userId="575d030b64f4584e" providerId="LiveId" clId="{1F2B6A54-1B0A-4919-96D9-F711E5E658E5}" dt="2022-03-31T09:10:18.404" v="1980" actId="478"/>
          <ac:spMkLst>
            <pc:docMk/>
            <pc:sldMk cId="1416273027" sldId="689"/>
            <ac:spMk id="25" creationId="{2E5004D3-05CD-482E-948D-2F19244743D4}"/>
          </ac:spMkLst>
        </pc:spChg>
        <pc:spChg chg="del mod topLvl">
          <ac:chgData name="Thomas" userId="575d030b64f4584e" providerId="LiveId" clId="{1F2B6A54-1B0A-4919-96D9-F711E5E658E5}" dt="2022-03-31T09:10:18.404" v="1980" actId="478"/>
          <ac:spMkLst>
            <pc:docMk/>
            <pc:sldMk cId="1416273027" sldId="689"/>
            <ac:spMk id="26" creationId="{C47546B5-3D84-492C-A85C-EE2E0AF3FB84}"/>
          </ac:spMkLst>
        </pc:spChg>
        <pc:spChg chg="del mod topLvl">
          <ac:chgData name="Thomas" userId="575d030b64f4584e" providerId="LiveId" clId="{1F2B6A54-1B0A-4919-96D9-F711E5E658E5}" dt="2022-03-31T09:10:20.230" v="1981" actId="478"/>
          <ac:spMkLst>
            <pc:docMk/>
            <pc:sldMk cId="1416273027" sldId="689"/>
            <ac:spMk id="32" creationId="{D577CA41-DA75-4554-AC04-94E437B1F2EA}"/>
          </ac:spMkLst>
        </pc:spChg>
        <pc:spChg chg="del mod topLvl">
          <ac:chgData name="Thomas" userId="575d030b64f4584e" providerId="LiveId" clId="{1F2B6A54-1B0A-4919-96D9-F711E5E658E5}" dt="2022-03-31T09:10:20.230" v="1981" actId="478"/>
          <ac:spMkLst>
            <pc:docMk/>
            <pc:sldMk cId="1416273027" sldId="689"/>
            <ac:spMk id="33" creationId="{73455B45-1000-4AEB-A1DA-0C751F417597}"/>
          </ac:spMkLst>
        </pc:spChg>
        <pc:spChg chg="mod">
          <ac:chgData name="Thomas" userId="575d030b64f4584e" providerId="LiveId" clId="{1F2B6A54-1B0A-4919-96D9-F711E5E658E5}" dt="2022-03-31T12:56:08.938" v="3126" actId="207"/>
          <ac:spMkLst>
            <pc:docMk/>
            <pc:sldMk cId="1416273027" sldId="689"/>
            <ac:spMk id="34" creationId="{DC6C237B-450D-4452-B9AB-6D4EAAD5CEE1}"/>
          </ac:spMkLst>
        </pc:spChg>
        <pc:spChg chg="mod">
          <ac:chgData name="Thomas" userId="575d030b64f4584e" providerId="LiveId" clId="{1F2B6A54-1B0A-4919-96D9-F711E5E658E5}" dt="2022-03-31T12:56:08.938" v="3126" actId="207"/>
          <ac:spMkLst>
            <pc:docMk/>
            <pc:sldMk cId="1416273027" sldId="689"/>
            <ac:spMk id="35" creationId="{0AFDCB64-AB13-425D-8645-7CA1339A8075}"/>
          </ac:spMkLst>
        </pc:spChg>
        <pc:spChg chg="mod">
          <ac:chgData name="Thomas" userId="575d030b64f4584e" providerId="LiveId" clId="{1F2B6A54-1B0A-4919-96D9-F711E5E658E5}" dt="2022-03-31T09:10:30.661" v="1984" actId="571"/>
          <ac:spMkLst>
            <pc:docMk/>
            <pc:sldMk cId="1416273027" sldId="689"/>
            <ac:spMk id="36" creationId="{9DD6D58E-DE4A-4DEC-B436-4FC0E561CFED}"/>
          </ac:spMkLst>
        </pc:spChg>
        <pc:spChg chg="mod">
          <ac:chgData name="Thomas" userId="575d030b64f4584e" providerId="LiveId" clId="{1F2B6A54-1B0A-4919-96D9-F711E5E658E5}" dt="2022-03-31T12:56:08.938" v="3126" actId="207"/>
          <ac:spMkLst>
            <pc:docMk/>
            <pc:sldMk cId="1416273027" sldId="689"/>
            <ac:spMk id="37" creationId="{0DB68CBA-EF60-4D99-B817-0B523E2A222C}"/>
          </ac:spMkLst>
        </pc:spChg>
        <pc:spChg chg="mod">
          <ac:chgData name="Thomas" userId="575d030b64f4584e" providerId="LiveId" clId="{1F2B6A54-1B0A-4919-96D9-F711E5E658E5}" dt="2022-03-30T15:46:25.990" v="244" actId="207"/>
          <ac:spMkLst>
            <pc:docMk/>
            <pc:sldMk cId="1416273027" sldId="689"/>
            <ac:spMk id="38" creationId="{C71DD435-A264-4878-81F7-2AFB93959B04}"/>
          </ac:spMkLst>
        </pc:spChg>
        <pc:spChg chg="mod">
          <ac:chgData name="Thomas" userId="575d030b64f4584e" providerId="LiveId" clId="{1F2B6A54-1B0A-4919-96D9-F711E5E658E5}" dt="2022-03-31T12:56:03.753" v="3124" actId="207"/>
          <ac:spMkLst>
            <pc:docMk/>
            <pc:sldMk cId="1416273027" sldId="689"/>
            <ac:spMk id="39" creationId="{A28D6D10-E1DF-4387-B78A-81544AD52C82}"/>
          </ac:spMkLst>
        </pc:spChg>
        <pc:spChg chg="mod">
          <ac:chgData name="Thomas" userId="575d030b64f4584e" providerId="LiveId" clId="{1F2B6A54-1B0A-4919-96D9-F711E5E658E5}" dt="2022-03-31T09:10:30.661" v="1984" actId="571"/>
          <ac:spMkLst>
            <pc:docMk/>
            <pc:sldMk cId="1416273027" sldId="689"/>
            <ac:spMk id="40" creationId="{22705AA7-75FB-49B9-B9A8-C58F6F477CC0}"/>
          </ac:spMkLst>
        </pc:spChg>
        <pc:spChg chg="mod">
          <ac:chgData name="Thomas" userId="575d030b64f4584e" providerId="LiveId" clId="{1F2B6A54-1B0A-4919-96D9-F711E5E658E5}" dt="2022-03-31T09:10:34.502" v="1986" actId="571"/>
          <ac:spMkLst>
            <pc:docMk/>
            <pc:sldMk cId="1416273027" sldId="689"/>
            <ac:spMk id="42" creationId="{2312BFA7-D5EE-4C61-9D35-5C05FE36F888}"/>
          </ac:spMkLst>
        </pc:spChg>
        <pc:spChg chg="mod">
          <ac:chgData name="Thomas" userId="575d030b64f4584e" providerId="LiveId" clId="{1F2B6A54-1B0A-4919-96D9-F711E5E658E5}" dt="2022-03-31T09:10:34.502" v="1986" actId="571"/>
          <ac:spMkLst>
            <pc:docMk/>
            <pc:sldMk cId="1416273027" sldId="689"/>
            <ac:spMk id="43" creationId="{7809B531-89FD-427B-AB41-84A3286E28C6}"/>
          </ac:spMkLst>
        </pc:spChg>
        <pc:spChg chg="add mod">
          <ac:chgData name="Thomas" userId="575d030b64f4584e" providerId="LiveId" clId="{1F2B6A54-1B0A-4919-96D9-F711E5E658E5}" dt="2022-03-31T09:11:17.307" v="1997" actId="12789"/>
          <ac:spMkLst>
            <pc:docMk/>
            <pc:sldMk cId="1416273027" sldId="689"/>
            <ac:spMk id="44" creationId="{F6243956-01BB-4879-80B2-C097068519C0}"/>
          </ac:spMkLst>
        </pc:spChg>
        <pc:grpChg chg="add mod">
          <ac:chgData name="Thomas" userId="575d030b64f4584e" providerId="LiveId" clId="{1F2B6A54-1B0A-4919-96D9-F711E5E658E5}" dt="2022-03-31T09:11:13.691" v="1994" actId="12789"/>
          <ac:grpSpMkLst>
            <pc:docMk/>
            <pc:sldMk cId="1416273027" sldId="689"/>
            <ac:grpSpMk id="2" creationId="{1ED0B6C2-25BE-4F2F-BD8C-35EE0D832B81}"/>
          </ac:grpSpMkLst>
        </pc:grpChg>
        <pc:grpChg chg="del">
          <ac:chgData name="Thomas" userId="575d030b64f4584e" providerId="LiveId" clId="{1F2B6A54-1B0A-4919-96D9-F711E5E658E5}" dt="2022-03-31T09:09:19.699" v="1967" actId="165"/>
          <ac:grpSpMkLst>
            <pc:docMk/>
            <pc:sldMk cId="1416273027" sldId="689"/>
            <ac:grpSpMk id="21" creationId="{33660BB0-E4F7-4B88-B6E5-8382C85E87FD}"/>
          </ac:grpSpMkLst>
        </pc:grpChg>
        <pc:grpChg chg="del">
          <ac:chgData name="Thomas" userId="575d030b64f4584e" providerId="LiveId" clId="{1F2B6A54-1B0A-4919-96D9-F711E5E658E5}" dt="2022-03-31T09:09:19.699" v="1967" actId="165"/>
          <ac:grpSpMkLst>
            <pc:docMk/>
            <pc:sldMk cId="1416273027" sldId="689"/>
            <ac:grpSpMk id="24" creationId="{72681429-50F2-4BFB-9867-9697B077559C}"/>
          </ac:grpSpMkLst>
        </pc:grpChg>
        <pc:grpChg chg="add mod">
          <ac:chgData name="Thomas" userId="575d030b64f4584e" providerId="LiveId" clId="{1F2B6A54-1B0A-4919-96D9-F711E5E658E5}" dt="2022-03-31T09:11:17.307" v="1997" actId="12789"/>
          <ac:grpSpMkLst>
            <pc:docMk/>
            <pc:sldMk cId="1416273027" sldId="689"/>
            <ac:grpSpMk id="30" creationId="{6CFFCC64-2F09-463B-BCF6-79DA5A21BED0}"/>
          </ac:grpSpMkLst>
        </pc:grpChg>
        <pc:grpChg chg="del">
          <ac:chgData name="Thomas" userId="575d030b64f4584e" providerId="LiveId" clId="{1F2B6A54-1B0A-4919-96D9-F711E5E658E5}" dt="2022-03-31T09:09:19.699" v="1967" actId="165"/>
          <ac:grpSpMkLst>
            <pc:docMk/>
            <pc:sldMk cId="1416273027" sldId="689"/>
            <ac:grpSpMk id="31" creationId="{5F5F23F4-EF6F-4B23-9B02-ED1AC1AAC725}"/>
          </ac:grpSpMkLst>
        </pc:grpChg>
        <pc:grpChg chg="add mod ord">
          <ac:chgData name="Thomas" userId="575d030b64f4584e" providerId="LiveId" clId="{1F2B6A54-1B0A-4919-96D9-F711E5E658E5}" dt="2022-03-31T09:11:21.692" v="2000" actId="12789"/>
          <ac:grpSpMkLst>
            <pc:docMk/>
            <pc:sldMk cId="1416273027" sldId="689"/>
            <ac:grpSpMk id="41" creationId="{DE98B2F4-8490-4960-A619-F2DD1E96F29A}"/>
          </ac:grpSpMkLst>
        </pc:grpChg>
        <pc:grpChg chg="del">
          <ac:chgData name="Thomas" userId="575d030b64f4584e" providerId="LiveId" clId="{1F2B6A54-1B0A-4919-96D9-F711E5E658E5}" dt="2022-03-31T09:10:41.684" v="1988" actId="478"/>
          <ac:grpSpMkLst>
            <pc:docMk/>
            <pc:sldMk cId="1416273027" sldId="689"/>
            <ac:grpSpMk id="51" creationId="{276A694C-FCEE-41CA-99A1-1D6F87EB3ED2}"/>
          </ac:grpSpMkLst>
        </pc:grpChg>
        <pc:picChg chg="add mod">
          <ac:chgData name="Thomas" userId="575d030b64f4584e" providerId="LiveId" clId="{1F2B6A54-1B0A-4919-96D9-F711E5E658E5}" dt="2022-03-31T09:11:13.691" v="1994" actId="12789"/>
          <ac:picMkLst>
            <pc:docMk/>
            <pc:sldMk cId="1416273027" sldId="689"/>
            <ac:picMk id="45" creationId="{1B384486-7A6C-40BC-92A4-A5A2D9BDB42A}"/>
          </ac:picMkLst>
        </pc:picChg>
        <pc:picChg chg="add mod">
          <ac:chgData name="Thomas" userId="575d030b64f4584e" providerId="LiveId" clId="{1F2B6A54-1B0A-4919-96D9-F711E5E658E5}" dt="2022-03-31T09:11:21.692" v="2000" actId="12789"/>
          <ac:picMkLst>
            <pc:docMk/>
            <pc:sldMk cId="1416273027" sldId="689"/>
            <ac:picMk id="46" creationId="{6328FACB-1BAA-4CA3-A33A-259D2985B595}"/>
          </ac:picMkLst>
        </pc:picChg>
        <pc:picChg chg="del">
          <ac:chgData name="Thomas" userId="575d030b64f4584e" providerId="LiveId" clId="{1F2B6A54-1B0A-4919-96D9-F711E5E658E5}" dt="2022-03-31T09:10:41.684" v="1988" actId="478"/>
          <ac:picMkLst>
            <pc:docMk/>
            <pc:sldMk cId="1416273027" sldId="689"/>
            <ac:picMk id="50" creationId="{AF0A954F-3C3F-4690-B315-ED76D6B601DF}"/>
          </ac:picMkLst>
        </pc:picChg>
        <pc:picChg chg="del">
          <ac:chgData name="Thomas" userId="575d030b64f4584e" providerId="LiveId" clId="{1F2B6A54-1B0A-4919-96D9-F711E5E658E5}" dt="2022-03-31T09:10:41.684" v="1988" actId="478"/>
          <ac:picMkLst>
            <pc:docMk/>
            <pc:sldMk cId="1416273027" sldId="689"/>
            <ac:picMk id="61" creationId="{601AEC82-25EC-4FDC-AB4F-552E580007D9}"/>
          </ac:picMkLst>
        </pc:picChg>
      </pc:sldChg>
      <pc:sldChg chg="modSp mod">
        <pc:chgData name="Thomas" userId="575d030b64f4584e" providerId="LiveId" clId="{1F2B6A54-1B0A-4919-96D9-F711E5E658E5}" dt="2022-03-31T12:57:07.731" v="3138" actId="207"/>
        <pc:sldMkLst>
          <pc:docMk/>
          <pc:sldMk cId="47701216" sldId="690"/>
        </pc:sldMkLst>
        <pc:spChg chg="mod">
          <ac:chgData name="Thomas" userId="575d030b64f4584e" providerId="LiveId" clId="{1F2B6A54-1B0A-4919-96D9-F711E5E658E5}" dt="2022-03-30T15:46:47.340" v="256" actId="207"/>
          <ac:spMkLst>
            <pc:docMk/>
            <pc:sldMk cId="47701216" sldId="690"/>
            <ac:spMk id="40" creationId="{C9021501-8F10-4408-87C6-28CD49CEEF33}"/>
          </ac:spMkLst>
        </pc:spChg>
        <pc:spChg chg="mod">
          <ac:chgData name="Thomas" userId="575d030b64f4584e" providerId="LiveId" clId="{1F2B6A54-1B0A-4919-96D9-F711E5E658E5}" dt="2022-03-31T12:57:07.731" v="3138" actId="207"/>
          <ac:spMkLst>
            <pc:docMk/>
            <pc:sldMk cId="47701216" sldId="690"/>
            <ac:spMk id="41" creationId="{77491D2A-7F72-45CA-B3BE-2AE00F700A98}"/>
          </ac:spMkLst>
        </pc:spChg>
        <pc:graphicFrameChg chg="modGraphic">
          <ac:chgData name="Thomas" userId="575d030b64f4584e" providerId="LiveId" clId="{1F2B6A54-1B0A-4919-96D9-F711E5E658E5}" dt="2022-03-31T09:46:39.478" v="2319" actId="207"/>
          <ac:graphicFrameMkLst>
            <pc:docMk/>
            <pc:sldMk cId="47701216" sldId="690"/>
            <ac:graphicFrameMk id="17" creationId="{8E42FB30-911B-4D15-A18F-2E8B84A35C07}"/>
          </ac:graphicFrameMkLst>
        </pc:graphicFrameChg>
      </pc:sldChg>
      <pc:sldChg chg="addSp delSp modSp mod">
        <pc:chgData name="Thomas" userId="575d030b64f4584e" providerId="LiveId" clId="{1F2B6A54-1B0A-4919-96D9-F711E5E658E5}" dt="2022-03-31T13:01:28.002" v="3184" actId="207"/>
        <pc:sldMkLst>
          <pc:docMk/>
          <pc:sldMk cId="2593351694" sldId="691"/>
        </pc:sldMkLst>
        <pc:spChg chg="del mod">
          <ac:chgData name="Thomas" userId="575d030b64f4584e" providerId="LiveId" clId="{1F2B6A54-1B0A-4919-96D9-F711E5E658E5}" dt="2022-03-30T15:51:04.547" v="331" actId="478"/>
          <ac:spMkLst>
            <pc:docMk/>
            <pc:sldMk cId="2593351694" sldId="691"/>
            <ac:spMk id="15" creationId="{82381C35-D382-494F-9E75-9454E248429A}"/>
          </ac:spMkLst>
        </pc:spChg>
        <pc:spChg chg="add mod">
          <ac:chgData name="Thomas" userId="575d030b64f4584e" providerId="LiveId" clId="{1F2B6A54-1B0A-4919-96D9-F711E5E658E5}" dt="2022-03-30T15:51:05.113" v="332"/>
          <ac:spMkLst>
            <pc:docMk/>
            <pc:sldMk cId="2593351694" sldId="691"/>
            <ac:spMk id="16" creationId="{547A2DC4-2C39-4862-A2D9-BAA1709AA03E}"/>
          </ac:spMkLst>
        </pc:spChg>
        <pc:spChg chg="mod">
          <ac:chgData name="Thomas" userId="575d030b64f4584e" providerId="LiveId" clId="{1F2B6A54-1B0A-4919-96D9-F711E5E658E5}" dt="2022-03-31T13:01:24.130" v="3182" actId="207"/>
          <ac:spMkLst>
            <pc:docMk/>
            <pc:sldMk cId="2593351694" sldId="691"/>
            <ac:spMk id="18" creationId="{4FB71034-BE92-407D-81D9-495CCB9D0256}"/>
          </ac:spMkLst>
        </pc:spChg>
        <pc:spChg chg="mod">
          <ac:chgData name="Thomas" userId="575d030b64f4584e" providerId="LiveId" clId="{1F2B6A54-1B0A-4919-96D9-F711E5E658E5}" dt="2022-03-31T13:01:28.002" v="3184" actId="207"/>
          <ac:spMkLst>
            <pc:docMk/>
            <pc:sldMk cId="2593351694" sldId="691"/>
            <ac:spMk id="19" creationId="{8F2243B5-26B1-40E3-8DCC-D738B3862B77}"/>
          </ac:spMkLst>
        </pc:spChg>
        <pc:spChg chg="mod">
          <ac:chgData name="Thomas" userId="575d030b64f4584e" providerId="LiveId" clId="{1F2B6A54-1B0A-4919-96D9-F711E5E658E5}" dt="2022-03-31T13:01:28.002" v="3184" actId="207"/>
          <ac:spMkLst>
            <pc:docMk/>
            <pc:sldMk cId="2593351694" sldId="691"/>
            <ac:spMk id="65" creationId="{C63E4383-5409-4FE5-9B9E-E24782154D31}"/>
          </ac:spMkLst>
        </pc:spChg>
        <pc:picChg chg="mod">
          <ac:chgData name="Thomas" userId="575d030b64f4584e" providerId="LiveId" clId="{1F2B6A54-1B0A-4919-96D9-F711E5E658E5}" dt="2022-03-30T16:06:39.157" v="604" actId="108"/>
          <ac:picMkLst>
            <pc:docMk/>
            <pc:sldMk cId="2593351694" sldId="691"/>
            <ac:picMk id="22" creationId="{83A6C2E3-6080-44DB-9F5D-BF681985295E}"/>
          </ac:picMkLst>
        </pc:picChg>
      </pc:sldChg>
      <pc:sldChg chg="addSp delSp modSp mod">
        <pc:chgData name="Thomas" userId="575d030b64f4584e" providerId="LiveId" clId="{1F2B6A54-1B0A-4919-96D9-F711E5E658E5}" dt="2022-04-19T14:10:34.336" v="3647" actId="2711"/>
        <pc:sldMkLst>
          <pc:docMk/>
          <pc:sldMk cId="2637747028" sldId="692"/>
        </pc:sldMkLst>
        <pc:spChg chg="mod">
          <ac:chgData name="Thomas" userId="575d030b64f4584e" providerId="LiveId" clId="{1F2B6A54-1B0A-4919-96D9-F711E5E658E5}" dt="2022-03-30T16:39:48.862" v="1306" actId="108"/>
          <ac:spMkLst>
            <pc:docMk/>
            <pc:sldMk cId="2637747028" sldId="692"/>
            <ac:spMk id="13" creationId="{E740ED55-E0FE-4EA9-BA5D-C596296BE379}"/>
          </ac:spMkLst>
        </pc:spChg>
        <pc:spChg chg="mod">
          <ac:chgData name="Thomas" userId="575d030b64f4584e" providerId="LiveId" clId="{1F2B6A54-1B0A-4919-96D9-F711E5E658E5}" dt="2022-03-30T16:39:48.381" v="1305" actId="108"/>
          <ac:spMkLst>
            <pc:docMk/>
            <pc:sldMk cId="2637747028" sldId="692"/>
            <ac:spMk id="15" creationId="{8EB327CC-DEE8-4AB4-A647-CE094A209EDC}"/>
          </ac:spMkLst>
        </pc:spChg>
        <pc:spChg chg="mod">
          <ac:chgData name="Thomas" userId="575d030b64f4584e" providerId="LiveId" clId="{1F2B6A54-1B0A-4919-96D9-F711E5E658E5}" dt="2022-03-31T13:01:49.489" v="3192" actId="207"/>
          <ac:spMkLst>
            <pc:docMk/>
            <pc:sldMk cId="2637747028" sldId="692"/>
            <ac:spMk id="16" creationId="{615590C2-1949-40E4-9F20-194CD1FB6791}"/>
          </ac:spMkLst>
        </pc:spChg>
        <pc:spChg chg="mod">
          <ac:chgData name="Thomas" userId="575d030b64f4584e" providerId="LiveId" clId="{1F2B6A54-1B0A-4919-96D9-F711E5E658E5}" dt="2022-03-31T13:01:46.538" v="3191" actId="207"/>
          <ac:spMkLst>
            <pc:docMk/>
            <pc:sldMk cId="2637747028" sldId="692"/>
            <ac:spMk id="17" creationId="{DF53B34A-C4B3-40EE-8ED9-9B8A522FF184}"/>
          </ac:spMkLst>
        </pc:spChg>
        <pc:spChg chg="add mod">
          <ac:chgData name="Thomas" userId="575d030b64f4584e" providerId="LiveId" clId="{1F2B6A54-1B0A-4919-96D9-F711E5E658E5}" dt="2022-03-30T15:48:08.880" v="278"/>
          <ac:spMkLst>
            <pc:docMk/>
            <pc:sldMk cId="2637747028" sldId="692"/>
            <ac:spMk id="19" creationId="{79E78E46-4BE5-4E09-9F8C-333EF331744C}"/>
          </ac:spMkLst>
        </pc:spChg>
        <pc:spChg chg="mod">
          <ac:chgData name="Thomas" userId="575d030b64f4584e" providerId="LiveId" clId="{1F2B6A54-1B0A-4919-96D9-F711E5E658E5}" dt="2022-03-31T13:01:49.489" v="3192" actId="207"/>
          <ac:spMkLst>
            <pc:docMk/>
            <pc:sldMk cId="2637747028" sldId="692"/>
            <ac:spMk id="20" creationId="{9A790696-1A4C-400E-B84A-FFBA91679701}"/>
          </ac:spMkLst>
        </pc:spChg>
        <pc:spChg chg="mod">
          <ac:chgData name="Thomas" userId="575d030b64f4584e" providerId="LiveId" clId="{1F2B6A54-1B0A-4919-96D9-F711E5E658E5}" dt="2022-04-19T14:10:34.336" v="3647" actId="2711"/>
          <ac:spMkLst>
            <pc:docMk/>
            <pc:sldMk cId="2637747028" sldId="692"/>
            <ac:spMk id="21" creationId="{6AF750EF-3B6F-41D4-84FE-C4452B3A2FF4}"/>
          </ac:spMkLst>
        </pc:spChg>
        <pc:spChg chg="mod">
          <ac:chgData name="Thomas" userId="575d030b64f4584e" providerId="LiveId" clId="{1F2B6A54-1B0A-4919-96D9-F711E5E658E5}" dt="2022-03-31T13:01:46.538" v="3191" actId="207"/>
          <ac:spMkLst>
            <pc:docMk/>
            <pc:sldMk cId="2637747028" sldId="692"/>
            <ac:spMk id="23" creationId="{5A09963C-66C0-4D4E-96FA-ADC2AE3C1E5C}"/>
          </ac:spMkLst>
        </pc:spChg>
        <pc:spChg chg="mod">
          <ac:chgData name="Thomas" userId="575d030b64f4584e" providerId="LiveId" clId="{1F2B6A54-1B0A-4919-96D9-F711E5E658E5}" dt="2022-04-19T14:10:34.336" v="3647" actId="2711"/>
          <ac:spMkLst>
            <pc:docMk/>
            <pc:sldMk cId="2637747028" sldId="692"/>
            <ac:spMk id="36" creationId="{C9CB60F8-FD7B-4EC0-936E-CC15B15B18EB}"/>
          </ac:spMkLst>
        </pc:spChg>
        <pc:spChg chg="del">
          <ac:chgData name="Thomas" userId="575d030b64f4584e" providerId="LiveId" clId="{1F2B6A54-1B0A-4919-96D9-F711E5E658E5}" dt="2022-03-30T15:48:08.433" v="277" actId="478"/>
          <ac:spMkLst>
            <pc:docMk/>
            <pc:sldMk cId="2637747028" sldId="692"/>
            <ac:spMk id="40" creationId="{C9021501-8F10-4408-87C6-28CD49CEEF33}"/>
          </ac:spMkLst>
        </pc:spChg>
        <pc:spChg chg="mod">
          <ac:chgData name="Thomas" userId="575d030b64f4584e" providerId="LiveId" clId="{1F2B6A54-1B0A-4919-96D9-F711E5E658E5}" dt="2022-03-31T13:01:49.489" v="3192" actId="207"/>
          <ac:spMkLst>
            <pc:docMk/>
            <pc:sldMk cId="2637747028" sldId="692"/>
            <ac:spMk id="41" creationId="{77491D2A-7F72-45CA-B3BE-2AE00F700A98}"/>
          </ac:spMkLst>
        </pc:spChg>
        <pc:picChg chg="mod">
          <ac:chgData name="Thomas" userId="575d030b64f4584e" providerId="LiveId" clId="{1F2B6A54-1B0A-4919-96D9-F711E5E658E5}" dt="2022-03-30T16:07:39.730" v="630" actId="1076"/>
          <ac:picMkLst>
            <pc:docMk/>
            <pc:sldMk cId="2637747028" sldId="692"/>
            <ac:picMk id="12" creationId="{E5B7959C-42BC-4521-9B20-43B3D02135FB}"/>
          </ac:picMkLst>
        </pc:picChg>
        <pc:picChg chg="mod">
          <ac:chgData name="Thomas" userId="575d030b64f4584e" providerId="LiveId" clId="{1F2B6A54-1B0A-4919-96D9-F711E5E658E5}" dt="2022-03-30T16:07:08.823" v="612" actId="207"/>
          <ac:picMkLst>
            <pc:docMk/>
            <pc:sldMk cId="2637747028" sldId="692"/>
            <ac:picMk id="22" creationId="{0F6CFE5A-7198-456F-93A0-3E401A4B39F3}"/>
          </ac:picMkLst>
        </pc:picChg>
      </pc:sldChg>
      <pc:sldChg chg="addSp delSp modSp mod">
        <pc:chgData name="Thomas" userId="575d030b64f4584e" providerId="LiveId" clId="{1F2B6A54-1B0A-4919-96D9-F711E5E658E5}" dt="2022-04-19T14:10:41.380" v="3648" actId="2711"/>
        <pc:sldMkLst>
          <pc:docMk/>
          <pc:sldMk cId="27933393" sldId="693"/>
        </pc:sldMkLst>
        <pc:spChg chg="mod">
          <ac:chgData name="Thomas" userId="575d030b64f4584e" providerId="LiveId" clId="{1F2B6A54-1B0A-4919-96D9-F711E5E658E5}" dt="2022-03-30T16:39:51.788" v="1309" actId="108"/>
          <ac:spMkLst>
            <pc:docMk/>
            <pc:sldMk cId="27933393" sldId="693"/>
            <ac:spMk id="19" creationId="{B68E7ACB-8560-4A33-8699-9B40AE95675D}"/>
          </ac:spMkLst>
        </pc:spChg>
        <pc:spChg chg="mod">
          <ac:chgData name="Thomas" userId="575d030b64f4584e" providerId="LiveId" clId="{1F2B6A54-1B0A-4919-96D9-F711E5E658E5}" dt="2022-03-30T16:39:51.346" v="1308" actId="108"/>
          <ac:spMkLst>
            <pc:docMk/>
            <pc:sldMk cId="27933393" sldId="693"/>
            <ac:spMk id="25" creationId="{18B98F9E-792A-4B34-B2F9-36AEB8638AF6}"/>
          </ac:spMkLst>
        </pc:spChg>
        <pc:spChg chg="mod">
          <ac:chgData name="Thomas" userId="575d030b64f4584e" providerId="LiveId" clId="{1F2B6A54-1B0A-4919-96D9-F711E5E658E5}" dt="2022-03-30T16:39:50.869" v="1307" actId="108"/>
          <ac:spMkLst>
            <pc:docMk/>
            <pc:sldMk cId="27933393" sldId="693"/>
            <ac:spMk id="26" creationId="{3E98AEA1-ED0D-45F5-B6AE-C22C75A6AFA9}"/>
          </ac:spMkLst>
        </pc:spChg>
        <pc:spChg chg="mod">
          <ac:chgData name="Thomas" userId="575d030b64f4584e" providerId="LiveId" clId="{1F2B6A54-1B0A-4919-96D9-F711E5E658E5}" dt="2022-03-31T13:01:54.731" v="3193" actId="207"/>
          <ac:spMkLst>
            <pc:docMk/>
            <pc:sldMk cId="27933393" sldId="693"/>
            <ac:spMk id="27" creationId="{AD4B7379-41B7-4ED3-8654-0C1810908A6B}"/>
          </ac:spMkLst>
        </pc:spChg>
        <pc:spChg chg="mod">
          <ac:chgData name="Thomas" userId="575d030b64f4584e" providerId="LiveId" clId="{1F2B6A54-1B0A-4919-96D9-F711E5E658E5}" dt="2022-04-19T14:10:41.380" v="3648" actId="2711"/>
          <ac:spMkLst>
            <pc:docMk/>
            <pc:sldMk cId="27933393" sldId="693"/>
            <ac:spMk id="28" creationId="{838FED87-02CF-4509-91F5-FB4F1C14F3C2}"/>
          </ac:spMkLst>
        </pc:spChg>
        <pc:spChg chg="mod">
          <ac:chgData name="Thomas" userId="575d030b64f4584e" providerId="LiveId" clId="{1F2B6A54-1B0A-4919-96D9-F711E5E658E5}" dt="2022-03-31T13:02:00.366" v="3196" actId="207"/>
          <ac:spMkLst>
            <pc:docMk/>
            <pc:sldMk cId="27933393" sldId="693"/>
            <ac:spMk id="30" creationId="{9959C9A3-8592-4951-BAAD-A6D4E6B633FB}"/>
          </ac:spMkLst>
        </pc:spChg>
        <pc:spChg chg="add mod">
          <ac:chgData name="Thomas" userId="575d030b64f4584e" providerId="LiveId" clId="{1F2B6A54-1B0A-4919-96D9-F711E5E658E5}" dt="2022-03-30T15:48:12.007" v="280"/>
          <ac:spMkLst>
            <pc:docMk/>
            <pc:sldMk cId="27933393" sldId="693"/>
            <ac:spMk id="32" creationId="{E6393629-EA02-423E-81F1-9494DDF9562F}"/>
          </ac:spMkLst>
        </pc:spChg>
        <pc:spChg chg="mod">
          <ac:chgData name="Thomas" userId="575d030b64f4584e" providerId="LiveId" clId="{1F2B6A54-1B0A-4919-96D9-F711E5E658E5}" dt="2022-03-31T13:01:54.731" v="3193" actId="207"/>
          <ac:spMkLst>
            <pc:docMk/>
            <pc:sldMk cId="27933393" sldId="693"/>
            <ac:spMk id="33" creationId="{CE3B8A95-0F37-4290-B000-90E0205D10E3}"/>
          </ac:spMkLst>
        </pc:spChg>
        <pc:spChg chg="mod">
          <ac:chgData name="Thomas" userId="575d030b64f4584e" providerId="LiveId" clId="{1F2B6A54-1B0A-4919-96D9-F711E5E658E5}" dt="2022-04-19T14:10:41.380" v="3648" actId="2711"/>
          <ac:spMkLst>
            <pc:docMk/>
            <pc:sldMk cId="27933393" sldId="693"/>
            <ac:spMk id="34" creationId="{C6B93925-99B2-4397-BFE6-9520284428DA}"/>
          </ac:spMkLst>
        </pc:spChg>
        <pc:spChg chg="mod">
          <ac:chgData name="Thomas" userId="575d030b64f4584e" providerId="LiveId" clId="{1F2B6A54-1B0A-4919-96D9-F711E5E658E5}" dt="2022-03-31T13:02:00.366" v="3196" actId="207"/>
          <ac:spMkLst>
            <pc:docMk/>
            <pc:sldMk cId="27933393" sldId="693"/>
            <ac:spMk id="35" creationId="{A12036AC-D922-4C29-9915-442F5DD93D49}"/>
          </ac:spMkLst>
        </pc:spChg>
        <pc:spChg chg="del">
          <ac:chgData name="Thomas" userId="575d030b64f4584e" providerId="LiveId" clId="{1F2B6A54-1B0A-4919-96D9-F711E5E658E5}" dt="2022-03-30T15:48:11.450" v="279" actId="478"/>
          <ac:spMkLst>
            <pc:docMk/>
            <pc:sldMk cId="27933393" sldId="693"/>
            <ac:spMk id="40" creationId="{C9021501-8F10-4408-87C6-28CD49CEEF33}"/>
          </ac:spMkLst>
        </pc:spChg>
        <pc:spChg chg="mod">
          <ac:chgData name="Thomas" userId="575d030b64f4584e" providerId="LiveId" clId="{1F2B6A54-1B0A-4919-96D9-F711E5E658E5}" dt="2022-03-31T13:01:54.731" v="3193" actId="207"/>
          <ac:spMkLst>
            <pc:docMk/>
            <pc:sldMk cId="27933393" sldId="693"/>
            <ac:spMk id="41" creationId="{77491D2A-7F72-45CA-B3BE-2AE00F700A98}"/>
          </ac:spMkLst>
        </pc:spChg>
        <pc:spChg chg="mod">
          <ac:chgData name="Thomas" userId="575d030b64f4584e" providerId="LiveId" clId="{1F2B6A54-1B0A-4919-96D9-F711E5E658E5}" dt="2022-03-31T13:01:54.731" v="3193" actId="207"/>
          <ac:spMkLst>
            <pc:docMk/>
            <pc:sldMk cId="27933393" sldId="693"/>
            <ac:spMk id="43" creationId="{E9AA2A87-158C-4F13-B98D-CF22427EB4D9}"/>
          </ac:spMkLst>
        </pc:spChg>
        <pc:spChg chg="mod">
          <ac:chgData name="Thomas" userId="575d030b64f4584e" providerId="LiveId" clId="{1F2B6A54-1B0A-4919-96D9-F711E5E658E5}" dt="2022-04-19T14:10:41.380" v="3648" actId="2711"/>
          <ac:spMkLst>
            <pc:docMk/>
            <pc:sldMk cId="27933393" sldId="693"/>
            <ac:spMk id="44" creationId="{9737C766-2B25-4FED-8424-24B383C6E0DC}"/>
          </ac:spMkLst>
        </pc:spChg>
        <pc:spChg chg="mod">
          <ac:chgData name="Thomas" userId="575d030b64f4584e" providerId="LiveId" clId="{1F2B6A54-1B0A-4919-96D9-F711E5E658E5}" dt="2022-03-31T13:02:00.366" v="3196" actId="207"/>
          <ac:spMkLst>
            <pc:docMk/>
            <pc:sldMk cId="27933393" sldId="693"/>
            <ac:spMk id="45" creationId="{AFC58D89-1C43-4C8B-9E44-DF24BC79B41F}"/>
          </ac:spMkLst>
        </pc:spChg>
        <pc:picChg chg="mod">
          <ac:chgData name="Thomas" userId="575d030b64f4584e" providerId="LiveId" clId="{1F2B6A54-1B0A-4919-96D9-F711E5E658E5}" dt="2022-03-30T16:07:13.277" v="613" actId="108"/>
          <ac:picMkLst>
            <pc:docMk/>
            <pc:sldMk cId="27933393" sldId="693"/>
            <ac:picMk id="29" creationId="{596924E9-2A32-4178-9658-17A02C7D8E0B}"/>
          </ac:picMkLst>
        </pc:picChg>
        <pc:picChg chg="mod">
          <ac:chgData name="Thomas" userId="575d030b64f4584e" providerId="LiveId" clId="{1F2B6A54-1B0A-4919-96D9-F711E5E658E5}" dt="2022-03-30T16:07:13.868" v="614" actId="108"/>
          <ac:picMkLst>
            <pc:docMk/>
            <pc:sldMk cId="27933393" sldId="693"/>
            <ac:picMk id="38" creationId="{7E3388ED-C460-4DFF-B508-BC76144D0659}"/>
          </ac:picMkLst>
        </pc:picChg>
        <pc:picChg chg="mod">
          <ac:chgData name="Thomas" userId="575d030b64f4584e" providerId="LiveId" clId="{1F2B6A54-1B0A-4919-96D9-F711E5E658E5}" dt="2022-03-30T16:07:14.546" v="615" actId="108"/>
          <ac:picMkLst>
            <pc:docMk/>
            <pc:sldMk cId="27933393" sldId="693"/>
            <ac:picMk id="47" creationId="{930152A7-8E87-4C75-A3B4-C1E4A33FCE07}"/>
          </ac:picMkLst>
        </pc:picChg>
      </pc:sldChg>
      <pc:sldChg chg="addSp delSp modSp mod">
        <pc:chgData name="Thomas" userId="575d030b64f4584e" providerId="LiveId" clId="{1F2B6A54-1B0A-4919-96D9-F711E5E658E5}" dt="2022-04-19T14:10:48.774" v="3649" actId="2711"/>
        <pc:sldMkLst>
          <pc:docMk/>
          <pc:sldMk cId="3888448186" sldId="694"/>
        </pc:sldMkLst>
        <pc:spChg chg="mod">
          <ac:chgData name="Thomas" userId="575d030b64f4584e" providerId="LiveId" clId="{1F2B6A54-1B0A-4919-96D9-F711E5E658E5}" dt="2022-03-31T09:50:35.704" v="2347" actId="108"/>
          <ac:spMkLst>
            <pc:docMk/>
            <pc:sldMk cId="3888448186" sldId="694"/>
            <ac:spMk id="32" creationId="{5428C233-3340-4EF6-97CC-44A65B6B903A}"/>
          </ac:spMkLst>
        </pc:spChg>
        <pc:spChg chg="add mod">
          <ac:chgData name="Thomas" userId="575d030b64f4584e" providerId="LiveId" clId="{1F2B6A54-1B0A-4919-96D9-F711E5E658E5}" dt="2022-03-30T15:48:15.778" v="282"/>
          <ac:spMkLst>
            <pc:docMk/>
            <pc:sldMk cId="3888448186" sldId="694"/>
            <ac:spMk id="33" creationId="{EA2E703A-BD08-4689-940A-0780D447D452}"/>
          </ac:spMkLst>
        </pc:spChg>
        <pc:spChg chg="mod">
          <ac:chgData name="Thomas" userId="575d030b64f4584e" providerId="LiveId" clId="{1F2B6A54-1B0A-4919-96D9-F711E5E658E5}" dt="2022-03-31T09:50:36.131" v="2348" actId="108"/>
          <ac:spMkLst>
            <pc:docMk/>
            <pc:sldMk cId="3888448186" sldId="694"/>
            <ac:spMk id="36" creationId="{5EC18C08-29B2-4DF3-A81E-638F0367EADF}"/>
          </ac:spMkLst>
        </pc:spChg>
        <pc:spChg chg="del">
          <ac:chgData name="Thomas" userId="575d030b64f4584e" providerId="LiveId" clId="{1F2B6A54-1B0A-4919-96D9-F711E5E658E5}" dt="2022-03-30T15:48:15.313" v="281" actId="478"/>
          <ac:spMkLst>
            <pc:docMk/>
            <pc:sldMk cId="3888448186" sldId="694"/>
            <ac:spMk id="40" creationId="{C9021501-8F10-4408-87C6-28CD49CEEF33}"/>
          </ac:spMkLst>
        </pc:spChg>
        <pc:spChg chg="mod">
          <ac:chgData name="Thomas" userId="575d030b64f4584e" providerId="LiveId" clId="{1F2B6A54-1B0A-4919-96D9-F711E5E658E5}" dt="2022-03-31T13:02:06.760" v="3198" actId="207"/>
          <ac:spMkLst>
            <pc:docMk/>
            <pc:sldMk cId="3888448186" sldId="694"/>
            <ac:spMk id="41" creationId="{77491D2A-7F72-45CA-B3BE-2AE00F700A98}"/>
          </ac:spMkLst>
        </pc:spChg>
        <pc:spChg chg="mod">
          <ac:chgData name="Thomas" userId="575d030b64f4584e" providerId="LiveId" clId="{1F2B6A54-1B0A-4919-96D9-F711E5E658E5}" dt="2022-03-31T09:50:36.575" v="2349" actId="108"/>
          <ac:spMkLst>
            <pc:docMk/>
            <pc:sldMk cId="3888448186" sldId="694"/>
            <ac:spMk id="42" creationId="{A2AE9EF5-8A6B-47D2-AC5F-319BE688C423}"/>
          </ac:spMkLst>
        </pc:spChg>
        <pc:spChg chg="mod ord">
          <ac:chgData name="Thomas" userId="575d030b64f4584e" providerId="LiveId" clId="{1F2B6A54-1B0A-4919-96D9-F711E5E658E5}" dt="2022-03-31T09:50:35.245" v="2346" actId="108"/>
          <ac:spMkLst>
            <pc:docMk/>
            <pc:sldMk cId="3888448186" sldId="694"/>
            <ac:spMk id="49" creationId="{726ED6CA-714D-420D-8E2D-FFCB324C4E7A}"/>
          </ac:spMkLst>
        </pc:spChg>
        <pc:spChg chg="mod ord">
          <ac:chgData name="Thomas" userId="575d030b64f4584e" providerId="LiveId" clId="{1F2B6A54-1B0A-4919-96D9-F711E5E658E5}" dt="2022-03-31T13:02:04.879" v="3197" actId="207"/>
          <ac:spMkLst>
            <pc:docMk/>
            <pc:sldMk cId="3888448186" sldId="694"/>
            <ac:spMk id="50" creationId="{B5564D23-5950-45DC-B3F0-F6FEA0F76785}"/>
          </ac:spMkLst>
        </pc:spChg>
        <pc:spChg chg="mod ord">
          <ac:chgData name="Thomas" userId="575d030b64f4584e" providerId="LiveId" clId="{1F2B6A54-1B0A-4919-96D9-F711E5E658E5}" dt="2022-04-19T14:10:48.774" v="3649" actId="2711"/>
          <ac:spMkLst>
            <pc:docMk/>
            <pc:sldMk cId="3888448186" sldId="694"/>
            <ac:spMk id="51" creationId="{1811B608-42D8-49CA-AB5D-1D82238A435B}"/>
          </ac:spMkLst>
        </pc:spChg>
        <pc:spChg chg="mod ord">
          <ac:chgData name="Thomas" userId="575d030b64f4584e" providerId="LiveId" clId="{1F2B6A54-1B0A-4919-96D9-F711E5E658E5}" dt="2022-03-31T13:02:11.938" v="3201" actId="207"/>
          <ac:spMkLst>
            <pc:docMk/>
            <pc:sldMk cId="3888448186" sldId="694"/>
            <ac:spMk id="52" creationId="{FD128BD2-EAD3-401A-861B-BDAAE73407BA}"/>
          </ac:spMkLst>
        </pc:spChg>
        <pc:spChg chg="add del mod topLvl">
          <ac:chgData name="Thomas" userId="575d030b64f4584e" providerId="LiveId" clId="{1F2B6A54-1B0A-4919-96D9-F711E5E658E5}" dt="2022-03-30T16:20:47.721" v="864" actId="478"/>
          <ac:spMkLst>
            <pc:docMk/>
            <pc:sldMk cId="3888448186" sldId="694"/>
            <ac:spMk id="55" creationId="{C6DB5224-73EC-4717-BFFB-63D8E22F099D}"/>
          </ac:spMkLst>
        </pc:spChg>
        <pc:spChg chg="mod">
          <ac:chgData name="Thomas" userId="575d030b64f4584e" providerId="LiveId" clId="{1F2B6A54-1B0A-4919-96D9-F711E5E658E5}" dt="2022-03-31T13:02:04.879" v="3197" actId="207"/>
          <ac:spMkLst>
            <pc:docMk/>
            <pc:sldMk cId="3888448186" sldId="694"/>
            <ac:spMk id="57" creationId="{8B24C15D-91DE-45DF-9372-FB3CFF36E764}"/>
          </ac:spMkLst>
        </pc:spChg>
        <pc:spChg chg="mod">
          <ac:chgData name="Thomas" userId="575d030b64f4584e" providerId="LiveId" clId="{1F2B6A54-1B0A-4919-96D9-F711E5E658E5}" dt="2022-04-19T14:10:48.774" v="3649" actId="2711"/>
          <ac:spMkLst>
            <pc:docMk/>
            <pc:sldMk cId="3888448186" sldId="694"/>
            <ac:spMk id="58" creationId="{796AEF5E-2E57-4F76-B8CE-BC881961632A}"/>
          </ac:spMkLst>
        </pc:spChg>
        <pc:spChg chg="mod">
          <ac:chgData name="Thomas" userId="575d030b64f4584e" providerId="LiveId" clId="{1F2B6A54-1B0A-4919-96D9-F711E5E658E5}" dt="2022-03-31T13:02:11.938" v="3201" actId="207"/>
          <ac:spMkLst>
            <pc:docMk/>
            <pc:sldMk cId="3888448186" sldId="694"/>
            <ac:spMk id="59" creationId="{3FE736D5-2399-4108-A8D3-218E61F69F14}"/>
          </ac:spMkLst>
        </pc:spChg>
        <pc:spChg chg="mod">
          <ac:chgData name="Thomas" userId="575d030b64f4584e" providerId="LiveId" clId="{1F2B6A54-1B0A-4919-96D9-F711E5E658E5}" dt="2022-03-31T13:02:04.879" v="3197" actId="207"/>
          <ac:spMkLst>
            <pc:docMk/>
            <pc:sldMk cId="3888448186" sldId="694"/>
            <ac:spMk id="64" creationId="{F82AB821-4850-488C-A62A-A0D736E21A0D}"/>
          </ac:spMkLst>
        </pc:spChg>
        <pc:spChg chg="mod">
          <ac:chgData name="Thomas" userId="575d030b64f4584e" providerId="LiveId" clId="{1F2B6A54-1B0A-4919-96D9-F711E5E658E5}" dt="2022-04-19T14:10:48.774" v="3649" actId="2711"/>
          <ac:spMkLst>
            <pc:docMk/>
            <pc:sldMk cId="3888448186" sldId="694"/>
            <ac:spMk id="65" creationId="{6A956FF9-FA04-42E0-BEC0-4A29C8CA5C64}"/>
          </ac:spMkLst>
        </pc:spChg>
        <pc:spChg chg="mod">
          <ac:chgData name="Thomas" userId="575d030b64f4584e" providerId="LiveId" clId="{1F2B6A54-1B0A-4919-96D9-F711E5E658E5}" dt="2022-03-31T13:02:11.938" v="3201" actId="207"/>
          <ac:spMkLst>
            <pc:docMk/>
            <pc:sldMk cId="3888448186" sldId="694"/>
            <ac:spMk id="66" creationId="{7D049EB8-A4CF-4C85-B160-267B83A9BEB9}"/>
          </ac:spMkLst>
        </pc:spChg>
        <pc:spChg chg="mod">
          <ac:chgData name="Thomas" userId="575d030b64f4584e" providerId="LiveId" clId="{1F2B6A54-1B0A-4919-96D9-F711E5E658E5}" dt="2022-03-31T13:02:04.879" v="3197" actId="207"/>
          <ac:spMkLst>
            <pc:docMk/>
            <pc:sldMk cId="3888448186" sldId="694"/>
            <ac:spMk id="71" creationId="{9C2F4F5F-6DBA-41CC-B822-3E01F6840493}"/>
          </ac:spMkLst>
        </pc:spChg>
        <pc:spChg chg="mod">
          <ac:chgData name="Thomas" userId="575d030b64f4584e" providerId="LiveId" clId="{1F2B6A54-1B0A-4919-96D9-F711E5E658E5}" dt="2022-04-19T14:10:48.774" v="3649" actId="2711"/>
          <ac:spMkLst>
            <pc:docMk/>
            <pc:sldMk cId="3888448186" sldId="694"/>
            <ac:spMk id="72" creationId="{831C8B7F-0B4C-4CFD-BF56-173DFD352E77}"/>
          </ac:spMkLst>
        </pc:spChg>
        <pc:spChg chg="mod">
          <ac:chgData name="Thomas" userId="575d030b64f4584e" providerId="LiveId" clId="{1F2B6A54-1B0A-4919-96D9-F711E5E658E5}" dt="2022-03-31T13:02:11.938" v="3201" actId="207"/>
          <ac:spMkLst>
            <pc:docMk/>
            <pc:sldMk cId="3888448186" sldId="694"/>
            <ac:spMk id="73" creationId="{5C19A8F9-50A1-4100-A7CA-0592A4A481D0}"/>
          </ac:spMkLst>
        </pc:spChg>
        <pc:grpChg chg="add del ord">
          <ac:chgData name="Thomas" userId="575d030b64f4584e" providerId="LiveId" clId="{1F2B6A54-1B0A-4919-96D9-F711E5E658E5}" dt="2022-03-30T16:39:58.379" v="1314" actId="167"/>
          <ac:grpSpMkLst>
            <pc:docMk/>
            <pc:sldMk cId="3888448186" sldId="694"/>
            <ac:grpSpMk id="53" creationId="{84FF537B-A959-4054-A38A-CB0B2D510121}"/>
          </ac:grpSpMkLst>
        </pc:grpChg>
        <pc:picChg chg="mod topLvl">
          <ac:chgData name="Thomas" userId="575d030b64f4584e" providerId="LiveId" clId="{1F2B6A54-1B0A-4919-96D9-F711E5E658E5}" dt="2022-03-30T16:20:47.721" v="864" actId="478"/>
          <ac:picMkLst>
            <pc:docMk/>
            <pc:sldMk cId="3888448186" sldId="694"/>
            <ac:picMk id="54" creationId="{748E4417-255D-455F-AED7-ACB5F14CD559}"/>
          </ac:picMkLst>
        </pc:picChg>
        <pc:picChg chg="mod">
          <ac:chgData name="Thomas" userId="575d030b64f4584e" providerId="LiveId" clId="{1F2B6A54-1B0A-4919-96D9-F711E5E658E5}" dt="2022-03-30T16:07:17.008" v="617" actId="108"/>
          <ac:picMkLst>
            <pc:docMk/>
            <pc:sldMk cId="3888448186" sldId="694"/>
            <ac:picMk id="61" creationId="{3AC880AE-7421-4725-9AF0-60A46B9662A7}"/>
          </ac:picMkLst>
        </pc:picChg>
        <pc:picChg chg="mod">
          <ac:chgData name="Thomas" userId="575d030b64f4584e" providerId="LiveId" clId="{1F2B6A54-1B0A-4919-96D9-F711E5E658E5}" dt="2022-03-30T16:07:17.477" v="618" actId="108"/>
          <ac:picMkLst>
            <pc:docMk/>
            <pc:sldMk cId="3888448186" sldId="694"/>
            <ac:picMk id="68" creationId="{D8714082-3027-4058-AEAE-B05631B1098A}"/>
          </ac:picMkLst>
        </pc:picChg>
        <pc:picChg chg="mod">
          <ac:chgData name="Thomas" userId="575d030b64f4584e" providerId="LiveId" clId="{1F2B6A54-1B0A-4919-96D9-F711E5E658E5}" dt="2022-03-30T16:07:17.997" v="619" actId="108"/>
          <ac:picMkLst>
            <pc:docMk/>
            <pc:sldMk cId="3888448186" sldId="694"/>
            <ac:picMk id="75" creationId="{D67208C1-180E-498C-96A8-E4539ABA3B15}"/>
          </ac:picMkLst>
        </pc:picChg>
      </pc:sldChg>
      <pc:sldChg chg="addSp delSp modSp mod">
        <pc:chgData name="Thomas" userId="575d030b64f4584e" providerId="LiveId" clId="{1F2B6A54-1B0A-4919-96D9-F711E5E658E5}" dt="2022-04-22T15:35:07.705" v="3931" actId="1076"/>
        <pc:sldMkLst>
          <pc:docMk/>
          <pc:sldMk cId="2861155700" sldId="695"/>
        </pc:sldMkLst>
        <pc:spChg chg="mod">
          <ac:chgData name="Thomas" userId="575d030b64f4584e" providerId="LiveId" clId="{1F2B6A54-1B0A-4919-96D9-F711E5E658E5}" dt="2022-03-30T16:38:30.630" v="1273" actId="108"/>
          <ac:spMkLst>
            <pc:docMk/>
            <pc:sldMk cId="2861155700" sldId="695"/>
            <ac:spMk id="33" creationId="{4CC9DA1B-588B-4AAB-B32B-74A1272380DF}"/>
          </ac:spMkLst>
        </pc:spChg>
        <pc:spChg chg="mod">
          <ac:chgData name="Thomas" userId="575d030b64f4584e" providerId="LiveId" clId="{1F2B6A54-1B0A-4919-96D9-F711E5E658E5}" dt="2022-03-30T16:38:32.207" v="1275" actId="108"/>
          <ac:spMkLst>
            <pc:docMk/>
            <pc:sldMk cId="2861155700" sldId="695"/>
            <ac:spMk id="34" creationId="{425CB98D-6A1C-498F-8971-2E4484953BAC}"/>
          </ac:spMkLst>
        </pc:spChg>
        <pc:spChg chg="mod">
          <ac:chgData name="Thomas" userId="575d030b64f4584e" providerId="LiveId" clId="{1F2B6A54-1B0A-4919-96D9-F711E5E658E5}" dt="2022-03-30T16:38:27.300" v="1269" actId="108"/>
          <ac:spMkLst>
            <pc:docMk/>
            <pc:sldMk cId="2861155700" sldId="695"/>
            <ac:spMk id="35" creationId="{ADF8AF7E-CE5B-4E83-A252-7FF8231DCCE0}"/>
          </ac:spMkLst>
        </pc:spChg>
        <pc:spChg chg="mod">
          <ac:chgData name="Thomas" userId="575d030b64f4584e" providerId="LiveId" clId="{1F2B6A54-1B0A-4919-96D9-F711E5E658E5}" dt="2022-03-30T16:38:31.297" v="1274" actId="108"/>
          <ac:spMkLst>
            <pc:docMk/>
            <pc:sldMk cId="2861155700" sldId="695"/>
            <ac:spMk id="37" creationId="{D34E2DC4-5E09-488F-8F72-E4716179EAA5}"/>
          </ac:spMkLst>
        </pc:spChg>
        <pc:spChg chg="mod">
          <ac:chgData name="Thomas" userId="575d030b64f4584e" providerId="LiveId" clId="{1F2B6A54-1B0A-4919-96D9-F711E5E658E5}" dt="2022-03-30T16:38:33.179" v="1276" actId="108"/>
          <ac:spMkLst>
            <pc:docMk/>
            <pc:sldMk cId="2861155700" sldId="695"/>
            <ac:spMk id="38" creationId="{E0DBA35E-9C23-4C4E-99B9-6E42FCD1FBEE}"/>
          </ac:spMkLst>
        </pc:spChg>
        <pc:spChg chg="mod ord">
          <ac:chgData name="Thomas" userId="575d030b64f4584e" providerId="LiveId" clId="{1F2B6A54-1B0A-4919-96D9-F711E5E658E5}" dt="2022-03-30T16:38:49.715" v="1288" actId="167"/>
          <ac:spMkLst>
            <pc:docMk/>
            <pc:sldMk cId="2861155700" sldId="695"/>
            <ac:spMk id="39" creationId="{DAC38790-A7F9-4965-B28C-CC89FA27775B}"/>
          </ac:spMkLst>
        </pc:spChg>
        <pc:spChg chg="add del">
          <ac:chgData name="Thomas" userId="575d030b64f4584e" providerId="LiveId" clId="{1F2B6A54-1B0A-4919-96D9-F711E5E658E5}" dt="2022-03-30T15:48:27.692" v="287" actId="478"/>
          <ac:spMkLst>
            <pc:docMk/>
            <pc:sldMk cId="2861155700" sldId="695"/>
            <ac:spMk id="40" creationId="{C9021501-8F10-4408-87C6-28CD49CEEF33}"/>
          </ac:spMkLst>
        </pc:spChg>
        <pc:spChg chg="mod">
          <ac:chgData name="Thomas" userId="575d030b64f4584e" providerId="LiveId" clId="{1F2B6A54-1B0A-4919-96D9-F711E5E658E5}" dt="2022-03-31T13:02:41.767" v="3207" actId="207"/>
          <ac:spMkLst>
            <pc:docMk/>
            <pc:sldMk cId="2861155700" sldId="695"/>
            <ac:spMk id="41" creationId="{77491D2A-7F72-45CA-B3BE-2AE00F700A98}"/>
          </ac:spMkLst>
        </pc:spChg>
        <pc:spChg chg="add mod">
          <ac:chgData name="Thomas" userId="575d030b64f4584e" providerId="LiveId" clId="{1F2B6A54-1B0A-4919-96D9-F711E5E658E5}" dt="2022-03-30T15:48:28.181" v="288"/>
          <ac:spMkLst>
            <pc:docMk/>
            <pc:sldMk cId="2861155700" sldId="695"/>
            <ac:spMk id="42" creationId="{A7BE0FF9-F4C5-4D19-9B2C-0A63684EB301}"/>
          </ac:spMkLst>
        </pc:spChg>
        <pc:spChg chg="mod ord">
          <ac:chgData name="Thomas" userId="575d030b64f4584e" providerId="LiveId" clId="{1F2B6A54-1B0A-4919-96D9-F711E5E658E5}" dt="2022-03-31T13:02:41.767" v="3207" actId="207"/>
          <ac:spMkLst>
            <pc:docMk/>
            <pc:sldMk cId="2861155700" sldId="695"/>
            <ac:spMk id="46" creationId="{4524377C-1C43-456F-B223-771FD7ACDF78}"/>
          </ac:spMkLst>
        </pc:spChg>
        <pc:spChg chg="mod ord">
          <ac:chgData name="Thomas" userId="575d030b64f4584e" providerId="LiveId" clId="{1F2B6A54-1B0A-4919-96D9-F711E5E658E5}" dt="2022-03-31T13:02:47.133" v="3209" actId="207"/>
          <ac:spMkLst>
            <pc:docMk/>
            <pc:sldMk cId="2861155700" sldId="695"/>
            <ac:spMk id="47" creationId="{3826F628-9465-4E25-ABDC-C7E013B66D4E}"/>
          </ac:spMkLst>
        </pc:spChg>
        <pc:spChg chg="mod">
          <ac:chgData name="Thomas" userId="575d030b64f4584e" providerId="LiveId" clId="{1F2B6A54-1B0A-4919-96D9-F711E5E658E5}" dt="2022-03-31T13:02:41.767" v="3207" actId="207"/>
          <ac:spMkLst>
            <pc:docMk/>
            <pc:sldMk cId="2861155700" sldId="695"/>
            <ac:spMk id="77" creationId="{0306566F-DFB7-4AAE-BFB7-18C541442FA3}"/>
          </ac:spMkLst>
        </pc:spChg>
        <pc:spChg chg="mod">
          <ac:chgData name="Thomas" userId="575d030b64f4584e" providerId="LiveId" clId="{1F2B6A54-1B0A-4919-96D9-F711E5E658E5}" dt="2022-03-31T13:02:47.133" v="3209" actId="207"/>
          <ac:spMkLst>
            <pc:docMk/>
            <pc:sldMk cId="2861155700" sldId="695"/>
            <ac:spMk id="78" creationId="{903B85F6-77C8-4B93-B1AF-556C438D1ADB}"/>
          </ac:spMkLst>
        </pc:spChg>
        <pc:spChg chg="mod">
          <ac:chgData name="Thomas" userId="575d030b64f4584e" providerId="LiveId" clId="{1F2B6A54-1B0A-4919-96D9-F711E5E658E5}" dt="2022-03-31T13:02:41.767" v="3207" actId="207"/>
          <ac:spMkLst>
            <pc:docMk/>
            <pc:sldMk cId="2861155700" sldId="695"/>
            <ac:spMk id="83" creationId="{40BD1D5A-2EBE-4107-8514-AC5AD93CEFD7}"/>
          </ac:spMkLst>
        </pc:spChg>
        <pc:spChg chg="mod">
          <ac:chgData name="Thomas" userId="575d030b64f4584e" providerId="LiveId" clId="{1F2B6A54-1B0A-4919-96D9-F711E5E658E5}" dt="2022-03-31T13:02:47.133" v="3209" actId="207"/>
          <ac:spMkLst>
            <pc:docMk/>
            <pc:sldMk cId="2861155700" sldId="695"/>
            <ac:spMk id="84" creationId="{136F6ED8-9CE5-41AE-BB59-3920E3ADCFD3}"/>
          </ac:spMkLst>
        </pc:spChg>
        <pc:spChg chg="mod">
          <ac:chgData name="Thomas" userId="575d030b64f4584e" providerId="LiveId" clId="{1F2B6A54-1B0A-4919-96D9-F711E5E658E5}" dt="2022-03-31T13:02:41.767" v="3207" actId="207"/>
          <ac:spMkLst>
            <pc:docMk/>
            <pc:sldMk cId="2861155700" sldId="695"/>
            <ac:spMk id="91" creationId="{BD08B8FD-8061-4BB7-9915-4BB4C9EA740E}"/>
          </ac:spMkLst>
        </pc:spChg>
        <pc:spChg chg="mod">
          <ac:chgData name="Thomas" userId="575d030b64f4584e" providerId="LiveId" clId="{1F2B6A54-1B0A-4919-96D9-F711E5E658E5}" dt="2022-03-31T13:02:47.133" v="3209" actId="207"/>
          <ac:spMkLst>
            <pc:docMk/>
            <pc:sldMk cId="2861155700" sldId="695"/>
            <ac:spMk id="92" creationId="{00469C0A-03B4-4551-A6E5-07AA68B3A1F3}"/>
          </ac:spMkLst>
        </pc:spChg>
        <pc:spChg chg="mod">
          <ac:chgData name="Thomas" userId="575d030b64f4584e" providerId="LiveId" clId="{1F2B6A54-1B0A-4919-96D9-F711E5E658E5}" dt="2022-03-31T13:02:41.767" v="3207" actId="207"/>
          <ac:spMkLst>
            <pc:docMk/>
            <pc:sldMk cId="2861155700" sldId="695"/>
            <ac:spMk id="96" creationId="{D6C3D0FF-7306-4411-AA06-5287E2D66ECE}"/>
          </ac:spMkLst>
        </pc:spChg>
        <pc:spChg chg="mod">
          <ac:chgData name="Thomas" userId="575d030b64f4584e" providerId="LiveId" clId="{1F2B6A54-1B0A-4919-96D9-F711E5E658E5}" dt="2022-03-31T13:02:47.133" v="3209" actId="207"/>
          <ac:spMkLst>
            <pc:docMk/>
            <pc:sldMk cId="2861155700" sldId="695"/>
            <ac:spMk id="97" creationId="{3558B60F-0E99-408D-A73E-9E2C12E8B889}"/>
          </ac:spMkLst>
        </pc:spChg>
        <pc:spChg chg="mod">
          <ac:chgData name="Thomas" userId="575d030b64f4584e" providerId="LiveId" clId="{1F2B6A54-1B0A-4919-96D9-F711E5E658E5}" dt="2022-03-31T13:02:41.767" v="3207" actId="207"/>
          <ac:spMkLst>
            <pc:docMk/>
            <pc:sldMk cId="2861155700" sldId="695"/>
            <ac:spMk id="101" creationId="{3EDCEA56-BD7D-4D3B-BF8E-614A491D2D8F}"/>
          </ac:spMkLst>
        </pc:spChg>
        <pc:spChg chg="mod">
          <ac:chgData name="Thomas" userId="575d030b64f4584e" providerId="LiveId" clId="{1F2B6A54-1B0A-4919-96D9-F711E5E658E5}" dt="2022-03-31T13:02:47.133" v="3209" actId="207"/>
          <ac:spMkLst>
            <pc:docMk/>
            <pc:sldMk cId="2861155700" sldId="695"/>
            <ac:spMk id="102" creationId="{C194E291-050D-472A-B39D-FEDC8568A111}"/>
          </ac:spMkLst>
        </pc:spChg>
        <pc:grpChg chg="mod ord">
          <ac:chgData name="Thomas" userId="575d030b64f4584e" providerId="LiveId" clId="{1F2B6A54-1B0A-4919-96D9-F711E5E658E5}" dt="2022-04-22T15:35:07.705" v="3931" actId="1076"/>
          <ac:grpSpMkLst>
            <pc:docMk/>
            <pc:sldMk cId="2861155700" sldId="695"/>
            <ac:grpSpMk id="43" creationId="{3DDF1D27-09A2-41C0-8EB1-78B7EB01316A}"/>
          </ac:grpSpMkLst>
        </pc:grpChg>
        <pc:picChg chg="mod">
          <ac:chgData name="Thomas" userId="575d030b64f4584e" providerId="LiveId" clId="{1F2B6A54-1B0A-4919-96D9-F711E5E658E5}" dt="2022-03-30T16:07:59.385" v="634" actId="108"/>
          <ac:picMkLst>
            <pc:docMk/>
            <pc:sldMk cId="2861155700" sldId="695"/>
            <ac:picMk id="44" creationId="{74D4654A-71AC-4817-8E6E-0D2A6887C59E}"/>
          </ac:picMkLst>
        </pc:picChg>
        <pc:picChg chg="mod">
          <ac:chgData name="Thomas" userId="575d030b64f4584e" providerId="LiveId" clId="{1F2B6A54-1B0A-4919-96D9-F711E5E658E5}" dt="2022-03-30T16:08:00.385" v="635" actId="108"/>
          <ac:picMkLst>
            <pc:docMk/>
            <pc:sldMk cId="2861155700" sldId="695"/>
            <ac:picMk id="63" creationId="{BA6897FB-410F-4D34-8F1E-185760174DAC}"/>
          </ac:picMkLst>
        </pc:picChg>
        <pc:picChg chg="mod">
          <ac:chgData name="Thomas" userId="575d030b64f4584e" providerId="LiveId" clId="{1F2B6A54-1B0A-4919-96D9-F711E5E658E5}" dt="2022-03-30T16:08:07.217" v="636" actId="108"/>
          <ac:picMkLst>
            <pc:docMk/>
            <pc:sldMk cId="2861155700" sldId="695"/>
            <ac:picMk id="81" creationId="{35B834A5-6CED-4A3B-BA00-176BDCB708F2}"/>
          </ac:picMkLst>
        </pc:picChg>
        <pc:picChg chg="mod">
          <ac:chgData name="Thomas" userId="575d030b64f4584e" providerId="LiveId" clId="{1F2B6A54-1B0A-4919-96D9-F711E5E658E5}" dt="2022-03-30T16:08:11.467" v="637" actId="108"/>
          <ac:picMkLst>
            <pc:docMk/>
            <pc:sldMk cId="2861155700" sldId="695"/>
            <ac:picMk id="89" creationId="{F70C1977-4F3A-46D1-BE1F-0D21037A5431}"/>
          </ac:picMkLst>
        </pc:picChg>
        <pc:picChg chg="mod">
          <ac:chgData name="Thomas" userId="575d030b64f4584e" providerId="LiveId" clId="{1F2B6A54-1B0A-4919-96D9-F711E5E658E5}" dt="2022-03-30T16:08:12.114" v="638" actId="108"/>
          <ac:picMkLst>
            <pc:docMk/>
            <pc:sldMk cId="2861155700" sldId="695"/>
            <ac:picMk id="94" creationId="{7F46CEC9-6564-4FCD-B783-CBAC7E50DE43}"/>
          </ac:picMkLst>
        </pc:picChg>
        <pc:picChg chg="mod">
          <ac:chgData name="Thomas" userId="575d030b64f4584e" providerId="LiveId" clId="{1F2B6A54-1B0A-4919-96D9-F711E5E658E5}" dt="2022-03-30T16:08:12.729" v="639" actId="108"/>
          <ac:picMkLst>
            <pc:docMk/>
            <pc:sldMk cId="2861155700" sldId="695"/>
            <ac:picMk id="99" creationId="{9893EEA0-3DF3-4582-B94D-4C5C52EDB3E4}"/>
          </ac:picMkLst>
        </pc:picChg>
      </pc:sldChg>
      <pc:sldChg chg="addSp delSp modSp mod">
        <pc:chgData name="Thomas" userId="575d030b64f4584e" providerId="LiveId" clId="{1F2B6A54-1B0A-4919-96D9-F711E5E658E5}" dt="2022-03-31T13:03:06.246" v="3212" actId="207"/>
        <pc:sldMkLst>
          <pc:docMk/>
          <pc:sldMk cId="3568143636" sldId="696"/>
        </pc:sldMkLst>
        <pc:spChg chg="del">
          <ac:chgData name="Thomas" userId="575d030b64f4584e" providerId="LiveId" clId="{1F2B6A54-1B0A-4919-96D9-F711E5E658E5}" dt="2022-03-30T15:48:56.779" v="289" actId="478"/>
          <ac:spMkLst>
            <pc:docMk/>
            <pc:sldMk cId="3568143636" sldId="696"/>
            <ac:spMk id="40" creationId="{C9021501-8F10-4408-87C6-28CD49CEEF33}"/>
          </ac:spMkLst>
        </pc:spChg>
        <pc:spChg chg="mod">
          <ac:chgData name="Thomas" userId="575d030b64f4584e" providerId="LiveId" clId="{1F2B6A54-1B0A-4919-96D9-F711E5E658E5}" dt="2022-03-31T13:03:06.246" v="3212" actId="207"/>
          <ac:spMkLst>
            <pc:docMk/>
            <pc:sldMk cId="3568143636" sldId="696"/>
            <ac:spMk id="41" creationId="{77491D2A-7F72-45CA-B3BE-2AE00F700A98}"/>
          </ac:spMkLst>
        </pc:spChg>
        <pc:spChg chg="mod">
          <ac:chgData name="Thomas" userId="575d030b64f4584e" providerId="LiveId" clId="{1F2B6A54-1B0A-4919-96D9-F711E5E658E5}" dt="2022-03-30T16:38:38.917" v="1281" actId="108"/>
          <ac:spMkLst>
            <pc:docMk/>
            <pc:sldMk cId="3568143636" sldId="696"/>
            <ac:spMk id="42" creationId="{E0858A08-8DA3-4300-957B-93A4731CCB57}"/>
          </ac:spMkLst>
        </pc:spChg>
        <pc:spChg chg="mod">
          <ac:chgData name="Thomas" userId="575d030b64f4584e" providerId="LiveId" clId="{1F2B6A54-1B0A-4919-96D9-F711E5E658E5}" dt="2022-03-30T16:38:39.528" v="1282" actId="108"/>
          <ac:spMkLst>
            <pc:docMk/>
            <pc:sldMk cId="3568143636" sldId="696"/>
            <ac:spMk id="48" creationId="{770C24FF-7870-42FE-BC74-B3E510F9DF58}"/>
          </ac:spMkLst>
        </pc:spChg>
        <pc:spChg chg="mod">
          <ac:chgData name="Thomas" userId="575d030b64f4584e" providerId="LiveId" clId="{1F2B6A54-1B0A-4919-96D9-F711E5E658E5}" dt="2022-03-30T16:38:40.149" v="1283" actId="108"/>
          <ac:spMkLst>
            <pc:docMk/>
            <pc:sldMk cId="3568143636" sldId="696"/>
            <ac:spMk id="49" creationId="{BB1CC9DD-BE18-42F1-AC76-57D7FD9C0A6D}"/>
          </ac:spMkLst>
        </pc:spChg>
        <pc:spChg chg="mod">
          <ac:chgData name="Thomas" userId="575d030b64f4584e" providerId="LiveId" clId="{1F2B6A54-1B0A-4919-96D9-F711E5E658E5}" dt="2022-03-30T16:38:35.737" v="1277" actId="108"/>
          <ac:spMkLst>
            <pc:docMk/>
            <pc:sldMk cId="3568143636" sldId="696"/>
            <ac:spMk id="50" creationId="{53026F79-2131-4741-B62D-D2377B16A71C}"/>
          </ac:spMkLst>
        </pc:spChg>
        <pc:spChg chg="mod">
          <ac:chgData name="Thomas" userId="575d030b64f4584e" providerId="LiveId" clId="{1F2B6A54-1B0A-4919-96D9-F711E5E658E5}" dt="2022-03-30T16:38:42.045" v="1286" actId="108"/>
          <ac:spMkLst>
            <pc:docMk/>
            <pc:sldMk cId="3568143636" sldId="696"/>
            <ac:spMk id="51" creationId="{1D3FDC92-1B06-4B71-8564-C4D2208E99F1}"/>
          </ac:spMkLst>
        </pc:spChg>
        <pc:spChg chg="mod">
          <ac:chgData name="Thomas" userId="575d030b64f4584e" providerId="LiveId" clId="{1F2B6A54-1B0A-4919-96D9-F711E5E658E5}" dt="2022-03-30T16:38:41.452" v="1285" actId="108"/>
          <ac:spMkLst>
            <pc:docMk/>
            <pc:sldMk cId="3568143636" sldId="696"/>
            <ac:spMk id="52" creationId="{1018EB72-34C2-457A-BEE7-5C6B34A4E958}"/>
          </ac:spMkLst>
        </pc:spChg>
        <pc:spChg chg="mod">
          <ac:chgData name="Thomas" userId="575d030b64f4584e" providerId="LiveId" clId="{1F2B6A54-1B0A-4919-96D9-F711E5E658E5}" dt="2022-03-30T16:38:40.765" v="1284" actId="108"/>
          <ac:spMkLst>
            <pc:docMk/>
            <pc:sldMk cId="3568143636" sldId="696"/>
            <ac:spMk id="53" creationId="{93AFB19E-870A-4F92-8980-7249BCDBE0AF}"/>
          </ac:spMkLst>
        </pc:spChg>
        <pc:spChg chg="mod ord">
          <ac:chgData name="Thomas" userId="575d030b64f4584e" providerId="LiveId" clId="{1F2B6A54-1B0A-4919-96D9-F711E5E658E5}" dt="2022-03-30T16:38:45.591" v="1287" actId="167"/>
          <ac:spMkLst>
            <pc:docMk/>
            <pc:sldMk cId="3568143636" sldId="696"/>
            <ac:spMk id="54" creationId="{35D868DE-C53E-482F-9E9A-2209BE365CEA}"/>
          </ac:spMkLst>
        </pc:spChg>
        <pc:spChg chg="add mod">
          <ac:chgData name="Thomas" userId="575d030b64f4584e" providerId="LiveId" clId="{1F2B6A54-1B0A-4919-96D9-F711E5E658E5}" dt="2022-03-30T15:48:57.286" v="290"/>
          <ac:spMkLst>
            <pc:docMk/>
            <pc:sldMk cId="3568143636" sldId="696"/>
            <ac:spMk id="56" creationId="{399BB90D-DF09-4F32-B3DD-293700B4F422}"/>
          </ac:spMkLst>
        </pc:spChg>
        <pc:spChg chg="mod ord">
          <ac:chgData name="Thomas" userId="575d030b64f4584e" providerId="LiveId" clId="{1F2B6A54-1B0A-4919-96D9-F711E5E658E5}" dt="2022-03-31T13:03:06.246" v="3212" actId="207"/>
          <ac:spMkLst>
            <pc:docMk/>
            <pc:sldMk cId="3568143636" sldId="696"/>
            <ac:spMk id="59" creationId="{C717D2F2-D630-4474-BAA1-EE441707C612}"/>
          </ac:spMkLst>
        </pc:spChg>
        <pc:spChg chg="mod ord">
          <ac:chgData name="Thomas" userId="575d030b64f4584e" providerId="LiveId" clId="{1F2B6A54-1B0A-4919-96D9-F711E5E658E5}" dt="2022-03-31T13:02:54.630" v="3211" actId="207"/>
          <ac:spMkLst>
            <pc:docMk/>
            <pc:sldMk cId="3568143636" sldId="696"/>
            <ac:spMk id="60" creationId="{C3294F77-85C5-4051-985A-558068A96AC4}"/>
          </ac:spMkLst>
        </pc:spChg>
        <pc:spChg chg="mod">
          <ac:chgData name="Thomas" userId="575d030b64f4584e" providerId="LiveId" clId="{1F2B6A54-1B0A-4919-96D9-F711E5E658E5}" dt="2022-03-31T13:03:06.246" v="3212" actId="207"/>
          <ac:spMkLst>
            <pc:docMk/>
            <pc:sldMk cId="3568143636" sldId="696"/>
            <ac:spMk id="66" creationId="{95A8664B-B1A3-42C9-9E5E-06BFBB376A4D}"/>
          </ac:spMkLst>
        </pc:spChg>
        <pc:spChg chg="mod">
          <ac:chgData name="Thomas" userId="575d030b64f4584e" providerId="LiveId" clId="{1F2B6A54-1B0A-4919-96D9-F711E5E658E5}" dt="2022-03-31T13:02:54.630" v="3211" actId="207"/>
          <ac:spMkLst>
            <pc:docMk/>
            <pc:sldMk cId="3568143636" sldId="696"/>
            <ac:spMk id="67" creationId="{C405EE89-0A6C-4B73-AD46-CCD5A65F0653}"/>
          </ac:spMkLst>
        </pc:spChg>
        <pc:spChg chg="mod">
          <ac:chgData name="Thomas" userId="575d030b64f4584e" providerId="LiveId" clId="{1F2B6A54-1B0A-4919-96D9-F711E5E658E5}" dt="2022-03-31T13:03:06.246" v="3212" actId="207"/>
          <ac:spMkLst>
            <pc:docMk/>
            <pc:sldMk cId="3568143636" sldId="696"/>
            <ac:spMk id="73" creationId="{B8388001-FE64-4A2C-9529-94C24CD16F3B}"/>
          </ac:spMkLst>
        </pc:spChg>
        <pc:spChg chg="mod">
          <ac:chgData name="Thomas" userId="575d030b64f4584e" providerId="LiveId" clId="{1F2B6A54-1B0A-4919-96D9-F711E5E658E5}" dt="2022-03-31T13:02:54.630" v="3211" actId="207"/>
          <ac:spMkLst>
            <pc:docMk/>
            <pc:sldMk cId="3568143636" sldId="696"/>
            <ac:spMk id="74" creationId="{E6B367B2-52C7-4B3D-96A2-FD573A79FC7C}"/>
          </ac:spMkLst>
        </pc:spChg>
        <pc:spChg chg="mod">
          <ac:chgData name="Thomas" userId="575d030b64f4584e" providerId="LiveId" clId="{1F2B6A54-1B0A-4919-96D9-F711E5E658E5}" dt="2022-03-31T13:03:06.246" v="3212" actId="207"/>
          <ac:spMkLst>
            <pc:docMk/>
            <pc:sldMk cId="3568143636" sldId="696"/>
            <ac:spMk id="86" creationId="{BF5B7767-EB09-456C-94BB-0035C6B29580}"/>
          </ac:spMkLst>
        </pc:spChg>
        <pc:spChg chg="mod">
          <ac:chgData name="Thomas" userId="575d030b64f4584e" providerId="LiveId" clId="{1F2B6A54-1B0A-4919-96D9-F711E5E658E5}" dt="2022-03-31T13:02:54.630" v="3211" actId="207"/>
          <ac:spMkLst>
            <pc:docMk/>
            <pc:sldMk cId="3568143636" sldId="696"/>
            <ac:spMk id="87" creationId="{CBF6AB44-91BF-43FE-8BD6-24882FF2358E}"/>
          </ac:spMkLst>
        </pc:spChg>
        <pc:spChg chg="mod">
          <ac:chgData name="Thomas" userId="575d030b64f4584e" providerId="LiveId" clId="{1F2B6A54-1B0A-4919-96D9-F711E5E658E5}" dt="2022-03-31T13:03:06.246" v="3212" actId="207"/>
          <ac:spMkLst>
            <pc:docMk/>
            <pc:sldMk cId="3568143636" sldId="696"/>
            <ac:spMk id="110" creationId="{74DCE1DA-5453-42E4-92CA-3B8BC386A42A}"/>
          </ac:spMkLst>
        </pc:spChg>
        <pc:spChg chg="mod">
          <ac:chgData name="Thomas" userId="575d030b64f4584e" providerId="LiveId" clId="{1F2B6A54-1B0A-4919-96D9-F711E5E658E5}" dt="2022-03-31T13:02:54.630" v="3211" actId="207"/>
          <ac:spMkLst>
            <pc:docMk/>
            <pc:sldMk cId="3568143636" sldId="696"/>
            <ac:spMk id="111" creationId="{D1239ABF-BDF4-46A9-AD2D-067DFDB5B39B}"/>
          </ac:spMkLst>
        </pc:spChg>
        <pc:spChg chg="mod">
          <ac:chgData name="Thomas" userId="575d030b64f4584e" providerId="LiveId" clId="{1F2B6A54-1B0A-4919-96D9-F711E5E658E5}" dt="2022-03-31T13:03:06.246" v="3212" actId="207"/>
          <ac:spMkLst>
            <pc:docMk/>
            <pc:sldMk cId="3568143636" sldId="696"/>
            <ac:spMk id="115" creationId="{79F61911-B434-4029-BBF6-E606F695A0F7}"/>
          </ac:spMkLst>
        </pc:spChg>
        <pc:spChg chg="mod">
          <ac:chgData name="Thomas" userId="575d030b64f4584e" providerId="LiveId" clId="{1F2B6A54-1B0A-4919-96D9-F711E5E658E5}" dt="2022-03-31T13:02:54.630" v="3211" actId="207"/>
          <ac:spMkLst>
            <pc:docMk/>
            <pc:sldMk cId="3568143636" sldId="696"/>
            <ac:spMk id="116" creationId="{1B2287D2-7A82-4D20-8E90-2C77254BE4FB}"/>
          </ac:spMkLst>
        </pc:spChg>
        <pc:spChg chg="mod">
          <ac:chgData name="Thomas" userId="575d030b64f4584e" providerId="LiveId" clId="{1F2B6A54-1B0A-4919-96D9-F711E5E658E5}" dt="2022-03-31T13:03:06.246" v="3212" actId="207"/>
          <ac:spMkLst>
            <pc:docMk/>
            <pc:sldMk cId="3568143636" sldId="696"/>
            <ac:spMk id="120" creationId="{FB1DA2A0-6861-4FE8-BB0F-1E454A50E9F4}"/>
          </ac:spMkLst>
        </pc:spChg>
        <pc:spChg chg="mod">
          <ac:chgData name="Thomas" userId="575d030b64f4584e" providerId="LiveId" clId="{1F2B6A54-1B0A-4919-96D9-F711E5E658E5}" dt="2022-03-31T13:02:54.630" v="3211" actId="207"/>
          <ac:spMkLst>
            <pc:docMk/>
            <pc:sldMk cId="3568143636" sldId="696"/>
            <ac:spMk id="121" creationId="{271A3E4E-9ADD-46DA-9E0C-DED7D11DA677}"/>
          </ac:spMkLst>
        </pc:spChg>
        <pc:spChg chg="mod">
          <ac:chgData name="Thomas" userId="575d030b64f4584e" providerId="LiveId" clId="{1F2B6A54-1B0A-4919-96D9-F711E5E658E5}" dt="2022-03-31T13:03:06.246" v="3212" actId="207"/>
          <ac:spMkLst>
            <pc:docMk/>
            <pc:sldMk cId="3568143636" sldId="696"/>
            <ac:spMk id="125" creationId="{2C06ADE4-808A-4276-B4EF-646CD28BE7E6}"/>
          </ac:spMkLst>
        </pc:spChg>
        <pc:spChg chg="mod">
          <ac:chgData name="Thomas" userId="575d030b64f4584e" providerId="LiveId" clId="{1F2B6A54-1B0A-4919-96D9-F711E5E658E5}" dt="2022-03-31T13:02:54.630" v="3211" actId="207"/>
          <ac:spMkLst>
            <pc:docMk/>
            <pc:sldMk cId="3568143636" sldId="696"/>
            <ac:spMk id="126" creationId="{A7DDA5CF-6AF8-4138-8DDE-3DCF2B11EE70}"/>
          </ac:spMkLst>
        </pc:spChg>
        <pc:grpChg chg="ord">
          <ac:chgData name="Thomas" userId="575d030b64f4584e" providerId="LiveId" clId="{1F2B6A54-1B0A-4919-96D9-F711E5E658E5}" dt="2022-03-30T16:38:45.591" v="1287" actId="167"/>
          <ac:grpSpMkLst>
            <pc:docMk/>
            <pc:sldMk cId="3568143636" sldId="696"/>
            <ac:grpSpMk id="55" creationId="{B5C3FB18-FC50-4965-8B14-8A70FEB485E8}"/>
          </ac:grpSpMkLst>
        </pc:grpChg>
        <pc:picChg chg="mod">
          <ac:chgData name="Thomas" userId="575d030b64f4584e" providerId="LiveId" clId="{1F2B6A54-1B0A-4919-96D9-F711E5E658E5}" dt="2022-03-30T16:08:15.029" v="640" actId="108"/>
          <ac:picMkLst>
            <pc:docMk/>
            <pc:sldMk cId="3568143636" sldId="696"/>
            <ac:picMk id="57" creationId="{E19EA33E-B9D9-43D2-937B-F2A1BC06F360}"/>
          </ac:picMkLst>
        </pc:picChg>
        <pc:picChg chg="mod">
          <ac:chgData name="Thomas" userId="575d030b64f4584e" providerId="LiveId" clId="{1F2B6A54-1B0A-4919-96D9-F711E5E658E5}" dt="2022-03-30T16:08:15.724" v="641" actId="108"/>
          <ac:picMkLst>
            <pc:docMk/>
            <pc:sldMk cId="3568143636" sldId="696"/>
            <ac:picMk id="64" creationId="{C76564C6-6AE4-4246-9F07-5454E7A2213F}"/>
          </ac:picMkLst>
        </pc:picChg>
        <pc:picChg chg="mod">
          <ac:chgData name="Thomas" userId="575d030b64f4584e" providerId="LiveId" clId="{1F2B6A54-1B0A-4919-96D9-F711E5E658E5}" dt="2022-03-30T16:08:16.303" v="642" actId="108"/>
          <ac:picMkLst>
            <pc:docMk/>
            <pc:sldMk cId="3568143636" sldId="696"/>
            <ac:picMk id="71" creationId="{C5993861-F233-4386-A1B0-76F6D1CFB45E}"/>
          </ac:picMkLst>
        </pc:picChg>
        <pc:picChg chg="mod">
          <ac:chgData name="Thomas" userId="575d030b64f4584e" providerId="LiveId" clId="{1F2B6A54-1B0A-4919-96D9-F711E5E658E5}" dt="2022-03-30T16:08:16.900" v="643" actId="108"/>
          <ac:picMkLst>
            <pc:docMk/>
            <pc:sldMk cId="3568143636" sldId="696"/>
            <ac:picMk id="79" creationId="{860F4EA2-6DB4-49AB-85E4-76EE92B23378}"/>
          </ac:picMkLst>
        </pc:picChg>
        <pc:picChg chg="mod">
          <ac:chgData name="Thomas" userId="575d030b64f4584e" providerId="LiveId" clId="{1F2B6A54-1B0A-4919-96D9-F711E5E658E5}" dt="2022-03-30T16:08:19.512" v="647" actId="108"/>
          <ac:picMkLst>
            <pc:docMk/>
            <pc:sldMk cId="3568143636" sldId="696"/>
            <ac:picMk id="108" creationId="{F4F32ED8-0356-40DC-ABFA-E0F9FB815947}"/>
          </ac:picMkLst>
        </pc:picChg>
        <pc:picChg chg="mod">
          <ac:chgData name="Thomas" userId="575d030b64f4584e" providerId="LiveId" clId="{1F2B6A54-1B0A-4919-96D9-F711E5E658E5}" dt="2022-03-30T16:08:18.693" v="646" actId="108"/>
          <ac:picMkLst>
            <pc:docMk/>
            <pc:sldMk cId="3568143636" sldId="696"/>
            <ac:picMk id="113" creationId="{86CEC9C1-3923-4010-A290-926C6257D1D5}"/>
          </ac:picMkLst>
        </pc:picChg>
        <pc:picChg chg="mod">
          <ac:chgData name="Thomas" userId="575d030b64f4584e" providerId="LiveId" clId="{1F2B6A54-1B0A-4919-96D9-F711E5E658E5}" dt="2022-03-30T16:08:18.205" v="645" actId="108"/>
          <ac:picMkLst>
            <pc:docMk/>
            <pc:sldMk cId="3568143636" sldId="696"/>
            <ac:picMk id="118" creationId="{5AB0D848-38C7-4D79-86A6-A5A9483A9F63}"/>
          </ac:picMkLst>
        </pc:picChg>
        <pc:picChg chg="mod">
          <ac:chgData name="Thomas" userId="575d030b64f4584e" providerId="LiveId" clId="{1F2B6A54-1B0A-4919-96D9-F711E5E658E5}" dt="2022-03-30T16:08:17.583" v="644" actId="108"/>
          <ac:picMkLst>
            <pc:docMk/>
            <pc:sldMk cId="3568143636" sldId="696"/>
            <ac:picMk id="123" creationId="{FCB26C0F-8CA5-48B7-A0C8-112962C7DFE5}"/>
          </ac:picMkLst>
        </pc:picChg>
      </pc:sldChg>
      <pc:sldChg chg="addSp delSp modSp mod">
        <pc:chgData name="Thomas" userId="575d030b64f4584e" providerId="LiveId" clId="{1F2B6A54-1B0A-4919-96D9-F711E5E658E5}" dt="2022-03-31T13:03:33.010" v="3215" actId="207"/>
        <pc:sldMkLst>
          <pc:docMk/>
          <pc:sldMk cId="2329713896" sldId="697"/>
        </pc:sldMkLst>
        <pc:spChg chg="del">
          <ac:chgData name="Thomas" userId="575d030b64f4584e" providerId="LiveId" clId="{1F2B6A54-1B0A-4919-96D9-F711E5E658E5}" dt="2022-03-30T15:49:00.227" v="291" actId="478"/>
          <ac:spMkLst>
            <pc:docMk/>
            <pc:sldMk cId="2329713896" sldId="697"/>
            <ac:spMk id="40" creationId="{C9021501-8F10-4408-87C6-28CD49CEEF33}"/>
          </ac:spMkLst>
        </pc:spChg>
        <pc:spChg chg="mod ord">
          <ac:chgData name="Thomas" userId="575d030b64f4584e" providerId="LiveId" clId="{1F2B6A54-1B0A-4919-96D9-F711E5E658E5}" dt="2022-03-31T09:27:48.184" v="2149" actId="166"/>
          <ac:spMkLst>
            <pc:docMk/>
            <pc:sldMk cId="2329713896" sldId="697"/>
            <ac:spMk id="50" creationId="{53026F79-2131-4741-B62D-D2377B16A71C}"/>
          </ac:spMkLst>
        </pc:spChg>
        <pc:spChg chg="add mod">
          <ac:chgData name="Thomas" userId="575d030b64f4584e" providerId="LiveId" clId="{1F2B6A54-1B0A-4919-96D9-F711E5E658E5}" dt="2022-03-30T15:50:57.869" v="330" actId="207"/>
          <ac:spMkLst>
            <pc:docMk/>
            <pc:sldMk cId="2329713896" sldId="697"/>
            <ac:spMk id="75" creationId="{4AAB1B10-32B3-426C-A989-707F2676A69A}"/>
          </ac:spMkLst>
        </pc:spChg>
        <pc:spChg chg="mod ord">
          <ac:chgData name="Thomas" userId="575d030b64f4584e" providerId="LiveId" clId="{1F2B6A54-1B0A-4919-96D9-F711E5E658E5}" dt="2022-03-31T13:03:20.062" v="3213" actId="207"/>
          <ac:spMkLst>
            <pc:docMk/>
            <pc:sldMk cId="2329713896" sldId="697"/>
            <ac:spMk id="110" creationId="{74DCE1DA-5453-42E4-92CA-3B8BC386A42A}"/>
          </ac:spMkLst>
        </pc:spChg>
        <pc:spChg chg="mod ord">
          <ac:chgData name="Thomas" userId="575d030b64f4584e" providerId="LiveId" clId="{1F2B6A54-1B0A-4919-96D9-F711E5E658E5}" dt="2022-03-31T13:03:33.010" v="3215" actId="207"/>
          <ac:spMkLst>
            <pc:docMk/>
            <pc:sldMk cId="2329713896" sldId="697"/>
            <ac:spMk id="111" creationId="{D1239ABF-BDF4-46A9-AD2D-067DFDB5B39B}"/>
          </ac:spMkLst>
        </pc:spChg>
        <pc:spChg chg="mod ord">
          <ac:chgData name="Thomas" userId="575d030b64f4584e" providerId="LiveId" clId="{1F2B6A54-1B0A-4919-96D9-F711E5E658E5}" dt="2022-03-31T09:27:48.184" v="2149" actId="166"/>
          <ac:spMkLst>
            <pc:docMk/>
            <pc:sldMk cId="2329713896" sldId="697"/>
            <ac:spMk id="166" creationId="{C1DD301C-B5D2-445B-A84F-689701C362E1}"/>
          </ac:spMkLst>
        </pc:spChg>
        <pc:spChg chg="mod ord">
          <ac:chgData name="Thomas" userId="575d030b64f4584e" providerId="LiveId" clId="{1F2B6A54-1B0A-4919-96D9-F711E5E658E5}" dt="2022-03-31T13:03:20.062" v="3213" actId="207"/>
          <ac:spMkLst>
            <pc:docMk/>
            <pc:sldMk cId="2329713896" sldId="697"/>
            <ac:spMk id="170" creationId="{920B143E-2785-4101-AF60-E785F01D0C3F}"/>
          </ac:spMkLst>
        </pc:spChg>
        <pc:spChg chg="mod ord">
          <ac:chgData name="Thomas" userId="575d030b64f4584e" providerId="LiveId" clId="{1F2B6A54-1B0A-4919-96D9-F711E5E658E5}" dt="2022-03-31T13:03:33.010" v="3215" actId="207"/>
          <ac:spMkLst>
            <pc:docMk/>
            <pc:sldMk cId="2329713896" sldId="697"/>
            <ac:spMk id="171" creationId="{73FEC4A0-FBC5-44BC-BBC9-10ADDE7C7C36}"/>
          </ac:spMkLst>
        </pc:spChg>
        <pc:spChg chg="mod ord">
          <ac:chgData name="Thomas" userId="575d030b64f4584e" providerId="LiveId" clId="{1F2B6A54-1B0A-4919-96D9-F711E5E658E5}" dt="2022-03-31T09:27:48.184" v="2149" actId="166"/>
          <ac:spMkLst>
            <pc:docMk/>
            <pc:sldMk cId="2329713896" sldId="697"/>
            <ac:spMk id="172" creationId="{535661BF-A1C8-4056-864A-BA432C0F6147}"/>
          </ac:spMkLst>
        </pc:spChg>
        <pc:spChg chg="mod ord">
          <ac:chgData name="Thomas" userId="575d030b64f4584e" providerId="LiveId" clId="{1F2B6A54-1B0A-4919-96D9-F711E5E658E5}" dt="2022-03-31T13:03:20.062" v="3213" actId="207"/>
          <ac:spMkLst>
            <pc:docMk/>
            <pc:sldMk cId="2329713896" sldId="697"/>
            <ac:spMk id="176" creationId="{ECACD440-1512-41CB-A0BA-7CA28100ACD5}"/>
          </ac:spMkLst>
        </pc:spChg>
        <pc:spChg chg="mod ord">
          <ac:chgData name="Thomas" userId="575d030b64f4584e" providerId="LiveId" clId="{1F2B6A54-1B0A-4919-96D9-F711E5E658E5}" dt="2022-03-31T13:03:33.010" v="3215" actId="207"/>
          <ac:spMkLst>
            <pc:docMk/>
            <pc:sldMk cId="2329713896" sldId="697"/>
            <ac:spMk id="177" creationId="{12548CCB-B514-45C5-A5B4-6637629DA5CA}"/>
          </ac:spMkLst>
        </pc:spChg>
        <pc:spChg chg="mod ord">
          <ac:chgData name="Thomas" userId="575d030b64f4584e" providerId="LiveId" clId="{1F2B6A54-1B0A-4919-96D9-F711E5E658E5}" dt="2022-03-31T09:27:48.184" v="2149" actId="166"/>
          <ac:spMkLst>
            <pc:docMk/>
            <pc:sldMk cId="2329713896" sldId="697"/>
            <ac:spMk id="178" creationId="{07CA8D28-25BB-4E93-8CE6-1E0412499CF3}"/>
          </ac:spMkLst>
        </pc:spChg>
        <pc:spChg chg="mod ord">
          <ac:chgData name="Thomas" userId="575d030b64f4584e" providerId="LiveId" clId="{1F2B6A54-1B0A-4919-96D9-F711E5E658E5}" dt="2022-03-31T13:03:20.062" v="3213" actId="207"/>
          <ac:spMkLst>
            <pc:docMk/>
            <pc:sldMk cId="2329713896" sldId="697"/>
            <ac:spMk id="182" creationId="{64D13D83-C834-4694-9231-980B418833E9}"/>
          </ac:spMkLst>
        </pc:spChg>
        <pc:spChg chg="mod ord">
          <ac:chgData name="Thomas" userId="575d030b64f4584e" providerId="LiveId" clId="{1F2B6A54-1B0A-4919-96D9-F711E5E658E5}" dt="2022-03-31T13:03:33.010" v="3215" actId="207"/>
          <ac:spMkLst>
            <pc:docMk/>
            <pc:sldMk cId="2329713896" sldId="697"/>
            <ac:spMk id="183" creationId="{AA25A01E-9B86-4A68-9775-D7A07AC73F1D}"/>
          </ac:spMkLst>
        </pc:spChg>
        <pc:spChg chg="mod">
          <ac:chgData name="Thomas" userId="575d030b64f4584e" providerId="LiveId" clId="{1F2B6A54-1B0A-4919-96D9-F711E5E658E5}" dt="2022-03-30T16:39:09.165" v="1296" actId="108"/>
          <ac:spMkLst>
            <pc:docMk/>
            <pc:sldMk cId="2329713896" sldId="697"/>
            <ac:spMk id="184" creationId="{91A1B1FA-2943-46A4-A92F-FB2CA80CF898}"/>
          </ac:spMkLst>
        </pc:spChg>
        <pc:spChg chg="mod">
          <ac:chgData name="Thomas" userId="575d030b64f4584e" providerId="LiveId" clId="{1F2B6A54-1B0A-4919-96D9-F711E5E658E5}" dt="2022-03-31T13:03:20.062" v="3213" actId="207"/>
          <ac:spMkLst>
            <pc:docMk/>
            <pc:sldMk cId="2329713896" sldId="697"/>
            <ac:spMk id="188" creationId="{34A92F39-047C-44CA-AD3A-5EADD8B0B845}"/>
          </ac:spMkLst>
        </pc:spChg>
        <pc:spChg chg="mod">
          <ac:chgData name="Thomas" userId="575d030b64f4584e" providerId="LiveId" clId="{1F2B6A54-1B0A-4919-96D9-F711E5E658E5}" dt="2022-03-31T13:03:33.010" v="3215" actId="207"/>
          <ac:spMkLst>
            <pc:docMk/>
            <pc:sldMk cId="2329713896" sldId="697"/>
            <ac:spMk id="189" creationId="{57D3E8BE-BC22-4344-B7C4-FA30AC6596B4}"/>
          </ac:spMkLst>
        </pc:spChg>
        <pc:spChg chg="mod">
          <ac:chgData name="Thomas" userId="575d030b64f4584e" providerId="LiveId" clId="{1F2B6A54-1B0A-4919-96D9-F711E5E658E5}" dt="2022-03-30T16:39:08.575" v="1295" actId="108"/>
          <ac:spMkLst>
            <pc:docMk/>
            <pc:sldMk cId="2329713896" sldId="697"/>
            <ac:spMk id="190" creationId="{D00986C4-6399-4D8B-AE93-1FE71AF56EFE}"/>
          </ac:spMkLst>
        </pc:spChg>
        <pc:spChg chg="mod">
          <ac:chgData name="Thomas" userId="575d030b64f4584e" providerId="LiveId" clId="{1F2B6A54-1B0A-4919-96D9-F711E5E658E5}" dt="2022-03-31T13:03:20.062" v="3213" actId="207"/>
          <ac:spMkLst>
            <pc:docMk/>
            <pc:sldMk cId="2329713896" sldId="697"/>
            <ac:spMk id="194" creationId="{DE661B89-3429-4C01-A36D-AB8B174342D2}"/>
          </ac:spMkLst>
        </pc:spChg>
        <pc:spChg chg="mod">
          <ac:chgData name="Thomas" userId="575d030b64f4584e" providerId="LiveId" clId="{1F2B6A54-1B0A-4919-96D9-F711E5E658E5}" dt="2022-03-31T13:03:33.010" v="3215" actId="207"/>
          <ac:spMkLst>
            <pc:docMk/>
            <pc:sldMk cId="2329713896" sldId="697"/>
            <ac:spMk id="195" creationId="{CCF6887A-7BED-4E2A-8774-AEEB30A04DCA}"/>
          </ac:spMkLst>
        </pc:spChg>
        <pc:spChg chg="mod">
          <ac:chgData name="Thomas" userId="575d030b64f4584e" providerId="LiveId" clId="{1F2B6A54-1B0A-4919-96D9-F711E5E658E5}" dt="2022-03-30T16:39:07.690" v="1294" actId="108"/>
          <ac:spMkLst>
            <pc:docMk/>
            <pc:sldMk cId="2329713896" sldId="697"/>
            <ac:spMk id="196" creationId="{2D65AE3C-241E-4C82-B1F8-527A89D2148C}"/>
          </ac:spMkLst>
        </pc:spChg>
        <pc:spChg chg="mod">
          <ac:chgData name="Thomas" userId="575d030b64f4584e" providerId="LiveId" clId="{1F2B6A54-1B0A-4919-96D9-F711E5E658E5}" dt="2022-03-31T13:03:20.062" v="3213" actId="207"/>
          <ac:spMkLst>
            <pc:docMk/>
            <pc:sldMk cId="2329713896" sldId="697"/>
            <ac:spMk id="200" creationId="{8A4AF76E-FBE4-4E31-B140-1E36215FFEB4}"/>
          </ac:spMkLst>
        </pc:spChg>
        <pc:spChg chg="mod">
          <ac:chgData name="Thomas" userId="575d030b64f4584e" providerId="LiveId" clId="{1F2B6A54-1B0A-4919-96D9-F711E5E658E5}" dt="2022-03-31T13:03:33.010" v="3215" actId="207"/>
          <ac:spMkLst>
            <pc:docMk/>
            <pc:sldMk cId="2329713896" sldId="697"/>
            <ac:spMk id="201" creationId="{A9059183-D328-4FD9-ADEE-2DCCD7A8EF26}"/>
          </ac:spMkLst>
        </pc:spChg>
        <pc:spChg chg="mod">
          <ac:chgData name="Thomas" userId="575d030b64f4584e" providerId="LiveId" clId="{1F2B6A54-1B0A-4919-96D9-F711E5E658E5}" dt="2022-03-30T16:39:07.149" v="1293" actId="108"/>
          <ac:spMkLst>
            <pc:docMk/>
            <pc:sldMk cId="2329713896" sldId="697"/>
            <ac:spMk id="202" creationId="{B8277481-D3EC-4BF8-ACB5-A64A69C50548}"/>
          </ac:spMkLst>
        </pc:spChg>
        <pc:spChg chg="mod">
          <ac:chgData name="Thomas" userId="575d030b64f4584e" providerId="LiveId" clId="{1F2B6A54-1B0A-4919-96D9-F711E5E658E5}" dt="2022-03-31T13:03:20.062" v="3213" actId="207"/>
          <ac:spMkLst>
            <pc:docMk/>
            <pc:sldMk cId="2329713896" sldId="697"/>
            <ac:spMk id="206" creationId="{FE94DC4A-6A06-4F3F-8CE3-95C70143AD98}"/>
          </ac:spMkLst>
        </pc:spChg>
        <pc:spChg chg="mod">
          <ac:chgData name="Thomas" userId="575d030b64f4584e" providerId="LiveId" clId="{1F2B6A54-1B0A-4919-96D9-F711E5E658E5}" dt="2022-03-31T13:03:33.010" v="3215" actId="207"/>
          <ac:spMkLst>
            <pc:docMk/>
            <pc:sldMk cId="2329713896" sldId="697"/>
            <ac:spMk id="207" creationId="{31B3FAF9-A500-40F3-9A04-F5648B0A650A}"/>
          </ac:spMkLst>
        </pc:spChg>
        <pc:spChg chg="mod ord">
          <ac:chgData name="Thomas" userId="575d030b64f4584e" providerId="LiveId" clId="{1F2B6A54-1B0A-4919-96D9-F711E5E658E5}" dt="2022-03-31T09:27:51.378" v="2150" actId="167"/>
          <ac:spMkLst>
            <pc:docMk/>
            <pc:sldMk cId="2329713896" sldId="697"/>
            <ac:spMk id="208" creationId="{BB1C6A1A-BB4C-4807-BE3C-684285B8C7D7}"/>
          </ac:spMkLst>
        </pc:spChg>
        <pc:spChg chg="mod ord">
          <ac:chgData name="Thomas" userId="575d030b64f4584e" providerId="LiveId" clId="{1F2B6A54-1B0A-4919-96D9-F711E5E658E5}" dt="2022-03-31T13:03:20.062" v="3213" actId="207"/>
          <ac:spMkLst>
            <pc:docMk/>
            <pc:sldMk cId="2329713896" sldId="697"/>
            <ac:spMk id="212" creationId="{606073E5-E787-4C7D-A206-9A802B308164}"/>
          </ac:spMkLst>
        </pc:spChg>
        <pc:spChg chg="mod ord">
          <ac:chgData name="Thomas" userId="575d030b64f4584e" providerId="LiveId" clId="{1F2B6A54-1B0A-4919-96D9-F711E5E658E5}" dt="2022-03-31T13:03:33.010" v="3215" actId="207"/>
          <ac:spMkLst>
            <pc:docMk/>
            <pc:sldMk cId="2329713896" sldId="697"/>
            <ac:spMk id="213" creationId="{996D240B-C8CE-4702-8CF3-4F95C0791C35}"/>
          </ac:spMkLst>
        </pc:spChg>
        <pc:spChg chg="mod ord">
          <ac:chgData name="Thomas" userId="575d030b64f4584e" providerId="LiveId" clId="{1F2B6A54-1B0A-4919-96D9-F711E5E658E5}" dt="2022-03-31T09:27:51.378" v="2150" actId="167"/>
          <ac:spMkLst>
            <pc:docMk/>
            <pc:sldMk cId="2329713896" sldId="697"/>
            <ac:spMk id="214" creationId="{DF515231-5EBE-4FCA-B224-2ED20A013FC2}"/>
          </ac:spMkLst>
        </pc:spChg>
        <pc:spChg chg="mod ord">
          <ac:chgData name="Thomas" userId="575d030b64f4584e" providerId="LiveId" clId="{1F2B6A54-1B0A-4919-96D9-F711E5E658E5}" dt="2022-03-31T13:03:20.062" v="3213" actId="207"/>
          <ac:spMkLst>
            <pc:docMk/>
            <pc:sldMk cId="2329713896" sldId="697"/>
            <ac:spMk id="218" creationId="{C66C3A4D-A05C-4644-B38B-1D789F85BA17}"/>
          </ac:spMkLst>
        </pc:spChg>
        <pc:spChg chg="mod ord">
          <ac:chgData name="Thomas" userId="575d030b64f4584e" providerId="LiveId" clId="{1F2B6A54-1B0A-4919-96D9-F711E5E658E5}" dt="2022-03-31T13:03:33.010" v="3215" actId="207"/>
          <ac:spMkLst>
            <pc:docMk/>
            <pc:sldMk cId="2329713896" sldId="697"/>
            <ac:spMk id="219" creationId="{7D11B077-00D5-40DE-B947-7F3407C9799C}"/>
          </ac:spMkLst>
        </pc:spChg>
        <pc:spChg chg="mod ord">
          <ac:chgData name="Thomas" userId="575d030b64f4584e" providerId="LiveId" clId="{1F2B6A54-1B0A-4919-96D9-F711E5E658E5}" dt="2022-03-31T09:27:51.378" v="2150" actId="167"/>
          <ac:spMkLst>
            <pc:docMk/>
            <pc:sldMk cId="2329713896" sldId="697"/>
            <ac:spMk id="220" creationId="{868A480C-CB78-428D-8F2C-32592BC422AF}"/>
          </ac:spMkLst>
        </pc:spChg>
        <pc:spChg chg="mod ord">
          <ac:chgData name="Thomas" userId="575d030b64f4584e" providerId="LiveId" clId="{1F2B6A54-1B0A-4919-96D9-F711E5E658E5}" dt="2022-03-31T13:03:20.062" v="3213" actId="207"/>
          <ac:spMkLst>
            <pc:docMk/>
            <pc:sldMk cId="2329713896" sldId="697"/>
            <ac:spMk id="224" creationId="{CD16A7AA-4AAC-4081-BA9E-D4FF89066485}"/>
          </ac:spMkLst>
        </pc:spChg>
        <pc:spChg chg="mod ord">
          <ac:chgData name="Thomas" userId="575d030b64f4584e" providerId="LiveId" clId="{1F2B6A54-1B0A-4919-96D9-F711E5E658E5}" dt="2022-03-31T13:03:33.010" v="3215" actId="207"/>
          <ac:spMkLst>
            <pc:docMk/>
            <pc:sldMk cId="2329713896" sldId="697"/>
            <ac:spMk id="225" creationId="{0BEE62C8-E0B3-4E67-AD86-5C8702ABAD4C}"/>
          </ac:spMkLst>
        </pc:spChg>
        <pc:spChg chg="mod ord">
          <ac:chgData name="Thomas" userId="575d030b64f4584e" providerId="LiveId" clId="{1F2B6A54-1B0A-4919-96D9-F711E5E658E5}" dt="2022-03-31T09:27:51.378" v="2150" actId="167"/>
          <ac:spMkLst>
            <pc:docMk/>
            <pc:sldMk cId="2329713896" sldId="697"/>
            <ac:spMk id="226" creationId="{E2210E34-F9CE-4FF3-AF41-C808EB007F44}"/>
          </ac:spMkLst>
        </pc:spChg>
        <pc:spChg chg="mod ord">
          <ac:chgData name="Thomas" userId="575d030b64f4584e" providerId="LiveId" clId="{1F2B6A54-1B0A-4919-96D9-F711E5E658E5}" dt="2022-03-31T13:03:20.062" v="3213" actId="207"/>
          <ac:spMkLst>
            <pc:docMk/>
            <pc:sldMk cId="2329713896" sldId="697"/>
            <ac:spMk id="230" creationId="{6ED6EF76-AC67-49F3-93D8-C931F86491E8}"/>
          </ac:spMkLst>
        </pc:spChg>
        <pc:spChg chg="mod ord">
          <ac:chgData name="Thomas" userId="575d030b64f4584e" providerId="LiveId" clId="{1F2B6A54-1B0A-4919-96D9-F711E5E658E5}" dt="2022-03-31T13:03:33.010" v="3215" actId="207"/>
          <ac:spMkLst>
            <pc:docMk/>
            <pc:sldMk cId="2329713896" sldId="697"/>
            <ac:spMk id="231" creationId="{850EF3A7-44A0-4B54-A884-8230D40BFE95}"/>
          </ac:spMkLst>
        </pc:spChg>
        <pc:grpChg chg="ord">
          <ac:chgData name="Thomas" userId="575d030b64f4584e" providerId="LiveId" clId="{1F2B6A54-1B0A-4919-96D9-F711E5E658E5}" dt="2022-03-31T09:27:48.184" v="2149" actId="166"/>
          <ac:grpSpMkLst>
            <pc:docMk/>
            <pc:sldMk cId="2329713896" sldId="697"/>
            <ac:grpSpMk id="107" creationId="{B89AF543-7392-4F46-BB6F-3E109E56F0D2}"/>
          </ac:grpSpMkLst>
        </pc:grpChg>
        <pc:grpChg chg="ord">
          <ac:chgData name="Thomas" userId="575d030b64f4584e" providerId="LiveId" clId="{1F2B6A54-1B0A-4919-96D9-F711E5E658E5}" dt="2022-03-31T09:27:48.184" v="2149" actId="166"/>
          <ac:grpSpMkLst>
            <pc:docMk/>
            <pc:sldMk cId="2329713896" sldId="697"/>
            <ac:grpSpMk id="167" creationId="{4B9F02D0-8CE9-49F3-A976-AE52F61E4576}"/>
          </ac:grpSpMkLst>
        </pc:grpChg>
        <pc:grpChg chg="ord">
          <ac:chgData name="Thomas" userId="575d030b64f4584e" providerId="LiveId" clId="{1F2B6A54-1B0A-4919-96D9-F711E5E658E5}" dt="2022-03-31T09:27:48.184" v="2149" actId="166"/>
          <ac:grpSpMkLst>
            <pc:docMk/>
            <pc:sldMk cId="2329713896" sldId="697"/>
            <ac:grpSpMk id="173" creationId="{3FA53FA7-C8BB-4B1B-BA65-374B559C76DD}"/>
          </ac:grpSpMkLst>
        </pc:grpChg>
        <pc:grpChg chg="ord">
          <ac:chgData name="Thomas" userId="575d030b64f4584e" providerId="LiveId" clId="{1F2B6A54-1B0A-4919-96D9-F711E5E658E5}" dt="2022-03-31T09:27:48.184" v="2149" actId="166"/>
          <ac:grpSpMkLst>
            <pc:docMk/>
            <pc:sldMk cId="2329713896" sldId="697"/>
            <ac:grpSpMk id="179" creationId="{236097F0-6A83-4B17-A9C7-892CCB7778A8}"/>
          </ac:grpSpMkLst>
        </pc:grpChg>
        <pc:grpChg chg="ord">
          <ac:chgData name="Thomas" userId="575d030b64f4584e" providerId="LiveId" clId="{1F2B6A54-1B0A-4919-96D9-F711E5E658E5}" dt="2022-03-31T09:27:51.378" v="2150" actId="167"/>
          <ac:grpSpMkLst>
            <pc:docMk/>
            <pc:sldMk cId="2329713896" sldId="697"/>
            <ac:grpSpMk id="209" creationId="{05C55083-41A3-487F-AE95-C64EEC799B48}"/>
          </ac:grpSpMkLst>
        </pc:grpChg>
        <pc:grpChg chg="ord">
          <ac:chgData name="Thomas" userId="575d030b64f4584e" providerId="LiveId" clId="{1F2B6A54-1B0A-4919-96D9-F711E5E658E5}" dt="2022-03-31T09:27:51.378" v="2150" actId="167"/>
          <ac:grpSpMkLst>
            <pc:docMk/>
            <pc:sldMk cId="2329713896" sldId="697"/>
            <ac:grpSpMk id="215" creationId="{0EBDFA47-4468-4A6A-A96F-A72BC92B9907}"/>
          </ac:grpSpMkLst>
        </pc:grpChg>
        <pc:grpChg chg="ord">
          <ac:chgData name="Thomas" userId="575d030b64f4584e" providerId="LiveId" clId="{1F2B6A54-1B0A-4919-96D9-F711E5E658E5}" dt="2022-03-31T09:27:51.378" v="2150" actId="167"/>
          <ac:grpSpMkLst>
            <pc:docMk/>
            <pc:sldMk cId="2329713896" sldId="697"/>
            <ac:grpSpMk id="221" creationId="{BF3787CF-719D-4F9C-BFE6-BB2D1EADA01B}"/>
          </ac:grpSpMkLst>
        </pc:grpChg>
        <pc:grpChg chg="ord">
          <ac:chgData name="Thomas" userId="575d030b64f4584e" providerId="LiveId" clId="{1F2B6A54-1B0A-4919-96D9-F711E5E658E5}" dt="2022-03-31T09:27:51.378" v="2150" actId="167"/>
          <ac:grpSpMkLst>
            <pc:docMk/>
            <pc:sldMk cId="2329713896" sldId="697"/>
            <ac:grpSpMk id="227" creationId="{767A1661-94A9-4732-A6DD-D72A217EF000}"/>
          </ac:grpSpMkLst>
        </pc:grpChg>
        <pc:picChg chg="mod">
          <ac:chgData name="Thomas" userId="575d030b64f4584e" providerId="LiveId" clId="{1F2B6A54-1B0A-4919-96D9-F711E5E658E5}" dt="2022-03-30T16:08:27.067" v="656" actId="108"/>
          <ac:picMkLst>
            <pc:docMk/>
            <pc:sldMk cId="2329713896" sldId="697"/>
            <ac:picMk id="108" creationId="{F4F32ED8-0356-40DC-ABFA-E0F9FB815947}"/>
          </ac:picMkLst>
        </pc:picChg>
        <pc:picChg chg="mod">
          <ac:chgData name="Thomas" userId="575d030b64f4584e" providerId="LiveId" clId="{1F2B6A54-1B0A-4919-96D9-F711E5E658E5}" dt="2022-03-30T16:08:27.667" v="657" actId="108"/>
          <ac:picMkLst>
            <pc:docMk/>
            <pc:sldMk cId="2329713896" sldId="697"/>
            <ac:picMk id="168" creationId="{42A83DD9-6B05-4C5B-AA06-7B9CA2BA9EF2}"/>
          </ac:picMkLst>
        </pc:picChg>
        <pc:picChg chg="mod">
          <ac:chgData name="Thomas" userId="575d030b64f4584e" providerId="LiveId" clId="{1F2B6A54-1B0A-4919-96D9-F711E5E658E5}" dt="2022-03-30T16:08:28.262" v="658" actId="108"/>
          <ac:picMkLst>
            <pc:docMk/>
            <pc:sldMk cId="2329713896" sldId="697"/>
            <ac:picMk id="174" creationId="{A9561B8F-1EC0-48F7-9869-70DEE689F1D8}"/>
          </ac:picMkLst>
        </pc:picChg>
        <pc:picChg chg="mod">
          <ac:chgData name="Thomas" userId="575d030b64f4584e" providerId="LiveId" clId="{1F2B6A54-1B0A-4919-96D9-F711E5E658E5}" dt="2022-03-30T16:08:28.864" v="659" actId="108"/>
          <ac:picMkLst>
            <pc:docMk/>
            <pc:sldMk cId="2329713896" sldId="697"/>
            <ac:picMk id="180" creationId="{E346BAE1-79DC-41D4-84D8-F6FD71425328}"/>
          </ac:picMkLst>
        </pc:picChg>
        <pc:picChg chg="mod">
          <ac:chgData name="Thomas" userId="575d030b64f4584e" providerId="LiveId" clId="{1F2B6A54-1B0A-4919-96D9-F711E5E658E5}" dt="2022-03-30T16:08:26.048" v="655" actId="108"/>
          <ac:picMkLst>
            <pc:docMk/>
            <pc:sldMk cId="2329713896" sldId="697"/>
            <ac:picMk id="186" creationId="{02368341-135C-4391-8796-DC6B174D0C17}"/>
          </ac:picMkLst>
        </pc:picChg>
        <pc:picChg chg="mod">
          <ac:chgData name="Thomas" userId="575d030b64f4584e" providerId="LiveId" clId="{1F2B6A54-1B0A-4919-96D9-F711E5E658E5}" dt="2022-03-30T16:08:25.485" v="654" actId="108"/>
          <ac:picMkLst>
            <pc:docMk/>
            <pc:sldMk cId="2329713896" sldId="697"/>
            <ac:picMk id="192" creationId="{005912BF-9A66-4F35-BA47-F8D93B84E035}"/>
          </ac:picMkLst>
        </pc:picChg>
        <pc:picChg chg="mod">
          <ac:chgData name="Thomas" userId="575d030b64f4584e" providerId="LiveId" clId="{1F2B6A54-1B0A-4919-96D9-F711E5E658E5}" dt="2022-03-30T16:08:24.784" v="653" actId="108"/>
          <ac:picMkLst>
            <pc:docMk/>
            <pc:sldMk cId="2329713896" sldId="697"/>
            <ac:picMk id="198" creationId="{172DFDC4-249B-4E05-B60E-21BC2FAD077D}"/>
          </ac:picMkLst>
        </pc:picChg>
        <pc:picChg chg="mod">
          <ac:chgData name="Thomas" userId="575d030b64f4584e" providerId="LiveId" clId="{1F2B6A54-1B0A-4919-96D9-F711E5E658E5}" dt="2022-03-30T16:08:24.319" v="652" actId="108"/>
          <ac:picMkLst>
            <pc:docMk/>
            <pc:sldMk cId="2329713896" sldId="697"/>
            <ac:picMk id="204" creationId="{658AE0E1-F21A-4697-BDA4-19943DCBB95C}"/>
          </ac:picMkLst>
        </pc:picChg>
        <pc:picChg chg="mod">
          <ac:chgData name="Thomas" userId="575d030b64f4584e" providerId="LiveId" clId="{1F2B6A54-1B0A-4919-96D9-F711E5E658E5}" dt="2022-03-30T16:08:21.987" v="648" actId="108"/>
          <ac:picMkLst>
            <pc:docMk/>
            <pc:sldMk cId="2329713896" sldId="697"/>
            <ac:picMk id="210" creationId="{911D4999-9041-40C0-BDFA-7B4959456F84}"/>
          </ac:picMkLst>
        </pc:picChg>
        <pc:picChg chg="mod">
          <ac:chgData name="Thomas" userId="575d030b64f4584e" providerId="LiveId" clId="{1F2B6A54-1B0A-4919-96D9-F711E5E658E5}" dt="2022-03-30T16:08:22.552" v="649" actId="108"/>
          <ac:picMkLst>
            <pc:docMk/>
            <pc:sldMk cId="2329713896" sldId="697"/>
            <ac:picMk id="216" creationId="{69E1E885-5213-4B02-B86F-852D11A382C1}"/>
          </ac:picMkLst>
        </pc:picChg>
        <pc:picChg chg="mod">
          <ac:chgData name="Thomas" userId="575d030b64f4584e" providerId="LiveId" clId="{1F2B6A54-1B0A-4919-96D9-F711E5E658E5}" dt="2022-03-30T16:08:23.158" v="650" actId="108"/>
          <ac:picMkLst>
            <pc:docMk/>
            <pc:sldMk cId="2329713896" sldId="697"/>
            <ac:picMk id="222" creationId="{BBF53A68-732E-4893-8FC7-569424C7BA14}"/>
          </ac:picMkLst>
        </pc:picChg>
        <pc:picChg chg="mod">
          <ac:chgData name="Thomas" userId="575d030b64f4584e" providerId="LiveId" clId="{1F2B6A54-1B0A-4919-96D9-F711E5E658E5}" dt="2022-03-30T16:08:23.682" v="651" actId="108"/>
          <ac:picMkLst>
            <pc:docMk/>
            <pc:sldMk cId="2329713896" sldId="697"/>
            <ac:picMk id="228" creationId="{77D6D12D-2F2B-4669-861B-59F552DD539B}"/>
          </ac:picMkLst>
        </pc:picChg>
      </pc:sldChg>
      <pc:sldChg chg="addSp delSp modSp mod">
        <pc:chgData name="Thomas" userId="575d030b64f4584e" providerId="LiveId" clId="{1F2B6A54-1B0A-4919-96D9-F711E5E658E5}" dt="2022-04-01T10:02:27.062" v="3416" actId="207"/>
        <pc:sldMkLst>
          <pc:docMk/>
          <pc:sldMk cId="772404484" sldId="699"/>
        </pc:sldMkLst>
        <pc:spChg chg="del">
          <ac:chgData name="Thomas" userId="575d030b64f4584e" providerId="LiveId" clId="{1F2B6A54-1B0A-4919-96D9-F711E5E658E5}" dt="2022-03-30T15:50:04.558" v="310" actId="478"/>
          <ac:spMkLst>
            <pc:docMk/>
            <pc:sldMk cId="772404484" sldId="699"/>
            <ac:spMk id="11" creationId="{22FF5332-E0BD-4B07-B53A-975460B436D3}"/>
          </ac:spMkLst>
        </pc:spChg>
        <pc:spChg chg="mod">
          <ac:chgData name="Thomas" userId="575d030b64f4584e" providerId="LiveId" clId="{1F2B6A54-1B0A-4919-96D9-F711E5E658E5}" dt="2022-03-30T16:40:16.389" v="1319" actId="108"/>
          <ac:spMkLst>
            <pc:docMk/>
            <pc:sldMk cId="772404484" sldId="699"/>
            <ac:spMk id="12" creationId="{313CDF65-4802-4089-84B8-441D191ECADF}"/>
          </ac:spMkLst>
        </pc:spChg>
        <pc:spChg chg="mod">
          <ac:chgData name="Thomas" userId="575d030b64f4584e" providerId="LiveId" clId="{1F2B6A54-1B0A-4919-96D9-F711E5E658E5}" dt="2022-03-30T16:40:17.048" v="1320" actId="108"/>
          <ac:spMkLst>
            <pc:docMk/>
            <pc:sldMk cId="772404484" sldId="699"/>
            <ac:spMk id="13" creationId="{652E2904-C10B-487C-9648-02677939500B}"/>
          </ac:spMkLst>
        </pc:spChg>
        <pc:spChg chg="mod">
          <ac:chgData name="Thomas" userId="575d030b64f4584e" providerId="LiveId" clId="{1F2B6A54-1B0A-4919-96D9-F711E5E658E5}" dt="2022-03-30T16:40:17.501" v="1321" actId="108"/>
          <ac:spMkLst>
            <pc:docMk/>
            <pc:sldMk cId="772404484" sldId="699"/>
            <ac:spMk id="14" creationId="{78024402-0F67-4AAC-9093-27C0638A284F}"/>
          </ac:spMkLst>
        </pc:spChg>
        <pc:spChg chg="mod">
          <ac:chgData name="Thomas" userId="575d030b64f4584e" providerId="LiveId" clId="{1F2B6A54-1B0A-4919-96D9-F711E5E658E5}" dt="2022-04-01T10:02:22.593" v="3415" actId="207"/>
          <ac:spMkLst>
            <pc:docMk/>
            <pc:sldMk cId="772404484" sldId="699"/>
            <ac:spMk id="15" creationId="{4E95B54D-5C89-4497-9FB4-CC80F8F861F0}"/>
          </ac:spMkLst>
        </pc:spChg>
        <pc:spChg chg="mod">
          <ac:chgData name="Thomas" userId="575d030b64f4584e" providerId="LiveId" clId="{1F2B6A54-1B0A-4919-96D9-F711E5E658E5}" dt="2022-03-31T13:04:35.955" v="3227" actId="12"/>
          <ac:spMkLst>
            <pc:docMk/>
            <pc:sldMk cId="772404484" sldId="699"/>
            <ac:spMk id="16" creationId="{41FEB163-B7C4-4A64-A414-C7F24DE6B891}"/>
          </ac:spMkLst>
        </pc:spChg>
        <pc:spChg chg="mod">
          <ac:chgData name="Thomas" userId="575d030b64f4584e" providerId="LiveId" clId="{1F2B6A54-1B0A-4919-96D9-F711E5E658E5}" dt="2022-04-01T10:02:22.593" v="3415" actId="207"/>
          <ac:spMkLst>
            <pc:docMk/>
            <pc:sldMk cId="772404484" sldId="699"/>
            <ac:spMk id="17" creationId="{1104F6F3-7196-495F-9306-B014DDD90990}"/>
          </ac:spMkLst>
        </pc:spChg>
        <pc:spChg chg="mod">
          <ac:chgData name="Thomas" userId="575d030b64f4584e" providerId="LiveId" clId="{1F2B6A54-1B0A-4919-96D9-F711E5E658E5}" dt="2022-04-01T10:02:22.593" v="3415" actId="207"/>
          <ac:spMkLst>
            <pc:docMk/>
            <pc:sldMk cId="772404484" sldId="699"/>
            <ac:spMk id="18" creationId="{622BFD86-AAEE-4BDD-854A-28DA78437488}"/>
          </ac:spMkLst>
        </pc:spChg>
        <pc:spChg chg="mod">
          <ac:chgData name="Thomas" userId="575d030b64f4584e" providerId="LiveId" clId="{1F2B6A54-1B0A-4919-96D9-F711E5E658E5}" dt="2022-04-01T10:02:22.593" v="3415" actId="207"/>
          <ac:spMkLst>
            <pc:docMk/>
            <pc:sldMk cId="772404484" sldId="699"/>
            <ac:spMk id="20" creationId="{1C0CE5CA-20D0-428A-B63A-C69ADE0DF789}"/>
          </ac:spMkLst>
        </pc:spChg>
        <pc:spChg chg="mod">
          <ac:chgData name="Thomas" userId="575d030b64f4584e" providerId="LiveId" clId="{1F2B6A54-1B0A-4919-96D9-F711E5E658E5}" dt="2022-03-31T13:04:35.955" v="3227" actId="12"/>
          <ac:spMkLst>
            <pc:docMk/>
            <pc:sldMk cId="772404484" sldId="699"/>
            <ac:spMk id="21" creationId="{FB6AD6BF-4824-4462-BA53-A5D0E69B9BD7}"/>
          </ac:spMkLst>
        </pc:spChg>
        <pc:spChg chg="add mod">
          <ac:chgData name="Thomas" userId="575d030b64f4584e" providerId="LiveId" clId="{1F2B6A54-1B0A-4919-96D9-F711E5E658E5}" dt="2022-03-30T15:50:05.076" v="311"/>
          <ac:spMkLst>
            <pc:docMk/>
            <pc:sldMk cId="772404484" sldId="699"/>
            <ac:spMk id="22" creationId="{8E6831D9-C0F1-4253-B6C5-765B20F9E850}"/>
          </ac:spMkLst>
        </pc:spChg>
        <pc:spChg chg="mod">
          <ac:chgData name="Thomas" userId="575d030b64f4584e" providerId="LiveId" clId="{1F2B6A54-1B0A-4919-96D9-F711E5E658E5}" dt="2022-04-01T10:02:27.062" v="3416" actId="207"/>
          <ac:spMkLst>
            <pc:docMk/>
            <pc:sldMk cId="772404484" sldId="699"/>
            <ac:spMk id="24" creationId="{B1294746-6D13-439B-9C92-29B70E13B419}"/>
          </ac:spMkLst>
        </pc:spChg>
        <pc:spChg chg="mod">
          <ac:chgData name="Thomas" userId="575d030b64f4584e" providerId="LiveId" clId="{1F2B6A54-1B0A-4919-96D9-F711E5E658E5}" dt="2022-03-31T13:04:35.955" v="3227" actId="12"/>
          <ac:spMkLst>
            <pc:docMk/>
            <pc:sldMk cId="772404484" sldId="699"/>
            <ac:spMk id="25" creationId="{29D7C87E-1AB3-400D-B050-F0B661803224}"/>
          </ac:spMkLst>
        </pc:spChg>
        <pc:spChg chg="mod">
          <ac:chgData name="Thomas" userId="575d030b64f4584e" providerId="LiveId" clId="{1F2B6A54-1B0A-4919-96D9-F711E5E658E5}" dt="2022-03-31T13:04:25.483" v="3223" actId="207"/>
          <ac:spMkLst>
            <pc:docMk/>
            <pc:sldMk cId="772404484" sldId="699"/>
            <ac:spMk id="310" creationId="{4510765D-5E5A-4BC0-8799-A7FE3C59BDF2}"/>
          </ac:spMkLst>
        </pc:spChg>
      </pc:sldChg>
      <pc:sldChg chg="addSp delSp modSp mod">
        <pc:chgData name="Thomas" userId="575d030b64f4584e" providerId="LiveId" clId="{1F2B6A54-1B0A-4919-96D9-F711E5E658E5}" dt="2022-04-04T14:19:52.636" v="3505" actId="478"/>
        <pc:sldMkLst>
          <pc:docMk/>
          <pc:sldMk cId="3578561301" sldId="700"/>
        </pc:sldMkLst>
        <pc:spChg chg="mod">
          <ac:chgData name="Thomas" userId="575d030b64f4584e" providerId="LiveId" clId="{1F2B6A54-1B0A-4919-96D9-F711E5E658E5}" dt="2022-03-30T15:49:56.718" v="309" actId="207"/>
          <ac:spMkLst>
            <pc:docMk/>
            <pc:sldMk cId="3578561301" sldId="700"/>
            <ac:spMk id="11" creationId="{22FF5332-E0BD-4B07-B53A-975460B436D3}"/>
          </ac:spMkLst>
        </pc:spChg>
        <pc:spChg chg="add del">
          <ac:chgData name="Thomas" userId="575d030b64f4584e" providerId="LiveId" clId="{1F2B6A54-1B0A-4919-96D9-F711E5E658E5}" dt="2022-04-04T14:19:52.636" v="3505" actId="478"/>
          <ac:spMkLst>
            <pc:docMk/>
            <pc:sldMk cId="3578561301" sldId="700"/>
            <ac:spMk id="30" creationId="{693C0232-2926-4896-8EB0-62E8F49B36F9}"/>
          </ac:spMkLst>
        </pc:spChg>
        <pc:spChg chg="add del">
          <ac:chgData name="Thomas" userId="575d030b64f4584e" providerId="LiveId" clId="{1F2B6A54-1B0A-4919-96D9-F711E5E658E5}" dt="2022-04-04T14:19:52.636" v="3505" actId="478"/>
          <ac:spMkLst>
            <pc:docMk/>
            <pc:sldMk cId="3578561301" sldId="700"/>
            <ac:spMk id="31" creationId="{23F03133-78E4-44B1-9E50-E1FCB383308A}"/>
          </ac:spMkLst>
        </pc:spChg>
        <pc:spChg chg="add del">
          <ac:chgData name="Thomas" userId="575d030b64f4584e" providerId="LiveId" clId="{1F2B6A54-1B0A-4919-96D9-F711E5E658E5}" dt="2022-04-04T14:19:52.636" v="3505" actId="478"/>
          <ac:spMkLst>
            <pc:docMk/>
            <pc:sldMk cId="3578561301" sldId="700"/>
            <ac:spMk id="32" creationId="{531A5697-4C07-4C15-99B2-1030CDDC01B9}"/>
          </ac:spMkLst>
        </pc:spChg>
        <pc:spChg chg="add del">
          <ac:chgData name="Thomas" userId="575d030b64f4584e" providerId="LiveId" clId="{1F2B6A54-1B0A-4919-96D9-F711E5E658E5}" dt="2022-04-04T14:19:52.636" v="3505" actId="478"/>
          <ac:spMkLst>
            <pc:docMk/>
            <pc:sldMk cId="3578561301" sldId="700"/>
            <ac:spMk id="48" creationId="{3226AFFA-5804-438F-BEFE-8B98DAAC4E0F}"/>
          </ac:spMkLst>
        </pc:spChg>
        <pc:spChg chg="add del">
          <ac:chgData name="Thomas" userId="575d030b64f4584e" providerId="LiveId" clId="{1F2B6A54-1B0A-4919-96D9-F711E5E658E5}" dt="2022-04-04T14:19:52.636" v="3505" actId="478"/>
          <ac:spMkLst>
            <pc:docMk/>
            <pc:sldMk cId="3578561301" sldId="700"/>
            <ac:spMk id="49" creationId="{06C77245-59FA-4CB7-A188-28BAA454339E}"/>
          </ac:spMkLst>
        </pc:spChg>
        <pc:spChg chg="add del">
          <ac:chgData name="Thomas" userId="575d030b64f4584e" providerId="LiveId" clId="{1F2B6A54-1B0A-4919-96D9-F711E5E658E5}" dt="2022-04-04T14:19:52.636" v="3505" actId="478"/>
          <ac:spMkLst>
            <pc:docMk/>
            <pc:sldMk cId="3578561301" sldId="700"/>
            <ac:spMk id="50" creationId="{756E731D-726B-47A2-8A74-DC193685F72A}"/>
          </ac:spMkLst>
        </pc:spChg>
        <pc:spChg chg="mod">
          <ac:chgData name="Thomas" userId="575d030b64f4584e" providerId="LiveId" clId="{1F2B6A54-1B0A-4919-96D9-F711E5E658E5}" dt="2022-03-31T13:04:20.360" v="3222" actId="207"/>
          <ac:spMkLst>
            <pc:docMk/>
            <pc:sldMk cId="3578561301" sldId="700"/>
            <ac:spMk id="310" creationId="{4510765D-5E5A-4BC0-8799-A7FE3C59BDF2}"/>
          </ac:spMkLst>
        </pc:spChg>
      </pc:sldChg>
      <pc:sldChg chg="modSp mod setBg">
        <pc:chgData name="Thomas" userId="575d030b64f4584e" providerId="LiveId" clId="{1F2B6A54-1B0A-4919-96D9-F711E5E658E5}" dt="2022-04-22T15:28:09.934" v="3900" actId="2711"/>
        <pc:sldMkLst>
          <pc:docMk/>
          <pc:sldMk cId="233326867" sldId="703"/>
        </pc:sldMkLst>
        <pc:spChg chg="mod">
          <ac:chgData name="Thomas" userId="575d030b64f4584e" providerId="LiveId" clId="{1F2B6A54-1B0A-4919-96D9-F711E5E658E5}" dt="2022-04-22T15:28:09.934" v="3900" actId="2711"/>
          <ac:spMkLst>
            <pc:docMk/>
            <pc:sldMk cId="233326867" sldId="703"/>
            <ac:spMk id="12" creationId="{E7698DDB-310A-4501-815E-EA4DEC79FF2B}"/>
          </ac:spMkLst>
        </pc:spChg>
        <pc:spChg chg="mod">
          <ac:chgData name="Thomas" userId="575d030b64f4584e" providerId="LiveId" clId="{1F2B6A54-1B0A-4919-96D9-F711E5E658E5}" dt="2022-03-30T16:00:05.239" v="498" actId="207"/>
          <ac:spMkLst>
            <pc:docMk/>
            <pc:sldMk cId="233326867" sldId="703"/>
            <ac:spMk id="24" creationId="{4E27BDE9-1CE3-4FE7-888D-9A29E4933AA4}"/>
          </ac:spMkLst>
        </pc:spChg>
        <pc:spChg chg="mod">
          <ac:chgData name="Thomas" userId="575d030b64f4584e" providerId="LiveId" clId="{1F2B6A54-1B0A-4919-96D9-F711E5E658E5}" dt="2022-03-30T16:00:05.239" v="498" actId="207"/>
          <ac:spMkLst>
            <pc:docMk/>
            <pc:sldMk cId="233326867" sldId="703"/>
            <ac:spMk id="26" creationId="{6C2EE226-EFBC-454E-AD78-4300598261F8}"/>
          </ac:spMkLst>
        </pc:spChg>
        <pc:spChg chg="mod">
          <ac:chgData name="Thomas" userId="575d030b64f4584e" providerId="LiveId" clId="{1F2B6A54-1B0A-4919-96D9-F711E5E658E5}" dt="2022-03-30T16:00:05.239" v="498" actId="207"/>
          <ac:spMkLst>
            <pc:docMk/>
            <pc:sldMk cId="233326867" sldId="703"/>
            <ac:spMk id="27" creationId="{9DE40762-F8AB-46AC-988D-43A497E53E93}"/>
          </ac:spMkLst>
        </pc:spChg>
        <pc:spChg chg="mod">
          <ac:chgData name="Thomas" userId="575d030b64f4584e" providerId="LiveId" clId="{1F2B6A54-1B0A-4919-96D9-F711E5E658E5}" dt="2022-03-30T16:00:05.239" v="498" actId="207"/>
          <ac:spMkLst>
            <pc:docMk/>
            <pc:sldMk cId="233326867" sldId="703"/>
            <ac:spMk id="28" creationId="{A22D342E-E808-4B3F-9B62-AAD809599543}"/>
          </ac:spMkLst>
        </pc:spChg>
        <pc:spChg chg="mod">
          <ac:chgData name="Thomas" userId="575d030b64f4584e" providerId="LiveId" clId="{1F2B6A54-1B0A-4919-96D9-F711E5E658E5}" dt="2022-04-22T15:28:03.510" v="3899" actId="2711"/>
          <ac:spMkLst>
            <pc:docMk/>
            <pc:sldMk cId="233326867" sldId="703"/>
            <ac:spMk id="30" creationId="{862FF34B-2211-4483-9BD0-6CEAB80D1101}"/>
          </ac:spMkLst>
        </pc:spChg>
        <pc:spChg chg="mod">
          <ac:chgData name="Thomas" userId="575d030b64f4584e" providerId="LiveId" clId="{1F2B6A54-1B0A-4919-96D9-F711E5E658E5}" dt="2022-04-22T15:28:03.510" v="3899" actId="2711"/>
          <ac:spMkLst>
            <pc:docMk/>
            <pc:sldMk cId="233326867" sldId="703"/>
            <ac:spMk id="31" creationId="{1ADF2ABD-E272-4C7B-BCA7-884A8829D498}"/>
          </ac:spMkLst>
        </pc:spChg>
        <pc:spChg chg="mod">
          <ac:chgData name="Thomas" userId="575d030b64f4584e" providerId="LiveId" clId="{1F2B6A54-1B0A-4919-96D9-F711E5E658E5}" dt="2022-04-22T15:28:03.510" v="3899" actId="2711"/>
          <ac:spMkLst>
            <pc:docMk/>
            <pc:sldMk cId="233326867" sldId="703"/>
            <ac:spMk id="32" creationId="{B0626085-F1D6-42A0-8569-6E62560D0A38}"/>
          </ac:spMkLst>
        </pc:spChg>
        <pc:spChg chg="mod">
          <ac:chgData name="Thomas" userId="575d030b64f4584e" providerId="LiveId" clId="{1F2B6A54-1B0A-4919-96D9-F711E5E658E5}" dt="2022-04-22T15:28:03.510" v="3899" actId="2711"/>
          <ac:spMkLst>
            <pc:docMk/>
            <pc:sldMk cId="233326867" sldId="703"/>
            <ac:spMk id="34" creationId="{C9A1EB99-5811-4884-8917-5C137AF5B3AB}"/>
          </ac:spMkLst>
        </pc:spChg>
        <pc:spChg chg="mod">
          <ac:chgData name="Thomas" userId="575d030b64f4584e" providerId="LiveId" clId="{1F2B6A54-1B0A-4919-96D9-F711E5E658E5}" dt="2022-04-22T15:28:03.510" v="3899" actId="2711"/>
          <ac:spMkLst>
            <pc:docMk/>
            <pc:sldMk cId="233326867" sldId="703"/>
            <ac:spMk id="35" creationId="{C07F8314-F386-49C0-98D3-DD4FAE2FA2BC}"/>
          </ac:spMkLst>
        </pc:spChg>
        <pc:spChg chg="mod">
          <ac:chgData name="Thomas" userId="575d030b64f4584e" providerId="LiveId" clId="{1F2B6A54-1B0A-4919-96D9-F711E5E658E5}" dt="2022-04-22T15:28:03.510" v="3899" actId="2711"/>
          <ac:spMkLst>
            <pc:docMk/>
            <pc:sldMk cId="233326867" sldId="703"/>
            <ac:spMk id="36" creationId="{40A6B3C5-588B-4406-BC20-C7D819A9A22B}"/>
          </ac:spMkLst>
        </pc:spChg>
        <pc:picChg chg="mod">
          <ac:chgData name="Thomas" userId="575d030b64f4584e" providerId="LiveId" clId="{1F2B6A54-1B0A-4919-96D9-F711E5E658E5}" dt="2022-03-31T10:04:49.131" v="2491" actId="108"/>
          <ac:picMkLst>
            <pc:docMk/>
            <pc:sldMk cId="233326867" sldId="703"/>
            <ac:picMk id="17" creationId="{6DDF0A7A-B55B-4019-AD52-4DD664312942}"/>
          </ac:picMkLst>
        </pc:picChg>
      </pc:sldChg>
      <pc:sldChg chg="modSp mod setBg">
        <pc:chgData name="Thomas" userId="575d030b64f4584e" providerId="LiveId" clId="{1F2B6A54-1B0A-4919-96D9-F711E5E658E5}" dt="2022-04-22T15:27:51.284" v="3898" actId="2711"/>
        <pc:sldMkLst>
          <pc:docMk/>
          <pc:sldMk cId="4101248187" sldId="704"/>
        </pc:sldMkLst>
        <pc:spChg chg="mod">
          <ac:chgData name="Thomas" userId="575d030b64f4584e" providerId="LiveId" clId="{1F2B6A54-1B0A-4919-96D9-F711E5E658E5}" dt="2022-03-30T15:59:38.342" v="495" actId="14100"/>
          <ac:spMkLst>
            <pc:docMk/>
            <pc:sldMk cId="4101248187" sldId="704"/>
            <ac:spMk id="18" creationId="{F97AB9F3-2E86-459F-9D17-EC28EB4473A2}"/>
          </ac:spMkLst>
        </pc:spChg>
        <pc:spChg chg="mod">
          <ac:chgData name="Thomas" userId="575d030b64f4584e" providerId="LiveId" clId="{1F2B6A54-1B0A-4919-96D9-F711E5E658E5}" dt="2022-04-22T15:27:51.284" v="3898" actId="2711"/>
          <ac:spMkLst>
            <pc:docMk/>
            <pc:sldMk cId="4101248187" sldId="704"/>
            <ac:spMk id="21" creationId="{744004AC-9986-48F0-AAB0-256EB45A2311}"/>
          </ac:spMkLst>
        </pc:spChg>
      </pc:sldChg>
      <pc:sldChg chg="modSp mod">
        <pc:chgData name="Thomas" userId="575d030b64f4584e" providerId="LiveId" clId="{1F2B6A54-1B0A-4919-96D9-F711E5E658E5}" dt="2022-04-19T14:10:19.321" v="3646" actId="2711"/>
        <pc:sldMkLst>
          <pc:docMk/>
          <pc:sldMk cId="2957888074" sldId="706"/>
        </pc:sldMkLst>
        <pc:spChg chg="mod">
          <ac:chgData name="Thomas" userId="575d030b64f4584e" providerId="LiveId" clId="{1F2B6A54-1B0A-4919-96D9-F711E5E658E5}" dt="2022-03-31T13:01:37.510" v="3188" actId="207"/>
          <ac:spMkLst>
            <pc:docMk/>
            <pc:sldMk cId="2957888074" sldId="706"/>
            <ac:spMk id="17" creationId="{769283A3-E57D-458F-8427-4D06C4381577}"/>
          </ac:spMkLst>
        </pc:spChg>
        <pc:spChg chg="mod">
          <ac:chgData name="Thomas" userId="575d030b64f4584e" providerId="LiveId" clId="{1F2B6A54-1B0A-4919-96D9-F711E5E658E5}" dt="2022-04-19T14:10:19.321" v="3646" actId="2711"/>
          <ac:spMkLst>
            <pc:docMk/>
            <pc:sldMk cId="2957888074" sldId="706"/>
            <ac:spMk id="24" creationId="{5F1BD625-6BEE-4E37-96F0-DD02461262CD}"/>
          </ac:spMkLst>
        </pc:spChg>
        <pc:picChg chg="mod">
          <ac:chgData name="Thomas" userId="575d030b64f4584e" providerId="LiveId" clId="{1F2B6A54-1B0A-4919-96D9-F711E5E658E5}" dt="2022-03-30T16:06:40.903" v="605" actId="108"/>
          <ac:picMkLst>
            <pc:docMk/>
            <pc:sldMk cId="2957888074" sldId="706"/>
            <ac:picMk id="23" creationId="{2521E039-8276-44F3-94AE-EB7D6325F57E}"/>
          </ac:picMkLst>
        </pc:picChg>
      </pc:sldChg>
      <pc:sldChg chg="addSp modSp mod">
        <pc:chgData name="Thomas" userId="575d030b64f4584e" providerId="LiveId" clId="{1F2B6A54-1B0A-4919-96D9-F711E5E658E5}" dt="2022-04-22T15:01:54.262" v="3883" actId="207"/>
        <pc:sldMkLst>
          <pc:docMk/>
          <pc:sldMk cId="3428400799" sldId="707"/>
        </pc:sldMkLst>
        <pc:spChg chg="mod">
          <ac:chgData name="Thomas" userId="575d030b64f4584e" providerId="LiveId" clId="{1F2B6A54-1B0A-4919-96D9-F711E5E658E5}" dt="2022-04-22T15:01:51.816" v="3881" actId="207"/>
          <ac:spMkLst>
            <pc:docMk/>
            <pc:sldMk cId="3428400799" sldId="707"/>
            <ac:spMk id="10" creationId="{EA39AA12-7D5B-4DF1-AA39-1034A4039553}"/>
          </ac:spMkLst>
        </pc:spChg>
        <pc:spChg chg="mod">
          <ac:chgData name="Thomas" userId="575d030b64f4584e" providerId="LiveId" clId="{1F2B6A54-1B0A-4919-96D9-F711E5E658E5}" dt="2022-04-01T10:05:37.261" v="3467" actId="20577"/>
          <ac:spMkLst>
            <pc:docMk/>
            <pc:sldMk cId="3428400799" sldId="707"/>
            <ac:spMk id="11" creationId="{22FF5332-E0BD-4B07-B53A-975460B436D3}"/>
          </ac:spMkLst>
        </pc:spChg>
        <pc:spChg chg="mod">
          <ac:chgData name="Thomas" userId="575d030b64f4584e" providerId="LiveId" clId="{1F2B6A54-1B0A-4919-96D9-F711E5E658E5}" dt="2022-04-22T15:01:54.262" v="3883" actId="207"/>
          <ac:spMkLst>
            <pc:docMk/>
            <pc:sldMk cId="3428400799" sldId="707"/>
            <ac:spMk id="12" creationId="{2871C816-CB7B-4B08-85E6-4D57B9D0E557}"/>
          </ac:spMkLst>
        </pc:spChg>
        <pc:spChg chg="mod">
          <ac:chgData name="Thomas" userId="575d030b64f4584e" providerId="LiveId" clId="{1F2B6A54-1B0A-4919-96D9-F711E5E658E5}" dt="2022-04-22T15:01:47.256" v="3877" actId="207"/>
          <ac:spMkLst>
            <pc:docMk/>
            <pc:sldMk cId="3428400799" sldId="707"/>
            <ac:spMk id="15" creationId="{FAF27546-391C-4B00-B7B3-E7C195980D6C}"/>
          </ac:spMkLst>
        </pc:spChg>
        <pc:spChg chg="add mod">
          <ac:chgData name="Thomas" userId="575d030b64f4584e" providerId="LiveId" clId="{1F2B6A54-1B0A-4919-96D9-F711E5E658E5}" dt="2022-04-22T15:01:43.126" v="3874" actId="207"/>
          <ac:spMkLst>
            <pc:docMk/>
            <pc:sldMk cId="3428400799" sldId="707"/>
            <ac:spMk id="16" creationId="{02D4A34A-3507-4E72-B079-88561EC2E449}"/>
          </ac:spMkLst>
        </pc:spChg>
        <pc:spChg chg="mod">
          <ac:chgData name="Thomas" userId="575d030b64f4584e" providerId="LiveId" clId="{1F2B6A54-1B0A-4919-96D9-F711E5E658E5}" dt="2022-04-22T15:01:44.534" v="3875" actId="108"/>
          <ac:spMkLst>
            <pc:docMk/>
            <pc:sldMk cId="3428400799" sldId="707"/>
            <ac:spMk id="17" creationId="{4A5AC082-33D5-4170-ACF7-D5D0AFEEE3AF}"/>
          </ac:spMkLst>
        </pc:spChg>
        <pc:spChg chg="mod">
          <ac:chgData name="Thomas" userId="575d030b64f4584e" providerId="LiveId" clId="{1F2B6A54-1B0A-4919-96D9-F711E5E658E5}" dt="2022-04-22T14:58:49.837" v="3815" actId="947"/>
          <ac:spMkLst>
            <pc:docMk/>
            <pc:sldMk cId="3428400799" sldId="707"/>
            <ac:spMk id="21" creationId="{C10D3F51-EEF2-4DBF-BEBC-9B309C33724E}"/>
          </ac:spMkLst>
        </pc:spChg>
        <pc:spChg chg="mod">
          <ac:chgData name="Thomas" userId="575d030b64f4584e" providerId="LiveId" clId="{1F2B6A54-1B0A-4919-96D9-F711E5E658E5}" dt="2022-04-22T15:01:39.148" v="3871" actId="108"/>
          <ac:spMkLst>
            <pc:docMk/>
            <pc:sldMk cId="3428400799" sldId="707"/>
            <ac:spMk id="22" creationId="{B582C783-25A5-4F24-B873-D1CA934103E9}"/>
          </ac:spMkLst>
        </pc:spChg>
        <pc:spChg chg="mod">
          <ac:chgData name="Thomas" userId="575d030b64f4584e" providerId="LiveId" clId="{1F2B6A54-1B0A-4919-96D9-F711E5E658E5}" dt="2022-04-22T15:01:40.401" v="3872" actId="108"/>
          <ac:spMkLst>
            <pc:docMk/>
            <pc:sldMk cId="3428400799" sldId="707"/>
            <ac:spMk id="24" creationId="{8A625045-F0E8-42A5-BCE7-B87273402272}"/>
          </ac:spMkLst>
        </pc:spChg>
        <pc:spChg chg="mod">
          <ac:chgData name="Thomas" userId="575d030b64f4584e" providerId="LiveId" clId="{1F2B6A54-1B0A-4919-96D9-F711E5E658E5}" dt="2022-03-31T13:07:34.123" v="3280" actId="207"/>
          <ac:spMkLst>
            <pc:docMk/>
            <pc:sldMk cId="3428400799" sldId="707"/>
            <ac:spMk id="310" creationId="{4510765D-5E5A-4BC0-8799-A7FE3C59BDF2}"/>
          </ac:spMkLst>
        </pc:spChg>
        <pc:graphicFrameChg chg="modGraphic">
          <ac:chgData name="Thomas" userId="575d030b64f4584e" providerId="LiveId" clId="{1F2B6A54-1B0A-4919-96D9-F711E5E658E5}" dt="2022-04-01T10:07:50.359" v="3488" actId="20577"/>
          <ac:graphicFrameMkLst>
            <pc:docMk/>
            <pc:sldMk cId="3428400799" sldId="707"/>
            <ac:graphicFrameMk id="2" creationId="{DD81034A-A846-4339-878A-4A553CE5218F}"/>
          </ac:graphicFrameMkLst>
        </pc:graphicFrameChg>
      </pc:sldChg>
      <pc:sldChg chg="addSp delSp modSp mod">
        <pc:chgData name="Thomas" userId="575d030b64f4584e" providerId="LiveId" clId="{1F2B6A54-1B0A-4919-96D9-F711E5E658E5}" dt="2022-04-22T15:33:56.361" v="3926" actId="2711"/>
        <pc:sldMkLst>
          <pc:docMk/>
          <pc:sldMk cId="2637599726" sldId="708"/>
        </pc:sldMkLst>
        <pc:spChg chg="mod">
          <ac:chgData name="Thomas" userId="575d030b64f4584e" providerId="LiveId" clId="{1F2B6A54-1B0A-4919-96D9-F711E5E658E5}" dt="2022-03-31T09:47:43.327" v="2334" actId="14861"/>
          <ac:spMkLst>
            <pc:docMk/>
            <pc:sldMk cId="2637599726" sldId="708"/>
            <ac:spMk id="2" creationId="{83D218BB-354A-4299-9A91-D76F2773DC97}"/>
          </ac:spMkLst>
        </pc:spChg>
        <pc:spChg chg="mod">
          <ac:chgData name="Thomas" userId="575d030b64f4584e" providerId="LiveId" clId="{1F2B6A54-1B0A-4919-96D9-F711E5E658E5}" dt="2022-03-31T12:59:25.415" v="3154" actId="207"/>
          <ac:spMkLst>
            <pc:docMk/>
            <pc:sldMk cId="2637599726" sldId="708"/>
            <ac:spMk id="5" creationId="{55B40A2E-D7F9-4AAD-875F-7C324382F688}"/>
          </ac:spMkLst>
        </pc:spChg>
        <pc:spChg chg="mod">
          <ac:chgData name="Thomas" userId="575d030b64f4584e" providerId="LiveId" clId="{1F2B6A54-1B0A-4919-96D9-F711E5E658E5}" dt="2022-04-22T15:33:52.341" v="3925" actId="2711"/>
          <ac:spMkLst>
            <pc:docMk/>
            <pc:sldMk cId="2637599726" sldId="708"/>
            <ac:spMk id="10" creationId="{AEE4CD8F-33AF-42C4-B97C-E02BEBF03E71}"/>
          </ac:spMkLst>
        </pc:spChg>
        <pc:spChg chg="mod">
          <ac:chgData name="Thomas" userId="575d030b64f4584e" providerId="LiveId" clId="{1F2B6A54-1B0A-4919-96D9-F711E5E658E5}" dt="2022-04-22T15:33:52.341" v="3925" actId="2711"/>
          <ac:spMkLst>
            <pc:docMk/>
            <pc:sldMk cId="2637599726" sldId="708"/>
            <ac:spMk id="15" creationId="{3B20072F-9BF1-4F9F-A8F0-E5A78581EE8D}"/>
          </ac:spMkLst>
        </pc:spChg>
        <pc:spChg chg="mod">
          <ac:chgData name="Thomas" userId="575d030b64f4584e" providerId="LiveId" clId="{1F2B6A54-1B0A-4919-96D9-F711E5E658E5}" dt="2022-04-22T15:33:52.341" v="3925" actId="2711"/>
          <ac:spMkLst>
            <pc:docMk/>
            <pc:sldMk cId="2637599726" sldId="708"/>
            <ac:spMk id="16" creationId="{CC255FA7-D8FB-4DBB-8EAA-008D01BF8128}"/>
          </ac:spMkLst>
        </pc:spChg>
        <pc:spChg chg="add mod">
          <ac:chgData name="Thomas" userId="575d030b64f4584e" providerId="LiveId" clId="{1F2B6A54-1B0A-4919-96D9-F711E5E658E5}" dt="2022-03-30T15:47:05.663" v="264"/>
          <ac:spMkLst>
            <pc:docMk/>
            <pc:sldMk cId="2637599726" sldId="708"/>
            <ac:spMk id="19" creationId="{5736F08C-69A4-4393-BB72-1A94A6201954}"/>
          </ac:spMkLst>
        </pc:spChg>
        <pc:spChg chg="mod">
          <ac:chgData name="Thomas" userId="575d030b64f4584e" providerId="LiveId" clId="{1F2B6A54-1B0A-4919-96D9-F711E5E658E5}" dt="2022-04-22T15:33:49.146" v="3924" actId="2711"/>
          <ac:spMkLst>
            <pc:docMk/>
            <pc:sldMk cId="2637599726" sldId="708"/>
            <ac:spMk id="25" creationId="{826646C5-219F-4CDD-AF48-5356FC9A3957}"/>
          </ac:spMkLst>
        </pc:spChg>
        <pc:spChg chg="mod">
          <ac:chgData name="Thomas" userId="575d030b64f4584e" providerId="LiveId" clId="{1F2B6A54-1B0A-4919-96D9-F711E5E658E5}" dt="2022-04-22T15:33:49.146" v="3924" actId="2711"/>
          <ac:spMkLst>
            <pc:docMk/>
            <pc:sldMk cId="2637599726" sldId="708"/>
            <ac:spMk id="26" creationId="{11A26E53-17AE-46BD-9990-78B9C9D0276A}"/>
          </ac:spMkLst>
        </pc:spChg>
        <pc:spChg chg="mod">
          <ac:chgData name="Thomas" userId="575d030b64f4584e" providerId="LiveId" clId="{1F2B6A54-1B0A-4919-96D9-F711E5E658E5}" dt="2022-04-22T15:33:49.146" v="3924" actId="2711"/>
          <ac:spMkLst>
            <pc:docMk/>
            <pc:sldMk cId="2637599726" sldId="708"/>
            <ac:spMk id="27" creationId="{3B081C2F-6DB4-413F-B3B0-DB92AE775C07}"/>
          </ac:spMkLst>
        </pc:spChg>
        <pc:spChg chg="del">
          <ac:chgData name="Thomas" userId="575d030b64f4584e" providerId="LiveId" clId="{1F2B6A54-1B0A-4919-96D9-F711E5E658E5}" dt="2022-03-30T15:47:05.249" v="263" actId="478"/>
          <ac:spMkLst>
            <pc:docMk/>
            <pc:sldMk cId="2637599726" sldId="708"/>
            <ac:spMk id="40" creationId="{C9021501-8F10-4408-87C6-28CD49CEEF33}"/>
          </ac:spMkLst>
        </pc:spChg>
        <pc:spChg chg="mod">
          <ac:chgData name="Thomas" userId="575d030b64f4584e" providerId="LiveId" clId="{1F2B6A54-1B0A-4919-96D9-F711E5E658E5}" dt="2022-03-31T12:59:28.878" v="3155" actId="207"/>
          <ac:spMkLst>
            <pc:docMk/>
            <pc:sldMk cId="2637599726" sldId="708"/>
            <ac:spMk id="41" creationId="{77491D2A-7F72-45CA-B3BE-2AE00F700A98}"/>
          </ac:spMkLst>
        </pc:spChg>
        <pc:graphicFrameChg chg="modGraphic">
          <ac:chgData name="Thomas" userId="575d030b64f4584e" providerId="LiveId" clId="{1F2B6A54-1B0A-4919-96D9-F711E5E658E5}" dt="2022-04-22T15:33:56.361" v="3926" actId="2711"/>
          <ac:graphicFrameMkLst>
            <pc:docMk/>
            <pc:sldMk cId="2637599726" sldId="708"/>
            <ac:graphicFrameMk id="21" creationId="{F54D65DC-1BD1-403C-A509-552B6B3907BC}"/>
          </ac:graphicFrameMkLst>
        </pc:graphicFrameChg>
      </pc:sldChg>
      <pc:sldChg chg="addSp delSp modSp mod setBg">
        <pc:chgData name="Thomas" userId="575d030b64f4584e" providerId="LiveId" clId="{1F2B6A54-1B0A-4919-96D9-F711E5E658E5}" dt="2022-04-27T13:47:25.738" v="4117" actId="207"/>
        <pc:sldMkLst>
          <pc:docMk/>
          <pc:sldMk cId="3688453047" sldId="709"/>
        </pc:sldMkLst>
        <pc:spChg chg="add del mod">
          <ac:chgData name="Thomas" userId="575d030b64f4584e" providerId="LiveId" clId="{1F2B6A54-1B0A-4919-96D9-F711E5E658E5}" dt="2022-03-30T15:42:13.038" v="149"/>
          <ac:spMkLst>
            <pc:docMk/>
            <pc:sldMk cId="3688453047" sldId="709"/>
            <ac:spMk id="8" creationId="{38491251-6E98-45BD-B7E5-34CD42559D67}"/>
          </ac:spMkLst>
        </pc:spChg>
        <pc:spChg chg="mod">
          <ac:chgData name="Thomas" userId="575d030b64f4584e" providerId="LiveId" clId="{1F2B6A54-1B0A-4919-96D9-F711E5E658E5}" dt="2022-04-27T13:47:25.738" v="4117" actId="207"/>
          <ac:spMkLst>
            <pc:docMk/>
            <pc:sldMk cId="3688453047" sldId="709"/>
            <ac:spMk id="9" creationId="{2E2CDE63-9141-4D7A-BF77-C045620AE06C}"/>
          </ac:spMkLst>
        </pc:spChg>
        <pc:spChg chg="add del mod">
          <ac:chgData name="Thomas" userId="575d030b64f4584e" providerId="LiveId" clId="{1F2B6A54-1B0A-4919-96D9-F711E5E658E5}" dt="2022-04-22T15:31:28.521" v="3918" actId="2711"/>
          <ac:spMkLst>
            <pc:docMk/>
            <pc:sldMk cId="3688453047" sldId="709"/>
            <ac:spMk id="10" creationId="{63E77A4D-8E20-4903-8720-B4B761CE6329}"/>
          </ac:spMkLst>
        </pc:spChg>
        <pc:spChg chg="add del mod">
          <ac:chgData name="Thomas" userId="575d030b64f4584e" providerId="LiveId" clId="{1F2B6A54-1B0A-4919-96D9-F711E5E658E5}" dt="2022-03-30T15:42:16.351" v="152" actId="207"/>
          <ac:spMkLst>
            <pc:docMk/>
            <pc:sldMk cId="3688453047" sldId="709"/>
            <ac:spMk id="11" creationId="{22FF5332-E0BD-4B07-B53A-975460B436D3}"/>
          </ac:spMkLst>
        </pc:spChg>
        <pc:spChg chg="mod">
          <ac:chgData name="Thomas" userId="575d030b64f4584e" providerId="LiveId" clId="{1F2B6A54-1B0A-4919-96D9-F711E5E658E5}" dt="2022-03-31T11:48:53.324" v="2963" actId="207"/>
          <ac:spMkLst>
            <pc:docMk/>
            <pc:sldMk cId="3688453047" sldId="709"/>
            <ac:spMk id="17" creationId="{680D99E6-DC30-48A3-BB5F-54696E7BA0B3}"/>
          </ac:spMkLst>
        </pc:spChg>
        <pc:spChg chg="mod">
          <ac:chgData name="Thomas" userId="575d030b64f4584e" providerId="LiveId" clId="{1F2B6A54-1B0A-4919-96D9-F711E5E658E5}" dt="2022-03-31T11:46:07.670" v="2934" actId="207"/>
          <ac:spMkLst>
            <pc:docMk/>
            <pc:sldMk cId="3688453047" sldId="709"/>
            <ac:spMk id="310" creationId="{4510765D-5E5A-4BC0-8799-A7FE3C59BDF2}"/>
          </ac:spMkLst>
        </pc:spChg>
        <pc:grpChg chg="add mod">
          <ac:chgData name="Thomas" userId="575d030b64f4584e" providerId="LiveId" clId="{1F2B6A54-1B0A-4919-96D9-F711E5E658E5}" dt="2022-03-31T09:41:52.882" v="2292" actId="164"/>
          <ac:grpSpMkLst>
            <pc:docMk/>
            <pc:sldMk cId="3688453047" sldId="709"/>
            <ac:grpSpMk id="2" creationId="{0290CF01-2AB8-4488-A2E5-9BFF21672C45}"/>
          </ac:grpSpMkLst>
        </pc:grpChg>
        <pc:picChg chg="add del mod">
          <ac:chgData name="Thomas" userId="575d030b64f4584e" providerId="LiveId" clId="{1F2B6A54-1B0A-4919-96D9-F711E5E658E5}" dt="2022-03-31T08:36:39.862" v="1653" actId="478"/>
          <ac:picMkLst>
            <pc:docMk/>
            <pc:sldMk cId="3688453047" sldId="709"/>
            <ac:picMk id="7" creationId="{ECE2C4BB-6376-47CD-B113-2514D201A9B3}"/>
          </ac:picMkLst>
        </pc:picChg>
        <pc:picChg chg="add del mod">
          <ac:chgData name="Thomas" userId="575d030b64f4584e" providerId="LiveId" clId="{1F2B6A54-1B0A-4919-96D9-F711E5E658E5}" dt="2022-03-31T08:36:39.862" v="1653" actId="478"/>
          <ac:picMkLst>
            <pc:docMk/>
            <pc:sldMk cId="3688453047" sldId="709"/>
            <ac:picMk id="8" creationId="{F9E345A2-39D2-4F50-9157-7B8F10BABBB3}"/>
          </ac:picMkLst>
        </pc:picChg>
        <pc:picChg chg="add del mod">
          <ac:chgData name="Thomas" userId="575d030b64f4584e" providerId="LiveId" clId="{1F2B6A54-1B0A-4919-96D9-F711E5E658E5}" dt="2022-03-31T08:36:41.332" v="1661" actId="478"/>
          <ac:picMkLst>
            <pc:docMk/>
            <pc:sldMk cId="3688453047" sldId="709"/>
            <ac:picMk id="12" creationId="{881D0A44-E875-4336-85DF-8D4F70F27EFD}"/>
          </ac:picMkLst>
        </pc:picChg>
        <pc:picChg chg="add mod">
          <ac:chgData name="Thomas" userId="575d030b64f4584e" providerId="LiveId" clId="{1F2B6A54-1B0A-4919-96D9-F711E5E658E5}" dt="2022-03-31T09:41:52.882" v="2292" actId="164"/>
          <ac:picMkLst>
            <pc:docMk/>
            <pc:sldMk cId="3688453047" sldId="709"/>
            <ac:picMk id="13" creationId="{53A66971-08DF-4A76-926D-1A7378B36098}"/>
          </ac:picMkLst>
        </pc:picChg>
      </pc:sldChg>
      <pc:sldChg chg="addSp delSp modSp mod">
        <pc:chgData name="Thomas" userId="575d030b64f4584e" providerId="LiveId" clId="{1F2B6A54-1B0A-4919-96D9-F711E5E658E5}" dt="2022-03-31T11:44:01.790" v="2908" actId="207"/>
        <pc:sldMkLst>
          <pc:docMk/>
          <pc:sldMk cId="3413422697" sldId="710"/>
        </pc:sldMkLst>
        <pc:spChg chg="add mod">
          <ac:chgData name="Thomas" userId="575d030b64f4584e" providerId="LiveId" clId="{1F2B6A54-1B0A-4919-96D9-F711E5E658E5}" dt="2022-03-30T15:39:30.063" v="99"/>
          <ac:spMkLst>
            <pc:docMk/>
            <pc:sldMk cId="3413422697" sldId="710"/>
            <ac:spMk id="9" creationId="{F7C1E897-11A0-4B05-B610-D47A7CB5D7AE}"/>
          </ac:spMkLst>
        </pc:spChg>
        <pc:spChg chg="add mod">
          <ac:chgData name="Thomas" userId="575d030b64f4584e" providerId="LiveId" clId="{1F2B6A54-1B0A-4919-96D9-F711E5E658E5}" dt="2022-03-31T11:44:01.790" v="2908" actId="207"/>
          <ac:spMkLst>
            <pc:docMk/>
            <pc:sldMk cId="3413422697" sldId="710"/>
            <ac:spMk id="10" creationId="{02749156-F432-4F9F-AA3E-6CCE5AD9BB46}"/>
          </ac:spMkLst>
        </pc:spChg>
        <pc:spChg chg="del">
          <ac:chgData name="Thomas" userId="575d030b64f4584e" providerId="LiveId" clId="{1F2B6A54-1B0A-4919-96D9-F711E5E658E5}" dt="2022-03-30T15:39:29.677" v="98" actId="478"/>
          <ac:spMkLst>
            <pc:docMk/>
            <pc:sldMk cId="3413422697" sldId="710"/>
            <ac:spMk id="11" creationId="{22FF5332-E0BD-4B07-B53A-975460B436D3}"/>
          </ac:spMkLst>
        </pc:spChg>
        <pc:spChg chg="mod">
          <ac:chgData name="Thomas" userId="575d030b64f4584e" providerId="LiveId" clId="{1F2B6A54-1B0A-4919-96D9-F711E5E658E5}" dt="2022-03-30T16:25:52.037" v="931" actId="108"/>
          <ac:spMkLst>
            <pc:docMk/>
            <pc:sldMk cId="3413422697" sldId="710"/>
            <ac:spMk id="15" creationId="{191FDB0B-4C06-4A46-9488-E0764B6A3196}"/>
          </ac:spMkLst>
        </pc:spChg>
        <pc:spChg chg="mod">
          <ac:chgData name="Thomas" userId="575d030b64f4584e" providerId="LiveId" clId="{1F2B6A54-1B0A-4919-96D9-F711E5E658E5}" dt="2022-03-30T16:25:52.485" v="932" actId="108"/>
          <ac:spMkLst>
            <pc:docMk/>
            <pc:sldMk cId="3413422697" sldId="710"/>
            <ac:spMk id="20" creationId="{126DD74E-A5FB-4E07-BFE6-F2AC5596DDD2}"/>
          </ac:spMkLst>
        </pc:spChg>
        <pc:spChg chg="mod">
          <ac:chgData name="Thomas" userId="575d030b64f4584e" providerId="LiveId" clId="{1F2B6A54-1B0A-4919-96D9-F711E5E658E5}" dt="2022-03-30T16:25:52.777" v="933" actId="108"/>
          <ac:spMkLst>
            <pc:docMk/>
            <pc:sldMk cId="3413422697" sldId="710"/>
            <ac:spMk id="21" creationId="{69BB09D7-98F2-45A4-A16A-19A0700A5389}"/>
          </ac:spMkLst>
        </pc:spChg>
        <pc:spChg chg="mod">
          <ac:chgData name="Thomas" userId="575d030b64f4584e" providerId="LiveId" clId="{1F2B6A54-1B0A-4919-96D9-F711E5E658E5}" dt="2022-03-30T16:25:53.188" v="934" actId="108"/>
          <ac:spMkLst>
            <pc:docMk/>
            <pc:sldMk cId="3413422697" sldId="710"/>
            <ac:spMk id="22" creationId="{C5354DF5-E0DF-4AE3-9BA6-3F5D660994FF}"/>
          </ac:spMkLst>
        </pc:spChg>
        <pc:spChg chg="mod">
          <ac:chgData name="Thomas" userId="575d030b64f4584e" providerId="LiveId" clId="{1F2B6A54-1B0A-4919-96D9-F711E5E658E5}" dt="2022-03-30T16:25:53.593" v="935" actId="108"/>
          <ac:spMkLst>
            <pc:docMk/>
            <pc:sldMk cId="3413422697" sldId="710"/>
            <ac:spMk id="23" creationId="{7A719328-A748-4015-B4F1-FFEC13CD45F2}"/>
          </ac:spMkLst>
        </pc:spChg>
        <pc:spChg chg="del">
          <ac:chgData name="Thomas" userId="575d030b64f4584e" providerId="LiveId" clId="{1F2B6A54-1B0A-4919-96D9-F711E5E658E5}" dt="2022-03-30T15:39:29.677" v="98" actId="478"/>
          <ac:spMkLst>
            <pc:docMk/>
            <pc:sldMk cId="3413422697" sldId="710"/>
            <ac:spMk id="310" creationId="{4510765D-5E5A-4BC0-8799-A7FE3C59BDF2}"/>
          </ac:spMkLst>
        </pc:spChg>
      </pc:sldChg>
      <pc:sldChg chg="addSp delSp modSp mod">
        <pc:chgData name="Thomas" userId="575d030b64f4584e" providerId="LiveId" clId="{1F2B6A54-1B0A-4919-96D9-F711E5E658E5}" dt="2022-03-31T11:44:16.542" v="2912" actId="207"/>
        <pc:sldMkLst>
          <pc:docMk/>
          <pc:sldMk cId="261584758" sldId="711"/>
        </pc:sldMkLst>
        <pc:spChg chg="del">
          <ac:chgData name="Thomas" userId="575d030b64f4584e" providerId="LiveId" clId="{1F2B6A54-1B0A-4919-96D9-F711E5E658E5}" dt="2022-03-30T15:39:42.525" v="106" actId="478"/>
          <ac:spMkLst>
            <pc:docMk/>
            <pc:sldMk cId="261584758" sldId="711"/>
            <ac:spMk id="11" creationId="{22FF5332-E0BD-4B07-B53A-975460B436D3}"/>
          </ac:spMkLst>
        </pc:spChg>
        <pc:spChg chg="add mod">
          <ac:chgData name="Thomas" userId="575d030b64f4584e" providerId="LiveId" clId="{1F2B6A54-1B0A-4919-96D9-F711E5E658E5}" dt="2022-03-30T15:39:43.075" v="107"/>
          <ac:spMkLst>
            <pc:docMk/>
            <pc:sldMk cId="261584758" sldId="711"/>
            <ac:spMk id="16" creationId="{EA1EA691-089A-4FA2-B16A-0534EC635F62}"/>
          </ac:spMkLst>
        </pc:spChg>
        <pc:spChg chg="add mod">
          <ac:chgData name="Thomas" userId="575d030b64f4584e" providerId="LiveId" clId="{1F2B6A54-1B0A-4919-96D9-F711E5E658E5}" dt="2022-03-31T11:44:16.542" v="2912" actId="207"/>
          <ac:spMkLst>
            <pc:docMk/>
            <pc:sldMk cId="261584758" sldId="711"/>
            <ac:spMk id="17" creationId="{CF332E96-E315-4776-BB04-01F1559BD58B}"/>
          </ac:spMkLst>
        </pc:spChg>
        <pc:spChg chg="mod">
          <ac:chgData name="Thomas" userId="575d030b64f4584e" providerId="LiveId" clId="{1F2B6A54-1B0A-4919-96D9-F711E5E658E5}" dt="2022-03-30T16:26:09.324" v="960" actId="108"/>
          <ac:spMkLst>
            <pc:docMk/>
            <pc:sldMk cId="261584758" sldId="711"/>
            <ac:spMk id="34" creationId="{0F8B69ED-4DEE-4DCA-8350-0C8BADB435AF}"/>
          </ac:spMkLst>
        </pc:spChg>
        <pc:spChg chg="mod">
          <ac:chgData name="Thomas" userId="575d030b64f4584e" providerId="LiveId" clId="{1F2B6A54-1B0A-4919-96D9-F711E5E658E5}" dt="2022-03-30T16:26:11.141" v="964" actId="108"/>
          <ac:spMkLst>
            <pc:docMk/>
            <pc:sldMk cId="261584758" sldId="711"/>
            <ac:spMk id="37" creationId="{4200CE3C-CB03-4556-A3D7-64CA12843E23}"/>
          </ac:spMkLst>
        </pc:spChg>
        <pc:spChg chg="mod">
          <ac:chgData name="Thomas" userId="575d030b64f4584e" providerId="LiveId" clId="{1F2B6A54-1B0A-4919-96D9-F711E5E658E5}" dt="2022-03-30T16:26:11.454" v="965" actId="108"/>
          <ac:spMkLst>
            <pc:docMk/>
            <pc:sldMk cId="261584758" sldId="711"/>
            <ac:spMk id="38" creationId="{C715CF9D-7BBC-4988-B93D-F85785D64C40}"/>
          </ac:spMkLst>
        </pc:spChg>
        <pc:spChg chg="mod">
          <ac:chgData name="Thomas" userId="575d030b64f4584e" providerId="LiveId" clId="{1F2B6A54-1B0A-4919-96D9-F711E5E658E5}" dt="2022-03-30T16:26:12.142" v="967" actId="108"/>
          <ac:spMkLst>
            <pc:docMk/>
            <pc:sldMk cId="261584758" sldId="711"/>
            <ac:spMk id="39" creationId="{D70B3281-F6CC-4698-A8CD-C978E2367E83}"/>
          </ac:spMkLst>
        </pc:spChg>
        <pc:spChg chg="mod">
          <ac:chgData name="Thomas" userId="575d030b64f4584e" providerId="LiveId" clId="{1F2B6A54-1B0A-4919-96D9-F711E5E658E5}" dt="2022-03-30T16:26:12.832" v="969" actId="108"/>
          <ac:spMkLst>
            <pc:docMk/>
            <pc:sldMk cId="261584758" sldId="711"/>
            <ac:spMk id="40" creationId="{F5600D6D-257C-47C6-A89E-E8D2F2336BFF}"/>
          </ac:spMkLst>
        </pc:spChg>
        <pc:spChg chg="mod">
          <ac:chgData name="Thomas" userId="575d030b64f4584e" providerId="LiveId" clId="{1F2B6A54-1B0A-4919-96D9-F711E5E658E5}" dt="2022-03-30T16:26:13.576" v="971" actId="108"/>
          <ac:spMkLst>
            <pc:docMk/>
            <pc:sldMk cId="261584758" sldId="711"/>
            <ac:spMk id="41" creationId="{E1C63016-46EE-4171-A2DD-78F1F5BF2245}"/>
          </ac:spMkLst>
        </pc:spChg>
        <pc:spChg chg="mod">
          <ac:chgData name="Thomas" userId="575d030b64f4584e" providerId="LiveId" clId="{1F2B6A54-1B0A-4919-96D9-F711E5E658E5}" dt="2022-03-30T16:26:09.923" v="961" actId="108"/>
          <ac:spMkLst>
            <pc:docMk/>
            <pc:sldMk cId="261584758" sldId="711"/>
            <ac:spMk id="42" creationId="{24E17781-882B-47DE-AB91-00E0D009E46C}"/>
          </ac:spMkLst>
        </pc:spChg>
        <pc:spChg chg="mod">
          <ac:chgData name="Thomas" userId="575d030b64f4584e" providerId="LiveId" clId="{1F2B6A54-1B0A-4919-96D9-F711E5E658E5}" dt="2022-03-30T16:26:10.416" v="963" actId="108"/>
          <ac:spMkLst>
            <pc:docMk/>
            <pc:sldMk cId="261584758" sldId="711"/>
            <ac:spMk id="43" creationId="{26829483-6651-4550-8B1C-F7674E67F581}"/>
          </ac:spMkLst>
        </pc:spChg>
        <pc:spChg chg="mod">
          <ac:chgData name="Thomas" userId="575d030b64f4584e" providerId="LiveId" clId="{1F2B6A54-1B0A-4919-96D9-F711E5E658E5}" dt="2022-03-30T16:26:11.790" v="966" actId="108"/>
          <ac:spMkLst>
            <pc:docMk/>
            <pc:sldMk cId="261584758" sldId="711"/>
            <ac:spMk id="44" creationId="{B0928963-9E00-4C30-B69D-1F6B241265B2}"/>
          </ac:spMkLst>
        </pc:spChg>
        <pc:spChg chg="mod">
          <ac:chgData name="Thomas" userId="575d030b64f4584e" providerId="LiveId" clId="{1F2B6A54-1B0A-4919-96D9-F711E5E658E5}" dt="2022-03-30T16:26:12.479" v="968" actId="108"/>
          <ac:spMkLst>
            <pc:docMk/>
            <pc:sldMk cId="261584758" sldId="711"/>
            <ac:spMk id="45" creationId="{397A2093-1936-4E3B-A6FC-7B2B30A55759}"/>
          </ac:spMkLst>
        </pc:spChg>
        <pc:spChg chg="mod">
          <ac:chgData name="Thomas" userId="575d030b64f4584e" providerId="LiveId" clId="{1F2B6A54-1B0A-4919-96D9-F711E5E658E5}" dt="2022-03-30T16:26:13.183" v="970" actId="108"/>
          <ac:spMkLst>
            <pc:docMk/>
            <pc:sldMk cId="261584758" sldId="711"/>
            <ac:spMk id="46" creationId="{F1D56A12-05F4-4BB4-9A54-BFE06E0582C7}"/>
          </ac:spMkLst>
        </pc:spChg>
        <pc:spChg chg="mod">
          <ac:chgData name="Thomas" userId="575d030b64f4584e" providerId="LiveId" clId="{1F2B6A54-1B0A-4919-96D9-F711E5E658E5}" dt="2022-03-30T16:26:13.905" v="972" actId="108"/>
          <ac:spMkLst>
            <pc:docMk/>
            <pc:sldMk cId="261584758" sldId="711"/>
            <ac:spMk id="47" creationId="{35C359D9-8675-4275-A4CC-8210849548FD}"/>
          </ac:spMkLst>
        </pc:spChg>
        <pc:spChg chg="del">
          <ac:chgData name="Thomas" userId="575d030b64f4584e" providerId="LiveId" clId="{1F2B6A54-1B0A-4919-96D9-F711E5E658E5}" dt="2022-03-30T15:39:42.525" v="106" actId="478"/>
          <ac:spMkLst>
            <pc:docMk/>
            <pc:sldMk cId="261584758" sldId="711"/>
            <ac:spMk id="310" creationId="{4510765D-5E5A-4BC0-8799-A7FE3C59BDF2}"/>
          </ac:spMkLst>
        </pc:spChg>
      </pc:sldChg>
      <pc:sldChg chg="addSp delSp modSp mod">
        <pc:chgData name="Thomas" userId="575d030b64f4584e" providerId="LiveId" clId="{1F2B6A54-1B0A-4919-96D9-F711E5E658E5}" dt="2022-03-30T16:27:09.567" v="1019" actId="108"/>
        <pc:sldMkLst>
          <pc:docMk/>
          <pc:sldMk cId="3973173077" sldId="712"/>
        </pc:sldMkLst>
        <pc:spChg chg="add del mod">
          <ac:chgData name="Thomas" userId="575d030b64f4584e" providerId="LiveId" clId="{1F2B6A54-1B0A-4919-96D9-F711E5E658E5}" dt="2022-03-30T15:52:11.044" v="351" actId="478"/>
          <ac:spMkLst>
            <pc:docMk/>
            <pc:sldMk cId="3973173077" sldId="712"/>
            <ac:spMk id="5" creationId="{AD6903F6-4358-4BA2-8F80-CFE7CF97E0C8}"/>
          </ac:spMkLst>
        </pc:spChg>
        <pc:spChg chg="add del mod">
          <ac:chgData name="Thomas" userId="575d030b64f4584e" providerId="LiveId" clId="{1F2B6A54-1B0A-4919-96D9-F711E5E658E5}" dt="2022-03-30T15:39:52.673" v="110" actId="478"/>
          <ac:spMkLst>
            <pc:docMk/>
            <pc:sldMk cId="3973173077" sldId="712"/>
            <ac:spMk id="6" creationId="{D5D5B877-9589-4289-8851-3F9DE7CD0788}"/>
          </ac:spMkLst>
        </pc:spChg>
        <pc:spChg chg="add mod">
          <ac:chgData name="Thomas" userId="575d030b64f4584e" providerId="LiveId" clId="{1F2B6A54-1B0A-4919-96D9-F711E5E658E5}" dt="2022-03-30T15:52:11.402" v="352"/>
          <ac:spMkLst>
            <pc:docMk/>
            <pc:sldMk cId="3973173077" sldId="712"/>
            <ac:spMk id="7" creationId="{1AF76D8C-C47E-4B89-9ABC-A73DD73ED7F7}"/>
          </ac:spMkLst>
        </pc:spChg>
        <pc:spChg chg="mod">
          <ac:chgData name="Thomas" userId="575d030b64f4584e" providerId="LiveId" clId="{1F2B6A54-1B0A-4919-96D9-F711E5E658E5}" dt="2022-03-30T16:27:09.567" v="1019" actId="108"/>
          <ac:spMkLst>
            <pc:docMk/>
            <pc:sldMk cId="3973173077" sldId="712"/>
            <ac:spMk id="9" creationId="{7FD59822-AA45-453C-A222-A40E9E47E6B1}"/>
          </ac:spMkLst>
        </pc:spChg>
        <pc:spChg chg="del">
          <ac:chgData name="Thomas" userId="575d030b64f4584e" providerId="LiveId" clId="{1F2B6A54-1B0A-4919-96D9-F711E5E658E5}" dt="2022-03-30T15:39:47.336" v="108" actId="478"/>
          <ac:spMkLst>
            <pc:docMk/>
            <pc:sldMk cId="3973173077" sldId="712"/>
            <ac:spMk id="11" creationId="{22FF5332-E0BD-4B07-B53A-975460B436D3}"/>
          </ac:spMkLst>
        </pc:spChg>
        <pc:spChg chg="mod">
          <ac:chgData name="Thomas" userId="575d030b64f4584e" providerId="LiveId" clId="{1F2B6A54-1B0A-4919-96D9-F711E5E658E5}" dt="2022-03-30T16:27:09.022" v="1018" actId="108"/>
          <ac:spMkLst>
            <pc:docMk/>
            <pc:sldMk cId="3973173077" sldId="712"/>
            <ac:spMk id="346" creationId="{F2B64760-CD3D-440B-84D7-97E0D7DA59C4}"/>
          </ac:spMkLst>
        </pc:spChg>
      </pc:sldChg>
      <pc:sldChg chg="addSp delSp modSp mod">
        <pc:chgData name="Thomas" userId="575d030b64f4584e" providerId="LiveId" clId="{1F2B6A54-1B0A-4919-96D9-F711E5E658E5}" dt="2022-03-30T16:27:07.216" v="1017" actId="108"/>
        <pc:sldMkLst>
          <pc:docMk/>
          <pc:sldMk cId="2852673218" sldId="713"/>
        </pc:sldMkLst>
        <pc:spChg chg="mod">
          <ac:chgData name="Thomas" userId="575d030b64f4584e" providerId="LiveId" clId="{1F2B6A54-1B0A-4919-96D9-F711E5E658E5}" dt="2022-03-30T16:27:06.495" v="1015" actId="108"/>
          <ac:spMkLst>
            <pc:docMk/>
            <pc:sldMk cId="2852673218" sldId="713"/>
            <ac:spMk id="5" creationId="{712AC189-8B4F-491E-8D01-B622E9E8BD83}"/>
          </ac:spMkLst>
        </pc:spChg>
        <pc:spChg chg="mod">
          <ac:chgData name="Thomas" userId="575d030b64f4584e" providerId="LiveId" clId="{1F2B6A54-1B0A-4919-96D9-F711E5E658E5}" dt="2022-03-30T16:27:06.982" v="1016" actId="108"/>
          <ac:spMkLst>
            <pc:docMk/>
            <pc:sldMk cId="2852673218" sldId="713"/>
            <ac:spMk id="6" creationId="{12B07643-3A39-49E0-9CA9-98E779AF906B}"/>
          </ac:spMkLst>
        </pc:spChg>
        <pc:spChg chg="mod">
          <ac:chgData name="Thomas" userId="575d030b64f4584e" providerId="LiveId" clId="{1F2B6A54-1B0A-4919-96D9-F711E5E658E5}" dt="2022-03-30T16:27:07.216" v="1017" actId="108"/>
          <ac:spMkLst>
            <pc:docMk/>
            <pc:sldMk cId="2852673218" sldId="713"/>
            <ac:spMk id="7" creationId="{14A49714-5719-442C-9B97-FA3507506528}"/>
          </ac:spMkLst>
        </pc:spChg>
        <pc:spChg chg="add del mod">
          <ac:chgData name="Thomas" userId="575d030b64f4584e" providerId="LiveId" clId="{1F2B6A54-1B0A-4919-96D9-F711E5E658E5}" dt="2022-03-30T15:52:08.505" v="349" actId="478"/>
          <ac:spMkLst>
            <pc:docMk/>
            <pc:sldMk cId="2852673218" sldId="713"/>
            <ac:spMk id="8" creationId="{D1BC5623-8625-4260-AD14-BDC62ABA470D}"/>
          </ac:spMkLst>
        </pc:spChg>
        <pc:spChg chg="add mod">
          <ac:chgData name="Thomas" userId="575d030b64f4584e" providerId="LiveId" clId="{1F2B6A54-1B0A-4919-96D9-F711E5E658E5}" dt="2022-03-30T15:52:09.072" v="350"/>
          <ac:spMkLst>
            <pc:docMk/>
            <pc:sldMk cId="2852673218" sldId="713"/>
            <ac:spMk id="9" creationId="{765AC177-4327-4134-ACF1-217925ED926C}"/>
          </ac:spMkLst>
        </pc:spChg>
        <pc:spChg chg="del">
          <ac:chgData name="Thomas" userId="575d030b64f4584e" providerId="LiveId" clId="{1F2B6A54-1B0A-4919-96D9-F711E5E658E5}" dt="2022-03-30T15:40:12.552" v="111" actId="478"/>
          <ac:spMkLst>
            <pc:docMk/>
            <pc:sldMk cId="2852673218" sldId="713"/>
            <ac:spMk id="11" creationId="{22FF5332-E0BD-4B07-B53A-975460B436D3}"/>
          </ac:spMkLst>
        </pc:spChg>
      </pc:sldChg>
      <pc:sldChg chg="addSp delSp modSp mod">
        <pc:chgData name="Thomas" userId="575d030b64f4584e" providerId="LiveId" clId="{1F2B6A54-1B0A-4919-96D9-F711E5E658E5}" dt="2022-03-30T16:27:05.011" v="1014" actId="108"/>
        <pc:sldMkLst>
          <pc:docMk/>
          <pc:sldMk cId="1874614498" sldId="714"/>
        </pc:sldMkLst>
        <pc:spChg chg="add del mod">
          <ac:chgData name="Thomas" userId="575d030b64f4584e" providerId="LiveId" clId="{1F2B6A54-1B0A-4919-96D9-F711E5E658E5}" dt="2022-03-30T15:52:04.965" v="347" actId="478"/>
          <ac:spMkLst>
            <pc:docMk/>
            <pc:sldMk cId="1874614498" sldId="714"/>
            <ac:spMk id="7" creationId="{7F45F04D-E2BE-4BFA-914F-D162EF787F1C}"/>
          </ac:spMkLst>
        </pc:spChg>
        <pc:spChg chg="mod">
          <ac:chgData name="Thomas" userId="575d030b64f4584e" providerId="LiveId" clId="{1F2B6A54-1B0A-4919-96D9-F711E5E658E5}" dt="2022-03-30T16:27:03.831" v="1011" actId="108"/>
          <ac:spMkLst>
            <pc:docMk/>
            <pc:sldMk cId="1874614498" sldId="714"/>
            <ac:spMk id="8" creationId="{698058A3-D325-4C7E-AEEE-59AF641556BC}"/>
          </ac:spMkLst>
        </pc:spChg>
        <pc:spChg chg="mod">
          <ac:chgData name="Thomas" userId="575d030b64f4584e" providerId="LiveId" clId="{1F2B6A54-1B0A-4919-96D9-F711E5E658E5}" dt="2022-03-30T16:27:04.237" v="1012" actId="108"/>
          <ac:spMkLst>
            <pc:docMk/>
            <pc:sldMk cId="1874614498" sldId="714"/>
            <ac:spMk id="9" creationId="{383724F0-1622-4A61-B5EA-C618664A7D00}"/>
          </ac:spMkLst>
        </pc:spChg>
        <pc:spChg chg="mod">
          <ac:chgData name="Thomas" userId="575d030b64f4584e" providerId="LiveId" clId="{1F2B6A54-1B0A-4919-96D9-F711E5E658E5}" dt="2022-03-30T16:27:04.650" v="1013" actId="108"/>
          <ac:spMkLst>
            <pc:docMk/>
            <pc:sldMk cId="1874614498" sldId="714"/>
            <ac:spMk id="10" creationId="{8701472B-A233-4793-BB83-2DBF803A6812}"/>
          </ac:spMkLst>
        </pc:spChg>
        <pc:spChg chg="del">
          <ac:chgData name="Thomas" userId="575d030b64f4584e" providerId="LiveId" clId="{1F2B6A54-1B0A-4919-96D9-F711E5E658E5}" dt="2022-03-30T15:40:16.133" v="113" actId="478"/>
          <ac:spMkLst>
            <pc:docMk/>
            <pc:sldMk cId="1874614498" sldId="714"/>
            <ac:spMk id="11" creationId="{22FF5332-E0BD-4B07-B53A-975460B436D3}"/>
          </ac:spMkLst>
        </pc:spChg>
        <pc:spChg chg="mod">
          <ac:chgData name="Thomas" userId="575d030b64f4584e" providerId="LiveId" clId="{1F2B6A54-1B0A-4919-96D9-F711E5E658E5}" dt="2022-03-30T16:27:05.011" v="1014" actId="108"/>
          <ac:spMkLst>
            <pc:docMk/>
            <pc:sldMk cId="1874614498" sldId="714"/>
            <ac:spMk id="12" creationId="{7E180CD3-E508-4902-B103-CE930284F52C}"/>
          </ac:spMkLst>
        </pc:spChg>
        <pc:spChg chg="add mod">
          <ac:chgData name="Thomas" userId="575d030b64f4584e" providerId="LiveId" clId="{1F2B6A54-1B0A-4919-96D9-F711E5E658E5}" dt="2022-03-30T15:52:05.530" v="348"/>
          <ac:spMkLst>
            <pc:docMk/>
            <pc:sldMk cId="1874614498" sldId="714"/>
            <ac:spMk id="13" creationId="{2D30A421-2471-4F00-9B22-30D53577BA81}"/>
          </ac:spMkLst>
        </pc:spChg>
      </pc:sldChg>
      <pc:sldChg chg="addSp delSp modSp mod">
        <pc:chgData name="Thomas" userId="575d030b64f4584e" providerId="LiveId" clId="{1F2B6A54-1B0A-4919-96D9-F711E5E658E5}" dt="2022-03-30T16:26:39.952" v="1010" actId="108"/>
        <pc:sldMkLst>
          <pc:docMk/>
          <pc:sldMk cId="748167269" sldId="715"/>
        </pc:sldMkLst>
        <pc:spChg chg="add del mod">
          <ac:chgData name="Thomas" userId="575d030b64f4584e" providerId="LiveId" clId="{1F2B6A54-1B0A-4919-96D9-F711E5E658E5}" dt="2022-03-30T15:52:01.206" v="345" actId="478"/>
          <ac:spMkLst>
            <pc:docMk/>
            <pc:sldMk cId="748167269" sldId="715"/>
            <ac:spMk id="9" creationId="{DE342718-CB7F-466C-9F2E-F740DF2E4176}"/>
          </ac:spMkLst>
        </pc:spChg>
        <pc:spChg chg="add mod">
          <ac:chgData name="Thomas" userId="575d030b64f4584e" providerId="LiveId" clId="{1F2B6A54-1B0A-4919-96D9-F711E5E658E5}" dt="2022-03-30T15:52:01.664" v="346"/>
          <ac:spMkLst>
            <pc:docMk/>
            <pc:sldMk cId="748167269" sldId="715"/>
            <ac:spMk id="10" creationId="{2FC95F19-5DC1-49A8-A26D-63CB5FA76761}"/>
          </ac:spMkLst>
        </pc:spChg>
        <pc:spChg chg="del">
          <ac:chgData name="Thomas" userId="575d030b64f4584e" providerId="LiveId" clId="{1F2B6A54-1B0A-4919-96D9-F711E5E658E5}" dt="2022-03-30T15:40:20.978" v="115" actId="478"/>
          <ac:spMkLst>
            <pc:docMk/>
            <pc:sldMk cId="748167269" sldId="715"/>
            <ac:spMk id="11" creationId="{22FF5332-E0BD-4B07-B53A-975460B436D3}"/>
          </ac:spMkLst>
        </pc:spChg>
        <pc:spChg chg="mod">
          <ac:chgData name="Thomas" userId="575d030b64f4584e" providerId="LiveId" clId="{1F2B6A54-1B0A-4919-96D9-F711E5E658E5}" dt="2022-03-30T16:26:38.055" v="1005" actId="108"/>
          <ac:spMkLst>
            <pc:docMk/>
            <pc:sldMk cId="748167269" sldId="715"/>
            <ac:spMk id="17" creationId="{7F512394-931F-463A-B468-25A18658B81B}"/>
          </ac:spMkLst>
        </pc:spChg>
        <pc:spChg chg="mod">
          <ac:chgData name="Thomas" userId="575d030b64f4584e" providerId="LiveId" clId="{1F2B6A54-1B0A-4919-96D9-F711E5E658E5}" dt="2022-03-30T16:26:38.445" v="1006" actId="108"/>
          <ac:spMkLst>
            <pc:docMk/>
            <pc:sldMk cId="748167269" sldId="715"/>
            <ac:spMk id="24" creationId="{3B58251C-D297-463B-AA06-22D03DECF89D}"/>
          </ac:spMkLst>
        </pc:spChg>
        <pc:spChg chg="mod">
          <ac:chgData name="Thomas" userId="575d030b64f4584e" providerId="LiveId" clId="{1F2B6A54-1B0A-4919-96D9-F711E5E658E5}" dt="2022-03-30T16:26:38.856" v="1007" actId="108"/>
          <ac:spMkLst>
            <pc:docMk/>
            <pc:sldMk cId="748167269" sldId="715"/>
            <ac:spMk id="25" creationId="{3E0D2F0E-0576-4772-8B4D-24E2267BEEF4}"/>
          </ac:spMkLst>
        </pc:spChg>
        <pc:spChg chg="mod">
          <ac:chgData name="Thomas" userId="575d030b64f4584e" providerId="LiveId" clId="{1F2B6A54-1B0A-4919-96D9-F711E5E658E5}" dt="2022-03-30T16:26:39.278" v="1008" actId="108"/>
          <ac:spMkLst>
            <pc:docMk/>
            <pc:sldMk cId="748167269" sldId="715"/>
            <ac:spMk id="26" creationId="{B1F83BC7-4F2F-490E-B12E-C0EF0D9D496A}"/>
          </ac:spMkLst>
        </pc:spChg>
        <pc:spChg chg="mod">
          <ac:chgData name="Thomas" userId="575d030b64f4584e" providerId="LiveId" clId="{1F2B6A54-1B0A-4919-96D9-F711E5E658E5}" dt="2022-03-30T16:26:39.637" v="1009" actId="108"/>
          <ac:spMkLst>
            <pc:docMk/>
            <pc:sldMk cId="748167269" sldId="715"/>
            <ac:spMk id="27" creationId="{28650580-685E-4226-93E1-5E02354F21CB}"/>
          </ac:spMkLst>
        </pc:spChg>
        <pc:spChg chg="mod">
          <ac:chgData name="Thomas" userId="575d030b64f4584e" providerId="LiveId" clId="{1F2B6A54-1B0A-4919-96D9-F711E5E658E5}" dt="2022-03-30T16:26:39.952" v="1010" actId="108"/>
          <ac:spMkLst>
            <pc:docMk/>
            <pc:sldMk cId="748167269" sldId="715"/>
            <ac:spMk id="28" creationId="{C22AD447-4E89-4A6B-ADF4-FFC1CB5E9428}"/>
          </ac:spMkLst>
        </pc:spChg>
      </pc:sldChg>
      <pc:sldChg chg="addSp delSp modSp mod">
        <pc:chgData name="Thomas" userId="575d030b64f4584e" providerId="LiveId" clId="{1F2B6A54-1B0A-4919-96D9-F711E5E658E5}" dt="2022-03-30T16:26:36.652" v="1004" actId="108"/>
        <pc:sldMkLst>
          <pc:docMk/>
          <pc:sldMk cId="3243398232" sldId="716"/>
        </pc:sldMkLst>
        <pc:spChg chg="mod">
          <ac:chgData name="Thomas" userId="575d030b64f4584e" providerId="LiveId" clId="{1F2B6A54-1B0A-4919-96D9-F711E5E658E5}" dt="2022-03-30T16:26:36.652" v="1004" actId="108"/>
          <ac:spMkLst>
            <pc:docMk/>
            <pc:sldMk cId="3243398232" sldId="716"/>
            <ac:spMk id="9" creationId="{4A83AD2F-9C72-4D45-8183-A81B2BBED0B7}"/>
          </ac:spMkLst>
        </pc:spChg>
        <pc:spChg chg="del">
          <ac:chgData name="Thomas" userId="575d030b64f4584e" providerId="LiveId" clId="{1F2B6A54-1B0A-4919-96D9-F711E5E658E5}" dt="2022-03-30T15:40:23.997" v="117" actId="478"/>
          <ac:spMkLst>
            <pc:docMk/>
            <pc:sldMk cId="3243398232" sldId="716"/>
            <ac:spMk id="11" creationId="{22FF5332-E0BD-4B07-B53A-975460B436D3}"/>
          </ac:spMkLst>
        </pc:spChg>
        <pc:spChg chg="add del mod">
          <ac:chgData name="Thomas" userId="575d030b64f4584e" providerId="LiveId" clId="{1F2B6A54-1B0A-4919-96D9-F711E5E658E5}" dt="2022-03-30T15:51:58.815" v="343" actId="478"/>
          <ac:spMkLst>
            <pc:docMk/>
            <pc:sldMk cId="3243398232" sldId="716"/>
            <ac:spMk id="12" creationId="{80B72293-4E63-45F5-8695-6E71868A7231}"/>
          </ac:spMkLst>
        </pc:spChg>
        <pc:spChg chg="add mod">
          <ac:chgData name="Thomas" userId="575d030b64f4584e" providerId="LiveId" clId="{1F2B6A54-1B0A-4919-96D9-F711E5E658E5}" dt="2022-03-30T15:51:59.348" v="344"/>
          <ac:spMkLst>
            <pc:docMk/>
            <pc:sldMk cId="3243398232" sldId="716"/>
            <ac:spMk id="13" creationId="{45B3C1B4-E9D9-4FA2-A9FB-504D1986E1F5}"/>
          </ac:spMkLst>
        </pc:spChg>
        <pc:spChg chg="mod">
          <ac:chgData name="Thomas" userId="575d030b64f4584e" providerId="LiveId" clId="{1F2B6A54-1B0A-4919-96D9-F711E5E658E5}" dt="2022-03-30T16:26:36.311" v="1003" actId="108"/>
          <ac:spMkLst>
            <pc:docMk/>
            <pc:sldMk cId="3243398232" sldId="716"/>
            <ac:spMk id="19" creationId="{B499653F-42D8-4F63-9B83-72DE97A44063}"/>
          </ac:spMkLst>
        </pc:spChg>
        <pc:spChg chg="mod">
          <ac:chgData name="Thomas" userId="575d030b64f4584e" providerId="LiveId" clId="{1F2B6A54-1B0A-4919-96D9-F711E5E658E5}" dt="2022-03-30T16:26:35.934" v="1002" actId="108"/>
          <ac:spMkLst>
            <pc:docMk/>
            <pc:sldMk cId="3243398232" sldId="716"/>
            <ac:spMk id="20" creationId="{2E362093-194D-4BDA-8BAF-14F76D6115F1}"/>
          </ac:spMkLst>
        </pc:spChg>
        <pc:spChg chg="mod">
          <ac:chgData name="Thomas" userId="575d030b64f4584e" providerId="LiveId" clId="{1F2B6A54-1B0A-4919-96D9-F711E5E658E5}" dt="2022-03-30T16:26:35.600" v="1001" actId="108"/>
          <ac:spMkLst>
            <pc:docMk/>
            <pc:sldMk cId="3243398232" sldId="716"/>
            <ac:spMk id="21" creationId="{191AADEF-BD20-4E8D-AAC1-DE65F6069564}"/>
          </ac:spMkLst>
        </pc:spChg>
        <pc:spChg chg="mod">
          <ac:chgData name="Thomas" userId="575d030b64f4584e" providerId="LiveId" clId="{1F2B6A54-1B0A-4919-96D9-F711E5E658E5}" dt="2022-03-30T16:26:34.088" v="997" actId="108"/>
          <ac:spMkLst>
            <pc:docMk/>
            <pc:sldMk cId="3243398232" sldId="716"/>
            <ac:spMk id="22" creationId="{EA1795E9-2AAF-49BE-9638-686FD1656DD3}"/>
          </ac:spMkLst>
        </pc:spChg>
        <pc:spChg chg="mod">
          <ac:chgData name="Thomas" userId="575d030b64f4584e" providerId="LiveId" clId="{1F2B6A54-1B0A-4919-96D9-F711E5E658E5}" dt="2022-03-30T16:26:34.458" v="998" actId="108"/>
          <ac:spMkLst>
            <pc:docMk/>
            <pc:sldMk cId="3243398232" sldId="716"/>
            <ac:spMk id="23" creationId="{958DED6D-F9D3-4585-86F3-0C890478AF38}"/>
          </ac:spMkLst>
        </pc:spChg>
        <pc:spChg chg="mod">
          <ac:chgData name="Thomas" userId="575d030b64f4584e" providerId="LiveId" clId="{1F2B6A54-1B0A-4919-96D9-F711E5E658E5}" dt="2022-03-30T16:26:34.799" v="999" actId="108"/>
          <ac:spMkLst>
            <pc:docMk/>
            <pc:sldMk cId="3243398232" sldId="716"/>
            <ac:spMk id="29" creationId="{D80E5362-9169-49CF-82CF-E6F04DF07DA9}"/>
          </ac:spMkLst>
        </pc:spChg>
        <pc:spChg chg="mod">
          <ac:chgData name="Thomas" userId="575d030b64f4584e" providerId="LiveId" clId="{1F2B6A54-1B0A-4919-96D9-F711E5E658E5}" dt="2022-03-30T16:26:35.169" v="1000" actId="108"/>
          <ac:spMkLst>
            <pc:docMk/>
            <pc:sldMk cId="3243398232" sldId="716"/>
            <ac:spMk id="30" creationId="{5F9F0AA4-E808-4AE3-A3F0-9CB2BCFDE2CF}"/>
          </ac:spMkLst>
        </pc:spChg>
      </pc:sldChg>
      <pc:sldChg chg="addSp delSp modSp mod">
        <pc:chgData name="Thomas" userId="575d030b64f4584e" providerId="LiveId" clId="{1F2B6A54-1B0A-4919-96D9-F711E5E658E5}" dt="2022-03-30T16:26:32.730" v="996" actId="108"/>
        <pc:sldMkLst>
          <pc:docMk/>
          <pc:sldMk cId="320479183" sldId="717"/>
        </pc:sldMkLst>
        <pc:spChg chg="del">
          <ac:chgData name="Thomas" userId="575d030b64f4584e" providerId="LiveId" clId="{1F2B6A54-1B0A-4919-96D9-F711E5E658E5}" dt="2022-03-30T15:40:27.822" v="119" actId="478"/>
          <ac:spMkLst>
            <pc:docMk/>
            <pc:sldMk cId="320479183" sldId="717"/>
            <ac:spMk id="11" creationId="{22FF5332-E0BD-4B07-B53A-975460B436D3}"/>
          </ac:spMkLst>
        </pc:spChg>
        <pc:spChg chg="add del mod">
          <ac:chgData name="Thomas" userId="575d030b64f4584e" providerId="LiveId" clId="{1F2B6A54-1B0A-4919-96D9-F711E5E658E5}" dt="2022-03-30T15:51:56.057" v="341" actId="478"/>
          <ac:spMkLst>
            <pc:docMk/>
            <pc:sldMk cId="320479183" sldId="717"/>
            <ac:spMk id="13" creationId="{D16B4F4A-7785-45BB-8DBA-38E3610666C3}"/>
          </ac:spMkLst>
        </pc:spChg>
        <pc:spChg chg="add mod">
          <ac:chgData name="Thomas" userId="575d030b64f4584e" providerId="LiveId" clId="{1F2B6A54-1B0A-4919-96D9-F711E5E658E5}" dt="2022-03-30T15:51:56.615" v="342"/>
          <ac:spMkLst>
            <pc:docMk/>
            <pc:sldMk cId="320479183" sldId="717"/>
            <ac:spMk id="14" creationId="{8FE97FEE-D4EE-4A1C-9D5F-F404EA2BAF2C}"/>
          </ac:spMkLst>
        </pc:spChg>
        <pc:spChg chg="mod">
          <ac:chgData name="Thomas" userId="575d030b64f4584e" providerId="LiveId" clId="{1F2B6A54-1B0A-4919-96D9-F711E5E658E5}" dt="2022-03-30T16:26:32.730" v="996" actId="108"/>
          <ac:spMkLst>
            <pc:docMk/>
            <pc:sldMk cId="320479183" sldId="717"/>
            <ac:spMk id="27" creationId="{EDB706EA-E242-4FBF-884C-79FCAE0F9058}"/>
          </ac:spMkLst>
        </pc:spChg>
        <pc:spChg chg="mod">
          <ac:chgData name="Thomas" userId="575d030b64f4584e" providerId="LiveId" clId="{1F2B6A54-1B0A-4919-96D9-F711E5E658E5}" dt="2022-03-30T16:26:32.400" v="995" actId="108"/>
          <ac:spMkLst>
            <pc:docMk/>
            <pc:sldMk cId="320479183" sldId="717"/>
            <ac:spMk id="28" creationId="{C8C3E106-4FCB-4436-A291-ABE8A7701CF2}"/>
          </ac:spMkLst>
        </pc:spChg>
        <pc:spChg chg="mod">
          <ac:chgData name="Thomas" userId="575d030b64f4584e" providerId="LiveId" clId="{1F2B6A54-1B0A-4919-96D9-F711E5E658E5}" dt="2022-03-30T16:26:32.033" v="994" actId="108"/>
          <ac:spMkLst>
            <pc:docMk/>
            <pc:sldMk cId="320479183" sldId="717"/>
            <ac:spMk id="31" creationId="{64EAB372-33B7-4F73-A1E1-3BC5BFA824E2}"/>
          </ac:spMkLst>
        </pc:spChg>
        <pc:spChg chg="mod">
          <ac:chgData name="Thomas" userId="575d030b64f4584e" providerId="LiveId" clId="{1F2B6A54-1B0A-4919-96D9-F711E5E658E5}" dt="2022-03-30T16:26:31.641" v="993" actId="108"/>
          <ac:spMkLst>
            <pc:docMk/>
            <pc:sldMk cId="320479183" sldId="717"/>
            <ac:spMk id="32" creationId="{2A5A19A0-FF37-4B20-8AC4-07B5EFE503A1}"/>
          </ac:spMkLst>
        </pc:spChg>
        <pc:spChg chg="mod">
          <ac:chgData name="Thomas" userId="575d030b64f4584e" providerId="LiveId" clId="{1F2B6A54-1B0A-4919-96D9-F711E5E658E5}" dt="2022-03-30T16:26:31.268" v="992" actId="108"/>
          <ac:spMkLst>
            <pc:docMk/>
            <pc:sldMk cId="320479183" sldId="717"/>
            <ac:spMk id="33" creationId="{29113B6F-CBAB-4EE2-81FE-70801D16246B}"/>
          </ac:spMkLst>
        </pc:spChg>
        <pc:spChg chg="mod">
          <ac:chgData name="Thomas" userId="575d030b64f4584e" providerId="LiveId" clId="{1F2B6A54-1B0A-4919-96D9-F711E5E658E5}" dt="2022-03-30T16:26:29.363" v="987" actId="108"/>
          <ac:spMkLst>
            <pc:docMk/>
            <pc:sldMk cId="320479183" sldId="717"/>
            <ac:spMk id="34" creationId="{259C841B-E083-4A88-90BC-2E2DD4D414A1}"/>
          </ac:spMkLst>
        </pc:spChg>
        <pc:spChg chg="mod">
          <ac:chgData name="Thomas" userId="575d030b64f4584e" providerId="LiveId" clId="{1F2B6A54-1B0A-4919-96D9-F711E5E658E5}" dt="2022-03-30T16:26:29.746" v="988" actId="108"/>
          <ac:spMkLst>
            <pc:docMk/>
            <pc:sldMk cId="320479183" sldId="717"/>
            <ac:spMk id="35" creationId="{0DB05423-E8B9-4853-BD03-B26C1825BAF8}"/>
          </ac:spMkLst>
        </pc:spChg>
        <pc:spChg chg="mod">
          <ac:chgData name="Thomas" userId="575d030b64f4584e" providerId="LiveId" clId="{1F2B6A54-1B0A-4919-96D9-F711E5E658E5}" dt="2022-03-30T16:26:30.128" v="989" actId="108"/>
          <ac:spMkLst>
            <pc:docMk/>
            <pc:sldMk cId="320479183" sldId="717"/>
            <ac:spMk id="36" creationId="{49254F1A-2755-4D7D-9E75-3046008D9007}"/>
          </ac:spMkLst>
        </pc:spChg>
        <pc:spChg chg="mod">
          <ac:chgData name="Thomas" userId="575d030b64f4584e" providerId="LiveId" clId="{1F2B6A54-1B0A-4919-96D9-F711E5E658E5}" dt="2022-03-30T16:26:30.481" v="990" actId="108"/>
          <ac:spMkLst>
            <pc:docMk/>
            <pc:sldMk cId="320479183" sldId="717"/>
            <ac:spMk id="37" creationId="{FD7ECDCE-939D-4DE2-A7F8-B1300B890CF4}"/>
          </ac:spMkLst>
        </pc:spChg>
        <pc:spChg chg="mod">
          <ac:chgData name="Thomas" userId="575d030b64f4584e" providerId="LiveId" clId="{1F2B6A54-1B0A-4919-96D9-F711E5E658E5}" dt="2022-03-30T16:26:30.846" v="991" actId="108"/>
          <ac:spMkLst>
            <pc:docMk/>
            <pc:sldMk cId="320479183" sldId="717"/>
            <ac:spMk id="38" creationId="{805F484C-C6B6-427A-ABA7-30D8690B3AE9}"/>
          </ac:spMkLst>
        </pc:spChg>
      </pc:sldChg>
      <pc:sldChg chg="addSp delSp modSp mod">
        <pc:chgData name="Thomas" userId="575d030b64f4584e" providerId="LiveId" clId="{1F2B6A54-1B0A-4919-96D9-F711E5E658E5}" dt="2022-03-30T16:26:26.672" v="986" actId="108"/>
        <pc:sldMkLst>
          <pc:docMk/>
          <pc:sldMk cId="197725925" sldId="718"/>
        </pc:sldMkLst>
        <pc:spChg chg="del">
          <ac:chgData name="Thomas" userId="575d030b64f4584e" providerId="LiveId" clId="{1F2B6A54-1B0A-4919-96D9-F711E5E658E5}" dt="2022-03-30T15:40:31.313" v="121" actId="478"/>
          <ac:spMkLst>
            <pc:docMk/>
            <pc:sldMk cId="197725925" sldId="718"/>
            <ac:spMk id="11" creationId="{22FF5332-E0BD-4B07-B53A-975460B436D3}"/>
          </ac:spMkLst>
        </pc:spChg>
        <pc:spChg chg="mod">
          <ac:chgData name="Thomas" userId="575d030b64f4584e" providerId="LiveId" clId="{1F2B6A54-1B0A-4919-96D9-F711E5E658E5}" dt="2022-03-30T16:26:26.672" v="986" actId="108"/>
          <ac:spMkLst>
            <pc:docMk/>
            <pc:sldMk cId="197725925" sldId="718"/>
            <ac:spMk id="13" creationId="{3F21D978-519B-4F5E-B7E5-0E9AB6EAC802}"/>
          </ac:spMkLst>
        </pc:spChg>
        <pc:spChg chg="mod">
          <ac:chgData name="Thomas" userId="575d030b64f4584e" providerId="LiveId" clId="{1F2B6A54-1B0A-4919-96D9-F711E5E658E5}" dt="2022-03-30T16:26:26.213" v="985" actId="108"/>
          <ac:spMkLst>
            <pc:docMk/>
            <pc:sldMk cId="197725925" sldId="718"/>
            <ac:spMk id="14" creationId="{6D5E999B-0F1E-4278-AAF8-C0A3F489F444}"/>
          </ac:spMkLst>
        </pc:spChg>
        <pc:spChg chg="mod">
          <ac:chgData name="Thomas" userId="575d030b64f4584e" providerId="LiveId" clId="{1F2B6A54-1B0A-4919-96D9-F711E5E658E5}" dt="2022-03-30T16:26:25.821" v="984" actId="108"/>
          <ac:spMkLst>
            <pc:docMk/>
            <pc:sldMk cId="197725925" sldId="718"/>
            <ac:spMk id="15" creationId="{C9F5A237-4701-49F1-9AC9-30B0CC18022E}"/>
          </ac:spMkLst>
        </pc:spChg>
        <pc:spChg chg="mod">
          <ac:chgData name="Thomas" userId="575d030b64f4584e" providerId="LiveId" clId="{1F2B6A54-1B0A-4919-96D9-F711E5E658E5}" dt="2022-03-30T16:26:25.434" v="983" actId="108"/>
          <ac:spMkLst>
            <pc:docMk/>
            <pc:sldMk cId="197725925" sldId="718"/>
            <ac:spMk id="16" creationId="{55F30569-7315-4E6D-BAAC-603EAC1B7ADC}"/>
          </ac:spMkLst>
        </pc:spChg>
        <pc:spChg chg="mod">
          <ac:chgData name="Thomas" userId="575d030b64f4584e" providerId="LiveId" clId="{1F2B6A54-1B0A-4919-96D9-F711E5E658E5}" dt="2022-03-30T16:26:24.880" v="982" actId="108"/>
          <ac:spMkLst>
            <pc:docMk/>
            <pc:sldMk cId="197725925" sldId="718"/>
            <ac:spMk id="17" creationId="{114ADB42-9DC6-4CC1-8D3B-C647B17710C3}"/>
          </ac:spMkLst>
        </pc:spChg>
        <pc:spChg chg="mod">
          <ac:chgData name="Thomas" userId="575d030b64f4584e" providerId="LiveId" clId="{1F2B6A54-1B0A-4919-96D9-F711E5E658E5}" dt="2022-03-30T16:26:24.202" v="981" actId="108"/>
          <ac:spMkLst>
            <pc:docMk/>
            <pc:sldMk cId="197725925" sldId="718"/>
            <ac:spMk id="18" creationId="{7BAEE4FE-8C4F-4735-957A-C52EDFC1C146}"/>
          </ac:spMkLst>
        </pc:spChg>
        <pc:spChg chg="mod">
          <ac:chgData name="Thomas" userId="575d030b64f4584e" providerId="LiveId" clId="{1F2B6A54-1B0A-4919-96D9-F711E5E658E5}" dt="2022-03-30T16:26:21.777" v="975" actId="108"/>
          <ac:spMkLst>
            <pc:docMk/>
            <pc:sldMk cId="197725925" sldId="718"/>
            <ac:spMk id="19" creationId="{2DA94280-C6BD-4191-9E88-D900F3380099}"/>
          </ac:spMkLst>
        </pc:spChg>
        <pc:spChg chg="mod">
          <ac:chgData name="Thomas" userId="575d030b64f4584e" providerId="LiveId" clId="{1F2B6A54-1B0A-4919-96D9-F711E5E658E5}" dt="2022-03-30T16:26:22.172" v="976" actId="108"/>
          <ac:spMkLst>
            <pc:docMk/>
            <pc:sldMk cId="197725925" sldId="718"/>
            <ac:spMk id="20" creationId="{3F0569B0-2843-41E4-996F-DD9168E193FE}"/>
          </ac:spMkLst>
        </pc:spChg>
        <pc:spChg chg="mod">
          <ac:chgData name="Thomas" userId="575d030b64f4584e" providerId="LiveId" clId="{1F2B6A54-1B0A-4919-96D9-F711E5E658E5}" dt="2022-03-30T16:26:22.538" v="977" actId="108"/>
          <ac:spMkLst>
            <pc:docMk/>
            <pc:sldMk cId="197725925" sldId="718"/>
            <ac:spMk id="21" creationId="{66F0CF01-FD97-4A87-9910-D47F5D5EABE4}"/>
          </ac:spMkLst>
        </pc:spChg>
        <pc:spChg chg="mod">
          <ac:chgData name="Thomas" userId="575d030b64f4584e" providerId="LiveId" clId="{1F2B6A54-1B0A-4919-96D9-F711E5E658E5}" dt="2022-03-30T16:26:22.936" v="978" actId="108"/>
          <ac:spMkLst>
            <pc:docMk/>
            <pc:sldMk cId="197725925" sldId="718"/>
            <ac:spMk id="22" creationId="{39B13283-B3ED-4202-ABF9-A414AF3BC6C5}"/>
          </ac:spMkLst>
        </pc:spChg>
        <pc:spChg chg="mod">
          <ac:chgData name="Thomas" userId="575d030b64f4584e" providerId="LiveId" clId="{1F2B6A54-1B0A-4919-96D9-F711E5E658E5}" dt="2022-03-30T16:26:23.283" v="979" actId="108"/>
          <ac:spMkLst>
            <pc:docMk/>
            <pc:sldMk cId="197725925" sldId="718"/>
            <ac:spMk id="23" creationId="{6D4D843A-869E-4E34-A3E0-7F866FD7C726}"/>
          </ac:spMkLst>
        </pc:spChg>
        <pc:spChg chg="mod">
          <ac:chgData name="Thomas" userId="575d030b64f4584e" providerId="LiveId" clId="{1F2B6A54-1B0A-4919-96D9-F711E5E658E5}" dt="2022-03-30T16:26:23.633" v="980" actId="108"/>
          <ac:spMkLst>
            <pc:docMk/>
            <pc:sldMk cId="197725925" sldId="718"/>
            <ac:spMk id="24" creationId="{875B8A24-B916-4E82-8267-614AAFEF0759}"/>
          </ac:spMkLst>
        </pc:spChg>
        <pc:spChg chg="add del mod">
          <ac:chgData name="Thomas" userId="575d030b64f4584e" providerId="LiveId" clId="{1F2B6A54-1B0A-4919-96D9-F711E5E658E5}" dt="2022-03-30T15:51:53.160" v="339" actId="478"/>
          <ac:spMkLst>
            <pc:docMk/>
            <pc:sldMk cId="197725925" sldId="718"/>
            <ac:spMk id="25" creationId="{0CE1BD7C-FA3A-43AE-B1C9-19CDF26AB554}"/>
          </ac:spMkLst>
        </pc:spChg>
        <pc:spChg chg="add mod">
          <ac:chgData name="Thomas" userId="575d030b64f4584e" providerId="LiveId" clId="{1F2B6A54-1B0A-4919-96D9-F711E5E658E5}" dt="2022-03-30T15:51:53.479" v="340"/>
          <ac:spMkLst>
            <pc:docMk/>
            <pc:sldMk cId="197725925" sldId="718"/>
            <ac:spMk id="26" creationId="{76123B15-231A-4683-A790-9C2EC7EFEC45}"/>
          </ac:spMkLst>
        </pc:spChg>
      </pc:sldChg>
      <pc:sldChg chg="addSp delSp modSp mod">
        <pc:chgData name="Thomas" userId="575d030b64f4584e" providerId="LiveId" clId="{1F2B6A54-1B0A-4919-96D9-F711E5E658E5}" dt="2022-04-27T13:40:19.679" v="4089" actId="478"/>
        <pc:sldMkLst>
          <pc:docMk/>
          <pc:sldMk cId="1143472772" sldId="719"/>
        </pc:sldMkLst>
        <pc:spChg chg="add mod">
          <ac:chgData name="Thomas" userId="575d030b64f4584e" providerId="LiveId" clId="{1F2B6A54-1B0A-4919-96D9-F711E5E658E5}" dt="2022-03-30T15:40:47.974" v="126"/>
          <ac:spMkLst>
            <pc:docMk/>
            <pc:sldMk cId="1143472772" sldId="719"/>
            <ac:spMk id="6" creationId="{93D3D774-F6C2-4393-A13A-7DB6A50DFEF2}"/>
          </ac:spMkLst>
        </pc:spChg>
        <pc:spChg chg="add mod">
          <ac:chgData name="Thomas" userId="575d030b64f4584e" providerId="LiveId" clId="{1F2B6A54-1B0A-4919-96D9-F711E5E658E5}" dt="2022-04-27T13:38:36.866" v="4059" actId="14100"/>
          <ac:spMkLst>
            <pc:docMk/>
            <pc:sldMk cId="1143472772" sldId="719"/>
            <ac:spMk id="7" creationId="{7F8EFF37-2E31-4E84-AD95-5C35CC3ACC52}"/>
          </ac:spMkLst>
        </pc:spChg>
        <pc:spChg chg="add mod">
          <ac:chgData name="Thomas" userId="575d030b64f4584e" providerId="LiveId" clId="{1F2B6A54-1B0A-4919-96D9-F711E5E658E5}" dt="2022-04-27T13:40:07.655" v="4084" actId="14100"/>
          <ac:spMkLst>
            <pc:docMk/>
            <pc:sldMk cId="1143472772" sldId="719"/>
            <ac:spMk id="8" creationId="{EE75DE37-038E-D3E9-2D1B-23E6BFA480C0}"/>
          </ac:spMkLst>
        </pc:spChg>
        <pc:spChg chg="del mod">
          <ac:chgData name="Thomas" userId="575d030b64f4584e" providerId="LiveId" clId="{1F2B6A54-1B0A-4919-96D9-F711E5E658E5}" dt="2022-04-27T13:34:22" v="3959" actId="478"/>
          <ac:spMkLst>
            <pc:docMk/>
            <pc:sldMk cId="1143472772" sldId="719"/>
            <ac:spMk id="9" creationId="{D44FB8CF-B9A9-483A-B2F6-8B569CE99606}"/>
          </ac:spMkLst>
        </pc:spChg>
        <pc:spChg chg="add mod">
          <ac:chgData name="Thomas" userId="575d030b64f4584e" providerId="LiveId" clId="{1F2B6A54-1B0A-4919-96D9-F711E5E658E5}" dt="2022-04-27T13:40:17.868" v="4088" actId="20577"/>
          <ac:spMkLst>
            <pc:docMk/>
            <pc:sldMk cId="1143472772" sldId="719"/>
            <ac:spMk id="10" creationId="{DC5477A9-B357-3D4D-8BF8-041810E4EA57}"/>
          </ac:spMkLst>
        </pc:spChg>
        <pc:spChg chg="del">
          <ac:chgData name="Thomas" userId="575d030b64f4584e" providerId="LiveId" clId="{1F2B6A54-1B0A-4919-96D9-F711E5E658E5}" dt="2022-03-30T15:40:47.513" v="125" actId="478"/>
          <ac:spMkLst>
            <pc:docMk/>
            <pc:sldMk cId="1143472772" sldId="719"/>
            <ac:spMk id="11" creationId="{22FF5332-E0BD-4B07-B53A-975460B436D3}"/>
          </ac:spMkLst>
        </pc:spChg>
        <pc:spChg chg="add mod">
          <ac:chgData name="Thomas" userId="575d030b64f4584e" providerId="LiveId" clId="{1F2B6A54-1B0A-4919-96D9-F711E5E658E5}" dt="2022-04-27T13:40:10.407" v="4085" actId="14100"/>
          <ac:spMkLst>
            <pc:docMk/>
            <pc:sldMk cId="1143472772" sldId="719"/>
            <ac:spMk id="11" creationId="{985E8040-0B6B-B95D-3FD4-87032BFC48A6}"/>
          </ac:spMkLst>
        </pc:spChg>
        <pc:spChg chg="add del mod">
          <ac:chgData name="Thomas" userId="575d030b64f4584e" providerId="LiveId" clId="{1F2B6A54-1B0A-4919-96D9-F711E5E658E5}" dt="2022-04-27T13:40:19.679" v="4089" actId="478"/>
          <ac:spMkLst>
            <pc:docMk/>
            <pc:sldMk cId="1143472772" sldId="719"/>
            <ac:spMk id="12" creationId="{D2A0772D-610A-1D4A-C324-6CB201525131}"/>
          </ac:spMkLst>
        </pc:spChg>
        <pc:spChg chg="add del mod">
          <ac:chgData name="Thomas" userId="575d030b64f4584e" providerId="LiveId" clId="{1F2B6A54-1B0A-4919-96D9-F711E5E658E5}" dt="2022-04-27T13:40:14.366" v="4086" actId="478"/>
          <ac:spMkLst>
            <pc:docMk/>
            <pc:sldMk cId="1143472772" sldId="719"/>
            <ac:spMk id="13" creationId="{BC5ED3BD-05EA-A210-BF5C-909D6A799352}"/>
          </ac:spMkLst>
        </pc:spChg>
        <pc:spChg chg="add del mod">
          <ac:chgData name="Thomas" userId="575d030b64f4584e" providerId="LiveId" clId="{1F2B6A54-1B0A-4919-96D9-F711E5E658E5}" dt="2022-04-27T13:40:14.366" v="4086" actId="478"/>
          <ac:spMkLst>
            <pc:docMk/>
            <pc:sldMk cId="1143472772" sldId="719"/>
            <ac:spMk id="14" creationId="{155190F3-43A3-7E38-5581-24D9D9066F57}"/>
          </ac:spMkLst>
        </pc:spChg>
        <pc:spChg chg="mod">
          <ac:chgData name="Thomas" userId="575d030b64f4584e" providerId="LiveId" clId="{1F2B6A54-1B0A-4919-96D9-F711E5E658E5}" dt="2022-04-27T13:40:15.943" v="4087" actId="20577"/>
          <ac:spMkLst>
            <pc:docMk/>
            <pc:sldMk cId="1143472772" sldId="719"/>
            <ac:spMk id="17" creationId="{680D99E6-DC30-48A3-BB5F-54696E7BA0B3}"/>
          </ac:spMkLst>
        </pc:spChg>
        <pc:spChg chg="del">
          <ac:chgData name="Thomas" userId="575d030b64f4584e" providerId="LiveId" clId="{1F2B6A54-1B0A-4919-96D9-F711E5E658E5}" dt="2022-03-30T15:40:47.513" v="125" actId="478"/>
          <ac:spMkLst>
            <pc:docMk/>
            <pc:sldMk cId="1143472772" sldId="719"/>
            <ac:spMk id="310" creationId="{4510765D-5E5A-4BC0-8799-A7FE3C59BDF2}"/>
          </ac:spMkLst>
        </pc:spChg>
      </pc:sldChg>
      <pc:sldChg chg="addSp delSp modSp mod">
        <pc:chgData name="Thomas" userId="575d030b64f4584e" providerId="LiveId" clId="{1F2B6A54-1B0A-4919-96D9-F711E5E658E5}" dt="2022-04-27T13:40:37.857" v="4094" actId="478"/>
        <pc:sldMkLst>
          <pc:docMk/>
          <pc:sldMk cId="3053680510" sldId="720"/>
        </pc:sldMkLst>
        <pc:spChg chg="add del mod">
          <ac:chgData name="Thomas" userId="575d030b64f4584e" providerId="LiveId" clId="{1F2B6A54-1B0A-4919-96D9-F711E5E658E5}" dt="2022-04-27T13:40:36.747" v="4092" actId="478"/>
          <ac:spMkLst>
            <pc:docMk/>
            <pc:sldMk cId="3053680510" sldId="720"/>
            <ac:spMk id="2" creationId="{8069E342-2749-963F-3FA9-A8CF87000867}"/>
          </ac:spMkLst>
        </pc:spChg>
        <pc:spChg chg="add mod">
          <ac:chgData name="Thomas" userId="575d030b64f4584e" providerId="LiveId" clId="{1F2B6A54-1B0A-4919-96D9-F711E5E658E5}" dt="2022-03-30T15:40:51.340" v="128"/>
          <ac:spMkLst>
            <pc:docMk/>
            <pc:sldMk cId="3053680510" sldId="720"/>
            <ac:spMk id="7" creationId="{2D9DE333-BFF6-4FA6-ADD2-E3BA068E66B4}"/>
          </ac:spMkLst>
        </pc:spChg>
        <pc:spChg chg="add del mod">
          <ac:chgData name="Thomas" userId="575d030b64f4584e" providerId="LiveId" clId="{1F2B6A54-1B0A-4919-96D9-F711E5E658E5}" dt="2022-04-27T13:38:41.145" v="4060" actId="478"/>
          <ac:spMkLst>
            <pc:docMk/>
            <pc:sldMk cId="3053680510" sldId="720"/>
            <ac:spMk id="8" creationId="{EF340FEC-A532-4914-93CF-469012469DD4}"/>
          </ac:spMkLst>
        </pc:spChg>
        <pc:spChg chg="add mod">
          <ac:chgData name="Thomas" userId="575d030b64f4584e" providerId="LiveId" clId="{1F2B6A54-1B0A-4919-96D9-F711E5E658E5}" dt="2022-04-27T13:39:28.908" v="4076" actId="20577"/>
          <ac:spMkLst>
            <pc:docMk/>
            <pc:sldMk cId="3053680510" sldId="720"/>
            <ac:spMk id="9" creationId="{262710B8-CB45-09D9-65B6-A5BA6F28322A}"/>
          </ac:spMkLst>
        </pc:spChg>
        <pc:spChg chg="del mod">
          <ac:chgData name="Thomas" userId="575d030b64f4584e" providerId="LiveId" clId="{1F2B6A54-1B0A-4919-96D9-F711E5E658E5}" dt="2022-04-27T13:38:11.009" v="4040" actId="478"/>
          <ac:spMkLst>
            <pc:docMk/>
            <pc:sldMk cId="3053680510" sldId="720"/>
            <ac:spMk id="10" creationId="{D9D08D60-9DD3-45AC-B5E7-CEB3850E47E4}"/>
          </ac:spMkLst>
        </pc:spChg>
        <pc:spChg chg="del">
          <ac:chgData name="Thomas" userId="575d030b64f4584e" providerId="LiveId" clId="{1F2B6A54-1B0A-4919-96D9-F711E5E658E5}" dt="2022-03-30T15:40:50.893" v="127" actId="478"/>
          <ac:spMkLst>
            <pc:docMk/>
            <pc:sldMk cId="3053680510" sldId="720"/>
            <ac:spMk id="11" creationId="{22FF5332-E0BD-4B07-B53A-975460B436D3}"/>
          </ac:spMkLst>
        </pc:spChg>
        <pc:spChg chg="add mod">
          <ac:chgData name="Thomas" userId="575d030b64f4584e" providerId="LiveId" clId="{1F2B6A54-1B0A-4919-96D9-F711E5E658E5}" dt="2022-04-27T13:39:50.269" v="4081" actId="20577"/>
          <ac:spMkLst>
            <pc:docMk/>
            <pc:sldMk cId="3053680510" sldId="720"/>
            <ac:spMk id="11" creationId="{8BBEB8BF-9A60-454D-FDDC-CCE3E45A9027}"/>
          </ac:spMkLst>
        </pc:spChg>
        <pc:spChg chg="del mod">
          <ac:chgData name="Thomas" userId="575d030b64f4584e" providerId="LiveId" clId="{1F2B6A54-1B0A-4919-96D9-F711E5E658E5}" dt="2022-04-27T13:38:19.440" v="4041" actId="478"/>
          <ac:spMkLst>
            <pc:docMk/>
            <pc:sldMk cId="3053680510" sldId="720"/>
            <ac:spMk id="12" creationId="{458C8AFB-125B-4334-939D-960A2575AC4C}"/>
          </ac:spMkLst>
        </pc:spChg>
        <pc:spChg chg="add del mod">
          <ac:chgData name="Thomas" userId="575d030b64f4584e" providerId="LiveId" clId="{1F2B6A54-1B0A-4919-96D9-F711E5E658E5}" dt="2022-04-27T13:39:20.262" v="4073" actId="478"/>
          <ac:spMkLst>
            <pc:docMk/>
            <pc:sldMk cId="3053680510" sldId="720"/>
            <ac:spMk id="13" creationId="{72BD5DA8-8F30-B0E7-13AB-AB07B456DE0C}"/>
          </ac:spMkLst>
        </pc:spChg>
        <pc:spChg chg="add del mod">
          <ac:chgData name="Thomas" userId="575d030b64f4584e" providerId="LiveId" clId="{1F2B6A54-1B0A-4919-96D9-F711E5E658E5}" dt="2022-04-27T13:39:20.262" v="4073" actId="478"/>
          <ac:spMkLst>
            <pc:docMk/>
            <pc:sldMk cId="3053680510" sldId="720"/>
            <ac:spMk id="14" creationId="{112688B0-8BDE-58D5-B172-7547E02C367E}"/>
          </ac:spMkLst>
        </pc:spChg>
        <pc:spChg chg="add del mod">
          <ac:chgData name="Thomas" userId="575d030b64f4584e" providerId="LiveId" clId="{1F2B6A54-1B0A-4919-96D9-F711E5E658E5}" dt="2022-04-27T13:39:32.831" v="4077" actId="478"/>
          <ac:spMkLst>
            <pc:docMk/>
            <pc:sldMk cId="3053680510" sldId="720"/>
            <ac:spMk id="15" creationId="{297ADF8A-0A5E-A38A-D095-2F40EBF59D02}"/>
          </ac:spMkLst>
        </pc:spChg>
        <pc:spChg chg="add del mod">
          <ac:chgData name="Thomas" userId="575d030b64f4584e" providerId="LiveId" clId="{1F2B6A54-1B0A-4919-96D9-F711E5E658E5}" dt="2022-04-27T13:39:32.831" v="4077" actId="478"/>
          <ac:spMkLst>
            <pc:docMk/>
            <pc:sldMk cId="3053680510" sldId="720"/>
            <ac:spMk id="16" creationId="{D9D6B92A-61DF-EC37-C195-E9222D58034B}"/>
          </ac:spMkLst>
        </pc:spChg>
        <pc:spChg chg="del mod">
          <ac:chgData name="Thomas" userId="575d030b64f4584e" providerId="LiveId" clId="{1F2B6A54-1B0A-4919-96D9-F711E5E658E5}" dt="2022-04-27T13:37:01.425" v="4021" actId="478"/>
          <ac:spMkLst>
            <pc:docMk/>
            <pc:sldMk cId="3053680510" sldId="720"/>
            <ac:spMk id="17" creationId="{680D99E6-DC30-48A3-BB5F-54696E7BA0B3}"/>
          </ac:spMkLst>
        </pc:spChg>
        <pc:spChg chg="add mod">
          <ac:chgData name="Thomas" userId="575d030b64f4584e" providerId="LiveId" clId="{1F2B6A54-1B0A-4919-96D9-F711E5E658E5}" dt="2022-04-27T13:38:41.338" v="4061"/>
          <ac:spMkLst>
            <pc:docMk/>
            <pc:sldMk cId="3053680510" sldId="720"/>
            <ac:spMk id="18" creationId="{BAF226E5-8CC3-8EA9-D702-75E574E58F45}"/>
          </ac:spMkLst>
        </pc:spChg>
        <pc:spChg chg="add del mod">
          <ac:chgData name="Thomas" userId="575d030b64f4584e" providerId="LiveId" clId="{1F2B6A54-1B0A-4919-96D9-F711E5E658E5}" dt="2022-04-27T13:40:35.548" v="4091" actId="478"/>
          <ac:spMkLst>
            <pc:docMk/>
            <pc:sldMk cId="3053680510" sldId="720"/>
            <ac:spMk id="19" creationId="{21EAD8D7-6910-983A-056D-EB1EEF3D28AA}"/>
          </ac:spMkLst>
        </pc:spChg>
        <pc:spChg chg="add del mod">
          <ac:chgData name="Thomas" userId="575d030b64f4584e" providerId="LiveId" clId="{1F2B6A54-1B0A-4919-96D9-F711E5E658E5}" dt="2022-04-27T13:40:37.857" v="4094" actId="478"/>
          <ac:spMkLst>
            <pc:docMk/>
            <pc:sldMk cId="3053680510" sldId="720"/>
            <ac:spMk id="20" creationId="{B2F222E6-2294-E778-4B24-82DD0A621B95}"/>
          </ac:spMkLst>
        </pc:spChg>
        <pc:spChg chg="add del mod">
          <ac:chgData name="Thomas" userId="575d030b64f4584e" providerId="LiveId" clId="{1F2B6A54-1B0A-4919-96D9-F711E5E658E5}" dt="2022-04-27T13:40:37.203" v="4093" actId="478"/>
          <ac:spMkLst>
            <pc:docMk/>
            <pc:sldMk cId="3053680510" sldId="720"/>
            <ac:spMk id="21" creationId="{23621A91-C6D6-DD43-F7E7-DEE004488B01}"/>
          </ac:spMkLst>
        </pc:spChg>
        <pc:spChg chg="add mod">
          <ac:chgData name="Thomas" userId="575d030b64f4584e" providerId="LiveId" clId="{1F2B6A54-1B0A-4919-96D9-F711E5E658E5}" dt="2022-04-27T13:39:37.533" v="4078" actId="571"/>
          <ac:spMkLst>
            <pc:docMk/>
            <pc:sldMk cId="3053680510" sldId="720"/>
            <ac:spMk id="22" creationId="{81F76E3D-2214-0EEC-3127-83E6163FB18D}"/>
          </ac:spMkLst>
        </pc:spChg>
        <pc:spChg chg="add mod">
          <ac:chgData name="Thomas" userId="575d030b64f4584e" providerId="LiveId" clId="{1F2B6A54-1B0A-4919-96D9-F711E5E658E5}" dt="2022-04-27T13:39:37.533" v="4078" actId="571"/>
          <ac:spMkLst>
            <pc:docMk/>
            <pc:sldMk cId="3053680510" sldId="720"/>
            <ac:spMk id="23" creationId="{A0B0F18B-E0B7-3148-88A7-FC3B362552E4}"/>
          </ac:spMkLst>
        </pc:spChg>
        <pc:spChg chg="add mod">
          <ac:chgData name="Thomas" userId="575d030b64f4584e" providerId="LiveId" clId="{1F2B6A54-1B0A-4919-96D9-F711E5E658E5}" dt="2022-04-27T13:39:40.256" v="4079" actId="571"/>
          <ac:spMkLst>
            <pc:docMk/>
            <pc:sldMk cId="3053680510" sldId="720"/>
            <ac:spMk id="24" creationId="{F0432F02-0AA5-DED4-5798-D9698911F27A}"/>
          </ac:spMkLst>
        </pc:spChg>
        <pc:spChg chg="add mod">
          <ac:chgData name="Thomas" userId="575d030b64f4584e" providerId="LiveId" clId="{1F2B6A54-1B0A-4919-96D9-F711E5E658E5}" dt="2022-04-27T13:39:40.256" v="4079" actId="571"/>
          <ac:spMkLst>
            <pc:docMk/>
            <pc:sldMk cId="3053680510" sldId="720"/>
            <ac:spMk id="25" creationId="{0F0BEFD2-274A-CB2E-B9FD-F7B7647045CD}"/>
          </ac:spMkLst>
        </pc:spChg>
        <pc:spChg chg="del">
          <ac:chgData name="Thomas" userId="575d030b64f4584e" providerId="LiveId" clId="{1F2B6A54-1B0A-4919-96D9-F711E5E658E5}" dt="2022-03-30T15:40:50.893" v="127" actId="478"/>
          <ac:spMkLst>
            <pc:docMk/>
            <pc:sldMk cId="3053680510" sldId="720"/>
            <ac:spMk id="310" creationId="{4510765D-5E5A-4BC0-8799-A7FE3C59BDF2}"/>
          </ac:spMkLst>
        </pc:spChg>
      </pc:sldChg>
      <pc:sldChg chg="addSp modSp mod">
        <pc:chgData name="Thomas" userId="575d030b64f4584e" providerId="LiveId" clId="{1F2B6A54-1B0A-4919-96D9-F711E5E658E5}" dt="2022-04-22T15:30:53.614" v="3916" actId="2711"/>
        <pc:sldMkLst>
          <pc:docMk/>
          <pc:sldMk cId="4063363807" sldId="721"/>
        </pc:sldMkLst>
        <pc:spChg chg="add mod">
          <ac:chgData name="Thomas" userId="575d030b64f4584e" providerId="LiveId" clId="{1F2B6A54-1B0A-4919-96D9-F711E5E658E5}" dt="2022-03-31T09:37:49.349" v="2254" actId="1076"/>
          <ac:spMkLst>
            <pc:docMk/>
            <pc:sldMk cId="4063363807" sldId="721"/>
            <ac:spMk id="9" creationId="{D8B56224-0CF2-4A75-85E6-B2A2A3864225}"/>
          </ac:spMkLst>
        </pc:spChg>
        <pc:spChg chg="mod">
          <ac:chgData name="Thomas" userId="575d030b64f4584e" providerId="LiveId" clId="{1F2B6A54-1B0A-4919-96D9-F711E5E658E5}" dt="2022-03-31T11:44:54.966" v="2918" actId="207"/>
          <ac:spMkLst>
            <pc:docMk/>
            <pc:sldMk cId="4063363807" sldId="721"/>
            <ac:spMk id="19" creationId="{3D1C2D80-CFB5-4B09-99A7-873316A0405A}"/>
          </ac:spMkLst>
        </pc:spChg>
        <pc:spChg chg="mod">
          <ac:chgData name="Thomas" userId="575d030b64f4584e" providerId="LiveId" clId="{1F2B6A54-1B0A-4919-96D9-F711E5E658E5}" dt="2022-03-30T15:41:16.165" v="134" actId="207"/>
          <ac:spMkLst>
            <pc:docMk/>
            <pc:sldMk cId="4063363807" sldId="721"/>
            <ac:spMk id="20" creationId="{6AEABDA4-F8FC-49FD-B7A6-C346B5A8D816}"/>
          </ac:spMkLst>
        </pc:spChg>
        <pc:spChg chg="mod">
          <ac:chgData name="Thomas" userId="575d030b64f4584e" providerId="LiveId" clId="{1F2B6A54-1B0A-4919-96D9-F711E5E658E5}" dt="2022-04-22T15:30:53.614" v="3916" actId="2711"/>
          <ac:spMkLst>
            <pc:docMk/>
            <pc:sldMk cId="4063363807" sldId="721"/>
            <ac:spMk id="22" creationId="{E66077E9-7454-43DD-886F-794763938291}"/>
          </ac:spMkLst>
        </pc:spChg>
        <pc:spChg chg="mod">
          <ac:chgData name="Thomas" userId="575d030b64f4584e" providerId="LiveId" clId="{1F2B6A54-1B0A-4919-96D9-F711E5E658E5}" dt="2022-04-22T15:30:53.614" v="3916" actId="2711"/>
          <ac:spMkLst>
            <pc:docMk/>
            <pc:sldMk cId="4063363807" sldId="721"/>
            <ac:spMk id="23" creationId="{89EA818D-2E27-420D-AED7-637AEFAEB8EC}"/>
          </ac:spMkLst>
        </pc:spChg>
        <pc:picChg chg="mod">
          <ac:chgData name="Thomas" userId="575d030b64f4584e" providerId="LiveId" clId="{1F2B6A54-1B0A-4919-96D9-F711E5E658E5}" dt="2022-03-30T16:04:50.827" v="550" actId="108"/>
          <ac:picMkLst>
            <pc:docMk/>
            <pc:sldMk cId="4063363807" sldId="721"/>
            <ac:picMk id="8" creationId="{B476EA82-1076-411F-B1AF-F7706A3315ED}"/>
          </ac:picMkLst>
        </pc:picChg>
      </pc:sldChg>
      <pc:sldChg chg="addSp delSp modSp mod">
        <pc:chgData name="Thomas" userId="575d030b64f4584e" providerId="LiveId" clId="{1F2B6A54-1B0A-4919-96D9-F711E5E658E5}" dt="2022-03-31T11:45:00.199" v="2920" actId="207"/>
        <pc:sldMkLst>
          <pc:docMk/>
          <pc:sldMk cId="3110887117" sldId="722"/>
        </pc:sldMkLst>
        <pc:spChg chg="add mod">
          <ac:chgData name="Thomas" userId="575d030b64f4584e" providerId="LiveId" clId="{1F2B6A54-1B0A-4919-96D9-F711E5E658E5}" dt="2022-03-30T15:41:26.032" v="136"/>
          <ac:spMkLst>
            <pc:docMk/>
            <pc:sldMk cId="3110887117" sldId="722"/>
            <ac:spMk id="8" creationId="{8EDEBA1B-32A0-4BD6-9033-3E5358241655}"/>
          </ac:spMkLst>
        </pc:spChg>
        <pc:spChg chg="mod">
          <ac:chgData name="Thomas" userId="575d030b64f4584e" providerId="LiveId" clId="{1F2B6A54-1B0A-4919-96D9-F711E5E658E5}" dt="2022-03-31T11:45:00.199" v="2920" actId="207"/>
          <ac:spMkLst>
            <pc:docMk/>
            <pc:sldMk cId="3110887117" sldId="722"/>
            <ac:spMk id="16" creationId="{94F9F57D-E678-4181-9F8F-73B277D0939B}"/>
          </ac:spMkLst>
        </pc:spChg>
        <pc:spChg chg="mod">
          <ac:chgData name="Thomas" userId="575d030b64f4584e" providerId="LiveId" clId="{1F2B6A54-1B0A-4919-96D9-F711E5E658E5}" dt="2022-03-31T11:44:57.822" v="2919" actId="207"/>
          <ac:spMkLst>
            <pc:docMk/>
            <pc:sldMk cId="3110887117" sldId="722"/>
            <ac:spMk id="19" creationId="{3D1C2D80-CFB5-4B09-99A7-873316A0405A}"/>
          </ac:spMkLst>
        </pc:spChg>
        <pc:spChg chg="del">
          <ac:chgData name="Thomas" userId="575d030b64f4584e" providerId="LiveId" clId="{1F2B6A54-1B0A-4919-96D9-F711E5E658E5}" dt="2022-03-30T15:41:25.538" v="135" actId="478"/>
          <ac:spMkLst>
            <pc:docMk/>
            <pc:sldMk cId="3110887117" sldId="722"/>
            <ac:spMk id="20" creationId="{6AEABDA4-F8FC-49FD-B7A6-C346B5A8D816}"/>
          </ac:spMkLst>
        </pc:spChg>
        <pc:picChg chg="mod">
          <ac:chgData name="Thomas" userId="575d030b64f4584e" providerId="LiveId" clId="{1F2B6A54-1B0A-4919-96D9-F711E5E658E5}" dt="2022-03-31T09:38:30.702" v="2258" actId="207"/>
          <ac:picMkLst>
            <pc:docMk/>
            <pc:sldMk cId="3110887117" sldId="722"/>
            <ac:picMk id="3" creationId="{9614E200-2D6F-40C3-9D09-A8C2450EA75C}"/>
          </ac:picMkLst>
        </pc:picChg>
        <pc:picChg chg="mod">
          <ac:chgData name="Thomas" userId="575d030b64f4584e" providerId="LiveId" clId="{1F2B6A54-1B0A-4919-96D9-F711E5E658E5}" dt="2022-03-31T09:38:17.272" v="2256" actId="108"/>
          <ac:picMkLst>
            <pc:docMk/>
            <pc:sldMk cId="3110887117" sldId="722"/>
            <ac:picMk id="14" creationId="{BD7D17F1-4C93-46E0-8459-AD1EEF5C45F6}"/>
          </ac:picMkLst>
        </pc:picChg>
      </pc:sldChg>
      <pc:sldChg chg="modSp mod">
        <pc:chgData name="Thomas" userId="575d030b64f4584e" providerId="LiveId" clId="{1F2B6A54-1B0A-4919-96D9-F711E5E658E5}" dt="2022-04-22T15:31:06.576" v="3917" actId="2711"/>
        <pc:sldMkLst>
          <pc:docMk/>
          <pc:sldMk cId="3839097389" sldId="723"/>
        </pc:sldMkLst>
        <pc:spChg chg="mod">
          <ac:chgData name="Thomas" userId="575d030b64f4584e" providerId="LiveId" clId="{1F2B6A54-1B0A-4919-96D9-F711E5E658E5}" dt="2022-03-31T11:45:03.086" v="2921" actId="207"/>
          <ac:spMkLst>
            <pc:docMk/>
            <pc:sldMk cId="3839097389" sldId="723"/>
            <ac:spMk id="2" creationId="{6A729FE0-6C28-4401-A872-7BDC7F0B234B}"/>
          </ac:spMkLst>
        </pc:spChg>
        <pc:spChg chg="mod">
          <ac:chgData name="Thomas" userId="575d030b64f4584e" providerId="LiveId" clId="{1F2B6A54-1B0A-4919-96D9-F711E5E658E5}" dt="2022-03-30T15:41:32.025" v="138" actId="207"/>
          <ac:spMkLst>
            <pc:docMk/>
            <pc:sldMk cId="3839097389" sldId="723"/>
            <ac:spMk id="3" creationId="{DC8E1D08-1B14-4265-BE9D-FDA373C343F0}"/>
          </ac:spMkLst>
        </pc:spChg>
        <pc:spChg chg="mod">
          <ac:chgData name="Thomas" userId="575d030b64f4584e" providerId="LiveId" clId="{1F2B6A54-1B0A-4919-96D9-F711E5E658E5}" dt="2022-03-30T15:41:37.799" v="139" actId="207"/>
          <ac:spMkLst>
            <pc:docMk/>
            <pc:sldMk cId="3839097389" sldId="723"/>
            <ac:spMk id="4" creationId="{0EA194C1-847D-4DE3-B9D8-4F8F08CEBB48}"/>
          </ac:spMkLst>
        </pc:spChg>
        <pc:spChg chg="mod">
          <ac:chgData name="Thomas" userId="575d030b64f4584e" providerId="LiveId" clId="{1F2B6A54-1B0A-4919-96D9-F711E5E658E5}" dt="2022-04-22T15:31:06.576" v="3917" actId="2711"/>
          <ac:spMkLst>
            <pc:docMk/>
            <pc:sldMk cId="3839097389" sldId="723"/>
            <ac:spMk id="8" creationId="{EC6498DB-5FE3-4884-8050-E27FE89368C6}"/>
          </ac:spMkLst>
        </pc:spChg>
        <pc:spChg chg="mod">
          <ac:chgData name="Thomas" userId="575d030b64f4584e" providerId="LiveId" clId="{1F2B6A54-1B0A-4919-96D9-F711E5E658E5}" dt="2022-04-22T15:31:06.576" v="3917" actId="2711"/>
          <ac:spMkLst>
            <pc:docMk/>
            <pc:sldMk cId="3839097389" sldId="723"/>
            <ac:spMk id="9" creationId="{F5CD0523-83C0-4624-A3D7-B5C0ADD1BA33}"/>
          </ac:spMkLst>
        </pc:spChg>
        <pc:spChg chg="mod">
          <ac:chgData name="Thomas" userId="575d030b64f4584e" providerId="LiveId" clId="{1F2B6A54-1B0A-4919-96D9-F711E5E658E5}" dt="2022-04-22T15:31:06.576" v="3917" actId="2711"/>
          <ac:spMkLst>
            <pc:docMk/>
            <pc:sldMk cId="3839097389" sldId="723"/>
            <ac:spMk id="11" creationId="{3CE1E77D-E883-407F-9C25-A2E74C423DC3}"/>
          </ac:spMkLst>
        </pc:spChg>
        <pc:spChg chg="mod">
          <ac:chgData name="Thomas" userId="575d030b64f4584e" providerId="LiveId" clId="{1F2B6A54-1B0A-4919-96D9-F711E5E658E5}" dt="2022-04-22T15:31:06.576" v="3917" actId="2711"/>
          <ac:spMkLst>
            <pc:docMk/>
            <pc:sldMk cId="3839097389" sldId="723"/>
            <ac:spMk id="12" creationId="{2B749B1C-1674-43AA-91DB-3B9B05A61DEA}"/>
          </ac:spMkLst>
        </pc:spChg>
      </pc:sldChg>
      <pc:sldChg chg="addSp delSp modSp mod">
        <pc:chgData name="Thomas" userId="575d030b64f4584e" providerId="LiveId" clId="{1F2B6A54-1B0A-4919-96D9-F711E5E658E5}" dt="2022-04-01T09:57:46.712" v="3408" actId="207"/>
        <pc:sldMkLst>
          <pc:docMk/>
          <pc:sldMk cId="3422189745" sldId="724"/>
        </pc:sldMkLst>
        <pc:spChg chg="del">
          <ac:chgData name="Thomas" userId="575d030b64f4584e" providerId="LiveId" clId="{1F2B6A54-1B0A-4919-96D9-F711E5E658E5}" dt="2022-03-30T15:42:25.422" v="155" actId="478"/>
          <ac:spMkLst>
            <pc:docMk/>
            <pc:sldMk cId="3422189745" sldId="724"/>
            <ac:spMk id="11" creationId="{22FF5332-E0BD-4B07-B53A-975460B436D3}"/>
          </ac:spMkLst>
        </pc:spChg>
        <pc:spChg chg="mod ord">
          <ac:chgData name="Thomas" userId="575d030b64f4584e" providerId="LiveId" clId="{1F2B6A54-1B0A-4919-96D9-F711E5E658E5}" dt="2022-03-30T16:28:24.346" v="1043" actId="167"/>
          <ac:spMkLst>
            <pc:docMk/>
            <pc:sldMk cId="3422189745" sldId="724"/>
            <ac:spMk id="12" creationId="{313CDF65-4802-4089-84B8-441D191ECADF}"/>
          </ac:spMkLst>
        </pc:spChg>
        <pc:spChg chg="mod">
          <ac:chgData name="Thomas" userId="575d030b64f4584e" providerId="LiveId" clId="{1F2B6A54-1B0A-4919-96D9-F711E5E658E5}" dt="2022-03-30T16:28:12.040" v="1036" actId="108"/>
          <ac:spMkLst>
            <pc:docMk/>
            <pc:sldMk cId="3422189745" sldId="724"/>
            <ac:spMk id="13" creationId="{652E2904-C10B-487C-9648-02677939500B}"/>
          </ac:spMkLst>
        </pc:spChg>
        <pc:spChg chg="mod">
          <ac:chgData name="Thomas" userId="575d030b64f4584e" providerId="LiveId" clId="{1F2B6A54-1B0A-4919-96D9-F711E5E658E5}" dt="2022-03-30T16:28:12.541" v="1037" actId="108"/>
          <ac:spMkLst>
            <pc:docMk/>
            <pc:sldMk cId="3422189745" sldId="724"/>
            <ac:spMk id="14" creationId="{78024402-0F67-4AAC-9093-27C0638A284F}"/>
          </ac:spMkLst>
        </pc:spChg>
        <pc:spChg chg="mod ord">
          <ac:chgData name="Thomas" userId="575d030b64f4584e" providerId="LiveId" clId="{1F2B6A54-1B0A-4919-96D9-F711E5E658E5}" dt="2022-04-01T09:57:46.712" v="3408" actId="207"/>
          <ac:spMkLst>
            <pc:docMk/>
            <pc:sldMk cId="3422189745" sldId="724"/>
            <ac:spMk id="15" creationId="{4E95B54D-5C89-4497-9FB4-CC80F8F861F0}"/>
          </ac:spMkLst>
        </pc:spChg>
        <pc:spChg chg="mod ord">
          <ac:chgData name="Thomas" userId="575d030b64f4584e" providerId="LiveId" clId="{1F2B6A54-1B0A-4919-96D9-F711E5E658E5}" dt="2022-03-31T11:48:43.544" v="2959" actId="207"/>
          <ac:spMkLst>
            <pc:docMk/>
            <pc:sldMk cId="3422189745" sldId="724"/>
            <ac:spMk id="16" creationId="{41FEB163-B7C4-4A64-A414-C7F24DE6B891}"/>
          </ac:spMkLst>
        </pc:spChg>
        <pc:spChg chg="ord">
          <ac:chgData name="Thomas" userId="575d030b64f4584e" providerId="LiveId" clId="{1F2B6A54-1B0A-4919-96D9-F711E5E658E5}" dt="2022-03-30T16:28:24.346" v="1043" actId="167"/>
          <ac:spMkLst>
            <pc:docMk/>
            <pc:sldMk cId="3422189745" sldId="724"/>
            <ac:spMk id="17" creationId="{EFC74D94-EB08-4F3F-8C10-39FE450789F2}"/>
          </ac:spMkLst>
        </pc:spChg>
        <pc:spChg chg="mod">
          <ac:chgData name="Thomas" userId="575d030b64f4584e" providerId="LiveId" clId="{1F2B6A54-1B0A-4919-96D9-F711E5E658E5}" dt="2022-04-01T09:57:46.712" v="3408" actId="207"/>
          <ac:spMkLst>
            <pc:docMk/>
            <pc:sldMk cId="3422189745" sldId="724"/>
            <ac:spMk id="20" creationId="{1C0CE5CA-20D0-428A-B63A-C69ADE0DF789}"/>
          </ac:spMkLst>
        </pc:spChg>
        <pc:spChg chg="mod">
          <ac:chgData name="Thomas" userId="575d030b64f4584e" providerId="LiveId" clId="{1F2B6A54-1B0A-4919-96D9-F711E5E658E5}" dt="2022-03-31T11:48:43.544" v="2959" actId="207"/>
          <ac:spMkLst>
            <pc:docMk/>
            <pc:sldMk cId="3422189745" sldId="724"/>
            <ac:spMk id="21" creationId="{FB6AD6BF-4824-4462-BA53-A5D0E69B9BD7}"/>
          </ac:spMkLst>
        </pc:spChg>
        <pc:spChg chg="add mod">
          <ac:chgData name="Thomas" userId="575d030b64f4584e" providerId="LiveId" clId="{1F2B6A54-1B0A-4919-96D9-F711E5E658E5}" dt="2022-03-30T15:42:25.793" v="156"/>
          <ac:spMkLst>
            <pc:docMk/>
            <pc:sldMk cId="3422189745" sldId="724"/>
            <ac:spMk id="22" creationId="{3043A794-9C05-4CCC-93A4-85B996C53EF8}"/>
          </ac:spMkLst>
        </pc:spChg>
        <pc:spChg chg="mod">
          <ac:chgData name="Thomas" userId="575d030b64f4584e" providerId="LiveId" clId="{1F2B6A54-1B0A-4919-96D9-F711E5E658E5}" dt="2022-04-01T09:57:46.712" v="3408" actId="207"/>
          <ac:spMkLst>
            <pc:docMk/>
            <pc:sldMk cId="3422189745" sldId="724"/>
            <ac:spMk id="24" creationId="{B1294746-6D13-439B-9C92-29B70E13B419}"/>
          </ac:spMkLst>
        </pc:spChg>
        <pc:spChg chg="mod">
          <ac:chgData name="Thomas" userId="575d030b64f4584e" providerId="LiveId" clId="{1F2B6A54-1B0A-4919-96D9-F711E5E658E5}" dt="2022-03-31T11:48:43.544" v="2959" actId="207"/>
          <ac:spMkLst>
            <pc:docMk/>
            <pc:sldMk cId="3422189745" sldId="724"/>
            <ac:spMk id="25" creationId="{29D7C87E-1AB3-400D-B050-F0B661803224}"/>
          </ac:spMkLst>
        </pc:spChg>
        <pc:spChg chg="mod">
          <ac:chgData name="Thomas" userId="575d030b64f4584e" providerId="LiveId" clId="{1F2B6A54-1B0A-4919-96D9-F711E5E658E5}" dt="2022-03-31T11:46:24.119" v="2937" actId="207"/>
          <ac:spMkLst>
            <pc:docMk/>
            <pc:sldMk cId="3422189745" sldId="724"/>
            <ac:spMk id="310" creationId="{4510765D-5E5A-4BC0-8799-A7FE3C59BDF2}"/>
          </ac:spMkLst>
        </pc:spChg>
      </pc:sldChg>
      <pc:sldChg chg="addSp delSp modSp mod">
        <pc:chgData name="Thomas" userId="575d030b64f4584e" providerId="LiveId" clId="{1F2B6A54-1B0A-4919-96D9-F711E5E658E5}" dt="2022-03-31T11:49:07.006" v="2967" actId="207"/>
        <pc:sldMkLst>
          <pc:docMk/>
          <pc:sldMk cId="2954767624" sldId="725"/>
        </pc:sldMkLst>
        <pc:spChg chg="del">
          <ac:chgData name="Thomas" userId="575d030b64f4584e" providerId="LiveId" clId="{1F2B6A54-1B0A-4919-96D9-F711E5E658E5}" dt="2022-03-30T15:42:00.384" v="143" actId="478"/>
          <ac:spMkLst>
            <pc:docMk/>
            <pc:sldMk cId="2954767624" sldId="725"/>
            <ac:spMk id="11" creationId="{22FF5332-E0BD-4B07-B53A-975460B436D3}"/>
          </ac:spMkLst>
        </pc:spChg>
        <pc:spChg chg="mod">
          <ac:chgData name="Thomas" userId="575d030b64f4584e" providerId="LiveId" clId="{1F2B6A54-1B0A-4919-96D9-F711E5E658E5}" dt="2022-03-30T16:27:45.304" v="1024" actId="108"/>
          <ac:spMkLst>
            <pc:docMk/>
            <pc:sldMk cId="2954767624" sldId="725"/>
            <ac:spMk id="20" creationId="{8C238D10-35EC-43C5-9C07-1BFE6D878EA6}"/>
          </ac:spMkLst>
        </pc:spChg>
        <pc:spChg chg="mod">
          <ac:chgData name="Thomas" userId="575d030b64f4584e" providerId="LiveId" clId="{1F2B6A54-1B0A-4919-96D9-F711E5E658E5}" dt="2022-03-30T16:27:45.653" v="1025" actId="108"/>
          <ac:spMkLst>
            <pc:docMk/>
            <pc:sldMk cId="2954767624" sldId="725"/>
            <ac:spMk id="21" creationId="{BF624392-F0B1-4884-92D3-2624934AAF20}"/>
          </ac:spMkLst>
        </pc:spChg>
        <pc:spChg chg="mod">
          <ac:chgData name="Thomas" userId="575d030b64f4584e" providerId="LiveId" clId="{1F2B6A54-1B0A-4919-96D9-F711E5E658E5}" dt="2022-03-30T16:27:46.092" v="1026" actId="108"/>
          <ac:spMkLst>
            <pc:docMk/>
            <pc:sldMk cId="2954767624" sldId="725"/>
            <ac:spMk id="23" creationId="{B797E7EC-D7AE-41FD-ACA9-120FB8BD3618}"/>
          </ac:spMkLst>
        </pc:spChg>
        <pc:spChg chg="mod">
          <ac:chgData name="Thomas" userId="575d030b64f4584e" providerId="LiveId" clId="{1F2B6A54-1B0A-4919-96D9-F711E5E658E5}" dt="2022-03-30T16:27:44.796" v="1023" actId="108"/>
          <ac:spMkLst>
            <pc:docMk/>
            <pc:sldMk cId="2954767624" sldId="725"/>
            <ac:spMk id="24" creationId="{580C9EC6-DECC-416E-A63D-939194C3AC25}"/>
          </ac:spMkLst>
        </pc:spChg>
        <pc:spChg chg="mod">
          <ac:chgData name="Thomas" userId="575d030b64f4584e" providerId="LiveId" clId="{1F2B6A54-1B0A-4919-96D9-F711E5E658E5}" dt="2022-03-31T11:49:07.006" v="2967" actId="207"/>
          <ac:spMkLst>
            <pc:docMk/>
            <pc:sldMk cId="2954767624" sldId="725"/>
            <ac:spMk id="25" creationId="{85EFD834-F55B-4FB9-B4AE-F01B6049FC0A}"/>
          </ac:spMkLst>
        </pc:spChg>
        <pc:spChg chg="add mod">
          <ac:chgData name="Thomas" userId="575d030b64f4584e" providerId="LiveId" clId="{1F2B6A54-1B0A-4919-96D9-F711E5E658E5}" dt="2022-03-30T15:42:00.989" v="144"/>
          <ac:spMkLst>
            <pc:docMk/>
            <pc:sldMk cId="2954767624" sldId="725"/>
            <ac:spMk id="26" creationId="{FD2ECF1F-A4C7-4047-B86E-1B135F8942C1}"/>
          </ac:spMkLst>
        </pc:spChg>
        <pc:spChg chg="mod">
          <ac:chgData name="Thomas" userId="575d030b64f4584e" providerId="LiveId" clId="{1F2B6A54-1B0A-4919-96D9-F711E5E658E5}" dt="2022-03-31T11:45:40.227" v="2929" actId="207"/>
          <ac:spMkLst>
            <pc:docMk/>
            <pc:sldMk cId="2954767624" sldId="725"/>
            <ac:spMk id="35" creationId="{4B8D72F7-D042-49A3-9163-895BED7625D9}"/>
          </ac:spMkLst>
        </pc:spChg>
        <pc:spChg chg="mod">
          <ac:chgData name="Thomas" userId="575d030b64f4584e" providerId="LiveId" clId="{1F2B6A54-1B0A-4919-96D9-F711E5E658E5}" dt="2022-03-31T11:49:07.006" v="2967" actId="207"/>
          <ac:spMkLst>
            <pc:docMk/>
            <pc:sldMk cId="2954767624" sldId="725"/>
            <ac:spMk id="39" creationId="{338F97CD-5424-4A32-9D9E-A98EC47186C9}"/>
          </ac:spMkLst>
        </pc:spChg>
        <pc:spChg chg="mod">
          <ac:chgData name="Thomas" userId="575d030b64f4584e" providerId="LiveId" clId="{1F2B6A54-1B0A-4919-96D9-F711E5E658E5}" dt="2022-03-31T11:45:40.227" v="2929" actId="207"/>
          <ac:spMkLst>
            <pc:docMk/>
            <pc:sldMk cId="2954767624" sldId="725"/>
            <ac:spMk id="41" creationId="{FE87E411-0DAE-465D-B8F9-E8AFEAD251E6}"/>
          </ac:spMkLst>
        </pc:spChg>
        <pc:spChg chg="mod">
          <ac:chgData name="Thomas" userId="575d030b64f4584e" providerId="LiveId" clId="{1F2B6A54-1B0A-4919-96D9-F711E5E658E5}" dt="2022-03-31T11:49:07.006" v="2967" actId="207"/>
          <ac:spMkLst>
            <pc:docMk/>
            <pc:sldMk cId="2954767624" sldId="725"/>
            <ac:spMk id="44" creationId="{304DF894-F5CA-485C-A385-61F9B1490434}"/>
          </ac:spMkLst>
        </pc:spChg>
        <pc:spChg chg="mod">
          <ac:chgData name="Thomas" userId="575d030b64f4584e" providerId="LiveId" clId="{1F2B6A54-1B0A-4919-96D9-F711E5E658E5}" dt="2022-03-31T11:45:40.227" v="2929" actId="207"/>
          <ac:spMkLst>
            <pc:docMk/>
            <pc:sldMk cId="2954767624" sldId="725"/>
            <ac:spMk id="46" creationId="{40801462-B052-4A25-8A28-12DF4FEFC9E0}"/>
          </ac:spMkLst>
        </pc:spChg>
        <pc:spChg chg="mod">
          <ac:chgData name="Thomas" userId="575d030b64f4584e" providerId="LiveId" clId="{1F2B6A54-1B0A-4919-96D9-F711E5E658E5}" dt="2022-03-31T11:49:07.006" v="2967" actId="207"/>
          <ac:spMkLst>
            <pc:docMk/>
            <pc:sldMk cId="2954767624" sldId="725"/>
            <ac:spMk id="49" creationId="{06023F77-9FE6-42E3-B9E0-9A535818A3B9}"/>
          </ac:spMkLst>
        </pc:spChg>
        <pc:spChg chg="mod">
          <ac:chgData name="Thomas" userId="575d030b64f4584e" providerId="LiveId" clId="{1F2B6A54-1B0A-4919-96D9-F711E5E658E5}" dt="2022-03-31T11:45:40.227" v="2929" actId="207"/>
          <ac:spMkLst>
            <pc:docMk/>
            <pc:sldMk cId="2954767624" sldId="725"/>
            <ac:spMk id="51" creationId="{10BAD2E5-A692-4482-8116-8C987E262DE1}"/>
          </ac:spMkLst>
        </pc:spChg>
        <pc:spChg chg="mod">
          <ac:chgData name="Thomas" userId="575d030b64f4584e" providerId="LiveId" clId="{1F2B6A54-1B0A-4919-96D9-F711E5E658E5}" dt="2022-03-31T11:45:41.543" v="2930" actId="207"/>
          <ac:spMkLst>
            <pc:docMk/>
            <pc:sldMk cId="2954767624" sldId="725"/>
            <ac:spMk id="310" creationId="{4510765D-5E5A-4BC0-8799-A7FE3C59BDF2}"/>
          </ac:spMkLst>
        </pc:spChg>
        <pc:picChg chg="mod">
          <ac:chgData name="Thomas" userId="575d030b64f4584e" providerId="LiveId" clId="{1F2B6A54-1B0A-4919-96D9-F711E5E658E5}" dt="2022-03-31T09:38:43.232" v="2260" actId="207"/>
          <ac:picMkLst>
            <pc:docMk/>
            <pc:sldMk cId="2954767624" sldId="725"/>
            <ac:picMk id="30" creationId="{462EAE1D-614F-43D2-A310-B5952A670201}"/>
          </ac:picMkLst>
        </pc:picChg>
        <pc:picChg chg="mod">
          <ac:chgData name="Thomas" userId="575d030b64f4584e" providerId="LiveId" clId="{1F2B6A54-1B0A-4919-96D9-F711E5E658E5}" dt="2022-03-31T09:38:43.232" v="2260" actId="207"/>
          <ac:picMkLst>
            <pc:docMk/>
            <pc:sldMk cId="2954767624" sldId="725"/>
            <ac:picMk id="40" creationId="{F88BFEE4-20E3-4AB6-930E-7F9B490A7BAA}"/>
          </ac:picMkLst>
        </pc:picChg>
        <pc:picChg chg="mod">
          <ac:chgData name="Thomas" userId="575d030b64f4584e" providerId="LiveId" clId="{1F2B6A54-1B0A-4919-96D9-F711E5E658E5}" dt="2022-03-31T09:38:43.232" v="2260" actId="207"/>
          <ac:picMkLst>
            <pc:docMk/>
            <pc:sldMk cId="2954767624" sldId="725"/>
            <ac:picMk id="45" creationId="{906CB1AE-5E17-47B4-A5B6-4F09C80D3DA8}"/>
          </ac:picMkLst>
        </pc:picChg>
        <pc:picChg chg="mod">
          <ac:chgData name="Thomas" userId="575d030b64f4584e" providerId="LiveId" clId="{1F2B6A54-1B0A-4919-96D9-F711E5E658E5}" dt="2022-03-31T09:38:43.232" v="2260" actId="207"/>
          <ac:picMkLst>
            <pc:docMk/>
            <pc:sldMk cId="2954767624" sldId="725"/>
            <ac:picMk id="50" creationId="{6DF532DA-AC55-4A5A-A6F8-84B1D4C0E685}"/>
          </ac:picMkLst>
        </pc:picChg>
      </pc:sldChg>
      <pc:sldChg chg="addSp delSp modSp mod">
        <pc:chgData name="Thomas" userId="575d030b64f4584e" providerId="LiveId" clId="{1F2B6A54-1B0A-4919-96D9-F711E5E658E5}" dt="2022-03-31T11:49:00.780" v="2965" actId="207"/>
        <pc:sldMkLst>
          <pc:docMk/>
          <pc:sldMk cId="142756654" sldId="726"/>
        </pc:sldMkLst>
        <pc:spChg chg="del">
          <ac:chgData name="Thomas" userId="575d030b64f4584e" providerId="LiveId" clId="{1F2B6A54-1B0A-4919-96D9-F711E5E658E5}" dt="2022-03-30T15:42:04.349" v="145" actId="478"/>
          <ac:spMkLst>
            <pc:docMk/>
            <pc:sldMk cId="142756654" sldId="726"/>
            <ac:spMk id="11" creationId="{22FF5332-E0BD-4B07-B53A-975460B436D3}"/>
          </ac:spMkLst>
        </pc:spChg>
        <pc:spChg chg="mod">
          <ac:chgData name="Thomas" userId="575d030b64f4584e" providerId="LiveId" clId="{1F2B6A54-1B0A-4919-96D9-F711E5E658E5}" dt="2022-03-30T16:27:48.984" v="1028" actId="108"/>
          <ac:spMkLst>
            <pc:docMk/>
            <pc:sldMk cId="142756654" sldId="726"/>
            <ac:spMk id="26" creationId="{1E112B09-AD89-4AA9-82D0-AB650E82DB81}"/>
          </ac:spMkLst>
        </pc:spChg>
        <pc:spChg chg="mod">
          <ac:chgData name="Thomas" userId="575d030b64f4584e" providerId="LiveId" clId="{1F2B6A54-1B0A-4919-96D9-F711E5E658E5}" dt="2022-03-30T16:27:49.546" v="1029" actId="108"/>
          <ac:spMkLst>
            <pc:docMk/>
            <pc:sldMk cId="142756654" sldId="726"/>
            <ac:spMk id="27" creationId="{64AC0FD8-6A35-4CFE-AF13-DFD190C0E05E}"/>
          </ac:spMkLst>
        </pc:spChg>
        <pc:spChg chg="mod">
          <ac:chgData name="Thomas" userId="575d030b64f4584e" providerId="LiveId" clId="{1F2B6A54-1B0A-4919-96D9-F711E5E658E5}" dt="2022-03-30T16:27:51.354" v="1032" actId="108"/>
          <ac:spMkLst>
            <pc:docMk/>
            <pc:sldMk cId="142756654" sldId="726"/>
            <ac:spMk id="28" creationId="{D6324CEA-B470-4161-BC93-5B8C5C410D7F}"/>
          </ac:spMkLst>
        </pc:spChg>
        <pc:spChg chg="mod">
          <ac:chgData name="Thomas" userId="575d030b64f4584e" providerId="LiveId" clId="{1F2B6A54-1B0A-4919-96D9-F711E5E658E5}" dt="2022-03-30T16:27:50.835" v="1031" actId="108"/>
          <ac:spMkLst>
            <pc:docMk/>
            <pc:sldMk cId="142756654" sldId="726"/>
            <ac:spMk id="29" creationId="{014260CC-9128-4448-B4E2-2702CED5A7F9}"/>
          </ac:spMkLst>
        </pc:spChg>
        <pc:spChg chg="add mod">
          <ac:chgData name="Thomas" userId="575d030b64f4584e" providerId="LiveId" clId="{1F2B6A54-1B0A-4919-96D9-F711E5E658E5}" dt="2022-03-30T15:42:04.901" v="146"/>
          <ac:spMkLst>
            <pc:docMk/>
            <pc:sldMk cId="142756654" sldId="726"/>
            <ac:spMk id="30" creationId="{E0943C0E-0AE2-4B74-AAA6-D9BC8729EF0A}"/>
          </ac:spMkLst>
        </pc:spChg>
        <pc:spChg chg="mod">
          <ac:chgData name="Thomas" userId="575d030b64f4584e" providerId="LiveId" clId="{1F2B6A54-1B0A-4919-96D9-F711E5E658E5}" dt="2022-03-30T16:27:50.338" v="1030" actId="108"/>
          <ac:spMkLst>
            <pc:docMk/>
            <pc:sldMk cId="142756654" sldId="726"/>
            <ac:spMk id="31" creationId="{64DD4F9D-3ABD-403D-B874-16AB04EA9CAE}"/>
          </ac:spMkLst>
        </pc:spChg>
        <pc:spChg chg="mod">
          <ac:chgData name="Thomas" userId="575d030b64f4584e" providerId="LiveId" clId="{1F2B6A54-1B0A-4919-96D9-F711E5E658E5}" dt="2022-03-30T16:27:48.360" v="1027" actId="108"/>
          <ac:spMkLst>
            <pc:docMk/>
            <pc:sldMk cId="142756654" sldId="726"/>
            <ac:spMk id="66" creationId="{F84B99E4-D526-4A7B-8AEA-FC1CFA8DC8DF}"/>
          </ac:spMkLst>
        </pc:spChg>
        <pc:spChg chg="mod">
          <ac:chgData name="Thomas" userId="575d030b64f4584e" providerId="LiveId" clId="{1F2B6A54-1B0A-4919-96D9-F711E5E658E5}" dt="2022-03-31T11:49:00.780" v="2965" actId="207"/>
          <ac:spMkLst>
            <pc:docMk/>
            <pc:sldMk cId="142756654" sldId="726"/>
            <ac:spMk id="68" creationId="{4B1B39F7-D86E-4DF8-95A0-5831C511CFA5}"/>
          </ac:spMkLst>
        </pc:spChg>
        <pc:spChg chg="mod">
          <ac:chgData name="Thomas" userId="575d030b64f4584e" providerId="LiveId" clId="{1F2B6A54-1B0A-4919-96D9-F711E5E658E5}" dt="2022-03-31T11:45:59.378" v="2932" actId="207"/>
          <ac:spMkLst>
            <pc:docMk/>
            <pc:sldMk cId="142756654" sldId="726"/>
            <ac:spMk id="79" creationId="{C25C8F27-EDD7-4299-9394-4C98CBB517BC}"/>
          </ac:spMkLst>
        </pc:spChg>
        <pc:spChg chg="mod">
          <ac:chgData name="Thomas" userId="575d030b64f4584e" providerId="LiveId" clId="{1F2B6A54-1B0A-4919-96D9-F711E5E658E5}" dt="2022-03-31T11:49:00.780" v="2965" actId="207"/>
          <ac:spMkLst>
            <pc:docMk/>
            <pc:sldMk cId="142756654" sldId="726"/>
            <ac:spMk id="82" creationId="{001ED221-11A1-46F4-8837-D890004300DD}"/>
          </ac:spMkLst>
        </pc:spChg>
        <pc:spChg chg="mod">
          <ac:chgData name="Thomas" userId="575d030b64f4584e" providerId="LiveId" clId="{1F2B6A54-1B0A-4919-96D9-F711E5E658E5}" dt="2022-03-31T11:45:59.378" v="2932" actId="207"/>
          <ac:spMkLst>
            <pc:docMk/>
            <pc:sldMk cId="142756654" sldId="726"/>
            <ac:spMk id="84" creationId="{83BE2A6D-9AA6-4D61-95D4-D7E02BC7A43D}"/>
          </ac:spMkLst>
        </pc:spChg>
        <pc:spChg chg="mod">
          <ac:chgData name="Thomas" userId="575d030b64f4584e" providerId="LiveId" clId="{1F2B6A54-1B0A-4919-96D9-F711E5E658E5}" dt="2022-03-31T11:49:00.780" v="2965" actId="207"/>
          <ac:spMkLst>
            <pc:docMk/>
            <pc:sldMk cId="142756654" sldId="726"/>
            <ac:spMk id="86" creationId="{4C9565ED-33F2-4188-95B5-61F3C8EA421F}"/>
          </ac:spMkLst>
        </pc:spChg>
        <pc:spChg chg="mod">
          <ac:chgData name="Thomas" userId="575d030b64f4584e" providerId="LiveId" clId="{1F2B6A54-1B0A-4919-96D9-F711E5E658E5}" dt="2022-03-31T11:45:59.378" v="2932" actId="207"/>
          <ac:spMkLst>
            <pc:docMk/>
            <pc:sldMk cId="142756654" sldId="726"/>
            <ac:spMk id="88" creationId="{7C6747DC-2B17-4B63-B33B-94D421AFC2FA}"/>
          </ac:spMkLst>
        </pc:spChg>
        <pc:spChg chg="mod">
          <ac:chgData name="Thomas" userId="575d030b64f4584e" providerId="LiveId" clId="{1F2B6A54-1B0A-4919-96D9-F711E5E658E5}" dt="2022-03-31T11:49:00.780" v="2965" actId="207"/>
          <ac:spMkLst>
            <pc:docMk/>
            <pc:sldMk cId="142756654" sldId="726"/>
            <ac:spMk id="90" creationId="{CEF4D8AD-03D2-4BCD-A6BF-8464AFB7DFC1}"/>
          </ac:spMkLst>
        </pc:spChg>
        <pc:spChg chg="mod">
          <ac:chgData name="Thomas" userId="575d030b64f4584e" providerId="LiveId" clId="{1F2B6A54-1B0A-4919-96D9-F711E5E658E5}" dt="2022-03-31T11:45:59.378" v="2932" actId="207"/>
          <ac:spMkLst>
            <pc:docMk/>
            <pc:sldMk cId="142756654" sldId="726"/>
            <ac:spMk id="92" creationId="{F28D33F8-1A03-467C-802E-D01F95DDDC42}"/>
          </ac:spMkLst>
        </pc:spChg>
        <pc:spChg chg="mod">
          <ac:chgData name="Thomas" userId="575d030b64f4584e" providerId="LiveId" clId="{1F2B6A54-1B0A-4919-96D9-F711E5E658E5}" dt="2022-03-31T11:49:00.780" v="2965" actId="207"/>
          <ac:spMkLst>
            <pc:docMk/>
            <pc:sldMk cId="142756654" sldId="726"/>
            <ac:spMk id="93" creationId="{B41B75DB-8F9B-4A48-9F93-B9008B78DA93}"/>
          </ac:spMkLst>
        </pc:spChg>
        <pc:spChg chg="mod">
          <ac:chgData name="Thomas" userId="575d030b64f4584e" providerId="LiveId" clId="{1F2B6A54-1B0A-4919-96D9-F711E5E658E5}" dt="2022-03-31T11:45:59.378" v="2932" actId="207"/>
          <ac:spMkLst>
            <pc:docMk/>
            <pc:sldMk cId="142756654" sldId="726"/>
            <ac:spMk id="95" creationId="{8257FFA9-465A-4539-89DC-B813C2AD5C46}"/>
          </ac:spMkLst>
        </pc:spChg>
        <pc:spChg chg="mod">
          <ac:chgData name="Thomas" userId="575d030b64f4584e" providerId="LiveId" clId="{1F2B6A54-1B0A-4919-96D9-F711E5E658E5}" dt="2022-03-31T11:49:00.780" v="2965" actId="207"/>
          <ac:spMkLst>
            <pc:docMk/>
            <pc:sldMk cId="142756654" sldId="726"/>
            <ac:spMk id="96" creationId="{FCC1E0AB-8B5D-4E3C-B7B6-8F3D418E8D17}"/>
          </ac:spMkLst>
        </pc:spChg>
        <pc:spChg chg="mod">
          <ac:chgData name="Thomas" userId="575d030b64f4584e" providerId="LiveId" clId="{1F2B6A54-1B0A-4919-96D9-F711E5E658E5}" dt="2022-03-31T11:45:59.378" v="2932" actId="207"/>
          <ac:spMkLst>
            <pc:docMk/>
            <pc:sldMk cId="142756654" sldId="726"/>
            <ac:spMk id="98" creationId="{EE983FB4-AD36-4969-9AFF-66BA9C0AF724}"/>
          </ac:spMkLst>
        </pc:spChg>
        <pc:spChg chg="mod">
          <ac:chgData name="Thomas" userId="575d030b64f4584e" providerId="LiveId" clId="{1F2B6A54-1B0A-4919-96D9-F711E5E658E5}" dt="2022-03-31T11:45:59.378" v="2932" actId="207"/>
          <ac:spMkLst>
            <pc:docMk/>
            <pc:sldMk cId="142756654" sldId="726"/>
            <ac:spMk id="310" creationId="{4510765D-5E5A-4BC0-8799-A7FE3C59BDF2}"/>
          </ac:spMkLst>
        </pc:spChg>
        <pc:picChg chg="mod">
          <ac:chgData name="Thomas" userId="575d030b64f4584e" providerId="LiveId" clId="{1F2B6A54-1B0A-4919-96D9-F711E5E658E5}" dt="2022-03-31T09:38:49.868" v="2261" actId="207"/>
          <ac:picMkLst>
            <pc:docMk/>
            <pc:sldMk cId="142756654" sldId="726"/>
            <ac:picMk id="78" creationId="{D26E9567-6969-41BD-B35D-8B363CD66DDD}"/>
          </ac:picMkLst>
        </pc:picChg>
        <pc:picChg chg="mod">
          <ac:chgData name="Thomas" userId="575d030b64f4584e" providerId="LiveId" clId="{1F2B6A54-1B0A-4919-96D9-F711E5E658E5}" dt="2022-03-31T09:38:49.868" v="2261" actId="207"/>
          <ac:picMkLst>
            <pc:docMk/>
            <pc:sldMk cId="142756654" sldId="726"/>
            <ac:picMk id="83" creationId="{D7DFDC33-AAB6-42FB-98D8-11EB59FB39AA}"/>
          </ac:picMkLst>
        </pc:picChg>
        <pc:picChg chg="mod">
          <ac:chgData name="Thomas" userId="575d030b64f4584e" providerId="LiveId" clId="{1F2B6A54-1B0A-4919-96D9-F711E5E658E5}" dt="2022-03-31T09:38:49.868" v="2261" actId="207"/>
          <ac:picMkLst>
            <pc:docMk/>
            <pc:sldMk cId="142756654" sldId="726"/>
            <ac:picMk id="87" creationId="{1217913B-ACBE-4FC2-AFE5-03FF23B757C9}"/>
          </ac:picMkLst>
        </pc:picChg>
        <pc:picChg chg="mod">
          <ac:chgData name="Thomas" userId="575d030b64f4584e" providerId="LiveId" clId="{1F2B6A54-1B0A-4919-96D9-F711E5E658E5}" dt="2022-03-31T09:38:49.868" v="2261" actId="207"/>
          <ac:picMkLst>
            <pc:docMk/>
            <pc:sldMk cId="142756654" sldId="726"/>
            <ac:picMk id="91" creationId="{77ED5631-B1F1-448B-ACD7-388938E2C61C}"/>
          </ac:picMkLst>
        </pc:picChg>
        <pc:picChg chg="mod">
          <ac:chgData name="Thomas" userId="575d030b64f4584e" providerId="LiveId" clId="{1F2B6A54-1B0A-4919-96D9-F711E5E658E5}" dt="2022-03-31T09:38:49.868" v="2261" actId="207"/>
          <ac:picMkLst>
            <pc:docMk/>
            <pc:sldMk cId="142756654" sldId="726"/>
            <ac:picMk id="94" creationId="{D715044D-D000-47FA-81BE-5C947C611A10}"/>
          </ac:picMkLst>
        </pc:picChg>
        <pc:picChg chg="mod">
          <ac:chgData name="Thomas" userId="575d030b64f4584e" providerId="LiveId" clId="{1F2B6A54-1B0A-4919-96D9-F711E5E658E5}" dt="2022-03-31T09:38:49.868" v="2261" actId="207"/>
          <ac:picMkLst>
            <pc:docMk/>
            <pc:sldMk cId="142756654" sldId="726"/>
            <ac:picMk id="97" creationId="{126A8EF6-EDC2-4B0F-ACC4-3CE1A55DC164}"/>
          </ac:picMkLst>
        </pc:picChg>
      </pc:sldChg>
      <pc:sldChg chg="addSp delSp modSp mod ord">
        <pc:chgData name="Thomas" userId="575d030b64f4584e" providerId="LiveId" clId="{1F2B6A54-1B0A-4919-96D9-F711E5E658E5}" dt="2022-04-22T15:26:05.811" v="3893" actId="108"/>
        <pc:sldMkLst>
          <pc:docMk/>
          <pc:sldMk cId="2691681735" sldId="727"/>
        </pc:sldMkLst>
        <pc:spChg chg="mod">
          <ac:chgData name="Thomas" userId="575d030b64f4584e" providerId="LiveId" clId="{1F2B6A54-1B0A-4919-96D9-F711E5E658E5}" dt="2022-04-22T15:26:05.811" v="3893" actId="108"/>
          <ac:spMkLst>
            <pc:docMk/>
            <pc:sldMk cId="2691681735" sldId="727"/>
            <ac:spMk id="11" creationId="{22FF5332-E0BD-4B07-B53A-975460B436D3}"/>
          </ac:spMkLst>
        </pc:spChg>
        <pc:spChg chg="del">
          <ac:chgData name="Thomas" userId="575d030b64f4584e" providerId="LiveId" clId="{1F2B6A54-1B0A-4919-96D9-F711E5E658E5}" dt="2022-03-31T13:11:30.761" v="3346" actId="478"/>
          <ac:spMkLst>
            <pc:docMk/>
            <pc:sldMk cId="2691681735" sldId="727"/>
            <ac:spMk id="12" creationId="{A5BEC593-CACB-41D6-9CA7-A00F8BDC31CD}"/>
          </ac:spMkLst>
        </pc:spChg>
        <pc:spChg chg="add mod">
          <ac:chgData name="Thomas" userId="575d030b64f4584e" providerId="LiveId" clId="{1F2B6A54-1B0A-4919-96D9-F711E5E658E5}" dt="2022-03-31T13:11:31.137" v="3347"/>
          <ac:spMkLst>
            <pc:docMk/>
            <pc:sldMk cId="2691681735" sldId="727"/>
            <ac:spMk id="15" creationId="{383462E6-3A1E-4651-A7EF-141A5C0E284E}"/>
          </ac:spMkLst>
        </pc:spChg>
        <pc:spChg chg="add mod">
          <ac:chgData name="Thomas" userId="575d030b64f4584e" providerId="LiveId" clId="{1F2B6A54-1B0A-4919-96D9-F711E5E658E5}" dt="2022-03-31T13:11:31.137" v="3347"/>
          <ac:spMkLst>
            <pc:docMk/>
            <pc:sldMk cId="2691681735" sldId="727"/>
            <ac:spMk id="16" creationId="{CBA29E9A-6B26-46AC-A75E-907EA57D2EFD}"/>
          </ac:spMkLst>
        </pc:spChg>
        <pc:spChg chg="del">
          <ac:chgData name="Thomas" userId="575d030b64f4584e" providerId="LiveId" clId="{1F2B6A54-1B0A-4919-96D9-F711E5E658E5}" dt="2022-03-31T13:11:30.761" v="3346" actId="478"/>
          <ac:spMkLst>
            <pc:docMk/>
            <pc:sldMk cId="2691681735" sldId="727"/>
            <ac:spMk id="310" creationId="{4510765D-5E5A-4BC0-8799-A7FE3C59BDF2}"/>
          </ac:spMkLst>
        </pc:spChg>
        <pc:picChg chg="mod">
          <ac:chgData name="Thomas" userId="575d030b64f4584e" providerId="LiveId" clId="{1F2B6A54-1B0A-4919-96D9-F711E5E658E5}" dt="2022-03-31T09:56:33.027" v="2420" actId="207"/>
          <ac:picMkLst>
            <pc:docMk/>
            <pc:sldMk cId="2691681735" sldId="727"/>
            <ac:picMk id="13" creationId="{375996DD-A59A-49F9-B614-E74C1C42C04F}"/>
          </ac:picMkLst>
        </pc:picChg>
      </pc:sldChg>
      <pc:sldChg chg="modSp mod">
        <pc:chgData name="Thomas" userId="575d030b64f4584e" providerId="LiveId" clId="{1F2B6A54-1B0A-4919-96D9-F711E5E658E5}" dt="2022-03-31T13:13:37.642" v="3370" actId="207"/>
        <pc:sldMkLst>
          <pc:docMk/>
          <pc:sldMk cId="1673486950" sldId="730"/>
        </pc:sldMkLst>
        <pc:spChg chg="mod">
          <ac:chgData name="Thomas" userId="575d030b64f4584e" providerId="LiveId" clId="{1F2B6A54-1B0A-4919-96D9-F711E5E658E5}" dt="2022-03-30T16:41:10.856" v="1332" actId="108"/>
          <ac:spMkLst>
            <pc:docMk/>
            <pc:sldMk cId="1673486950" sldId="730"/>
            <ac:spMk id="9" creationId="{440CCDA2-65D0-4662-98D5-53BBC5D868AC}"/>
          </ac:spMkLst>
        </pc:spChg>
        <pc:spChg chg="mod">
          <ac:chgData name="Thomas" userId="575d030b64f4584e" providerId="LiveId" clId="{1F2B6A54-1B0A-4919-96D9-F711E5E658E5}" dt="2022-03-30T15:57:16.183" v="460" actId="207"/>
          <ac:spMkLst>
            <pc:docMk/>
            <pc:sldMk cId="1673486950" sldId="730"/>
            <ac:spMk id="11" creationId="{22FF5332-E0BD-4B07-B53A-975460B436D3}"/>
          </ac:spMkLst>
        </pc:spChg>
        <pc:spChg chg="mod">
          <ac:chgData name="Thomas" userId="575d030b64f4584e" providerId="LiveId" clId="{1F2B6A54-1B0A-4919-96D9-F711E5E658E5}" dt="2022-03-30T16:41:11.545" v="1333" actId="108"/>
          <ac:spMkLst>
            <pc:docMk/>
            <pc:sldMk cId="1673486950" sldId="730"/>
            <ac:spMk id="14" creationId="{96404C2E-5179-4009-AC2F-F90F0F7A7777}"/>
          </ac:spMkLst>
        </pc:spChg>
        <pc:spChg chg="mod ord">
          <ac:chgData name="Thomas" userId="575d030b64f4584e" providerId="LiveId" clId="{1F2B6A54-1B0A-4919-96D9-F711E5E658E5}" dt="2022-03-31T09:34:51.852" v="2239" actId="166"/>
          <ac:spMkLst>
            <pc:docMk/>
            <pc:sldMk cId="1673486950" sldId="730"/>
            <ac:spMk id="15" creationId="{225D72F8-A91B-4407-ADEC-3E00DA7573F1}"/>
          </ac:spMkLst>
        </pc:spChg>
        <pc:spChg chg="mod ord">
          <ac:chgData name="Thomas" userId="575d030b64f4584e" providerId="LiveId" clId="{1F2B6A54-1B0A-4919-96D9-F711E5E658E5}" dt="2022-03-31T09:34:51.852" v="2239" actId="166"/>
          <ac:spMkLst>
            <pc:docMk/>
            <pc:sldMk cId="1673486950" sldId="730"/>
            <ac:spMk id="16" creationId="{C0545A5A-CEB5-42EC-ABC8-609EAC760104}"/>
          </ac:spMkLst>
        </pc:spChg>
        <pc:spChg chg="mod">
          <ac:chgData name="Thomas" userId="575d030b64f4584e" providerId="LiveId" clId="{1F2B6A54-1B0A-4919-96D9-F711E5E658E5}" dt="2022-03-31T10:01:36.211" v="2448" actId="207"/>
          <ac:spMkLst>
            <pc:docMk/>
            <pc:sldMk cId="1673486950" sldId="730"/>
            <ac:spMk id="19" creationId="{1A6A8B5E-FB5F-4010-8B93-BA86D5A30222}"/>
          </ac:spMkLst>
        </pc:spChg>
        <pc:spChg chg="mod">
          <ac:chgData name="Thomas" userId="575d030b64f4584e" providerId="LiveId" clId="{1F2B6A54-1B0A-4919-96D9-F711E5E658E5}" dt="2022-03-31T13:13:37.642" v="3370" actId="207"/>
          <ac:spMkLst>
            <pc:docMk/>
            <pc:sldMk cId="1673486950" sldId="730"/>
            <ac:spMk id="20" creationId="{6B45A4C1-93AE-4D56-A61E-C327287CBC8B}"/>
          </ac:spMkLst>
        </pc:spChg>
        <pc:spChg chg="mod">
          <ac:chgData name="Thomas" userId="575d030b64f4584e" providerId="LiveId" clId="{1F2B6A54-1B0A-4919-96D9-F711E5E658E5}" dt="2022-03-31T10:01:36.211" v="2448" actId="207"/>
          <ac:spMkLst>
            <pc:docMk/>
            <pc:sldMk cId="1673486950" sldId="730"/>
            <ac:spMk id="30" creationId="{8F50F16D-DFD1-4436-B612-D77E4A350D2C}"/>
          </ac:spMkLst>
        </pc:spChg>
        <pc:spChg chg="mod">
          <ac:chgData name="Thomas" userId="575d030b64f4584e" providerId="LiveId" clId="{1F2B6A54-1B0A-4919-96D9-F711E5E658E5}" dt="2022-03-31T13:13:37.642" v="3370" actId="207"/>
          <ac:spMkLst>
            <pc:docMk/>
            <pc:sldMk cId="1673486950" sldId="730"/>
            <ac:spMk id="31" creationId="{229DF892-6ED1-470D-BB4E-1D1C5CA1FD55}"/>
          </ac:spMkLst>
        </pc:spChg>
        <pc:spChg chg="mod ord">
          <ac:chgData name="Thomas" userId="575d030b64f4584e" providerId="LiveId" clId="{1F2B6A54-1B0A-4919-96D9-F711E5E658E5}" dt="2022-03-31T10:01:36.211" v="2448" actId="207"/>
          <ac:spMkLst>
            <pc:docMk/>
            <pc:sldMk cId="1673486950" sldId="730"/>
            <ac:spMk id="34" creationId="{6EED2D0A-30FF-437A-AF86-9B1605D93E85}"/>
          </ac:spMkLst>
        </pc:spChg>
        <pc:spChg chg="mod ord">
          <ac:chgData name="Thomas" userId="575d030b64f4584e" providerId="LiveId" clId="{1F2B6A54-1B0A-4919-96D9-F711E5E658E5}" dt="2022-03-31T13:13:37.642" v="3370" actId="207"/>
          <ac:spMkLst>
            <pc:docMk/>
            <pc:sldMk cId="1673486950" sldId="730"/>
            <ac:spMk id="35" creationId="{BC595E1C-7240-46B8-BC84-67D7B6529C10}"/>
          </ac:spMkLst>
        </pc:spChg>
        <pc:spChg chg="mod ord">
          <ac:chgData name="Thomas" userId="575d030b64f4584e" providerId="LiveId" clId="{1F2B6A54-1B0A-4919-96D9-F711E5E658E5}" dt="2022-03-31T10:01:36.211" v="2448" actId="207"/>
          <ac:spMkLst>
            <pc:docMk/>
            <pc:sldMk cId="1673486950" sldId="730"/>
            <ac:spMk id="36" creationId="{A2A3561C-0C00-4231-8437-284AFD7156F1}"/>
          </ac:spMkLst>
        </pc:spChg>
        <pc:spChg chg="mod ord">
          <ac:chgData name="Thomas" userId="575d030b64f4584e" providerId="LiveId" clId="{1F2B6A54-1B0A-4919-96D9-F711E5E658E5}" dt="2022-03-31T13:13:37.642" v="3370" actId="207"/>
          <ac:spMkLst>
            <pc:docMk/>
            <pc:sldMk cId="1673486950" sldId="730"/>
            <ac:spMk id="37" creationId="{47F98A64-2304-4712-8239-D7246072FDB9}"/>
          </ac:spMkLst>
        </pc:spChg>
      </pc:sldChg>
      <pc:sldChg chg="addSp delSp modSp mod">
        <pc:chgData name="Thomas" userId="575d030b64f4584e" providerId="LiveId" clId="{1F2B6A54-1B0A-4919-96D9-F711E5E658E5}" dt="2022-03-31T13:14:03.496" v="3378"/>
        <pc:sldMkLst>
          <pc:docMk/>
          <pc:sldMk cId="1496263327" sldId="732"/>
        </pc:sldMkLst>
        <pc:spChg chg="del">
          <ac:chgData name="Thomas" userId="575d030b64f4584e" providerId="LiveId" clId="{1F2B6A54-1B0A-4919-96D9-F711E5E658E5}" dt="2022-03-30T15:57:26.447" v="464" actId="478"/>
          <ac:spMkLst>
            <pc:docMk/>
            <pc:sldMk cId="1496263327" sldId="732"/>
            <ac:spMk id="11" creationId="{22FF5332-E0BD-4B07-B53A-975460B436D3}"/>
          </ac:spMkLst>
        </pc:spChg>
        <pc:spChg chg="del">
          <ac:chgData name="Thomas" userId="575d030b64f4584e" providerId="LiveId" clId="{1F2B6A54-1B0A-4919-96D9-F711E5E658E5}" dt="2022-03-31T13:14:03.178" v="3377" actId="478"/>
          <ac:spMkLst>
            <pc:docMk/>
            <pc:sldMk cId="1496263327" sldId="732"/>
            <ac:spMk id="12" creationId="{A5BEC593-CACB-41D6-9CA7-A00F8BDC31CD}"/>
          </ac:spMkLst>
        </pc:spChg>
        <pc:spChg chg="add mod">
          <ac:chgData name="Thomas" userId="575d030b64f4584e" providerId="LiveId" clId="{1F2B6A54-1B0A-4919-96D9-F711E5E658E5}" dt="2022-03-30T15:57:27.218" v="465"/>
          <ac:spMkLst>
            <pc:docMk/>
            <pc:sldMk cId="1496263327" sldId="732"/>
            <ac:spMk id="16" creationId="{E4714363-8C69-4903-BE64-8459B8CBE9B7}"/>
          </ac:spMkLst>
        </pc:spChg>
        <pc:spChg chg="add mod">
          <ac:chgData name="Thomas" userId="575d030b64f4584e" providerId="LiveId" clId="{1F2B6A54-1B0A-4919-96D9-F711E5E658E5}" dt="2022-03-31T13:14:03.496" v="3378"/>
          <ac:spMkLst>
            <pc:docMk/>
            <pc:sldMk cId="1496263327" sldId="732"/>
            <ac:spMk id="17" creationId="{087A72E1-8BF5-4674-90B5-3CD5D115DE7F}"/>
          </ac:spMkLst>
        </pc:spChg>
        <pc:spChg chg="mod">
          <ac:chgData name="Thomas" userId="575d030b64f4584e" providerId="LiveId" clId="{1F2B6A54-1B0A-4919-96D9-F711E5E658E5}" dt="2022-03-31T13:14:01.404" v="3376" actId="207"/>
          <ac:spMkLst>
            <pc:docMk/>
            <pc:sldMk cId="1496263327" sldId="732"/>
            <ac:spMk id="310" creationId="{4510765D-5E5A-4BC0-8799-A7FE3C59BDF2}"/>
          </ac:spMkLst>
        </pc:spChg>
      </pc:sldChg>
      <pc:sldChg chg="addSp delSp modSp mod">
        <pc:chgData name="Thomas" userId="575d030b64f4584e" providerId="LiveId" clId="{1F2B6A54-1B0A-4919-96D9-F711E5E658E5}" dt="2022-03-31T13:14:17.754" v="3383" actId="207"/>
        <pc:sldMkLst>
          <pc:docMk/>
          <pc:sldMk cId="3561892318" sldId="733"/>
        </pc:sldMkLst>
        <pc:spChg chg="del">
          <ac:chgData name="Thomas" userId="575d030b64f4584e" providerId="LiveId" clId="{1F2B6A54-1B0A-4919-96D9-F711E5E658E5}" dt="2022-03-30T15:57:31.055" v="466" actId="478"/>
          <ac:spMkLst>
            <pc:docMk/>
            <pc:sldMk cId="3561892318" sldId="733"/>
            <ac:spMk id="11" creationId="{22FF5332-E0BD-4B07-B53A-975460B436D3}"/>
          </ac:spMkLst>
        </pc:spChg>
        <pc:spChg chg="del">
          <ac:chgData name="Thomas" userId="575d030b64f4584e" providerId="LiveId" clId="{1F2B6A54-1B0A-4919-96D9-F711E5E658E5}" dt="2022-03-31T13:14:06.930" v="3379" actId="478"/>
          <ac:spMkLst>
            <pc:docMk/>
            <pc:sldMk cId="3561892318" sldId="733"/>
            <ac:spMk id="12" creationId="{A5BEC593-CACB-41D6-9CA7-A00F8BDC31CD}"/>
          </ac:spMkLst>
        </pc:spChg>
        <pc:spChg chg="add mod">
          <ac:chgData name="Thomas" userId="575d030b64f4584e" providerId="LiveId" clId="{1F2B6A54-1B0A-4919-96D9-F711E5E658E5}" dt="2022-03-30T15:57:31.569" v="467"/>
          <ac:spMkLst>
            <pc:docMk/>
            <pc:sldMk cId="3561892318" sldId="733"/>
            <ac:spMk id="15" creationId="{ADC9FF25-3426-4908-ACD9-8BF8BDB19AE2}"/>
          </ac:spMkLst>
        </pc:spChg>
        <pc:spChg chg="add mod">
          <ac:chgData name="Thomas" userId="575d030b64f4584e" providerId="LiveId" clId="{1F2B6A54-1B0A-4919-96D9-F711E5E658E5}" dt="2022-03-31T13:14:07.235" v="3380"/>
          <ac:spMkLst>
            <pc:docMk/>
            <pc:sldMk cId="3561892318" sldId="733"/>
            <ac:spMk id="17" creationId="{C2F51A12-EE72-4863-90BE-A4449AA50FF6}"/>
          </ac:spMkLst>
        </pc:spChg>
        <pc:spChg chg="mod">
          <ac:chgData name="Thomas" userId="575d030b64f4584e" providerId="LiveId" clId="{1F2B6A54-1B0A-4919-96D9-F711E5E658E5}" dt="2022-03-31T13:14:17.754" v="3383" actId="207"/>
          <ac:spMkLst>
            <pc:docMk/>
            <pc:sldMk cId="3561892318" sldId="733"/>
            <ac:spMk id="310" creationId="{4510765D-5E5A-4BC0-8799-A7FE3C59BDF2}"/>
          </ac:spMkLst>
        </pc:spChg>
      </pc:sldChg>
      <pc:sldChg chg="addSp delSp modSp mod">
        <pc:chgData name="Thomas" userId="575d030b64f4584e" providerId="LiveId" clId="{1F2B6A54-1B0A-4919-96D9-F711E5E658E5}" dt="2022-03-31T13:14:20.325" v="3384" actId="207"/>
        <pc:sldMkLst>
          <pc:docMk/>
          <pc:sldMk cId="2210946444" sldId="734"/>
        </pc:sldMkLst>
        <pc:spChg chg="del">
          <ac:chgData name="Thomas" userId="575d030b64f4584e" providerId="LiveId" clId="{1F2B6A54-1B0A-4919-96D9-F711E5E658E5}" dt="2022-03-30T15:57:35.660" v="468" actId="478"/>
          <ac:spMkLst>
            <pc:docMk/>
            <pc:sldMk cId="2210946444" sldId="734"/>
            <ac:spMk id="11" creationId="{22FF5332-E0BD-4B07-B53A-975460B436D3}"/>
          </ac:spMkLst>
        </pc:spChg>
        <pc:spChg chg="del">
          <ac:chgData name="Thomas" userId="575d030b64f4584e" providerId="LiveId" clId="{1F2B6A54-1B0A-4919-96D9-F711E5E658E5}" dt="2022-03-31T13:14:10.555" v="3381" actId="478"/>
          <ac:spMkLst>
            <pc:docMk/>
            <pc:sldMk cId="2210946444" sldId="734"/>
            <ac:spMk id="12" creationId="{A5BEC593-CACB-41D6-9CA7-A00F8BDC31CD}"/>
          </ac:spMkLst>
        </pc:spChg>
        <pc:spChg chg="add mod">
          <ac:chgData name="Thomas" userId="575d030b64f4584e" providerId="LiveId" clId="{1F2B6A54-1B0A-4919-96D9-F711E5E658E5}" dt="2022-03-30T15:57:35.965" v="469"/>
          <ac:spMkLst>
            <pc:docMk/>
            <pc:sldMk cId="2210946444" sldId="734"/>
            <ac:spMk id="16" creationId="{D1E3F287-6B23-4545-B9AA-E7659C07E3FA}"/>
          </ac:spMkLst>
        </pc:spChg>
        <pc:spChg chg="add mod">
          <ac:chgData name="Thomas" userId="575d030b64f4584e" providerId="LiveId" clId="{1F2B6A54-1B0A-4919-96D9-F711E5E658E5}" dt="2022-03-31T13:14:11.460" v="3382"/>
          <ac:spMkLst>
            <pc:docMk/>
            <pc:sldMk cId="2210946444" sldId="734"/>
            <ac:spMk id="17" creationId="{C570AECB-ED11-4FFF-8375-A4ED2C565FFC}"/>
          </ac:spMkLst>
        </pc:spChg>
        <pc:spChg chg="mod">
          <ac:chgData name="Thomas" userId="575d030b64f4584e" providerId="LiveId" clId="{1F2B6A54-1B0A-4919-96D9-F711E5E658E5}" dt="2022-03-31T13:14:20.325" v="3384" actId="207"/>
          <ac:spMkLst>
            <pc:docMk/>
            <pc:sldMk cId="2210946444" sldId="734"/>
            <ac:spMk id="310" creationId="{4510765D-5E5A-4BC0-8799-A7FE3C59BDF2}"/>
          </ac:spMkLst>
        </pc:spChg>
      </pc:sldChg>
      <pc:sldChg chg="modSp mod">
        <pc:chgData name="Thomas" userId="575d030b64f4584e" providerId="LiveId" clId="{1F2B6A54-1B0A-4919-96D9-F711E5E658E5}" dt="2022-04-22T17:01:47.734" v="3938" actId="2711"/>
        <pc:sldMkLst>
          <pc:docMk/>
          <pc:sldMk cId="199623277" sldId="737"/>
        </pc:sldMkLst>
        <pc:spChg chg="mod">
          <ac:chgData name="Thomas" userId="575d030b64f4584e" providerId="LiveId" clId="{1F2B6A54-1B0A-4919-96D9-F711E5E658E5}" dt="2022-03-31T10:00:02.761" v="2425" actId="108"/>
          <ac:spMkLst>
            <pc:docMk/>
            <pc:sldMk cId="199623277" sldId="737"/>
            <ac:spMk id="19" creationId="{F46E2B83-719E-49C9-9BAB-0BBD2194FFB1}"/>
          </ac:spMkLst>
        </pc:spChg>
        <pc:spChg chg="mod">
          <ac:chgData name="Thomas" userId="575d030b64f4584e" providerId="LiveId" clId="{1F2B6A54-1B0A-4919-96D9-F711E5E658E5}" dt="2022-03-31T10:00:30.687" v="2426" actId="108"/>
          <ac:spMkLst>
            <pc:docMk/>
            <pc:sldMk cId="199623277" sldId="737"/>
            <ac:spMk id="20" creationId="{0AC798F3-BCFF-4877-93ED-E8CA8030D108}"/>
          </ac:spMkLst>
        </pc:spChg>
        <pc:spChg chg="mod">
          <ac:chgData name="Thomas" userId="575d030b64f4584e" providerId="LiveId" clId="{1F2B6A54-1B0A-4919-96D9-F711E5E658E5}" dt="2022-03-30T16:24:09.132" v="916" actId="947"/>
          <ac:spMkLst>
            <pc:docMk/>
            <pc:sldMk cId="199623277" sldId="737"/>
            <ac:spMk id="21" creationId="{3A817FD4-4E71-4469-AFB2-537C4BCD1B42}"/>
          </ac:spMkLst>
        </pc:spChg>
        <pc:spChg chg="mod">
          <ac:chgData name="Thomas" userId="575d030b64f4584e" providerId="LiveId" clId="{1F2B6A54-1B0A-4919-96D9-F711E5E658E5}" dt="2022-03-31T10:00:31.197" v="2427" actId="108"/>
          <ac:spMkLst>
            <pc:docMk/>
            <pc:sldMk cId="199623277" sldId="737"/>
            <ac:spMk id="22" creationId="{5F78DD78-6903-4441-B29C-91FD43CB4A09}"/>
          </ac:spMkLst>
        </pc:spChg>
        <pc:spChg chg="mod">
          <ac:chgData name="Thomas" userId="575d030b64f4584e" providerId="LiveId" clId="{1F2B6A54-1B0A-4919-96D9-F711E5E658E5}" dt="2022-03-30T16:24:11.794" v="917" actId="108"/>
          <ac:spMkLst>
            <pc:docMk/>
            <pc:sldMk cId="199623277" sldId="737"/>
            <ac:spMk id="23" creationId="{D8C277BA-082A-4712-99BE-2DF0F6A999C4}"/>
          </ac:spMkLst>
        </pc:spChg>
        <pc:spChg chg="mod">
          <ac:chgData name="Thomas" userId="575d030b64f4584e" providerId="LiveId" clId="{1F2B6A54-1B0A-4919-96D9-F711E5E658E5}" dt="2022-03-31T10:00:31.642" v="2428" actId="108"/>
          <ac:spMkLst>
            <pc:docMk/>
            <pc:sldMk cId="199623277" sldId="737"/>
            <ac:spMk id="30" creationId="{80DEBDB1-4696-4BE0-829E-2A8F1BC24415}"/>
          </ac:spMkLst>
        </pc:spChg>
        <pc:spChg chg="mod">
          <ac:chgData name="Thomas" userId="575d030b64f4584e" providerId="LiveId" clId="{1F2B6A54-1B0A-4919-96D9-F711E5E658E5}" dt="2022-03-30T16:24:12.948" v="918" actId="108"/>
          <ac:spMkLst>
            <pc:docMk/>
            <pc:sldMk cId="199623277" sldId="737"/>
            <ac:spMk id="31" creationId="{A7C096A0-0297-47EF-98A1-DF0174E847DD}"/>
          </ac:spMkLst>
        </pc:spChg>
        <pc:spChg chg="mod">
          <ac:chgData name="Thomas" userId="575d030b64f4584e" providerId="LiveId" clId="{1F2B6A54-1B0A-4919-96D9-F711E5E658E5}" dt="2022-03-30T16:43:43.305" v="1370" actId="207"/>
          <ac:spMkLst>
            <pc:docMk/>
            <pc:sldMk cId="199623277" sldId="737"/>
            <ac:spMk id="32" creationId="{50C98EFD-1C0E-4627-AFF8-3B1C42F7097A}"/>
          </ac:spMkLst>
        </pc:spChg>
        <pc:spChg chg="mod">
          <ac:chgData name="Thomas" userId="575d030b64f4584e" providerId="LiveId" clId="{1F2B6A54-1B0A-4919-96D9-F711E5E658E5}" dt="2022-03-30T15:57:06.410" v="457" actId="207"/>
          <ac:spMkLst>
            <pc:docMk/>
            <pc:sldMk cId="199623277" sldId="737"/>
            <ac:spMk id="46" creationId="{363280BD-C949-45C2-BBB3-5700EFA906F7}"/>
          </ac:spMkLst>
        </pc:spChg>
        <pc:spChg chg="mod">
          <ac:chgData name="Thomas" userId="575d030b64f4584e" providerId="LiveId" clId="{1F2B6A54-1B0A-4919-96D9-F711E5E658E5}" dt="2022-03-31T13:12:32.415" v="3363" actId="207"/>
          <ac:spMkLst>
            <pc:docMk/>
            <pc:sldMk cId="199623277" sldId="737"/>
            <ac:spMk id="49" creationId="{A4CFA47D-D240-4FF0-A807-9A9100893FF3}"/>
          </ac:spMkLst>
        </pc:spChg>
        <pc:spChg chg="mod">
          <ac:chgData name="Thomas" userId="575d030b64f4584e" providerId="LiveId" clId="{1F2B6A54-1B0A-4919-96D9-F711E5E658E5}" dt="2022-03-30T16:43:47.513" v="1371" actId="692"/>
          <ac:spMkLst>
            <pc:docMk/>
            <pc:sldMk cId="199623277" sldId="737"/>
            <ac:spMk id="51" creationId="{C3DD2999-9F60-4C05-B4DE-580F9B8683A6}"/>
          </ac:spMkLst>
        </pc:spChg>
        <pc:spChg chg="mod">
          <ac:chgData name="Thomas" userId="575d030b64f4584e" providerId="LiveId" clId="{1F2B6A54-1B0A-4919-96D9-F711E5E658E5}" dt="2022-03-30T16:43:47.513" v="1371" actId="692"/>
          <ac:spMkLst>
            <pc:docMk/>
            <pc:sldMk cId="199623277" sldId="737"/>
            <ac:spMk id="52" creationId="{67C58C4B-3C8D-4BEC-9B47-53EA6C8A62A8}"/>
          </ac:spMkLst>
        </pc:spChg>
        <pc:spChg chg="mod">
          <ac:chgData name="Thomas" userId="575d030b64f4584e" providerId="LiveId" clId="{1F2B6A54-1B0A-4919-96D9-F711E5E658E5}" dt="2022-03-30T16:43:47.513" v="1371" actId="692"/>
          <ac:spMkLst>
            <pc:docMk/>
            <pc:sldMk cId="199623277" sldId="737"/>
            <ac:spMk id="53" creationId="{9D9BBEF2-4D2B-4707-99D5-F3608458BCD9}"/>
          </ac:spMkLst>
        </pc:spChg>
        <pc:spChg chg="mod">
          <ac:chgData name="Thomas" userId="575d030b64f4584e" providerId="LiveId" clId="{1F2B6A54-1B0A-4919-96D9-F711E5E658E5}" dt="2022-04-22T17:01:47.734" v="3938" actId="2711"/>
          <ac:spMkLst>
            <pc:docMk/>
            <pc:sldMk cId="199623277" sldId="737"/>
            <ac:spMk id="60" creationId="{878A8F0F-254B-4B79-A9ED-A2DD40853A7A}"/>
          </ac:spMkLst>
        </pc:spChg>
      </pc:sldChg>
      <pc:sldChg chg="modSp mod">
        <pc:chgData name="Thomas" userId="575d030b64f4584e" providerId="LiveId" clId="{1F2B6A54-1B0A-4919-96D9-F711E5E658E5}" dt="2022-04-22T17:01:10.295" v="3935" actId="2711"/>
        <pc:sldMkLst>
          <pc:docMk/>
          <pc:sldMk cId="1942656208" sldId="738"/>
        </pc:sldMkLst>
        <pc:spChg chg="mod">
          <ac:chgData name="Thomas" userId="575d030b64f4584e" providerId="LiveId" clId="{1F2B6A54-1B0A-4919-96D9-F711E5E658E5}" dt="2022-04-22T17:01:10.295" v="3935" actId="2711"/>
          <ac:spMkLst>
            <pc:docMk/>
            <pc:sldMk cId="1942656208" sldId="738"/>
            <ac:spMk id="2" creationId="{A8C005FD-2690-4282-8732-AE3D38A07D7B}"/>
          </ac:spMkLst>
        </pc:spChg>
        <pc:spChg chg="mod">
          <ac:chgData name="Thomas" userId="575d030b64f4584e" providerId="LiveId" clId="{1F2B6A54-1B0A-4919-96D9-F711E5E658E5}" dt="2022-04-22T17:01:10.295" v="3935" actId="2711"/>
          <ac:spMkLst>
            <pc:docMk/>
            <pc:sldMk cId="1942656208" sldId="738"/>
            <ac:spMk id="8" creationId="{EBBA4F4B-B9A5-490C-B050-19129F2080AC}"/>
          </ac:spMkLst>
        </pc:spChg>
        <pc:spChg chg="mod">
          <ac:chgData name="Thomas" userId="575d030b64f4584e" providerId="LiveId" clId="{1F2B6A54-1B0A-4919-96D9-F711E5E658E5}" dt="2022-03-30T15:56:32.239" v="444" actId="207"/>
          <ac:spMkLst>
            <pc:docMk/>
            <pc:sldMk cId="1942656208" sldId="738"/>
            <ac:spMk id="11" creationId="{22FF5332-E0BD-4B07-B53A-975460B436D3}"/>
          </ac:spMkLst>
        </pc:spChg>
        <pc:spChg chg="mod">
          <ac:chgData name="Thomas" userId="575d030b64f4584e" providerId="LiveId" clId="{1F2B6A54-1B0A-4919-96D9-F711E5E658E5}" dt="2022-04-19T14:14:49.717" v="3719" actId="2711"/>
          <ac:spMkLst>
            <pc:docMk/>
            <pc:sldMk cId="1942656208" sldId="738"/>
            <ac:spMk id="12" creationId="{A5BEC593-CACB-41D6-9CA7-A00F8BDC31CD}"/>
          </ac:spMkLst>
        </pc:spChg>
        <pc:spChg chg="mod">
          <ac:chgData name="Thomas" userId="575d030b64f4584e" providerId="LiveId" clId="{1F2B6A54-1B0A-4919-96D9-F711E5E658E5}" dt="2022-04-22T17:01:10.295" v="3935" actId="2711"/>
          <ac:spMkLst>
            <pc:docMk/>
            <pc:sldMk cId="1942656208" sldId="738"/>
            <ac:spMk id="13" creationId="{2EBF35C4-97AC-4161-8C72-D1F85FA05BA9}"/>
          </ac:spMkLst>
        </pc:spChg>
        <pc:spChg chg="mod">
          <ac:chgData name="Thomas" userId="575d030b64f4584e" providerId="LiveId" clId="{1F2B6A54-1B0A-4919-96D9-F711E5E658E5}" dt="2022-03-31T13:11:47.398" v="3352" actId="207"/>
          <ac:spMkLst>
            <pc:docMk/>
            <pc:sldMk cId="1942656208" sldId="738"/>
            <ac:spMk id="310" creationId="{4510765D-5E5A-4BC0-8799-A7FE3C59BDF2}"/>
          </ac:spMkLst>
        </pc:spChg>
        <pc:picChg chg="mod">
          <ac:chgData name="Thomas" userId="575d030b64f4584e" providerId="LiveId" clId="{1F2B6A54-1B0A-4919-96D9-F711E5E658E5}" dt="2022-03-30T16:10:06.504" v="684" actId="207"/>
          <ac:picMkLst>
            <pc:docMk/>
            <pc:sldMk cId="1942656208" sldId="738"/>
            <ac:picMk id="7" creationId="{90FDD516-2B3B-4D32-A327-9AA9F9251188}"/>
          </ac:picMkLst>
        </pc:picChg>
      </pc:sldChg>
      <pc:sldChg chg="modSp mod">
        <pc:chgData name="Thomas" userId="575d030b64f4584e" providerId="LiveId" clId="{1F2B6A54-1B0A-4919-96D9-F711E5E658E5}" dt="2022-04-22T17:01:16.610" v="3936" actId="2711"/>
        <pc:sldMkLst>
          <pc:docMk/>
          <pc:sldMk cId="3639157541" sldId="739"/>
        </pc:sldMkLst>
        <pc:spChg chg="mod">
          <ac:chgData name="Thomas" userId="575d030b64f4584e" providerId="LiveId" clId="{1F2B6A54-1B0A-4919-96D9-F711E5E658E5}" dt="2022-03-30T16:40:52.405" v="1324" actId="108"/>
          <ac:spMkLst>
            <pc:docMk/>
            <pc:sldMk cId="3639157541" sldId="739"/>
            <ac:spMk id="13" creationId="{E740ED55-E0FE-4EA9-BA5D-C596296BE379}"/>
          </ac:spMkLst>
        </pc:spChg>
        <pc:spChg chg="mod">
          <ac:chgData name="Thomas" userId="575d030b64f4584e" providerId="LiveId" clId="{1F2B6A54-1B0A-4919-96D9-F711E5E658E5}" dt="2022-03-30T16:40:51.842" v="1323" actId="108"/>
          <ac:spMkLst>
            <pc:docMk/>
            <pc:sldMk cId="3639157541" sldId="739"/>
            <ac:spMk id="15" creationId="{8EB327CC-DEE8-4AB4-A647-CE094A209EDC}"/>
          </ac:spMkLst>
        </pc:spChg>
        <pc:spChg chg="mod">
          <ac:chgData name="Thomas" userId="575d030b64f4584e" providerId="LiveId" clId="{1F2B6A54-1B0A-4919-96D9-F711E5E658E5}" dt="2022-03-31T13:12:08.775" v="3355" actId="207"/>
          <ac:spMkLst>
            <pc:docMk/>
            <pc:sldMk cId="3639157541" sldId="739"/>
            <ac:spMk id="16" creationId="{615590C2-1949-40E4-9F20-194CD1FB6791}"/>
          </ac:spMkLst>
        </pc:spChg>
        <pc:spChg chg="mod">
          <ac:chgData name="Thomas" userId="575d030b64f4584e" providerId="LiveId" clId="{1F2B6A54-1B0A-4919-96D9-F711E5E658E5}" dt="2022-03-31T13:12:15.571" v="3358" actId="207"/>
          <ac:spMkLst>
            <pc:docMk/>
            <pc:sldMk cId="3639157541" sldId="739"/>
            <ac:spMk id="17" creationId="{DF53B34A-C4B3-40EE-8ED9-9B8A522FF184}"/>
          </ac:spMkLst>
        </pc:spChg>
        <pc:spChg chg="mod">
          <ac:chgData name="Thomas" userId="575d030b64f4584e" providerId="LiveId" clId="{1F2B6A54-1B0A-4919-96D9-F711E5E658E5}" dt="2022-04-22T17:01:16.610" v="3936" actId="2711"/>
          <ac:spMkLst>
            <pc:docMk/>
            <pc:sldMk cId="3639157541" sldId="739"/>
            <ac:spMk id="18" creationId="{DDC31DBD-A87D-4FBF-92AF-B1753A12A5BF}"/>
          </ac:spMkLst>
        </pc:spChg>
        <pc:spChg chg="mod">
          <ac:chgData name="Thomas" userId="575d030b64f4584e" providerId="LiveId" clId="{1F2B6A54-1B0A-4919-96D9-F711E5E658E5}" dt="2022-04-22T17:01:16.610" v="3936" actId="2711"/>
          <ac:spMkLst>
            <pc:docMk/>
            <pc:sldMk cId="3639157541" sldId="739"/>
            <ac:spMk id="19" creationId="{C888EDF1-4F2F-4945-ADBE-8AB3224F2D69}"/>
          </ac:spMkLst>
        </pc:spChg>
        <pc:spChg chg="mod">
          <ac:chgData name="Thomas" userId="575d030b64f4584e" providerId="LiveId" clId="{1F2B6A54-1B0A-4919-96D9-F711E5E658E5}" dt="2022-03-31T13:12:08.775" v="3355" actId="207"/>
          <ac:spMkLst>
            <pc:docMk/>
            <pc:sldMk cId="3639157541" sldId="739"/>
            <ac:spMk id="20" creationId="{9A790696-1A4C-400E-B84A-FFBA91679701}"/>
          </ac:spMkLst>
        </pc:spChg>
        <pc:spChg chg="mod">
          <ac:chgData name="Thomas" userId="575d030b64f4584e" providerId="LiveId" clId="{1F2B6A54-1B0A-4919-96D9-F711E5E658E5}" dt="2022-04-19T14:14:57.398" v="3721" actId="2711"/>
          <ac:spMkLst>
            <pc:docMk/>
            <pc:sldMk cId="3639157541" sldId="739"/>
            <ac:spMk id="21" creationId="{6AF750EF-3B6F-41D4-84FE-C4452B3A2FF4}"/>
          </ac:spMkLst>
        </pc:spChg>
        <pc:spChg chg="mod">
          <ac:chgData name="Thomas" userId="575d030b64f4584e" providerId="LiveId" clId="{1F2B6A54-1B0A-4919-96D9-F711E5E658E5}" dt="2022-03-31T13:12:15.571" v="3358" actId="207"/>
          <ac:spMkLst>
            <pc:docMk/>
            <pc:sldMk cId="3639157541" sldId="739"/>
            <ac:spMk id="23" creationId="{5A09963C-66C0-4D4E-96FA-ADC2AE3C1E5C}"/>
          </ac:spMkLst>
        </pc:spChg>
        <pc:spChg chg="mod">
          <ac:chgData name="Thomas" userId="575d030b64f4584e" providerId="LiveId" clId="{1F2B6A54-1B0A-4919-96D9-F711E5E658E5}" dt="2022-04-22T17:01:16.610" v="3936" actId="2711"/>
          <ac:spMkLst>
            <pc:docMk/>
            <pc:sldMk cId="3639157541" sldId="739"/>
            <ac:spMk id="27" creationId="{B98E37CE-1720-44E5-ABC6-194DA2D9A223}"/>
          </ac:spMkLst>
        </pc:spChg>
        <pc:spChg chg="mod">
          <ac:chgData name="Thomas" userId="575d030b64f4584e" providerId="LiveId" clId="{1F2B6A54-1B0A-4919-96D9-F711E5E658E5}" dt="2022-04-22T17:01:16.610" v="3936" actId="2711"/>
          <ac:spMkLst>
            <pc:docMk/>
            <pc:sldMk cId="3639157541" sldId="739"/>
            <ac:spMk id="28" creationId="{D23B5C6E-D998-4D6D-B141-2C2CCCDAEA96}"/>
          </ac:spMkLst>
        </pc:spChg>
        <pc:spChg chg="mod">
          <ac:chgData name="Thomas" userId="575d030b64f4584e" providerId="LiveId" clId="{1F2B6A54-1B0A-4919-96D9-F711E5E658E5}" dt="2022-04-19T14:14:57.398" v="3721" actId="2711"/>
          <ac:spMkLst>
            <pc:docMk/>
            <pc:sldMk cId="3639157541" sldId="739"/>
            <ac:spMk id="36" creationId="{C9CB60F8-FD7B-4EC0-936E-CC15B15B18EB}"/>
          </ac:spMkLst>
        </pc:spChg>
        <pc:spChg chg="mod">
          <ac:chgData name="Thomas" userId="575d030b64f4584e" providerId="LiveId" clId="{1F2B6A54-1B0A-4919-96D9-F711E5E658E5}" dt="2022-03-30T15:56:38.277" v="446" actId="207"/>
          <ac:spMkLst>
            <pc:docMk/>
            <pc:sldMk cId="3639157541" sldId="739"/>
            <ac:spMk id="40" creationId="{C9021501-8F10-4408-87C6-28CD49CEEF33}"/>
          </ac:spMkLst>
        </pc:spChg>
        <pc:spChg chg="mod">
          <ac:chgData name="Thomas" userId="575d030b64f4584e" providerId="LiveId" clId="{1F2B6A54-1B0A-4919-96D9-F711E5E658E5}" dt="2022-03-31T13:12:08.775" v="3355" actId="207"/>
          <ac:spMkLst>
            <pc:docMk/>
            <pc:sldMk cId="3639157541" sldId="739"/>
            <ac:spMk id="41" creationId="{77491D2A-7F72-45CA-B3BE-2AE00F700A98}"/>
          </ac:spMkLst>
        </pc:spChg>
      </pc:sldChg>
      <pc:sldChg chg="addSp delSp modSp mod">
        <pc:chgData name="Thomas" userId="575d030b64f4584e" providerId="LiveId" clId="{1F2B6A54-1B0A-4919-96D9-F711E5E658E5}" dt="2022-04-22T17:01:21.905" v="3937" actId="2711"/>
        <pc:sldMkLst>
          <pc:docMk/>
          <pc:sldMk cId="2887717268" sldId="740"/>
        </pc:sldMkLst>
        <pc:spChg chg="mod">
          <ac:chgData name="Thomas" userId="575d030b64f4584e" providerId="LiveId" clId="{1F2B6A54-1B0A-4919-96D9-F711E5E658E5}" dt="2022-03-30T16:40:55.110" v="1327" actId="108"/>
          <ac:spMkLst>
            <pc:docMk/>
            <pc:sldMk cId="2887717268" sldId="740"/>
            <ac:spMk id="19" creationId="{B68E7ACB-8560-4A33-8699-9B40AE95675D}"/>
          </ac:spMkLst>
        </pc:spChg>
        <pc:spChg chg="mod">
          <ac:chgData name="Thomas" userId="575d030b64f4584e" providerId="LiveId" clId="{1F2B6A54-1B0A-4919-96D9-F711E5E658E5}" dt="2022-03-30T16:40:54.538" v="1326" actId="108"/>
          <ac:spMkLst>
            <pc:docMk/>
            <pc:sldMk cId="2887717268" sldId="740"/>
            <ac:spMk id="25" creationId="{18B98F9E-792A-4B34-B2F9-36AEB8638AF6}"/>
          </ac:spMkLst>
        </pc:spChg>
        <pc:spChg chg="mod">
          <ac:chgData name="Thomas" userId="575d030b64f4584e" providerId="LiveId" clId="{1F2B6A54-1B0A-4919-96D9-F711E5E658E5}" dt="2022-03-30T16:40:54.035" v="1325" actId="108"/>
          <ac:spMkLst>
            <pc:docMk/>
            <pc:sldMk cId="2887717268" sldId="740"/>
            <ac:spMk id="26" creationId="{3E98AEA1-ED0D-45F5-B6AE-C22C75A6AFA9}"/>
          </ac:spMkLst>
        </pc:spChg>
        <pc:spChg chg="mod">
          <ac:chgData name="Thomas" userId="575d030b64f4584e" providerId="LiveId" clId="{1F2B6A54-1B0A-4919-96D9-F711E5E658E5}" dt="2022-03-31T13:12:25.974" v="3362" actId="207"/>
          <ac:spMkLst>
            <pc:docMk/>
            <pc:sldMk cId="2887717268" sldId="740"/>
            <ac:spMk id="27" creationId="{AD4B7379-41B7-4ED3-8654-0C1810908A6B}"/>
          </ac:spMkLst>
        </pc:spChg>
        <pc:spChg chg="mod">
          <ac:chgData name="Thomas" userId="575d030b64f4584e" providerId="LiveId" clId="{1F2B6A54-1B0A-4919-96D9-F711E5E658E5}" dt="2022-04-19T14:15:03.563" v="3722" actId="2711"/>
          <ac:spMkLst>
            <pc:docMk/>
            <pc:sldMk cId="2887717268" sldId="740"/>
            <ac:spMk id="28" creationId="{838FED87-02CF-4509-91F5-FB4F1C14F3C2}"/>
          </ac:spMkLst>
        </pc:spChg>
        <pc:spChg chg="mod">
          <ac:chgData name="Thomas" userId="575d030b64f4584e" providerId="LiveId" clId="{1F2B6A54-1B0A-4919-96D9-F711E5E658E5}" dt="2022-03-31T13:12:21.722" v="3361" actId="207"/>
          <ac:spMkLst>
            <pc:docMk/>
            <pc:sldMk cId="2887717268" sldId="740"/>
            <ac:spMk id="30" creationId="{9959C9A3-8592-4951-BAAD-A6D4E6B633FB}"/>
          </ac:spMkLst>
        </pc:spChg>
        <pc:spChg chg="add mod">
          <ac:chgData name="Thomas" userId="575d030b64f4584e" providerId="LiveId" clId="{1F2B6A54-1B0A-4919-96D9-F711E5E658E5}" dt="2022-03-30T15:56:44.586" v="448"/>
          <ac:spMkLst>
            <pc:docMk/>
            <pc:sldMk cId="2887717268" sldId="740"/>
            <ac:spMk id="31" creationId="{60FAAEEF-2BD2-4188-9489-2FADF94BFAD9}"/>
          </ac:spMkLst>
        </pc:spChg>
        <pc:spChg chg="mod">
          <ac:chgData name="Thomas" userId="575d030b64f4584e" providerId="LiveId" clId="{1F2B6A54-1B0A-4919-96D9-F711E5E658E5}" dt="2022-03-31T13:12:25.974" v="3362" actId="207"/>
          <ac:spMkLst>
            <pc:docMk/>
            <pc:sldMk cId="2887717268" sldId="740"/>
            <ac:spMk id="33" creationId="{CE3B8A95-0F37-4290-B000-90E0205D10E3}"/>
          </ac:spMkLst>
        </pc:spChg>
        <pc:spChg chg="mod">
          <ac:chgData name="Thomas" userId="575d030b64f4584e" providerId="LiveId" clId="{1F2B6A54-1B0A-4919-96D9-F711E5E658E5}" dt="2022-04-19T14:15:03.563" v="3722" actId="2711"/>
          <ac:spMkLst>
            <pc:docMk/>
            <pc:sldMk cId="2887717268" sldId="740"/>
            <ac:spMk id="34" creationId="{C6B93925-99B2-4397-BFE6-9520284428DA}"/>
          </ac:spMkLst>
        </pc:spChg>
        <pc:spChg chg="mod">
          <ac:chgData name="Thomas" userId="575d030b64f4584e" providerId="LiveId" clId="{1F2B6A54-1B0A-4919-96D9-F711E5E658E5}" dt="2022-03-31T13:12:21.722" v="3361" actId="207"/>
          <ac:spMkLst>
            <pc:docMk/>
            <pc:sldMk cId="2887717268" sldId="740"/>
            <ac:spMk id="35" creationId="{A12036AC-D922-4C29-9915-442F5DD93D49}"/>
          </ac:spMkLst>
        </pc:spChg>
        <pc:spChg chg="del">
          <ac:chgData name="Thomas" userId="575d030b64f4584e" providerId="LiveId" clId="{1F2B6A54-1B0A-4919-96D9-F711E5E658E5}" dt="2022-03-30T15:56:44.255" v="447" actId="478"/>
          <ac:spMkLst>
            <pc:docMk/>
            <pc:sldMk cId="2887717268" sldId="740"/>
            <ac:spMk id="40" creationId="{C9021501-8F10-4408-87C6-28CD49CEEF33}"/>
          </ac:spMkLst>
        </pc:spChg>
        <pc:spChg chg="mod">
          <ac:chgData name="Thomas" userId="575d030b64f4584e" providerId="LiveId" clId="{1F2B6A54-1B0A-4919-96D9-F711E5E658E5}" dt="2022-03-31T13:12:25.974" v="3362" actId="207"/>
          <ac:spMkLst>
            <pc:docMk/>
            <pc:sldMk cId="2887717268" sldId="740"/>
            <ac:spMk id="41" creationId="{77491D2A-7F72-45CA-B3BE-2AE00F700A98}"/>
          </ac:spMkLst>
        </pc:spChg>
        <pc:spChg chg="mod">
          <ac:chgData name="Thomas" userId="575d030b64f4584e" providerId="LiveId" clId="{1F2B6A54-1B0A-4919-96D9-F711E5E658E5}" dt="2022-04-22T17:01:21.905" v="3937" actId="2711"/>
          <ac:spMkLst>
            <pc:docMk/>
            <pc:sldMk cId="2887717268" sldId="740"/>
            <ac:spMk id="42" creationId="{520A444E-3D1F-4797-A7CB-553137A2CEDF}"/>
          </ac:spMkLst>
        </pc:spChg>
        <pc:spChg chg="mod">
          <ac:chgData name="Thomas" userId="575d030b64f4584e" providerId="LiveId" clId="{1F2B6A54-1B0A-4919-96D9-F711E5E658E5}" dt="2022-03-31T13:12:25.974" v="3362" actId="207"/>
          <ac:spMkLst>
            <pc:docMk/>
            <pc:sldMk cId="2887717268" sldId="740"/>
            <ac:spMk id="43" creationId="{E9AA2A87-158C-4F13-B98D-CF22427EB4D9}"/>
          </ac:spMkLst>
        </pc:spChg>
        <pc:spChg chg="mod">
          <ac:chgData name="Thomas" userId="575d030b64f4584e" providerId="LiveId" clId="{1F2B6A54-1B0A-4919-96D9-F711E5E658E5}" dt="2022-04-19T14:15:03.563" v="3722" actId="2711"/>
          <ac:spMkLst>
            <pc:docMk/>
            <pc:sldMk cId="2887717268" sldId="740"/>
            <ac:spMk id="44" creationId="{9737C766-2B25-4FED-8424-24B383C6E0DC}"/>
          </ac:spMkLst>
        </pc:spChg>
        <pc:spChg chg="mod">
          <ac:chgData name="Thomas" userId="575d030b64f4584e" providerId="LiveId" clId="{1F2B6A54-1B0A-4919-96D9-F711E5E658E5}" dt="2022-03-31T13:12:21.722" v="3361" actId="207"/>
          <ac:spMkLst>
            <pc:docMk/>
            <pc:sldMk cId="2887717268" sldId="740"/>
            <ac:spMk id="45" creationId="{AFC58D89-1C43-4C8B-9E44-DF24BC79B41F}"/>
          </ac:spMkLst>
        </pc:spChg>
        <pc:spChg chg="mod">
          <ac:chgData name="Thomas" userId="575d030b64f4584e" providerId="LiveId" clId="{1F2B6A54-1B0A-4919-96D9-F711E5E658E5}" dt="2022-04-22T17:01:21.905" v="3937" actId="2711"/>
          <ac:spMkLst>
            <pc:docMk/>
            <pc:sldMk cId="2887717268" sldId="740"/>
            <ac:spMk id="49" creationId="{E556CA0B-4019-4755-9E6B-3F92F0B632D4}"/>
          </ac:spMkLst>
        </pc:spChg>
        <pc:spChg chg="mod">
          <ac:chgData name="Thomas" userId="575d030b64f4584e" providerId="LiveId" clId="{1F2B6A54-1B0A-4919-96D9-F711E5E658E5}" dt="2022-04-22T17:01:21.905" v="3937" actId="2711"/>
          <ac:spMkLst>
            <pc:docMk/>
            <pc:sldMk cId="2887717268" sldId="740"/>
            <ac:spMk id="52" creationId="{C2B3DBD8-978E-48E8-8D13-01962508922C}"/>
          </ac:spMkLst>
        </pc:spChg>
        <pc:spChg chg="mod">
          <ac:chgData name="Thomas" userId="575d030b64f4584e" providerId="LiveId" clId="{1F2B6A54-1B0A-4919-96D9-F711E5E658E5}" dt="2022-04-22T17:01:21.905" v="3937" actId="2711"/>
          <ac:spMkLst>
            <pc:docMk/>
            <pc:sldMk cId="2887717268" sldId="740"/>
            <ac:spMk id="53" creationId="{F73E74CE-F2AE-4A23-BFD0-7A60C1810D0C}"/>
          </ac:spMkLst>
        </pc:spChg>
        <pc:spChg chg="mod">
          <ac:chgData name="Thomas" userId="575d030b64f4584e" providerId="LiveId" clId="{1F2B6A54-1B0A-4919-96D9-F711E5E658E5}" dt="2022-04-22T17:01:21.905" v="3937" actId="2711"/>
          <ac:spMkLst>
            <pc:docMk/>
            <pc:sldMk cId="2887717268" sldId="740"/>
            <ac:spMk id="56" creationId="{90774CD7-06B3-4AF8-B7CF-1FA64C24C86C}"/>
          </ac:spMkLst>
        </pc:spChg>
        <pc:spChg chg="mod">
          <ac:chgData name="Thomas" userId="575d030b64f4584e" providerId="LiveId" clId="{1F2B6A54-1B0A-4919-96D9-F711E5E658E5}" dt="2022-04-22T17:01:21.905" v="3937" actId="2711"/>
          <ac:spMkLst>
            <pc:docMk/>
            <pc:sldMk cId="2887717268" sldId="740"/>
            <ac:spMk id="57" creationId="{9C5D1AF0-9D5A-4DCE-A90A-44FD3EB42B51}"/>
          </ac:spMkLst>
        </pc:spChg>
      </pc:sldChg>
      <pc:sldChg chg="modSp mod">
        <pc:chgData name="Thomas" userId="575d030b64f4584e" providerId="LiveId" clId="{1F2B6A54-1B0A-4919-96D9-F711E5E658E5}" dt="2022-03-30T15:56:49.219" v="449" actId="207"/>
        <pc:sldMkLst>
          <pc:docMk/>
          <pc:sldMk cId="2555760459" sldId="741"/>
        </pc:sldMkLst>
        <pc:spChg chg="mod">
          <ac:chgData name="Thomas" userId="575d030b64f4584e" providerId="LiveId" clId="{1F2B6A54-1B0A-4919-96D9-F711E5E658E5}" dt="2022-03-30T15:56:49.219" v="449" actId="207"/>
          <ac:spMkLst>
            <pc:docMk/>
            <pc:sldMk cId="2555760459" sldId="741"/>
            <ac:spMk id="40" creationId="{C9021501-8F10-4408-87C6-28CD49CEEF33}"/>
          </ac:spMkLst>
        </pc:spChg>
      </pc:sldChg>
      <pc:sldChg chg="modSp mod">
        <pc:chgData name="Thomas" userId="575d030b64f4584e" providerId="LiveId" clId="{1F2B6A54-1B0A-4919-96D9-F711E5E658E5}" dt="2022-04-19T14:15:36.948" v="3724" actId="2711"/>
        <pc:sldMkLst>
          <pc:docMk/>
          <pc:sldMk cId="1605840083" sldId="742"/>
        </pc:sldMkLst>
        <pc:spChg chg="mod">
          <ac:chgData name="Thomas" userId="575d030b64f4584e" providerId="LiveId" clId="{1F2B6A54-1B0A-4919-96D9-F711E5E658E5}" dt="2022-03-30T16:41:07.267" v="1330" actId="108"/>
          <ac:spMkLst>
            <pc:docMk/>
            <pc:sldMk cId="1605840083" sldId="742"/>
            <ac:spMk id="19" creationId="{B68E7ACB-8560-4A33-8699-9B40AE95675D}"/>
          </ac:spMkLst>
        </pc:spChg>
        <pc:spChg chg="mod ord">
          <ac:chgData name="Thomas" userId="575d030b64f4584e" providerId="LiveId" clId="{1F2B6A54-1B0A-4919-96D9-F711E5E658E5}" dt="2022-03-31T10:01:24.467" v="2447" actId="167"/>
          <ac:spMkLst>
            <pc:docMk/>
            <pc:sldMk cId="1605840083" sldId="742"/>
            <ac:spMk id="25" creationId="{18B98F9E-792A-4B34-B2F9-36AEB8638AF6}"/>
          </ac:spMkLst>
        </pc:spChg>
        <pc:spChg chg="mod ord">
          <ac:chgData name="Thomas" userId="575d030b64f4584e" providerId="LiveId" clId="{1F2B6A54-1B0A-4919-96D9-F711E5E658E5}" dt="2022-03-31T10:01:24.467" v="2447" actId="167"/>
          <ac:spMkLst>
            <pc:docMk/>
            <pc:sldMk cId="1605840083" sldId="742"/>
            <ac:spMk id="26" creationId="{3E98AEA1-ED0D-45F5-B6AE-C22C75A6AFA9}"/>
          </ac:spMkLst>
        </pc:spChg>
        <pc:spChg chg="mod ord">
          <ac:chgData name="Thomas" userId="575d030b64f4584e" providerId="LiveId" clId="{1F2B6A54-1B0A-4919-96D9-F711E5E658E5}" dt="2022-04-19T14:15:36.948" v="3724" actId="2711"/>
          <ac:spMkLst>
            <pc:docMk/>
            <pc:sldMk cId="1605840083" sldId="742"/>
            <ac:spMk id="28" creationId="{838FED87-02CF-4509-91F5-FB4F1C14F3C2}"/>
          </ac:spMkLst>
        </pc:spChg>
        <pc:spChg chg="ord">
          <ac:chgData name="Thomas" userId="575d030b64f4584e" providerId="LiveId" clId="{1F2B6A54-1B0A-4919-96D9-F711E5E658E5}" dt="2022-03-31T10:01:24.467" v="2447" actId="167"/>
          <ac:spMkLst>
            <pc:docMk/>
            <pc:sldMk cId="1605840083" sldId="742"/>
            <ac:spMk id="31" creationId="{164CF761-4AB2-47E0-94E2-A9DA0F815F76}"/>
          </ac:spMkLst>
        </pc:spChg>
        <pc:spChg chg="ord">
          <ac:chgData name="Thomas" userId="575d030b64f4584e" providerId="LiveId" clId="{1F2B6A54-1B0A-4919-96D9-F711E5E658E5}" dt="2022-03-31T10:01:24.467" v="2447" actId="167"/>
          <ac:spMkLst>
            <pc:docMk/>
            <pc:sldMk cId="1605840083" sldId="742"/>
            <ac:spMk id="39" creationId="{BE4CC238-2278-4455-BA70-364E94F2A648}"/>
          </ac:spMkLst>
        </pc:spChg>
        <pc:spChg chg="mod">
          <ac:chgData name="Thomas" userId="575d030b64f4584e" providerId="LiveId" clId="{1F2B6A54-1B0A-4919-96D9-F711E5E658E5}" dt="2022-03-30T15:57:11.058" v="459" actId="207"/>
          <ac:spMkLst>
            <pc:docMk/>
            <pc:sldMk cId="1605840083" sldId="742"/>
            <ac:spMk id="40" creationId="{C9021501-8F10-4408-87C6-28CD49CEEF33}"/>
          </ac:spMkLst>
        </pc:spChg>
        <pc:spChg chg="mod">
          <ac:chgData name="Thomas" userId="575d030b64f4584e" providerId="LiveId" clId="{1F2B6A54-1B0A-4919-96D9-F711E5E658E5}" dt="2022-03-31T13:13:08.895" v="3364" actId="207"/>
          <ac:spMkLst>
            <pc:docMk/>
            <pc:sldMk cId="1605840083" sldId="742"/>
            <ac:spMk id="41" creationId="{77491D2A-7F72-45CA-B3BE-2AE00F700A98}"/>
          </ac:spMkLst>
        </pc:spChg>
        <pc:spChg chg="mod ord">
          <ac:chgData name="Thomas" userId="575d030b64f4584e" providerId="LiveId" clId="{1F2B6A54-1B0A-4919-96D9-F711E5E658E5}" dt="2022-04-19T14:15:36.948" v="3724" actId="2711"/>
          <ac:spMkLst>
            <pc:docMk/>
            <pc:sldMk cId="1605840083" sldId="742"/>
            <ac:spMk id="60" creationId="{E5EF7333-EB94-4B70-8061-E574FD690A9F}"/>
          </ac:spMkLst>
        </pc:spChg>
        <pc:spChg chg="mod">
          <ac:chgData name="Thomas" userId="575d030b64f4584e" providerId="LiveId" clId="{1F2B6A54-1B0A-4919-96D9-F711E5E658E5}" dt="2022-04-19T14:15:36.948" v="3724" actId="2711"/>
          <ac:spMkLst>
            <pc:docMk/>
            <pc:sldMk cId="1605840083" sldId="742"/>
            <ac:spMk id="61" creationId="{3CD53355-A2F9-4EBB-9477-E589271D56E3}"/>
          </ac:spMkLst>
        </pc:spChg>
        <pc:picChg chg="ord">
          <ac:chgData name="Thomas" userId="575d030b64f4584e" providerId="LiveId" clId="{1F2B6A54-1B0A-4919-96D9-F711E5E658E5}" dt="2022-03-31T10:01:24.467" v="2447" actId="167"/>
          <ac:picMkLst>
            <pc:docMk/>
            <pc:sldMk cId="1605840083" sldId="742"/>
            <ac:picMk id="54" creationId="{85F14031-F034-401E-AF2D-BEC733A40474}"/>
          </ac:picMkLst>
        </pc:picChg>
        <pc:picChg chg="ord">
          <ac:chgData name="Thomas" userId="575d030b64f4584e" providerId="LiveId" clId="{1F2B6A54-1B0A-4919-96D9-F711E5E658E5}" dt="2022-03-31T10:01:24.467" v="2447" actId="167"/>
          <ac:picMkLst>
            <pc:docMk/>
            <pc:sldMk cId="1605840083" sldId="742"/>
            <ac:picMk id="58" creationId="{069D0FEC-56F9-42F6-8E32-CEB6959C72CD}"/>
          </ac:picMkLst>
        </pc:picChg>
      </pc:sldChg>
      <pc:sldChg chg="modSp mod">
        <pc:chgData name="Thomas" userId="575d030b64f4584e" providerId="LiveId" clId="{1F2B6A54-1B0A-4919-96D9-F711E5E658E5}" dt="2022-04-27T13:48:34.402" v="4118" actId="108"/>
        <pc:sldMkLst>
          <pc:docMk/>
          <pc:sldMk cId="404235823" sldId="743"/>
        </pc:sldMkLst>
        <pc:spChg chg="mod">
          <ac:chgData name="Thomas" userId="575d030b64f4584e" providerId="LiveId" clId="{1F2B6A54-1B0A-4919-96D9-F711E5E658E5}" dt="2022-03-30T16:43:24.323" v="1368" actId="207"/>
          <ac:spMkLst>
            <pc:docMk/>
            <pc:sldMk cId="404235823" sldId="743"/>
            <ac:spMk id="8" creationId="{6B3B5FB0-13BD-4C53-8128-7A5B33F060ED}"/>
          </ac:spMkLst>
        </pc:spChg>
        <pc:spChg chg="mod">
          <ac:chgData name="Thomas" userId="575d030b64f4584e" providerId="LiveId" clId="{1F2B6A54-1B0A-4919-96D9-F711E5E658E5}" dt="2022-04-27T13:48:34.402" v="4118" actId="108"/>
          <ac:spMkLst>
            <pc:docMk/>
            <pc:sldMk cId="404235823" sldId="743"/>
            <ac:spMk id="9" creationId="{2E2CDE63-9141-4D7A-BF77-C045620AE06C}"/>
          </ac:spMkLst>
        </pc:spChg>
        <pc:spChg chg="mod">
          <ac:chgData name="Thomas" userId="575d030b64f4584e" providerId="LiveId" clId="{1F2B6A54-1B0A-4919-96D9-F711E5E658E5}" dt="2022-03-30T15:54:47.207" v="422" actId="207"/>
          <ac:spMkLst>
            <pc:docMk/>
            <pc:sldMk cId="404235823" sldId="743"/>
            <ac:spMk id="11" creationId="{22FF5332-E0BD-4B07-B53A-975460B436D3}"/>
          </ac:spMkLst>
        </pc:spChg>
        <pc:spChg chg="mod">
          <ac:chgData name="Thomas" userId="575d030b64f4584e" providerId="LiveId" clId="{1F2B6A54-1B0A-4919-96D9-F711E5E658E5}" dt="2022-03-30T16:43:24.323" v="1368" actId="207"/>
          <ac:spMkLst>
            <pc:docMk/>
            <pc:sldMk cId="404235823" sldId="743"/>
            <ac:spMk id="12" creationId="{54C10D4B-2620-4716-9EC9-D8D850C4FE86}"/>
          </ac:spMkLst>
        </pc:spChg>
        <pc:spChg chg="mod">
          <ac:chgData name="Thomas" userId="575d030b64f4584e" providerId="LiveId" clId="{1F2B6A54-1B0A-4919-96D9-F711E5E658E5}" dt="2022-03-30T16:43:24.323" v="1368" actId="207"/>
          <ac:spMkLst>
            <pc:docMk/>
            <pc:sldMk cId="404235823" sldId="743"/>
            <ac:spMk id="13" creationId="{7D7998B8-E770-445D-A8DA-3AED6567A68D}"/>
          </ac:spMkLst>
        </pc:spChg>
        <pc:spChg chg="mod">
          <ac:chgData name="Thomas" userId="575d030b64f4584e" providerId="LiveId" clId="{1F2B6A54-1B0A-4919-96D9-F711E5E658E5}" dt="2022-03-31T13:08:02.428" v="3289" actId="207"/>
          <ac:spMkLst>
            <pc:docMk/>
            <pc:sldMk cId="404235823" sldId="743"/>
            <ac:spMk id="310" creationId="{4510765D-5E5A-4BC0-8799-A7FE3C59BDF2}"/>
          </ac:spMkLst>
        </pc:spChg>
        <pc:picChg chg="mod">
          <ac:chgData name="Thomas" userId="575d030b64f4584e" providerId="LiveId" clId="{1F2B6A54-1B0A-4919-96D9-F711E5E658E5}" dt="2022-03-31T13:16:54.085" v="3391" actId="692"/>
          <ac:picMkLst>
            <pc:docMk/>
            <pc:sldMk cId="404235823" sldId="743"/>
            <ac:picMk id="7" creationId="{ECE2C4BB-6376-47CD-B113-2514D201A9B3}"/>
          </ac:picMkLst>
        </pc:picChg>
      </pc:sldChg>
      <pc:sldChg chg="modSp mod">
        <pc:chgData name="Thomas" userId="575d030b64f4584e" providerId="LiveId" clId="{1F2B6A54-1B0A-4919-96D9-F711E5E658E5}" dt="2022-04-27T13:48:40.900" v="4120" actId="108"/>
        <pc:sldMkLst>
          <pc:docMk/>
          <pc:sldMk cId="3655731038" sldId="744"/>
        </pc:sldMkLst>
        <pc:spChg chg="mod">
          <ac:chgData name="Thomas" userId="575d030b64f4584e" providerId="LiveId" clId="{1F2B6A54-1B0A-4919-96D9-F711E5E658E5}" dt="2022-03-30T15:54:59.267" v="426" actId="207"/>
          <ac:spMkLst>
            <pc:docMk/>
            <pc:sldMk cId="3655731038" sldId="744"/>
            <ac:spMk id="11" creationId="{22FF5332-E0BD-4B07-B53A-975460B436D3}"/>
          </ac:spMkLst>
        </pc:spChg>
        <pc:spChg chg="mod">
          <ac:chgData name="Thomas" userId="575d030b64f4584e" providerId="LiveId" clId="{1F2B6A54-1B0A-4919-96D9-F711E5E658E5}" dt="2022-03-30T16:42:36.137" v="1354" actId="207"/>
          <ac:spMkLst>
            <pc:docMk/>
            <pc:sldMk cId="3655731038" sldId="744"/>
            <ac:spMk id="12" creationId="{54C10D4B-2620-4716-9EC9-D8D850C4FE86}"/>
          </ac:spMkLst>
        </pc:spChg>
        <pc:spChg chg="mod">
          <ac:chgData name="Thomas" userId="575d030b64f4584e" providerId="LiveId" clId="{1F2B6A54-1B0A-4919-96D9-F711E5E658E5}" dt="2022-04-27T13:48:40.900" v="4120" actId="108"/>
          <ac:spMkLst>
            <pc:docMk/>
            <pc:sldMk cId="3655731038" sldId="744"/>
            <ac:spMk id="15" creationId="{64CA540E-7A27-409F-AB67-6EB46039BF38}"/>
          </ac:spMkLst>
        </pc:spChg>
        <pc:spChg chg="mod">
          <ac:chgData name="Thomas" userId="575d030b64f4584e" providerId="LiveId" clId="{1F2B6A54-1B0A-4919-96D9-F711E5E658E5}" dt="2022-03-30T16:42:33.292" v="1353" actId="108"/>
          <ac:spMkLst>
            <pc:docMk/>
            <pc:sldMk cId="3655731038" sldId="744"/>
            <ac:spMk id="18" creationId="{1C40CEED-195C-4313-8470-AFF225C96BC0}"/>
          </ac:spMkLst>
        </pc:spChg>
        <pc:spChg chg="mod">
          <ac:chgData name="Thomas" userId="575d030b64f4584e" providerId="LiveId" clId="{1F2B6A54-1B0A-4919-96D9-F711E5E658E5}" dt="2022-03-30T16:42:36.137" v="1354" actId="207"/>
          <ac:spMkLst>
            <pc:docMk/>
            <pc:sldMk cId="3655731038" sldId="744"/>
            <ac:spMk id="19" creationId="{412987E5-920F-4182-AAEB-44F7F0E46159}"/>
          </ac:spMkLst>
        </pc:spChg>
        <pc:spChg chg="mod">
          <ac:chgData name="Thomas" userId="575d030b64f4584e" providerId="LiveId" clId="{1F2B6A54-1B0A-4919-96D9-F711E5E658E5}" dt="2022-03-30T16:42:36.137" v="1354" actId="207"/>
          <ac:spMkLst>
            <pc:docMk/>
            <pc:sldMk cId="3655731038" sldId="744"/>
            <ac:spMk id="21" creationId="{786DAB99-006A-4B66-BC7C-952BD65E0E2A}"/>
          </ac:spMkLst>
        </pc:spChg>
        <pc:spChg chg="mod">
          <ac:chgData name="Thomas" userId="575d030b64f4584e" providerId="LiveId" clId="{1F2B6A54-1B0A-4919-96D9-F711E5E658E5}" dt="2022-03-31T13:08:41.724" v="3296" actId="207"/>
          <ac:spMkLst>
            <pc:docMk/>
            <pc:sldMk cId="3655731038" sldId="744"/>
            <ac:spMk id="23" creationId="{A644112A-1FFD-43BD-8D52-EC86C6C929F8}"/>
          </ac:spMkLst>
        </pc:spChg>
        <pc:spChg chg="mod">
          <ac:chgData name="Thomas" userId="575d030b64f4584e" providerId="LiveId" clId="{1F2B6A54-1B0A-4919-96D9-F711E5E658E5}" dt="2022-03-31T13:08:38.616" v="3294" actId="207"/>
          <ac:spMkLst>
            <pc:docMk/>
            <pc:sldMk cId="3655731038" sldId="744"/>
            <ac:spMk id="25" creationId="{F2E7DC40-BD49-472D-AD74-79669FDC40D3}"/>
          </ac:spMkLst>
        </pc:spChg>
        <pc:spChg chg="mod">
          <ac:chgData name="Thomas" userId="575d030b64f4584e" providerId="LiveId" clId="{1F2B6A54-1B0A-4919-96D9-F711E5E658E5}" dt="2022-03-31T13:08:37.035" v="3293" actId="207"/>
          <ac:spMkLst>
            <pc:docMk/>
            <pc:sldMk cId="3655731038" sldId="744"/>
            <ac:spMk id="310" creationId="{4510765D-5E5A-4BC0-8799-A7FE3C59BDF2}"/>
          </ac:spMkLst>
        </pc:spChg>
      </pc:sldChg>
      <pc:sldChg chg="delSp modSp mod">
        <pc:chgData name="Thomas" userId="575d030b64f4584e" providerId="LiveId" clId="{1F2B6A54-1B0A-4919-96D9-F711E5E658E5}" dt="2022-04-27T13:48:43.785" v="4121" actId="108"/>
        <pc:sldMkLst>
          <pc:docMk/>
          <pc:sldMk cId="1787981515" sldId="745"/>
        </pc:sldMkLst>
        <pc:spChg chg="mod">
          <ac:chgData name="Thomas" userId="575d030b64f4584e" providerId="LiveId" clId="{1F2B6A54-1B0A-4919-96D9-F711E5E658E5}" dt="2022-03-30T15:55:05.545" v="428" actId="207"/>
          <ac:spMkLst>
            <pc:docMk/>
            <pc:sldMk cId="1787981515" sldId="745"/>
            <ac:spMk id="11" creationId="{22FF5332-E0BD-4B07-B53A-975460B436D3}"/>
          </ac:spMkLst>
        </pc:spChg>
        <pc:spChg chg="mod">
          <ac:chgData name="Thomas" userId="575d030b64f4584e" providerId="LiveId" clId="{1F2B6A54-1B0A-4919-96D9-F711E5E658E5}" dt="2022-03-30T16:42:43.221" v="1355" actId="108"/>
          <ac:spMkLst>
            <pc:docMk/>
            <pc:sldMk cId="1787981515" sldId="745"/>
            <ac:spMk id="12" creationId="{313CDF65-4802-4089-84B8-441D191ECADF}"/>
          </ac:spMkLst>
        </pc:spChg>
        <pc:spChg chg="del mod">
          <ac:chgData name="Thomas" userId="575d030b64f4584e" providerId="LiveId" clId="{1F2B6A54-1B0A-4919-96D9-F711E5E658E5}" dt="2022-04-01T10:11:16.065" v="3503" actId="478"/>
          <ac:spMkLst>
            <pc:docMk/>
            <pc:sldMk cId="1787981515" sldId="745"/>
            <ac:spMk id="13" creationId="{652E2904-C10B-487C-9648-02677939500B}"/>
          </ac:spMkLst>
        </pc:spChg>
        <pc:spChg chg="mod">
          <ac:chgData name="Thomas" userId="575d030b64f4584e" providerId="LiveId" clId="{1F2B6A54-1B0A-4919-96D9-F711E5E658E5}" dt="2022-03-30T16:42:44.458" v="1357" actId="108"/>
          <ac:spMkLst>
            <pc:docMk/>
            <pc:sldMk cId="1787981515" sldId="745"/>
            <ac:spMk id="14" creationId="{78024402-0F67-4AAC-9093-27C0638A284F}"/>
          </ac:spMkLst>
        </pc:spChg>
        <pc:spChg chg="mod">
          <ac:chgData name="Thomas" userId="575d030b64f4584e" providerId="LiveId" clId="{1F2B6A54-1B0A-4919-96D9-F711E5E658E5}" dt="2022-03-31T13:08:49.441" v="3299" actId="207"/>
          <ac:spMkLst>
            <pc:docMk/>
            <pc:sldMk cId="1787981515" sldId="745"/>
            <ac:spMk id="16" creationId="{41FEB163-B7C4-4A64-A414-C7F24DE6B891}"/>
          </ac:spMkLst>
        </pc:spChg>
        <pc:spChg chg="mod">
          <ac:chgData name="Thomas" userId="575d030b64f4584e" providerId="LiveId" clId="{1F2B6A54-1B0A-4919-96D9-F711E5E658E5}" dt="2022-03-31T13:08:58.344" v="3302" actId="207"/>
          <ac:spMkLst>
            <pc:docMk/>
            <pc:sldMk cId="1787981515" sldId="745"/>
            <ac:spMk id="18" creationId="{3766A8E7-CB6F-4B44-BEF2-7CAD91281FC9}"/>
          </ac:spMkLst>
        </pc:spChg>
        <pc:spChg chg="mod ord">
          <ac:chgData name="Thomas" userId="575d030b64f4584e" providerId="LiveId" clId="{1F2B6A54-1B0A-4919-96D9-F711E5E658E5}" dt="2022-04-27T13:48:43.785" v="4121" actId="108"/>
          <ac:spMkLst>
            <pc:docMk/>
            <pc:sldMk cId="1787981515" sldId="745"/>
            <ac:spMk id="19" creationId="{CDEFBE24-76C0-4BD3-AC22-A633878AD63F}"/>
          </ac:spMkLst>
        </pc:spChg>
        <pc:spChg chg="mod">
          <ac:chgData name="Thomas" userId="575d030b64f4584e" providerId="LiveId" clId="{1F2B6A54-1B0A-4919-96D9-F711E5E658E5}" dt="2022-03-30T16:42:47.995" v="1358" actId="207"/>
          <ac:spMkLst>
            <pc:docMk/>
            <pc:sldMk cId="1787981515" sldId="745"/>
            <ac:spMk id="22" creationId="{132E553D-5EB7-46EB-BF71-B6B365DB4EAF}"/>
          </ac:spMkLst>
        </pc:spChg>
        <pc:spChg chg="mod">
          <ac:chgData name="Thomas" userId="575d030b64f4584e" providerId="LiveId" clId="{1F2B6A54-1B0A-4919-96D9-F711E5E658E5}" dt="2022-03-30T16:42:47.995" v="1358" actId="207"/>
          <ac:spMkLst>
            <pc:docMk/>
            <pc:sldMk cId="1787981515" sldId="745"/>
            <ac:spMk id="23" creationId="{52F6B8D9-6364-4C25-B584-F96042D93FDE}"/>
          </ac:spMkLst>
        </pc:spChg>
        <pc:spChg chg="mod">
          <ac:chgData name="Thomas" userId="575d030b64f4584e" providerId="LiveId" clId="{1F2B6A54-1B0A-4919-96D9-F711E5E658E5}" dt="2022-03-30T16:42:47.995" v="1358" actId="207"/>
          <ac:spMkLst>
            <pc:docMk/>
            <pc:sldMk cId="1787981515" sldId="745"/>
            <ac:spMk id="26" creationId="{73C81740-0866-4273-8CC7-8EC8F31FA885}"/>
          </ac:spMkLst>
        </pc:spChg>
        <pc:spChg chg="mod">
          <ac:chgData name="Thomas" userId="575d030b64f4584e" providerId="LiveId" clId="{1F2B6A54-1B0A-4919-96D9-F711E5E658E5}" dt="2022-03-31T13:08:49.441" v="3299" actId="207"/>
          <ac:spMkLst>
            <pc:docMk/>
            <pc:sldMk cId="1787981515" sldId="745"/>
            <ac:spMk id="28" creationId="{C4558FEB-78C6-4DA5-A6D8-8E758AC7F9BB}"/>
          </ac:spMkLst>
        </pc:spChg>
        <pc:spChg chg="mod">
          <ac:chgData name="Thomas" userId="575d030b64f4584e" providerId="LiveId" clId="{1F2B6A54-1B0A-4919-96D9-F711E5E658E5}" dt="2022-03-31T13:08:58.344" v="3302" actId="207"/>
          <ac:spMkLst>
            <pc:docMk/>
            <pc:sldMk cId="1787981515" sldId="745"/>
            <ac:spMk id="30" creationId="{9A991757-8E1A-4B74-89C4-63964A7EAD5D}"/>
          </ac:spMkLst>
        </pc:spChg>
        <pc:spChg chg="mod">
          <ac:chgData name="Thomas" userId="575d030b64f4584e" providerId="LiveId" clId="{1F2B6A54-1B0A-4919-96D9-F711E5E658E5}" dt="2022-03-31T13:08:45.953" v="3297" actId="207"/>
          <ac:spMkLst>
            <pc:docMk/>
            <pc:sldMk cId="1787981515" sldId="745"/>
            <ac:spMk id="310" creationId="{4510765D-5E5A-4BC0-8799-A7FE3C59BDF2}"/>
          </ac:spMkLst>
        </pc:spChg>
      </pc:sldChg>
      <pc:sldChg chg="modSp mod">
        <pc:chgData name="Thomas" userId="575d030b64f4584e" providerId="LiveId" clId="{1F2B6A54-1B0A-4919-96D9-F711E5E658E5}" dt="2022-03-31T13:09:23.571" v="3307" actId="207"/>
        <pc:sldMkLst>
          <pc:docMk/>
          <pc:sldMk cId="2993968703" sldId="746"/>
        </pc:sldMkLst>
        <pc:spChg chg="mod">
          <ac:chgData name="Thomas" userId="575d030b64f4584e" providerId="LiveId" clId="{1F2B6A54-1B0A-4919-96D9-F711E5E658E5}" dt="2022-03-30T15:55:10.915" v="429" actId="207"/>
          <ac:spMkLst>
            <pc:docMk/>
            <pc:sldMk cId="2993968703" sldId="746"/>
            <ac:spMk id="11" creationId="{22FF5332-E0BD-4B07-B53A-975460B436D3}"/>
          </ac:spMkLst>
        </pc:spChg>
        <pc:spChg chg="mod">
          <ac:chgData name="Thomas" userId="575d030b64f4584e" providerId="LiveId" clId="{1F2B6A54-1B0A-4919-96D9-F711E5E658E5}" dt="2022-03-31T09:52:54.486" v="2359" actId="108"/>
          <ac:spMkLst>
            <pc:docMk/>
            <pc:sldMk cId="2993968703" sldId="746"/>
            <ac:spMk id="44" creationId="{16AF69DA-16B4-48CD-8155-F7E8E9523327}"/>
          </ac:spMkLst>
        </pc:spChg>
        <pc:graphicFrameChg chg="modGraphic">
          <ac:chgData name="Thomas" userId="575d030b64f4584e" providerId="LiveId" clId="{1F2B6A54-1B0A-4919-96D9-F711E5E658E5}" dt="2022-03-31T13:09:23.571" v="3307" actId="207"/>
          <ac:graphicFrameMkLst>
            <pc:docMk/>
            <pc:sldMk cId="2993968703" sldId="746"/>
            <ac:graphicFrameMk id="20" creationId="{E6ADE5A9-29CD-4BFD-A1BB-B0BFFBB88983}"/>
          </ac:graphicFrameMkLst>
        </pc:graphicFrameChg>
      </pc:sldChg>
      <pc:sldChg chg="modSp mod">
        <pc:chgData name="Thomas" userId="575d030b64f4584e" providerId="LiveId" clId="{1F2B6A54-1B0A-4919-96D9-F711E5E658E5}" dt="2022-04-27T13:48:37.972" v="4119" actId="108"/>
        <pc:sldMkLst>
          <pc:docMk/>
          <pc:sldMk cId="3547907093" sldId="747"/>
        </pc:sldMkLst>
        <pc:spChg chg="mod">
          <ac:chgData name="Thomas" userId="575d030b64f4584e" providerId="LiveId" clId="{1F2B6A54-1B0A-4919-96D9-F711E5E658E5}" dt="2022-03-30T15:54:54.235" v="424" actId="207"/>
          <ac:spMkLst>
            <pc:docMk/>
            <pc:sldMk cId="3547907093" sldId="747"/>
            <ac:spMk id="11" creationId="{22FF5332-E0BD-4B07-B53A-975460B436D3}"/>
          </ac:spMkLst>
        </pc:spChg>
        <pc:spChg chg="mod">
          <ac:chgData name="Thomas" userId="575d030b64f4584e" providerId="LiveId" clId="{1F2B6A54-1B0A-4919-96D9-F711E5E658E5}" dt="2022-03-30T16:42:26.085" v="1351" actId="207"/>
          <ac:spMkLst>
            <pc:docMk/>
            <pc:sldMk cId="3547907093" sldId="747"/>
            <ac:spMk id="12" creationId="{B5B9288E-DC74-4124-AC84-EF514FA2715E}"/>
          </ac:spMkLst>
        </pc:spChg>
        <pc:spChg chg="mod">
          <ac:chgData name="Thomas" userId="575d030b64f4584e" providerId="LiveId" clId="{1F2B6A54-1B0A-4919-96D9-F711E5E658E5}" dt="2022-03-30T16:42:26.085" v="1351" actId="207"/>
          <ac:spMkLst>
            <pc:docMk/>
            <pc:sldMk cId="3547907093" sldId="747"/>
            <ac:spMk id="16" creationId="{EDAFCCE8-6644-44B4-9A8B-4EB93667EE5E}"/>
          </ac:spMkLst>
        </pc:spChg>
        <pc:spChg chg="mod">
          <ac:chgData name="Thomas" userId="575d030b64f4584e" providerId="LiveId" clId="{1F2B6A54-1B0A-4919-96D9-F711E5E658E5}" dt="2022-03-30T16:42:26.085" v="1351" actId="207"/>
          <ac:spMkLst>
            <pc:docMk/>
            <pc:sldMk cId="3547907093" sldId="747"/>
            <ac:spMk id="17" creationId="{CB9DF771-453C-4FFA-8A40-4650891FF62D}"/>
          </ac:spMkLst>
        </pc:spChg>
        <pc:spChg chg="mod">
          <ac:chgData name="Thomas" userId="575d030b64f4584e" providerId="LiveId" clId="{1F2B6A54-1B0A-4919-96D9-F711E5E658E5}" dt="2022-03-31T13:08:10.303" v="3291" actId="207"/>
          <ac:spMkLst>
            <pc:docMk/>
            <pc:sldMk cId="3547907093" sldId="747"/>
            <ac:spMk id="20" creationId="{F36C3B63-A7B1-414B-94B2-16B5A6AC690A}"/>
          </ac:spMkLst>
        </pc:spChg>
        <pc:spChg chg="mod">
          <ac:chgData name="Thomas" userId="575d030b64f4584e" providerId="LiveId" clId="{1F2B6A54-1B0A-4919-96D9-F711E5E658E5}" dt="2022-03-30T16:42:19.913" v="1350" actId="108"/>
          <ac:spMkLst>
            <pc:docMk/>
            <pc:sldMk cId="3547907093" sldId="747"/>
            <ac:spMk id="23" creationId="{6BA2090C-78F8-41C4-838E-F2E291843A09}"/>
          </ac:spMkLst>
        </pc:spChg>
        <pc:spChg chg="mod">
          <ac:chgData name="Thomas" userId="575d030b64f4584e" providerId="LiveId" clId="{1F2B6A54-1B0A-4919-96D9-F711E5E658E5}" dt="2022-03-31T13:08:12.598" v="3292" actId="207"/>
          <ac:spMkLst>
            <pc:docMk/>
            <pc:sldMk cId="3547907093" sldId="747"/>
            <ac:spMk id="310" creationId="{4510765D-5E5A-4BC0-8799-A7FE3C59BDF2}"/>
          </ac:spMkLst>
        </pc:spChg>
        <pc:spChg chg="mod">
          <ac:chgData name="Thomas" userId="575d030b64f4584e" providerId="LiveId" clId="{1F2B6A54-1B0A-4919-96D9-F711E5E658E5}" dt="2022-04-27T13:48:37.972" v="4119" actId="108"/>
          <ac:spMkLst>
            <pc:docMk/>
            <pc:sldMk cId="3547907093" sldId="747"/>
            <ac:spMk id="346" creationId="{F2B64760-CD3D-440B-84D7-97E0D7DA59C4}"/>
          </ac:spMkLst>
        </pc:spChg>
      </pc:sldChg>
      <pc:sldChg chg="addSp delSp modSp mod">
        <pc:chgData name="Thomas" userId="575d030b64f4584e" providerId="LiveId" clId="{1F2B6A54-1B0A-4919-96D9-F711E5E658E5}" dt="2022-04-01T10:00:02.187" v="3413" actId="207"/>
        <pc:sldMkLst>
          <pc:docMk/>
          <pc:sldMk cId="651851538" sldId="752"/>
        </pc:sldMkLst>
        <pc:spChg chg="del">
          <ac:chgData name="Thomas" userId="575d030b64f4584e" providerId="LiveId" clId="{1F2B6A54-1B0A-4919-96D9-F711E5E658E5}" dt="2022-03-30T15:46:52.110" v="257" actId="478"/>
          <ac:spMkLst>
            <pc:docMk/>
            <pc:sldMk cId="651851538" sldId="752"/>
            <ac:spMk id="8" creationId="{8DE72A1C-4D1F-4DC1-A512-67F437F233C2}"/>
          </ac:spMkLst>
        </pc:spChg>
        <pc:spChg chg="mod">
          <ac:chgData name="Thomas" userId="575d030b64f4584e" providerId="LiveId" clId="{1F2B6A54-1B0A-4919-96D9-F711E5E658E5}" dt="2022-03-31T12:57:40.335" v="3140" actId="207"/>
          <ac:spMkLst>
            <pc:docMk/>
            <pc:sldMk cId="651851538" sldId="752"/>
            <ac:spMk id="9" creationId="{038CA166-2D3F-43BE-BE0A-952B76B6E0D5}"/>
          </ac:spMkLst>
        </pc:spChg>
        <pc:spChg chg="mod">
          <ac:chgData name="Thomas" userId="575d030b64f4584e" providerId="LiveId" clId="{1F2B6A54-1B0A-4919-96D9-F711E5E658E5}" dt="2022-04-01T10:00:02.187" v="3413" actId="207"/>
          <ac:spMkLst>
            <pc:docMk/>
            <pc:sldMk cId="651851538" sldId="752"/>
            <ac:spMk id="10" creationId="{B81B7BD6-81D6-4C99-8C7A-834204A3CCEB}"/>
          </ac:spMkLst>
        </pc:spChg>
        <pc:spChg chg="mod">
          <ac:chgData name="Thomas" userId="575d030b64f4584e" providerId="LiveId" clId="{1F2B6A54-1B0A-4919-96D9-F711E5E658E5}" dt="2022-04-01T09:59:33.425" v="3410" actId="692"/>
          <ac:spMkLst>
            <pc:docMk/>
            <pc:sldMk cId="651851538" sldId="752"/>
            <ac:spMk id="12" creationId="{6427B4F4-5E30-447E-B428-17FECF01F8FB}"/>
          </ac:spMkLst>
        </pc:spChg>
        <pc:spChg chg="mod">
          <ac:chgData name="Thomas" userId="575d030b64f4584e" providerId="LiveId" clId="{1F2B6A54-1B0A-4919-96D9-F711E5E658E5}" dt="2022-04-01T09:59:54.158" v="3411" actId="108"/>
          <ac:spMkLst>
            <pc:docMk/>
            <pc:sldMk cId="651851538" sldId="752"/>
            <ac:spMk id="13" creationId="{6325AF96-3D56-4AFC-B56D-F0C3606E5D5D}"/>
          </ac:spMkLst>
        </pc:spChg>
        <pc:spChg chg="add mod">
          <ac:chgData name="Thomas" userId="575d030b64f4584e" providerId="LiveId" clId="{1F2B6A54-1B0A-4919-96D9-F711E5E658E5}" dt="2022-03-30T15:46:52.583" v="258"/>
          <ac:spMkLst>
            <pc:docMk/>
            <pc:sldMk cId="651851538" sldId="752"/>
            <ac:spMk id="14" creationId="{EFC60A59-D56C-4E7F-AF09-E11A4A7FEE09}"/>
          </ac:spMkLst>
        </pc:spChg>
        <pc:spChg chg="mod">
          <ac:chgData name="Thomas" userId="575d030b64f4584e" providerId="LiveId" clId="{1F2B6A54-1B0A-4919-96D9-F711E5E658E5}" dt="2022-03-31T12:57:36.648" v="3139" actId="207"/>
          <ac:spMkLst>
            <pc:docMk/>
            <pc:sldMk cId="651851538" sldId="752"/>
            <ac:spMk id="48" creationId="{BD4FEF98-7AEB-409B-8A80-894C2F7708E8}"/>
          </ac:spMkLst>
        </pc:spChg>
        <pc:graphicFrameChg chg="mod">
          <ac:chgData name="Thomas" userId="575d030b64f4584e" providerId="LiveId" clId="{1F2B6A54-1B0A-4919-96D9-F711E5E658E5}" dt="2022-03-31T12:58:02.533" v="3147"/>
          <ac:graphicFrameMkLst>
            <pc:docMk/>
            <pc:sldMk cId="651851538" sldId="752"/>
            <ac:graphicFrameMk id="6" creationId="{46305761-9555-49B5-A023-52A37E28E1A3}"/>
          </ac:graphicFrameMkLst>
        </pc:graphicFrameChg>
      </pc:sldChg>
      <pc:sldChg chg="modSp mod">
        <pc:chgData name="Thomas" userId="575d030b64f4584e" providerId="LiveId" clId="{1F2B6A54-1B0A-4919-96D9-F711E5E658E5}" dt="2022-04-22T15:05:16.603" v="3892" actId="108"/>
        <pc:sldMkLst>
          <pc:docMk/>
          <pc:sldMk cId="3794806868" sldId="753"/>
        </pc:sldMkLst>
        <pc:spChg chg="mod">
          <ac:chgData name="Thomas" userId="575d030b64f4584e" providerId="LiveId" clId="{1F2B6A54-1B0A-4919-96D9-F711E5E658E5}" dt="2022-03-30T16:41:17.116" v="1336" actId="108"/>
          <ac:spMkLst>
            <pc:docMk/>
            <pc:sldMk cId="3794806868" sldId="753"/>
            <ac:spMk id="23" creationId="{BF9ABC81-D1EE-4339-A87D-663EB7490421}"/>
          </ac:spMkLst>
        </pc:spChg>
        <pc:spChg chg="mod">
          <ac:chgData name="Thomas" userId="575d030b64f4584e" providerId="LiveId" clId="{1F2B6A54-1B0A-4919-96D9-F711E5E658E5}" dt="2022-03-30T16:41:21.753" v="1340" actId="108"/>
          <ac:spMkLst>
            <pc:docMk/>
            <pc:sldMk cId="3794806868" sldId="753"/>
            <ac:spMk id="24" creationId="{74F238AD-D4AF-4535-92EE-634D087245C9}"/>
          </ac:spMkLst>
        </pc:spChg>
        <pc:spChg chg="mod">
          <ac:chgData name="Thomas" userId="575d030b64f4584e" providerId="LiveId" clId="{1F2B6A54-1B0A-4919-96D9-F711E5E658E5}" dt="2022-03-30T16:41:22.294" v="1341" actId="108"/>
          <ac:spMkLst>
            <pc:docMk/>
            <pc:sldMk cId="3794806868" sldId="753"/>
            <ac:spMk id="25" creationId="{118BC7E1-2F5B-42EB-B277-0DF19079CB16}"/>
          </ac:spMkLst>
        </pc:spChg>
        <pc:spChg chg="mod">
          <ac:chgData name="Thomas" userId="575d030b64f4584e" providerId="LiveId" clId="{1F2B6A54-1B0A-4919-96D9-F711E5E658E5}" dt="2022-03-30T16:41:23.473" v="1343" actId="108"/>
          <ac:spMkLst>
            <pc:docMk/>
            <pc:sldMk cId="3794806868" sldId="753"/>
            <ac:spMk id="26" creationId="{059B3B49-89AA-4876-9619-8D8AEA8084D2}"/>
          </ac:spMkLst>
        </pc:spChg>
        <pc:spChg chg="mod">
          <ac:chgData name="Thomas" userId="575d030b64f4584e" providerId="LiveId" clId="{1F2B6A54-1B0A-4919-96D9-F711E5E658E5}" dt="2022-03-30T16:41:22.765" v="1342" actId="108"/>
          <ac:spMkLst>
            <pc:docMk/>
            <pc:sldMk cId="3794806868" sldId="753"/>
            <ac:spMk id="27" creationId="{181C9B90-7837-43FB-9139-9F7EF02286FB}"/>
          </ac:spMkLst>
        </pc:spChg>
        <pc:spChg chg="mod">
          <ac:chgData name="Thomas" userId="575d030b64f4584e" providerId="LiveId" clId="{1F2B6A54-1B0A-4919-96D9-F711E5E658E5}" dt="2022-03-30T16:41:25.185" v="1345" actId="108"/>
          <ac:spMkLst>
            <pc:docMk/>
            <pc:sldMk cId="3794806868" sldId="753"/>
            <ac:spMk id="29" creationId="{35C761A8-EEA4-4C09-86BC-89606E9F4E05}"/>
          </ac:spMkLst>
        </pc:spChg>
        <pc:spChg chg="mod">
          <ac:chgData name="Thomas" userId="575d030b64f4584e" providerId="LiveId" clId="{1F2B6A54-1B0A-4919-96D9-F711E5E658E5}" dt="2022-04-22T15:05:07.783" v="3885" actId="108"/>
          <ac:spMkLst>
            <pc:docMk/>
            <pc:sldMk cId="3794806868" sldId="753"/>
            <ac:spMk id="30" creationId="{5F56832D-97F7-40F1-9C7B-BCDF243C2924}"/>
          </ac:spMkLst>
        </pc:spChg>
        <pc:spChg chg="mod">
          <ac:chgData name="Thomas" userId="575d030b64f4584e" providerId="LiveId" clId="{1F2B6A54-1B0A-4919-96D9-F711E5E658E5}" dt="2022-03-31T10:02:12.485" v="2470" actId="207"/>
          <ac:spMkLst>
            <pc:docMk/>
            <pc:sldMk cId="3794806868" sldId="753"/>
            <ac:spMk id="31" creationId="{389ABE29-D5F4-4930-BF5D-ADFC7427BD96}"/>
          </ac:spMkLst>
        </pc:spChg>
        <pc:spChg chg="mod">
          <ac:chgData name="Thomas" userId="575d030b64f4584e" providerId="LiveId" clId="{1F2B6A54-1B0A-4919-96D9-F711E5E658E5}" dt="2022-04-22T15:05:09.501" v="3886" actId="108"/>
          <ac:spMkLst>
            <pc:docMk/>
            <pc:sldMk cId="3794806868" sldId="753"/>
            <ac:spMk id="33" creationId="{DA6F00CE-AA7E-490B-8427-44F53A36D10D}"/>
          </ac:spMkLst>
        </pc:spChg>
        <pc:spChg chg="mod">
          <ac:chgData name="Thomas" userId="575d030b64f4584e" providerId="LiveId" clId="{1F2B6A54-1B0A-4919-96D9-F711E5E658E5}" dt="2022-03-31T10:02:24.506" v="2472" actId="20577"/>
          <ac:spMkLst>
            <pc:docMk/>
            <pc:sldMk cId="3794806868" sldId="753"/>
            <ac:spMk id="34" creationId="{31E08B8D-1CFA-4F57-B89E-425DD8C452D0}"/>
          </ac:spMkLst>
        </pc:spChg>
        <pc:spChg chg="mod">
          <ac:chgData name="Thomas" userId="575d030b64f4584e" providerId="LiveId" clId="{1F2B6A54-1B0A-4919-96D9-F711E5E658E5}" dt="2022-04-22T15:05:12.014" v="3888" actId="108"/>
          <ac:spMkLst>
            <pc:docMk/>
            <pc:sldMk cId="3794806868" sldId="753"/>
            <ac:spMk id="36" creationId="{07778C7C-0917-40CF-92B8-37C0536C2AEC}"/>
          </ac:spMkLst>
        </pc:spChg>
        <pc:spChg chg="mod">
          <ac:chgData name="Thomas" userId="575d030b64f4584e" providerId="LiveId" clId="{1F2B6A54-1B0A-4919-96D9-F711E5E658E5}" dt="2022-03-31T10:02:12.485" v="2470" actId="207"/>
          <ac:spMkLst>
            <pc:docMk/>
            <pc:sldMk cId="3794806868" sldId="753"/>
            <ac:spMk id="37" creationId="{2CF2008A-6432-4521-BAA2-4BB7869765E7}"/>
          </ac:spMkLst>
        </pc:spChg>
        <pc:spChg chg="mod">
          <ac:chgData name="Thomas" userId="575d030b64f4584e" providerId="LiveId" clId="{1F2B6A54-1B0A-4919-96D9-F711E5E658E5}" dt="2022-04-22T15:05:13.213" v="3889" actId="108"/>
          <ac:spMkLst>
            <pc:docMk/>
            <pc:sldMk cId="3794806868" sldId="753"/>
            <ac:spMk id="39" creationId="{562F95B5-5AB7-44E6-8872-1512CFF16221}"/>
          </ac:spMkLst>
        </pc:spChg>
        <pc:spChg chg="mod">
          <ac:chgData name="Thomas" userId="575d030b64f4584e" providerId="LiveId" clId="{1F2B6A54-1B0A-4919-96D9-F711E5E658E5}" dt="2022-03-30T15:57:40.099" v="470" actId="207"/>
          <ac:spMkLst>
            <pc:docMk/>
            <pc:sldMk cId="3794806868" sldId="753"/>
            <ac:spMk id="40" creationId="{C9021501-8F10-4408-87C6-28CD49CEEF33}"/>
          </ac:spMkLst>
        </pc:spChg>
        <pc:spChg chg="mod">
          <ac:chgData name="Thomas" userId="575d030b64f4584e" providerId="LiveId" clId="{1F2B6A54-1B0A-4919-96D9-F711E5E658E5}" dt="2022-03-31T10:02:12.485" v="2470" actId="207"/>
          <ac:spMkLst>
            <pc:docMk/>
            <pc:sldMk cId="3794806868" sldId="753"/>
            <ac:spMk id="41" creationId="{D5D6E3E5-497B-4054-9361-C938CB390299}"/>
          </ac:spMkLst>
        </pc:spChg>
        <pc:spChg chg="mod">
          <ac:chgData name="Thomas" userId="575d030b64f4584e" providerId="LiveId" clId="{1F2B6A54-1B0A-4919-96D9-F711E5E658E5}" dt="2022-04-22T15:05:14.227" v="3890" actId="108"/>
          <ac:spMkLst>
            <pc:docMk/>
            <pc:sldMk cId="3794806868" sldId="753"/>
            <ac:spMk id="42" creationId="{D1EA6F34-0254-463A-8B9D-08176D0C8FD2}"/>
          </ac:spMkLst>
        </pc:spChg>
        <pc:spChg chg="mod">
          <ac:chgData name="Thomas" userId="575d030b64f4584e" providerId="LiveId" clId="{1F2B6A54-1B0A-4919-96D9-F711E5E658E5}" dt="2022-03-31T10:02:26.630" v="2473"/>
          <ac:spMkLst>
            <pc:docMk/>
            <pc:sldMk cId="3794806868" sldId="753"/>
            <ac:spMk id="43" creationId="{93EF85F7-3724-4CEA-BC67-725250AAFF91}"/>
          </ac:spMkLst>
        </pc:spChg>
        <pc:spChg chg="mod">
          <ac:chgData name="Thomas" userId="575d030b64f4584e" providerId="LiveId" clId="{1F2B6A54-1B0A-4919-96D9-F711E5E658E5}" dt="2022-04-22T15:05:16.603" v="3892" actId="108"/>
          <ac:spMkLst>
            <pc:docMk/>
            <pc:sldMk cId="3794806868" sldId="753"/>
            <ac:spMk id="45" creationId="{78627CBB-4016-4940-AE78-148F082FFDD4}"/>
          </ac:spMkLst>
        </pc:spChg>
        <pc:spChg chg="mod">
          <ac:chgData name="Thomas" userId="575d030b64f4584e" providerId="LiveId" clId="{1F2B6A54-1B0A-4919-96D9-F711E5E658E5}" dt="2022-03-31T10:02:12.485" v="2470" actId="207"/>
          <ac:spMkLst>
            <pc:docMk/>
            <pc:sldMk cId="3794806868" sldId="753"/>
            <ac:spMk id="46" creationId="{6D66159C-C276-4863-BE9E-64C81127CC24}"/>
          </ac:spMkLst>
        </pc:spChg>
        <pc:spChg chg="mod">
          <ac:chgData name="Thomas" userId="575d030b64f4584e" providerId="LiveId" clId="{1F2B6A54-1B0A-4919-96D9-F711E5E658E5}" dt="2022-04-22T15:05:10.865" v="3887" actId="108"/>
          <ac:spMkLst>
            <pc:docMk/>
            <pc:sldMk cId="3794806868" sldId="753"/>
            <ac:spMk id="48" creationId="{A13880DF-C106-4BD1-8D74-B063CF294462}"/>
          </ac:spMkLst>
        </pc:spChg>
        <pc:spChg chg="mod ord">
          <ac:chgData name="Thomas" userId="575d030b64f4584e" providerId="LiveId" clId="{1F2B6A54-1B0A-4919-96D9-F711E5E658E5}" dt="2022-03-30T16:41:30.630" v="1346" actId="167"/>
          <ac:spMkLst>
            <pc:docMk/>
            <pc:sldMk cId="3794806868" sldId="753"/>
            <ac:spMk id="49" creationId="{C7EDF0D2-6F18-48C6-865A-32B9269A8FB6}"/>
          </ac:spMkLst>
        </pc:spChg>
        <pc:spChg chg="mod">
          <ac:chgData name="Thomas" userId="575d030b64f4584e" providerId="LiveId" clId="{1F2B6A54-1B0A-4919-96D9-F711E5E658E5}" dt="2022-03-31T10:02:12.485" v="2470" actId="207"/>
          <ac:spMkLst>
            <pc:docMk/>
            <pc:sldMk cId="3794806868" sldId="753"/>
            <ac:spMk id="50" creationId="{6E62AB77-3A86-4DE9-92A7-672B8212E5F0}"/>
          </ac:spMkLst>
        </pc:spChg>
        <pc:spChg chg="mod">
          <ac:chgData name="Thomas" userId="575d030b64f4584e" providerId="LiveId" clId="{1F2B6A54-1B0A-4919-96D9-F711E5E658E5}" dt="2022-03-30T16:41:21.279" v="1339" actId="108"/>
          <ac:spMkLst>
            <pc:docMk/>
            <pc:sldMk cId="3794806868" sldId="753"/>
            <ac:spMk id="52" creationId="{A3948A0B-F657-4CCC-85B2-9A9087410EDB}"/>
          </ac:spMkLst>
        </pc:spChg>
        <pc:spChg chg="mod">
          <ac:chgData name="Thomas" userId="575d030b64f4584e" providerId="LiveId" clId="{1F2B6A54-1B0A-4919-96D9-F711E5E658E5}" dt="2022-04-22T15:05:15.261" v="3891" actId="108"/>
          <ac:spMkLst>
            <pc:docMk/>
            <pc:sldMk cId="3794806868" sldId="753"/>
            <ac:spMk id="59" creationId="{959F7CCE-89FA-4B3C-B07A-33D5F66AAED2}"/>
          </ac:spMkLst>
        </pc:spChg>
        <pc:spChg chg="mod">
          <ac:chgData name="Thomas" userId="575d030b64f4584e" providerId="LiveId" clId="{1F2B6A54-1B0A-4919-96D9-F711E5E658E5}" dt="2022-03-30T16:41:24.539" v="1344" actId="108"/>
          <ac:spMkLst>
            <pc:docMk/>
            <pc:sldMk cId="3794806868" sldId="753"/>
            <ac:spMk id="60" creationId="{CCCC2DC2-2095-4595-BEC2-907CBBAFA62B}"/>
          </ac:spMkLst>
        </pc:spChg>
        <pc:spChg chg="mod">
          <ac:chgData name="Thomas" userId="575d030b64f4584e" providerId="LiveId" clId="{1F2B6A54-1B0A-4919-96D9-F711E5E658E5}" dt="2022-03-31T10:02:12.485" v="2470" actId="207"/>
          <ac:spMkLst>
            <pc:docMk/>
            <pc:sldMk cId="3794806868" sldId="753"/>
            <ac:spMk id="61" creationId="{291EF6BC-F020-4801-9796-E2AA0E33292F}"/>
          </ac:spMkLst>
        </pc:spChg>
        <pc:spChg chg="mod ord">
          <ac:chgData name="Thomas" userId="575d030b64f4584e" providerId="LiveId" clId="{1F2B6A54-1B0A-4919-96D9-F711E5E658E5}" dt="2022-04-22T15:05:03.296" v="3884" actId="947"/>
          <ac:spMkLst>
            <pc:docMk/>
            <pc:sldMk cId="3794806868" sldId="753"/>
            <ac:spMk id="69" creationId="{173B75F5-CAAC-45E3-9CEB-4EDF6EBA19D4}"/>
          </ac:spMkLst>
        </pc:spChg>
        <pc:spChg chg="mod ord">
          <ac:chgData name="Thomas" userId="575d030b64f4584e" providerId="LiveId" clId="{1F2B6A54-1B0A-4919-96D9-F711E5E658E5}" dt="2022-03-31T10:02:12.485" v="2470" actId="207"/>
          <ac:spMkLst>
            <pc:docMk/>
            <pc:sldMk cId="3794806868" sldId="753"/>
            <ac:spMk id="72" creationId="{5B49480D-8651-4EEF-A16C-6F666EC4D39E}"/>
          </ac:spMkLst>
        </pc:spChg>
      </pc:sldChg>
      <pc:sldChg chg="addSp delSp modSp mod">
        <pc:chgData name="Thomas" userId="575d030b64f4584e" providerId="LiveId" clId="{1F2B6A54-1B0A-4919-96D9-F711E5E658E5}" dt="2022-03-31T12:57:50.218" v="3144" actId="207"/>
        <pc:sldMkLst>
          <pc:docMk/>
          <pc:sldMk cId="2055518676" sldId="755"/>
        </pc:sldMkLst>
        <pc:spChg chg="mod">
          <ac:chgData name="Thomas" userId="575d030b64f4584e" providerId="LiveId" clId="{1F2B6A54-1B0A-4919-96D9-F711E5E658E5}" dt="2022-03-31T12:57:50.218" v="3144" actId="207"/>
          <ac:spMkLst>
            <pc:docMk/>
            <pc:sldMk cId="2055518676" sldId="755"/>
            <ac:spMk id="7" creationId="{3B57E56E-15A3-4453-B16F-DC94B882D601}"/>
          </ac:spMkLst>
        </pc:spChg>
        <pc:spChg chg="del">
          <ac:chgData name="Thomas" userId="575d030b64f4584e" providerId="LiveId" clId="{1F2B6A54-1B0A-4919-96D9-F711E5E658E5}" dt="2022-03-30T15:46:57.268" v="259" actId="478"/>
          <ac:spMkLst>
            <pc:docMk/>
            <pc:sldMk cId="2055518676" sldId="755"/>
            <ac:spMk id="8" creationId="{2DFB5C66-CD5A-41AD-AA78-65F8EE43C291}"/>
          </ac:spMkLst>
        </pc:spChg>
        <pc:spChg chg="mod">
          <ac:chgData name="Thomas" userId="575d030b64f4584e" providerId="LiveId" clId="{1F2B6A54-1B0A-4919-96D9-F711E5E658E5}" dt="2022-03-31T12:57:48.544" v="3143" actId="207"/>
          <ac:spMkLst>
            <pc:docMk/>
            <pc:sldMk cId="2055518676" sldId="755"/>
            <ac:spMk id="10" creationId="{EAC45904-9928-4B5B-9061-583F53171C11}"/>
          </ac:spMkLst>
        </pc:spChg>
        <pc:spChg chg="add mod">
          <ac:chgData name="Thomas" userId="575d030b64f4584e" providerId="LiveId" clId="{1F2B6A54-1B0A-4919-96D9-F711E5E658E5}" dt="2022-03-30T15:46:57.946" v="260"/>
          <ac:spMkLst>
            <pc:docMk/>
            <pc:sldMk cId="2055518676" sldId="755"/>
            <ac:spMk id="11" creationId="{DE7E8659-D1BF-45E6-878F-E0A98FB29C24}"/>
          </ac:spMkLst>
        </pc:spChg>
      </pc:sldChg>
      <pc:sldChg chg="modSp mod setBg">
        <pc:chgData name="Thomas" userId="575d030b64f4584e" providerId="LiveId" clId="{1F2B6A54-1B0A-4919-96D9-F711E5E658E5}" dt="2022-04-22T15:29:47.283" v="3911" actId="2711"/>
        <pc:sldMkLst>
          <pc:docMk/>
          <pc:sldMk cId="47866282" sldId="756"/>
        </pc:sldMkLst>
        <pc:spChg chg="mod">
          <ac:chgData name="Thomas" userId="575d030b64f4584e" providerId="LiveId" clId="{1F2B6A54-1B0A-4919-96D9-F711E5E658E5}" dt="2022-04-22T15:29:47.283" v="3911" actId="2711"/>
          <ac:spMkLst>
            <pc:docMk/>
            <pc:sldMk cId="47866282" sldId="756"/>
            <ac:spMk id="7" creationId="{AE34F656-4DBB-46DA-ADA3-AC136CB6891E}"/>
          </ac:spMkLst>
        </pc:spChg>
        <pc:spChg chg="mod">
          <ac:chgData name="Thomas" userId="575d030b64f4584e" providerId="LiveId" clId="{1F2B6A54-1B0A-4919-96D9-F711E5E658E5}" dt="2022-04-22T15:29:47.283" v="3911" actId="2711"/>
          <ac:spMkLst>
            <pc:docMk/>
            <pc:sldMk cId="47866282" sldId="756"/>
            <ac:spMk id="8" creationId="{4C07D035-0CB4-485E-B0EC-893775949351}"/>
          </ac:spMkLst>
        </pc:spChg>
        <pc:spChg chg="mod">
          <ac:chgData name="Thomas" userId="575d030b64f4584e" providerId="LiveId" clId="{1F2B6A54-1B0A-4919-96D9-F711E5E658E5}" dt="2022-04-22T15:29:38.284" v="3909" actId="2711"/>
          <ac:spMkLst>
            <pc:docMk/>
            <pc:sldMk cId="47866282" sldId="756"/>
            <ac:spMk id="10" creationId="{6A443546-5478-4688-829D-A947F0CF8241}"/>
          </ac:spMkLst>
        </pc:spChg>
        <pc:spChg chg="mod">
          <ac:chgData name="Thomas" userId="575d030b64f4584e" providerId="LiveId" clId="{1F2B6A54-1B0A-4919-96D9-F711E5E658E5}" dt="2022-03-30T15:38:18.476" v="84" actId="947"/>
          <ac:spMkLst>
            <pc:docMk/>
            <pc:sldMk cId="47866282" sldId="756"/>
            <ac:spMk id="13" creationId="{64DB6AA6-B1E2-4AF9-B0A3-96F7E227CC87}"/>
          </ac:spMkLst>
        </pc:spChg>
        <pc:spChg chg="mod">
          <ac:chgData name="Thomas" userId="575d030b64f4584e" providerId="LiveId" clId="{1F2B6A54-1B0A-4919-96D9-F711E5E658E5}" dt="2022-03-30T15:38:37.475" v="88" actId="2711"/>
          <ac:spMkLst>
            <pc:docMk/>
            <pc:sldMk cId="47866282" sldId="756"/>
            <ac:spMk id="14" creationId="{E60A43C1-C1B0-4DC2-B8A9-DFCC971AAED4}"/>
          </ac:spMkLst>
        </pc:spChg>
        <pc:spChg chg="mod">
          <ac:chgData name="Thomas" userId="575d030b64f4584e" providerId="LiveId" clId="{1F2B6A54-1B0A-4919-96D9-F711E5E658E5}" dt="2022-04-22T15:29:42.409" v="3910" actId="2711"/>
          <ac:spMkLst>
            <pc:docMk/>
            <pc:sldMk cId="47866282" sldId="756"/>
            <ac:spMk id="18" creationId="{4401D533-75EA-4EAC-B10A-9672FA04F27D}"/>
          </ac:spMkLst>
        </pc:spChg>
        <pc:picChg chg="mod">
          <ac:chgData name="Thomas" userId="575d030b64f4584e" providerId="LiveId" clId="{1F2B6A54-1B0A-4919-96D9-F711E5E658E5}" dt="2022-03-31T11:43:44.622" v="2904" actId="207"/>
          <ac:picMkLst>
            <pc:docMk/>
            <pc:sldMk cId="47866282" sldId="756"/>
            <ac:picMk id="9" creationId="{873418B9-13DC-4D4F-967D-540AAE46B28F}"/>
          </ac:picMkLst>
        </pc:picChg>
      </pc:sldChg>
      <pc:sldChg chg="addSp delSp modSp mod">
        <pc:chgData name="Thomas" userId="575d030b64f4584e" providerId="LiveId" clId="{1F2B6A54-1B0A-4919-96D9-F711E5E658E5}" dt="2022-03-30T16:05:46.754" v="595" actId="108"/>
        <pc:sldMkLst>
          <pc:docMk/>
          <pc:sldMk cId="3215762262" sldId="758"/>
        </pc:sldMkLst>
        <pc:spChg chg="add del mod">
          <ac:chgData name="Thomas" userId="575d030b64f4584e" providerId="LiveId" clId="{1F2B6A54-1B0A-4919-96D9-F711E5E658E5}" dt="2022-03-30T15:51:26.088" v="333" actId="478"/>
          <ac:spMkLst>
            <pc:docMk/>
            <pc:sldMk cId="3215762262" sldId="758"/>
            <ac:spMk id="9" creationId="{9243901D-D8B9-4DF5-81D9-E5768BD51E95}"/>
          </ac:spMkLst>
        </pc:spChg>
        <pc:spChg chg="add mod">
          <ac:chgData name="Thomas" userId="575d030b64f4584e" providerId="LiveId" clId="{1F2B6A54-1B0A-4919-96D9-F711E5E658E5}" dt="2022-03-30T15:51:26.702" v="334"/>
          <ac:spMkLst>
            <pc:docMk/>
            <pc:sldMk cId="3215762262" sldId="758"/>
            <ac:spMk id="10" creationId="{D76DFEF5-49B7-4337-BBC7-1A56187B14F0}"/>
          </ac:spMkLst>
        </pc:spChg>
        <pc:spChg chg="del">
          <ac:chgData name="Thomas" userId="575d030b64f4584e" providerId="LiveId" clId="{1F2B6A54-1B0A-4919-96D9-F711E5E658E5}" dt="2022-03-30T15:44:42.372" v="197" actId="478"/>
          <ac:spMkLst>
            <pc:docMk/>
            <pc:sldMk cId="3215762262" sldId="758"/>
            <ac:spMk id="28" creationId="{73934B95-621F-4798-BA85-C65CB34A082C}"/>
          </ac:spMkLst>
        </pc:spChg>
        <pc:picChg chg="mod">
          <ac:chgData name="Thomas" userId="575d030b64f4584e" providerId="LiveId" clId="{1F2B6A54-1B0A-4919-96D9-F711E5E658E5}" dt="2022-03-30T16:05:46.754" v="595" actId="108"/>
          <ac:picMkLst>
            <pc:docMk/>
            <pc:sldMk cId="3215762262" sldId="758"/>
            <ac:picMk id="17" creationId="{69CC1137-7C7B-4A96-A849-DA6CF5E27B32}"/>
          </ac:picMkLst>
        </pc:picChg>
        <pc:picChg chg="mod">
          <ac:chgData name="Thomas" userId="575d030b64f4584e" providerId="LiveId" clId="{1F2B6A54-1B0A-4919-96D9-F711E5E658E5}" dt="2022-03-30T16:05:44.839" v="591" actId="108"/>
          <ac:picMkLst>
            <pc:docMk/>
            <pc:sldMk cId="3215762262" sldId="758"/>
            <ac:picMk id="20" creationId="{C745D137-819B-4761-8FC6-68B58D28A410}"/>
          </ac:picMkLst>
        </pc:picChg>
        <pc:picChg chg="mod">
          <ac:chgData name="Thomas" userId="575d030b64f4584e" providerId="LiveId" clId="{1F2B6A54-1B0A-4919-96D9-F711E5E658E5}" dt="2022-03-30T16:05:44.194" v="590" actId="108"/>
          <ac:picMkLst>
            <pc:docMk/>
            <pc:sldMk cId="3215762262" sldId="758"/>
            <ac:picMk id="24" creationId="{2405CCD1-29D1-47B6-81E6-016654B7301B}"/>
          </ac:picMkLst>
        </pc:picChg>
        <pc:picChg chg="mod">
          <ac:chgData name="Thomas" userId="575d030b64f4584e" providerId="LiveId" clId="{1F2B6A54-1B0A-4919-96D9-F711E5E658E5}" dt="2022-03-30T16:05:45.404" v="592" actId="108"/>
          <ac:picMkLst>
            <pc:docMk/>
            <pc:sldMk cId="3215762262" sldId="758"/>
            <ac:picMk id="25" creationId="{14929CB9-FB8F-4D14-9562-B5F57B13F80D}"/>
          </ac:picMkLst>
        </pc:picChg>
        <pc:picChg chg="mod">
          <ac:chgData name="Thomas" userId="575d030b64f4584e" providerId="LiveId" clId="{1F2B6A54-1B0A-4919-96D9-F711E5E658E5}" dt="2022-03-30T16:05:45.872" v="593" actId="108"/>
          <ac:picMkLst>
            <pc:docMk/>
            <pc:sldMk cId="3215762262" sldId="758"/>
            <ac:picMk id="26" creationId="{03337681-C4BB-4D8A-95C6-0D0901F1E781}"/>
          </ac:picMkLst>
        </pc:picChg>
        <pc:picChg chg="mod">
          <ac:chgData name="Thomas" userId="575d030b64f4584e" providerId="LiveId" clId="{1F2B6A54-1B0A-4919-96D9-F711E5E658E5}" dt="2022-03-30T16:05:46.295" v="594" actId="108"/>
          <ac:picMkLst>
            <pc:docMk/>
            <pc:sldMk cId="3215762262" sldId="758"/>
            <ac:picMk id="27" creationId="{C4E99C3B-7D0B-44AB-96C5-62BDBD8F8644}"/>
          </ac:picMkLst>
        </pc:picChg>
      </pc:sldChg>
      <pc:sldChg chg="addSp delSp modSp mod">
        <pc:chgData name="Thomas" userId="575d030b64f4584e" providerId="LiveId" clId="{1F2B6A54-1B0A-4919-96D9-F711E5E658E5}" dt="2022-03-31T12:58:49.247" v="3151" actId="207"/>
        <pc:sldMkLst>
          <pc:docMk/>
          <pc:sldMk cId="3011549172" sldId="759"/>
        </pc:sldMkLst>
        <pc:spChg chg="mod">
          <ac:chgData name="Thomas" userId="575d030b64f4584e" providerId="LiveId" clId="{1F2B6A54-1B0A-4919-96D9-F711E5E658E5}" dt="2022-03-30T16:37:52.754" v="1250" actId="108"/>
          <ac:spMkLst>
            <pc:docMk/>
            <pc:sldMk cId="3011549172" sldId="759"/>
            <ac:spMk id="10" creationId="{B292E91E-0C06-44B8-8A71-158404494EF9}"/>
          </ac:spMkLst>
        </pc:spChg>
        <pc:spChg chg="mod">
          <ac:chgData name="Thomas" userId="575d030b64f4584e" providerId="LiveId" clId="{1F2B6A54-1B0A-4919-96D9-F711E5E658E5}" dt="2022-03-31T12:58:44.768" v="3150" actId="207"/>
          <ac:spMkLst>
            <pc:docMk/>
            <pc:sldMk cId="3011549172" sldId="759"/>
            <ac:spMk id="11" creationId="{FF8F11FC-0DCE-4A1F-A5FF-E86723CC9073}"/>
          </ac:spMkLst>
        </pc:spChg>
        <pc:spChg chg="mod">
          <ac:chgData name="Thomas" userId="575d030b64f4584e" providerId="LiveId" clId="{1F2B6A54-1B0A-4919-96D9-F711E5E658E5}" dt="2022-03-31T12:58:44.768" v="3150" actId="207"/>
          <ac:spMkLst>
            <pc:docMk/>
            <pc:sldMk cId="3011549172" sldId="759"/>
            <ac:spMk id="12" creationId="{214B20B4-BAE9-4E53-BC6D-924F8ED3CE5A}"/>
          </ac:spMkLst>
        </pc:spChg>
        <pc:spChg chg="del">
          <ac:chgData name="Thomas" userId="575d030b64f4584e" providerId="LiveId" clId="{1F2B6A54-1B0A-4919-96D9-F711E5E658E5}" dt="2022-03-30T15:47:00.852" v="261" actId="478"/>
          <ac:spMkLst>
            <pc:docMk/>
            <pc:sldMk cId="3011549172" sldId="759"/>
            <ac:spMk id="14" creationId="{23BE9211-9A15-4717-A10F-15577DB56480}"/>
          </ac:spMkLst>
        </pc:spChg>
        <pc:spChg chg="mod">
          <ac:chgData name="Thomas" userId="575d030b64f4584e" providerId="LiveId" clId="{1F2B6A54-1B0A-4919-96D9-F711E5E658E5}" dt="2022-03-31T12:58:49.247" v="3151" actId="207"/>
          <ac:spMkLst>
            <pc:docMk/>
            <pc:sldMk cId="3011549172" sldId="759"/>
            <ac:spMk id="15" creationId="{39F1EDAD-AE57-4F2D-8D91-0CDC3EC3711D}"/>
          </ac:spMkLst>
        </pc:spChg>
        <pc:spChg chg="add mod">
          <ac:chgData name="Thomas" userId="575d030b64f4584e" providerId="LiveId" clId="{1F2B6A54-1B0A-4919-96D9-F711E5E658E5}" dt="2022-03-30T15:47:01.243" v="262"/>
          <ac:spMkLst>
            <pc:docMk/>
            <pc:sldMk cId="3011549172" sldId="759"/>
            <ac:spMk id="16" creationId="{4D9E044C-CB7D-42A3-B18E-C2CF2FD2874A}"/>
          </ac:spMkLst>
        </pc:spChg>
        <pc:spChg chg="mod">
          <ac:chgData name="Thomas" userId="575d030b64f4584e" providerId="LiveId" clId="{1F2B6A54-1B0A-4919-96D9-F711E5E658E5}" dt="2022-03-31T12:58:49.247" v="3151" actId="207"/>
          <ac:spMkLst>
            <pc:docMk/>
            <pc:sldMk cId="3011549172" sldId="759"/>
            <ac:spMk id="17" creationId="{536D1D59-BFAD-4DB5-91C5-C14196EB431C}"/>
          </ac:spMkLst>
        </pc:spChg>
        <pc:spChg chg="mod">
          <ac:chgData name="Thomas" userId="575d030b64f4584e" providerId="LiveId" clId="{1F2B6A54-1B0A-4919-96D9-F711E5E658E5}" dt="2022-03-31T12:58:49.247" v="3151" actId="207"/>
          <ac:spMkLst>
            <pc:docMk/>
            <pc:sldMk cId="3011549172" sldId="759"/>
            <ac:spMk id="21" creationId="{056BA528-76CB-437F-BDAA-4ECAB18BE121}"/>
          </ac:spMkLst>
        </pc:spChg>
        <pc:spChg chg="mod">
          <ac:chgData name="Thomas" userId="575d030b64f4584e" providerId="LiveId" clId="{1F2B6A54-1B0A-4919-96D9-F711E5E658E5}" dt="2022-03-30T16:37:52.134" v="1249" actId="108"/>
          <ac:spMkLst>
            <pc:docMk/>
            <pc:sldMk cId="3011549172" sldId="759"/>
            <ac:spMk id="39" creationId="{3E56A142-2564-4FB0-B10F-C65B6A384E33}"/>
          </ac:spMkLst>
        </pc:spChg>
      </pc:sldChg>
      <pc:sldChg chg="modSp mod">
        <pc:chgData name="Thomas" userId="575d030b64f4584e" providerId="LiveId" clId="{1F2B6A54-1B0A-4919-96D9-F711E5E658E5}" dt="2022-04-19T14:13:38.229" v="3707" actId="2711"/>
        <pc:sldMkLst>
          <pc:docMk/>
          <pc:sldMk cId="4240110686" sldId="761"/>
        </pc:sldMkLst>
        <pc:spChg chg="mod">
          <ac:chgData name="Thomas" userId="575d030b64f4584e" providerId="LiveId" clId="{1F2B6A54-1B0A-4919-96D9-F711E5E658E5}" dt="2022-03-30T15:55:20.889" v="430" actId="207"/>
          <ac:spMkLst>
            <pc:docMk/>
            <pc:sldMk cId="4240110686" sldId="761"/>
            <ac:spMk id="28" creationId="{73934B95-621F-4798-BA85-C65CB34A082C}"/>
          </ac:spMkLst>
        </pc:spChg>
        <pc:graphicFrameChg chg="modGraphic">
          <ac:chgData name="Thomas" userId="575d030b64f4584e" providerId="LiveId" clId="{1F2B6A54-1B0A-4919-96D9-F711E5E658E5}" dt="2022-04-19T14:13:38.229" v="3707" actId="2711"/>
          <ac:graphicFrameMkLst>
            <pc:docMk/>
            <pc:sldMk cId="4240110686" sldId="761"/>
            <ac:graphicFrameMk id="10" creationId="{4CFF065E-55CE-404F-BF4C-B2C2B4BCA01B}"/>
          </ac:graphicFrameMkLst>
        </pc:graphicFrameChg>
      </pc:sldChg>
      <pc:sldChg chg="addSp delSp modSp mod">
        <pc:chgData name="Thomas" userId="575d030b64f4584e" providerId="LiveId" clId="{1F2B6A54-1B0A-4919-96D9-F711E5E658E5}" dt="2022-04-19T14:13:49.753" v="3709" actId="2711"/>
        <pc:sldMkLst>
          <pc:docMk/>
          <pc:sldMk cId="1796891600" sldId="762"/>
        </pc:sldMkLst>
        <pc:spChg chg="add mod">
          <ac:chgData name="Thomas" userId="575d030b64f4584e" providerId="LiveId" clId="{1F2B6A54-1B0A-4919-96D9-F711E5E658E5}" dt="2022-03-30T15:55:30.779" v="432"/>
          <ac:spMkLst>
            <pc:docMk/>
            <pc:sldMk cId="1796891600" sldId="762"/>
            <ac:spMk id="7" creationId="{9CA40EF2-6153-4F8A-8F43-5AB2E2749A24}"/>
          </ac:spMkLst>
        </pc:spChg>
        <pc:spChg chg="del">
          <ac:chgData name="Thomas" userId="575d030b64f4584e" providerId="LiveId" clId="{1F2B6A54-1B0A-4919-96D9-F711E5E658E5}" dt="2022-03-30T15:55:30.376" v="431" actId="478"/>
          <ac:spMkLst>
            <pc:docMk/>
            <pc:sldMk cId="1796891600" sldId="762"/>
            <ac:spMk id="28" creationId="{73934B95-621F-4798-BA85-C65CB34A082C}"/>
          </ac:spMkLst>
        </pc:spChg>
        <pc:graphicFrameChg chg="modGraphic">
          <ac:chgData name="Thomas" userId="575d030b64f4584e" providerId="LiveId" clId="{1F2B6A54-1B0A-4919-96D9-F711E5E658E5}" dt="2022-04-19T14:13:49.753" v="3709" actId="2711"/>
          <ac:graphicFrameMkLst>
            <pc:docMk/>
            <pc:sldMk cId="1796891600" sldId="762"/>
            <ac:graphicFrameMk id="6" creationId="{69486B42-0C1D-4CA6-9C2E-63FD81CCB00D}"/>
          </ac:graphicFrameMkLst>
        </pc:graphicFrameChg>
      </pc:sldChg>
      <pc:sldChg chg="modSp mod">
        <pc:chgData name="Thomas" userId="575d030b64f4584e" providerId="LiveId" clId="{1F2B6A54-1B0A-4919-96D9-F711E5E658E5}" dt="2022-04-22T15:34:34.672" v="3929" actId="2711"/>
        <pc:sldMkLst>
          <pc:docMk/>
          <pc:sldMk cId="2148845644" sldId="763"/>
        </pc:sldMkLst>
        <pc:spChg chg="mod">
          <ac:chgData name="Thomas" userId="575d030b64f4584e" providerId="LiveId" clId="{1F2B6A54-1B0A-4919-96D9-F711E5E658E5}" dt="2022-03-30T15:47:39.828" v="274" actId="207"/>
          <ac:spMkLst>
            <pc:docMk/>
            <pc:sldMk cId="2148845644" sldId="763"/>
            <ac:spMk id="21" creationId="{4CC81E7F-A199-414E-8B67-7BA99A08C51C}"/>
          </ac:spMkLst>
        </pc:spChg>
        <pc:spChg chg="mod">
          <ac:chgData name="Thomas" userId="575d030b64f4584e" providerId="LiveId" clId="{1F2B6A54-1B0A-4919-96D9-F711E5E658E5}" dt="2022-04-22T15:34:31.118" v="3928" actId="2711"/>
          <ac:spMkLst>
            <pc:docMk/>
            <pc:sldMk cId="2148845644" sldId="763"/>
            <ac:spMk id="22" creationId="{48A94923-5016-4A20-8B7C-E5C92BE44947}"/>
          </ac:spMkLst>
        </pc:spChg>
        <pc:spChg chg="mod">
          <ac:chgData name="Thomas" userId="575d030b64f4584e" providerId="LiveId" clId="{1F2B6A54-1B0A-4919-96D9-F711E5E658E5}" dt="2022-04-22T15:34:34.672" v="3929" actId="2711"/>
          <ac:spMkLst>
            <pc:docMk/>
            <pc:sldMk cId="2148845644" sldId="763"/>
            <ac:spMk id="23" creationId="{49DE9286-5D8E-407F-AF51-BF080B9CF639}"/>
          </ac:spMkLst>
        </pc:spChg>
        <pc:spChg chg="mod">
          <ac:chgData name="Thomas" userId="575d030b64f4584e" providerId="LiveId" clId="{1F2B6A54-1B0A-4919-96D9-F711E5E658E5}" dt="2022-04-22T15:34:31.118" v="3928" actId="2711"/>
          <ac:spMkLst>
            <pc:docMk/>
            <pc:sldMk cId="2148845644" sldId="763"/>
            <ac:spMk id="24" creationId="{6C98DA5B-5B3D-4CD9-9EEF-C1C5145DBF0D}"/>
          </ac:spMkLst>
        </pc:spChg>
        <pc:spChg chg="mod">
          <ac:chgData name="Thomas" userId="575d030b64f4584e" providerId="LiveId" clId="{1F2B6A54-1B0A-4919-96D9-F711E5E658E5}" dt="2022-04-22T15:34:31.118" v="3928" actId="2711"/>
          <ac:spMkLst>
            <pc:docMk/>
            <pc:sldMk cId="2148845644" sldId="763"/>
            <ac:spMk id="25" creationId="{FADFBA6A-79BF-4C48-A559-0EC7BF8B746A}"/>
          </ac:spMkLst>
        </pc:spChg>
        <pc:spChg chg="mod">
          <ac:chgData name="Thomas" userId="575d030b64f4584e" providerId="LiveId" clId="{1F2B6A54-1B0A-4919-96D9-F711E5E658E5}" dt="2022-04-22T15:34:31.118" v="3928" actId="2711"/>
          <ac:spMkLst>
            <pc:docMk/>
            <pc:sldMk cId="2148845644" sldId="763"/>
            <ac:spMk id="26" creationId="{3A889674-69CA-42AE-AD96-9AEF967B13AC}"/>
          </ac:spMkLst>
        </pc:spChg>
        <pc:spChg chg="mod">
          <ac:chgData name="Thomas" userId="575d030b64f4584e" providerId="LiveId" clId="{1F2B6A54-1B0A-4919-96D9-F711E5E658E5}" dt="2022-04-22T15:34:31.118" v="3928" actId="2711"/>
          <ac:spMkLst>
            <pc:docMk/>
            <pc:sldMk cId="2148845644" sldId="763"/>
            <ac:spMk id="27" creationId="{156A4510-DEF6-4C64-A632-D803BA91F69E}"/>
          </ac:spMkLst>
        </pc:spChg>
        <pc:spChg chg="mod">
          <ac:chgData name="Thomas" userId="575d030b64f4584e" providerId="LiveId" clId="{1F2B6A54-1B0A-4919-96D9-F711E5E658E5}" dt="2022-04-22T15:34:31.118" v="3928" actId="2711"/>
          <ac:spMkLst>
            <pc:docMk/>
            <pc:sldMk cId="2148845644" sldId="763"/>
            <ac:spMk id="29" creationId="{8CE5CFEA-8BD4-49FF-BFAA-41588AFC0196}"/>
          </ac:spMkLst>
        </pc:spChg>
        <pc:spChg chg="mod">
          <ac:chgData name="Thomas" userId="575d030b64f4584e" providerId="LiveId" clId="{1F2B6A54-1B0A-4919-96D9-F711E5E658E5}" dt="2022-03-31T13:01:20.103" v="3181" actId="207"/>
          <ac:spMkLst>
            <pc:docMk/>
            <pc:sldMk cId="2148845644" sldId="763"/>
            <ac:spMk id="30" creationId="{0B6BAF70-AB8E-445C-9D26-DF41DFD476E4}"/>
          </ac:spMkLst>
        </pc:spChg>
        <pc:spChg chg="mod">
          <ac:chgData name="Thomas" userId="575d030b64f4584e" providerId="LiveId" clId="{1F2B6A54-1B0A-4919-96D9-F711E5E658E5}" dt="2022-03-31T13:01:15.067" v="3180" actId="207"/>
          <ac:spMkLst>
            <pc:docMk/>
            <pc:sldMk cId="2148845644" sldId="763"/>
            <ac:spMk id="31" creationId="{396D109E-9ADB-4BD1-BF64-B73D98D0EDD4}"/>
          </ac:spMkLst>
        </pc:spChg>
        <pc:spChg chg="mod">
          <ac:chgData name="Thomas" userId="575d030b64f4584e" providerId="LiveId" clId="{1F2B6A54-1B0A-4919-96D9-F711E5E658E5}" dt="2022-03-31T13:01:20.103" v="3181" actId="207"/>
          <ac:spMkLst>
            <pc:docMk/>
            <pc:sldMk cId="2148845644" sldId="763"/>
            <ac:spMk id="32" creationId="{0C50B85E-9145-497C-B16F-906EFEA44873}"/>
          </ac:spMkLst>
        </pc:spChg>
        <pc:spChg chg="mod">
          <ac:chgData name="Thomas" userId="575d030b64f4584e" providerId="LiveId" clId="{1F2B6A54-1B0A-4919-96D9-F711E5E658E5}" dt="2022-03-31T13:01:15.067" v="3180" actId="207"/>
          <ac:spMkLst>
            <pc:docMk/>
            <pc:sldMk cId="2148845644" sldId="763"/>
            <ac:spMk id="33" creationId="{ADD669EE-421A-48E1-98EB-8C7E236CCCF6}"/>
          </ac:spMkLst>
        </pc:spChg>
        <pc:spChg chg="mod">
          <ac:chgData name="Thomas" userId="575d030b64f4584e" providerId="LiveId" clId="{1F2B6A54-1B0A-4919-96D9-F711E5E658E5}" dt="2022-03-31T13:01:20.103" v="3181" actId="207"/>
          <ac:spMkLst>
            <pc:docMk/>
            <pc:sldMk cId="2148845644" sldId="763"/>
            <ac:spMk id="34" creationId="{3349E7A9-47A5-4981-A271-60E9AC5F4070}"/>
          </ac:spMkLst>
        </pc:spChg>
        <pc:spChg chg="mod">
          <ac:chgData name="Thomas" userId="575d030b64f4584e" providerId="LiveId" clId="{1F2B6A54-1B0A-4919-96D9-F711E5E658E5}" dt="2022-03-31T13:01:15.067" v="3180" actId="207"/>
          <ac:spMkLst>
            <pc:docMk/>
            <pc:sldMk cId="2148845644" sldId="763"/>
            <ac:spMk id="35" creationId="{E48502B9-9C5A-42AE-A303-80AA1ACFF301}"/>
          </ac:spMkLst>
        </pc:spChg>
        <pc:spChg chg="mod">
          <ac:chgData name="Thomas" userId="575d030b64f4584e" providerId="LiveId" clId="{1F2B6A54-1B0A-4919-96D9-F711E5E658E5}" dt="2022-03-31T13:01:20.103" v="3181" actId="207"/>
          <ac:spMkLst>
            <pc:docMk/>
            <pc:sldMk cId="2148845644" sldId="763"/>
            <ac:spMk id="36" creationId="{8188C7D4-D488-4EF7-89DB-C9B36546EC6F}"/>
          </ac:spMkLst>
        </pc:spChg>
        <pc:spChg chg="mod">
          <ac:chgData name="Thomas" userId="575d030b64f4584e" providerId="LiveId" clId="{1F2B6A54-1B0A-4919-96D9-F711E5E658E5}" dt="2022-03-31T13:01:15.067" v="3180" actId="207"/>
          <ac:spMkLst>
            <pc:docMk/>
            <pc:sldMk cId="2148845644" sldId="763"/>
            <ac:spMk id="37" creationId="{5C7532A4-E3A5-4537-B1F6-74F03A6FDE25}"/>
          </ac:spMkLst>
        </pc:spChg>
      </pc:sldChg>
      <pc:sldChg chg="addSp modSp mod">
        <pc:chgData name="Thomas" userId="575d030b64f4584e" providerId="LiveId" clId="{1F2B6A54-1B0A-4919-96D9-F711E5E658E5}" dt="2022-03-31T13:00:41.438" v="3174" actId="207"/>
        <pc:sldMkLst>
          <pc:docMk/>
          <pc:sldMk cId="733863737" sldId="764"/>
        </pc:sldMkLst>
        <pc:spChg chg="add mod">
          <ac:chgData name="Thomas" userId="575d030b64f4584e" providerId="LiveId" clId="{1F2B6A54-1B0A-4919-96D9-F711E5E658E5}" dt="2022-03-31T09:27:11.890" v="2148" actId="12789"/>
          <ac:spMkLst>
            <pc:docMk/>
            <pc:sldMk cId="733863737" sldId="764"/>
            <ac:spMk id="5" creationId="{2AE34466-7CFC-47A8-A8EE-8312BFD1C7B1}"/>
          </ac:spMkLst>
        </pc:spChg>
        <pc:spChg chg="mod">
          <ac:chgData name="Thomas" userId="575d030b64f4584e" providerId="LiveId" clId="{1F2B6A54-1B0A-4919-96D9-F711E5E658E5}" dt="2022-03-31T13:00:41.438" v="3174" actId="207"/>
          <ac:spMkLst>
            <pc:docMk/>
            <pc:sldMk cId="733863737" sldId="764"/>
            <ac:spMk id="19" creationId="{3D1C2D80-CFB5-4B09-99A7-873316A0405A}"/>
          </ac:spMkLst>
        </pc:spChg>
        <pc:spChg chg="mod">
          <ac:chgData name="Thomas" userId="575d030b64f4584e" providerId="LiveId" clId="{1F2B6A54-1B0A-4919-96D9-F711E5E658E5}" dt="2022-03-30T15:47:27.570" v="270" actId="207"/>
          <ac:spMkLst>
            <pc:docMk/>
            <pc:sldMk cId="733863737" sldId="764"/>
            <ac:spMk id="20" creationId="{6AEABDA4-F8FC-49FD-B7A6-C346B5A8D816}"/>
          </ac:spMkLst>
        </pc:spChg>
        <pc:picChg chg="mod">
          <ac:chgData name="Thomas" userId="575d030b64f4584e" providerId="LiveId" clId="{1F2B6A54-1B0A-4919-96D9-F711E5E658E5}" dt="2022-03-31T09:27:11.890" v="2148" actId="12789"/>
          <ac:picMkLst>
            <pc:docMk/>
            <pc:sldMk cId="733863737" sldId="764"/>
            <ac:picMk id="8" creationId="{BA3A9964-C42F-4C75-8964-1DFB6D513A72}"/>
          </ac:picMkLst>
        </pc:picChg>
      </pc:sldChg>
      <pc:sldChg chg="modSp mod">
        <pc:chgData name="Thomas" userId="575d030b64f4584e" providerId="LiveId" clId="{1F2B6A54-1B0A-4919-96D9-F711E5E658E5}" dt="2022-03-31T13:00:21.212" v="3170" actId="207"/>
        <pc:sldMkLst>
          <pc:docMk/>
          <pc:sldMk cId="872575864" sldId="765"/>
        </pc:sldMkLst>
        <pc:spChg chg="mod">
          <ac:chgData name="Thomas" userId="575d030b64f4584e" providerId="LiveId" clId="{1F2B6A54-1B0A-4919-96D9-F711E5E658E5}" dt="2022-03-31T13:00:14.545" v="3167" actId="207"/>
          <ac:spMkLst>
            <pc:docMk/>
            <pc:sldMk cId="872575864" sldId="765"/>
            <ac:spMk id="8" creationId="{7545CFE3-BEB0-40C2-9BA3-663AF8E6A7C3}"/>
          </ac:spMkLst>
        </pc:spChg>
        <pc:spChg chg="mod">
          <ac:chgData name="Thomas" userId="575d030b64f4584e" providerId="LiveId" clId="{1F2B6A54-1B0A-4919-96D9-F711E5E658E5}" dt="2022-03-31T13:00:21.212" v="3170" actId="207"/>
          <ac:spMkLst>
            <pc:docMk/>
            <pc:sldMk cId="872575864" sldId="765"/>
            <ac:spMk id="9" creationId="{7CE77338-A175-4FD6-A4FD-DCF89FA7C901}"/>
          </ac:spMkLst>
        </pc:spChg>
        <pc:spChg chg="mod">
          <ac:chgData name="Thomas" userId="575d030b64f4584e" providerId="LiveId" clId="{1F2B6A54-1B0A-4919-96D9-F711E5E658E5}" dt="2022-03-31T13:00:14.545" v="3167" actId="207"/>
          <ac:spMkLst>
            <pc:docMk/>
            <pc:sldMk cId="872575864" sldId="765"/>
            <ac:spMk id="10" creationId="{C1B58F9C-EF26-4DD7-8E3D-307E6BEEBF06}"/>
          </ac:spMkLst>
        </pc:spChg>
        <pc:spChg chg="mod">
          <ac:chgData name="Thomas" userId="575d030b64f4584e" providerId="LiveId" clId="{1F2B6A54-1B0A-4919-96D9-F711E5E658E5}" dt="2022-03-31T13:00:21.212" v="3170" actId="207"/>
          <ac:spMkLst>
            <pc:docMk/>
            <pc:sldMk cId="872575864" sldId="765"/>
            <ac:spMk id="11" creationId="{5F2223C0-4D55-430F-BDC7-40E91F83A879}"/>
          </ac:spMkLst>
        </pc:spChg>
        <pc:spChg chg="mod">
          <ac:chgData name="Thomas" userId="575d030b64f4584e" providerId="LiveId" clId="{1F2B6A54-1B0A-4919-96D9-F711E5E658E5}" dt="2022-03-31T13:00:14.545" v="3167" actId="207"/>
          <ac:spMkLst>
            <pc:docMk/>
            <pc:sldMk cId="872575864" sldId="765"/>
            <ac:spMk id="15" creationId="{DED7A658-EE7F-478E-B46A-C1CD63A5398C}"/>
          </ac:spMkLst>
        </pc:spChg>
        <pc:spChg chg="mod">
          <ac:chgData name="Thomas" userId="575d030b64f4584e" providerId="LiveId" clId="{1F2B6A54-1B0A-4919-96D9-F711E5E658E5}" dt="2022-03-31T13:00:21.212" v="3170" actId="207"/>
          <ac:spMkLst>
            <pc:docMk/>
            <pc:sldMk cId="872575864" sldId="765"/>
            <ac:spMk id="16" creationId="{92AF1DA3-2F91-47F1-B7E0-BC9BFAC981F8}"/>
          </ac:spMkLst>
        </pc:spChg>
        <pc:spChg chg="mod">
          <ac:chgData name="Thomas" userId="575d030b64f4584e" providerId="LiveId" clId="{1F2B6A54-1B0A-4919-96D9-F711E5E658E5}" dt="2022-03-31T13:00:14.545" v="3167" actId="207"/>
          <ac:spMkLst>
            <pc:docMk/>
            <pc:sldMk cId="872575864" sldId="765"/>
            <ac:spMk id="17" creationId="{01E89E9F-0F99-477A-B0C8-C24E833A8B58}"/>
          </ac:spMkLst>
        </pc:spChg>
        <pc:spChg chg="mod">
          <ac:chgData name="Thomas" userId="575d030b64f4584e" providerId="LiveId" clId="{1F2B6A54-1B0A-4919-96D9-F711E5E658E5}" dt="2022-03-31T13:00:21.212" v="3170" actId="207"/>
          <ac:spMkLst>
            <pc:docMk/>
            <pc:sldMk cId="872575864" sldId="765"/>
            <ac:spMk id="18" creationId="{3CB5163C-7A4C-4280-B61E-62EA45A50871}"/>
          </ac:spMkLst>
        </pc:spChg>
        <pc:spChg chg="mod">
          <ac:chgData name="Thomas" userId="575d030b64f4584e" providerId="LiveId" clId="{1F2B6A54-1B0A-4919-96D9-F711E5E658E5}" dt="2022-03-31T13:00:14.545" v="3167" actId="207"/>
          <ac:spMkLst>
            <pc:docMk/>
            <pc:sldMk cId="872575864" sldId="765"/>
            <ac:spMk id="19" creationId="{3D1C2D80-CFB5-4B09-99A7-873316A0405A}"/>
          </ac:spMkLst>
        </pc:spChg>
        <pc:picChg chg="mod">
          <ac:chgData name="Thomas" userId="575d030b64f4584e" providerId="LiveId" clId="{1F2B6A54-1B0A-4919-96D9-F711E5E658E5}" dt="2022-03-30T16:06:07.815" v="602" actId="108"/>
          <ac:picMkLst>
            <pc:docMk/>
            <pc:sldMk cId="872575864" sldId="765"/>
            <ac:picMk id="25" creationId="{A91B6BB5-684B-4105-8E1C-0296E20C8BC5}"/>
          </ac:picMkLst>
        </pc:picChg>
      </pc:sldChg>
      <pc:sldChg chg="modSp mod">
        <pc:chgData name="Thomas" userId="575d030b64f4584e" providerId="LiveId" clId="{1F2B6A54-1B0A-4919-96D9-F711E5E658E5}" dt="2022-04-19T14:12:52.255" v="3705" actId="692"/>
        <pc:sldMkLst>
          <pc:docMk/>
          <pc:sldMk cId="628027408" sldId="767"/>
        </pc:sldMkLst>
        <pc:spChg chg="mod">
          <ac:chgData name="Thomas" userId="575d030b64f4584e" providerId="LiveId" clId="{1F2B6A54-1B0A-4919-96D9-F711E5E658E5}" dt="2022-03-30T15:53:04.877" v="359" actId="207"/>
          <ac:spMkLst>
            <pc:docMk/>
            <pc:sldMk cId="628027408" sldId="767"/>
            <ac:spMk id="40" creationId="{C9021501-8F10-4408-87C6-28CD49CEEF33}"/>
          </ac:spMkLst>
        </pc:spChg>
        <pc:spChg chg="mod">
          <ac:chgData name="Thomas" userId="575d030b64f4584e" providerId="LiveId" clId="{1F2B6A54-1B0A-4919-96D9-F711E5E658E5}" dt="2022-03-31T13:07:31.269" v="3279" actId="207"/>
          <ac:spMkLst>
            <pc:docMk/>
            <pc:sldMk cId="628027408" sldId="767"/>
            <ac:spMk id="41" creationId="{77491D2A-7F72-45CA-B3BE-2AE00F700A98}"/>
          </ac:spMkLst>
        </pc:spChg>
        <pc:picChg chg="mod">
          <ac:chgData name="Thomas" userId="575d030b64f4584e" providerId="LiveId" clId="{1F2B6A54-1B0A-4919-96D9-F711E5E658E5}" dt="2022-03-31T13:07:25.309" v="3278" actId="207"/>
          <ac:picMkLst>
            <pc:docMk/>
            <pc:sldMk cId="628027408" sldId="767"/>
            <ac:picMk id="53" creationId="{F83C590B-6A49-44D7-BD85-796C44FDDB0B}"/>
          </ac:picMkLst>
        </pc:picChg>
        <pc:picChg chg="mod">
          <ac:chgData name="Thomas" userId="575d030b64f4584e" providerId="LiveId" clId="{1F2B6A54-1B0A-4919-96D9-F711E5E658E5}" dt="2022-03-31T13:07:25.309" v="3278" actId="207"/>
          <ac:picMkLst>
            <pc:docMk/>
            <pc:sldMk cId="628027408" sldId="767"/>
            <ac:picMk id="54" creationId="{4A70DF7E-ABEB-4F30-803E-A04CDFAFAA67}"/>
          </ac:picMkLst>
        </pc:picChg>
        <pc:picChg chg="mod">
          <ac:chgData name="Thomas" userId="575d030b64f4584e" providerId="LiveId" clId="{1F2B6A54-1B0A-4919-96D9-F711E5E658E5}" dt="2022-03-31T13:07:25.309" v="3278" actId="207"/>
          <ac:picMkLst>
            <pc:docMk/>
            <pc:sldMk cId="628027408" sldId="767"/>
            <ac:picMk id="55" creationId="{9E572CDB-6409-40C7-A3C9-9A221DBEC37B}"/>
          </ac:picMkLst>
        </pc:picChg>
        <pc:picChg chg="mod">
          <ac:chgData name="Thomas" userId="575d030b64f4584e" providerId="LiveId" clId="{1F2B6A54-1B0A-4919-96D9-F711E5E658E5}" dt="2022-03-31T13:07:25.309" v="3278" actId="207"/>
          <ac:picMkLst>
            <pc:docMk/>
            <pc:sldMk cId="628027408" sldId="767"/>
            <ac:picMk id="56" creationId="{A6020D92-28CC-44AA-A58C-E654EC7C9582}"/>
          </ac:picMkLst>
        </pc:picChg>
        <pc:picChg chg="mod">
          <ac:chgData name="Thomas" userId="575d030b64f4584e" providerId="LiveId" clId="{1F2B6A54-1B0A-4919-96D9-F711E5E658E5}" dt="2022-03-31T13:07:25.309" v="3278" actId="207"/>
          <ac:picMkLst>
            <pc:docMk/>
            <pc:sldMk cId="628027408" sldId="767"/>
            <ac:picMk id="57" creationId="{89C0A82B-D086-474A-9054-21D6AA3DB042}"/>
          </ac:picMkLst>
        </pc:picChg>
        <pc:picChg chg="mod">
          <ac:chgData name="Thomas" userId="575d030b64f4584e" providerId="LiveId" clId="{1F2B6A54-1B0A-4919-96D9-F711E5E658E5}" dt="2022-03-31T13:07:25.309" v="3278" actId="207"/>
          <ac:picMkLst>
            <pc:docMk/>
            <pc:sldMk cId="628027408" sldId="767"/>
            <ac:picMk id="58" creationId="{DCE8C1E6-1CB8-4819-87A3-1877320712B8}"/>
          </ac:picMkLst>
        </pc:picChg>
        <pc:picChg chg="mod">
          <ac:chgData name="Thomas" userId="575d030b64f4584e" providerId="LiveId" clId="{1F2B6A54-1B0A-4919-96D9-F711E5E658E5}" dt="2022-03-31T13:07:25.309" v="3278" actId="207"/>
          <ac:picMkLst>
            <pc:docMk/>
            <pc:sldMk cId="628027408" sldId="767"/>
            <ac:picMk id="59" creationId="{85E4C96B-1FC6-4C71-864E-7C06D17586C9}"/>
          </ac:picMkLst>
        </pc:picChg>
        <pc:picChg chg="mod">
          <ac:chgData name="Thomas" userId="575d030b64f4584e" providerId="LiveId" clId="{1F2B6A54-1B0A-4919-96D9-F711E5E658E5}" dt="2022-03-31T13:07:25.309" v="3278" actId="207"/>
          <ac:picMkLst>
            <pc:docMk/>
            <pc:sldMk cId="628027408" sldId="767"/>
            <ac:picMk id="60" creationId="{6E8D6045-CF11-43DB-AFBB-DFFC265F282B}"/>
          </ac:picMkLst>
        </pc:picChg>
        <pc:picChg chg="mod">
          <ac:chgData name="Thomas" userId="575d030b64f4584e" providerId="LiveId" clId="{1F2B6A54-1B0A-4919-96D9-F711E5E658E5}" dt="2022-03-31T13:07:25.309" v="3278" actId="207"/>
          <ac:picMkLst>
            <pc:docMk/>
            <pc:sldMk cId="628027408" sldId="767"/>
            <ac:picMk id="61" creationId="{C6FC583C-675B-4740-BFD5-E135B3089131}"/>
          </ac:picMkLst>
        </pc:picChg>
        <pc:picChg chg="mod">
          <ac:chgData name="Thomas" userId="575d030b64f4584e" providerId="LiveId" clId="{1F2B6A54-1B0A-4919-96D9-F711E5E658E5}" dt="2022-03-31T13:07:25.309" v="3278" actId="207"/>
          <ac:picMkLst>
            <pc:docMk/>
            <pc:sldMk cId="628027408" sldId="767"/>
            <ac:picMk id="62" creationId="{8F905960-D215-49AF-8A8A-1654DD32BC45}"/>
          </ac:picMkLst>
        </pc:picChg>
        <pc:picChg chg="mod">
          <ac:chgData name="Thomas" userId="575d030b64f4584e" providerId="LiveId" clId="{1F2B6A54-1B0A-4919-96D9-F711E5E658E5}" dt="2022-03-31T13:07:25.309" v="3278" actId="207"/>
          <ac:picMkLst>
            <pc:docMk/>
            <pc:sldMk cId="628027408" sldId="767"/>
            <ac:picMk id="63" creationId="{8BBEFC77-402A-4E74-9FA8-24859B98759F}"/>
          </ac:picMkLst>
        </pc:picChg>
        <pc:picChg chg="mod">
          <ac:chgData name="Thomas" userId="575d030b64f4584e" providerId="LiveId" clId="{1F2B6A54-1B0A-4919-96D9-F711E5E658E5}" dt="2022-03-31T13:07:25.309" v="3278" actId="207"/>
          <ac:picMkLst>
            <pc:docMk/>
            <pc:sldMk cId="628027408" sldId="767"/>
            <ac:picMk id="64" creationId="{D66D0C51-6A0A-42A4-B29A-9F6376D4CAF2}"/>
          </ac:picMkLst>
        </pc:picChg>
        <pc:cxnChg chg="mod">
          <ac:chgData name="Thomas" userId="575d030b64f4584e" providerId="LiveId" clId="{1F2B6A54-1B0A-4919-96D9-F711E5E658E5}" dt="2022-04-19T14:12:52.255" v="3705" actId="692"/>
          <ac:cxnSpMkLst>
            <pc:docMk/>
            <pc:sldMk cId="628027408" sldId="767"/>
            <ac:cxnSpMk id="36" creationId="{41E2FD96-D7CD-436F-A0D5-4C9360B2AE69}"/>
          </ac:cxnSpMkLst>
        </pc:cxnChg>
        <pc:cxnChg chg="mod">
          <ac:chgData name="Thomas" userId="575d030b64f4584e" providerId="LiveId" clId="{1F2B6A54-1B0A-4919-96D9-F711E5E658E5}" dt="2022-04-19T14:12:52.255" v="3705" actId="692"/>
          <ac:cxnSpMkLst>
            <pc:docMk/>
            <pc:sldMk cId="628027408" sldId="767"/>
            <ac:cxnSpMk id="42" creationId="{5B13AE83-6B0E-4058-9AD2-44E08C18BAAF}"/>
          </ac:cxnSpMkLst>
        </pc:cxnChg>
        <pc:cxnChg chg="mod">
          <ac:chgData name="Thomas" userId="575d030b64f4584e" providerId="LiveId" clId="{1F2B6A54-1B0A-4919-96D9-F711E5E658E5}" dt="2022-04-19T14:12:52.255" v="3705" actId="692"/>
          <ac:cxnSpMkLst>
            <pc:docMk/>
            <pc:sldMk cId="628027408" sldId="767"/>
            <ac:cxnSpMk id="49" creationId="{FBC94FFA-1D99-4499-BA39-C2233F6D4B45}"/>
          </ac:cxnSpMkLst>
        </pc:cxnChg>
        <pc:cxnChg chg="mod">
          <ac:chgData name="Thomas" userId="575d030b64f4584e" providerId="LiveId" clId="{1F2B6A54-1B0A-4919-96D9-F711E5E658E5}" dt="2022-04-19T14:12:52.255" v="3705" actId="692"/>
          <ac:cxnSpMkLst>
            <pc:docMk/>
            <pc:sldMk cId="628027408" sldId="767"/>
            <ac:cxnSpMk id="50" creationId="{5C490352-AC24-4F34-B098-A68EA19B4AB1}"/>
          </ac:cxnSpMkLst>
        </pc:cxnChg>
        <pc:cxnChg chg="mod">
          <ac:chgData name="Thomas" userId="575d030b64f4584e" providerId="LiveId" clId="{1F2B6A54-1B0A-4919-96D9-F711E5E658E5}" dt="2022-04-19T14:12:52.255" v="3705" actId="692"/>
          <ac:cxnSpMkLst>
            <pc:docMk/>
            <pc:sldMk cId="628027408" sldId="767"/>
            <ac:cxnSpMk id="51" creationId="{1FEDC42E-AD27-433B-A6D6-0B864F55F1C0}"/>
          </ac:cxnSpMkLst>
        </pc:cxnChg>
        <pc:cxnChg chg="mod">
          <ac:chgData name="Thomas" userId="575d030b64f4584e" providerId="LiveId" clId="{1F2B6A54-1B0A-4919-96D9-F711E5E658E5}" dt="2022-04-19T14:12:52.255" v="3705" actId="692"/>
          <ac:cxnSpMkLst>
            <pc:docMk/>
            <pc:sldMk cId="628027408" sldId="767"/>
            <ac:cxnSpMk id="52" creationId="{49E5A187-9135-42F7-9C19-2FDB203B2CB8}"/>
          </ac:cxnSpMkLst>
        </pc:cxnChg>
      </pc:sldChg>
      <pc:sldChg chg="modSp mod">
        <pc:chgData name="Thomas" userId="575d030b64f4584e" providerId="LiveId" clId="{1F2B6A54-1B0A-4919-96D9-F711E5E658E5}" dt="2022-03-31T13:07:52.264" v="3286" actId="207"/>
        <pc:sldMkLst>
          <pc:docMk/>
          <pc:sldMk cId="2757162620" sldId="768"/>
        </pc:sldMkLst>
        <pc:spChg chg="mod">
          <ac:chgData name="Thomas" userId="575d030b64f4584e" providerId="LiveId" clId="{1F2B6A54-1B0A-4919-96D9-F711E5E658E5}" dt="2022-03-30T15:54:31.703" v="418" actId="207"/>
          <ac:spMkLst>
            <pc:docMk/>
            <pc:sldMk cId="2757162620" sldId="768"/>
            <ac:spMk id="11" creationId="{22FF5332-E0BD-4B07-B53A-975460B436D3}"/>
          </ac:spMkLst>
        </pc:spChg>
        <pc:spChg chg="mod">
          <ac:chgData name="Thomas" userId="575d030b64f4584e" providerId="LiveId" clId="{1F2B6A54-1B0A-4919-96D9-F711E5E658E5}" dt="2022-03-31T13:07:52.264" v="3286" actId="207"/>
          <ac:spMkLst>
            <pc:docMk/>
            <pc:sldMk cId="2757162620" sldId="768"/>
            <ac:spMk id="12" creationId="{A5BEC593-CACB-41D6-9CA7-A00F8BDC31CD}"/>
          </ac:spMkLst>
        </pc:spChg>
        <pc:spChg chg="mod">
          <ac:chgData name="Thomas" userId="575d030b64f4584e" providerId="LiveId" clId="{1F2B6A54-1B0A-4919-96D9-F711E5E658E5}" dt="2022-03-31T13:07:47.263" v="3283" actId="207"/>
          <ac:spMkLst>
            <pc:docMk/>
            <pc:sldMk cId="2757162620" sldId="768"/>
            <ac:spMk id="310" creationId="{4510765D-5E5A-4BC0-8799-A7FE3C59BDF2}"/>
          </ac:spMkLst>
        </pc:spChg>
        <pc:picChg chg="mod">
          <ac:chgData name="Thomas" userId="575d030b64f4584e" providerId="LiveId" clId="{1F2B6A54-1B0A-4919-96D9-F711E5E658E5}" dt="2022-03-30T16:09:45.779" v="677" actId="207"/>
          <ac:picMkLst>
            <pc:docMk/>
            <pc:sldMk cId="2757162620" sldId="768"/>
            <ac:picMk id="6" creationId="{934E8AF8-4BDD-49A6-8069-2AB08A47472E}"/>
          </ac:picMkLst>
        </pc:picChg>
      </pc:sldChg>
      <pc:sldChg chg="addSp delSp modSp mod">
        <pc:chgData name="Thomas" userId="575d030b64f4584e" providerId="LiveId" clId="{1F2B6A54-1B0A-4919-96D9-F711E5E658E5}" dt="2022-03-31T13:07:59.514" v="3288"/>
        <pc:sldMkLst>
          <pc:docMk/>
          <pc:sldMk cId="532733378" sldId="769"/>
        </pc:sldMkLst>
        <pc:spChg chg="add mod">
          <ac:chgData name="Thomas" userId="575d030b64f4584e" providerId="LiveId" clId="{1F2B6A54-1B0A-4919-96D9-F711E5E658E5}" dt="2022-03-31T13:07:59.514" v="3288"/>
          <ac:spMkLst>
            <pc:docMk/>
            <pc:sldMk cId="532733378" sldId="769"/>
            <ac:spMk id="8" creationId="{42E511CA-FF60-42C9-9652-7E03F222A472}"/>
          </ac:spMkLst>
        </pc:spChg>
        <pc:spChg chg="add mod">
          <ac:chgData name="Thomas" userId="575d030b64f4584e" providerId="LiveId" clId="{1F2B6A54-1B0A-4919-96D9-F711E5E658E5}" dt="2022-03-31T13:07:59.514" v="3288"/>
          <ac:spMkLst>
            <pc:docMk/>
            <pc:sldMk cId="532733378" sldId="769"/>
            <ac:spMk id="9" creationId="{8AAAA496-2A09-49E1-8388-3703082E9E5A}"/>
          </ac:spMkLst>
        </pc:spChg>
        <pc:spChg chg="mod">
          <ac:chgData name="Thomas" userId="575d030b64f4584e" providerId="LiveId" clId="{1F2B6A54-1B0A-4919-96D9-F711E5E658E5}" dt="2022-03-30T15:54:39.622" v="420" actId="207"/>
          <ac:spMkLst>
            <pc:docMk/>
            <pc:sldMk cId="532733378" sldId="769"/>
            <ac:spMk id="11" creationId="{22FF5332-E0BD-4B07-B53A-975460B436D3}"/>
          </ac:spMkLst>
        </pc:spChg>
        <pc:spChg chg="del">
          <ac:chgData name="Thomas" userId="575d030b64f4584e" providerId="LiveId" clId="{1F2B6A54-1B0A-4919-96D9-F711E5E658E5}" dt="2022-03-31T13:07:59.005" v="3287" actId="478"/>
          <ac:spMkLst>
            <pc:docMk/>
            <pc:sldMk cId="532733378" sldId="769"/>
            <ac:spMk id="12" creationId="{A5BEC593-CACB-41D6-9CA7-A00F8BDC31CD}"/>
          </ac:spMkLst>
        </pc:spChg>
        <pc:spChg chg="del">
          <ac:chgData name="Thomas" userId="575d030b64f4584e" providerId="LiveId" clId="{1F2B6A54-1B0A-4919-96D9-F711E5E658E5}" dt="2022-03-31T13:07:59.005" v="3287" actId="478"/>
          <ac:spMkLst>
            <pc:docMk/>
            <pc:sldMk cId="532733378" sldId="769"/>
            <ac:spMk id="310" creationId="{4510765D-5E5A-4BC0-8799-A7FE3C59BDF2}"/>
          </ac:spMkLst>
        </pc:spChg>
        <pc:picChg chg="mod">
          <ac:chgData name="Thomas" userId="575d030b64f4584e" providerId="LiveId" clId="{1F2B6A54-1B0A-4919-96D9-F711E5E658E5}" dt="2022-03-30T16:09:49.011" v="678" actId="108"/>
          <ac:picMkLst>
            <pc:docMk/>
            <pc:sldMk cId="532733378" sldId="769"/>
            <ac:picMk id="6" creationId="{934E8AF8-4BDD-49A6-8069-2AB08A47472E}"/>
          </ac:picMkLst>
        </pc:picChg>
        <pc:picChg chg="mod">
          <ac:chgData name="Thomas" userId="575d030b64f4584e" providerId="LiveId" clId="{1F2B6A54-1B0A-4919-96D9-F711E5E658E5}" dt="2022-03-30T16:09:49.500" v="679" actId="108"/>
          <ac:picMkLst>
            <pc:docMk/>
            <pc:sldMk cId="532733378" sldId="769"/>
            <ac:picMk id="14" creationId="{3BDCEC59-45B8-435C-9C8A-39E702919239}"/>
          </ac:picMkLst>
        </pc:picChg>
        <pc:picChg chg="mod">
          <ac:chgData name="Thomas" userId="575d030b64f4584e" providerId="LiveId" clId="{1F2B6A54-1B0A-4919-96D9-F711E5E658E5}" dt="2022-03-30T16:09:49.844" v="680" actId="108"/>
          <ac:picMkLst>
            <pc:docMk/>
            <pc:sldMk cId="532733378" sldId="769"/>
            <ac:picMk id="15" creationId="{27737497-FE6B-455D-89B6-CE8846AD7448}"/>
          </ac:picMkLst>
        </pc:picChg>
      </pc:sldChg>
      <pc:sldChg chg="addSp modSp mod ord">
        <pc:chgData name="Thomas" userId="575d030b64f4584e" providerId="LiveId" clId="{1F2B6A54-1B0A-4919-96D9-F711E5E658E5}" dt="2022-04-22T15:01:08.759" v="3857" actId="947"/>
        <pc:sldMkLst>
          <pc:docMk/>
          <pc:sldMk cId="4155406071" sldId="770"/>
        </pc:sldMkLst>
        <pc:spChg chg="mod">
          <ac:chgData name="Thomas" userId="575d030b64f4584e" providerId="LiveId" clId="{1F2B6A54-1B0A-4919-96D9-F711E5E658E5}" dt="2022-04-22T15:00:37.658" v="3846" actId="207"/>
          <ac:spMkLst>
            <pc:docMk/>
            <pc:sldMk cId="4155406071" sldId="770"/>
            <ac:spMk id="4" creationId="{9B79C7EE-EC29-4E6B-A38E-C5E3FDB57DD7}"/>
          </ac:spMkLst>
        </pc:spChg>
        <pc:spChg chg="mod">
          <ac:chgData name="Thomas" userId="575d030b64f4584e" providerId="LiveId" clId="{1F2B6A54-1B0A-4919-96D9-F711E5E658E5}" dt="2022-04-22T15:00:40.025" v="3848" actId="207"/>
          <ac:spMkLst>
            <pc:docMk/>
            <pc:sldMk cId="4155406071" sldId="770"/>
            <ac:spMk id="5" creationId="{E080CBAD-1FCC-4716-AA20-399860725623}"/>
          </ac:spMkLst>
        </pc:spChg>
        <pc:spChg chg="mod">
          <ac:chgData name="Thomas" userId="575d030b64f4584e" providerId="LiveId" clId="{1F2B6A54-1B0A-4919-96D9-F711E5E658E5}" dt="2022-04-22T15:00:48.381" v="3854" actId="207"/>
          <ac:spMkLst>
            <pc:docMk/>
            <pc:sldMk cId="4155406071" sldId="770"/>
            <ac:spMk id="6" creationId="{554CE89B-CCA9-44E7-894F-393FCE032045}"/>
          </ac:spMkLst>
        </pc:spChg>
        <pc:spChg chg="mod">
          <ac:chgData name="Thomas" userId="575d030b64f4584e" providerId="LiveId" clId="{1F2B6A54-1B0A-4919-96D9-F711E5E658E5}" dt="2022-04-22T15:00:30.724" v="3844" actId="947"/>
          <ac:spMkLst>
            <pc:docMk/>
            <pc:sldMk cId="4155406071" sldId="770"/>
            <ac:spMk id="7" creationId="{46AC76BC-950E-47BE-ADFB-40474D3C514D}"/>
          </ac:spMkLst>
        </pc:spChg>
        <pc:spChg chg="mod">
          <ac:chgData name="Thomas" userId="575d030b64f4584e" providerId="LiveId" clId="{1F2B6A54-1B0A-4919-96D9-F711E5E658E5}" dt="2022-04-22T15:00:41.750" v="3849" actId="108"/>
          <ac:spMkLst>
            <pc:docMk/>
            <pc:sldMk cId="4155406071" sldId="770"/>
            <ac:spMk id="8" creationId="{BCA6F102-BDB7-4443-950F-9D88D15EEDA0}"/>
          </ac:spMkLst>
        </pc:spChg>
        <pc:spChg chg="mod">
          <ac:chgData name="Thomas" userId="575d030b64f4584e" providerId="LiveId" clId="{1F2B6A54-1B0A-4919-96D9-F711E5E658E5}" dt="2022-04-22T15:00:43.134" v="3850" actId="108"/>
          <ac:spMkLst>
            <pc:docMk/>
            <pc:sldMk cId="4155406071" sldId="770"/>
            <ac:spMk id="9" creationId="{040AAF26-42A2-4CE0-80F6-5E407E1F4693}"/>
          </ac:spMkLst>
        </pc:spChg>
        <pc:spChg chg="add mod ord">
          <ac:chgData name="Thomas" userId="575d030b64f4584e" providerId="LiveId" clId="{1F2B6A54-1B0A-4919-96D9-F711E5E658E5}" dt="2022-04-01T10:06:12.445" v="3469" actId="167"/>
          <ac:spMkLst>
            <pc:docMk/>
            <pc:sldMk cId="4155406071" sldId="770"/>
            <ac:spMk id="16" creationId="{37666E36-C2EF-4C41-83E6-ECD478D7DCC8}"/>
          </ac:spMkLst>
        </pc:spChg>
        <pc:spChg chg="mod">
          <ac:chgData name="Thomas" userId="575d030b64f4584e" providerId="LiveId" clId="{1F2B6A54-1B0A-4919-96D9-F711E5E658E5}" dt="2022-04-22T15:00:44.527" v="3851" actId="108"/>
          <ac:spMkLst>
            <pc:docMk/>
            <pc:sldMk cId="4155406071" sldId="770"/>
            <ac:spMk id="23" creationId="{071DC60B-2D68-4994-AD06-290BCF96922A}"/>
          </ac:spMkLst>
        </pc:spChg>
        <pc:spChg chg="mod">
          <ac:chgData name="Thomas" userId="575d030b64f4584e" providerId="LiveId" clId="{1F2B6A54-1B0A-4919-96D9-F711E5E658E5}" dt="2022-04-22T15:00:46" v="3852" actId="108"/>
          <ac:spMkLst>
            <pc:docMk/>
            <pc:sldMk cId="4155406071" sldId="770"/>
            <ac:spMk id="24" creationId="{163383E3-B6BC-41EF-9DD6-A3DA9BC0EAF5}"/>
          </ac:spMkLst>
        </pc:spChg>
        <pc:spChg chg="mod">
          <ac:chgData name="Thomas" userId="575d030b64f4584e" providerId="LiveId" clId="{1F2B6A54-1B0A-4919-96D9-F711E5E658E5}" dt="2022-04-22T15:00:53.730" v="3855" actId="947"/>
          <ac:spMkLst>
            <pc:docMk/>
            <pc:sldMk cId="4155406071" sldId="770"/>
            <ac:spMk id="25" creationId="{611651A6-824B-45CA-9619-55C00280CE05}"/>
          </ac:spMkLst>
        </pc:spChg>
        <pc:spChg chg="mod">
          <ac:chgData name="Thomas" userId="575d030b64f4584e" providerId="LiveId" clId="{1F2B6A54-1B0A-4919-96D9-F711E5E658E5}" dt="2022-04-22T15:01:04.021" v="3856" actId="947"/>
          <ac:spMkLst>
            <pc:docMk/>
            <pc:sldMk cId="4155406071" sldId="770"/>
            <ac:spMk id="34" creationId="{9E7B5219-9BD4-4BAF-9EBA-192B3579073E}"/>
          </ac:spMkLst>
        </pc:spChg>
        <pc:spChg chg="mod">
          <ac:chgData name="Thomas" userId="575d030b64f4584e" providerId="LiveId" clId="{1F2B6A54-1B0A-4919-96D9-F711E5E658E5}" dt="2022-04-22T15:01:08.759" v="3857" actId="947"/>
          <ac:spMkLst>
            <pc:docMk/>
            <pc:sldMk cId="4155406071" sldId="770"/>
            <ac:spMk id="36" creationId="{2A9A6586-44ED-4BEC-8D8C-5D6189201245}"/>
          </ac:spMkLst>
        </pc:spChg>
        <pc:spChg chg="mod">
          <ac:chgData name="Thomas" userId="575d030b64f4584e" providerId="LiveId" clId="{1F2B6A54-1B0A-4919-96D9-F711E5E658E5}" dt="2022-04-01T10:03:19.634" v="3424" actId="20577"/>
          <ac:spMkLst>
            <pc:docMk/>
            <pc:sldMk cId="4155406071" sldId="770"/>
            <ac:spMk id="40" creationId="{C9021501-8F10-4408-87C6-28CD49CEEF33}"/>
          </ac:spMkLst>
        </pc:spChg>
      </pc:sldChg>
      <pc:sldChg chg="addSp delSp modSp mod">
        <pc:chgData name="Thomas" userId="575d030b64f4584e" providerId="LiveId" clId="{1F2B6A54-1B0A-4919-96D9-F711E5E658E5}" dt="2022-04-22T15:31:44.175" v="3920" actId="1076"/>
        <pc:sldMkLst>
          <pc:docMk/>
          <pc:sldMk cId="1923724620" sldId="772"/>
        </pc:sldMkLst>
        <pc:spChg chg="del">
          <ac:chgData name="Thomas" userId="575d030b64f4584e" providerId="LiveId" clId="{1F2B6A54-1B0A-4919-96D9-F711E5E658E5}" dt="2022-03-30T15:42:28.328" v="157" actId="478"/>
          <ac:spMkLst>
            <pc:docMk/>
            <pc:sldMk cId="1923724620" sldId="772"/>
            <ac:spMk id="20" creationId="{B9ED85AF-1145-45F0-BC71-9F2FCA18961A}"/>
          </ac:spMkLst>
        </pc:spChg>
        <pc:spChg chg="mod">
          <ac:chgData name="Thomas" userId="575d030b64f4584e" providerId="LiveId" clId="{1F2B6A54-1B0A-4919-96D9-F711E5E658E5}" dt="2022-04-22T15:31:44.175" v="3920" actId="1076"/>
          <ac:spMkLst>
            <pc:docMk/>
            <pc:sldMk cId="1923724620" sldId="772"/>
            <ac:spMk id="21" creationId="{ADE8E921-2318-45A6-8784-607F5F688EA2}"/>
          </ac:spMkLst>
        </pc:spChg>
        <pc:spChg chg="mod ord">
          <ac:chgData name="Thomas" userId="575d030b64f4584e" providerId="LiveId" clId="{1F2B6A54-1B0A-4919-96D9-F711E5E658E5}" dt="2022-04-01T09:57:57.354" v="3409" actId="207"/>
          <ac:spMkLst>
            <pc:docMk/>
            <pc:sldMk cId="1923724620" sldId="772"/>
            <ac:spMk id="22" creationId="{F784D2AE-62CC-4CAA-9B96-B7B0E6AA3BF7}"/>
          </ac:spMkLst>
        </pc:spChg>
        <pc:spChg chg="mod ord">
          <ac:chgData name="Thomas" userId="575d030b64f4584e" providerId="LiveId" clId="{1F2B6A54-1B0A-4919-96D9-F711E5E658E5}" dt="2022-03-31T11:48:38.254" v="2957" actId="207"/>
          <ac:spMkLst>
            <pc:docMk/>
            <pc:sldMk cId="1923724620" sldId="772"/>
            <ac:spMk id="23" creationId="{B06043F7-3BEA-4C5B-83BC-6F08EE42B200}"/>
          </ac:spMkLst>
        </pc:spChg>
        <pc:spChg chg="add mod">
          <ac:chgData name="Thomas" userId="575d030b64f4584e" providerId="LiveId" clId="{1F2B6A54-1B0A-4919-96D9-F711E5E658E5}" dt="2022-03-30T15:42:28.896" v="158"/>
          <ac:spMkLst>
            <pc:docMk/>
            <pc:sldMk cId="1923724620" sldId="772"/>
            <ac:spMk id="24" creationId="{5EFE6326-F4F9-4DCF-B861-E7D3FAC17691}"/>
          </ac:spMkLst>
        </pc:spChg>
        <pc:spChg chg="mod">
          <ac:chgData name="Thomas" userId="575d030b64f4584e" providerId="LiveId" clId="{1F2B6A54-1B0A-4919-96D9-F711E5E658E5}" dt="2022-04-01T09:57:57.354" v="3409" actId="207"/>
          <ac:spMkLst>
            <pc:docMk/>
            <pc:sldMk cId="1923724620" sldId="772"/>
            <ac:spMk id="26" creationId="{7415C572-66CB-4260-B336-28F1C177D59B}"/>
          </ac:spMkLst>
        </pc:spChg>
        <pc:spChg chg="mod">
          <ac:chgData name="Thomas" userId="575d030b64f4584e" providerId="LiveId" clId="{1F2B6A54-1B0A-4919-96D9-F711E5E658E5}" dt="2022-03-31T11:48:38.254" v="2957" actId="207"/>
          <ac:spMkLst>
            <pc:docMk/>
            <pc:sldMk cId="1923724620" sldId="772"/>
            <ac:spMk id="27" creationId="{8B2BF081-D438-436B-97E6-B38553AAB7F6}"/>
          </ac:spMkLst>
        </pc:spChg>
        <pc:spChg chg="mod">
          <ac:chgData name="Thomas" userId="575d030b64f4584e" providerId="LiveId" clId="{1F2B6A54-1B0A-4919-96D9-F711E5E658E5}" dt="2022-04-01T09:57:57.354" v="3409" actId="207"/>
          <ac:spMkLst>
            <pc:docMk/>
            <pc:sldMk cId="1923724620" sldId="772"/>
            <ac:spMk id="28" creationId="{19995C43-2BC0-4BB5-82F8-8A38317CA280}"/>
          </ac:spMkLst>
        </pc:spChg>
        <pc:spChg chg="mod">
          <ac:chgData name="Thomas" userId="575d030b64f4584e" providerId="LiveId" clId="{1F2B6A54-1B0A-4919-96D9-F711E5E658E5}" dt="2022-03-31T11:48:38.254" v="2957" actId="207"/>
          <ac:spMkLst>
            <pc:docMk/>
            <pc:sldMk cId="1923724620" sldId="772"/>
            <ac:spMk id="29" creationId="{58DC66DA-CAC9-4EBD-A47A-211A1861B86D}"/>
          </ac:spMkLst>
        </pc:spChg>
        <pc:spChg chg="mod">
          <ac:chgData name="Thomas" userId="575d030b64f4584e" providerId="LiveId" clId="{1F2B6A54-1B0A-4919-96D9-F711E5E658E5}" dt="2022-04-01T09:57:57.354" v="3409" actId="207"/>
          <ac:spMkLst>
            <pc:docMk/>
            <pc:sldMk cId="1923724620" sldId="772"/>
            <ac:spMk id="30" creationId="{30C30C71-EBDD-4E27-AD60-B8F47AD4C3AB}"/>
          </ac:spMkLst>
        </pc:spChg>
        <pc:spChg chg="mod">
          <ac:chgData name="Thomas" userId="575d030b64f4584e" providerId="LiveId" clId="{1F2B6A54-1B0A-4919-96D9-F711E5E658E5}" dt="2022-03-31T11:48:38.254" v="2957" actId="207"/>
          <ac:spMkLst>
            <pc:docMk/>
            <pc:sldMk cId="1923724620" sldId="772"/>
            <ac:spMk id="31" creationId="{9FB2B983-53B8-4D92-B1F5-EB8A9244A353}"/>
          </ac:spMkLst>
        </pc:spChg>
        <pc:spChg chg="mod">
          <ac:chgData name="Thomas" userId="575d030b64f4584e" providerId="LiveId" clId="{1F2B6A54-1B0A-4919-96D9-F711E5E658E5}" dt="2022-03-30T16:28:16.316" v="1039" actId="108"/>
          <ac:spMkLst>
            <pc:docMk/>
            <pc:sldMk cId="1923724620" sldId="772"/>
            <ac:spMk id="32" creationId="{2CB0AA73-432D-4EA2-AE9B-DAFDE5290B6F}"/>
          </ac:spMkLst>
        </pc:spChg>
        <pc:spChg chg="mod">
          <ac:chgData name="Thomas" userId="575d030b64f4584e" providerId="LiveId" clId="{1F2B6A54-1B0A-4919-96D9-F711E5E658E5}" dt="2022-03-30T16:28:16.807" v="1040" actId="108"/>
          <ac:spMkLst>
            <pc:docMk/>
            <pc:sldMk cId="1923724620" sldId="772"/>
            <ac:spMk id="33" creationId="{B6C4664E-2F4B-49D0-9AE4-C19B24BC56BA}"/>
          </ac:spMkLst>
        </pc:spChg>
        <pc:spChg chg="mod">
          <ac:chgData name="Thomas" userId="575d030b64f4584e" providerId="LiveId" clId="{1F2B6A54-1B0A-4919-96D9-F711E5E658E5}" dt="2022-03-30T16:28:17.321" v="1041" actId="108"/>
          <ac:spMkLst>
            <pc:docMk/>
            <pc:sldMk cId="1923724620" sldId="772"/>
            <ac:spMk id="34" creationId="{B5E636A8-EA2C-47B0-ADC3-26751E6AA17E}"/>
          </ac:spMkLst>
        </pc:spChg>
        <pc:spChg chg="mod ord">
          <ac:chgData name="Thomas" userId="575d030b64f4584e" providerId="LiveId" clId="{1F2B6A54-1B0A-4919-96D9-F711E5E658E5}" dt="2022-03-30T16:28:20.542" v="1042" actId="167"/>
          <ac:spMkLst>
            <pc:docMk/>
            <pc:sldMk cId="1923724620" sldId="772"/>
            <ac:spMk id="35" creationId="{2C8449E2-1933-4AF4-9EEB-3B022C63AEA9}"/>
          </ac:spMkLst>
        </pc:spChg>
        <pc:spChg chg="ord">
          <ac:chgData name="Thomas" userId="575d030b64f4584e" providerId="LiveId" clId="{1F2B6A54-1B0A-4919-96D9-F711E5E658E5}" dt="2022-03-30T16:28:20.542" v="1042" actId="167"/>
          <ac:spMkLst>
            <pc:docMk/>
            <pc:sldMk cId="1923724620" sldId="772"/>
            <ac:spMk id="37" creationId="{0E5007AA-B3D6-4EF6-BEBB-86FE6923D177}"/>
          </ac:spMkLst>
        </pc:spChg>
      </pc:sldChg>
      <pc:sldChg chg="modSp mod">
        <pc:chgData name="Thomas" userId="575d030b64f4584e" providerId="LiveId" clId="{1F2B6A54-1B0A-4919-96D9-F711E5E658E5}" dt="2022-04-19T14:12:12.017" v="3659" actId="5793"/>
        <pc:sldMkLst>
          <pc:docMk/>
          <pc:sldMk cId="2553927441" sldId="773"/>
        </pc:sldMkLst>
        <pc:spChg chg="mod">
          <ac:chgData name="Thomas" userId="575d030b64f4584e" providerId="LiveId" clId="{1F2B6A54-1B0A-4919-96D9-F711E5E658E5}" dt="2022-03-31T13:06:51.163" v="3270" actId="20577"/>
          <ac:spMkLst>
            <pc:docMk/>
            <pc:sldMk cId="2553927441" sldId="773"/>
            <ac:spMk id="4" creationId="{9B79C7EE-EC29-4E6B-A38E-C5E3FDB57DD7}"/>
          </ac:spMkLst>
        </pc:spChg>
        <pc:spChg chg="mod">
          <ac:chgData name="Thomas" userId="575d030b64f4584e" providerId="LiveId" clId="{1F2B6A54-1B0A-4919-96D9-F711E5E658E5}" dt="2022-03-31T09:32:55.148" v="2235" actId="207"/>
          <ac:spMkLst>
            <pc:docMk/>
            <pc:sldMk cId="2553927441" sldId="773"/>
            <ac:spMk id="17" creationId="{C00980BC-4E44-4724-9ACE-28778DAFBE6B}"/>
          </ac:spMkLst>
        </pc:spChg>
        <pc:spChg chg="mod">
          <ac:chgData name="Thomas" userId="575d030b64f4584e" providerId="LiveId" clId="{1F2B6A54-1B0A-4919-96D9-F711E5E658E5}" dt="2022-03-31T09:32:55.148" v="2235" actId="207"/>
          <ac:spMkLst>
            <pc:docMk/>
            <pc:sldMk cId="2553927441" sldId="773"/>
            <ac:spMk id="18" creationId="{AF2301ED-8D33-4C20-B958-CAAD822495E9}"/>
          </ac:spMkLst>
        </pc:spChg>
        <pc:spChg chg="mod">
          <ac:chgData name="Thomas" userId="575d030b64f4584e" providerId="LiveId" clId="{1F2B6A54-1B0A-4919-96D9-F711E5E658E5}" dt="2022-03-31T13:07:04.020" v="3273" actId="207"/>
          <ac:spMkLst>
            <pc:docMk/>
            <pc:sldMk cId="2553927441" sldId="773"/>
            <ac:spMk id="20" creationId="{81CE746D-20F7-4C45-9FF0-1D2AB7CE518B}"/>
          </ac:spMkLst>
        </pc:spChg>
        <pc:spChg chg="mod">
          <ac:chgData name="Thomas" userId="575d030b64f4584e" providerId="LiveId" clId="{1F2B6A54-1B0A-4919-96D9-F711E5E658E5}" dt="2022-03-31T13:07:11.272" v="3275" actId="207"/>
          <ac:spMkLst>
            <pc:docMk/>
            <pc:sldMk cId="2553927441" sldId="773"/>
            <ac:spMk id="22" creationId="{8CE19FC5-8603-4E1C-831B-49BC05C5C786}"/>
          </ac:spMkLst>
        </pc:spChg>
        <pc:spChg chg="mod">
          <ac:chgData name="Thomas" userId="575d030b64f4584e" providerId="LiveId" clId="{1F2B6A54-1B0A-4919-96D9-F711E5E658E5}" dt="2022-03-31T13:07:04.020" v="3273" actId="207"/>
          <ac:spMkLst>
            <pc:docMk/>
            <pc:sldMk cId="2553927441" sldId="773"/>
            <ac:spMk id="25" creationId="{611651A6-824B-45CA-9619-55C00280CE05}"/>
          </ac:spMkLst>
        </pc:spChg>
        <pc:spChg chg="mod">
          <ac:chgData name="Thomas" userId="575d030b64f4584e" providerId="LiveId" clId="{1F2B6A54-1B0A-4919-96D9-F711E5E658E5}" dt="2022-03-31T13:07:04.020" v="3273" actId="207"/>
          <ac:spMkLst>
            <pc:docMk/>
            <pc:sldMk cId="2553927441" sldId="773"/>
            <ac:spMk id="27" creationId="{4BE87458-3733-4B16-84CE-0039D4268D21}"/>
          </ac:spMkLst>
        </pc:spChg>
        <pc:spChg chg="mod">
          <ac:chgData name="Thomas" userId="575d030b64f4584e" providerId="LiveId" clId="{1F2B6A54-1B0A-4919-96D9-F711E5E658E5}" dt="2022-03-31T09:32:55.148" v="2235" actId="207"/>
          <ac:spMkLst>
            <pc:docMk/>
            <pc:sldMk cId="2553927441" sldId="773"/>
            <ac:spMk id="30" creationId="{9E345F30-0C3B-42E1-90BA-AC6B17F061A7}"/>
          </ac:spMkLst>
        </pc:spChg>
        <pc:spChg chg="mod">
          <ac:chgData name="Thomas" userId="575d030b64f4584e" providerId="LiveId" clId="{1F2B6A54-1B0A-4919-96D9-F711E5E658E5}" dt="2022-03-31T13:07:08.990" v="3274" actId="207"/>
          <ac:spMkLst>
            <pc:docMk/>
            <pc:sldMk cId="2553927441" sldId="773"/>
            <ac:spMk id="34" creationId="{9E7B5219-9BD4-4BAF-9EBA-192B3579073E}"/>
          </ac:spMkLst>
        </pc:spChg>
        <pc:spChg chg="mod">
          <ac:chgData name="Thomas" userId="575d030b64f4584e" providerId="LiveId" clId="{1F2B6A54-1B0A-4919-96D9-F711E5E658E5}" dt="2022-03-31T13:07:04.020" v="3273" actId="207"/>
          <ac:spMkLst>
            <pc:docMk/>
            <pc:sldMk cId="2553927441" sldId="773"/>
            <ac:spMk id="35" creationId="{8E78982B-D24D-4CCF-ABD8-74751D2F409C}"/>
          </ac:spMkLst>
        </pc:spChg>
        <pc:spChg chg="mod">
          <ac:chgData name="Thomas" userId="575d030b64f4584e" providerId="LiveId" clId="{1F2B6A54-1B0A-4919-96D9-F711E5E658E5}" dt="2022-03-31T13:07:15.225" v="3276" actId="207"/>
          <ac:spMkLst>
            <pc:docMk/>
            <pc:sldMk cId="2553927441" sldId="773"/>
            <ac:spMk id="38" creationId="{B8EE997E-3916-409C-8FEF-F5E679639539}"/>
          </ac:spMkLst>
        </pc:spChg>
        <pc:spChg chg="mod">
          <ac:chgData name="Thomas" userId="575d030b64f4584e" providerId="LiveId" clId="{1F2B6A54-1B0A-4919-96D9-F711E5E658E5}" dt="2022-03-31T13:07:17.208" v="3277" actId="207"/>
          <ac:spMkLst>
            <pc:docMk/>
            <pc:sldMk cId="2553927441" sldId="773"/>
            <ac:spMk id="39" creationId="{BB98ACD9-D6EA-4188-B949-DAE20B54D212}"/>
          </ac:spMkLst>
        </pc:spChg>
        <pc:spChg chg="mod">
          <ac:chgData name="Thomas" userId="575d030b64f4584e" providerId="LiveId" clId="{1F2B6A54-1B0A-4919-96D9-F711E5E658E5}" dt="2022-04-19T14:12:12.017" v="3659" actId="5793"/>
          <ac:spMkLst>
            <pc:docMk/>
            <pc:sldMk cId="2553927441" sldId="773"/>
            <ac:spMk id="40" creationId="{C9021501-8F10-4408-87C6-28CD49CEEF33}"/>
          </ac:spMkLst>
        </pc:spChg>
      </pc:sldChg>
      <pc:sldChg chg="addSp delSp modSp mod">
        <pc:chgData name="Thomas" userId="575d030b64f4584e" providerId="LiveId" clId="{1F2B6A54-1B0A-4919-96D9-F711E5E658E5}" dt="2022-03-31T11:50:02.078" v="2979" actId="207"/>
        <pc:sldMkLst>
          <pc:docMk/>
          <pc:sldMk cId="3640701327" sldId="774"/>
        </pc:sldMkLst>
        <pc:spChg chg="del">
          <ac:chgData name="Thomas" userId="575d030b64f4584e" providerId="LiveId" clId="{1F2B6A54-1B0A-4919-96D9-F711E5E658E5}" dt="2022-03-30T15:42:45.744" v="165" actId="478"/>
          <ac:spMkLst>
            <pc:docMk/>
            <pc:sldMk cId="3640701327" sldId="774"/>
            <ac:spMk id="11" creationId="{22FF5332-E0BD-4B07-B53A-975460B436D3}"/>
          </ac:spMkLst>
        </pc:spChg>
        <pc:spChg chg="mod ord">
          <ac:chgData name="Thomas" userId="575d030b64f4584e" providerId="LiveId" clId="{1F2B6A54-1B0A-4919-96D9-F711E5E658E5}" dt="2022-03-31T08:57:24.586" v="1833" actId="12789"/>
          <ac:spMkLst>
            <pc:docMk/>
            <pc:sldMk cId="3640701327" sldId="774"/>
            <ac:spMk id="32" creationId="{BAF02229-44AA-4316-B607-B433FA70A209}"/>
          </ac:spMkLst>
        </pc:spChg>
        <pc:spChg chg="add mod">
          <ac:chgData name="Thomas" userId="575d030b64f4584e" providerId="LiveId" clId="{1F2B6A54-1B0A-4919-96D9-F711E5E658E5}" dt="2022-03-30T15:42:46.333" v="166"/>
          <ac:spMkLst>
            <pc:docMk/>
            <pc:sldMk cId="3640701327" sldId="774"/>
            <ac:spMk id="40" creationId="{4CA4E7DB-E240-4DB8-9E0F-D6CAA9890BB8}"/>
          </ac:spMkLst>
        </pc:spChg>
        <pc:spChg chg="mod ord">
          <ac:chgData name="Thomas" userId="575d030b64f4584e" providerId="LiveId" clId="{1F2B6A54-1B0A-4919-96D9-F711E5E658E5}" dt="2022-03-31T11:49:55.930" v="2976" actId="207"/>
          <ac:spMkLst>
            <pc:docMk/>
            <pc:sldMk cId="3640701327" sldId="774"/>
            <ac:spMk id="44" creationId="{53D5538A-A97C-431B-951A-28EC84F63F9F}"/>
          </ac:spMkLst>
        </pc:spChg>
        <pc:spChg chg="mod ord">
          <ac:chgData name="Thomas" userId="575d030b64f4584e" providerId="LiveId" clId="{1F2B6A54-1B0A-4919-96D9-F711E5E658E5}" dt="2022-03-31T11:50:02.078" v="2979" actId="207"/>
          <ac:spMkLst>
            <pc:docMk/>
            <pc:sldMk cId="3640701327" sldId="774"/>
            <ac:spMk id="45" creationId="{DA8E9E58-CD84-477F-8FD6-95D5A045642D}"/>
          </ac:spMkLst>
        </pc:spChg>
        <pc:spChg chg="mod ord">
          <ac:chgData name="Thomas" userId="575d030b64f4584e" providerId="LiveId" clId="{1F2B6A54-1B0A-4919-96D9-F711E5E658E5}" dt="2022-03-31T09:24:45.606" v="2115" actId="108"/>
          <ac:spMkLst>
            <pc:docMk/>
            <pc:sldMk cId="3640701327" sldId="774"/>
            <ac:spMk id="47" creationId="{9964671E-FEC5-4A18-85B1-41AE4F5DD636}"/>
          </ac:spMkLst>
        </pc:spChg>
        <pc:spChg chg="mod">
          <ac:chgData name="Thomas" userId="575d030b64f4584e" providerId="LiveId" clId="{1F2B6A54-1B0A-4919-96D9-F711E5E658E5}" dt="2022-03-31T09:24:45.971" v="2116" actId="108"/>
          <ac:spMkLst>
            <pc:docMk/>
            <pc:sldMk cId="3640701327" sldId="774"/>
            <ac:spMk id="48" creationId="{2015C820-7CA4-4817-B0DD-F0BF205F9AB6}"/>
          </ac:spMkLst>
        </pc:spChg>
        <pc:spChg chg="mod">
          <ac:chgData name="Thomas" userId="575d030b64f4584e" providerId="LiveId" clId="{1F2B6A54-1B0A-4919-96D9-F711E5E658E5}" dt="2022-03-31T09:24:46.333" v="2117" actId="108"/>
          <ac:spMkLst>
            <pc:docMk/>
            <pc:sldMk cId="3640701327" sldId="774"/>
            <ac:spMk id="57" creationId="{31D82CE6-61ED-4514-BAF0-D52305849FAF}"/>
          </ac:spMkLst>
        </pc:spChg>
        <pc:spChg chg="mod">
          <ac:chgData name="Thomas" userId="575d030b64f4584e" providerId="LiveId" clId="{1F2B6A54-1B0A-4919-96D9-F711E5E658E5}" dt="2022-03-31T09:24:46.957" v="2118" actId="108"/>
          <ac:spMkLst>
            <pc:docMk/>
            <pc:sldMk cId="3640701327" sldId="774"/>
            <ac:spMk id="58" creationId="{2F628409-2C01-4C70-B73B-445AD591DF1B}"/>
          </ac:spMkLst>
        </pc:spChg>
        <pc:spChg chg="mod">
          <ac:chgData name="Thomas" userId="575d030b64f4584e" providerId="LiveId" clId="{1F2B6A54-1B0A-4919-96D9-F711E5E658E5}" dt="2022-03-31T09:24:47.324" v="2119" actId="108"/>
          <ac:spMkLst>
            <pc:docMk/>
            <pc:sldMk cId="3640701327" sldId="774"/>
            <ac:spMk id="59" creationId="{331B8275-FB5C-4FD1-9F48-DBFF30DB7D81}"/>
          </ac:spMkLst>
        </pc:spChg>
        <pc:spChg chg="mod">
          <ac:chgData name="Thomas" userId="575d030b64f4584e" providerId="LiveId" clId="{1F2B6A54-1B0A-4919-96D9-F711E5E658E5}" dt="2022-03-31T11:49:55.930" v="2976" actId="207"/>
          <ac:spMkLst>
            <pc:docMk/>
            <pc:sldMk cId="3640701327" sldId="774"/>
            <ac:spMk id="61" creationId="{4D2D66DC-B58D-41CB-B372-30527BF6E11F}"/>
          </ac:spMkLst>
        </pc:spChg>
        <pc:spChg chg="mod">
          <ac:chgData name="Thomas" userId="575d030b64f4584e" providerId="LiveId" clId="{1F2B6A54-1B0A-4919-96D9-F711E5E658E5}" dt="2022-03-31T11:50:02.078" v="2979" actId="207"/>
          <ac:spMkLst>
            <pc:docMk/>
            <pc:sldMk cId="3640701327" sldId="774"/>
            <ac:spMk id="62" creationId="{B20FE1C6-1A05-417A-83BA-7489453B3D51}"/>
          </ac:spMkLst>
        </pc:spChg>
        <pc:spChg chg="mod">
          <ac:chgData name="Thomas" userId="575d030b64f4584e" providerId="LiveId" clId="{1F2B6A54-1B0A-4919-96D9-F711E5E658E5}" dt="2022-03-31T08:46:22.298" v="1702" actId="108"/>
          <ac:spMkLst>
            <pc:docMk/>
            <pc:sldMk cId="3640701327" sldId="774"/>
            <ac:spMk id="63" creationId="{C4176440-F72A-4A48-A079-1187AEE3565E}"/>
          </ac:spMkLst>
        </pc:spChg>
        <pc:spChg chg="mod">
          <ac:chgData name="Thomas" userId="575d030b64f4584e" providerId="LiveId" clId="{1F2B6A54-1B0A-4919-96D9-F711E5E658E5}" dt="2022-03-31T11:49:55.930" v="2976" actId="207"/>
          <ac:spMkLst>
            <pc:docMk/>
            <pc:sldMk cId="3640701327" sldId="774"/>
            <ac:spMk id="79" creationId="{21D4F61D-82D3-453D-9CB6-13B93C83FC5E}"/>
          </ac:spMkLst>
        </pc:spChg>
        <pc:spChg chg="mod">
          <ac:chgData name="Thomas" userId="575d030b64f4584e" providerId="LiveId" clId="{1F2B6A54-1B0A-4919-96D9-F711E5E658E5}" dt="2022-03-31T11:50:02.078" v="2979" actId="207"/>
          <ac:spMkLst>
            <pc:docMk/>
            <pc:sldMk cId="3640701327" sldId="774"/>
            <ac:spMk id="80" creationId="{4622A265-2C71-4900-8E83-301CAF1D2C6B}"/>
          </ac:spMkLst>
        </pc:spChg>
        <pc:spChg chg="mod">
          <ac:chgData name="Thomas" userId="575d030b64f4584e" providerId="LiveId" clId="{1F2B6A54-1B0A-4919-96D9-F711E5E658E5}" dt="2022-03-31T08:46:23.101" v="1703" actId="108"/>
          <ac:spMkLst>
            <pc:docMk/>
            <pc:sldMk cId="3640701327" sldId="774"/>
            <ac:spMk id="81" creationId="{419BE369-7F12-46CA-A763-E5B4F83B91CE}"/>
          </ac:spMkLst>
        </pc:spChg>
        <pc:spChg chg="mod">
          <ac:chgData name="Thomas" userId="575d030b64f4584e" providerId="LiveId" clId="{1F2B6A54-1B0A-4919-96D9-F711E5E658E5}" dt="2022-03-31T11:49:55.930" v="2976" actId="207"/>
          <ac:spMkLst>
            <pc:docMk/>
            <pc:sldMk cId="3640701327" sldId="774"/>
            <ac:spMk id="91" creationId="{21D90C7F-384B-4975-8FA4-B72D918AF9A0}"/>
          </ac:spMkLst>
        </pc:spChg>
        <pc:spChg chg="mod">
          <ac:chgData name="Thomas" userId="575d030b64f4584e" providerId="LiveId" clId="{1F2B6A54-1B0A-4919-96D9-F711E5E658E5}" dt="2022-03-31T11:50:02.078" v="2979" actId="207"/>
          <ac:spMkLst>
            <pc:docMk/>
            <pc:sldMk cId="3640701327" sldId="774"/>
            <ac:spMk id="92" creationId="{E5F6D7E7-8E8C-4965-A849-ECDF0383DF9A}"/>
          </ac:spMkLst>
        </pc:spChg>
        <pc:spChg chg="mod">
          <ac:chgData name="Thomas" userId="575d030b64f4584e" providerId="LiveId" clId="{1F2B6A54-1B0A-4919-96D9-F711E5E658E5}" dt="2022-03-31T08:46:23.765" v="1704" actId="108"/>
          <ac:spMkLst>
            <pc:docMk/>
            <pc:sldMk cId="3640701327" sldId="774"/>
            <ac:spMk id="93" creationId="{F6DBBCA5-E78E-475E-BEAB-4682C4B7F23D}"/>
          </ac:spMkLst>
        </pc:spChg>
        <pc:spChg chg="mod">
          <ac:chgData name="Thomas" userId="575d030b64f4584e" providerId="LiveId" clId="{1F2B6A54-1B0A-4919-96D9-F711E5E658E5}" dt="2022-03-31T11:49:55.930" v="2976" actId="207"/>
          <ac:spMkLst>
            <pc:docMk/>
            <pc:sldMk cId="3640701327" sldId="774"/>
            <ac:spMk id="116" creationId="{9485BA5B-45DE-4FF8-A1C1-A447A9C6026E}"/>
          </ac:spMkLst>
        </pc:spChg>
        <pc:spChg chg="mod">
          <ac:chgData name="Thomas" userId="575d030b64f4584e" providerId="LiveId" clId="{1F2B6A54-1B0A-4919-96D9-F711E5E658E5}" dt="2022-03-31T11:50:02.078" v="2979" actId="207"/>
          <ac:spMkLst>
            <pc:docMk/>
            <pc:sldMk cId="3640701327" sldId="774"/>
            <ac:spMk id="117" creationId="{51A0311C-06F9-449F-9B06-ED278A7F2729}"/>
          </ac:spMkLst>
        </pc:spChg>
        <pc:spChg chg="mod">
          <ac:chgData name="Thomas" userId="575d030b64f4584e" providerId="LiveId" clId="{1F2B6A54-1B0A-4919-96D9-F711E5E658E5}" dt="2022-03-31T08:46:24.289" v="1705" actId="108"/>
          <ac:spMkLst>
            <pc:docMk/>
            <pc:sldMk cId="3640701327" sldId="774"/>
            <ac:spMk id="118" creationId="{9F3A3804-5548-4558-8BCA-74C2C344EB3E}"/>
          </ac:spMkLst>
        </pc:spChg>
        <pc:spChg chg="mod">
          <ac:chgData name="Thomas" userId="575d030b64f4584e" providerId="LiveId" clId="{1F2B6A54-1B0A-4919-96D9-F711E5E658E5}" dt="2022-03-31T11:49:55.930" v="2976" actId="207"/>
          <ac:spMkLst>
            <pc:docMk/>
            <pc:sldMk cId="3640701327" sldId="774"/>
            <ac:spMk id="310" creationId="{4510765D-5E5A-4BC0-8799-A7FE3C59BDF2}"/>
          </ac:spMkLst>
        </pc:spChg>
        <pc:grpChg chg="del ord">
          <ac:chgData name="Thomas" userId="575d030b64f4584e" providerId="LiveId" clId="{1F2B6A54-1B0A-4919-96D9-F711E5E658E5}" dt="2022-03-31T08:57:02.883" v="1827" actId="478"/>
          <ac:grpSpMkLst>
            <pc:docMk/>
            <pc:sldMk cId="3640701327" sldId="774"/>
            <ac:grpSpMk id="46" creationId="{C45A0AF4-D2A7-4186-BAA6-17BE056BEC41}"/>
          </ac:grpSpMkLst>
        </pc:grpChg>
        <pc:grpChg chg="del">
          <ac:chgData name="Thomas" userId="575d030b64f4584e" providerId="LiveId" clId="{1F2B6A54-1B0A-4919-96D9-F711E5E658E5}" dt="2022-03-31T08:57:02.883" v="1827" actId="478"/>
          <ac:grpSpMkLst>
            <pc:docMk/>
            <pc:sldMk cId="3640701327" sldId="774"/>
            <ac:grpSpMk id="129" creationId="{296B4C95-63BE-49F1-A550-FDE7C72F75D4}"/>
          </ac:grpSpMkLst>
        </pc:grpChg>
        <pc:picChg chg="add mod">
          <ac:chgData name="Thomas" userId="575d030b64f4584e" providerId="LiveId" clId="{1F2B6A54-1B0A-4919-96D9-F711E5E658E5}" dt="2022-03-31T08:57:24.586" v="1833" actId="12789"/>
          <ac:picMkLst>
            <pc:docMk/>
            <pc:sldMk cId="3640701327" sldId="774"/>
            <ac:picMk id="41" creationId="{BA45871D-5DBD-4B24-8183-7AE88F22687B}"/>
          </ac:picMkLst>
        </pc:picChg>
        <pc:picChg chg="add mod">
          <ac:chgData name="Thomas" userId="575d030b64f4584e" providerId="LiveId" clId="{1F2B6A54-1B0A-4919-96D9-F711E5E658E5}" dt="2022-03-31T08:57:27.464" v="1834" actId="1076"/>
          <ac:picMkLst>
            <pc:docMk/>
            <pc:sldMk cId="3640701327" sldId="774"/>
            <ac:picMk id="42" creationId="{3B685701-36C3-4A81-8520-BA0F3FE39EAE}"/>
          </ac:picMkLst>
        </pc:picChg>
        <pc:picChg chg="add mod">
          <ac:chgData name="Thomas" userId="575d030b64f4584e" providerId="LiveId" clId="{1F2B6A54-1B0A-4919-96D9-F711E5E658E5}" dt="2022-03-31T08:57:29.443" v="1835" actId="1076"/>
          <ac:picMkLst>
            <pc:docMk/>
            <pc:sldMk cId="3640701327" sldId="774"/>
            <ac:picMk id="43" creationId="{52795241-E0A2-479A-8488-996EC102D3CE}"/>
          </ac:picMkLst>
        </pc:picChg>
        <pc:picChg chg="add mod">
          <ac:chgData name="Thomas" userId="575d030b64f4584e" providerId="LiveId" clId="{1F2B6A54-1B0A-4919-96D9-F711E5E658E5}" dt="2022-03-31T09:03:56.988" v="1875" actId="14100"/>
          <ac:picMkLst>
            <pc:docMk/>
            <pc:sldMk cId="3640701327" sldId="774"/>
            <ac:picMk id="60" creationId="{FEF9A13C-A792-42A2-82BE-F9FBCDB4743E}"/>
          </ac:picMkLst>
        </pc:picChg>
        <pc:picChg chg="add mod">
          <ac:chgData name="Thomas" userId="575d030b64f4584e" providerId="LiveId" clId="{1F2B6A54-1B0A-4919-96D9-F711E5E658E5}" dt="2022-03-31T08:57:34.717" v="1837" actId="1076"/>
          <ac:picMkLst>
            <pc:docMk/>
            <pc:sldMk cId="3640701327" sldId="774"/>
            <ac:picMk id="64" creationId="{7CEB468A-B426-48A4-AC9E-8956151BDDFB}"/>
          </ac:picMkLst>
        </pc:picChg>
        <pc:picChg chg="del">
          <ac:chgData name="Thomas" userId="575d030b64f4584e" providerId="LiveId" clId="{1F2B6A54-1B0A-4919-96D9-F711E5E658E5}" dt="2022-03-31T08:57:02.883" v="1827" actId="478"/>
          <ac:picMkLst>
            <pc:docMk/>
            <pc:sldMk cId="3640701327" sldId="774"/>
            <ac:picMk id="128" creationId="{EAC512A9-0110-4ECB-B0B2-8CCB92A57FD3}"/>
          </ac:picMkLst>
        </pc:picChg>
        <pc:picChg chg="del">
          <ac:chgData name="Thomas" userId="575d030b64f4584e" providerId="LiveId" clId="{1F2B6A54-1B0A-4919-96D9-F711E5E658E5}" dt="2022-03-31T08:57:02.883" v="1827" actId="478"/>
          <ac:picMkLst>
            <pc:docMk/>
            <pc:sldMk cId="3640701327" sldId="774"/>
            <ac:picMk id="133" creationId="{0C92A9B3-6310-42F2-B624-0912D428732A}"/>
          </ac:picMkLst>
        </pc:picChg>
        <pc:picChg chg="del">
          <ac:chgData name="Thomas" userId="575d030b64f4584e" providerId="LiveId" clId="{1F2B6A54-1B0A-4919-96D9-F711E5E658E5}" dt="2022-03-31T08:57:02.883" v="1827" actId="478"/>
          <ac:picMkLst>
            <pc:docMk/>
            <pc:sldMk cId="3640701327" sldId="774"/>
            <ac:picMk id="134" creationId="{CC482465-3280-45D9-94C1-2456B390C587}"/>
          </ac:picMkLst>
        </pc:picChg>
      </pc:sldChg>
      <pc:sldChg chg="addSp delSp modSp mod">
        <pc:chgData name="Thomas" userId="575d030b64f4584e" providerId="LiveId" clId="{1F2B6A54-1B0A-4919-96D9-F711E5E658E5}" dt="2022-03-31T13:21:28.262" v="3399" actId="242"/>
        <pc:sldMkLst>
          <pc:docMk/>
          <pc:sldMk cId="2014900527" sldId="775"/>
        </pc:sldMkLst>
        <pc:spChg chg="del">
          <ac:chgData name="Thomas" userId="575d030b64f4584e" providerId="LiveId" clId="{1F2B6A54-1B0A-4919-96D9-F711E5E658E5}" dt="2022-03-30T15:42:56.050" v="171" actId="478"/>
          <ac:spMkLst>
            <pc:docMk/>
            <pc:sldMk cId="2014900527" sldId="775"/>
            <ac:spMk id="11" creationId="{22FF5332-E0BD-4B07-B53A-975460B436D3}"/>
          </ac:spMkLst>
        </pc:spChg>
        <pc:spChg chg="mod ord">
          <ac:chgData name="Thomas" userId="575d030b64f4584e" providerId="LiveId" clId="{1F2B6A54-1B0A-4919-96D9-F711E5E658E5}" dt="2022-03-30T16:31:33.327" v="1122" actId="108"/>
          <ac:spMkLst>
            <pc:docMk/>
            <pc:sldMk cId="2014900527" sldId="775"/>
            <ac:spMk id="16" creationId="{C2A85EEC-521C-4108-844C-D973332839C8}"/>
          </ac:spMkLst>
        </pc:spChg>
        <pc:spChg chg="mod">
          <ac:chgData name="Thomas" userId="575d030b64f4584e" providerId="LiveId" clId="{1F2B6A54-1B0A-4919-96D9-F711E5E658E5}" dt="2022-03-30T16:31:34.490" v="1124" actId="108"/>
          <ac:spMkLst>
            <pc:docMk/>
            <pc:sldMk cId="2014900527" sldId="775"/>
            <ac:spMk id="17" creationId="{AC338107-0D87-4CFF-82F4-A2168B8A2C20}"/>
          </ac:spMkLst>
        </pc:spChg>
        <pc:spChg chg="mod">
          <ac:chgData name="Thomas" userId="575d030b64f4584e" providerId="LiveId" clId="{1F2B6A54-1B0A-4919-96D9-F711E5E658E5}" dt="2022-03-30T16:31:35.881" v="1126" actId="108"/>
          <ac:spMkLst>
            <pc:docMk/>
            <pc:sldMk cId="2014900527" sldId="775"/>
            <ac:spMk id="18" creationId="{AB964A8F-5178-4B1A-AAEC-F659ED9C8818}"/>
          </ac:spMkLst>
        </pc:spChg>
        <pc:spChg chg="mod">
          <ac:chgData name="Thomas" userId="575d030b64f4584e" providerId="LiveId" clId="{1F2B6A54-1B0A-4919-96D9-F711E5E658E5}" dt="2022-03-30T16:31:37.784" v="1129" actId="108"/>
          <ac:spMkLst>
            <pc:docMk/>
            <pc:sldMk cId="2014900527" sldId="775"/>
            <ac:spMk id="19" creationId="{F3368E2D-CC79-4934-8E79-12C26BD4B072}"/>
          </ac:spMkLst>
        </pc:spChg>
        <pc:spChg chg="mod">
          <ac:chgData name="Thomas" userId="575d030b64f4584e" providerId="LiveId" clId="{1F2B6A54-1B0A-4919-96D9-F711E5E658E5}" dt="2022-03-30T16:31:38.221" v="1130" actId="108"/>
          <ac:spMkLst>
            <pc:docMk/>
            <pc:sldMk cId="2014900527" sldId="775"/>
            <ac:spMk id="20" creationId="{8DB132B7-067C-4B05-8E0F-0E9B6C5A398D}"/>
          </ac:spMkLst>
        </pc:spChg>
        <pc:spChg chg="mod">
          <ac:chgData name="Thomas" userId="575d030b64f4584e" providerId="LiveId" clId="{1F2B6A54-1B0A-4919-96D9-F711E5E658E5}" dt="2022-03-30T16:31:33.984" v="1123" actId="108"/>
          <ac:spMkLst>
            <pc:docMk/>
            <pc:sldMk cId="2014900527" sldId="775"/>
            <ac:spMk id="21" creationId="{41AC8F44-8438-4A36-961C-7943C3076CB1}"/>
          </ac:spMkLst>
        </pc:spChg>
        <pc:spChg chg="mod">
          <ac:chgData name="Thomas" userId="575d030b64f4584e" providerId="LiveId" clId="{1F2B6A54-1B0A-4919-96D9-F711E5E658E5}" dt="2022-03-30T16:31:34.978" v="1125" actId="108"/>
          <ac:spMkLst>
            <pc:docMk/>
            <pc:sldMk cId="2014900527" sldId="775"/>
            <ac:spMk id="22" creationId="{E92D899D-D334-4792-BFC3-F5D2866DBEF4}"/>
          </ac:spMkLst>
        </pc:spChg>
        <pc:spChg chg="mod">
          <ac:chgData name="Thomas" userId="575d030b64f4584e" providerId="LiveId" clId="{1F2B6A54-1B0A-4919-96D9-F711E5E658E5}" dt="2022-03-30T16:31:36.610" v="1127" actId="108"/>
          <ac:spMkLst>
            <pc:docMk/>
            <pc:sldMk cId="2014900527" sldId="775"/>
            <ac:spMk id="23" creationId="{E1DE77B2-E0E4-4EA5-99FB-1A0FD1AD30C0}"/>
          </ac:spMkLst>
        </pc:spChg>
        <pc:spChg chg="mod">
          <ac:chgData name="Thomas" userId="575d030b64f4584e" providerId="LiveId" clId="{1F2B6A54-1B0A-4919-96D9-F711E5E658E5}" dt="2022-03-30T16:31:37.087" v="1128" actId="108"/>
          <ac:spMkLst>
            <pc:docMk/>
            <pc:sldMk cId="2014900527" sldId="775"/>
            <ac:spMk id="24" creationId="{CE094769-4AD3-4A58-9E1F-9B88B73233B8}"/>
          </ac:spMkLst>
        </pc:spChg>
        <pc:spChg chg="mod">
          <ac:chgData name="Thomas" userId="575d030b64f4584e" providerId="LiveId" clId="{1F2B6A54-1B0A-4919-96D9-F711E5E658E5}" dt="2022-03-30T16:31:38.975" v="1131" actId="108"/>
          <ac:spMkLst>
            <pc:docMk/>
            <pc:sldMk cId="2014900527" sldId="775"/>
            <ac:spMk id="25" creationId="{61425D23-0AC0-496C-A0EF-369A963567BA}"/>
          </ac:spMkLst>
        </pc:spChg>
        <pc:spChg chg="mod ord">
          <ac:chgData name="Thomas" userId="575d030b64f4584e" providerId="LiveId" clId="{1F2B6A54-1B0A-4919-96D9-F711E5E658E5}" dt="2022-03-31T13:21:28.262" v="3399" actId="242"/>
          <ac:spMkLst>
            <pc:docMk/>
            <pc:sldMk cId="2014900527" sldId="775"/>
            <ac:spMk id="27" creationId="{D836650C-DD4B-42DD-988C-F4A8D9058E55}"/>
          </ac:spMkLst>
        </pc:spChg>
        <pc:spChg chg="add mod">
          <ac:chgData name="Thomas" userId="575d030b64f4584e" providerId="LiveId" clId="{1F2B6A54-1B0A-4919-96D9-F711E5E658E5}" dt="2022-03-30T15:42:56.590" v="172"/>
          <ac:spMkLst>
            <pc:docMk/>
            <pc:sldMk cId="2014900527" sldId="775"/>
            <ac:spMk id="51" creationId="{6DCFC55E-4CC2-41E3-BFB5-7E93E94C834C}"/>
          </ac:spMkLst>
        </pc:spChg>
        <pc:spChg chg="mod">
          <ac:chgData name="Thomas" userId="575d030b64f4584e" providerId="LiveId" clId="{1F2B6A54-1B0A-4919-96D9-F711E5E658E5}" dt="2022-03-31T13:21:28.262" v="3399" actId="242"/>
          <ac:spMkLst>
            <pc:docMk/>
            <pc:sldMk cId="2014900527" sldId="775"/>
            <ac:spMk id="72" creationId="{FECC7FEE-27FB-41D7-8FB8-03550DF4920F}"/>
          </ac:spMkLst>
        </pc:spChg>
        <pc:spChg chg="mod">
          <ac:chgData name="Thomas" userId="575d030b64f4584e" providerId="LiveId" clId="{1F2B6A54-1B0A-4919-96D9-F711E5E658E5}" dt="2022-03-31T13:21:28.262" v="3399" actId="242"/>
          <ac:spMkLst>
            <pc:docMk/>
            <pc:sldMk cId="2014900527" sldId="775"/>
            <ac:spMk id="73" creationId="{C91E8B4F-E24E-44B0-9E25-ED9195F11652}"/>
          </ac:spMkLst>
        </pc:spChg>
        <pc:spChg chg="mod">
          <ac:chgData name="Thomas" userId="575d030b64f4584e" providerId="LiveId" clId="{1F2B6A54-1B0A-4919-96D9-F711E5E658E5}" dt="2022-03-31T13:21:28.262" v="3399" actId="242"/>
          <ac:spMkLst>
            <pc:docMk/>
            <pc:sldMk cId="2014900527" sldId="775"/>
            <ac:spMk id="74" creationId="{88BE6497-7AB5-4616-ABBA-5FACD45EF96A}"/>
          </ac:spMkLst>
        </pc:spChg>
        <pc:spChg chg="mod">
          <ac:chgData name="Thomas" userId="575d030b64f4584e" providerId="LiveId" clId="{1F2B6A54-1B0A-4919-96D9-F711E5E658E5}" dt="2022-03-31T13:21:28.262" v="3399" actId="242"/>
          <ac:spMkLst>
            <pc:docMk/>
            <pc:sldMk cId="2014900527" sldId="775"/>
            <ac:spMk id="75" creationId="{9C30B3F8-D0AA-4F0C-9ECF-F479F36627DA}"/>
          </ac:spMkLst>
        </pc:spChg>
        <pc:spChg chg="mod">
          <ac:chgData name="Thomas" userId="575d030b64f4584e" providerId="LiveId" clId="{1F2B6A54-1B0A-4919-96D9-F711E5E658E5}" dt="2022-03-31T13:21:28.262" v="3399" actId="242"/>
          <ac:spMkLst>
            <pc:docMk/>
            <pc:sldMk cId="2014900527" sldId="775"/>
            <ac:spMk id="77" creationId="{DE131480-83E4-4F92-AF7B-9FE23236A935}"/>
          </ac:spMkLst>
        </pc:spChg>
        <pc:spChg chg="mod">
          <ac:chgData name="Thomas" userId="575d030b64f4584e" providerId="LiveId" clId="{1F2B6A54-1B0A-4919-96D9-F711E5E658E5}" dt="2022-03-31T13:21:28.262" v="3399" actId="242"/>
          <ac:spMkLst>
            <pc:docMk/>
            <pc:sldMk cId="2014900527" sldId="775"/>
            <ac:spMk id="78" creationId="{89D8D007-25E9-4060-88E9-00EA3266AB77}"/>
          </ac:spMkLst>
        </pc:spChg>
        <pc:spChg chg="mod">
          <ac:chgData name="Thomas" userId="575d030b64f4584e" providerId="LiveId" clId="{1F2B6A54-1B0A-4919-96D9-F711E5E658E5}" dt="2022-03-31T13:21:28.262" v="3399" actId="242"/>
          <ac:spMkLst>
            <pc:docMk/>
            <pc:sldMk cId="2014900527" sldId="775"/>
            <ac:spMk id="79" creationId="{445B269D-AEC3-4C55-8E9D-BCE9352BB5A2}"/>
          </ac:spMkLst>
        </pc:spChg>
        <pc:spChg chg="mod">
          <ac:chgData name="Thomas" userId="575d030b64f4584e" providerId="LiveId" clId="{1F2B6A54-1B0A-4919-96D9-F711E5E658E5}" dt="2022-03-31T13:21:28.262" v="3399" actId="242"/>
          <ac:spMkLst>
            <pc:docMk/>
            <pc:sldMk cId="2014900527" sldId="775"/>
            <ac:spMk id="80" creationId="{D5CC7FAD-1A82-4352-913F-413EB00A2B80}"/>
          </ac:spMkLst>
        </pc:spChg>
        <pc:spChg chg="mod">
          <ac:chgData name="Thomas" userId="575d030b64f4584e" providerId="LiveId" clId="{1F2B6A54-1B0A-4919-96D9-F711E5E658E5}" dt="2022-03-31T13:21:28.262" v="3399" actId="242"/>
          <ac:spMkLst>
            <pc:docMk/>
            <pc:sldMk cId="2014900527" sldId="775"/>
            <ac:spMk id="81" creationId="{5705E5A2-4BA5-4AC3-B2DC-54C5B26082FA}"/>
          </ac:spMkLst>
        </pc:spChg>
        <pc:spChg chg="del">
          <ac:chgData name="Thomas" userId="575d030b64f4584e" providerId="LiveId" clId="{1F2B6A54-1B0A-4919-96D9-F711E5E658E5}" dt="2022-03-31T09:06:19.114" v="1890" actId="478"/>
          <ac:spMkLst>
            <pc:docMk/>
            <pc:sldMk cId="2014900527" sldId="775"/>
            <ac:spMk id="99" creationId="{313F6486-DC63-448C-BA9C-064205546AB6}"/>
          </ac:spMkLst>
        </pc:spChg>
        <pc:spChg chg="mod">
          <ac:chgData name="Thomas" userId="575d030b64f4584e" providerId="LiveId" clId="{1F2B6A54-1B0A-4919-96D9-F711E5E658E5}" dt="2022-03-31T11:51:40.160" v="2994" actId="207"/>
          <ac:spMkLst>
            <pc:docMk/>
            <pc:sldMk cId="2014900527" sldId="775"/>
            <ac:spMk id="310" creationId="{4510765D-5E5A-4BC0-8799-A7FE3C59BDF2}"/>
          </ac:spMkLst>
        </pc:spChg>
        <pc:grpChg chg="del ord">
          <ac:chgData name="Thomas" userId="575d030b64f4584e" providerId="LiveId" clId="{1F2B6A54-1B0A-4919-96D9-F711E5E658E5}" dt="2022-03-31T09:03:34.491" v="1872" actId="478"/>
          <ac:grpSpMkLst>
            <pc:docMk/>
            <pc:sldMk cId="2014900527" sldId="775"/>
            <ac:grpSpMk id="63" creationId="{370F3AC8-E2F3-4488-9E31-D27F50A72683}"/>
          </ac:grpSpMkLst>
        </pc:grpChg>
        <pc:grpChg chg="del">
          <ac:chgData name="Thomas" userId="575d030b64f4584e" providerId="LiveId" clId="{1F2B6A54-1B0A-4919-96D9-F711E5E658E5}" dt="2022-03-31T09:03:34.491" v="1872" actId="478"/>
          <ac:grpSpMkLst>
            <pc:docMk/>
            <pc:sldMk cId="2014900527" sldId="775"/>
            <ac:grpSpMk id="83" creationId="{F523B9E3-08FE-4D00-8EC8-7DF821E41B00}"/>
          </ac:grpSpMkLst>
        </pc:grpChg>
        <pc:grpChg chg="del">
          <ac:chgData name="Thomas" userId="575d030b64f4584e" providerId="LiveId" clId="{1F2B6A54-1B0A-4919-96D9-F711E5E658E5}" dt="2022-03-31T09:03:32.083" v="1871" actId="478"/>
          <ac:grpSpMkLst>
            <pc:docMk/>
            <pc:sldMk cId="2014900527" sldId="775"/>
            <ac:grpSpMk id="89" creationId="{D81D4063-BF70-4055-9AC1-0B98A91C0C11}"/>
          </ac:grpSpMkLst>
        </pc:grpChg>
        <pc:grpChg chg="del">
          <ac:chgData name="Thomas" userId="575d030b64f4584e" providerId="LiveId" clId="{1F2B6A54-1B0A-4919-96D9-F711E5E658E5}" dt="2022-03-31T09:03:32.083" v="1871" actId="478"/>
          <ac:grpSpMkLst>
            <pc:docMk/>
            <pc:sldMk cId="2014900527" sldId="775"/>
            <ac:grpSpMk id="92" creationId="{F835E2D8-3C94-4ECB-BD4C-53D668B8F446}"/>
          </ac:grpSpMkLst>
        </pc:grpChg>
        <pc:grpChg chg="del">
          <ac:chgData name="Thomas" userId="575d030b64f4584e" providerId="LiveId" clId="{1F2B6A54-1B0A-4919-96D9-F711E5E658E5}" dt="2022-03-31T09:06:23.344" v="1891" actId="478"/>
          <ac:grpSpMkLst>
            <pc:docMk/>
            <pc:sldMk cId="2014900527" sldId="775"/>
            <ac:grpSpMk id="96" creationId="{0D87A5CD-FA89-4188-97BF-223E2358BC16}"/>
          </ac:grpSpMkLst>
        </pc:grpChg>
        <pc:picChg chg="add mod">
          <ac:chgData name="Thomas" userId="575d030b64f4584e" providerId="LiveId" clId="{1F2B6A54-1B0A-4919-96D9-F711E5E658E5}" dt="2022-03-31T09:05:27.138" v="1877"/>
          <ac:picMkLst>
            <pc:docMk/>
            <pc:sldMk cId="2014900527" sldId="775"/>
            <ac:picMk id="52" creationId="{9695D52E-C8BC-4D39-AEF9-CAFF55DF4132}"/>
          </ac:picMkLst>
        </pc:picChg>
        <pc:picChg chg="add mod">
          <ac:chgData name="Thomas" userId="575d030b64f4584e" providerId="LiveId" clId="{1F2B6A54-1B0A-4919-96D9-F711E5E658E5}" dt="2022-03-31T09:05:32.118" v="1878" actId="1076"/>
          <ac:picMkLst>
            <pc:docMk/>
            <pc:sldMk cId="2014900527" sldId="775"/>
            <ac:picMk id="53" creationId="{19535266-E24E-4B62-A72A-500D60E727E3}"/>
          </ac:picMkLst>
        </pc:picChg>
        <pc:picChg chg="add mod">
          <ac:chgData name="Thomas" userId="575d030b64f4584e" providerId="LiveId" clId="{1F2B6A54-1B0A-4919-96D9-F711E5E658E5}" dt="2022-03-31T09:05:39.529" v="1880" actId="552"/>
          <ac:picMkLst>
            <pc:docMk/>
            <pc:sldMk cId="2014900527" sldId="775"/>
            <ac:picMk id="54" creationId="{16995046-CB7B-4BDF-B099-0FD58EBFAE8E}"/>
          </ac:picMkLst>
        </pc:picChg>
        <pc:picChg chg="add mod">
          <ac:chgData name="Thomas" userId="575d030b64f4584e" providerId="LiveId" clId="{1F2B6A54-1B0A-4919-96D9-F711E5E658E5}" dt="2022-03-31T09:05:46.816" v="1881" actId="1076"/>
          <ac:picMkLst>
            <pc:docMk/>
            <pc:sldMk cId="2014900527" sldId="775"/>
            <ac:picMk id="55" creationId="{032D79AE-E711-4C2E-A8B7-788BFCCEE0FF}"/>
          </ac:picMkLst>
        </pc:picChg>
        <pc:picChg chg="add mod">
          <ac:chgData name="Thomas" userId="575d030b64f4584e" providerId="LiveId" clId="{1F2B6A54-1B0A-4919-96D9-F711E5E658E5}" dt="2022-03-31T09:05:27.138" v="1877"/>
          <ac:picMkLst>
            <pc:docMk/>
            <pc:sldMk cId="2014900527" sldId="775"/>
            <ac:picMk id="56" creationId="{3EF4A5F8-8421-4971-9758-A4F48BE2BDF8}"/>
          </ac:picMkLst>
        </pc:picChg>
        <pc:picChg chg="add mod">
          <ac:chgData name="Thomas" userId="575d030b64f4584e" providerId="LiveId" clId="{1F2B6A54-1B0A-4919-96D9-F711E5E658E5}" dt="2022-03-31T09:05:32.118" v="1878" actId="1076"/>
          <ac:picMkLst>
            <pc:docMk/>
            <pc:sldMk cId="2014900527" sldId="775"/>
            <ac:picMk id="57" creationId="{73835736-435B-495E-98C2-2196EC77B962}"/>
          </ac:picMkLst>
        </pc:picChg>
        <pc:picChg chg="add mod">
          <ac:chgData name="Thomas" userId="575d030b64f4584e" providerId="LiveId" clId="{1F2B6A54-1B0A-4919-96D9-F711E5E658E5}" dt="2022-03-31T09:05:39.529" v="1880" actId="552"/>
          <ac:picMkLst>
            <pc:docMk/>
            <pc:sldMk cId="2014900527" sldId="775"/>
            <ac:picMk id="58" creationId="{B61482B2-4434-436C-8E42-DF1C23AF7173}"/>
          </ac:picMkLst>
        </pc:picChg>
        <pc:picChg chg="add mod">
          <ac:chgData name="Thomas" userId="575d030b64f4584e" providerId="LiveId" clId="{1F2B6A54-1B0A-4919-96D9-F711E5E658E5}" dt="2022-03-31T09:06:02.449" v="1886" actId="1037"/>
          <ac:picMkLst>
            <pc:docMk/>
            <pc:sldMk cId="2014900527" sldId="775"/>
            <ac:picMk id="59" creationId="{C4E1B1D8-BA3D-4AC1-8A3B-0F15EB7607ED}"/>
          </ac:picMkLst>
        </pc:picChg>
        <pc:picChg chg="add mod">
          <ac:chgData name="Thomas" userId="575d030b64f4584e" providerId="LiveId" clId="{1F2B6A54-1B0A-4919-96D9-F711E5E658E5}" dt="2022-03-31T09:06:34.723" v="1894" actId="207"/>
          <ac:picMkLst>
            <pc:docMk/>
            <pc:sldMk cId="2014900527" sldId="775"/>
            <ac:picMk id="60" creationId="{3554016C-D30D-46E4-8A81-71B0AE764ECC}"/>
          </ac:picMkLst>
        </pc:picChg>
        <pc:picChg chg="add mod">
          <ac:chgData name="Thomas" userId="575d030b64f4584e" providerId="LiveId" clId="{1F2B6A54-1B0A-4919-96D9-F711E5E658E5}" dt="2022-03-31T09:06:34.723" v="1894" actId="207"/>
          <ac:picMkLst>
            <pc:docMk/>
            <pc:sldMk cId="2014900527" sldId="775"/>
            <ac:picMk id="61" creationId="{B51C428F-4D75-4A72-858B-1FB913F7B331}"/>
          </ac:picMkLst>
        </pc:picChg>
        <pc:picChg chg="del">
          <ac:chgData name="Thomas" userId="575d030b64f4584e" providerId="LiveId" clId="{1F2B6A54-1B0A-4919-96D9-F711E5E658E5}" dt="2022-03-31T09:03:34.491" v="1872" actId="478"/>
          <ac:picMkLst>
            <pc:docMk/>
            <pc:sldMk cId="2014900527" sldId="775"/>
            <ac:picMk id="82" creationId="{279159E5-4DCE-4DB1-B238-182335C7E29D}"/>
          </ac:picMkLst>
        </pc:picChg>
        <pc:picChg chg="del">
          <ac:chgData name="Thomas" userId="575d030b64f4584e" providerId="LiveId" clId="{1F2B6A54-1B0A-4919-96D9-F711E5E658E5}" dt="2022-03-31T09:03:34.491" v="1872" actId="478"/>
          <ac:picMkLst>
            <pc:docMk/>
            <pc:sldMk cId="2014900527" sldId="775"/>
            <ac:picMk id="87" creationId="{303934D0-371F-4236-9A47-372993A67989}"/>
          </ac:picMkLst>
        </pc:picChg>
        <pc:picChg chg="del">
          <ac:chgData name="Thomas" userId="575d030b64f4584e" providerId="LiveId" clId="{1F2B6A54-1B0A-4919-96D9-F711E5E658E5}" dt="2022-03-31T09:03:34.491" v="1872" actId="478"/>
          <ac:picMkLst>
            <pc:docMk/>
            <pc:sldMk cId="2014900527" sldId="775"/>
            <ac:picMk id="88" creationId="{342C467F-D177-4C96-8682-BCA92BBE5966}"/>
          </ac:picMkLst>
        </pc:picChg>
        <pc:picChg chg="del">
          <ac:chgData name="Thomas" userId="575d030b64f4584e" providerId="LiveId" clId="{1F2B6A54-1B0A-4919-96D9-F711E5E658E5}" dt="2022-03-31T09:03:32.083" v="1871" actId="478"/>
          <ac:picMkLst>
            <pc:docMk/>
            <pc:sldMk cId="2014900527" sldId="775"/>
            <ac:picMk id="95" creationId="{C87C48E5-6FC9-4E1B-9FA0-D4B43EAC8E5F}"/>
          </ac:picMkLst>
        </pc:picChg>
      </pc:sldChg>
      <pc:sldChg chg="addSp delSp modSp mod">
        <pc:chgData name="Thomas" userId="575d030b64f4584e" providerId="LiveId" clId="{1F2B6A54-1B0A-4919-96D9-F711E5E658E5}" dt="2022-03-31T13:21:18.048" v="3398" actId="242"/>
        <pc:sldMkLst>
          <pc:docMk/>
          <pc:sldMk cId="1822788307" sldId="776"/>
        </pc:sldMkLst>
        <pc:spChg chg="del">
          <ac:chgData name="Thomas" userId="575d030b64f4584e" providerId="LiveId" clId="{1F2B6A54-1B0A-4919-96D9-F711E5E658E5}" dt="2022-03-30T15:42:59.214" v="173" actId="478"/>
          <ac:spMkLst>
            <pc:docMk/>
            <pc:sldMk cId="1822788307" sldId="776"/>
            <ac:spMk id="11" creationId="{22FF5332-E0BD-4B07-B53A-975460B436D3}"/>
          </ac:spMkLst>
        </pc:spChg>
        <pc:spChg chg="mod ord">
          <ac:chgData name="Thomas" userId="575d030b64f4584e" providerId="LiveId" clId="{1F2B6A54-1B0A-4919-96D9-F711E5E658E5}" dt="2022-03-30T16:31:42.263" v="1134" actId="108"/>
          <ac:spMkLst>
            <pc:docMk/>
            <pc:sldMk cId="1822788307" sldId="776"/>
            <ac:spMk id="51" creationId="{735B26D9-2DBC-4656-A198-2D7CF47BE69C}"/>
          </ac:spMkLst>
        </pc:spChg>
        <pc:spChg chg="mod">
          <ac:chgData name="Thomas" userId="575d030b64f4584e" providerId="LiveId" clId="{1F2B6A54-1B0A-4919-96D9-F711E5E658E5}" dt="2022-03-31T09:07:27.841" v="1899" actId="552"/>
          <ac:spMkLst>
            <pc:docMk/>
            <pc:sldMk cId="1822788307" sldId="776"/>
            <ac:spMk id="52" creationId="{AFAB486C-C465-4FE7-A462-4F5208574C32}"/>
          </ac:spMkLst>
        </pc:spChg>
        <pc:spChg chg="mod">
          <ac:chgData name="Thomas" userId="575d030b64f4584e" providerId="LiveId" clId="{1F2B6A54-1B0A-4919-96D9-F711E5E658E5}" dt="2022-03-30T16:31:43.206" v="1136" actId="108"/>
          <ac:spMkLst>
            <pc:docMk/>
            <pc:sldMk cId="1822788307" sldId="776"/>
            <ac:spMk id="53" creationId="{4066563D-39B7-4B82-9D20-28860B7B9476}"/>
          </ac:spMkLst>
        </pc:spChg>
        <pc:spChg chg="mod">
          <ac:chgData name="Thomas" userId="575d030b64f4584e" providerId="LiveId" clId="{1F2B6A54-1B0A-4919-96D9-F711E5E658E5}" dt="2022-03-30T16:31:44.894" v="1139" actId="108"/>
          <ac:spMkLst>
            <pc:docMk/>
            <pc:sldMk cId="1822788307" sldId="776"/>
            <ac:spMk id="54" creationId="{5AB3F5FB-0F69-4969-9ACD-8895B5B4FB0C}"/>
          </ac:spMkLst>
        </pc:spChg>
        <pc:spChg chg="mod">
          <ac:chgData name="Thomas" userId="575d030b64f4584e" providerId="LiveId" clId="{1F2B6A54-1B0A-4919-96D9-F711E5E658E5}" dt="2022-03-30T16:31:45.362" v="1140" actId="108"/>
          <ac:spMkLst>
            <pc:docMk/>
            <pc:sldMk cId="1822788307" sldId="776"/>
            <ac:spMk id="55" creationId="{0DCA8ED9-CA09-47AB-8BD1-1A638C9F1AAF}"/>
          </ac:spMkLst>
        </pc:spChg>
        <pc:spChg chg="mod">
          <ac:chgData name="Thomas" userId="575d030b64f4584e" providerId="LiveId" clId="{1F2B6A54-1B0A-4919-96D9-F711E5E658E5}" dt="2022-03-30T16:31:46.264" v="1142" actId="108"/>
          <ac:spMkLst>
            <pc:docMk/>
            <pc:sldMk cId="1822788307" sldId="776"/>
            <ac:spMk id="56" creationId="{C41D9A12-97A7-48C2-8BE6-84AFCBB5A783}"/>
          </ac:spMkLst>
        </pc:spChg>
        <pc:spChg chg="mod">
          <ac:chgData name="Thomas" userId="575d030b64f4584e" providerId="LiveId" clId="{1F2B6A54-1B0A-4919-96D9-F711E5E658E5}" dt="2022-03-30T16:31:41.266" v="1132" actId="108"/>
          <ac:spMkLst>
            <pc:docMk/>
            <pc:sldMk cId="1822788307" sldId="776"/>
            <ac:spMk id="57" creationId="{99DCE006-0602-49D4-AC85-410191951B53}"/>
          </ac:spMkLst>
        </pc:spChg>
        <pc:spChg chg="mod">
          <ac:chgData name="Thomas" userId="575d030b64f4584e" providerId="LiveId" clId="{1F2B6A54-1B0A-4919-96D9-F711E5E658E5}" dt="2022-03-30T16:31:41.735" v="1133" actId="108"/>
          <ac:spMkLst>
            <pc:docMk/>
            <pc:sldMk cId="1822788307" sldId="776"/>
            <ac:spMk id="58" creationId="{4CA54062-6F4D-4BEC-9408-6B49FB1C7F63}"/>
          </ac:spMkLst>
        </pc:spChg>
        <pc:spChg chg="mod">
          <ac:chgData name="Thomas" userId="575d030b64f4584e" providerId="LiveId" clId="{1F2B6A54-1B0A-4919-96D9-F711E5E658E5}" dt="2022-03-30T16:31:43.675" v="1137" actId="108"/>
          <ac:spMkLst>
            <pc:docMk/>
            <pc:sldMk cId="1822788307" sldId="776"/>
            <ac:spMk id="59" creationId="{DE4E17FB-4834-4389-BBE1-2D91831CA74F}"/>
          </ac:spMkLst>
        </pc:spChg>
        <pc:spChg chg="mod">
          <ac:chgData name="Thomas" userId="575d030b64f4584e" providerId="LiveId" clId="{1F2B6A54-1B0A-4919-96D9-F711E5E658E5}" dt="2022-03-30T16:31:44.182" v="1138" actId="108"/>
          <ac:spMkLst>
            <pc:docMk/>
            <pc:sldMk cId="1822788307" sldId="776"/>
            <ac:spMk id="60" creationId="{DCE72A95-C040-44DE-B8BA-7A6ADED282B9}"/>
          </ac:spMkLst>
        </pc:spChg>
        <pc:spChg chg="mod">
          <ac:chgData name="Thomas" userId="575d030b64f4584e" providerId="LiveId" clId="{1F2B6A54-1B0A-4919-96D9-F711E5E658E5}" dt="2022-03-30T16:31:45.776" v="1141" actId="108"/>
          <ac:spMkLst>
            <pc:docMk/>
            <pc:sldMk cId="1822788307" sldId="776"/>
            <ac:spMk id="61" creationId="{98629F6A-A5F3-4252-B6F7-569A493ABB8C}"/>
          </ac:spMkLst>
        </pc:spChg>
        <pc:spChg chg="mod">
          <ac:chgData name="Thomas" userId="575d030b64f4584e" providerId="LiveId" clId="{1F2B6A54-1B0A-4919-96D9-F711E5E658E5}" dt="2022-03-30T16:31:46.761" v="1143" actId="108"/>
          <ac:spMkLst>
            <pc:docMk/>
            <pc:sldMk cId="1822788307" sldId="776"/>
            <ac:spMk id="62" creationId="{2EFF88B9-25AA-4F29-AF0A-6B48397F4C31}"/>
          </ac:spMkLst>
        </pc:spChg>
        <pc:spChg chg="add mod">
          <ac:chgData name="Thomas" userId="575d030b64f4584e" providerId="LiveId" clId="{1F2B6A54-1B0A-4919-96D9-F711E5E658E5}" dt="2022-03-30T15:42:59.765" v="174"/>
          <ac:spMkLst>
            <pc:docMk/>
            <pc:sldMk cId="1822788307" sldId="776"/>
            <ac:spMk id="68" creationId="{ADF29851-B71A-4677-AB83-17C2B43574CA}"/>
          </ac:spMkLst>
        </pc:spChg>
        <pc:spChg chg="mod ord">
          <ac:chgData name="Thomas" userId="575d030b64f4584e" providerId="LiveId" clId="{1F2B6A54-1B0A-4919-96D9-F711E5E658E5}" dt="2022-03-31T13:21:18.048" v="3398" actId="242"/>
          <ac:spMkLst>
            <pc:docMk/>
            <pc:sldMk cId="1822788307" sldId="776"/>
            <ac:spMk id="76" creationId="{9DA5B0B3-4CEE-4D00-83B9-827EDB8509A3}"/>
          </ac:spMkLst>
        </pc:spChg>
        <pc:spChg chg="mod">
          <ac:chgData name="Thomas" userId="575d030b64f4584e" providerId="LiveId" clId="{1F2B6A54-1B0A-4919-96D9-F711E5E658E5}" dt="2022-03-31T13:21:18.048" v="3398" actId="242"/>
          <ac:spMkLst>
            <pc:docMk/>
            <pc:sldMk cId="1822788307" sldId="776"/>
            <ac:spMk id="109" creationId="{42E8D51B-6B7D-48FF-8309-A42EBC344485}"/>
          </ac:spMkLst>
        </pc:spChg>
        <pc:spChg chg="mod">
          <ac:chgData name="Thomas" userId="575d030b64f4584e" providerId="LiveId" clId="{1F2B6A54-1B0A-4919-96D9-F711E5E658E5}" dt="2022-03-31T13:21:18.048" v="3398" actId="242"/>
          <ac:spMkLst>
            <pc:docMk/>
            <pc:sldMk cId="1822788307" sldId="776"/>
            <ac:spMk id="110" creationId="{3340B1A2-1CB6-41DF-9699-E9497ADA69C1}"/>
          </ac:spMkLst>
        </pc:spChg>
        <pc:spChg chg="mod">
          <ac:chgData name="Thomas" userId="575d030b64f4584e" providerId="LiveId" clId="{1F2B6A54-1B0A-4919-96D9-F711E5E658E5}" dt="2022-03-31T13:21:18.048" v="3398" actId="242"/>
          <ac:spMkLst>
            <pc:docMk/>
            <pc:sldMk cId="1822788307" sldId="776"/>
            <ac:spMk id="111" creationId="{31FC74E0-4988-4229-A905-D403E5CC12C1}"/>
          </ac:spMkLst>
        </pc:spChg>
        <pc:spChg chg="mod">
          <ac:chgData name="Thomas" userId="575d030b64f4584e" providerId="LiveId" clId="{1F2B6A54-1B0A-4919-96D9-F711E5E658E5}" dt="2022-03-31T13:21:18.048" v="3398" actId="242"/>
          <ac:spMkLst>
            <pc:docMk/>
            <pc:sldMk cId="1822788307" sldId="776"/>
            <ac:spMk id="112" creationId="{C0F86C2C-D0BB-43C6-A4CA-DF3126A7E377}"/>
          </ac:spMkLst>
        </pc:spChg>
        <pc:spChg chg="mod">
          <ac:chgData name="Thomas" userId="575d030b64f4584e" providerId="LiveId" clId="{1F2B6A54-1B0A-4919-96D9-F711E5E658E5}" dt="2022-03-31T13:21:18.048" v="3398" actId="242"/>
          <ac:spMkLst>
            <pc:docMk/>
            <pc:sldMk cId="1822788307" sldId="776"/>
            <ac:spMk id="113" creationId="{C99EF301-57AA-47A0-AE4A-F2BFC2B560D8}"/>
          </ac:spMkLst>
        </pc:spChg>
        <pc:spChg chg="mod">
          <ac:chgData name="Thomas" userId="575d030b64f4584e" providerId="LiveId" clId="{1F2B6A54-1B0A-4919-96D9-F711E5E658E5}" dt="2022-03-31T13:21:18.048" v="3398" actId="242"/>
          <ac:spMkLst>
            <pc:docMk/>
            <pc:sldMk cId="1822788307" sldId="776"/>
            <ac:spMk id="115" creationId="{07044DC3-A111-49E3-8B64-E6D64F889233}"/>
          </ac:spMkLst>
        </pc:spChg>
        <pc:spChg chg="mod">
          <ac:chgData name="Thomas" userId="575d030b64f4584e" providerId="LiveId" clId="{1F2B6A54-1B0A-4919-96D9-F711E5E658E5}" dt="2022-03-31T13:21:18.048" v="3398" actId="242"/>
          <ac:spMkLst>
            <pc:docMk/>
            <pc:sldMk cId="1822788307" sldId="776"/>
            <ac:spMk id="116" creationId="{E8AA240C-4288-4F8C-A051-ACC6128918F6}"/>
          </ac:spMkLst>
        </pc:spChg>
        <pc:spChg chg="mod">
          <ac:chgData name="Thomas" userId="575d030b64f4584e" providerId="LiveId" clId="{1F2B6A54-1B0A-4919-96D9-F711E5E658E5}" dt="2022-03-31T13:21:18.048" v="3398" actId="242"/>
          <ac:spMkLst>
            <pc:docMk/>
            <pc:sldMk cId="1822788307" sldId="776"/>
            <ac:spMk id="117" creationId="{25DED1F1-EA2F-4D3E-A938-ABD213D2B58D}"/>
          </ac:spMkLst>
        </pc:spChg>
        <pc:spChg chg="mod">
          <ac:chgData name="Thomas" userId="575d030b64f4584e" providerId="LiveId" clId="{1F2B6A54-1B0A-4919-96D9-F711E5E658E5}" dt="2022-03-31T13:21:18.048" v="3398" actId="242"/>
          <ac:spMkLst>
            <pc:docMk/>
            <pc:sldMk cId="1822788307" sldId="776"/>
            <ac:spMk id="118" creationId="{49D428F5-CFDB-43D5-B7AD-38C3DE62A635}"/>
          </ac:spMkLst>
        </pc:spChg>
        <pc:spChg chg="mod">
          <ac:chgData name="Thomas" userId="575d030b64f4584e" providerId="LiveId" clId="{1F2B6A54-1B0A-4919-96D9-F711E5E658E5}" dt="2022-03-31T13:21:18.048" v="3398" actId="242"/>
          <ac:spMkLst>
            <pc:docMk/>
            <pc:sldMk cId="1822788307" sldId="776"/>
            <ac:spMk id="119" creationId="{5FD6D7E7-971B-4ABE-A666-B8D7DC927C4B}"/>
          </ac:spMkLst>
        </pc:spChg>
        <pc:spChg chg="mod">
          <ac:chgData name="Thomas" userId="575d030b64f4584e" providerId="LiveId" clId="{1F2B6A54-1B0A-4919-96D9-F711E5E658E5}" dt="2022-03-31T13:21:18.048" v="3398" actId="242"/>
          <ac:spMkLst>
            <pc:docMk/>
            <pc:sldMk cId="1822788307" sldId="776"/>
            <ac:spMk id="120" creationId="{D97B8906-5A53-447B-98DE-124A8E7E6E09}"/>
          </ac:spMkLst>
        </pc:spChg>
        <pc:spChg chg="del">
          <ac:chgData name="Thomas" userId="575d030b64f4584e" providerId="LiveId" clId="{1F2B6A54-1B0A-4919-96D9-F711E5E658E5}" dt="2022-03-31T09:07:15.566" v="1895" actId="478"/>
          <ac:spMkLst>
            <pc:docMk/>
            <pc:sldMk cId="1822788307" sldId="776"/>
            <ac:spMk id="138" creationId="{D153E318-AC51-40C4-937F-3E0112683070}"/>
          </ac:spMkLst>
        </pc:spChg>
        <pc:spChg chg="mod">
          <ac:chgData name="Thomas" userId="575d030b64f4584e" providerId="LiveId" clId="{1F2B6A54-1B0A-4919-96D9-F711E5E658E5}" dt="2022-03-31T11:51:54.629" v="2998" actId="207"/>
          <ac:spMkLst>
            <pc:docMk/>
            <pc:sldMk cId="1822788307" sldId="776"/>
            <ac:spMk id="310" creationId="{4510765D-5E5A-4BC0-8799-A7FE3C59BDF2}"/>
          </ac:spMkLst>
        </pc:spChg>
        <pc:grpChg chg="del ord">
          <ac:chgData name="Thomas" userId="575d030b64f4584e" providerId="LiveId" clId="{1F2B6A54-1B0A-4919-96D9-F711E5E658E5}" dt="2022-03-31T09:07:15.566" v="1895" actId="478"/>
          <ac:grpSpMkLst>
            <pc:docMk/>
            <pc:sldMk cId="1822788307" sldId="776"/>
            <ac:grpSpMk id="100" creationId="{514DC9D3-2710-4680-A37F-05BACA47D629}"/>
          </ac:grpSpMkLst>
        </pc:grpChg>
        <pc:grpChg chg="del">
          <ac:chgData name="Thomas" userId="575d030b64f4584e" providerId="LiveId" clId="{1F2B6A54-1B0A-4919-96D9-F711E5E658E5}" dt="2022-03-31T09:07:15.566" v="1895" actId="478"/>
          <ac:grpSpMkLst>
            <pc:docMk/>
            <pc:sldMk cId="1822788307" sldId="776"/>
            <ac:grpSpMk id="122" creationId="{DF19E4A0-6F12-482E-8CA9-EAA0EC541677}"/>
          </ac:grpSpMkLst>
        </pc:grpChg>
        <pc:grpChg chg="del">
          <ac:chgData name="Thomas" userId="575d030b64f4584e" providerId="LiveId" clId="{1F2B6A54-1B0A-4919-96D9-F711E5E658E5}" dt="2022-03-31T09:07:15.566" v="1895" actId="478"/>
          <ac:grpSpMkLst>
            <pc:docMk/>
            <pc:sldMk cId="1822788307" sldId="776"/>
            <ac:grpSpMk id="128" creationId="{9B36B5BB-A884-4F5C-957B-AC621F11ECFD}"/>
          </ac:grpSpMkLst>
        </pc:grpChg>
        <pc:grpChg chg="del">
          <ac:chgData name="Thomas" userId="575d030b64f4584e" providerId="LiveId" clId="{1F2B6A54-1B0A-4919-96D9-F711E5E658E5}" dt="2022-03-31T09:07:15.566" v="1895" actId="478"/>
          <ac:grpSpMkLst>
            <pc:docMk/>
            <pc:sldMk cId="1822788307" sldId="776"/>
            <ac:grpSpMk id="131" creationId="{FA73C923-400F-40BD-B561-B7555C094DDB}"/>
          </ac:grpSpMkLst>
        </pc:grpChg>
        <pc:grpChg chg="del">
          <ac:chgData name="Thomas" userId="575d030b64f4584e" providerId="LiveId" clId="{1F2B6A54-1B0A-4919-96D9-F711E5E658E5}" dt="2022-03-31T09:07:15.566" v="1895" actId="478"/>
          <ac:grpSpMkLst>
            <pc:docMk/>
            <pc:sldMk cId="1822788307" sldId="776"/>
            <ac:grpSpMk id="135" creationId="{BFA9905C-DFD4-4380-BDF2-ABD50FB65B5C}"/>
          </ac:grpSpMkLst>
        </pc:grpChg>
        <pc:grpChg chg="del">
          <ac:chgData name="Thomas" userId="575d030b64f4584e" providerId="LiveId" clId="{1F2B6A54-1B0A-4919-96D9-F711E5E658E5}" dt="2022-03-31T09:07:45.532" v="1904" actId="478"/>
          <ac:grpSpMkLst>
            <pc:docMk/>
            <pc:sldMk cId="1822788307" sldId="776"/>
            <ac:grpSpMk id="139" creationId="{91C1B355-99C7-444E-8228-0AA817787A6D}"/>
          </ac:grpSpMkLst>
        </pc:grpChg>
        <pc:grpChg chg="del">
          <ac:chgData name="Thomas" userId="575d030b64f4584e" providerId="LiveId" clId="{1F2B6A54-1B0A-4919-96D9-F711E5E658E5}" dt="2022-03-31T09:07:15.566" v="1895" actId="478"/>
          <ac:grpSpMkLst>
            <pc:docMk/>
            <pc:sldMk cId="1822788307" sldId="776"/>
            <ac:grpSpMk id="142" creationId="{989352EA-1F50-4329-8A47-578E66504489}"/>
          </ac:grpSpMkLst>
        </pc:grpChg>
        <pc:picChg chg="add mod">
          <ac:chgData name="Thomas" userId="575d030b64f4584e" providerId="LiveId" clId="{1F2B6A54-1B0A-4919-96D9-F711E5E658E5}" dt="2022-03-31T09:07:20.422" v="1897" actId="552"/>
          <ac:picMkLst>
            <pc:docMk/>
            <pc:sldMk cId="1822788307" sldId="776"/>
            <ac:picMk id="69" creationId="{1AD12F19-1FB4-446D-8374-2E924FA3E65C}"/>
          </ac:picMkLst>
        </pc:picChg>
        <pc:picChg chg="add mod">
          <ac:chgData name="Thomas" userId="575d030b64f4584e" providerId="LiveId" clId="{1F2B6A54-1B0A-4919-96D9-F711E5E658E5}" dt="2022-03-31T09:07:30.360" v="1900" actId="552"/>
          <ac:picMkLst>
            <pc:docMk/>
            <pc:sldMk cId="1822788307" sldId="776"/>
            <ac:picMk id="70" creationId="{D4C368A4-E58D-4AD6-B236-FC00FDB39FF6}"/>
          </ac:picMkLst>
        </pc:picChg>
        <pc:picChg chg="add mod">
          <ac:chgData name="Thomas" userId="575d030b64f4584e" providerId="LiveId" clId="{1F2B6A54-1B0A-4919-96D9-F711E5E658E5}" dt="2022-03-31T09:07:33.728" v="1901" actId="552"/>
          <ac:picMkLst>
            <pc:docMk/>
            <pc:sldMk cId="1822788307" sldId="776"/>
            <ac:picMk id="71" creationId="{B9086ABC-1E9B-47F2-8958-9F8A64D4C1CC}"/>
          </ac:picMkLst>
        </pc:picChg>
        <pc:picChg chg="add mod">
          <ac:chgData name="Thomas" userId="575d030b64f4584e" providerId="LiveId" clId="{1F2B6A54-1B0A-4919-96D9-F711E5E658E5}" dt="2022-03-31T09:07:36.817" v="1902" actId="552"/>
          <ac:picMkLst>
            <pc:docMk/>
            <pc:sldMk cId="1822788307" sldId="776"/>
            <ac:picMk id="72" creationId="{A812AB4C-0C2B-4818-B103-40A84339D6BF}"/>
          </ac:picMkLst>
        </pc:picChg>
        <pc:picChg chg="add mod">
          <ac:chgData name="Thomas" userId="575d030b64f4584e" providerId="LiveId" clId="{1F2B6A54-1B0A-4919-96D9-F711E5E658E5}" dt="2022-03-31T09:07:20.422" v="1897" actId="552"/>
          <ac:picMkLst>
            <pc:docMk/>
            <pc:sldMk cId="1822788307" sldId="776"/>
            <ac:picMk id="73" creationId="{45FF8328-FBA0-44F9-B7C0-7C58D7A87C55}"/>
          </ac:picMkLst>
        </pc:picChg>
        <pc:picChg chg="add mod">
          <ac:chgData name="Thomas" userId="575d030b64f4584e" providerId="LiveId" clId="{1F2B6A54-1B0A-4919-96D9-F711E5E658E5}" dt="2022-03-31T09:07:30.360" v="1900" actId="552"/>
          <ac:picMkLst>
            <pc:docMk/>
            <pc:sldMk cId="1822788307" sldId="776"/>
            <ac:picMk id="74" creationId="{190A65CE-3671-479C-831C-6B4EA8187307}"/>
          </ac:picMkLst>
        </pc:picChg>
        <pc:picChg chg="add mod">
          <ac:chgData name="Thomas" userId="575d030b64f4584e" providerId="LiveId" clId="{1F2B6A54-1B0A-4919-96D9-F711E5E658E5}" dt="2022-03-31T09:07:33.728" v="1901" actId="552"/>
          <ac:picMkLst>
            <pc:docMk/>
            <pc:sldMk cId="1822788307" sldId="776"/>
            <ac:picMk id="75" creationId="{39E0052E-9D37-43B4-9FE5-5B84A269365E}"/>
          </ac:picMkLst>
        </pc:picChg>
        <pc:picChg chg="add mod">
          <ac:chgData name="Thomas" userId="575d030b64f4584e" providerId="LiveId" clId="{1F2B6A54-1B0A-4919-96D9-F711E5E658E5}" dt="2022-03-31T09:07:40.274" v="1903" actId="552"/>
          <ac:picMkLst>
            <pc:docMk/>
            <pc:sldMk cId="1822788307" sldId="776"/>
            <ac:picMk id="77" creationId="{2D1BD1A9-AF82-40CA-9CE4-201779089EE2}"/>
          </ac:picMkLst>
        </pc:picChg>
        <pc:picChg chg="add mod">
          <ac:chgData name="Thomas" userId="575d030b64f4584e" providerId="LiveId" clId="{1F2B6A54-1B0A-4919-96D9-F711E5E658E5}" dt="2022-03-31T09:07:36.817" v="1902" actId="552"/>
          <ac:picMkLst>
            <pc:docMk/>
            <pc:sldMk cId="1822788307" sldId="776"/>
            <ac:picMk id="78" creationId="{70D305A1-EC0A-4A99-9FA8-0131A8347E84}"/>
          </ac:picMkLst>
        </pc:picChg>
        <pc:picChg chg="add mod">
          <ac:chgData name="Thomas" userId="575d030b64f4584e" providerId="LiveId" clId="{1F2B6A54-1B0A-4919-96D9-F711E5E658E5}" dt="2022-03-31T09:07:40.274" v="1903" actId="552"/>
          <ac:picMkLst>
            <pc:docMk/>
            <pc:sldMk cId="1822788307" sldId="776"/>
            <ac:picMk id="79" creationId="{4C50FF89-3505-44AF-BFBC-BAA21CBF1A5F}"/>
          </ac:picMkLst>
        </pc:picChg>
        <pc:picChg chg="add mod">
          <ac:chgData name="Thomas" userId="575d030b64f4584e" providerId="LiveId" clId="{1F2B6A54-1B0A-4919-96D9-F711E5E658E5}" dt="2022-03-31T09:08:12.209" v="1909" actId="207"/>
          <ac:picMkLst>
            <pc:docMk/>
            <pc:sldMk cId="1822788307" sldId="776"/>
            <ac:picMk id="80" creationId="{9E9D735D-403A-42DA-AF11-B8190AD57864}"/>
          </ac:picMkLst>
        </pc:picChg>
        <pc:picChg chg="add mod">
          <ac:chgData name="Thomas" userId="575d030b64f4584e" providerId="LiveId" clId="{1F2B6A54-1B0A-4919-96D9-F711E5E658E5}" dt="2022-03-31T09:08:12.209" v="1909" actId="207"/>
          <ac:picMkLst>
            <pc:docMk/>
            <pc:sldMk cId="1822788307" sldId="776"/>
            <ac:picMk id="81" creationId="{5C1E483B-C926-4F5E-A1CB-25F3B786E079}"/>
          </ac:picMkLst>
        </pc:picChg>
        <pc:picChg chg="del">
          <ac:chgData name="Thomas" userId="575d030b64f4584e" providerId="LiveId" clId="{1F2B6A54-1B0A-4919-96D9-F711E5E658E5}" dt="2022-03-31T09:07:15.566" v="1895" actId="478"/>
          <ac:picMkLst>
            <pc:docMk/>
            <pc:sldMk cId="1822788307" sldId="776"/>
            <ac:picMk id="121" creationId="{2528DC30-18C2-4197-A5F6-FBCA06F6DB7E}"/>
          </ac:picMkLst>
        </pc:picChg>
        <pc:picChg chg="del">
          <ac:chgData name="Thomas" userId="575d030b64f4584e" providerId="LiveId" clId="{1F2B6A54-1B0A-4919-96D9-F711E5E658E5}" dt="2022-03-31T09:07:15.566" v="1895" actId="478"/>
          <ac:picMkLst>
            <pc:docMk/>
            <pc:sldMk cId="1822788307" sldId="776"/>
            <ac:picMk id="126" creationId="{F7462BD2-12B3-481E-A19B-C8FC94631BCE}"/>
          </ac:picMkLst>
        </pc:picChg>
        <pc:picChg chg="del">
          <ac:chgData name="Thomas" userId="575d030b64f4584e" providerId="LiveId" clId="{1F2B6A54-1B0A-4919-96D9-F711E5E658E5}" dt="2022-03-31T09:07:15.566" v="1895" actId="478"/>
          <ac:picMkLst>
            <pc:docMk/>
            <pc:sldMk cId="1822788307" sldId="776"/>
            <ac:picMk id="127" creationId="{C78D9EE6-D447-4981-AF2E-4F334B676B9F}"/>
          </ac:picMkLst>
        </pc:picChg>
        <pc:picChg chg="del">
          <ac:chgData name="Thomas" userId="575d030b64f4584e" providerId="LiveId" clId="{1F2B6A54-1B0A-4919-96D9-F711E5E658E5}" dt="2022-03-31T09:07:15.566" v="1895" actId="478"/>
          <ac:picMkLst>
            <pc:docMk/>
            <pc:sldMk cId="1822788307" sldId="776"/>
            <ac:picMk id="134" creationId="{6C31017C-6A27-465C-9598-347AD0CC0F91}"/>
          </ac:picMkLst>
        </pc:picChg>
      </pc:sldChg>
      <pc:sldChg chg="addSp delSp modSp mod">
        <pc:chgData name="Thomas" userId="575d030b64f4584e" providerId="LiveId" clId="{1F2B6A54-1B0A-4919-96D9-F711E5E658E5}" dt="2022-04-22T15:32:40.716" v="3923" actId="2711"/>
        <pc:sldMkLst>
          <pc:docMk/>
          <pc:sldMk cId="325951421" sldId="777"/>
        </pc:sldMkLst>
        <pc:spChg chg="del">
          <ac:chgData name="Thomas" userId="575d030b64f4584e" providerId="LiveId" clId="{1F2B6A54-1B0A-4919-96D9-F711E5E658E5}" dt="2022-03-30T15:45:02.997" v="205" actId="478"/>
          <ac:spMkLst>
            <pc:docMk/>
            <pc:sldMk cId="325951421" sldId="777"/>
            <ac:spMk id="11" creationId="{22FF5332-E0BD-4B07-B53A-975460B436D3}"/>
          </ac:spMkLst>
        </pc:spChg>
        <pc:spChg chg="mod">
          <ac:chgData name="Thomas" userId="575d030b64f4584e" providerId="LiveId" clId="{1F2B6A54-1B0A-4919-96D9-F711E5E658E5}" dt="2022-03-30T16:34:17.157" v="1188" actId="108"/>
          <ac:spMkLst>
            <pc:docMk/>
            <pc:sldMk cId="325951421" sldId="777"/>
            <ac:spMk id="12" creationId="{A697C3E7-CCDE-45E6-939B-70535F16C945}"/>
          </ac:spMkLst>
        </pc:spChg>
        <pc:spChg chg="mod">
          <ac:chgData name="Thomas" userId="575d030b64f4584e" providerId="LiveId" clId="{1F2B6A54-1B0A-4919-96D9-F711E5E658E5}" dt="2022-03-30T16:34:19.273" v="1191" actId="108"/>
          <ac:spMkLst>
            <pc:docMk/>
            <pc:sldMk cId="325951421" sldId="777"/>
            <ac:spMk id="14" creationId="{E071106B-6BD2-484E-A485-5804A16D5ADA}"/>
          </ac:spMkLst>
        </pc:spChg>
        <pc:spChg chg="mod">
          <ac:chgData name="Thomas" userId="575d030b64f4584e" providerId="LiveId" clId="{1F2B6A54-1B0A-4919-96D9-F711E5E658E5}" dt="2022-03-31T09:41:40.041" v="2291" actId="207"/>
          <ac:spMkLst>
            <pc:docMk/>
            <pc:sldMk cId="325951421" sldId="777"/>
            <ac:spMk id="15" creationId="{D0CEBA87-C907-44C4-B7D7-0A5DBB786F60}"/>
          </ac:spMkLst>
        </pc:spChg>
        <pc:spChg chg="mod">
          <ac:chgData name="Thomas" userId="575d030b64f4584e" providerId="LiveId" clId="{1F2B6A54-1B0A-4919-96D9-F711E5E658E5}" dt="2022-03-31T12:51:27.305" v="3058" actId="207"/>
          <ac:spMkLst>
            <pc:docMk/>
            <pc:sldMk cId="325951421" sldId="777"/>
            <ac:spMk id="16" creationId="{24622496-EA30-4CA6-BA82-168BD724779E}"/>
          </ac:spMkLst>
        </pc:spChg>
        <pc:spChg chg="add mod">
          <ac:chgData name="Thomas" userId="575d030b64f4584e" providerId="LiveId" clId="{1F2B6A54-1B0A-4919-96D9-F711E5E658E5}" dt="2022-03-30T15:45:03.372" v="206"/>
          <ac:spMkLst>
            <pc:docMk/>
            <pc:sldMk cId="325951421" sldId="777"/>
            <ac:spMk id="17" creationId="{45BBFE64-8C5C-4801-9226-E4BA73141A80}"/>
          </ac:spMkLst>
        </pc:spChg>
        <pc:spChg chg="mod">
          <ac:chgData name="Thomas" userId="575d030b64f4584e" providerId="LiveId" clId="{1F2B6A54-1B0A-4919-96D9-F711E5E658E5}" dt="2022-03-31T09:41:40.041" v="2291" actId="207"/>
          <ac:spMkLst>
            <pc:docMk/>
            <pc:sldMk cId="325951421" sldId="777"/>
            <ac:spMk id="18" creationId="{A0824675-3761-4D25-B196-942BE818C4D9}"/>
          </ac:spMkLst>
        </pc:spChg>
        <pc:spChg chg="mod">
          <ac:chgData name="Thomas" userId="575d030b64f4584e" providerId="LiveId" clId="{1F2B6A54-1B0A-4919-96D9-F711E5E658E5}" dt="2022-04-22T15:32:40.716" v="3923" actId="2711"/>
          <ac:spMkLst>
            <pc:docMk/>
            <pc:sldMk cId="325951421" sldId="777"/>
            <ac:spMk id="20" creationId="{24D61A2E-186A-4E67-B827-3228D5BDD051}"/>
          </ac:spMkLst>
        </pc:spChg>
        <pc:spChg chg="mod">
          <ac:chgData name="Thomas" userId="575d030b64f4584e" providerId="LiveId" clId="{1F2B6A54-1B0A-4919-96D9-F711E5E658E5}" dt="2022-03-31T12:51:27.305" v="3058" actId="207"/>
          <ac:spMkLst>
            <pc:docMk/>
            <pc:sldMk cId="325951421" sldId="777"/>
            <ac:spMk id="21" creationId="{5EB5C52C-86CC-42B2-88EE-CAD397526C6F}"/>
          </ac:spMkLst>
        </pc:spChg>
        <pc:spChg chg="mod">
          <ac:chgData name="Thomas" userId="575d030b64f4584e" providerId="LiveId" clId="{1F2B6A54-1B0A-4919-96D9-F711E5E658E5}" dt="2022-03-30T16:34:17.749" v="1189" actId="108"/>
          <ac:spMkLst>
            <pc:docMk/>
            <pc:sldMk cId="325951421" sldId="777"/>
            <ac:spMk id="22" creationId="{4CBDC95B-857A-45BB-94C0-B0FEE29B0A10}"/>
          </ac:spMkLst>
        </pc:spChg>
        <pc:spChg chg="mod">
          <ac:chgData name="Thomas" userId="575d030b64f4584e" providerId="LiveId" clId="{1F2B6A54-1B0A-4919-96D9-F711E5E658E5}" dt="2022-03-31T09:41:40.041" v="2291" actId="207"/>
          <ac:spMkLst>
            <pc:docMk/>
            <pc:sldMk cId="325951421" sldId="777"/>
            <ac:spMk id="23" creationId="{D424DAE0-9A92-4351-A1B8-DE6E6CD34B2C}"/>
          </ac:spMkLst>
        </pc:spChg>
        <pc:spChg chg="mod">
          <ac:chgData name="Thomas" userId="575d030b64f4584e" providerId="LiveId" clId="{1F2B6A54-1B0A-4919-96D9-F711E5E658E5}" dt="2022-03-31T12:51:27.305" v="3058" actId="207"/>
          <ac:spMkLst>
            <pc:docMk/>
            <pc:sldMk cId="325951421" sldId="777"/>
            <ac:spMk id="24" creationId="{5E1B5A8E-83C5-4510-9F89-8C6F33B681DD}"/>
          </ac:spMkLst>
        </pc:spChg>
        <pc:spChg chg="mod">
          <ac:chgData name="Thomas" userId="575d030b64f4584e" providerId="LiveId" clId="{1F2B6A54-1B0A-4919-96D9-F711E5E658E5}" dt="2022-03-30T16:34:18.574" v="1190" actId="108"/>
          <ac:spMkLst>
            <pc:docMk/>
            <pc:sldMk cId="325951421" sldId="777"/>
            <ac:spMk id="25" creationId="{B7CE69AD-98F5-418E-867A-1377338752AA}"/>
          </ac:spMkLst>
        </pc:spChg>
        <pc:spChg chg="mod">
          <ac:chgData name="Thomas" userId="575d030b64f4584e" providerId="LiveId" clId="{1F2B6A54-1B0A-4919-96D9-F711E5E658E5}" dt="2022-03-31T09:41:40.041" v="2291" actId="207"/>
          <ac:spMkLst>
            <pc:docMk/>
            <pc:sldMk cId="325951421" sldId="777"/>
            <ac:spMk id="26" creationId="{27CB8EAE-59A0-481A-92D7-2D65D7B6D087}"/>
          </ac:spMkLst>
        </pc:spChg>
        <pc:spChg chg="mod">
          <ac:chgData name="Thomas" userId="575d030b64f4584e" providerId="LiveId" clId="{1F2B6A54-1B0A-4919-96D9-F711E5E658E5}" dt="2022-03-31T12:51:27.305" v="3058" actId="207"/>
          <ac:spMkLst>
            <pc:docMk/>
            <pc:sldMk cId="325951421" sldId="777"/>
            <ac:spMk id="27" creationId="{E0AA7EC6-6182-4E42-8CA2-D71B516042FA}"/>
          </ac:spMkLst>
        </pc:spChg>
        <pc:spChg chg="mod">
          <ac:chgData name="Thomas" userId="575d030b64f4584e" providerId="LiveId" clId="{1F2B6A54-1B0A-4919-96D9-F711E5E658E5}" dt="2022-03-31T12:51:28.713" v="3059" actId="207"/>
          <ac:spMkLst>
            <pc:docMk/>
            <pc:sldMk cId="325951421" sldId="777"/>
            <ac:spMk id="310" creationId="{4510765D-5E5A-4BC0-8799-A7FE3C59BDF2}"/>
          </ac:spMkLst>
        </pc:spChg>
        <pc:grpChg chg="add mod">
          <ac:chgData name="Thomas" userId="575d030b64f4584e" providerId="LiveId" clId="{1F2B6A54-1B0A-4919-96D9-F711E5E658E5}" dt="2022-03-31T09:42:03.513" v="2298"/>
          <ac:grpSpMkLst>
            <pc:docMk/>
            <pc:sldMk cId="325951421" sldId="777"/>
            <ac:grpSpMk id="19" creationId="{AADC1DC5-8C9D-4074-BE05-56A9B969D97F}"/>
          </ac:grpSpMkLst>
        </pc:grpChg>
        <pc:picChg chg="del">
          <ac:chgData name="Thomas" userId="575d030b64f4584e" providerId="LiveId" clId="{1F2B6A54-1B0A-4919-96D9-F711E5E658E5}" dt="2022-03-31T09:42:03.137" v="2297" actId="478"/>
          <ac:picMkLst>
            <pc:docMk/>
            <pc:sldMk cId="325951421" sldId="777"/>
            <ac:picMk id="7" creationId="{ECE2C4BB-6376-47CD-B113-2514D201A9B3}"/>
          </ac:picMkLst>
        </pc:picChg>
        <pc:picChg chg="mod">
          <ac:chgData name="Thomas" userId="575d030b64f4584e" providerId="LiveId" clId="{1F2B6A54-1B0A-4919-96D9-F711E5E658E5}" dt="2022-03-31T09:42:03.513" v="2298"/>
          <ac:picMkLst>
            <pc:docMk/>
            <pc:sldMk cId="325951421" sldId="777"/>
            <ac:picMk id="28" creationId="{FDCDD8B0-6226-41DF-8345-81EEB82A6541}"/>
          </ac:picMkLst>
        </pc:picChg>
      </pc:sldChg>
      <pc:sldChg chg="addSp delSp modSp mod">
        <pc:chgData name="Thomas" userId="575d030b64f4584e" providerId="LiveId" clId="{1F2B6A54-1B0A-4919-96D9-F711E5E658E5}" dt="2022-03-31T12:51:37.324" v="3063" actId="207"/>
        <pc:sldMkLst>
          <pc:docMk/>
          <pc:sldMk cId="1495602712" sldId="778"/>
        </pc:sldMkLst>
        <pc:spChg chg="del">
          <ac:chgData name="Thomas" userId="575d030b64f4584e" providerId="LiveId" clId="{1F2B6A54-1B0A-4919-96D9-F711E5E658E5}" dt="2022-03-30T15:45:06.282" v="207" actId="478"/>
          <ac:spMkLst>
            <pc:docMk/>
            <pc:sldMk cId="1495602712" sldId="778"/>
            <ac:spMk id="11" creationId="{22FF5332-E0BD-4B07-B53A-975460B436D3}"/>
          </ac:spMkLst>
        </pc:spChg>
        <pc:spChg chg="mod">
          <ac:chgData name="Thomas" userId="575d030b64f4584e" providerId="LiveId" clId="{1F2B6A54-1B0A-4919-96D9-F711E5E658E5}" dt="2022-03-30T16:34:26.053" v="1193" actId="108"/>
          <ac:spMkLst>
            <pc:docMk/>
            <pc:sldMk cId="1495602712" sldId="778"/>
            <ac:spMk id="12" creationId="{A697C3E7-CCDE-45E6-939B-70535F16C945}"/>
          </ac:spMkLst>
        </pc:spChg>
        <pc:spChg chg="mod">
          <ac:chgData name="Thomas" userId="575d030b64f4584e" providerId="LiveId" clId="{1F2B6A54-1B0A-4919-96D9-F711E5E658E5}" dt="2022-03-30T16:34:34.182" v="1200" actId="108"/>
          <ac:spMkLst>
            <pc:docMk/>
            <pc:sldMk cId="1495602712" sldId="778"/>
            <ac:spMk id="14" creationId="{E071106B-6BD2-484E-A485-5804A16D5ADA}"/>
          </ac:spMkLst>
        </pc:spChg>
        <pc:spChg chg="mod">
          <ac:chgData name="Thomas" userId="575d030b64f4584e" providerId="LiveId" clId="{1F2B6A54-1B0A-4919-96D9-F711E5E658E5}" dt="2022-03-31T09:42:28.465" v="2299" actId="207"/>
          <ac:spMkLst>
            <pc:docMk/>
            <pc:sldMk cId="1495602712" sldId="778"/>
            <ac:spMk id="15" creationId="{D0CEBA87-C907-44C4-B7D7-0A5DBB786F60}"/>
          </ac:spMkLst>
        </pc:spChg>
        <pc:spChg chg="mod">
          <ac:chgData name="Thomas" userId="575d030b64f4584e" providerId="LiveId" clId="{1F2B6A54-1B0A-4919-96D9-F711E5E658E5}" dt="2022-03-31T12:51:37.324" v="3063" actId="207"/>
          <ac:spMkLst>
            <pc:docMk/>
            <pc:sldMk cId="1495602712" sldId="778"/>
            <ac:spMk id="16" creationId="{24622496-EA30-4CA6-BA82-168BD724779E}"/>
          </ac:spMkLst>
        </pc:spChg>
        <pc:spChg chg="mod ord">
          <ac:chgData name="Thomas" userId="575d030b64f4584e" providerId="LiveId" clId="{1F2B6A54-1B0A-4919-96D9-F711E5E658E5}" dt="2022-03-30T16:34:44.089" v="1201" actId="167"/>
          <ac:spMkLst>
            <pc:docMk/>
            <pc:sldMk cId="1495602712" sldId="778"/>
            <ac:spMk id="17" creationId="{E84B881E-E222-4FDE-838A-9185D2A6592C}"/>
          </ac:spMkLst>
        </pc:spChg>
        <pc:spChg chg="mod">
          <ac:chgData name="Thomas" userId="575d030b64f4584e" providerId="LiveId" clId="{1F2B6A54-1B0A-4919-96D9-F711E5E658E5}" dt="2022-03-31T09:42:28.465" v="2299" actId="207"/>
          <ac:spMkLst>
            <pc:docMk/>
            <pc:sldMk cId="1495602712" sldId="778"/>
            <ac:spMk id="18" creationId="{A0824675-3761-4D25-B196-942BE818C4D9}"/>
          </ac:spMkLst>
        </pc:spChg>
        <pc:spChg chg="mod ord">
          <ac:chgData name="Thomas" userId="575d030b64f4584e" providerId="LiveId" clId="{1F2B6A54-1B0A-4919-96D9-F711E5E658E5}" dt="2022-03-31T09:42:28.465" v="2299" actId="207"/>
          <ac:spMkLst>
            <pc:docMk/>
            <pc:sldMk cId="1495602712" sldId="778"/>
            <ac:spMk id="19" creationId="{D46CBFDE-CAC1-4979-A3C1-4E31AE41A732}"/>
          </ac:spMkLst>
        </pc:spChg>
        <pc:spChg chg="mod ord">
          <ac:chgData name="Thomas" userId="575d030b64f4584e" providerId="LiveId" clId="{1F2B6A54-1B0A-4919-96D9-F711E5E658E5}" dt="2022-03-31T12:51:37.324" v="3063" actId="207"/>
          <ac:spMkLst>
            <pc:docMk/>
            <pc:sldMk cId="1495602712" sldId="778"/>
            <ac:spMk id="20" creationId="{5EF157A6-BF2A-474A-960E-56ACD5FF65A9}"/>
          </ac:spMkLst>
        </pc:spChg>
        <pc:spChg chg="mod">
          <ac:chgData name="Thomas" userId="575d030b64f4584e" providerId="LiveId" clId="{1F2B6A54-1B0A-4919-96D9-F711E5E658E5}" dt="2022-03-31T12:51:37.324" v="3063" actId="207"/>
          <ac:spMkLst>
            <pc:docMk/>
            <pc:sldMk cId="1495602712" sldId="778"/>
            <ac:spMk id="21" creationId="{5EB5C52C-86CC-42B2-88EE-CAD397526C6F}"/>
          </ac:spMkLst>
        </pc:spChg>
        <pc:spChg chg="mod">
          <ac:chgData name="Thomas" userId="575d030b64f4584e" providerId="LiveId" clId="{1F2B6A54-1B0A-4919-96D9-F711E5E658E5}" dt="2022-03-30T16:34:26.693" v="1194" actId="108"/>
          <ac:spMkLst>
            <pc:docMk/>
            <pc:sldMk cId="1495602712" sldId="778"/>
            <ac:spMk id="22" creationId="{4CBDC95B-857A-45BB-94C0-B0FEE29B0A10}"/>
          </ac:spMkLst>
        </pc:spChg>
        <pc:spChg chg="mod">
          <ac:chgData name="Thomas" userId="575d030b64f4584e" providerId="LiveId" clId="{1F2B6A54-1B0A-4919-96D9-F711E5E658E5}" dt="2022-03-31T09:42:28.465" v="2299" actId="207"/>
          <ac:spMkLst>
            <pc:docMk/>
            <pc:sldMk cId="1495602712" sldId="778"/>
            <ac:spMk id="23" creationId="{D424DAE0-9A92-4351-A1B8-DE6E6CD34B2C}"/>
          </ac:spMkLst>
        </pc:spChg>
        <pc:spChg chg="mod">
          <ac:chgData name="Thomas" userId="575d030b64f4584e" providerId="LiveId" clId="{1F2B6A54-1B0A-4919-96D9-F711E5E658E5}" dt="2022-03-31T12:51:37.324" v="3063" actId="207"/>
          <ac:spMkLst>
            <pc:docMk/>
            <pc:sldMk cId="1495602712" sldId="778"/>
            <ac:spMk id="24" creationId="{5E1B5A8E-83C5-4510-9F89-8C6F33B681DD}"/>
          </ac:spMkLst>
        </pc:spChg>
        <pc:spChg chg="mod">
          <ac:chgData name="Thomas" userId="575d030b64f4584e" providerId="LiveId" clId="{1F2B6A54-1B0A-4919-96D9-F711E5E658E5}" dt="2022-03-30T16:34:29.135" v="1197" actId="108"/>
          <ac:spMkLst>
            <pc:docMk/>
            <pc:sldMk cId="1495602712" sldId="778"/>
            <ac:spMk id="25" creationId="{B7CE69AD-98F5-418E-867A-1377338752AA}"/>
          </ac:spMkLst>
        </pc:spChg>
        <pc:spChg chg="mod">
          <ac:chgData name="Thomas" userId="575d030b64f4584e" providerId="LiveId" clId="{1F2B6A54-1B0A-4919-96D9-F711E5E658E5}" dt="2022-03-31T09:42:28.465" v="2299" actId="207"/>
          <ac:spMkLst>
            <pc:docMk/>
            <pc:sldMk cId="1495602712" sldId="778"/>
            <ac:spMk id="26" creationId="{27CB8EAE-59A0-481A-92D7-2D65D7B6D087}"/>
          </ac:spMkLst>
        </pc:spChg>
        <pc:spChg chg="mod">
          <ac:chgData name="Thomas" userId="575d030b64f4584e" providerId="LiveId" clId="{1F2B6A54-1B0A-4919-96D9-F711E5E658E5}" dt="2022-03-31T12:51:37.324" v="3063" actId="207"/>
          <ac:spMkLst>
            <pc:docMk/>
            <pc:sldMk cId="1495602712" sldId="778"/>
            <ac:spMk id="27" creationId="{E0AA7EC6-6182-4E42-8CA2-D71B516042FA}"/>
          </ac:spMkLst>
        </pc:spChg>
        <pc:spChg chg="add mod">
          <ac:chgData name="Thomas" userId="575d030b64f4584e" providerId="LiveId" clId="{1F2B6A54-1B0A-4919-96D9-F711E5E658E5}" dt="2022-03-30T15:45:06.590" v="208"/>
          <ac:spMkLst>
            <pc:docMk/>
            <pc:sldMk cId="1495602712" sldId="778"/>
            <ac:spMk id="28" creationId="{EF79ED4F-7A7A-4E86-BA2E-ED339A814FE1}"/>
          </ac:spMkLst>
        </pc:spChg>
        <pc:spChg chg="mod">
          <ac:chgData name="Thomas" userId="575d030b64f4584e" providerId="LiveId" clId="{1F2B6A54-1B0A-4919-96D9-F711E5E658E5}" dt="2022-03-31T12:51:31.494" v="3060" actId="207"/>
          <ac:spMkLst>
            <pc:docMk/>
            <pc:sldMk cId="1495602712" sldId="778"/>
            <ac:spMk id="310" creationId="{4510765D-5E5A-4BC0-8799-A7FE3C59BDF2}"/>
          </ac:spMkLst>
        </pc:spChg>
      </pc:sldChg>
      <pc:sldChg chg="modSp mod">
        <pc:chgData name="Thomas" userId="575d030b64f4584e" providerId="LiveId" clId="{1F2B6A54-1B0A-4919-96D9-F711E5E658E5}" dt="2022-03-31T12:51:47.987" v="3067" actId="207"/>
        <pc:sldMkLst>
          <pc:docMk/>
          <pc:sldMk cId="317801505" sldId="779"/>
        </pc:sldMkLst>
        <pc:spChg chg="mod ord">
          <ac:chgData name="Thomas" userId="575d030b64f4584e" providerId="LiveId" clId="{1F2B6A54-1B0A-4919-96D9-F711E5E658E5}" dt="2022-03-30T16:35:04.527" v="1208" actId="167"/>
          <ac:spMkLst>
            <pc:docMk/>
            <pc:sldMk cId="317801505" sldId="779"/>
            <ac:spMk id="31" creationId="{7ADE4175-9574-4E69-8243-7A00CC9D337E}"/>
          </ac:spMkLst>
        </pc:spChg>
        <pc:spChg chg="mod">
          <ac:chgData name="Thomas" userId="575d030b64f4584e" providerId="LiveId" clId="{1F2B6A54-1B0A-4919-96D9-F711E5E658E5}" dt="2022-03-30T16:34:56.121" v="1203" actId="108"/>
          <ac:spMkLst>
            <pc:docMk/>
            <pc:sldMk cId="317801505" sldId="779"/>
            <ac:spMk id="32" creationId="{3666F9FD-E040-4456-8425-926736A9D9AC}"/>
          </ac:spMkLst>
        </pc:spChg>
        <pc:spChg chg="mod">
          <ac:chgData name="Thomas" userId="575d030b64f4584e" providerId="LiveId" clId="{1F2B6A54-1B0A-4919-96D9-F711E5E658E5}" dt="2022-03-30T16:34:56.706" v="1204" actId="108"/>
          <ac:spMkLst>
            <pc:docMk/>
            <pc:sldMk cId="317801505" sldId="779"/>
            <ac:spMk id="33" creationId="{4C5AC7A1-21AB-442A-8403-9952454BA074}"/>
          </ac:spMkLst>
        </pc:spChg>
        <pc:spChg chg="mod">
          <ac:chgData name="Thomas" userId="575d030b64f4584e" providerId="LiveId" clId="{1F2B6A54-1B0A-4919-96D9-F711E5E658E5}" dt="2022-03-30T16:34:57.705" v="1205" actId="108"/>
          <ac:spMkLst>
            <pc:docMk/>
            <pc:sldMk cId="317801505" sldId="779"/>
            <ac:spMk id="34" creationId="{F5316943-871F-4948-94D5-378D39B4A949}"/>
          </ac:spMkLst>
        </pc:spChg>
        <pc:spChg chg="mod">
          <ac:chgData name="Thomas" userId="575d030b64f4584e" providerId="LiveId" clId="{1F2B6A54-1B0A-4919-96D9-F711E5E658E5}" dt="2022-03-30T16:34:58.467" v="1206" actId="108"/>
          <ac:spMkLst>
            <pc:docMk/>
            <pc:sldMk cId="317801505" sldId="779"/>
            <ac:spMk id="35" creationId="{21CD2EEA-5CB4-44AC-B627-0A0D26CE4934}"/>
          </ac:spMkLst>
        </pc:spChg>
        <pc:spChg chg="mod">
          <ac:chgData name="Thomas" userId="575d030b64f4584e" providerId="LiveId" clId="{1F2B6A54-1B0A-4919-96D9-F711E5E658E5}" dt="2022-03-30T16:34:59.187" v="1207" actId="108"/>
          <ac:spMkLst>
            <pc:docMk/>
            <pc:sldMk cId="317801505" sldId="779"/>
            <ac:spMk id="36" creationId="{E5926BBF-6D99-4505-A6D9-396B867D55DB}"/>
          </ac:spMkLst>
        </pc:spChg>
        <pc:spChg chg="mod ord">
          <ac:chgData name="Thomas" userId="575d030b64f4584e" providerId="LiveId" clId="{1F2B6A54-1B0A-4919-96D9-F711E5E658E5}" dt="2022-03-31T12:51:46.407" v="3066" actId="207"/>
          <ac:spMkLst>
            <pc:docMk/>
            <pc:sldMk cId="317801505" sldId="779"/>
            <ac:spMk id="40" creationId="{986F0FC0-E6F5-44F4-AE32-EF07B09E5C3C}"/>
          </ac:spMkLst>
        </pc:spChg>
        <pc:spChg chg="mod ord">
          <ac:chgData name="Thomas" userId="575d030b64f4584e" providerId="LiveId" clId="{1F2B6A54-1B0A-4919-96D9-F711E5E658E5}" dt="2022-03-31T09:42:36.923" v="2300" actId="207"/>
          <ac:spMkLst>
            <pc:docMk/>
            <pc:sldMk cId="317801505" sldId="779"/>
            <ac:spMk id="44" creationId="{D8728665-A063-4290-8863-F4E2412DA520}"/>
          </ac:spMkLst>
        </pc:spChg>
        <pc:spChg chg="mod">
          <ac:chgData name="Thomas" userId="575d030b64f4584e" providerId="LiveId" clId="{1F2B6A54-1B0A-4919-96D9-F711E5E658E5}" dt="2022-03-31T12:51:46.407" v="3066" actId="207"/>
          <ac:spMkLst>
            <pc:docMk/>
            <pc:sldMk cId="317801505" sldId="779"/>
            <ac:spMk id="59" creationId="{2172019D-62D3-4CDA-AD06-0B52500ECD2D}"/>
          </ac:spMkLst>
        </pc:spChg>
        <pc:spChg chg="mod">
          <ac:chgData name="Thomas" userId="575d030b64f4584e" providerId="LiveId" clId="{1F2B6A54-1B0A-4919-96D9-F711E5E658E5}" dt="2022-03-31T09:42:36.923" v="2300" actId="207"/>
          <ac:spMkLst>
            <pc:docMk/>
            <pc:sldMk cId="317801505" sldId="779"/>
            <ac:spMk id="63" creationId="{5A09B31A-1A36-4AD9-BCF8-94E1F6B3C1C2}"/>
          </ac:spMkLst>
        </pc:spChg>
        <pc:spChg chg="mod">
          <ac:chgData name="Thomas" userId="575d030b64f4584e" providerId="LiveId" clId="{1F2B6A54-1B0A-4919-96D9-F711E5E658E5}" dt="2022-03-31T12:51:46.407" v="3066" actId="207"/>
          <ac:spMkLst>
            <pc:docMk/>
            <pc:sldMk cId="317801505" sldId="779"/>
            <ac:spMk id="65" creationId="{EA7057CF-FEBF-4692-9DEE-D40EF4DAF034}"/>
          </ac:spMkLst>
        </pc:spChg>
        <pc:spChg chg="mod">
          <ac:chgData name="Thomas" userId="575d030b64f4584e" providerId="LiveId" clId="{1F2B6A54-1B0A-4919-96D9-F711E5E658E5}" dt="2022-03-31T09:42:36.923" v="2300" actId="207"/>
          <ac:spMkLst>
            <pc:docMk/>
            <pc:sldMk cId="317801505" sldId="779"/>
            <ac:spMk id="66" creationId="{5B17C225-6051-4082-BB9B-670BA2BD5B5B}"/>
          </ac:spMkLst>
        </pc:spChg>
        <pc:spChg chg="mod">
          <ac:chgData name="Thomas" userId="575d030b64f4584e" providerId="LiveId" clId="{1F2B6A54-1B0A-4919-96D9-F711E5E658E5}" dt="2022-03-31T12:51:46.407" v="3066" actId="207"/>
          <ac:spMkLst>
            <pc:docMk/>
            <pc:sldMk cId="317801505" sldId="779"/>
            <ac:spMk id="68" creationId="{692E06C8-02FC-489F-BE37-24E91D6D8572}"/>
          </ac:spMkLst>
        </pc:spChg>
        <pc:spChg chg="mod">
          <ac:chgData name="Thomas" userId="575d030b64f4584e" providerId="LiveId" clId="{1F2B6A54-1B0A-4919-96D9-F711E5E658E5}" dt="2022-03-31T09:42:36.923" v="2300" actId="207"/>
          <ac:spMkLst>
            <pc:docMk/>
            <pc:sldMk cId="317801505" sldId="779"/>
            <ac:spMk id="69" creationId="{274E5115-71B3-434C-A05A-ED8ACB782B9A}"/>
          </ac:spMkLst>
        </pc:spChg>
        <pc:spChg chg="mod">
          <ac:chgData name="Thomas" userId="575d030b64f4584e" providerId="LiveId" clId="{1F2B6A54-1B0A-4919-96D9-F711E5E658E5}" dt="2022-03-31T12:51:46.407" v="3066" actId="207"/>
          <ac:spMkLst>
            <pc:docMk/>
            <pc:sldMk cId="317801505" sldId="779"/>
            <ac:spMk id="70" creationId="{9D5CD219-16FA-4FC7-8B95-3A5E08D63473}"/>
          </ac:spMkLst>
        </pc:spChg>
        <pc:spChg chg="mod">
          <ac:chgData name="Thomas" userId="575d030b64f4584e" providerId="LiveId" clId="{1F2B6A54-1B0A-4919-96D9-F711E5E658E5}" dt="2022-03-31T09:42:36.923" v="2300" actId="207"/>
          <ac:spMkLst>
            <pc:docMk/>
            <pc:sldMk cId="317801505" sldId="779"/>
            <ac:spMk id="71" creationId="{29663BB2-0583-4220-A805-CFAD94730D9F}"/>
          </ac:spMkLst>
        </pc:spChg>
        <pc:spChg chg="mod">
          <ac:chgData name="Thomas" userId="575d030b64f4584e" providerId="LiveId" clId="{1F2B6A54-1B0A-4919-96D9-F711E5E658E5}" dt="2022-03-31T12:51:46.407" v="3066" actId="207"/>
          <ac:spMkLst>
            <pc:docMk/>
            <pc:sldMk cId="317801505" sldId="779"/>
            <ac:spMk id="72" creationId="{890FFF14-2CD9-4C26-AF0F-44E908BDC9FA}"/>
          </ac:spMkLst>
        </pc:spChg>
        <pc:spChg chg="mod">
          <ac:chgData name="Thomas" userId="575d030b64f4584e" providerId="LiveId" clId="{1F2B6A54-1B0A-4919-96D9-F711E5E658E5}" dt="2022-03-31T09:42:36.923" v="2300" actId="207"/>
          <ac:spMkLst>
            <pc:docMk/>
            <pc:sldMk cId="317801505" sldId="779"/>
            <ac:spMk id="73" creationId="{80A8D308-2583-47BC-98BB-7D759B145F4C}"/>
          </ac:spMkLst>
        </pc:spChg>
        <pc:spChg chg="mod">
          <ac:chgData name="Thomas" userId="575d030b64f4584e" providerId="LiveId" clId="{1F2B6A54-1B0A-4919-96D9-F711E5E658E5}" dt="2022-03-30T15:45:11.452" v="210" actId="207"/>
          <ac:spMkLst>
            <pc:docMk/>
            <pc:sldMk cId="317801505" sldId="779"/>
            <ac:spMk id="74" creationId="{FA7A2245-CF66-4A5E-850A-1B80000C90C3}"/>
          </ac:spMkLst>
        </pc:spChg>
        <pc:spChg chg="mod">
          <ac:chgData name="Thomas" userId="575d030b64f4584e" providerId="LiveId" clId="{1F2B6A54-1B0A-4919-96D9-F711E5E658E5}" dt="2022-03-31T12:51:47.987" v="3067" actId="207"/>
          <ac:spMkLst>
            <pc:docMk/>
            <pc:sldMk cId="317801505" sldId="779"/>
            <ac:spMk id="75" creationId="{DF395FB4-27F5-40A2-9681-D824B514CACC}"/>
          </ac:spMkLst>
        </pc:spChg>
      </pc:sldChg>
      <pc:sldChg chg="addSp delSp modSp mod">
        <pc:chgData name="Thomas" userId="575d030b64f4584e" providerId="LiveId" clId="{1F2B6A54-1B0A-4919-96D9-F711E5E658E5}" dt="2022-03-31T12:51:57.040" v="3071" actId="207"/>
        <pc:sldMkLst>
          <pc:docMk/>
          <pc:sldMk cId="3926278513" sldId="780"/>
        </pc:sldMkLst>
        <pc:spChg chg="mod">
          <ac:chgData name="Thomas" userId="575d030b64f4584e" providerId="LiveId" clId="{1F2B6A54-1B0A-4919-96D9-F711E5E658E5}" dt="2022-03-30T16:35:09.374" v="1210" actId="108"/>
          <ac:spMkLst>
            <pc:docMk/>
            <pc:sldMk cId="3926278513" sldId="780"/>
            <ac:spMk id="10" creationId="{7FA584B7-34D9-4083-9199-C8F517819F2F}"/>
          </ac:spMkLst>
        </pc:spChg>
        <pc:spChg chg="del">
          <ac:chgData name="Thomas" userId="575d030b64f4584e" providerId="LiveId" clId="{1F2B6A54-1B0A-4919-96D9-F711E5E658E5}" dt="2022-03-30T15:45:16.962" v="211" actId="478"/>
          <ac:spMkLst>
            <pc:docMk/>
            <pc:sldMk cId="3926278513" sldId="780"/>
            <ac:spMk id="11" creationId="{22FF5332-E0BD-4B07-B53A-975460B436D3}"/>
          </ac:spMkLst>
        </pc:spChg>
        <pc:spChg chg="mod">
          <ac:chgData name="Thomas" userId="575d030b64f4584e" providerId="LiveId" clId="{1F2B6A54-1B0A-4919-96D9-F711E5E658E5}" dt="2022-03-30T16:35:09.913" v="1211" actId="108"/>
          <ac:spMkLst>
            <pc:docMk/>
            <pc:sldMk cId="3926278513" sldId="780"/>
            <ac:spMk id="12" creationId="{29674987-0D96-48D7-B73B-1CF48C13B5DA}"/>
          </ac:spMkLst>
        </pc:spChg>
        <pc:spChg chg="mod">
          <ac:chgData name="Thomas" userId="575d030b64f4584e" providerId="LiveId" clId="{1F2B6A54-1B0A-4919-96D9-F711E5E658E5}" dt="2022-03-30T16:35:10.423" v="1212" actId="108"/>
          <ac:spMkLst>
            <pc:docMk/>
            <pc:sldMk cId="3926278513" sldId="780"/>
            <ac:spMk id="13" creationId="{E769F56A-FDBC-45ED-BCED-E90DDB484C2B}"/>
          </ac:spMkLst>
        </pc:spChg>
        <pc:spChg chg="mod">
          <ac:chgData name="Thomas" userId="575d030b64f4584e" providerId="LiveId" clId="{1F2B6A54-1B0A-4919-96D9-F711E5E658E5}" dt="2022-03-30T16:35:11.885" v="1213" actId="108"/>
          <ac:spMkLst>
            <pc:docMk/>
            <pc:sldMk cId="3926278513" sldId="780"/>
            <ac:spMk id="14" creationId="{26B3A3A7-B9DD-4221-966A-8DD5A973D42F}"/>
          </ac:spMkLst>
        </pc:spChg>
        <pc:spChg chg="mod">
          <ac:chgData name="Thomas" userId="575d030b64f4584e" providerId="LiveId" clId="{1F2B6A54-1B0A-4919-96D9-F711E5E658E5}" dt="2022-03-30T16:35:08.540" v="1209" actId="108"/>
          <ac:spMkLst>
            <pc:docMk/>
            <pc:sldMk cId="3926278513" sldId="780"/>
            <ac:spMk id="15" creationId="{191FDB0B-4C06-4A46-9488-E0764B6A3196}"/>
          </ac:spMkLst>
        </pc:spChg>
        <pc:spChg chg="mod">
          <ac:chgData name="Thomas" userId="575d030b64f4584e" providerId="LiveId" clId="{1F2B6A54-1B0A-4919-96D9-F711E5E658E5}" dt="2022-03-31T12:51:55.359" v="3070" actId="207"/>
          <ac:spMkLst>
            <pc:docMk/>
            <pc:sldMk cId="3926278513" sldId="780"/>
            <ac:spMk id="17" creationId="{B0FB5531-0736-48F2-B92A-9C3BBB05C75B}"/>
          </ac:spMkLst>
        </pc:spChg>
        <pc:spChg chg="add mod">
          <ac:chgData name="Thomas" userId="575d030b64f4584e" providerId="LiveId" clId="{1F2B6A54-1B0A-4919-96D9-F711E5E658E5}" dt="2022-03-30T15:45:17.557" v="212"/>
          <ac:spMkLst>
            <pc:docMk/>
            <pc:sldMk cId="3926278513" sldId="780"/>
            <ac:spMk id="31" creationId="{C67FE699-E8A7-49EB-A4B1-39523758D03E}"/>
          </ac:spMkLst>
        </pc:spChg>
        <pc:spChg chg="mod">
          <ac:chgData name="Thomas" userId="575d030b64f4584e" providerId="LiveId" clId="{1F2B6A54-1B0A-4919-96D9-F711E5E658E5}" dt="2022-03-31T12:51:55.359" v="3070" actId="207"/>
          <ac:spMkLst>
            <pc:docMk/>
            <pc:sldMk cId="3926278513" sldId="780"/>
            <ac:spMk id="32" creationId="{9C0BDCF1-87A3-4AD9-901C-CF55BDE83740}"/>
          </ac:spMkLst>
        </pc:spChg>
        <pc:spChg chg="mod">
          <ac:chgData name="Thomas" userId="575d030b64f4584e" providerId="LiveId" clId="{1F2B6A54-1B0A-4919-96D9-F711E5E658E5}" dt="2022-03-31T12:51:55.359" v="3070" actId="207"/>
          <ac:spMkLst>
            <pc:docMk/>
            <pc:sldMk cId="3926278513" sldId="780"/>
            <ac:spMk id="44" creationId="{1D12C935-2AD9-4589-9872-73E2FBB7D0F9}"/>
          </ac:spMkLst>
        </pc:spChg>
        <pc:spChg chg="mod">
          <ac:chgData name="Thomas" userId="575d030b64f4584e" providerId="LiveId" clId="{1F2B6A54-1B0A-4919-96D9-F711E5E658E5}" dt="2022-03-30T16:35:12.327" v="1214" actId="108"/>
          <ac:spMkLst>
            <pc:docMk/>
            <pc:sldMk cId="3926278513" sldId="780"/>
            <ac:spMk id="45" creationId="{F44BF12F-DACC-45D0-AFD2-5F8EF3764227}"/>
          </ac:spMkLst>
        </pc:spChg>
        <pc:spChg chg="mod">
          <ac:chgData name="Thomas" userId="575d030b64f4584e" providerId="LiveId" clId="{1F2B6A54-1B0A-4919-96D9-F711E5E658E5}" dt="2022-03-30T16:35:13.043" v="1215" actId="108"/>
          <ac:spMkLst>
            <pc:docMk/>
            <pc:sldMk cId="3926278513" sldId="780"/>
            <ac:spMk id="46" creationId="{BC7EF3DE-928E-46C7-92BD-4BF62E8FBBE5}"/>
          </ac:spMkLst>
        </pc:spChg>
        <pc:spChg chg="mod">
          <ac:chgData name="Thomas" userId="575d030b64f4584e" providerId="LiveId" clId="{1F2B6A54-1B0A-4919-96D9-F711E5E658E5}" dt="2022-03-30T16:35:13.776" v="1216" actId="108"/>
          <ac:spMkLst>
            <pc:docMk/>
            <pc:sldMk cId="3926278513" sldId="780"/>
            <ac:spMk id="47" creationId="{AE538050-B9A3-4E2B-AE92-4E3563632B99}"/>
          </ac:spMkLst>
        </pc:spChg>
        <pc:spChg chg="mod">
          <ac:chgData name="Thomas" userId="575d030b64f4584e" providerId="LiveId" clId="{1F2B6A54-1B0A-4919-96D9-F711E5E658E5}" dt="2022-03-31T09:42:44.844" v="2301" actId="207"/>
          <ac:spMkLst>
            <pc:docMk/>
            <pc:sldMk cId="3926278513" sldId="780"/>
            <ac:spMk id="48" creationId="{E9EE77E0-0B95-4AD4-828F-695906906728}"/>
          </ac:spMkLst>
        </pc:spChg>
        <pc:spChg chg="mod">
          <ac:chgData name="Thomas" userId="575d030b64f4584e" providerId="LiveId" clId="{1F2B6A54-1B0A-4919-96D9-F711E5E658E5}" dt="2022-03-31T12:51:55.359" v="3070" actId="207"/>
          <ac:spMkLst>
            <pc:docMk/>
            <pc:sldMk cId="3926278513" sldId="780"/>
            <ac:spMk id="49" creationId="{551E32C4-4E01-4622-902D-AC0520004A77}"/>
          </ac:spMkLst>
        </pc:spChg>
        <pc:spChg chg="mod">
          <ac:chgData name="Thomas" userId="575d030b64f4584e" providerId="LiveId" clId="{1F2B6A54-1B0A-4919-96D9-F711E5E658E5}" dt="2022-03-31T09:42:44.844" v="2301" actId="207"/>
          <ac:spMkLst>
            <pc:docMk/>
            <pc:sldMk cId="3926278513" sldId="780"/>
            <ac:spMk id="50" creationId="{87DAA4A1-31FD-4AF0-8BE2-A1B48B7C18C2}"/>
          </ac:spMkLst>
        </pc:spChg>
        <pc:spChg chg="mod">
          <ac:chgData name="Thomas" userId="575d030b64f4584e" providerId="LiveId" clId="{1F2B6A54-1B0A-4919-96D9-F711E5E658E5}" dt="2022-03-31T12:51:55.359" v="3070" actId="207"/>
          <ac:spMkLst>
            <pc:docMk/>
            <pc:sldMk cId="3926278513" sldId="780"/>
            <ac:spMk id="51" creationId="{34C5910E-31E0-4051-8CB8-97BF077AABE8}"/>
          </ac:spMkLst>
        </pc:spChg>
        <pc:spChg chg="mod">
          <ac:chgData name="Thomas" userId="575d030b64f4584e" providerId="LiveId" clId="{1F2B6A54-1B0A-4919-96D9-F711E5E658E5}" dt="2022-03-31T09:42:44.844" v="2301" actId="207"/>
          <ac:spMkLst>
            <pc:docMk/>
            <pc:sldMk cId="3926278513" sldId="780"/>
            <ac:spMk id="52" creationId="{913511BB-8870-46C1-9E73-E5416A960AD0}"/>
          </ac:spMkLst>
        </pc:spChg>
        <pc:spChg chg="mod">
          <ac:chgData name="Thomas" userId="575d030b64f4584e" providerId="LiveId" clId="{1F2B6A54-1B0A-4919-96D9-F711E5E658E5}" dt="2022-03-31T12:51:55.359" v="3070" actId="207"/>
          <ac:spMkLst>
            <pc:docMk/>
            <pc:sldMk cId="3926278513" sldId="780"/>
            <ac:spMk id="53" creationId="{80CE8567-7580-4EA3-94D9-52DAE93EBD54}"/>
          </ac:spMkLst>
        </pc:spChg>
        <pc:spChg chg="mod">
          <ac:chgData name="Thomas" userId="575d030b64f4584e" providerId="LiveId" clId="{1F2B6A54-1B0A-4919-96D9-F711E5E658E5}" dt="2022-03-31T09:42:44.844" v="2301" actId="207"/>
          <ac:spMkLst>
            <pc:docMk/>
            <pc:sldMk cId="3926278513" sldId="780"/>
            <ac:spMk id="54" creationId="{6323DF0D-1BB5-467C-B60A-2A43EC552F16}"/>
          </ac:spMkLst>
        </pc:spChg>
        <pc:spChg chg="mod">
          <ac:chgData name="Thomas" userId="575d030b64f4584e" providerId="LiveId" clId="{1F2B6A54-1B0A-4919-96D9-F711E5E658E5}" dt="2022-03-31T12:51:55.359" v="3070" actId="207"/>
          <ac:spMkLst>
            <pc:docMk/>
            <pc:sldMk cId="3926278513" sldId="780"/>
            <ac:spMk id="56" creationId="{8C5AA644-16B4-4911-8F78-C4A3769B2934}"/>
          </ac:spMkLst>
        </pc:spChg>
        <pc:spChg chg="mod">
          <ac:chgData name="Thomas" userId="575d030b64f4584e" providerId="LiveId" clId="{1F2B6A54-1B0A-4919-96D9-F711E5E658E5}" dt="2022-03-31T09:42:44.844" v="2301" actId="207"/>
          <ac:spMkLst>
            <pc:docMk/>
            <pc:sldMk cId="3926278513" sldId="780"/>
            <ac:spMk id="57" creationId="{9BCDB904-A8F1-4EDB-BA61-F6AA390F4DD6}"/>
          </ac:spMkLst>
        </pc:spChg>
        <pc:spChg chg="mod">
          <ac:chgData name="Thomas" userId="575d030b64f4584e" providerId="LiveId" clId="{1F2B6A54-1B0A-4919-96D9-F711E5E658E5}" dt="2022-03-31T12:51:55.359" v="3070" actId="207"/>
          <ac:spMkLst>
            <pc:docMk/>
            <pc:sldMk cId="3926278513" sldId="780"/>
            <ac:spMk id="58" creationId="{E1FCABA5-354E-4684-801B-CF2E32E41DD1}"/>
          </ac:spMkLst>
        </pc:spChg>
        <pc:spChg chg="mod">
          <ac:chgData name="Thomas" userId="575d030b64f4584e" providerId="LiveId" clId="{1F2B6A54-1B0A-4919-96D9-F711E5E658E5}" dt="2022-03-31T09:42:44.844" v="2301" actId="207"/>
          <ac:spMkLst>
            <pc:docMk/>
            <pc:sldMk cId="3926278513" sldId="780"/>
            <ac:spMk id="59" creationId="{90B41D50-B6A8-46AA-908C-47D6799D86B3}"/>
          </ac:spMkLst>
        </pc:spChg>
        <pc:spChg chg="mod">
          <ac:chgData name="Thomas" userId="575d030b64f4584e" providerId="LiveId" clId="{1F2B6A54-1B0A-4919-96D9-F711E5E658E5}" dt="2022-03-31T09:42:44.844" v="2301" actId="207"/>
          <ac:spMkLst>
            <pc:docMk/>
            <pc:sldMk cId="3926278513" sldId="780"/>
            <ac:spMk id="60" creationId="{C3EE1660-1B6D-4E32-8ADE-DC5B630AED4E}"/>
          </ac:spMkLst>
        </pc:spChg>
        <pc:spChg chg="mod">
          <ac:chgData name="Thomas" userId="575d030b64f4584e" providerId="LiveId" clId="{1F2B6A54-1B0A-4919-96D9-F711E5E658E5}" dt="2022-03-31T09:42:44.844" v="2301" actId="207"/>
          <ac:spMkLst>
            <pc:docMk/>
            <pc:sldMk cId="3926278513" sldId="780"/>
            <ac:spMk id="61" creationId="{81FBF4EA-EA7F-4FC6-BE08-4C382569B351}"/>
          </ac:spMkLst>
        </pc:spChg>
        <pc:spChg chg="mod">
          <ac:chgData name="Thomas" userId="575d030b64f4584e" providerId="LiveId" clId="{1F2B6A54-1B0A-4919-96D9-F711E5E658E5}" dt="2022-03-31T12:51:57.040" v="3071" actId="207"/>
          <ac:spMkLst>
            <pc:docMk/>
            <pc:sldMk cId="3926278513" sldId="780"/>
            <ac:spMk id="310" creationId="{4510765D-5E5A-4BC0-8799-A7FE3C59BDF2}"/>
          </ac:spMkLst>
        </pc:spChg>
      </pc:sldChg>
      <pc:sldChg chg="modSp mod">
        <pc:chgData name="Thomas" userId="575d030b64f4584e" providerId="LiveId" clId="{1F2B6A54-1B0A-4919-96D9-F711E5E658E5}" dt="2022-03-31T12:06:52.198" v="3032" actId="207"/>
        <pc:sldMkLst>
          <pc:docMk/>
          <pc:sldMk cId="2608421708" sldId="781"/>
        </pc:sldMkLst>
        <pc:spChg chg="mod">
          <ac:chgData name="Thomas" userId="575d030b64f4584e" providerId="LiveId" clId="{1F2B6A54-1B0A-4919-96D9-F711E5E658E5}" dt="2022-03-30T15:43:44.634" v="192" actId="207"/>
          <ac:spMkLst>
            <pc:docMk/>
            <pc:sldMk cId="2608421708" sldId="781"/>
            <ac:spMk id="11" creationId="{22FF5332-E0BD-4B07-B53A-975460B436D3}"/>
          </ac:spMkLst>
        </pc:spChg>
        <pc:spChg chg="mod ord">
          <ac:chgData name="Thomas" userId="575d030b64f4584e" providerId="LiveId" clId="{1F2B6A54-1B0A-4919-96D9-F711E5E658E5}" dt="2022-03-30T16:33:13.624" v="1162" actId="167"/>
          <ac:spMkLst>
            <pc:docMk/>
            <pc:sldMk cId="2608421708" sldId="781"/>
            <ac:spMk id="16" creationId="{1891C57E-1F58-4D2A-9BF4-A50C0C33DDC5}"/>
          </ac:spMkLst>
        </pc:spChg>
        <pc:spChg chg="mod ord">
          <ac:chgData name="Thomas" userId="575d030b64f4584e" providerId="LiveId" clId="{1F2B6A54-1B0A-4919-96D9-F711E5E658E5}" dt="2022-03-30T16:33:13.624" v="1162" actId="167"/>
          <ac:spMkLst>
            <pc:docMk/>
            <pc:sldMk cId="2608421708" sldId="781"/>
            <ac:spMk id="39" creationId="{5418C874-6CCB-499B-BBAA-711CD157D95E}"/>
          </ac:spMkLst>
        </pc:spChg>
        <pc:spChg chg="mod ord">
          <ac:chgData name="Thomas" userId="575d030b64f4584e" providerId="LiveId" clId="{1F2B6A54-1B0A-4919-96D9-F711E5E658E5}" dt="2022-03-31T12:06:52.198" v="3032" actId="207"/>
          <ac:spMkLst>
            <pc:docMk/>
            <pc:sldMk cId="2608421708" sldId="781"/>
            <ac:spMk id="40" creationId="{52220C3D-4580-4477-BE48-F9DE2D28BB49}"/>
          </ac:spMkLst>
        </pc:spChg>
        <pc:spChg chg="mod">
          <ac:chgData name="Thomas" userId="575d030b64f4584e" providerId="LiveId" clId="{1F2B6A54-1B0A-4919-96D9-F711E5E658E5}" dt="2022-03-30T16:33:07.984" v="1158" actId="108"/>
          <ac:spMkLst>
            <pc:docMk/>
            <pc:sldMk cId="2608421708" sldId="781"/>
            <ac:spMk id="41" creationId="{AD508DC9-75CB-4C5D-9097-F64CC409BE3E}"/>
          </ac:spMkLst>
        </pc:spChg>
        <pc:spChg chg="mod">
          <ac:chgData name="Thomas" userId="575d030b64f4584e" providerId="LiveId" clId="{1F2B6A54-1B0A-4919-96D9-F711E5E658E5}" dt="2022-03-30T16:16:49.938" v="785" actId="108"/>
          <ac:spMkLst>
            <pc:docMk/>
            <pc:sldMk cId="2608421708" sldId="781"/>
            <ac:spMk id="43" creationId="{1CE42D04-BDC2-4981-9376-529BC4F74DD3}"/>
          </ac:spMkLst>
        </pc:spChg>
        <pc:spChg chg="mod">
          <ac:chgData name="Thomas" userId="575d030b64f4584e" providerId="LiveId" clId="{1F2B6A54-1B0A-4919-96D9-F711E5E658E5}" dt="2022-03-31T12:06:52.198" v="3032" actId="207"/>
          <ac:spMkLst>
            <pc:docMk/>
            <pc:sldMk cId="2608421708" sldId="781"/>
            <ac:spMk id="44" creationId="{7A984EC0-43DE-438D-B56A-82865AB21E7E}"/>
          </ac:spMkLst>
        </pc:spChg>
        <pc:spChg chg="mod">
          <ac:chgData name="Thomas" userId="575d030b64f4584e" providerId="LiveId" clId="{1F2B6A54-1B0A-4919-96D9-F711E5E658E5}" dt="2022-03-30T16:33:08.660" v="1159" actId="108"/>
          <ac:spMkLst>
            <pc:docMk/>
            <pc:sldMk cId="2608421708" sldId="781"/>
            <ac:spMk id="45" creationId="{AFF5F714-A407-42C6-BB30-4B4763BCF608}"/>
          </ac:spMkLst>
        </pc:spChg>
        <pc:spChg chg="mod">
          <ac:chgData name="Thomas" userId="575d030b64f4584e" providerId="LiveId" clId="{1F2B6A54-1B0A-4919-96D9-F711E5E658E5}" dt="2022-03-30T16:16:50.800" v="786" actId="108"/>
          <ac:spMkLst>
            <pc:docMk/>
            <pc:sldMk cId="2608421708" sldId="781"/>
            <ac:spMk id="47" creationId="{1E5587F8-F765-4402-9B22-2C0BC26D4AE3}"/>
          </ac:spMkLst>
        </pc:spChg>
        <pc:spChg chg="mod">
          <ac:chgData name="Thomas" userId="575d030b64f4584e" providerId="LiveId" clId="{1F2B6A54-1B0A-4919-96D9-F711E5E658E5}" dt="2022-03-31T12:06:52.198" v="3032" actId="207"/>
          <ac:spMkLst>
            <pc:docMk/>
            <pc:sldMk cId="2608421708" sldId="781"/>
            <ac:spMk id="48" creationId="{B060E703-23D1-44F4-B9DE-78F88A5A0FAE}"/>
          </ac:spMkLst>
        </pc:spChg>
        <pc:spChg chg="mod">
          <ac:chgData name="Thomas" userId="575d030b64f4584e" providerId="LiveId" clId="{1F2B6A54-1B0A-4919-96D9-F711E5E658E5}" dt="2022-03-30T16:33:09.292" v="1160" actId="108"/>
          <ac:spMkLst>
            <pc:docMk/>
            <pc:sldMk cId="2608421708" sldId="781"/>
            <ac:spMk id="49" creationId="{0E001556-1CE1-46AE-BF79-A3467B434268}"/>
          </ac:spMkLst>
        </pc:spChg>
        <pc:spChg chg="mod">
          <ac:chgData name="Thomas" userId="575d030b64f4584e" providerId="LiveId" clId="{1F2B6A54-1B0A-4919-96D9-F711E5E658E5}" dt="2022-03-30T16:16:51.744" v="787" actId="108"/>
          <ac:spMkLst>
            <pc:docMk/>
            <pc:sldMk cId="2608421708" sldId="781"/>
            <ac:spMk id="51" creationId="{64F18FFF-93B2-427F-803E-50E710DCF675}"/>
          </ac:spMkLst>
        </pc:spChg>
        <pc:spChg chg="mod">
          <ac:chgData name="Thomas" userId="575d030b64f4584e" providerId="LiveId" clId="{1F2B6A54-1B0A-4919-96D9-F711E5E658E5}" dt="2022-03-31T12:06:52.198" v="3032" actId="207"/>
          <ac:spMkLst>
            <pc:docMk/>
            <pc:sldMk cId="2608421708" sldId="781"/>
            <ac:spMk id="52" creationId="{9A228BBE-908B-4DC7-81C1-F7DCD57CF6E5}"/>
          </ac:spMkLst>
        </pc:spChg>
        <pc:spChg chg="mod">
          <ac:chgData name="Thomas" userId="575d030b64f4584e" providerId="LiveId" clId="{1F2B6A54-1B0A-4919-96D9-F711E5E658E5}" dt="2022-03-30T16:33:09.785" v="1161" actId="108"/>
          <ac:spMkLst>
            <pc:docMk/>
            <pc:sldMk cId="2608421708" sldId="781"/>
            <ac:spMk id="53" creationId="{9B99047F-DC31-4D71-979C-DA8FAD272887}"/>
          </ac:spMkLst>
        </pc:spChg>
        <pc:spChg chg="mod">
          <ac:chgData name="Thomas" userId="575d030b64f4584e" providerId="LiveId" clId="{1F2B6A54-1B0A-4919-96D9-F711E5E658E5}" dt="2022-03-30T16:16:52.598" v="788" actId="108"/>
          <ac:spMkLst>
            <pc:docMk/>
            <pc:sldMk cId="2608421708" sldId="781"/>
            <ac:spMk id="55" creationId="{9239D2F7-95D7-43C7-BD41-0C7770E17F33}"/>
          </ac:spMkLst>
        </pc:spChg>
        <pc:spChg chg="mod">
          <ac:chgData name="Thomas" userId="575d030b64f4584e" providerId="LiveId" clId="{1F2B6A54-1B0A-4919-96D9-F711E5E658E5}" dt="2022-03-31T12:06:52.198" v="3032" actId="207"/>
          <ac:spMkLst>
            <pc:docMk/>
            <pc:sldMk cId="2608421708" sldId="781"/>
            <ac:spMk id="56" creationId="{097D96F3-25A4-4D43-85B9-EC4636475B0B}"/>
          </ac:spMkLst>
        </pc:spChg>
        <pc:spChg chg="mod">
          <ac:chgData name="Thomas" userId="575d030b64f4584e" providerId="LiveId" clId="{1F2B6A54-1B0A-4919-96D9-F711E5E658E5}" dt="2022-03-31T12:06:36.399" v="3029" actId="207"/>
          <ac:spMkLst>
            <pc:docMk/>
            <pc:sldMk cId="2608421708" sldId="781"/>
            <ac:spMk id="310" creationId="{4510765D-5E5A-4BC0-8799-A7FE3C59BDF2}"/>
          </ac:spMkLst>
        </pc:spChg>
        <pc:picChg chg="mod ord">
          <ac:chgData name="Thomas" userId="575d030b64f4584e" providerId="LiveId" clId="{1F2B6A54-1B0A-4919-96D9-F711E5E658E5}" dt="2022-03-30T16:33:13.624" v="1162" actId="167"/>
          <ac:picMkLst>
            <pc:docMk/>
            <pc:sldMk cId="2608421708" sldId="781"/>
            <ac:picMk id="20" creationId="{3FBA47A8-3EF1-4074-9C06-5190ABA6F2AC}"/>
          </ac:picMkLst>
        </pc:picChg>
        <pc:picChg chg="mod">
          <ac:chgData name="Thomas" userId="575d030b64f4584e" providerId="LiveId" clId="{1F2B6A54-1B0A-4919-96D9-F711E5E658E5}" dt="2022-03-30T16:05:30.736" v="572" actId="108"/>
          <ac:picMkLst>
            <pc:docMk/>
            <pc:sldMk cId="2608421708" sldId="781"/>
            <ac:picMk id="42" creationId="{9726FF06-16D2-4C3E-8F1C-711967A678C4}"/>
          </ac:picMkLst>
        </pc:picChg>
        <pc:picChg chg="mod">
          <ac:chgData name="Thomas" userId="575d030b64f4584e" providerId="LiveId" clId="{1F2B6A54-1B0A-4919-96D9-F711E5E658E5}" dt="2022-03-30T16:05:31.142" v="573" actId="108"/>
          <ac:picMkLst>
            <pc:docMk/>
            <pc:sldMk cId="2608421708" sldId="781"/>
            <ac:picMk id="46" creationId="{06E2E39E-9E88-4635-853C-DF2E997EB9CD}"/>
          </ac:picMkLst>
        </pc:picChg>
        <pc:picChg chg="mod">
          <ac:chgData name="Thomas" userId="575d030b64f4584e" providerId="LiveId" clId="{1F2B6A54-1B0A-4919-96D9-F711E5E658E5}" dt="2022-03-30T16:05:31.661" v="574" actId="108"/>
          <ac:picMkLst>
            <pc:docMk/>
            <pc:sldMk cId="2608421708" sldId="781"/>
            <ac:picMk id="50" creationId="{6C1AA23A-B609-4CA2-9E48-6166E89E8CE8}"/>
          </ac:picMkLst>
        </pc:picChg>
        <pc:picChg chg="mod">
          <ac:chgData name="Thomas" userId="575d030b64f4584e" providerId="LiveId" clId="{1F2B6A54-1B0A-4919-96D9-F711E5E658E5}" dt="2022-03-30T16:05:32.086" v="575" actId="108"/>
          <ac:picMkLst>
            <pc:docMk/>
            <pc:sldMk cId="2608421708" sldId="781"/>
            <ac:picMk id="54" creationId="{A3A197B1-AB7E-4AA7-A84E-F6F89EAD2F5D}"/>
          </ac:picMkLst>
        </pc:picChg>
      </pc:sldChg>
      <pc:sldChg chg="addSp delSp modSp mod">
        <pc:chgData name="Thomas" userId="575d030b64f4584e" providerId="LiveId" clId="{1F2B6A54-1B0A-4919-96D9-F711E5E658E5}" dt="2022-04-08T13:13:26.296" v="3632" actId="2711"/>
        <pc:sldMkLst>
          <pc:docMk/>
          <pc:sldMk cId="2309206336" sldId="782"/>
        </pc:sldMkLst>
        <pc:spChg chg="del">
          <ac:chgData name="Thomas" userId="575d030b64f4584e" providerId="LiveId" clId="{1F2B6A54-1B0A-4919-96D9-F711E5E658E5}" dt="2022-03-30T15:44:34.349" v="193" actId="478"/>
          <ac:spMkLst>
            <pc:docMk/>
            <pc:sldMk cId="2309206336" sldId="782"/>
            <ac:spMk id="11" creationId="{22FF5332-E0BD-4B07-B53A-975460B436D3}"/>
          </ac:spMkLst>
        </pc:spChg>
        <pc:spChg chg="add del mod">
          <ac:chgData name="Thomas" userId="575d030b64f4584e" providerId="LiveId" clId="{1F2B6A54-1B0A-4919-96D9-F711E5E658E5}" dt="2022-03-30T15:51:36.509" v="337" actId="478"/>
          <ac:spMkLst>
            <pc:docMk/>
            <pc:sldMk cId="2309206336" sldId="782"/>
            <ac:spMk id="27" creationId="{E3425006-4B6B-42E0-AE2B-AA95C831B7F0}"/>
          </ac:spMkLst>
        </pc:spChg>
        <pc:spChg chg="add mod">
          <ac:chgData name="Thomas" userId="575d030b64f4584e" providerId="LiveId" clId="{1F2B6A54-1B0A-4919-96D9-F711E5E658E5}" dt="2022-03-30T15:51:37.109" v="338"/>
          <ac:spMkLst>
            <pc:docMk/>
            <pc:sldMk cId="2309206336" sldId="782"/>
            <ac:spMk id="28" creationId="{8E67870E-7E5A-4E4B-B2C8-7085A47E319A}"/>
          </ac:spMkLst>
        </pc:spChg>
        <pc:spChg chg="mod">
          <ac:chgData name="Thomas" userId="575d030b64f4584e" providerId="LiveId" clId="{1F2B6A54-1B0A-4919-96D9-F711E5E658E5}" dt="2022-03-30T16:33:18.919" v="1163" actId="108"/>
          <ac:spMkLst>
            <pc:docMk/>
            <pc:sldMk cId="2309206336" sldId="782"/>
            <ac:spMk id="32" creationId="{DD95F6E5-126A-4405-BF0B-BFB800DF2FD6}"/>
          </ac:spMkLst>
        </pc:spChg>
        <pc:spChg chg="mod">
          <ac:chgData name="Thomas" userId="575d030b64f4584e" providerId="LiveId" clId="{1F2B6A54-1B0A-4919-96D9-F711E5E658E5}" dt="2022-03-30T16:16:56.191" v="789" actId="108"/>
          <ac:spMkLst>
            <pc:docMk/>
            <pc:sldMk cId="2309206336" sldId="782"/>
            <ac:spMk id="58" creationId="{FE4A97C7-9D13-4E55-9292-CA52CF8C048E}"/>
          </ac:spMkLst>
        </pc:spChg>
        <pc:spChg chg="mod">
          <ac:chgData name="Thomas" userId="575d030b64f4584e" providerId="LiveId" clId="{1F2B6A54-1B0A-4919-96D9-F711E5E658E5}" dt="2022-04-08T13:13:26.296" v="3632" actId="2711"/>
          <ac:spMkLst>
            <pc:docMk/>
            <pc:sldMk cId="2309206336" sldId="782"/>
            <ac:spMk id="59" creationId="{E5065EB8-212D-4C61-98AB-DDB45BA7888F}"/>
          </ac:spMkLst>
        </pc:spChg>
        <pc:spChg chg="mod">
          <ac:chgData name="Thomas" userId="575d030b64f4584e" providerId="LiveId" clId="{1F2B6A54-1B0A-4919-96D9-F711E5E658E5}" dt="2022-03-30T16:33:23.232" v="1167" actId="108"/>
          <ac:spMkLst>
            <pc:docMk/>
            <pc:sldMk cId="2309206336" sldId="782"/>
            <ac:spMk id="65" creationId="{56845579-2DC9-42D6-A1A2-E4DAF3EC29FD}"/>
          </ac:spMkLst>
        </pc:spChg>
        <pc:spChg chg="mod">
          <ac:chgData name="Thomas" userId="575d030b64f4584e" providerId="LiveId" clId="{1F2B6A54-1B0A-4919-96D9-F711E5E658E5}" dt="2022-03-30T16:16:57.463" v="790" actId="108"/>
          <ac:spMkLst>
            <pc:docMk/>
            <pc:sldMk cId="2309206336" sldId="782"/>
            <ac:spMk id="67" creationId="{92109EC9-638B-4BD0-8856-8EBC3A4A18A5}"/>
          </ac:spMkLst>
        </pc:spChg>
        <pc:spChg chg="mod">
          <ac:chgData name="Thomas" userId="575d030b64f4584e" providerId="LiveId" clId="{1F2B6A54-1B0A-4919-96D9-F711E5E658E5}" dt="2022-04-08T13:13:26.296" v="3632" actId="2711"/>
          <ac:spMkLst>
            <pc:docMk/>
            <pc:sldMk cId="2309206336" sldId="782"/>
            <ac:spMk id="68" creationId="{C339EE30-18C7-4461-82C1-DAB07CED6DBB}"/>
          </ac:spMkLst>
        </pc:spChg>
        <pc:spChg chg="mod">
          <ac:chgData name="Thomas" userId="575d030b64f4584e" providerId="LiveId" clId="{1F2B6A54-1B0A-4919-96D9-F711E5E658E5}" dt="2022-03-30T16:33:24.210" v="1168" actId="108"/>
          <ac:spMkLst>
            <pc:docMk/>
            <pc:sldMk cId="2309206336" sldId="782"/>
            <ac:spMk id="69" creationId="{B5AD4D88-27EF-44CC-9D0E-85336F39170D}"/>
          </ac:spMkLst>
        </pc:spChg>
        <pc:spChg chg="mod">
          <ac:chgData name="Thomas" userId="575d030b64f4584e" providerId="LiveId" clId="{1F2B6A54-1B0A-4919-96D9-F711E5E658E5}" dt="2022-03-30T16:16:58.516" v="791" actId="108"/>
          <ac:spMkLst>
            <pc:docMk/>
            <pc:sldMk cId="2309206336" sldId="782"/>
            <ac:spMk id="71" creationId="{515D712F-4DE2-4F28-A031-72444818441B}"/>
          </ac:spMkLst>
        </pc:spChg>
        <pc:spChg chg="mod">
          <ac:chgData name="Thomas" userId="575d030b64f4584e" providerId="LiveId" clId="{1F2B6A54-1B0A-4919-96D9-F711E5E658E5}" dt="2022-04-08T13:13:26.296" v="3632" actId="2711"/>
          <ac:spMkLst>
            <pc:docMk/>
            <pc:sldMk cId="2309206336" sldId="782"/>
            <ac:spMk id="72" creationId="{5DBA2E86-6EFB-4FB7-86BF-3C724248B1B0}"/>
          </ac:spMkLst>
        </pc:spChg>
        <pc:spChg chg="mod">
          <ac:chgData name="Thomas" userId="575d030b64f4584e" providerId="LiveId" clId="{1F2B6A54-1B0A-4919-96D9-F711E5E658E5}" dt="2022-03-30T16:33:19.745" v="1164" actId="108"/>
          <ac:spMkLst>
            <pc:docMk/>
            <pc:sldMk cId="2309206336" sldId="782"/>
            <ac:spMk id="73" creationId="{BD83C240-FF0C-46EC-8C3D-F14610C0E5E7}"/>
          </ac:spMkLst>
        </pc:spChg>
        <pc:spChg chg="mod">
          <ac:chgData name="Thomas" userId="575d030b64f4584e" providerId="LiveId" clId="{1F2B6A54-1B0A-4919-96D9-F711E5E658E5}" dt="2022-03-30T16:16:59.733" v="792" actId="108"/>
          <ac:spMkLst>
            <pc:docMk/>
            <pc:sldMk cId="2309206336" sldId="782"/>
            <ac:spMk id="75" creationId="{774257D6-EEDC-48F1-AACD-95F7D196EA2A}"/>
          </ac:spMkLst>
        </pc:spChg>
        <pc:spChg chg="mod">
          <ac:chgData name="Thomas" userId="575d030b64f4584e" providerId="LiveId" clId="{1F2B6A54-1B0A-4919-96D9-F711E5E658E5}" dt="2022-04-08T13:13:26.296" v="3632" actId="2711"/>
          <ac:spMkLst>
            <pc:docMk/>
            <pc:sldMk cId="2309206336" sldId="782"/>
            <ac:spMk id="76" creationId="{FCCE145B-9C78-4F32-8D76-16F83873CD94}"/>
          </ac:spMkLst>
        </pc:spChg>
        <pc:spChg chg="mod">
          <ac:chgData name="Thomas" userId="575d030b64f4584e" providerId="LiveId" clId="{1F2B6A54-1B0A-4919-96D9-F711E5E658E5}" dt="2022-03-30T16:33:22.212" v="1166" actId="108"/>
          <ac:spMkLst>
            <pc:docMk/>
            <pc:sldMk cId="2309206336" sldId="782"/>
            <ac:spMk id="77" creationId="{A9EFF0D3-54EE-48A1-B272-23A020A48824}"/>
          </ac:spMkLst>
        </pc:spChg>
        <pc:spChg chg="mod">
          <ac:chgData name="Thomas" userId="575d030b64f4584e" providerId="LiveId" clId="{1F2B6A54-1B0A-4919-96D9-F711E5E658E5}" dt="2022-03-30T16:17:01.060" v="793" actId="108"/>
          <ac:spMkLst>
            <pc:docMk/>
            <pc:sldMk cId="2309206336" sldId="782"/>
            <ac:spMk id="79" creationId="{1D8A331A-58AC-4B14-BE62-73CF7222F977}"/>
          </ac:spMkLst>
        </pc:spChg>
        <pc:spChg chg="mod">
          <ac:chgData name="Thomas" userId="575d030b64f4584e" providerId="LiveId" clId="{1F2B6A54-1B0A-4919-96D9-F711E5E658E5}" dt="2022-04-08T13:13:26.296" v="3632" actId="2711"/>
          <ac:spMkLst>
            <pc:docMk/>
            <pc:sldMk cId="2309206336" sldId="782"/>
            <ac:spMk id="80" creationId="{185ECC49-121D-4CF9-8F85-D12AFBAA59B4}"/>
          </ac:spMkLst>
        </pc:spChg>
        <pc:spChg chg="mod">
          <ac:chgData name="Thomas" userId="575d030b64f4584e" providerId="LiveId" clId="{1F2B6A54-1B0A-4919-96D9-F711E5E658E5}" dt="2022-03-30T16:33:25.310" v="1169" actId="108"/>
          <ac:spMkLst>
            <pc:docMk/>
            <pc:sldMk cId="2309206336" sldId="782"/>
            <ac:spMk id="81" creationId="{99C75DD8-705C-4EDD-83FD-74219A68C050}"/>
          </ac:spMkLst>
        </pc:spChg>
        <pc:spChg chg="mod">
          <ac:chgData name="Thomas" userId="575d030b64f4584e" providerId="LiveId" clId="{1F2B6A54-1B0A-4919-96D9-F711E5E658E5}" dt="2022-03-30T16:17:02.096" v="794" actId="108"/>
          <ac:spMkLst>
            <pc:docMk/>
            <pc:sldMk cId="2309206336" sldId="782"/>
            <ac:spMk id="83" creationId="{A25C1AD4-970D-4C8F-91DC-B4835F60792E}"/>
          </ac:spMkLst>
        </pc:spChg>
        <pc:spChg chg="mod">
          <ac:chgData name="Thomas" userId="575d030b64f4584e" providerId="LiveId" clId="{1F2B6A54-1B0A-4919-96D9-F711E5E658E5}" dt="2022-04-08T13:13:26.296" v="3632" actId="2711"/>
          <ac:spMkLst>
            <pc:docMk/>
            <pc:sldMk cId="2309206336" sldId="782"/>
            <ac:spMk id="84" creationId="{CD440643-73DA-4856-A871-7E04224F4E89}"/>
          </ac:spMkLst>
        </pc:spChg>
        <pc:picChg chg="mod">
          <ac:chgData name="Thomas" userId="575d030b64f4584e" providerId="LiveId" clId="{1F2B6A54-1B0A-4919-96D9-F711E5E658E5}" dt="2022-03-30T16:05:33.969" v="576" actId="108"/>
          <ac:picMkLst>
            <pc:docMk/>
            <pc:sldMk cId="2309206336" sldId="782"/>
            <ac:picMk id="34" creationId="{DEC025F5-3DA6-43DD-A505-B02E27938D7E}"/>
          </ac:picMkLst>
        </pc:picChg>
        <pc:picChg chg="mod">
          <ac:chgData name="Thomas" userId="575d030b64f4584e" providerId="LiveId" clId="{1F2B6A54-1B0A-4919-96D9-F711E5E658E5}" dt="2022-03-30T16:05:34.408" v="577" actId="108"/>
          <ac:picMkLst>
            <pc:docMk/>
            <pc:sldMk cId="2309206336" sldId="782"/>
            <ac:picMk id="66" creationId="{B8C6290E-EFBA-441A-8E82-206FA4DA8354}"/>
          </ac:picMkLst>
        </pc:picChg>
        <pc:picChg chg="mod">
          <ac:chgData name="Thomas" userId="575d030b64f4584e" providerId="LiveId" clId="{1F2B6A54-1B0A-4919-96D9-F711E5E658E5}" dt="2022-03-30T16:05:34.848" v="578" actId="108"/>
          <ac:picMkLst>
            <pc:docMk/>
            <pc:sldMk cId="2309206336" sldId="782"/>
            <ac:picMk id="70" creationId="{4EC07AA2-F64C-45DF-B3B1-82F046571782}"/>
          </ac:picMkLst>
        </pc:picChg>
        <pc:picChg chg="mod">
          <ac:chgData name="Thomas" userId="575d030b64f4584e" providerId="LiveId" clId="{1F2B6A54-1B0A-4919-96D9-F711E5E658E5}" dt="2022-03-30T16:05:36.325" v="581" actId="108"/>
          <ac:picMkLst>
            <pc:docMk/>
            <pc:sldMk cId="2309206336" sldId="782"/>
            <ac:picMk id="74" creationId="{3CC5F3DD-15EE-4E2E-8DBB-29ACE67D846D}"/>
          </ac:picMkLst>
        </pc:picChg>
        <pc:picChg chg="mod">
          <ac:chgData name="Thomas" userId="575d030b64f4584e" providerId="LiveId" clId="{1F2B6A54-1B0A-4919-96D9-F711E5E658E5}" dt="2022-03-30T16:05:35.845" v="580" actId="108"/>
          <ac:picMkLst>
            <pc:docMk/>
            <pc:sldMk cId="2309206336" sldId="782"/>
            <ac:picMk id="78" creationId="{64FD219F-928D-4FA3-A027-F4119A213070}"/>
          </ac:picMkLst>
        </pc:picChg>
        <pc:picChg chg="mod">
          <ac:chgData name="Thomas" userId="575d030b64f4584e" providerId="LiveId" clId="{1F2B6A54-1B0A-4919-96D9-F711E5E658E5}" dt="2022-03-30T16:05:35.401" v="579" actId="108"/>
          <ac:picMkLst>
            <pc:docMk/>
            <pc:sldMk cId="2309206336" sldId="782"/>
            <ac:picMk id="82" creationId="{7C8033F5-3DC7-415C-8BFD-B740C260C8C6}"/>
          </ac:picMkLst>
        </pc:picChg>
      </pc:sldChg>
      <pc:sldChg chg="addSp delSp modSp mod">
        <pc:chgData name="Thomas" userId="575d030b64f4584e" providerId="LiveId" clId="{1F2B6A54-1B0A-4919-96D9-F711E5E658E5}" dt="2022-04-08T13:13:37.076" v="3633" actId="2711"/>
        <pc:sldMkLst>
          <pc:docMk/>
          <pc:sldMk cId="673017477" sldId="783"/>
        </pc:sldMkLst>
        <pc:spChg chg="del">
          <ac:chgData name="Thomas" userId="575d030b64f4584e" providerId="LiveId" clId="{1F2B6A54-1B0A-4919-96D9-F711E5E658E5}" dt="2022-03-30T15:44:39.316" v="195" actId="478"/>
          <ac:spMkLst>
            <pc:docMk/>
            <pc:sldMk cId="673017477" sldId="783"/>
            <ac:spMk id="11" creationId="{22FF5332-E0BD-4B07-B53A-975460B436D3}"/>
          </ac:spMkLst>
        </pc:spChg>
        <pc:spChg chg="mod">
          <ac:chgData name="Thomas" userId="575d030b64f4584e" providerId="LiveId" clId="{1F2B6A54-1B0A-4919-96D9-F711E5E658E5}" dt="2022-03-30T16:33:34.647" v="1170" actId="108"/>
          <ac:spMkLst>
            <pc:docMk/>
            <pc:sldMk cId="673017477" sldId="783"/>
            <ac:spMk id="32" creationId="{DD95F6E5-126A-4405-BF0B-BFB800DF2FD6}"/>
          </ac:spMkLst>
        </pc:spChg>
        <pc:spChg chg="add del mod">
          <ac:chgData name="Thomas" userId="575d030b64f4584e" providerId="LiveId" clId="{1F2B6A54-1B0A-4919-96D9-F711E5E658E5}" dt="2022-03-30T15:51:33.344" v="335" actId="478"/>
          <ac:spMkLst>
            <pc:docMk/>
            <pc:sldMk cId="673017477" sldId="783"/>
            <ac:spMk id="35" creationId="{2F8164D7-543E-4C21-A1EE-0770188AED94}"/>
          </ac:spMkLst>
        </pc:spChg>
        <pc:spChg chg="mod">
          <ac:chgData name="Thomas" userId="575d030b64f4584e" providerId="LiveId" clId="{1F2B6A54-1B0A-4919-96D9-F711E5E658E5}" dt="2022-03-30T16:33:35.413" v="1171" actId="108"/>
          <ac:spMkLst>
            <pc:docMk/>
            <pc:sldMk cId="673017477" sldId="783"/>
            <ac:spMk id="36" creationId="{E4AD6761-1E05-4A83-BB10-E160DA7E6B8E}"/>
          </ac:spMkLst>
        </pc:spChg>
        <pc:spChg chg="mod">
          <ac:chgData name="Thomas" userId="575d030b64f4584e" providerId="LiveId" clId="{1F2B6A54-1B0A-4919-96D9-F711E5E658E5}" dt="2022-03-30T16:17:09.445" v="799" actId="108"/>
          <ac:spMkLst>
            <pc:docMk/>
            <pc:sldMk cId="673017477" sldId="783"/>
            <ac:spMk id="38" creationId="{561AD11A-29AC-4E79-B223-2B00F38266B3}"/>
          </ac:spMkLst>
        </pc:spChg>
        <pc:spChg chg="mod">
          <ac:chgData name="Thomas" userId="575d030b64f4584e" providerId="LiveId" clId="{1F2B6A54-1B0A-4919-96D9-F711E5E658E5}" dt="2022-04-08T13:13:37.076" v="3633" actId="2711"/>
          <ac:spMkLst>
            <pc:docMk/>
            <pc:sldMk cId="673017477" sldId="783"/>
            <ac:spMk id="39" creationId="{97A11D26-7338-431D-92C5-E00F65522FF3}"/>
          </ac:spMkLst>
        </pc:spChg>
        <pc:spChg chg="mod">
          <ac:chgData name="Thomas" userId="575d030b64f4584e" providerId="LiveId" clId="{1F2B6A54-1B0A-4919-96D9-F711E5E658E5}" dt="2022-03-30T16:33:36.298" v="1172" actId="108"/>
          <ac:spMkLst>
            <pc:docMk/>
            <pc:sldMk cId="673017477" sldId="783"/>
            <ac:spMk id="40" creationId="{13E16556-7117-4805-B10D-8B3893FB05EE}"/>
          </ac:spMkLst>
        </pc:spChg>
        <pc:spChg chg="mod">
          <ac:chgData name="Thomas" userId="575d030b64f4584e" providerId="LiveId" clId="{1F2B6A54-1B0A-4919-96D9-F711E5E658E5}" dt="2022-03-30T16:17:06.638" v="796" actId="108"/>
          <ac:spMkLst>
            <pc:docMk/>
            <pc:sldMk cId="673017477" sldId="783"/>
            <ac:spMk id="42" creationId="{306C3FDD-CAF1-43E1-ABED-4E3B2A7BF9B0}"/>
          </ac:spMkLst>
        </pc:spChg>
        <pc:spChg chg="mod">
          <ac:chgData name="Thomas" userId="575d030b64f4584e" providerId="LiveId" clId="{1F2B6A54-1B0A-4919-96D9-F711E5E658E5}" dt="2022-04-08T13:13:37.076" v="3633" actId="2711"/>
          <ac:spMkLst>
            <pc:docMk/>
            <pc:sldMk cId="673017477" sldId="783"/>
            <ac:spMk id="43" creationId="{FD220447-EAD7-4C5E-8C43-0D297B2C2FD5}"/>
          </ac:spMkLst>
        </pc:spChg>
        <pc:spChg chg="mod">
          <ac:chgData name="Thomas" userId="575d030b64f4584e" providerId="LiveId" clId="{1F2B6A54-1B0A-4919-96D9-F711E5E658E5}" dt="2022-03-30T16:33:37.003" v="1173" actId="108"/>
          <ac:spMkLst>
            <pc:docMk/>
            <pc:sldMk cId="673017477" sldId="783"/>
            <ac:spMk id="44" creationId="{DEEB5ECE-B666-44EF-8CC5-1021535C2D0D}"/>
          </ac:spMkLst>
        </pc:spChg>
        <pc:spChg chg="mod">
          <ac:chgData name="Thomas" userId="575d030b64f4584e" providerId="LiveId" clId="{1F2B6A54-1B0A-4919-96D9-F711E5E658E5}" dt="2022-03-30T16:17:10.481" v="800" actId="108"/>
          <ac:spMkLst>
            <pc:docMk/>
            <pc:sldMk cId="673017477" sldId="783"/>
            <ac:spMk id="46" creationId="{FDEBB6B3-C1CB-403E-BA1A-CA78D2C0F2C0}"/>
          </ac:spMkLst>
        </pc:spChg>
        <pc:spChg chg="mod">
          <ac:chgData name="Thomas" userId="575d030b64f4584e" providerId="LiveId" clId="{1F2B6A54-1B0A-4919-96D9-F711E5E658E5}" dt="2022-04-08T13:13:37.076" v="3633" actId="2711"/>
          <ac:spMkLst>
            <pc:docMk/>
            <pc:sldMk cId="673017477" sldId="783"/>
            <ac:spMk id="47" creationId="{25BF974D-34DD-4D21-A4FB-3A69EEABFEDC}"/>
          </ac:spMkLst>
        </pc:spChg>
        <pc:spChg chg="mod">
          <ac:chgData name="Thomas" userId="575d030b64f4584e" providerId="LiveId" clId="{1F2B6A54-1B0A-4919-96D9-F711E5E658E5}" dt="2022-03-30T16:33:37.707" v="1174" actId="108"/>
          <ac:spMkLst>
            <pc:docMk/>
            <pc:sldMk cId="673017477" sldId="783"/>
            <ac:spMk id="48" creationId="{C1F77EB2-AF5D-454C-AFED-5D84645D65E9}"/>
          </ac:spMkLst>
        </pc:spChg>
        <pc:spChg chg="mod">
          <ac:chgData name="Thomas" userId="575d030b64f4584e" providerId="LiveId" clId="{1F2B6A54-1B0A-4919-96D9-F711E5E658E5}" dt="2022-03-30T16:17:07.621" v="797" actId="108"/>
          <ac:spMkLst>
            <pc:docMk/>
            <pc:sldMk cId="673017477" sldId="783"/>
            <ac:spMk id="50" creationId="{A7DB0BE8-21E1-4B03-969A-36B00D6778BA}"/>
          </ac:spMkLst>
        </pc:spChg>
        <pc:spChg chg="mod">
          <ac:chgData name="Thomas" userId="575d030b64f4584e" providerId="LiveId" clId="{1F2B6A54-1B0A-4919-96D9-F711E5E658E5}" dt="2022-04-08T13:13:37.076" v="3633" actId="2711"/>
          <ac:spMkLst>
            <pc:docMk/>
            <pc:sldMk cId="673017477" sldId="783"/>
            <ac:spMk id="51" creationId="{4AD7ED1F-7B46-4507-A522-9463FEC0ABE5}"/>
          </ac:spMkLst>
        </pc:spChg>
        <pc:spChg chg="mod">
          <ac:chgData name="Thomas" userId="575d030b64f4584e" providerId="LiveId" clId="{1F2B6A54-1B0A-4919-96D9-F711E5E658E5}" dt="2022-03-30T16:33:39.823" v="1177" actId="108"/>
          <ac:spMkLst>
            <pc:docMk/>
            <pc:sldMk cId="673017477" sldId="783"/>
            <ac:spMk id="52" creationId="{3C1B8B36-D60C-4B00-9F67-76EFA4D8D61E}"/>
          </ac:spMkLst>
        </pc:spChg>
        <pc:spChg chg="mod">
          <ac:chgData name="Thomas" userId="575d030b64f4584e" providerId="LiveId" clId="{1F2B6A54-1B0A-4919-96D9-F711E5E658E5}" dt="2022-03-30T16:17:11.462" v="801" actId="108"/>
          <ac:spMkLst>
            <pc:docMk/>
            <pc:sldMk cId="673017477" sldId="783"/>
            <ac:spMk id="54" creationId="{524A4BCC-CC17-40CF-A2B1-09ED87866FCE}"/>
          </ac:spMkLst>
        </pc:spChg>
        <pc:spChg chg="mod">
          <ac:chgData name="Thomas" userId="575d030b64f4584e" providerId="LiveId" clId="{1F2B6A54-1B0A-4919-96D9-F711E5E658E5}" dt="2022-04-08T13:13:37.076" v="3633" actId="2711"/>
          <ac:spMkLst>
            <pc:docMk/>
            <pc:sldMk cId="673017477" sldId="783"/>
            <ac:spMk id="55" creationId="{E9B17572-7776-4369-BA07-DDB614A80044}"/>
          </ac:spMkLst>
        </pc:spChg>
        <pc:spChg chg="mod">
          <ac:chgData name="Thomas" userId="575d030b64f4584e" providerId="LiveId" clId="{1F2B6A54-1B0A-4919-96D9-F711E5E658E5}" dt="2022-03-30T16:33:39.066" v="1176" actId="108"/>
          <ac:spMkLst>
            <pc:docMk/>
            <pc:sldMk cId="673017477" sldId="783"/>
            <ac:spMk id="56" creationId="{090B3319-93B6-45D0-81F1-3C6231D5BCDF}"/>
          </ac:spMkLst>
        </pc:spChg>
        <pc:spChg chg="mod">
          <ac:chgData name="Thomas" userId="575d030b64f4584e" providerId="LiveId" clId="{1F2B6A54-1B0A-4919-96D9-F711E5E658E5}" dt="2022-03-31T12:07:39.355" v="3040" actId="20577"/>
          <ac:spMkLst>
            <pc:docMk/>
            <pc:sldMk cId="673017477" sldId="783"/>
            <ac:spMk id="58" creationId="{FE4A97C7-9D13-4E55-9292-CA52CF8C048E}"/>
          </ac:spMkLst>
        </pc:spChg>
        <pc:spChg chg="mod">
          <ac:chgData name="Thomas" userId="575d030b64f4584e" providerId="LiveId" clId="{1F2B6A54-1B0A-4919-96D9-F711E5E658E5}" dt="2022-04-08T13:13:37.076" v="3633" actId="2711"/>
          <ac:spMkLst>
            <pc:docMk/>
            <pc:sldMk cId="673017477" sldId="783"/>
            <ac:spMk id="59" creationId="{E5065EB8-212D-4C61-98AB-DDB45BA7888F}"/>
          </ac:spMkLst>
        </pc:spChg>
        <pc:spChg chg="mod">
          <ac:chgData name="Thomas" userId="575d030b64f4584e" providerId="LiveId" clId="{1F2B6A54-1B0A-4919-96D9-F711E5E658E5}" dt="2022-03-30T16:17:08.514" v="798" actId="108"/>
          <ac:spMkLst>
            <pc:docMk/>
            <pc:sldMk cId="673017477" sldId="783"/>
            <ac:spMk id="60" creationId="{A63607FA-85A6-469E-A8DF-6859C005112E}"/>
          </ac:spMkLst>
        </pc:spChg>
        <pc:spChg chg="mod">
          <ac:chgData name="Thomas" userId="575d030b64f4584e" providerId="LiveId" clId="{1F2B6A54-1B0A-4919-96D9-F711E5E658E5}" dt="2022-04-08T13:13:37.076" v="3633" actId="2711"/>
          <ac:spMkLst>
            <pc:docMk/>
            <pc:sldMk cId="673017477" sldId="783"/>
            <ac:spMk id="61" creationId="{2A3120DF-BD14-4DA2-AF6D-40111358A892}"/>
          </ac:spMkLst>
        </pc:spChg>
        <pc:spChg chg="mod">
          <ac:chgData name="Thomas" userId="575d030b64f4584e" providerId="LiveId" clId="{1F2B6A54-1B0A-4919-96D9-F711E5E658E5}" dt="2022-03-30T16:33:40.549" v="1178" actId="108"/>
          <ac:spMkLst>
            <pc:docMk/>
            <pc:sldMk cId="673017477" sldId="783"/>
            <ac:spMk id="62" creationId="{1A977065-79E2-4196-85EC-3C2862B55148}"/>
          </ac:spMkLst>
        </pc:spChg>
        <pc:spChg chg="mod">
          <ac:chgData name="Thomas" userId="575d030b64f4584e" providerId="LiveId" clId="{1F2B6A54-1B0A-4919-96D9-F711E5E658E5}" dt="2022-03-30T16:17:12.606" v="802" actId="108"/>
          <ac:spMkLst>
            <pc:docMk/>
            <pc:sldMk cId="673017477" sldId="783"/>
            <ac:spMk id="64" creationId="{68002165-0ADB-4097-86EF-D827F69631C2}"/>
          </ac:spMkLst>
        </pc:spChg>
        <pc:spChg chg="add mod">
          <ac:chgData name="Thomas" userId="575d030b64f4584e" providerId="LiveId" clId="{1F2B6A54-1B0A-4919-96D9-F711E5E658E5}" dt="2022-03-30T15:51:33.809" v="336"/>
          <ac:spMkLst>
            <pc:docMk/>
            <pc:sldMk cId="673017477" sldId="783"/>
            <ac:spMk id="65" creationId="{C70C33D1-468F-439C-B911-2E5ECAD1C578}"/>
          </ac:spMkLst>
        </pc:spChg>
        <pc:spChg chg="mod">
          <ac:chgData name="Thomas" userId="575d030b64f4584e" providerId="LiveId" clId="{1F2B6A54-1B0A-4919-96D9-F711E5E658E5}" dt="2022-04-08T13:13:37.076" v="3633" actId="2711"/>
          <ac:spMkLst>
            <pc:docMk/>
            <pc:sldMk cId="673017477" sldId="783"/>
            <ac:spMk id="85" creationId="{3E8F3302-CCE2-4952-B30C-27C503575FA4}"/>
          </ac:spMkLst>
        </pc:spChg>
        <pc:picChg chg="mod">
          <ac:chgData name="Thomas" userId="575d030b64f4584e" providerId="LiveId" clId="{1F2B6A54-1B0A-4919-96D9-F711E5E658E5}" dt="2022-03-30T16:05:38.282" v="582" actId="108"/>
          <ac:picMkLst>
            <pc:docMk/>
            <pc:sldMk cId="673017477" sldId="783"/>
            <ac:picMk id="34" creationId="{DEC025F5-3DA6-43DD-A505-B02E27938D7E}"/>
          </ac:picMkLst>
        </pc:picChg>
        <pc:picChg chg="mod">
          <ac:chgData name="Thomas" userId="575d030b64f4584e" providerId="LiveId" clId="{1F2B6A54-1B0A-4919-96D9-F711E5E658E5}" dt="2022-03-30T16:05:41.755" v="589" actId="108"/>
          <ac:picMkLst>
            <pc:docMk/>
            <pc:sldMk cId="673017477" sldId="783"/>
            <ac:picMk id="37" creationId="{7D9DA89C-5446-4CF5-989F-110DBDA11F59}"/>
          </ac:picMkLst>
        </pc:picChg>
        <pc:picChg chg="mod">
          <ac:chgData name="Thomas" userId="575d030b64f4584e" providerId="LiveId" clId="{1F2B6A54-1B0A-4919-96D9-F711E5E658E5}" dt="2022-03-30T16:05:38.741" v="583" actId="108"/>
          <ac:picMkLst>
            <pc:docMk/>
            <pc:sldMk cId="673017477" sldId="783"/>
            <ac:picMk id="41" creationId="{118A936C-4ACE-4CCF-9791-39749BFCC34B}"/>
          </ac:picMkLst>
        </pc:picChg>
        <pc:picChg chg="mod">
          <ac:chgData name="Thomas" userId="575d030b64f4584e" providerId="LiveId" clId="{1F2B6A54-1B0A-4919-96D9-F711E5E658E5}" dt="2022-03-30T16:05:41.320" v="588" actId="108"/>
          <ac:picMkLst>
            <pc:docMk/>
            <pc:sldMk cId="673017477" sldId="783"/>
            <ac:picMk id="45" creationId="{1A6DA22A-D71B-4331-80EA-5FAB7BE6ECC1}"/>
          </ac:picMkLst>
        </pc:picChg>
        <pc:picChg chg="mod">
          <ac:chgData name="Thomas" userId="575d030b64f4584e" providerId="LiveId" clId="{1F2B6A54-1B0A-4919-96D9-F711E5E658E5}" dt="2022-03-30T16:05:39.423" v="584" actId="108"/>
          <ac:picMkLst>
            <pc:docMk/>
            <pc:sldMk cId="673017477" sldId="783"/>
            <ac:picMk id="49" creationId="{166079C7-DF1D-4CE4-AE49-9B23D21F10AD}"/>
          </ac:picMkLst>
        </pc:picChg>
        <pc:picChg chg="mod">
          <ac:chgData name="Thomas" userId="575d030b64f4584e" providerId="LiveId" clId="{1F2B6A54-1B0A-4919-96D9-F711E5E658E5}" dt="2022-03-30T16:05:40.839" v="587" actId="108"/>
          <ac:picMkLst>
            <pc:docMk/>
            <pc:sldMk cId="673017477" sldId="783"/>
            <ac:picMk id="53" creationId="{89F81034-367A-4C1B-885E-DE94EB561B39}"/>
          </ac:picMkLst>
        </pc:picChg>
        <pc:picChg chg="mod">
          <ac:chgData name="Thomas" userId="575d030b64f4584e" providerId="LiveId" clId="{1F2B6A54-1B0A-4919-96D9-F711E5E658E5}" dt="2022-03-30T16:05:39.804" v="585" actId="108"/>
          <ac:picMkLst>
            <pc:docMk/>
            <pc:sldMk cId="673017477" sldId="783"/>
            <ac:picMk id="57" creationId="{4CFD4D88-DFCB-494A-9AD3-94E95BD96CA4}"/>
          </ac:picMkLst>
        </pc:picChg>
        <pc:picChg chg="mod">
          <ac:chgData name="Thomas" userId="575d030b64f4584e" providerId="LiveId" clId="{1F2B6A54-1B0A-4919-96D9-F711E5E658E5}" dt="2022-03-30T16:05:40.383" v="586" actId="108"/>
          <ac:picMkLst>
            <pc:docMk/>
            <pc:sldMk cId="673017477" sldId="783"/>
            <ac:picMk id="63" creationId="{4AED3F54-97F5-4F54-8077-5DD88B87CCBA}"/>
          </ac:picMkLst>
        </pc:picChg>
      </pc:sldChg>
      <pc:sldChg chg="addSp delSp modSp mod">
        <pc:chgData name="Thomas" userId="575d030b64f4584e" providerId="LiveId" clId="{1F2B6A54-1B0A-4919-96D9-F711E5E658E5}" dt="2022-03-31T12:05:05.741" v="3006" actId="207"/>
        <pc:sldMkLst>
          <pc:docMk/>
          <pc:sldMk cId="1732583370" sldId="784"/>
        </pc:sldMkLst>
        <pc:spChg chg="add mod">
          <ac:chgData name="Thomas" userId="575d030b64f4584e" providerId="LiveId" clId="{1F2B6A54-1B0A-4919-96D9-F711E5E658E5}" dt="2022-03-30T15:43:11.230" v="178"/>
          <ac:spMkLst>
            <pc:docMk/>
            <pc:sldMk cId="1732583370" sldId="784"/>
            <ac:spMk id="9" creationId="{96145314-7E3B-4D73-B4CA-81C50D4CF5E3}"/>
          </ac:spMkLst>
        </pc:spChg>
        <pc:spChg chg="del">
          <ac:chgData name="Thomas" userId="575d030b64f4584e" providerId="LiveId" clId="{1F2B6A54-1B0A-4919-96D9-F711E5E658E5}" dt="2022-03-30T15:43:10.585" v="177" actId="478"/>
          <ac:spMkLst>
            <pc:docMk/>
            <pc:sldMk cId="1732583370" sldId="784"/>
            <ac:spMk id="11" creationId="{22FF5332-E0BD-4B07-B53A-975460B436D3}"/>
          </ac:spMkLst>
        </pc:spChg>
        <pc:spChg chg="mod">
          <ac:chgData name="Thomas" userId="575d030b64f4584e" providerId="LiveId" clId="{1F2B6A54-1B0A-4919-96D9-F711E5E658E5}" dt="2022-03-31T12:05:05.741" v="3006" actId="207"/>
          <ac:spMkLst>
            <pc:docMk/>
            <pc:sldMk cId="1732583370" sldId="784"/>
            <ac:spMk id="12" creationId="{A5BEC593-CACB-41D6-9CA7-A00F8BDC31CD}"/>
          </ac:spMkLst>
        </pc:spChg>
        <pc:spChg chg="mod">
          <ac:chgData name="Thomas" userId="575d030b64f4584e" providerId="LiveId" clId="{1F2B6A54-1B0A-4919-96D9-F711E5E658E5}" dt="2022-03-31T12:05:00.853" v="3003" actId="207"/>
          <ac:spMkLst>
            <pc:docMk/>
            <pc:sldMk cId="1732583370" sldId="784"/>
            <ac:spMk id="310" creationId="{4510765D-5E5A-4BC0-8799-A7FE3C59BDF2}"/>
          </ac:spMkLst>
        </pc:spChg>
        <pc:picChg chg="mod">
          <ac:chgData name="Thomas" userId="575d030b64f4584e" providerId="LiveId" clId="{1F2B6A54-1B0A-4919-96D9-F711E5E658E5}" dt="2022-03-30T16:05:10.133" v="552" actId="108"/>
          <ac:picMkLst>
            <pc:docMk/>
            <pc:sldMk cId="1732583370" sldId="784"/>
            <ac:picMk id="7" creationId="{2FE626E1-0F83-4F44-B42F-FCAC6E6B4671}"/>
          </ac:picMkLst>
        </pc:picChg>
        <pc:picChg chg="mod">
          <ac:chgData name="Thomas" userId="575d030b64f4584e" providerId="LiveId" clId="{1F2B6A54-1B0A-4919-96D9-F711E5E658E5}" dt="2022-03-30T16:05:10.708" v="553" actId="108"/>
          <ac:picMkLst>
            <pc:docMk/>
            <pc:sldMk cId="1732583370" sldId="784"/>
            <ac:picMk id="8" creationId="{F43BC348-1D42-42B0-A766-F5891C9590BE}"/>
          </ac:picMkLst>
        </pc:picChg>
      </pc:sldChg>
      <pc:sldChg chg="addSp delSp modSp mod">
        <pc:chgData name="Thomas" userId="575d030b64f4584e" providerId="LiveId" clId="{1F2B6A54-1B0A-4919-96D9-F711E5E658E5}" dt="2022-03-31T12:05:35.114" v="3015" actId="207"/>
        <pc:sldMkLst>
          <pc:docMk/>
          <pc:sldMk cId="789830185" sldId="785"/>
        </pc:sldMkLst>
        <pc:spChg chg="add mod">
          <ac:chgData name="Thomas" userId="575d030b64f4584e" providerId="LiveId" clId="{1F2B6A54-1B0A-4919-96D9-F711E5E658E5}" dt="2022-03-30T15:43:14.476" v="180"/>
          <ac:spMkLst>
            <pc:docMk/>
            <pc:sldMk cId="789830185" sldId="785"/>
            <ac:spMk id="10" creationId="{09BB3FAC-E045-4CBB-990A-E23E3EFBDB9D}"/>
          </ac:spMkLst>
        </pc:spChg>
        <pc:spChg chg="del">
          <ac:chgData name="Thomas" userId="575d030b64f4584e" providerId="LiveId" clId="{1F2B6A54-1B0A-4919-96D9-F711E5E658E5}" dt="2022-03-30T15:43:14.004" v="179" actId="478"/>
          <ac:spMkLst>
            <pc:docMk/>
            <pc:sldMk cId="789830185" sldId="785"/>
            <ac:spMk id="11" creationId="{22FF5332-E0BD-4B07-B53A-975460B436D3}"/>
          </ac:spMkLst>
        </pc:spChg>
        <pc:spChg chg="mod">
          <ac:chgData name="Thomas" userId="575d030b64f4584e" providerId="LiveId" clId="{1F2B6A54-1B0A-4919-96D9-F711E5E658E5}" dt="2022-03-31T12:05:11.250" v="3007" actId="108"/>
          <ac:spMkLst>
            <pc:docMk/>
            <pc:sldMk cId="789830185" sldId="785"/>
            <ac:spMk id="12" creationId="{A5BEC593-CACB-41D6-9CA7-A00F8BDC31CD}"/>
          </ac:spMkLst>
        </pc:spChg>
        <pc:spChg chg="mod">
          <ac:chgData name="Thomas" userId="575d030b64f4584e" providerId="LiveId" clId="{1F2B6A54-1B0A-4919-96D9-F711E5E658E5}" dt="2022-03-31T12:05:35.114" v="3015" actId="207"/>
          <ac:spMkLst>
            <pc:docMk/>
            <pc:sldMk cId="789830185" sldId="785"/>
            <ac:spMk id="310" creationId="{4510765D-5E5A-4BC0-8799-A7FE3C59BDF2}"/>
          </ac:spMkLst>
        </pc:spChg>
        <pc:picChg chg="mod">
          <ac:chgData name="Thomas" userId="575d030b64f4584e" providerId="LiveId" clId="{1F2B6A54-1B0A-4919-96D9-F711E5E658E5}" dt="2022-03-30T16:05:13.274" v="554" actId="108"/>
          <ac:picMkLst>
            <pc:docMk/>
            <pc:sldMk cId="789830185" sldId="785"/>
            <ac:picMk id="7" creationId="{6FBA194B-BE84-4D75-B319-112586B910C7}"/>
          </ac:picMkLst>
        </pc:picChg>
        <pc:picChg chg="mod">
          <ac:chgData name="Thomas" userId="575d030b64f4584e" providerId="LiveId" clId="{1F2B6A54-1B0A-4919-96D9-F711E5E658E5}" dt="2022-03-30T16:05:13.800" v="555" actId="108"/>
          <ac:picMkLst>
            <pc:docMk/>
            <pc:sldMk cId="789830185" sldId="785"/>
            <ac:picMk id="8" creationId="{41341F6B-648C-462E-AA6E-D7224BCCD7BA}"/>
          </ac:picMkLst>
        </pc:picChg>
        <pc:picChg chg="mod">
          <ac:chgData name="Thomas" userId="575d030b64f4584e" providerId="LiveId" clId="{1F2B6A54-1B0A-4919-96D9-F711E5E658E5}" dt="2022-03-30T16:05:14.275" v="556" actId="108"/>
          <ac:picMkLst>
            <pc:docMk/>
            <pc:sldMk cId="789830185" sldId="785"/>
            <ac:picMk id="9" creationId="{310FFD6D-FFA5-4EC4-86C1-465A713F830F}"/>
          </ac:picMkLst>
        </pc:picChg>
      </pc:sldChg>
      <pc:sldChg chg="addSp delSp modSp mod">
        <pc:chgData name="Thomas" userId="575d030b64f4584e" providerId="LiveId" clId="{1F2B6A54-1B0A-4919-96D9-F711E5E658E5}" dt="2022-03-31T12:05:37.470" v="3016" actId="207"/>
        <pc:sldMkLst>
          <pc:docMk/>
          <pc:sldMk cId="876448878" sldId="786"/>
        </pc:sldMkLst>
        <pc:spChg chg="add mod">
          <ac:chgData name="Thomas" userId="575d030b64f4584e" providerId="LiveId" clId="{1F2B6A54-1B0A-4919-96D9-F711E5E658E5}" dt="2022-03-30T15:43:17.338" v="182"/>
          <ac:spMkLst>
            <pc:docMk/>
            <pc:sldMk cId="876448878" sldId="786"/>
            <ac:spMk id="9" creationId="{99327BA3-A1A8-4C78-9B12-416E225FF9B1}"/>
          </ac:spMkLst>
        </pc:spChg>
        <pc:spChg chg="del">
          <ac:chgData name="Thomas" userId="575d030b64f4584e" providerId="LiveId" clId="{1F2B6A54-1B0A-4919-96D9-F711E5E658E5}" dt="2022-03-30T15:43:16.992" v="181" actId="478"/>
          <ac:spMkLst>
            <pc:docMk/>
            <pc:sldMk cId="876448878" sldId="786"/>
            <ac:spMk id="11" creationId="{22FF5332-E0BD-4B07-B53A-975460B436D3}"/>
          </ac:spMkLst>
        </pc:spChg>
        <pc:spChg chg="mod">
          <ac:chgData name="Thomas" userId="575d030b64f4584e" providerId="LiveId" clId="{1F2B6A54-1B0A-4919-96D9-F711E5E658E5}" dt="2022-03-31T12:05:20.505" v="3009" actId="108"/>
          <ac:spMkLst>
            <pc:docMk/>
            <pc:sldMk cId="876448878" sldId="786"/>
            <ac:spMk id="12" creationId="{A5BEC593-CACB-41D6-9CA7-A00F8BDC31CD}"/>
          </ac:spMkLst>
        </pc:spChg>
        <pc:spChg chg="mod">
          <ac:chgData name="Thomas" userId="575d030b64f4584e" providerId="LiveId" clId="{1F2B6A54-1B0A-4919-96D9-F711E5E658E5}" dt="2022-03-31T12:05:37.470" v="3016" actId="207"/>
          <ac:spMkLst>
            <pc:docMk/>
            <pc:sldMk cId="876448878" sldId="786"/>
            <ac:spMk id="310" creationId="{4510765D-5E5A-4BC0-8799-A7FE3C59BDF2}"/>
          </ac:spMkLst>
        </pc:spChg>
        <pc:picChg chg="mod">
          <ac:chgData name="Thomas" userId="575d030b64f4584e" providerId="LiveId" clId="{1F2B6A54-1B0A-4919-96D9-F711E5E658E5}" dt="2022-03-30T16:05:18.052" v="560" actId="108"/>
          <ac:picMkLst>
            <pc:docMk/>
            <pc:sldMk cId="876448878" sldId="786"/>
            <ac:picMk id="8" creationId="{41341F6B-648C-462E-AA6E-D7224BCCD7BA}"/>
          </ac:picMkLst>
        </pc:picChg>
        <pc:picChg chg="mod">
          <ac:chgData name="Thomas" userId="575d030b64f4584e" providerId="LiveId" clId="{1F2B6A54-1B0A-4919-96D9-F711E5E658E5}" dt="2022-03-30T16:05:16.350" v="557" actId="108"/>
          <ac:picMkLst>
            <pc:docMk/>
            <pc:sldMk cId="876448878" sldId="786"/>
            <ac:picMk id="10" creationId="{0E366CCD-E6E0-4C64-AE1D-BFDED07DDFBC}"/>
          </ac:picMkLst>
        </pc:picChg>
        <pc:picChg chg="mod">
          <ac:chgData name="Thomas" userId="575d030b64f4584e" providerId="LiveId" clId="{1F2B6A54-1B0A-4919-96D9-F711E5E658E5}" dt="2022-03-30T16:05:16.943" v="558" actId="108"/>
          <ac:picMkLst>
            <pc:docMk/>
            <pc:sldMk cId="876448878" sldId="786"/>
            <ac:picMk id="16" creationId="{441F88F9-84FD-49E0-8508-89B7F2FE7C5E}"/>
          </ac:picMkLst>
        </pc:picChg>
        <pc:picChg chg="mod">
          <ac:chgData name="Thomas" userId="575d030b64f4584e" providerId="LiveId" clId="{1F2B6A54-1B0A-4919-96D9-F711E5E658E5}" dt="2022-03-30T16:05:17.345" v="559" actId="108"/>
          <ac:picMkLst>
            <pc:docMk/>
            <pc:sldMk cId="876448878" sldId="786"/>
            <ac:picMk id="17" creationId="{0CDD48E4-49EA-4BAA-9BDC-E0BC38BD4144}"/>
          </ac:picMkLst>
        </pc:picChg>
      </pc:sldChg>
      <pc:sldChg chg="addSp delSp modSp mod">
        <pc:chgData name="Thomas" userId="575d030b64f4584e" providerId="LiveId" clId="{1F2B6A54-1B0A-4919-96D9-F711E5E658E5}" dt="2022-04-22T14:54:31.639" v="3779" actId="108"/>
        <pc:sldMkLst>
          <pc:docMk/>
          <pc:sldMk cId="505089883" sldId="787"/>
        </pc:sldMkLst>
        <pc:spChg chg="del">
          <ac:chgData name="Thomas" userId="575d030b64f4584e" providerId="LiveId" clId="{1F2B6A54-1B0A-4919-96D9-F711E5E658E5}" dt="2022-03-30T15:45:40.722" v="223" actId="478"/>
          <ac:spMkLst>
            <pc:docMk/>
            <pc:sldMk cId="505089883" sldId="787"/>
            <ac:spMk id="11" creationId="{22FF5332-E0BD-4B07-B53A-975460B436D3}"/>
          </ac:spMkLst>
        </pc:spChg>
        <pc:spChg chg="add mod">
          <ac:chgData name="Thomas" userId="575d030b64f4584e" providerId="LiveId" clId="{1F2B6A54-1B0A-4919-96D9-F711E5E658E5}" dt="2022-03-30T15:45:41.122" v="224"/>
          <ac:spMkLst>
            <pc:docMk/>
            <pc:sldMk cId="505089883" sldId="787"/>
            <ac:spMk id="20" creationId="{5601A59A-EB3E-44D3-89F5-B5D2EE797EE4}"/>
          </ac:spMkLst>
        </pc:spChg>
        <pc:spChg chg="mod">
          <ac:chgData name="Thomas" userId="575d030b64f4584e" providerId="LiveId" clId="{1F2B6A54-1B0A-4919-96D9-F711E5E658E5}" dt="2022-03-30T16:37:10.026" v="1239" actId="108"/>
          <ac:spMkLst>
            <pc:docMk/>
            <pc:sldMk cId="505089883" sldId="787"/>
            <ac:spMk id="27" creationId="{F15A2DE5-C9D5-472E-9F8A-42DEB37D3E05}"/>
          </ac:spMkLst>
        </pc:spChg>
        <pc:spChg chg="mod">
          <ac:chgData name="Thomas" userId="575d030b64f4584e" providerId="LiveId" clId="{1F2B6A54-1B0A-4919-96D9-F711E5E658E5}" dt="2022-03-30T16:37:10.428" v="1240" actId="108"/>
          <ac:spMkLst>
            <pc:docMk/>
            <pc:sldMk cId="505089883" sldId="787"/>
            <ac:spMk id="30" creationId="{EFEE5CC6-CBFA-47FD-B806-9B772C15115D}"/>
          </ac:spMkLst>
        </pc:spChg>
        <pc:spChg chg="mod">
          <ac:chgData name="Thomas" userId="575d030b64f4584e" providerId="LiveId" clId="{1F2B6A54-1B0A-4919-96D9-F711E5E658E5}" dt="2022-03-31T12:54:47.877" v="3109" actId="207"/>
          <ac:spMkLst>
            <pc:docMk/>
            <pc:sldMk cId="505089883" sldId="787"/>
            <ac:spMk id="33" creationId="{D679B2CC-1888-4A96-A2B8-817BF5350403}"/>
          </ac:spMkLst>
        </pc:spChg>
        <pc:spChg chg="mod">
          <ac:chgData name="Thomas" userId="575d030b64f4584e" providerId="LiveId" clId="{1F2B6A54-1B0A-4919-96D9-F711E5E658E5}" dt="2022-03-31T12:53:21.591" v="3085" actId="207"/>
          <ac:spMkLst>
            <pc:docMk/>
            <pc:sldMk cId="505089883" sldId="787"/>
            <ac:spMk id="34" creationId="{5004A0FC-C42F-4EC2-BBE6-CA92976E0841}"/>
          </ac:spMkLst>
        </pc:spChg>
        <pc:spChg chg="mod">
          <ac:chgData name="Thomas" userId="575d030b64f4584e" providerId="LiveId" clId="{1F2B6A54-1B0A-4919-96D9-F711E5E658E5}" dt="2022-03-31T12:54:47.877" v="3109" actId="207"/>
          <ac:spMkLst>
            <pc:docMk/>
            <pc:sldMk cId="505089883" sldId="787"/>
            <ac:spMk id="36" creationId="{25961CF6-8FBE-4B97-A143-5EE42C8A0239}"/>
          </ac:spMkLst>
        </pc:spChg>
        <pc:spChg chg="mod">
          <ac:chgData name="Thomas" userId="575d030b64f4584e" providerId="LiveId" clId="{1F2B6A54-1B0A-4919-96D9-F711E5E658E5}" dt="2022-03-30T16:37:10.821" v="1241" actId="108"/>
          <ac:spMkLst>
            <pc:docMk/>
            <pc:sldMk cId="505089883" sldId="787"/>
            <ac:spMk id="37" creationId="{E791C3B6-EBD7-46AD-ACF8-0330BC0F3133}"/>
          </ac:spMkLst>
        </pc:spChg>
        <pc:spChg chg="mod">
          <ac:chgData name="Thomas" userId="575d030b64f4584e" providerId="LiveId" clId="{1F2B6A54-1B0A-4919-96D9-F711E5E658E5}" dt="2022-03-31T12:53:21.591" v="3085" actId="207"/>
          <ac:spMkLst>
            <pc:docMk/>
            <pc:sldMk cId="505089883" sldId="787"/>
            <ac:spMk id="38" creationId="{F1818911-A3D5-4F53-9314-6218FB315FED}"/>
          </ac:spMkLst>
        </pc:spChg>
        <pc:spChg chg="mod">
          <ac:chgData name="Thomas" userId="575d030b64f4584e" providerId="LiveId" clId="{1F2B6A54-1B0A-4919-96D9-F711E5E658E5}" dt="2022-03-30T16:37:11.181" v="1242" actId="108"/>
          <ac:spMkLst>
            <pc:docMk/>
            <pc:sldMk cId="505089883" sldId="787"/>
            <ac:spMk id="39" creationId="{898182DD-06B9-4384-844C-08946CC43A5C}"/>
          </ac:spMkLst>
        </pc:spChg>
        <pc:spChg chg="mod">
          <ac:chgData name="Thomas" userId="575d030b64f4584e" providerId="LiveId" clId="{1F2B6A54-1B0A-4919-96D9-F711E5E658E5}" dt="2022-03-31T12:54:47.877" v="3109" actId="207"/>
          <ac:spMkLst>
            <pc:docMk/>
            <pc:sldMk cId="505089883" sldId="787"/>
            <ac:spMk id="41" creationId="{653543B8-1261-4E4C-B7BF-382CE1987F87}"/>
          </ac:spMkLst>
        </pc:spChg>
        <pc:spChg chg="mod">
          <ac:chgData name="Thomas" userId="575d030b64f4584e" providerId="LiveId" clId="{1F2B6A54-1B0A-4919-96D9-F711E5E658E5}" dt="2022-03-31T12:53:21.591" v="3085" actId="207"/>
          <ac:spMkLst>
            <pc:docMk/>
            <pc:sldMk cId="505089883" sldId="787"/>
            <ac:spMk id="42" creationId="{23A8F081-C3C4-4074-86B8-7346A3A630D6}"/>
          </ac:spMkLst>
        </pc:spChg>
        <pc:spChg chg="mod">
          <ac:chgData name="Thomas" userId="575d030b64f4584e" providerId="LiveId" clId="{1F2B6A54-1B0A-4919-96D9-F711E5E658E5}" dt="2022-03-31T12:54:47.877" v="3109" actId="207"/>
          <ac:spMkLst>
            <pc:docMk/>
            <pc:sldMk cId="505089883" sldId="787"/>
            <ac:spMk id="44" creationId="{53D5538A-A97C-431B-951A-28EC84F63F9F}"/>
          </ac:spMkLst>
        </pc:spChg>
        <pc:spChg chg="mod">
          <ac:chgData name="Thomas" userId="575d030b64f4584e" providerId="LiveId" clId="{1F2B6A54-1B0A-4919-96D9-F711E5E658E5}" dt="2022-03-31T12:53:21.591" v="3085" actId="207"/>
          <ac:spMkLst>
            <pc:docMk/>
            <pc:sldMk cId="505089883" sldId="787"/>
            <ac:spMk id="45" creationId="{DA8E9E58-CD84-477F-8FD6-95D5A045642D}"/>
          </ac:spMkLst>
        </pc:spChg>
        <pc:spChg chg="mod">
          <ac:chgData name="Thomas" userId="575d030b64f4584e" providerId="LiveId" clId="{1F2B6A54-1B0A-4919-96D9-F711E5E658E5}" dt="2022-04-22T14:54:23.286" v="3776" actId="947"/>
          <ac:spMkLst>
            <pc:docMk/>
            <pc:sldMk cId="505089883" sldId="787"/>
            <ac:spMk id="47" creationId="{C1AA75BA-37B2-4984-9F66-89854D431197}"/>
          </ac:spMkLst>
        </pc:spChg>
        <pc:spChg chg="mod">
          <ac:chgData name="Thomas" userId="575d030b64f4584e" providerId="LiveId" clId="{1F2B6A54-1B0A-4919-96D9-F711E5E658E5}" dt="2022-04-22T14:54:28.633" v="3777" actId="108"/>
          <ac:spMkLst>
            <pc:docMk/>
            <pc:sldMk cId="505089883" sldId="787"/>
            <ac:spMk id="57" creationId="{2E55FFAD-9F00-4438-B3D8-474CE6DE0990}"/>
          </ac:spMkLst>
        </pc:spChg>
        <pc:spChg chg="mod">
          <ac:chgData name="Thomas" userId="575d030b64f4584e" providerId="LiveId" clId="{1F2B6A54-1B0A-4919-96D9-F711E5E658E5}" dt="2022-04-22T14:54:30.379" v="3778" actId="108"/>
          <ac:spMkLst>
            <pc:docMk/>
            <pc:sldMk cId="505089883" sldId="787"/>
            <ac:spMk id="58" creationId="{A6E1981D-E666-4025-9868-D96FCD0EA8EA}"/>
          </ac:spMkLst>
        </pc:spChg>
        <pc:spChg chg="mod">
          <ac:chgData name="Thomas" userId="575d030b64f4584e" providerId="LiveId" clId="{1F2B6A54-1B0A-4919-96D9-F711E5E658E5}" dt="2022-04-22T14:54:31.639" v="3779" actId="108"/>
          <ac:spMkLst>
            <pc:docMk/>
            <pc:sldMk cId="505089883" sldId="787"/>
            <ac:spMk id="60" creationId="{A9BFDC2D-9FBD-45BA-A7E1-D511393EA557}"/>
          </ac:spMkLst>
        </pc:spChg>
        <pc:spChg chg="mod">
          <ac:chgData name="Thomas" userId="575d030b64f4584e" providerId="LiveId" clId="{1F2B6A54-1B0A-4919-96D9-F711E5E658E5}" dt="2022-03-31T12:53:36.874" v="3090" actId="207"/>
          <ac:spMkLst>
            <pc:docMk/>
            <pc:sldMk cId="505089883" sldId="787"/>
            <ac:spMk id="310" creationId="{4510765D-5E5A-4BC0-8799-A7FE3C59BDF2}"/>
          </ac:spMkLst>
        </pc:spChg>
      </pc:sldChg>
      <pc:sldChg chg="addSp delSp modSp mod">
        <pc:chgData name="Thomas" userId="575d030b64f4584e" providerId="LiveId" clId="{1F2B6A54-1B0A-4919-96D9-F711E5E658E5}" dt="2022-04-22T14:54:46.567" v="3784" actId="108"/>
        <pc:sldMkLst>
          <pc:docMk/>
          <pc:sldMk cId="3122394654" sldId="788"/>
        </pc:sldMkLst>
        <pc:spChg chg="del">
          <ac:chgData name="Thomas" userId="575d030b64f4584e" providerId="LiveId" clId="{1F2B6A54-1B0A-4919-96D9-F711E5E658E5}" dt="2022-03-30T15:45:45.094" v="225" actId="478"/>
          <ac:spMkLst>
            <pc:docMk/>
            <pc:sldMk cId="3122394654" sldId="788"/>
            <ac:spMk id="11" creationId="{22FF5332-E0BD-4B07-B53A-975460B436D3}"/>
          </ac:spMkLst>
        </pc:spChg>
        <pc:spChg chg="add mod">
          <ac:chgData name="Thomas" userId="575d030b64f4584e" providerId="LiveId" clId="{1F2B6A54-1B0A-4919-96D9-F711E5E658E5}" dt="2022-03-30T15:45:45.412" v="226"/>
          <ac:spMkLst>
            <pc:docMk/>
            <pc:sldMk cId="3122394654" sldId="788"/>
            <ac:spMk id="24" creationId="{7448F9AF-CDB4-4E43-BE33-E421F72D2C6D}"/>
          </ac:spMkLst>
        </pc:spChg>
        <pc:spChg chg="mod">
          <ac:chgData name="Thomas" userId="575d030b64f4584e" providerId="LiveId" clId="{1F2B6A54-1B0A-4919-96D9-F711E5E658E5}" dt="2022-04-22T14:54:40.854" v="3780" actId="947"/>
          <ac:spMkLst>
            <pc:docMk/>
            <pc:sldMk cId="3122394654" sldId="788"/>
            <ac:spMk id="40" creationId="{65B6D1F5-D20D-4391-B2B6-F89F917AC7CB}"/>
          </ac:spMkLst>
        </pc:spChg>
        <pc:spChg chg="mod">
          <ac:chgData name="Thomas" userId="575d030b64f4584e" providerId="LiveId" clId="{1F2B6A54-1B0A-4919-96D9-F711E5E658E5}" dt="2022-04-22T14:54:43.544" v="3781" actId="108"/>
          <ac:spMkLst>
            <pc:docMk/>
            <pc:sldMk cId="3122394654" sldId="788"/>
            <ac:spMk id="41" creationId="{904AD8CE-496B-4F1A-A15B-9810C72D113B}"/>
          </ac:spMkLst>
        </pc:spChg>
        <pc:spChg chg="mod">
          <ac:chgData name="Thomas" userId="575d030b64f4584e" providerId="LiveId" clId="{1F2B6A54-1B0A-4919-96D9-F711E5E658E5}" dt="2022-04-22T14:54:44.412" v="3782" actId="108"/>
          <ac:spMkLst>
            <pc:docMk/>
            <pc:sldMk cId="3122394654" sldId="788"/>
            <ac:spMk id="42" creationId="{2260CA5F-CE34-44D5-895D-A5AF903A98E9}"/>
          </ac:spMkLst>
        </pc:spChg>
        <pc:spChg chg="mod">
          <ac:chgData name="Thomas" userId="575d030b64f4584e" providerId="LiveId" clId="{1F2B6A54-1B0A-4919-96D9-F711E5E658E5}" dt="2022-04-22T14:54:45.409" v="3783" actId="108"/>
          <ac:spMkLst>
            <pc:docMk/>
            <pc:sldMk cId="3122394654" sldId="788"/>
            <ac:spMk id="43" creationId="{C05BE037-E912-4C54-A375-ADDF4F503A77}"/>
          </ac:spMkLst>
        </pc:spChg>
        <pc:spChg chg="mod">
          <ac:chgData name="Thomas" userId="575d030b64f4584e" providerId="LiveId" clId="{1F2B6A54-1B0A-4919-96D9-F711E5E658E5}" dt="2022-03-31T12:54:50.825" v="3110" actId="207"/>
          <ac:spMkLst>
            <pc:docMk/>
            <pc:sldMk cId="3122394654" sldId="788"/>
            <ac:spMk id="44" creationId="{53D5538A-A97C-431B-951A-28EC84F63F9F}"/>
          </ac:spMkLst>
        </pc:spChg>
        <pc:spChg chg="mod">
          <ac:chgData name="Thomas" userId="575d030b64f4584e" providerId="LiveId" clId="{1F2B6A54-1B0A-4919-96D9-F711E5E658E5}" dt="2022-03-31T12:53:29.829" v="3088" actId="207"/>
          <ac:spMkLst>
            <pc:docMk/>
            <pc:sldMk cId="3122394654" sldId="788"/>
            <ac:spMk id="45" creationId="{DA8E9E58-CD84-477F-8FD6-95D5A045642D}"/>
          </ac:spMkLst>
        </pc:spChg>
        <pc:spChg chg="mod">
          <ac:chgData name="Thomas" userId="575d030b64f4584e" providerId="LiveId" clId="{1F2B6A54-1B0A-4919-96D9-F711E5E658E5}" dt="2022-03-30T16:37:02.570" v="1234" actId="108"/>
          <ac:spMkLst>
            <pc:docMk/>
            <pc:sldMk cId="3122394654" sldId="788"/>
            <ac:spMk id="47" creationId="{9964671E-FEC5-4A18-85B1-41AE4F5DD636}"/>
          </ac:spMkLst>
        </pc:spChg>
        <pc:spChg chg="mod">
          <ac:chgData name="Thomas" userId="575d030b64f4584e" providerId="LiveId" clId="{1F2B6A54-1B0A-4919-96D9-F711E5E658E5}" dt="2022-03-30T16:37:02.968" v="1235" actId="108"/>
          <ac:spMkLst>
            <pc:docMk/>
            <pc:sldMk cId="3122394654" sldId="788"/>
            <ac:spMk id="48" creationId="{2015C820-7CA4-4817-B0DD-F0BF205F9AB6}"/>
          </ac:spMkLst>
        </pc:spChg>
        <pc:spChg chg="mod">
          <ac:chgData name="Thomas" userId="575d030b64f4584e" providerId="LiveId" clId="{1F2B6A54-1B0A-4919-96D9-F711E5E658E5}" dt="2022-03-30T16:37:03.300" v="1236" actId="108"/>
          <ac:spMkLst>
            <pc:docMk/>
            <pc:sldMk cId="3122394654" sldId="788"/>
            <ac:spMk id="57" creationId="{31D82CE6-61ED-4514-BAF0-D52305849FAF}"/>
          </ac:spMkLst>
        </pc:spChg>
        <pc:spChg chg="mod">
          <ac:chgData name="Thomas" userId="575d030b64f4584e" providerId="LiveId" clId="{1F2B6A54-1B0A-4919-96D9-F711E5E658E5}" dt="2022-03-30T16:37:03.741" v="1237" actId="108"/>
          <ac:spMkLst>
            <pc:docMk/>
            <pc:sldMk cId="3122394654" sldId="788"/>
            <ac:spMk id="58" creationId="{2F628409-2C01-4C70-B73B-445AD591DF1B}"/>
          </ac:spMkLst>
        </pc:spChg>
        <pc:spChg chg="mod">
          <ac:chgData name="Thomas" userId="575d030b64f4584e" providerId="LiveId" clId="{1F2B6A54-1B0A-4919-96D9-F711E5E658E5}" dt="2022-03-30T16:37:04.079" v="1238" actId="108"/>
          <ac:spMkLst>
            <pc:docMk/>
            <pc:sldMk cId="3122394654" sldId="788"/>
            <ac:spMk id="59" creationId="{331B8275-FB5C-4FD1-9F48-DBFF30DB7D81}"/>
          </ac:spMkLst>
        </pc:spChg>
        <pc:spChg chg="mod">
          <ac:chgData name="Thomas" userId="575d030b64f4584e" providerId="LiveId" clId="{1F2B6A54-1B0A-4919-96D9-F711E5E658E5}" dt="2022-04-22T14:54:46.567" v="3784" actId="108"/>
          <ac:spMkLst>
            <pc:docMk/>
            <pc:sldMk cId="3122394654" sldId="788"/>
            <ac:spMk id="60" creationId="{C8BCC7B1-B9A0-4A52-91DC-B564143E98B4}"/>
          </ac:spMkLst>
        </pc:spChg>
        <pc:spChg chg="mod">
          <ac:chgData name="Thomas" userId="575d030b64f4584e" providerId="LiveId" clId="{1F2B6A54-1B0A-4919-96D9-F711E5E658E5}" dt="2022-03-31T12:54:50.825" v="3110" actId="207"/>
          <ac:spMkLst>
            <pc:docMk/>
            <pc:sldMk cId="3122394654" sldId="788"/>
            <ac:spMk id="61" creationId="{4D2D66DC-B58D-41CB-B372-30527BF6E11F}"/>
          </ac:spMkLst>
        </pc:spChg>
        <pc:spChg chg="mod">
          <ac:chgData name="Thomas" userId="575d030b64f4584e" providerId="LiveId" clId="{1F2B6A54-1B0A-4919-96D9-F711E5E658E5}" dt="2022-03-31T12:53:29.829" v="3088" actId="207"/>
          <ac:spMkLst>
            <pc:docMk/>
            <pc:sldMk cId="3122394654" sldId="788"/>
            <ac:spMk id="62" creationId="{B20FE1C6-1A05-417A-83BA-7489453B3D51}"/>
          </ac:spMkLst>
        </pc:spChg>
        <pc:spChg chg="mod">
          <ac:chgData name="Thomas" userId="575d030b64f4584e" providerId="LiveId" clId="{1F2B6A54-1B0A-4919-96D9-F711E5E658E5}" dt="2022-03-31T12:54:50.825" v="3110" actId="207"/>
          <ac:spMkLst>
            <pc:docMk/>
            <pc:sldMk cId="3122394654" sldId="788"/>
            <ac:spMk id="79" creationId="{21D4F61D-82D3-453D-9CB6-13B93C83FC5E}"/>
          </ac:spMkLst>
        </pc:spChg>
        <pc:spChg chg="mod">
          <ac:chgData name="Thomas" userId="575d030b64f4584e" providerId="LiveId" clId="{1F2B6A54-1B0A-4919-96D9-F711E5E658E5}" dt="2022-03-31T12:53:29.829" v="3088" actId="207"/>
          <ac:spMkLst>
            <pc:docMk/>
            <pc:sldMk cId="3122394654" sldId="788"/>
            <ac:spMk id="80" creationId="{4622A265-2C71-4900-8E83-301CAF1D2C6B}"/>
          </ac:spMkLst>
        </pc:spChg>
        <pc:spChg chg="mod">
          <ac:chgData name="Thomas" userId="575d030b64f4584e" providerId="LiveId" clId="{1F2B6A54-1B0A-4919-96D9-F711E5E658E5}" dt="2022-03-31T12:54:50.825" v="3110" actId="207"/>
          <ac:spMkLst>
            <pc:docMk/>
            <pc:sldMk cId="3122394654" sldId="788"/>
            <ac:spMk id="91" creationId="{21D90C7F-384B-4975-8FA4-B72D918AF9A0}"/>
          </ac:spMkLst>
        </pc:spChg>
        <pc:spChg chg="mod">
          <ac:chgData name="Thomas" userId="575d030b64f4584e" providerId="LiveId" clId="{1F2B6A54-1B0A-4919-96D9-F711E5E658E5}" dt="2022-03-31T12:53:29.829" v="3088" actId="207"/>
          <ac:spMkLst>
            <pc:docMk/>
            <pc:sldMk cId="3122394654" sldId="788"/>
            <ac:spMk id="92" creationId="{E5F6D7E7-8E8C-4965-A849-ECDF0383DF9A}"/>
          </ac:spMkLst>
        </pc:spChg>
        <pc:spChg chg="mod">
          <ac:chgData name="Thomas" userId="575d030b64f4584e" providerId="LiveId" clId="{1F2B6A54-1B0A-4919-96D9-F711E5E658E5}" dt="2022-03-31T12:54:50.825" v="3110" actId="207"/>
          <ac:spMkLst>
            <pc:docMk/>
            <pc:sldMk cId="3122394654" sldId="788"/>
            <ac:spMk id="116" creationId="{9485BA5B-45DE-4FF8-A1C1-A447A9C6026E}"/>
          </ac:spMkLst>
        </pc:spChg>
        <pc:spChg chg="mod">
          <ac:chgData name="Thomas" userId="575d030b64f4584e" providerId="LiveId" clId="{1F2B6A54-1B0A-4919-96D9-F711E5E658E5}" dt="2022-03-31T12:53:29.829" v="3088" actId="207"/>
          <ac:spMkLst>
            <pc:docMk/>
            <pc:sldMk cId="3122394654" sldId="788"/>
            <ac:spMk id="117" creationId="{51A0311C-06F9-449F-9B06-ED278A7F2729}"/>
          </ac:spMkLst>
        </pc:spChg>
        <pc:spChg chg="mod">
          <ac:chgData name="Thomas" userId="575d030b64f4584e" providerId="LiveId" clId="{1F2B6A54-1B0A-4919-96D9-F711E5E658E5}" dt="2022-03-31T12:53:34.151" v="3089" actId="207"/>
          <ac:spMkLst>
            <pc:docMk/>
            <pc:sldMk cId="3122394654" sldId="788"/>
            <ac:spMk id="310" creationId="{4510765D-5E5A-4BC0-8799-A7FE3C59BDF2}"/>
          </ac:spMkLst>
        </pc:spChg>
      </pc:sldChg>
      <pc:sldChg chg="addSp delSp modSp mod">
        <pc:chgData name="Thomas" userId="575d030b64f4584e" providerId="LiveId" clId="{1F2B6A54-1B0A-4919-96D9-F711E5E658E5}" dt="2022-04-22T14:56:15.141" v="3814" actId="108"/>
        <pc:sldMkLst>
          <pc:docMk/>
          <pc:sldMk cId="379287379" sldId="789"/>
        </pc:sldMkLst>
        <pc:spChg chg="mod">
          <ac:chgData name="Thomas" userId="575d030b64f4584e" providerId="LiveId" clId="{1F2B6A54-1B0A-4919-96D9-F711E5E658E5}" dt="2022-03-30T16:36:34.579" v="1223" actId="108"/>
          <ac:spMkLst>
            <pc:docMk/>
            <pc:sldMk cId="379287379" sldId="789"/>
            <ac:spMk id="10" creationId="{7FA584B7-34D9-4083-9199-C8F517819F2F}"/>
          </ac:spMkLst>
        </pc:spChg>
        <pc:spChg chg="mod">
          <ac:chgData name="Thomas" userId="575d030b64f4584e" providerId="LiveId" clId="{1F2B6A54-1B0A-4919-96D9-F711E5E658E5}" dt="2022-03-30T16:36:32.152" v="1219" actId="108"/>
          <ac:spMkLst>
            <pc:docMk/>
            <pc:sldMk cId="379287379" sldId="789"/>
            <ac:spMk id="12" creationId="{29674987-0D96-48D7-B73B-1CF48C13B5DA}"/>
          </ac:spMkLst>
        </pc:spChg>
        <pc:spChg chg="mod">
          <ac:chgData name="Thomas" userId="575d030b64f4584e" providerId="LiveId" clId="{1F2B6A54-1B0A-4919-96D9-F711E5E658E5}" dt="2022-03-30T16:36:32.642" v="1220" actId="108"/>
          <ac:spMkLst>
            <pc:docMk/>
            <pc:sldMk cId="379287379" sldId="789"/>
            <ac:spMk id="13" creationId="{E769F56A-FDBC-45ED-BCED-E90DDB484C2B}"/>
          </ac:spMkLst>
        </pc:spChg>
        <pc:spChg chg="mod">
          <ac:chgData name="Thomas" userId="575d030b64f4584e" providerId="LiveId" clId="{1F2B6A54-1B0A-4919-96D9-F711E5E658E5}" dt="2022-03-30T16:36:35.746" v="1225" actId="108"/>
          <ac:spMkLst>
            <pc:docMk/>
            <pc:sldMk cId="379287379" sldId="789"/>
            <ac:spMk id="14" creationId="{26B3A3A7-B9DD-4221-966A-8DD5A973D42F}"/>
          </ac:spMkLst>
        </pc:spChg>
        <pc:spChg chg="mod ord">
          <ac:chgData name="Thomas" userId="575d030b64f4584e" providerId="LiveId" clId="{1F2B6A54-1B0A-4919-96D9-F711E5E658E5}" dt="2022-03-30T16:36:40.821" v="1226" actId="167"/>
          <ac:spMkLst>
            <pc:docMk/>
            <pc:sldMk cId="379287379" sldId="789"/>
            <ac:spMk id="15" creationId="{191FDB0B-4C06-4A46-9488-E0764B6A3196}"/>
          </ac:spMkLst>
        </pc:spChg>
        <pc:spChg chg="add del mod">
          <ac:chgData name="Thomas" userId="575d030b64f4584e" providerId="LiveId" clId="{1F2B6A54-1B0A-4919-96D9-F711E5E658E5}" dt="2022-03-30T15:45:59.894" v="231"/>
          <ac:spMkLst>
            <pc:docMk/>
            <pc:sldMk cId="379287379" sldId="789"/>
            <ac:spMk id="39" creationId="{C6F7CAEA-EE42-4207-B450-748A63873DB9}"/>
          </ac:spMkLst>
        </pc:spChg>
        <pc:spChg chg="add del">
          <ac:chgData name="Thomas" userId="575d030b64f4584e" providerId="LiveId" clId="{1F2B6A54-1B0A-4919-96D9-F711E5E658E5}" dt="2022-04-22T14:55:48.026" v="3804" actId="478"/>
          <ac:spMkLst>
            <pc:docMk/>
            <pc:sldMk cId="379287379" sldId="789"/>
            <ac:spMk id="40" creationId="{8C616FE4-4E54-4D82-8289-D9E0C6DCD6E6}"/>
          </ac:spMkLst>
        </pc:spChg>
        <pc:spChg chg="mod">
          <ac:chgData name="Thomas" userId="575d030b64f4584e" providerId="LiveId" clId="{1F2B6A54-1B0A-4919-96D9-F711E5E658E5}" dt="2022-03-30T16:36:35.295" v="1224" actId="108"/>
          <ac:spMkLst>
            <pc:docMk/>
            <pc:sldMk cId="379287379" sldId="789"/>
            <ac:spMk id="45" creationId="{F44BF12F-DACC-45D0-AFD2-5F8EF3764227}"/>
          </ac:spMkLst>
        </pc:spChg>
        <pc:spChg chg="mod">
          <ac:chgData name="Thomas" userId="575d030b64f4584e" providerId="LiveId" clId="{1F2B6A54-1B0A-4919-96D9-F711E5E658E5}" dt="2022-03-30T16:36:33.531" v="1221" actId="108"/>
          <ac:spMkLst>
            <pc:docMk/>
            <pc:sldMk cId="379287379" sldId="789"/>
            <ac:spMk id="47" creationId="{AE538050-B9A3-4E2B-AE92-4E3563632B99}"/>
          </ac:spMkLst>
        </pc:spChg>
        <pc:spChg chg="add del mod">
          <ac:chgData name="Thomas" userId="575d030b64f4584e" providerId="LiveId" clId="{1F2B6A54-1B0A-4919-96D9-F711E5E658E5}" dt="2022-03-30T15:46:03.780" v="234" actId="207"/>
          <ac:spMkLst>
            <pc:docMk/>
            <pc:sldMk cId="379287379" sldId="789"/>
            <ac:spMk id="48" creationId="{176FF640-E8F2-4BCF-9BD6-75313C86D71B}"/>
          </ac:spMkLst>
        </pc:spChg>
        <pc:spChg chg="mod">
          <ac:chgData name="Thomas" userId="575d030b64f4584e" providerId="LiveId" clId="{1F2B6A54-1B0A-4919-96D9-F711E5E658E5}" dt="2022-03-31T12:53:54.663" v="3095" actId="207"/>
          <ac:spMkLst>
            <pc:docMk/>
            <pc:sldMk cId="379287379" sldId="789"/>
            <ac:spMk id="50" creationId="{34AADE01-75A2-4546-859F-523820920E26}"/>
          </ac:spMkLst>
        </pc:spChg>
        <pc:spChg chg="mod ord">
          <ac:chgData name="Thomas" userId="575d030b64f4584e" providerId="LiveId" clId="{1F2B6A54-1B0A-4919-96D9-F711E5E658E5}" dt="2022-04-22T14:56:01.242" v="3807" actId="947"/>
          <ac:spMkLst>
            <pc:docMk/>
            <pc:sldMk cId="379287379" sldId="789"/>
            <ac:spMk id="52" creationId="{54258AEF-19BB-4377-A1D1-D912C2318083}"/>
          </ac:spMkLst>
        </pc:spChg>
        <pc:spChg chg="mod ord">
          <ac:chgData name="Thomas" userId="575d030b64f4584e" providerId="LiveId" clId="{1F2B6A54-1B0A-4919-96D9-F711E5E658E5}" dt="2022-03-31T12:54:02.989" v="3098" actId="207"/>
          <ac:spMkLst>
            <pc:docMk/>
            <pc:sldMk cId="379287379" sldId="789"/>
            <ac:spMk id="54" creationId="{5718F5E0-1A5A-4C45-9ED3-9C126F8FF06F}"/>
          </ac:spMkLst>
        </pc:spChg>
        <pc:spChg chg="mod ord">
          <ac:chgData name="Thomas" userId="575d030b64f4584e" providerId="LiveId" clId="{1F2B6A54-1B0A-4919-96D9-F711E5E658E5}" dt="2022-04-19T14:05:19.742" v="3636" actId="2711"/>
          <ac:spMkLst>
            <pc:docMk/>
            <pc:sldMk cId="379287379" sldId="789"/>
            <ac:spMk id="57" creationId="{F9774325-7C4C-4B19-A9B2-C19CFC09BAE3}"/>
          </ac:spMkLst>
        </pc:spChg>
        <pc:spChg chg="mod">
          <ac:chgData name="Thomas" userId="575d030b64f4584e" providerId="LiveId" clId="{1F2B6A54-1B0A-4919-96D9-F711E5E658E5}" dt="2022-04-22T14:56:08.523" v="3808" actId="108"/>
          <ac:spMkLst>
            <pc:docMk/>
            <pc:sldMk cId="379287379" sldId="789"/>
            <ac:spMk id="60" creationId="{5BB5535F-07AA-49BE-BFBC-B3FD136ED7EB}"/>
          </ac:spMkLst>
        </pc:spChg>
        <pc:spChg chg="mod">
          <ac:chgData name="Thomas" userId="575d030b64f4584e" providerId="LiveId" clId="{1F2B6A54-1B0A-4919-96D9-F711E5E658E5}" dt="2022-03-31T12:54:02.989" v="3098" actId="207"/>
          <ac:spMkLst>
            <pc:docMk/>
            <pc:sldMk cId="379287379" sldId="789"/>
            <ac:spMk id="61" creationId="{4174DB9E-19BF-4931-BE86-F372788A5819}"/>
          </ac:spMkLst>
        </pc:spChg>
        <pc:spChg chg="mod">
          <ac:chgData name="Thomas" userId="575d030b64f4584e" providerId="LiveId" clId="{1F2B6A54-1B0A-4919-96D9-F711E5E658E5}" dt="2022-04-19T14:05:19.742" v="3636" actId="2711"/>
          <ac:spMkLst>
            <pc:docMk/>
            <pc:sldMk cId="379287379" sldId="789"/>
            <ac:spMk id="62" creationId="{B77E9C7C-1CED-4F74-8F81-3B19F7A07EB3}"/>
          </ac:spMkLst>
        </pc:spChg>
        <pc:spChg chg="mod">
          <ac:chgData name="Thomas" userId="575d030b64f4584e" providerId="LiveId" clId="{1F2B6A54-1B0A-4919-96D9-F711E5E658E5}" dt="2022-04-22T14:56:09.651" v="3809" actId="108"/>
          <ac:spMkLst>
            <pc:docMk/>
            <pc:sldMk cId="379287379" sldId="789"/>
            <ac:spMk id="64" creationId="{92C8209C-04AB-425E-923E-2E51EE8DC59D}"/>
          </ac:spMkLst>
        </pc:spChg>
        <pc:spChg chg="mod">
          <ac:chgData name="Thomas" userId="575d030b64f4584e" providerId="LiveId" clId="{1F2B6A54-1B0A-4919-96D9-F711E5E658E5}" dt="2022-03-31T12:54:02.989" v="3098" actId="207"/>
          <ac:spMkLst>
            <pc:docMk/>
            <pc:sldMk cId="379287379" sldId="789"/>
            <ac:spMk id="65" creationId="{32D4F052-4662-4FF9-97A3-8C0CAA56CE64}"/>
          </ac:spMkLst>
        </pc:spChg>
        <pc:spChg chg="mod">
          <ac:chgData name="Thomas" userId="575d030b64f4584e" providerId="LiveId" clId="{1F2B6A54-1B0A-4919-96D9-F711E5E658E5}" dt="2022-04-19T14:05:19.742" v="3636" actId="2711"/>
          <ac:spMkLst>
            <pc:docMk/>
            <pc:sldMk cId="379287379" sldId="789"/>
            <ac:spMk id="66" creationId="{6F73D705-E96B-4EE3-A699-FE190BAFFFAD}"/>
          </ac:spMkLst>
        </pc:spChg>
        <pc:spChg chg="mod">
          <ac:chgData name="Thomas" userId="575d030b64f4584e" providerId="LiveId" clId="{1F2B6A54-1B0A-4919-96D9-F711E5E658E5}" dt="2022-04-22T14:56:10.635" v="3810" actId="108"/>
          <ac:spMkLst>
            <pc:docMk/>
            <pc:sldMk cId="379287379" sldId="789"/>
            <ac:spMk id="68" creationId="{180A6757-4354-407C-8A2F-4A6B0A4FFB9B}"/>
          </ac:spMkLst>
        </pc:spChg>
        <pc:spChg chg="mod">
          <ac:chgData name="Thomas" userId="575d030b64f4584e" providerId="LiveId" clId="{1F2B6A54-1B0A-4919-96D9-F711E5E658E5}" dt="2022-03-31T12:54:02.989" v="3098" actId="207"/>
          <ac:spMkLst>
            <pc:docMk/>
            <pc:sldMk cId="379287379" sldId="789"/>
            <ac:spMk id="69" creationId="{80C47A65-0270-4143-9880-78CD4096AA33}"/>
          </ac:spMkLst>
        </pc:spChg>
        <pc:spChg chg="mod">
          <ac:chgData name="Thomas" userId="575d030b64f4584e" providerId="LiveId" clId="{1F2B6A54-1B0A-4919-96D9-F711E5E658E5}" dt="2022-04-19T14:05:19.742" v="3636" actId="2711"/>
          <ac:spMkLst>
            <pc:docMk/>
            <pc:sldMk cId="379287379" sldId="789"/>
            <ac:spMk id="70" creationId="{0694B8B4-640F-456A-9DD7-B1F760FC13C6}"/>
          </ac:spMkLst>
        </pc:spChg>
        <pc:spChg chg="mod">
          <ac:chgData name="Thomas" userId="575d030b64f4584e" providerId="LiveId" clId="{1F2B6A54-1B0A-4919-96D9-F711E5E658E5}" dt="2022-03-30T16:36:34.064" v="1222" actId="108"/>
          <ac:spMkLst>
            <pc:docMk/>
            <pc:sldMk cId="379287379" sldId="789"/>
            <ac:spMk id="72" creationId="{13B1E21F-9313-4F4A-8E11-854F584CD554}"/>
          </ac:spMkLst>
        </pc:spChg>
        <pc:spChg chg="mod">
          <ac:chgData name="Thomas" userId="575d030b64f4584e" providerId="LiveId" clId="{1F2B6A54-1B0A-4919-96D9-F711E5E658E5}" dt="2022-04-22T14:56:11.671" v="3811" actId="108"/>
          <ac:spMkLst>
            <pc:docMk/>
            <pc:sldMk cId="379287379" sldId="789"/>
            <ac:spMk id="83" creationId="{EB72EC98-F533-4CBB-825C-A580E74500E3}"/>
          </ac:spMkLst>
        </pc:spChg>
        <pc:spChg chg="mod">
          <ac:chgData name="Thomas" userId="575d030b64f4584e" providerId="LiveId" clId="{1F2B6A54-1B0A-4919-96D9-F711E5E658E5}" dt="2022-03-31T12:54:02.989" v="3098" actId="207"/>
          <ac:spMkLst>
            <pc:docMk/>
            <pc:sldMk cId="379287379" sldId="789"/>
            <ac:spMk id="84" creationId="{37EBB5EF-9ECE-49F7-87F3-09D4BFFA2911}"/>
          </ac:spMkLst>
        </pc:spChg>
        <pc:spChg chg="mod">
          <ac:chgData name="Thomas" userId="575d030b64f4584e" providerId="LiveId" clId="{1F2B6A54-1B0A-4919-96D9-F711E5E658E5}" dt="2022-04-19T14:05:19.742" v="3636" actId="2711"/>
          <ac:spMkLst>
            <pc:docMk/>
            <pc:sldMk cId="379287379" sldId="789"/>
            <ac:spMk id="85" creationId="{C8A5C110-CE67-4855-82BA-5CE10A54374B}"/>
          </ac:spMkLst>
        </pc:spChg>
        <pc:spChg chg="mod">
          <ac:chgData name="Thomas" userId="575d030b64f4584e" providerId="LiveId" clId="{1F2B6A54-1B0A-4919-96D9-F711E5E658E5}" dt="2022-04-22T14:56:12.828" v="3812" actId="108"/>
          <ac:spMkLst>
            <pc:docMk/>
            <pc:sldMk cId="379287379" sldId="789"/>
            <ac:spMk id="86" creationId="{2F6F3366-7975-4C88-89B7-3E3330836BDB}"/>
          </ac:spMkLst>
        </pc:spChg>
        <pc:spChg chg="mod">
          <ac:chgData name="Thomas" userId="575d030b64f4584e" providerId="LiveId" clId="{1F2B6A54-1B0A-4919-96D9-F711E5E658E5}" dt="2022-03-31T12:54:02.989" v="3098" actId="207"/>
          <ac:spMkLst>
            <pc:docMk/>
            <pc:sldMk cId="379287379" sldId="789"/>
            <ac:spMk id="87" creationId="{92A4A3AA-7868-4958-A8D9-A2AB394F5502}"/>
          </ac:spMkLst>
        </pc:spChg>
        <pc:spChg chg="mod">
          <ac:chgData name="Thomas" userId="575d030b64f4584e" providerId="LiveId" clId="{1F2B6A54-1B0A-4919-96D9-F711E5E658E5}" dt="2022-04-19T14:05:19.742" v="3636" actId="2711"/>
          <ac:spMkLst>
            <pc:docMk/>
            <pc:sldMk cId="379287379" sldId="789"/>
            <ac:spMk id="88" creationId="{059B0A4B-7700-4CB3-A264-11B3F2C0E012}"/>
          </ac:spMkLst>
        </pc:spChg>
        <pc:spChg chg="mod">
          <ac:chgData name="Thomas" userId="575d030b64f4584e" providerId="LiveId" clId="{1F2B6A54-1B0A-4919-96D9-F711E5E658E5}" dt="2022-04-22T14:56:14.015" v="3813" actId="108"/>
          <ac:spMkLst>
            <pc:docMk/>
            <pc:sldMk cId="379287379" sldId="789"/>
            <ac:spMk id="89" creationId="{98E72CDA-82EB-4059-95FE-4EA2D62DE471}"/>
          </ac:spMkLst>
        </pc:spChg>
        <pc:spChg chg="mod">
          <ac:chgData name="Thomas" userId="575d030b64f4584e" providerId="LiveId" clId="{1F2B6A54-1B0A-4919-96D9-F711E5E658E5}" dt="2022-03-31T12:54:02.989" v="3098" actId="207"/>
          <ac:spMkLst>
            <pc:docMk/>
            <pc:sldMk cId="379287379" sldId="789"/>
            <ac:spMk id="90" creationId="{CE05B336-BFBB-4CC6-A68D-3700A1C00990}"/>
          </ac:spMkLst>
        </pc:spChg>
        <pc:spChg chg="mod">
          <ac:chgData name="Thomas" userId="575d030b64f4584e" providerId="LiveId" clId="{1F2B6A54-1B0A-4919-96D9-F711E5E658E5}" dt="2022-04-19T14:05:19.742" v="3636" actId="2711"/>
          <ac:spMkLst>
            <pc:docMk/>
            <pc:sldMk cId="379287379" sldId="789"/>
            <ac:spMk id="91" creationId="{8D6B8BFD-51A6-4937-8177-D32849ED1AF6}"/>
          </ac:spMkLst>
        </pc:spChg>
        <pc:spChg chg="mod">
          <ac:chgData name="Thomas" userId="575d030b64f4584e" providerId="LiveId" clId="{1F2B6A54-1B0A-4919-96D9-F711E5E658E5}" dt="2022-04-22T14:56:15.141" v="3814" actId="108"/>
          <ac:spMkLst>
            <pc:docMk/>
            <pc:sldMk cId="379287379" sldId="789"/>
            <ac:spMk id="92" creationId="{28D0D07B-09B5-42F4-832E-06BD8DB29733}"/>
          </ac:spMkLst>
        </pc:spChg>
        <pc:spChg chg="mod">
          <ac:chgData name="Thomas" userId="575d030b64f4584e" providerId="LiveId" clId="{1F2B6A54-1B0A-4919-96D9-F711E5E658E5}" dt="2022-03-31T12:54:02.989" v="3098" actId="207"/>
          <ac:spMkLst>
            <pc:docMk/>
            <pc:sldMk cId="379287379" sldId="789"/>
            <ac:spMk id="93" creationId="{76D80531-F502-446E-A1DD-45CB76A99D66}"/>
          </ac:spMkLst>
        </pc:spChg>
        <pc:spChg chg="mod">
          <ac:chgData name="Thomas" userId="575d030b64f4584e" providerId="LiveId" clId="{1F2B6A54-1B0A-4919-96D9-F711E5E658E5}" dt="2022-04-19T14:05:19.742" v="3636" actId="2711"/>
          <ac:spMkLst>
            <pc:docMk/>
            <pc:sldMk cId="379287379" sldId="789"/>
            <ac:spMk id="94" creationId="{1D6717CD-A2B2-4737-A3A2-6F0B8853A17F}"/>
          </ac:spMkLst>
        </pc:spChg>
      </pc:sldChg>
      <pc:sldChg chg="addSp delSp modSp mod">
        <pc:chgData name="Thomas" userId="575d030b64f4584e" providerId="LiveId" clId="{1F2B6A54-1B0A-4919-96D9-F711E5E658E5}" dt="2022-03-31T12:55:13.245" v="3114" actId="207"/>
        <pc:sldMkLst>
          <pc:docMk/>
          <pc:sldMk cId="1813793797" sldId="790"/>
        </pc:sldMkLst>
        <pc:spChg chg="mod topLvl">
          <ac:chgData name="Thomas" userId="575d030b64f4584e" providerId="LiveId" clId="{1F2B6A54-1B0A-4919-96D9-F711E5E658E5}" dt="2022-03-31T12:55:13.245" v="3114" actId="207"/>
          <ac:spMkLst>
            <pc:docMk/>
            <pc:sldMk cId="1813793797" sldId="790"/>
            <ac:spMk id="4" creationId="{1FC3DA72-D7A2-4590-AA84-7FF83BEE9399}"/>
          </ac:spMkLst>
        </pc:spChg>
        <pc:spChg chg="mod topLvl">
          <ac:chgData name="Thomas" userId="575d030b64f4584e" providerId="LiveId" clId="{1F2B6A54-1B0A-4919-96D9-F711E5E658E5}" dt="2022-03-31T12:55:13.245" v="3114" actId="207"/>
          <ac:spMkLst>
            <pc:docMk/>
            <pc:sldMk cId="1813793797" sldId="790"/>
            <ac:spMk id="19" creationId="{C03EC8D7-2D1D-451F-A11D-425457522AAF}"/>
          </ac:spMkLst>
        </pc:spChg>
        <pc:spChg chg="add mod">
          <ac:chgData name="Thomas" userId="575d030b64f4584e" providerId="LiveId" clId="{1F2B6A54-1B0A-4919-96D9-F711E5E658E5}" dt="2022-03-30T15:46:13.779" v="238"/>
          <ac:spMkLst>
            <pc:docMk/>
            <pc:sldMk cId="1813793797" sldId="790"/>
            <ac:spMk id="21" creationId="{10CE6EA1-F18A-4ED2-8F10-7F1B5AFD909E}"/>
          </ac:spMkLst>
        </pc:spChg>
        <pc:spChg chg="del">
          <ac:chgData name="Thomas" userId="575d030b64f4584e" providerId="LiveId" clId="{1F2B6A54-1B0A-4919-96D9-F711E5E658E5}" dt="2022-03-30T15:46:13.397" v="237" actId="478"/>
          <ac:spMkLst>
            <pc:docMk/>
            <pc:sldMk cId="1813793797" sldId="790"/>
            <ac:spMk id="22" creationId="{DB75430E-D16A-44A2-8BD1-31DA4BFDC780}"/>
          </ac:spMkLst>
        </pc:spChg>
        <pc:spChg chg="mod">
          <ac:chgData name="Thomas" userId="575d030b64f4584e" providerId="LiveId" clId="{1F2B6A54-1B0A-4919-96D9-F711E5E658E5}" dt="2022-03-31T12:54:30.507" v="3106" actId="207"/>
          <ac:spMkLst>
            <pc:docMk/>
            <pc:sldMk cId="1813793797" sldId="790"/>
            <ac:spMk id="23" creationId="{BEE9397C-43CF-4F6C-A883-1FC35A3122B1}"/>
          </ac:spMkLst>
        </pc:spChg>
        <pc:spChg chg="mod topLvl">
          <ac:chgData name="Thomas" userId="575d030b64f4584e" providerId="LiveId" clId="{1F2B6A54-1B0A-4919-96D9-F711E5E658E5}" dt="2022-03-31T12:54:27.969" v="3105" actId="207"/>
          <ac:spMkLst>
            <pc:docMk/>
            <pc:sldMk cId="1813793797" sldId="790"/>
            <ac:spMk id="28" creationId="{794C9262-1991-4AC9-84B4-6CCF9BA916C3}"/>
          </ac:spMkLst>
        </pc:spChg>
        <pc:spChg chg="mod topLvl">
          <ac:chgData name="Thomas" userId="575d030b64f4584e" providerId="LiveId" clId="{1F2B6A54-1B0A-4919-96D9-F711E5E658E5}" dt="2022-03-31T12:55:13.245" v="3114" actId="207"/>
          <ac:spMkLst>
            <pc:docMk/>
            <pc:sldMk cId="1813793797" sldId="790"/>
            <ac:spMk id="39" creationId="{69EB9E7C-0880-4201-975A-1E3B53BB137C}"/>
          </ac:spMkLst>
        </pc:spChg>
        <pc:spChg chg="mod topLvl">
          <ac:chgData name="Thomas" userId="575d030b64f4584e" providerId="LiveId" clId="{1F2B6A54-1B0A-4919-96D9-F711E5E658E5}" dt="2022-03-31T12:55:13.245" v="3114" actId="207"/>
          <ac:spMkLst>
            <pc:docMk/>
            <pc:sldMk cId="1813793797" sldId="790"/>
            <ac:spMk id="40" creationId="{4546541D-E3F4-4698-B879-EEF8A50A0EA1}"/>
          </ac:spMkLst>
        </pc:spChg>
        <pc:spChg chg="mod topLvl">
          <ac:chgData name="Thomas" userId="575d030b64f4584e" providerId="LiveId" clId="{1F2B6A54-1B0A-4919-96D9-F711E5E658E5}" dt="2022-03-31T12:54:27.969" v="3105" actId="207"/>
          <ac:spMkLst>
            <pc:docMk/>
            <pc:sldMk cId="1813793797" sldId="790"/>
            <ac:spMk id="41" creationId="{B5E85F4E-ADA3-4351-B05A-352DB4C3CE58}"/>
          </ac:spMkLst>
        </pc:spChg>
        <pc:spChg chg="mod topLvl">
          <ac:chgData name="Thomas" userId="575d030b64f4584e" providerId="LiveId" clId="{1F2B6A54-1B0A-4919-96D9-F711E5E658E5}" dt="2022-03-31T12:55:13.245" v="3114" actId="207"/>
          <ac:spMkLst>
            <pc:docMk/>
            <pc:sldMk cId="1813793797" sldId="790"/>
            <ac:spMk id="43" creationId="{C8D795B4-3239-4504-A093-9F98E4F6F6F7}"/>
          </ac:spMkLst>
        </pc:spChg>
        <pc:spChg chg="mod topLvl">
          <ac:chgData name="Thomas" userId="575d030b64f4584e" providerId="LiveId" clId="{1F2B6A54-1B0A-4919-96D9-F711E5E658E5}" dt="2022-03-31T12:55:13.245" v="3114" actId="207"/>
          <ac:spMkLst>
            <pc:docMk/>
            <pc:sldMk cId="1813793797" sldId="790"/>
            <ac:spMk id="44" creationId="{BB6B0E2A-7DDF-4C4F-B120-F6EEE47647AB}"/>
          </ac:spMkLst>
        </pc:spChg>
        <pc:spChg chg="mod topLvl">
          <ac:chgData name="Thomas" userId="575d030b64f4584e" providerId="LiveId" clId="{1F2B6A54-1B0A-4919-96D9-F711E5E658E5}" dt="2022-03-31T12:54:27.969" v="3105" actId="207"/>
          <ac:spMkLst>
            <pc:docMk/>
            <pc:sldMk cId="1813793797" sldId="790"/>
            <ac:spMk id="45" creationId="{B128A45A-82EE-4A85-8300-DB3A8531D59F}"/>
          </ac:spMkLst>
        </pc:spChg>
        <pc:spChg chg="mod topLvl">
          <ac:chgData name="Thomas" userId="575d030b64f4584e" providerId="LiveId" clId="{1F2B6A54-1B0A-4919-96D9-F711E5E658E5}" dt="2022-03-31T12:55:13.245" v="3114" actId="207"/>
          <ac:spMkLst>
            <pc:docMk/>
            <pc:sldMk cId="1813793797" sldId="790"/>
            <ac:spMk id="47" creationId="{71799EE7-094A-4ED2-BAEA-EA6BE6F52142}"/>
          </ac:spMkLst>
        </pc:spChg>
        <pc:spChg chg="mod topLvl">
          <ac:chgData name="Thomas" userId="575d030b64f4584e" providerId="LiveId" clId="{1F2B6A54-1B0A-4919-96D9-F711E5E658E5}" dt="2022-03-31T12:55:13.245" v="3114" actId="207"/>
          <ac:spMkLst>
            <pc:docMk/>
            <pc:sldMk cId="1813793797" sldId="790"/>
            <ac:spMk id="48" creationId="{6D711267-64C2-4EDC-B93A-90121D2B8C1A}"/>
          </ac:spMkLst>
        </pc:spChg>
        <pc:spChg chg="mod topLvl">
          <ac:chgData name="Thomas" userId="575d030b64f4584e" providerId="LiveId" clId="{1F2B6A54-1B0A-4919-96D9-F711E5E658E5}" dt="2022-03-31T12:54:27.969" v="3105" actId="207"/>
          <ac:spMkLst>
            <pc:docMk/>
            <pc:sldMk cId="1813793797" sldId="790"/>
            <ac:spMk id="49" creationId="{5A8B0BB4-930E-461C-9279-E089FCA5793E}"/>
          </ac:spMkLst>
        </pc:spChg>
        <pc:grpChg chg="del">
          <ac:chgData name="Thomas" userId="575d030b64f4584e" providerId="LiveId" clId="{1F2B6A54-1B0A-4919-96D9-F711E5E658E5}" dt="2022-03-30T16:18:25.244" v="822" actId="165"/>
          <ac:grpSpMkLst>
            <pc:docMk/>
            <pc:sldMk cId="1813793797" sldId="790"/>
            <ac:grpSpMk id="5" creationId="{946128A9-965D-475F-84D5-3CB7D58FA6D8}"/>
          </ac:grpSpMkLst>
        </pc:grpChg>
        <pc:grpChg chg="del">
          <ac:chgData name="Thomas" userId="575d030b64f4584e" providerId="LiveId" clId="{1F2B6A54-1B0A-4919-96D9-F711E5E658E5}" dt="2022-03-30T16:18:25.244" v="822" actId="165"/>
          <ac:grpSpMkLst>
            <pc:docMk/>
            <pc:sldMk cId="1813793797" sldId="790"/>
            <ac:grpSpMk id="38" creationId="{AE15310D-BE87-4F4E-B69E-04F3D68E9BDE}"/>
          </ac:grpSpMkLst>
        </pc:grpChg>
        <pc:grpChg chg="del">
          <ac:chgData name="Thomas" userId="575d030b64f4584e" providerId="LiveId" clId="{1F2B6A54-1B0A-4919-96D9-F711E5E658E5}" dt="2022-03-30T16:18:25.244" v="822" actId="165"/>
          <ac:grpSpMkLst>
            <pc:docMk/>
            <pc:sldMk cId="1813793797" sldId="790"/>
            <ac:grpSpMk id="42" creationId="{A3605A42-019A-45E1-94A5-5BA7CD836D62}"/>
          </ac:grpSpMkLst>
        </pc:grpChg>
        <pc:grpChg chg="del">
          <ac:chgData name="Thomas" userId="575d030b64f4584e" providerId="LiveId" clId="{1F2B6A54-1B0A-4919-96D9-F711E5E658E5}" dt="2022-03-30T16:18:25.244" v="822" actId="165"/>
          <ac:grpSpMkLst>
            <pc:docMk/>
            <pc:sldMk cId="1813793797" sldId="790"/>
            <ac:grpSpMk id="46" creationId="{4B79FC3D-3334-4952-8375-EB3B54A913F2}"/>
          </ac:grpSpMkLst>
        </pc:grpChg>
      </pc:sldChg>
      <pc:sldChg chg="addSp delSp modSp mod">
        <pc:chgData name="Thomas" userId="575d030b64f4584e" providerId="LiveId" clId="{1F2B6A54-1B0A-4919-96D9-F711E5E658E5}" dt="2022-03-31T12:55:50.179" v="3119" actId="207"/>
        <pc:sldMkLst>
          <pc:docMk/>
          <pc:sldMk cId="3757663326" sldId="791"/>
        </pc:sldMkLst>
        <pc:spChg chg="mod topLvl">
          <ac:chgData name="Thomas" userId="575d030b64f4584e" providerId="LiveId" clId="{1F2B6A54-1B0A-4919-96D9-F711E5E658E5}" dt="2022-03-30T16:18:51.698" v="833" actId="404"/>
          <ac:spMkLst>
            <pc:docMk/>
            <pc:sldMk cId="3757663326" sldId="791"/>
            <ac:spMk id="4" creationId="{1FC3DA72-D7A2-4590-AA84-7FF83BEE9399}"/>
          </ac:spMkLst>
        </pc:spChg>
        <pc:spChg chg="mod topLvl">
          <ac:chgData name="Thomas" userId="575d030b64f4584e" providerId="LiveId" clId="{1F2B6A54-1B0A-4919-96D9-F711E5E658E5}" dt="2022-03-31T12:55:19.400" v="3115" actId="207"/>
          <ac:spMkLst>
            <pc:docMk/>
            <pc:sldMk cId="3757663326" sldId="791"/>
            <ac:spMk id="19" creationId="{C03EC8D7-2D1D-451F-A11D-425457522AAF}"/>
          </ac:spMkLst>
        </pc:spChg>
        <pc:spChg chg="del">
          <ac:chgData name="Thomas" userId="575d030b64f4584e" providerId="LiveId" clId="{1F2B6A54-1B0A-4919-96D9-F711E5E658E5}" dt="2022-03-30T15:46:16.262" v="239" actId="478"/>
          <ac:spMkLst>
            <pc:docMk/>
            <pc:sldMk cId="3757663326" sldId="791"/>
            <ac:spMk id="22" creationId="{DB75430E-D16A-44A2-8BD1-31DA4BFDC780}"/>
          </ac:spMkLst>
        </pc:spChg>
        <pc:spChg chg="mod">
          <ac:chgData name="Thomas" userId="575d030b64f4584e" providerId="LiveId" clId="{1F2B6A54-1B0A-4919-96D9-F711E5E658E5}" dt="2022-03-31T12:55:50.179" v="3119" actId="207"/>
          <ac:spMkLst>
            <pc:docMk/>
            <pc:sldMk cId="3757663326" sldId="791"/>
            <ac:spMk id="23" creationId="{BEE9397C-43CF-4F6C-A883-1FC35A3122B1}"/>
          </ac:spMkLst>
        </pc:spChg>
        <pc:spChg chg="add mod">
          <ac:chgData name="Thomas" userId="575d030b64f4584e" providerId="LiveId" clId="{1F2B6A54-1B0A-4919-96D9-F711E5E658E5}" dt="2022-03-30T15:46:16.617" v="240"/>
          <ac:spMkLst>
            <pc:docMk/>
            <pc:sldMk cId="3757663326" sldId="791"/>
            <ac:spMk id="25" creationId="{1BDB4042-9231-4AC5-B44B-C798DECBF8B4}"/>
          </ac:spMkLst>
        </pc:spChg>
        <pc:spChg chg="mod topLvl">
          <ac:chgData name="Thomas" userId="575d030b64f4584e" providerId="LiveId" clId="{1F2B6A54-1B0A-4919-96D9-F711E5E658E5}" dt="2022-03-31T12:55:39.845" v="3118" actId="207"/>
          <ac:spMkLst>
            <pc:docMk/>
            <pc:sldMk cId="3757663326" sldId="791"/>
            <ac:spMk id="28" creationId="{794C9262-1991-4AC9-84B4-6CCF9BA916C3}"/>
          </ac:spMkLst>
        </pc:spChg>
        <pc:spChg chg="mod topLvl">
          <ac:chgData name="Thomas" userId="575d030b64f4584e" providerId="LiveId" clId="{1F2B6A54-1B0A-4919-96D9-F711E5E658E5}" dt="2022-03-31T12:55:19.400" v="3115" actId="207"/>
          <ac:spMkLst>
            <pc:docMk/>
            <pc:sldMk cId="3757663326" sldId="791"/>
            <ac:spMk id="53" creationId="{63C833A6-8D94-45E2-9082-2062F93E0A50}"/>
          </ac:spMkLst>
        </pc:spChg>
        <pc:spChg chg="mod topLvl">
          <ac:chgData name="Thomas" userId="575d030b64f4584e" providerId="LiveId" clId="{1F2B6A54-1B0A-4919-96D9-F711E5E658E5}" dt="2022-03-30T16:18:51.698" v="833" actId="404"/>
          <ac:spMkLst>
            <pc:docMk/>
            <pc:sldMk cId="3757663326" sldId="791"/>
            <ac:spMk id="54" creationId="{221741D8-768E-45FA-AE2A-5A06E2510A3D}"/>
          </ac:spMkLst>
        </pc:spChg>
        <pc:spChg chg="mod topLvl">
          <ac:chgData name="Thomas" userId="575d030b64f4584e" providerId="LiveId" clId="{1F2B6A54-1B0A-4919-96D9-F711E5E658E5}" dt="2022-03-31T12:55:39.845" v="3118" actId="207"/>
          <ac:spMkLst>
            <pc:docMk/>
            <pc:sldMk cId="3757663326" sldId="791"/>
            <ac:spMk id="55" creationId="{2E523E3C-1480-4EF2-9135-CE7FF26C4779}"/>
          </ac:spMkLst>
        </pc:spChg>
        <pc:spChg chg="mod topLvl">
          <ac:chgData name="Thomas" userId="575d030b64f4584e" providerId="LiveId" clId="{1F2B6A54-1B0A-4919-96D9-F711E5E658E5}" dt="2022-03-31T12:55:19.400" v="3115" actId="207"/>
          <ac:spMkLst>
            <pc:docMk/>
            <pc:sldMk cId="3757663326" sldId="791"/>
            <ac:spMk id="57" creationId="{9E1A13F9-1AFE-4AA0-8B87-75B70731769C}"/>
          </ac:spMkLst>
        </pc:spChg>
        <pc:spChg chg="mod topLvl">
          <ac:chgData name="Thomas" userId="575d030b64f4584e" providerId="LiveId" clId="{1F2B6A54-1B0A-4919-96D9-F711E5E658E5}" dt="2022-03-30T16:18:51.698" v="833" actId="404"/>
          <ac:spMkLst>
            <pc:docMk/>
            <pc:sldMk cId="3757663326" sldId="791"/>
            <ac:spMk id="58" creationId="{E4820695-3D1E-4E1B-BC5C-F4C36F0E4388}"/>
          </ac:spMkLst>
        </pc:spChg>
        <pc:spChg chg="mod topLvl">
          <ac:chgData name="Thomas" userId="575d030b64f4584e" providerId="LiveId" clId="{1F2B6A54-1B0A-4919-96D9-F711E5E658E5}" dt="2022-03-31T12:55:39.845" v="3118" actId="207"/>
          <ac:spMkLst>
            <pc:docMk/>
            <pc:sldMk cId="3757663326" sldId="791"/>
            <ac:spMk id="59" creationId="{9E40E4F0-60B9-492B-B4F8-09CC68906AC3}"/>
          </ac:spMkLst>
        </pc:spChg>
        <pc:spChg chg="mod topLvl">
          <ac:chgData name="Thomas" userId="575d030b64f4584e" providerId="LiveId" clId="{1F2B6A54-1B0A-4919-96D9-F711E5E658E5}" dt="2022-03-31T12:55:19.400" v="3115" actId="207"/>
          <ac:spMkLst>
            <pc:docMk/>
            <pc:sldMk cId="3757663326" sldId="791"/>
            <ac:spMk id="61" creationId="{673130A7-7841-4E8F-8C07-50261E86ED3C}"/>
          </ac:spMkLst>
        </pc:spChg>
        <pc:spChg chg="mod topLvl">
          <ac:chgData name="Thomas" userId="575d030b64f4584e" providerId="LiveId" clId="{1F2B6A54-1B0A-4919-96D9-F711E5E658E5}" dt="2022-03-30T16:18:51.698" v="833" actId="404"/>
          <ac:spMkLst>
            <pc:docMk/>
            <pc:sldMk cId="3757663326" sldId="791"/>
            <ac:spMk id="62" creationId="{F6A00A4A-A0D1-44DD-8EFE-2CD05C458B87}"/>
          </ac:spMkLst>
        </pc:spChg>
        <pc:spChg chg="mod topLvl">
          <ac:chgData name="Thomas" userId="575d030b64f4584e" providerId="LiveId" clId="{1F2B6A54-1B0A-4919-96D9-F711E5E658E5}" dt="2022-03-31T12:55:39.845" v="3118" actId="207"/>
          <ac:spMkLst>
            <pc:docMk/>
            <pc:sldMk cId="3757663326" sldId="791"/>
            <ac:spMk id="63" creationId="{DF4F0DA5-D2E2-4A42-A31A-1EB737172DAE}"/>
          </ac:spMkLst>
        </pc:spChg>
        <pc:spChg chg="mod topLvl">
          <ac:chgData name="Thomas" userId="575d030b64f4584e" providerId="LiveId" clId="{1F2B6A54-1B0A-4919-96D9-F711E5E658E5}" dt="2022-03-31T12:55:19.400" v="3115" actId="207"/>
          <ac:spMkLst>
            <pc:docMk/>
            <pc:sldMk cId="3757663326" sldId="791"/>
            <ac:spMk id="65" creationId="{1196CAA9-2293-4CD4-AF1C-2DB6039D5C11}"/>
          </ac:spMkLst>
        </pc:spChg>
        <pc:spChg chg="mod topLvl">
          <ac:chgData name="Thomas" userId="575d030b64f4584e" providerId="LiveId" clId="{1F2B6A54-1B0A-4919-96D9-F711E5E658E5}" dt="2022-03-30T16:18:51.698" v="833" actId="404"/>
          <ac:spMkLst>
            <pc:docMk/>
            <pc:sldMk cId="3757663326" sldId="791"/>
            <ac:spMk id="66" creationId="{46EFA376-A009-439F-926A-1A07B69A7CDA}"/>
          </ac:spMkLst>
        </pc:spChg>
        <pc:spChg chg="mod topLvl">
          <ac:chgData name="Thomas" userId="575d030b64f4584e" providerId="LiveId" clId="{1F2B6A54-1B0A-4919-96D9-F711E5E658E5}" dt="2022-03-31T12:55:39.845" v="3118" actId="207"/>
          <ac:spMkLst>
            <pc:docMk/>
            <pc:sldMk cId="3757663326" sldId="791"/>
            <ac:spMk id="67" creationId="{60C3EEBA-9B03-416A-B613-9C8661A4D7CF}"/>
          </ac:spMkLst>
        </pc:spChg>
        <pc:grpChg chg="del">
          <ac:chgData name="Thomas" userId="575d030b64f4584e" providerId="LiveId" clId="{1F2B6A54-1B0A-4919-96D9-F711E5E658E5}" dt="2022-03-30T16:18:46.574" v="832" actId="165"/>
          <ac:grpSpMkLst>
            <pc:docMk/>
            <pc:sldMk cId="3757663326" sldId="791"/>
            <ac:grpSpMk id="5" creationId="{946128A9-965D-475F-84D5-3CB7D58FA6D8}"/>
          </ac:grpSpMkLst>
        </pc:grpChg>
        <pc:grpChg chg="del">
          <ac:chgData name="Thomas" userId="575d030b64f4584e" providerId="LiveId" clId="{1F2B6A54-1B0A-4919-96D9-F711E5E658E5}" dt="2022-03-30T16:18:46.574" v="832" actId="165"/>
          <ac:grpSpMkLst>
            <pc:docMk/>
            <pc:sldMk cId="3757663326" sldId="791"/>
            <ac:grpSpMk id="52" creationId="{69371551-E4A3-4866-87C1-D0BD7156CA44}"/>
          </ac:grpSpMkLst>
        </pc:grpChg>
        <pc:grpChg chg="del">
          <ac:chgData name="Thomas" userId="575d030b64f4584e" providerId="LiveId" clId="{1F2B6A54-1B0A-4919-96D9-F711E5E658E5}" dt="2022-03-30T16:18:46.574" v="832" actId="165"/>
          <ac:grpSpMkLst>
            <pc:docMk/>
            <pc:sldMk cId="3757663326" sldId="791"/>
            <ac:grpSpMk id="56" creationId="{866BCBDD-855A-4D9D-9372-7340256FD601}"/>
          </ac:grpSpMkLst>
        </pc:grpChg>
        <pc:grpChg chg="del">
          <ac:chgData name="Thomas" userId="575d030b64f4584e" providerId="LiveId" clId="{1F2B6A54-1B0A-4919-96D9-F711E5E658E5}" dt="2022-03-30T16:18:46.574" v="832" actId="165"/>
          <ac:grpSpMkLst>
            <pc:docMk/>
            <pc:sldMk cId="3757663326" sldId="791"/>
            <ac:grpSpMk id="60" creationId="{D1934B4B-379E-434A-B02F-022E4CF5242A}"/>
          </ac:grpSpMkLst>
        </pc:grpChg>
        <pc:grpChg chg="del">
          <ac:chgData name="Thomas" userId="575d030b64f4584e" providerId="LiveId" clId="{1F2B6A54-1B0A-4919-96D9-F711E5E658E5}" dt="2022-03-30T16:18:46.574" v="832" actId="165"/>
          <ac:grpSpMkLst>
            <pc:docMk/>
            <pc:sldMk cId="3757663326" sldId="791"/>
            <ac:grpSpMk id="64" creationId="{B1E3189A-C076-48FD-AB52-ABE86F0F30B6}"/>
          </ac:grpSpMkLst>
        </pc:grpChg>
      </pc:sldChg>
      <pc:sldChg chg="addSp delSp modSp mod">
        <pc:chgData name="Thomas" userId="575d030b64f4584e" providerId="LiveId" clId="{1F2B6A54-1B0A-4919-96D9-F711E5E658E5}" dt="2022-04-19T14:05:50.873" v="3642" actId="20577"/>
        <pc:sldMkLst>
          <pc:docMk/>
          <pc:sldMk cId="98491404" sldId="792"/>
        </pc:sldMkLst>
        <pc:spChg chg="mod topLvl">
          <ac:chgData name="Thomas" userId="575d030b64f4584e" providerId="LiveId" clId="{1F2B6A54-1B0A-4919-96D9-F711E5E658E5}" dt="2022-03-30T16:18:59.347" v="834" actId="165"/>
          <ac:spMkLst>
            <pc:docMk/>
            <pc:sldMk cId="98491404" sldId="792"/>
            <ac:spMk id="4" creationId="{1FC3DA72-D7A2-4590-AA84-7FF83BEE9399}"/>
          </ac:spMkLst>
        </pc:spChg>
        <pc:spChg chg="mod topLvl">
          <ac:chgData name="Thomas" userId="575d030b64f4584e" providerId="LiveId" clId="{1F2B6A54-1B0A-4919-96D9-F711E5E658E5}" dt="2022-04-19T14:05:33.863" v="3638" actId="20577"/>
          <ac:spMkLst>
            <pc:docMk/>
            <pc:sldMk cId="98491404" sldId="792"/>
            <ac:spMk id="19" creationId="{C03EC8D7-2D1D-451F-A11D-425457522AAF}"/>
          </ac:spMkLst>
        </pc:spChg>
        <pc:spChg chg="del">
          <ac:chgData name="Thomas" userId="575d030b64f4584e" providerId="LiveId" clId="{1F2B6A54-1B0A-4919-96D9-F711E5E658E5}" dt="2022-03-30T15:46:20.293" v="241" actId="478"/>
          <ac:spMkLst>
            <pc:docMk/>
            <pc:sldMk cId="98491404" sldId="792"/>
            <ac:spMk id="22" creationId="{DB75430E-D16A-44A2-8BD1-31DA4BFDC780}"/>
          </ac:spMkLst>
        </pc:spChg>
        <pc:spChg chg="mod">
          <ac:chgData name="Thomas" userId="575d030b64f4584e" providerId="LiveId" clId="{1F2B6A54-1B0A-4919-96D9-F711E5E658E5}" dt="2022-04-19T14:05:50.873" v="3642" actId="20577"/>
          <ac:spMkLst>
            <pc:docMk/>
            <pc:sldMk cId="98491404" sldId="792"/>
            <ac:spMk id="23" creationId="{BEE9397C-43CF-4F6C-A883-1FC35A3122B1}"/>
          </ac:spMkLst>
        </pc:spChg>
        <pc:spChg chg="mod topLvl">
          <ac:chgData name="Thomas" userId="575d030b64f4584e" providerId="LiveId" clId="{1F2B6A54-1B0A-4919-96D9-F711E5E658E5}" dt="2022-03-31T12:55:54.239" v="3120" actId="207"/>
          <ac:spMkLst>
            <pc:docMk/>
            <pc:sldMk cId="98491404" sldId="792"/>
            <ac:spMk id="26" creationId="{870577B8-A414-415E-8180-729D96E35561}"/>
          </ac:spMkLst>
        </pc:spChg>
        <pc:spChg chg="mod topLvl">
          <ac:chgData name="Thomas" userId="575d030b64f4584e" providerId="LiveId" clId="{1F2B6A54-1B0A-4919-96D9-F711E5E658E5}" dt="2022-03-30T16:18:59.347" v="834" actId="165"/>
          <ac:spMkLst>
            <pc:docMk/>
            <pc:sldMk cId="98491404" sldId="792"/>
            <ac:spMk id="27" creationId="{28F213D0-FF23-4714-B66C-38328DE23E5A}"/>
          </ac:spMkLst>
        </pc:spChg>
        <pc:spChg chg="mod topLvl">
          <ac:chgData name="Thomas" userId="575d030b64f4584e" providerId="LiveId" clId="{1F2B6A54-1B0A-4919-96D9-F711E5E658E5}" dt="2022-03-31T12:56:00.127" v="3123" actId="207"/>
          <ac:spMkLst>
            <pc:docMk/>
            <pc:sldMk cId="98491404" sldId="792"/>
            <ac:spMk id="28" creationId="{794C9262-1991-4AC9-84B4-6CCF9BA916C3}"/>
          </ac:spMkLst>
        </pc:spChg>
        <pc:spChg chg="mod topLvl">
          <ac:chgData name="Thomas" userId="575d030b64f4584e" providerId="LiveId" clId="{1F2B6A54-1B0A-4919-96D9-F711E5E658E5}" dt="2022-03-31T12:56:00.127" v="3123" actId="207"/>
          <ac:spMkLst>
            <pc:docMk/>
            <pc:sldMk cId="98491404" sldId="792"/>
            <ac:spMk id="29" creationId="{102438C8-7964-407A-81FD-9D4C85AEFC10}"/>
          </ac:spMkLst>
        </pc:spChg>
        <pc:spChg chg="mod topLvl">
          <ac:chgData name="Thomas" userId="575d030b64f4584e" providerId="LiveId" clId="{1F2B6A54-1B0A-4919-96D9-F711E5E658E5}" dt="2022-03-31T12:55:54.239" v="3120" actId="207"/>
          <ac:spMkLst>
            <pc:docMk/>
            <pc:sldMk cId="98491404" sldId="792"/>
            <ac:spMk id="31" creationId="{39852394-2312-4681-B09E-8C8BE6B41B95}"/>
          </ac:spMkLst>
        </pc:spChg>
        <pc:spChg chg="mod topLvl">
          <ac:chgData name="Thomas" userId="575d030b64f4584e" providerId="LiveId" clId="{1F2B6A54-1B0A-4919-96D9-F711E5E658E5}" dt="2022-03-30T16:18:59.347" v="834" actId="165"/>
          <ac:spMkLst>
            <pc:docMk/>
            <pc:sldMk cId="98491404" sldId="792"/>
            <ac:spMk id="32" creationId="{FB6507CE-372B-4001-B34C-3513616E0469}"/>
          </ac:spMkLst>
        </pc:spChg>
        <pc:spChg chg="mod topLvl">
          <ac:chgData name="Thomas" userId="575d030b64f4584e" providerId="LiveId" clId="{1F2B6A54-1B0A-4919-96D9-F711E5E658E5}" dt="2022-03-31T12:56:00.127" v="3123" actId="207"/>
          <ac:spMkLst>
            <pc:docMk/>
            <pc:sldMk cId="98491404" sldId="792"/>
            <ac:spMk id="33" creationId="{8CD5AE7D-0CEE-437F-BFEB-5B8F969AD3DD}"/>
          </ac:spMkLst>
        </pc:spChg>
        <pc:spChg chg="mod topLvl">
          <ac:chgData name="Thomas" userId="575d030b64f4584e" providerId="LiveId" clId="{1F2B6A54-1B0A-4919-96D9-F711E5E658E5}" dt="2022-03-31T12:55:54.239" v="3120" actId="207"/>
          <ac:spMkLst>
            <pc:docMk/>
            <pc:sldMk cId="98491404" sldId="792"/>
            <ac:spMk id="35" creationId="{E774C776-CBD0-4B45-8BCE-F68A05B10F01}"/>
          </ac:spMkLst>
        </pc:spChg>
        <pc:spChg chg="mod topLvl">
          <ac:chgData name="Thomas" userId="575d030b64f4584e" providerId="LiveId" clId="{1F2B6A54-1B0A-4919-96D9-F711E5E658E5}" dt="2022-03-30T16:18:59.347" v="834" actId="165"/>
          <ac:spMkLst>
            <pc:docMk/>
            <pc:sldMk cId="98491404" sldId="792"/>
            <ac:spMk id="36" creationId="{DAF44579-AA2E-4B08-97F9-E53AF971AD4E}"/>
          </ac:spMkLst>
        </pc:spChg>
        <pc:spChg chg="mod topLvl">
          <ac:chgData name="Thomas" userId="575d030b64f4584e" providerId="LiveId" clId="{1F2B6A54-1B0A-4919-96D9-F711E5E658E5}" dt="2022-03-31T12:56:00.127" v="3123" actId="207"/>
          <ac:spMkLst>
            <pc:docMk/>
            <pc:sldMk cId="98491404" sldId="792"/>
            <ac:spMk id="37" creationId="{D7CFAD2E-BEC2-4D97-871A-3DFCAB7EC1B6}"/>
          </ac:spMkLst>
        </pc:spChg>
        <pc:spChg chg="mod topLvl">
          <ac:chgData name="Thomas" userId="575d030b64f4584e" providerId="LiveId" clId="{1F2B6A54-1B0A-4919-96D9-F711E5E658E5}" dt="2022-03-31T12:55:54.239" v="3120" actId="207"/>
          <ac:spMkLst>
            <pc:docMk/>
            <pc:sldMk cId="98491404" sldId="792"/>
            <ac:spMk id="39" creationId="{3682C795-44AE-415D-9D1C-181B5A29151E}"/>
          </ac:spMkLst>
        </pc:spChg>
        <pc:spChg chg="mod topLvl">
          <ac:chgData name="Thomas" userId="575d030b64f4584e" providerId="LiveId" clId="{1F2B6A54-1B0A-4919-96D9-F711E5E658E5}" dt="2022-03-30T16:18:59.347" v="834" actId="165"/>
          <ac:spMkLst>
            <pc:docMk/>
            <pc:sldMk cId="98491404" sldId="792"/>
            <ac:spMk id="40" creationId="{7FE84295-0C8F-49B9-AA2A-2830470B8255}"/>
          </ac:spMkLst>
        </pc:spChg>
        <pc:spChg chg="mod topLvl">
          <ac:chgData name="Thomas" userId="575d030b64f4584e" providerId="LiveId" clId="{1F2B6A54-1B0A-4919-96D9-F711E5E658E5}" dt="2022-03-31T12:56:00.127" v="3123" actId="207"/>
          <ac:spMkLst>
            <pc:docMk/>
            <pc:sldMk cId="98491404" sldId="792"/>
            <ac:spMk id="41" creationId="{8E66E233-20EC-4980-9880-930C9CA938EA}"/>
          </ac:spMkLst>
        </pc:spChg>
        <pc:spChg chg="mod topLvl">
          <ac:chgData name="Thomas" userId="575d030b64f4584e" providerId="LiveId" clId="{1F2B6A54-1B0A-4919-96D9-F711E5E658E5}" dt="2022-03-31T12:55:54.239" v="3120" actId="207"/>
          <ac:spMkLst>
            <pc:docMk/>
            <pc:sldMk cId="98491404" sldId="792"/>
            <ac:spMk id="43" creationId="{A9F4E887-AD7A-460D-9949-2BBE63759C60}"/>
          </ac:spMkLst>
        </pc:spChg>
        <pc:spChg chg="mod topLvl">
          <ac:chgData name="Thomas" userId="575d030b64f4584e" providerId="LiveId" clId="{1F2B6A54-1B0A-4919-96D9-F711E5E658E5}" dt="2022-03-30T16:18:59.347" v="834" actId="165"/>
          <ac:spMkLst>
            <pc:docMk/>
            <pc:sldMk cId="98491404" sldId="792"/>
            <ac:spMk id="44" creationId="{5DED2524-F0B6-4E86-B0AD-FEBF8E4F73C2}"/>
          </ac:spMkLst>
        </pc:spChg>
        <pc:spChg chg="mod topLvl">
          <ac:chgData name="Thomas" userId="575d030b64f4584e" providerId="LiveId" clId="{1F2B6A54-1B0A-4919-96D9-F711E5E658E5}" dt="2022-03-31T12:56:00.127" v="3123" actId="207"/>
          <ac:spMkLst>
            <pc:docMk/>
            <pc:sldMk cId="98491404" sldId="792"/>
            <ac:spMk id="45" creationId="{6A4C776B-22ED-46C5-84CC-AB70D1C698FB}"/>
          </ac:spMkLst>
        </pc:spChg>
        <pc:spChg chg="add del mod">
          <ac:chgData name="Thomas" userId="575d030b64f4584e" providerId="LiveId" clId="{1F2B6A54-1B0A-4919-96D9-F711E5E658E5}" dt="2022-04-19T14:05:50.480" v="3641" actId="478"/>
          <ac:spMkLst>
            <pc:docMk/>
            <pc:sldMk cId="98491404" sldId="792"/>
            <ac:spMk id="46" creationId="{76254EC8-9BF9-4822-AE6C-8DA60AD3969D}"/>
          </ac:spMkLst>
        </pc:spChg>
        <pc:grpChg chg="del">
          <ac:chgData name="Thomas" userId="575d030b64f4584e" providerId="LiveId" clId="{1F2B6A54-1B0A-4919-96D9-F711E5E658E5}" dt="2022-03-30T16:18:59.347" v="834" actId="165"/>
          <ac:grpSpMkLst>
            <pc:docMk/>
            <pc:sldMk cId="98491404" sldId="792"/>
            <ac:grpSpMk id="5" creationId="{946128A9-965D-475F-84D5-3CB7D58FA6D8}"/>
          </ac:grpSpMkLst>
        </pc:grpChg>
        <pc:grpChg chg="del">
          <ac:chgData name="Thomas" userId="575d030b64f4584e" providerId="LiveId" clId="{1F2B6A54-1B0A-4919-96D9-F711E5E658E5}" dt="2022-03-30T16:18:59.347" v="834" actId="165"/>
          <ac:grpSpMkLst>
            <pc:docMk/>
            <pc:sldMk cId="98491404" sldId="792"/>
            <ac:grpSpMk id="25" creationId="{6336176F-40F5-4DDE-8673-B7E47B59FF2C}"/>
          </ac:grpSpMkLst>
        </pc:grpChg>
        <pc:grpChg chg="del">
          <ac:chgData name="Thomas" userId="575d030b64f4584e" providerId="LiveId" clId="{1F2B6A54-1B0A-4919-96D9-F711E5E658E5}" dt="2022-03-30T16:18:59.347" v="834" actId="165"/>
          <ac:grpSpMkLst>
            <pc:docMk/>
            <pc:sldMk cId="98491404" sldId="792"/>
            <ac:grpSpMk id="30" creationId="{85763A0D-3D0C-41FC-AC69-BBA748B80670}"/>
          </ac:grpSpMkLst>
        </pc:grpChg>
        <pc:grpChg chg="del">
          <ac:chgData name="Thomas" userId="575d030b64f4584e" providerId="LiveId" clId="{1F2B6A54-1B0A-4919-96D9-F711E5E658E5}" dt="2022-03-30T16:18:59.347" v="834" actId="165"/>
          <ac:grpSpMkLst>
            <pc:docMk/>
            <pc:sldMk cId="98491404" sldId="792"/>
            <ac:grpSpMk id="34" creationId="{5BD970EB-01FB-4AAE-AC91-3BEA91A58848}"/>
          </ac:grpSpMkLst>
        </pc:grpChg>
        <pc:grpChg chg="del">
          <ac:chgData name="Thomas" userId="575d030b64f4584e" providerId="LiveId" clId="{1F2B6A54-1B0A-4919-96D9-F711E5E658E5}" dt="2022-03-30T16:18:59.347" v="834" actId="165"/>
          <ac:grpSpMkLst>
            <pc:docMk/>
            <pc:sldMk cId="98491404" sldId="792"/>
            <ac:grpSpMk id="38" creationId="{7E11FF2B-6679-474C-B0B5-CFB6C02236B9}"/>
          </ac:grpSpMkLst>
        </pc:grpChg>
        <pc:grpChg chg="del">
          <ac:chgData name="Thomas" userId="575d030b64f4584e" providerId="LiveId" clId="{1F2B6A54-1B0A-4919-96D9-F711E5E658E5}" dt="2022-03-30T16:18:59.347" v="834" actId="165"/>
          <ac:grpSpMkLst>
            <pc:docMk/>
            <pc:sldMk cId="98491404" sldId="792"/>
            <ac:grpSpMk id="42" creationId="{D1BD719B-668E-48D3-9D21-736E917AAA8B}"/>
          </ac:grpSpMkLst>
        </pc:grpChg>
      </pc:sldChg>
      <pc:sldChg chg="addSp delSp modSp mod">
        <pc:chgData name="Thomas" userId="575d030b64f4584e" providerId="LiveId" clId="{1F2B6A54-1B0A-4919-96D9-F711E5E658E5}" dt="2022-03-31T12:56:49.544" v="3129" actId="207"/>
        <pc:sldMkLst>
          <pc:docMk/>
          <pc:sldMk cId="1481475681" sldId="794"/>
        </pc:sldMkLst>
        <pc:spChg chg="mod">
          <ac:chgData name="Thomas" userId="575d030b64f4584e" providerId="LiveId" clId="{1F2B6A54-1B0A-4919-96D9-F711E5E658E5}" dt="2022-03-31T12:56:45.069" v="3128" actId="207"/>
          <ac:spMkLst>
            <pc:docMk/>
            <pc:sldMk cId="1481475681" sldId="794"/>
            <ac:spMk id="34" creationId="{DC6C237B-450D-4452-B9AB-6D4EAAD5CEE1}"/>
          </ac:spMkLst>
        </pc:spChg>
        <pc:spChg chg="mod">
          <ac:chgData name="Thomas" userId="575d030b64f4584e" providerId="LiveId" clId="{1F2B6A54-1B0A-4919-96D9-F711E5E658E5}" dt="2022-03-31T12:56:45.069" v="3128" actId="207"/>
          <ac:spMkLst>
            <pc:docMk/>
            <pc:sldMk cId="1481475681" sldId="794"/>
            <ac:spMk id="35" creationId="{0AFDCB64-AB13-425D-8645-7CA1339A8075}"/>
          </ac:spMkLst>
        </pc:spChg>
        <pc:spChg chg="mod">
          <ac:chgData name="Thomas" userId="575d030b64f4584e" providerId="LiveId" clId="{1F2B6A54-1B0A-4919-96D9-F711E5E658E5}" dt="2022-03-31T12:56:45.069" v="3128" actId="207"/>
          <ac:spMkLst>
            <pc:docMk/>
            <pc:sldMk cId="1481475681" sldId="794"/>
            <ac:spMk id="36" creationId="{16C09E4B-1D83-44C2-9803-2F1D42FA39FA}"/>
          </ac:spMkLst>
        </pc:spChg>
        <pc:spChg chg="mod">
          <ac:chgData name="Thomas" userId="575d030b64f4584e" providerId="LiveId" clId="{1F2B6A54-1B0A-4919-96D9-F711E5E658E5}" dt="2022-03-31T12:56:45.069" v="3128" actId="207"/>
          <ac:spMkLst>
            <pc:docMk/>
            <pc:sldMk cId="1481475681" sldId="794"/>
            <ac:spMk id="37" creationId="{0DB68CBA-EF60-4D99-B817-0B523E2A222C}"/>
          </ac:spMkLst>
        </pc:spChg>
        <pc:spChg chg="add del mod">
          <ac:chgData name="Thomas" userId="575d030b64f4584e" providerId="LiveId" clId="{1F2B6A54-1B0A-4919-96D9-F711E5E658E5}" dt="2022-03-30T15:46:33.658" v="250" actId="207"/>
          <ac:spMkLst>
            <pc:docMk/>
            <pc:sldMk cId="1481475681" sldId="794"/>
            <ac:spMk id="38" creationId="{AB6733F3-9027-41A3-8387-65617340E8F7}"/>
          </ac:spMkLst>
        </pc:spChg>
        <pc:spChg chg="mod">
          <ac:chgData name="Thomas" userId="575d030b64f4584e" providerId="LiveId" clId="{1F2B6A54-1B0A-4919-96D9-F711E5E658E5}" dt="2022-03-31T12:56:49.544" v="3129" actId="207"/>
          <ac:spMkLst>
            <pc:docMk/>
            <pc:sldMk cId="1481475681" sldId="794"/>
            <ac:spMk id="39" creationId="{7FB2151C-E485-4393-B0EA-B7B44FEBAFE4}"/>
          </ac:spMkLst>
        </pc:spChg>
        <pc:spChg chg="add del mod">
          <ac:chgData name="Thomas" userId="575d030b64f4584e" providerId="LiveId" clId="{1F2B6A54-1B0A-4919-96D9-F711E5E658E5}" dt="2022-03-30T15:46:30.737" v="247"/>
          <ac:spMkLst>
            <pc:docMk/>
            <pc:sldMk cId="1481475681" sldId="794"/>
            <ac:spMk id="40" creationId="{43DCB322-2729-4668-AEE8-C8EE86949579}"/>
          </ac:spMkLst>
        </pc:spChg>
        <pc:spChg chg="mod">
          <ac:chgData name="Thomas" userId="575d030b64f4584e" providerId="LiveId" clId="{1F2B6A54-1B0A-4919-96D9-F711E5E658E5}" dt="2022-03-31T09:11:41.402" v="2002"/>
          <ac:spMkLst>
            <pc:docMk/>
            <pc:sldMk cId="1481475681" sldId="794"/>
            <ac:spMk id="41" creationId="{DB762D27-5E6F-43A3-AE53-E77D44BAF784}"/>
          </ac:spMkLst>
        </pc:spChg>
        <pc:spChg chg="mod">
          <ac:chgData name="Thomas" userId="575d030b64f4584e" providerId="LiveId" clId="{1F2B6A54-1B0A-4919-96D9-F711E5E658E5}" dt="2022-03-31T09:11:41.402" v="2002"/>
          <ac:spMkLst>
            <pc:docMk/>
            <pc:sldMk cId="1481475681" sldId="794"/>
            <ac:spMk id="42" creationId="{64D52B17-86FC-401B-B1F1-DC904CCF0B10}"/>
          </ac:spMkLst>
        </pc:spChg>
        <pc:spChg chg="mod">
          <ac:chgData name="Thomas" userId="575d030b64f4584e" providerId="LiveId" clId="{1F2B6A54-1B0A-4919-96D9-F711E5E658E5}" dt="2022-03-31T09:11:53.221" v="2006" actId="571"/>
          <ac:spMkLst>
            <pc:docMk/>
            <pc:sldMk cId="1481475681" sldId="794"/>
            <ac:spMk id="44" creationId="{A7F2EB99-A3D7-42B6-8AD7-3EB63A58EE40}"/>
          </ac:spMkLst>
        </pc:spChg>
        <pc:spChg chg="mod">
          <ac:chgData name="Thomas" userId="575d030b64f4584e" providerId="LiveId" clId="{1F2B6A54-1B0A-4919-96D9-F711E5E658E5}" dt="2022-03-31T09:11:53.221" v="2006" actId="571"/>
          <ac:spMkLst>
            <pc:docMk/>
            <pc:sldMk cId="1481475681" sldId="794"/>
            <ac:spMk id="45" creationId="{15055514-F843-4F6F-ADCF-54713810D8C0}"/>
          </ac:spMkLst>
        </pc:spChg>
        <pc:spChg chg="mod">
          <ac:chgData name="Thomas" userId="575d030b64f4584e" providerId="LiveId" clId="{1F2B6A54-1B0A-4919-96D9-F711E5E658E5}" dt="2022-03-31T09:11:56.747" v="2007" actId="571"/>
          <ac:spMkLst>
            <pc:docMk/>
            <pc:sldMk cId="1481475681" sldId="794"/>
            <ac:spMk id="47" creationId="{DF244037-248E-4E2B-9838-135128B38DE9}"/>
          </ac:spMkLst>
        </pc:spChg>
        <pc:spChg chg="mod">
          <ac:chgData name="Thomas" userId="575d030b64f4584e" providerId="LiveId" clId="{1F2B6A54-1B0A-4919-96D9-F711E5E658E5}" dt="2022-03-31T09:11:56.747" v="2007" actId="571"/>
          <ac:spMkLst>
            <pc:docMk/>
            <pc:sldMk cId="1481475681" sldId="794"/>
            <ac:spMk id="48" creationId="{D162FA7E-4D7F-4582-BB0F-AB342A4CE99F}"/>
          </ac:spMkLst>
        </pc:spChg>
        <pc:spChg chg="del">
          <ac:chgData name="Thomas" userId="575d030b64f4584e" providerId="LiveId" clId="{1F2B6A54-1B0A-4919-96D9-F711E5E658E5}" dt="2022-03-31T09:11:38.278" v="2001" actId="478"/>
          <ac:spMkLst>
            <pc:docMk/>
            <pc:sldMk cId="1481475681" sldId="794"/>
            <ac:spMk id="60" creationId="{D5EE473C-398B-4FA0-BE96-E9446EF1AEA7}"/>
          </ac:spMkLst>
        </pc:spChg>
        <pc:spChg chg="mod">
          <ac:chgData name="Thomas" userId="575d030b64f4584e" providerId="LiveId" clId="{1F2B6A54-1B0A-4919-96D9-F711E5E658E5}" dt="2022-03-31T09:11:58.343" v="2008" actId="571"/>
          <ac:spMkLst>
            <pc:docMk/>
            <pc:sldMk cId="1481475681" sldId="794"/>
            <ac:spMk id="65" creationId="{658C1084-981F-4B2B-852A-960F2B7909F3}"/>
          </ac:spMkLst>
        </pc:spChg>
        <pc:spChg chg="mod">
          <ac:chgData name="Thomas" userId="575d030b64f4584e" providerId="LiveId" clId="{1F2B6A54-1B0A-4919-96D9-F711E5E658E5}" dt="2022-03-31T09:11:58.343" v="2008" actId="571"/>
          <ac:spMkLst>
            <pc:docMk/>
            <pc:sldMk cId="1481475681" sldId="794"/>
            <ac:spMk id="66" creationId="{BEF43E8B-5889-4CE0-A3C4-68A377FA13BF}"/>
          </ac:spMkLst>
        </pc:spChg>
        <pc:spChg chg="add mod">
          <ac:chgData name="Thomas" userId="575d030b64f4584e" providerId="LiveId" clId="{1F2B6A54-1B0A-4919-96D9-F711E5E658E5}" dt="2022-03-31T09:13:01.657" v="2015" actId="12789"/>
          <ac:spMkLst>
            <pc:docMk/>
            <pc:sldMk cId="1481475681" sldId="794"/>
            <ac:spMk id="67" creationId="{86B953B2-3600-41BC-B84E-31BE6DB40EFB}"/>
          </ac:spMkLst>
        </pc:spChg>
        <pc:grpChg chg="del">
          <ac:chgData name="Thomas" userId="575d030b64f4584e" providerId="LiveId" clId="{1F2B6A54-1B0A-4919-96D9-F711E5E658E5}" dt="2022-03-31T09:11:47.215" v="2005" actId="478"/>
          <ac:grpSpMkLst>
            <pc:docMk/>
            <pc:sldMk cId="1481475681" sldId="794"/>
            <ac:grpSpMk id="21" creationId="{33660BB0-E4F7-4B88-B6E5-8382C85E87FD}"/>
          </ac:grpSpMkLst>
        </pc:grpChg>
        <pc:grpChg chg="del">
          <ac:chgData name="Thomas" userId="575d030b64f4584e" providerId="LiveId" clId="{1F2B6A54-1B0A-4919-96D9-F711E5E658E5}" dt="2022-03-31T09:12:03.211" v="2010" actId="478"/>
          <ac:grpSpMkLst>
            <pc:docMk/>
            <pc:sldMk cId="1481475681" sldId="794"/>
            <ac:grpSpMk id="24" creationId="{72681429-50F2-4BFB-9867-9697B077559C}"/>
          </ac:grpSpMkLst>
        </pc:grpChg>
        <pc:grpChg chg="del">
          <ac:chgData name="Thomas" userId="575d030b64f4584e" providerId="LiveId" clId="{1F2B6A54-1B0A-4919-96D9-F711E5E658E5}" dt="2022-03-31T09:12:03.211" v="2010" actId="478"/>
          <ac:grpSpMkLst>
            <pc:docMk/>
            <pc:sldMk cId="1481475681" sldId="794"/>
            <ac:grpSpMk id="27" creationId="{B22A5126-14C6-46AA-999C-E4D42E37A671}"/>
          </ac:grpSpMkLst>
        </pc:grpChg>
        <pc:grpChg chg="del">
          <ac:chgData name="Thomas" userId="575d030b64f4584e" providerId="LiveId" clId="{1F2B6A54-1B0A-4919-96D9-F711E5E658E5}" dt="2022-03-31T09:12:03.211" v="2010" actId="478"/>
          <ac:grpSpMkLst>
            <pc:docMk/>
            <pc:sldMk cId="1481475681" sldId="794"/>
            <ac:grpSpMk id="31" creationId="{5F5F23F4-EF6F-4B23-9B02-ED1AC1AAC725}"/>
          </ac:grpSpMkLst>
        </pc:grpChg>
        <pc:grpChg chg="add mod ord">
          <ac:chgData name="Thomas" userId="575d030b64f4584e" providerId="LiveId" clId="{1F2B6A54-1B0A-4919-96D9-F711E5E658E5}" dt="2022-03-31T09:11:46.151" v="2004" actId="167"/>
          <ac:grpSpMkLst>
            <pc:docMk/>
            <pc:sldMk cId="1481475681" sldId="794"/>
            <ac:grpSpMk id="40" creationId="{33F7D084-B787-4A10-A1D7-E6A29F225516}"/>
          </ac:grpSpMkLst>
        </pc:grpChg>
        <pc:grpChg chg="add mod ord">
          <ac:chgData name="Thomas" userId="575d030b64f4584e" providerId="LiveId" clId="{1F2B6A54-1B0A-4919-96D9-F711E5E658E5}" dt="2022-03-31T09:21:36.044" v="2071" actId="12788"/>
          <ac:grpSpMkLst>
            <pc:docMk/>
            <pc:sldMk cId="1481475681" sldId="794"/>
            <ac:grpSpMk id="43" creationId="{9599A0FA-B51C-47DB-B173-3D7B58F993CB}"/>
          </ac:grpSpMkLst>
        </pc:grpChg>
        <pc:grpChg chg="add mod ord">
          <ac:chgData name="Thomas" userId="575d030b64f4584e" providerId="LiveId" clId="{1F2B6A54-1B0A-4919-96D9-F711E5E658E5}" dt="2022-03-31T09:13:01.657" v="2015" actId="12789"/>
          <ac:grpSpMkLst>
            <pc:docMk/>
            <pc:sldMk cId="1481475681" sldId="794"/>
            <ac:grpSpMk id="46" creationId="{6579ECBC-E0C0-4765-B2DD-55AEF7A7254D}"/>
          </ac:grpSpMkLst>
        </pc:grpChg>
        <pc:grpChg chg="add mod ord">
          <ac:chgData name="Thomas" userId="575d030b64f4584e" providerId="LiveId" clId="{1F2B6A54-1B0A-4919-96D9-F711E5E658E5}" dt="2022-03-31T09:12:00.872" v="2009" actId="167"/>
          <ac:grpSpMkLst>
            <pc:docMk/>
            <pc:sldMk cId="1481475681" sldId="794"/>
            <ac:grpSpMk id="49" creationId="{B7A14F54-B93C-441E-871D-A5C3F7C80FBA}"/>
          </ac:grpSpMkLst>
        </pc:grpChg>
        <pc:grpChg chg="del">
          <ac:chgData name="Thomas" userId="575d030b64f4584e" providerId="LiveId" clId="{1F2B6A54-1B0A-4919-96D9-F711E5E658E5}" dt="2022-03-31T09:11:38.278" v="2001" actId="478"/>
          <ac:grpSpMkLst>
            <pc:docMk/>
            <pc:sldMk cId="1481475681" sldId="794"/>
            <ac:grpSpMk id="51" creationId="{276A694C-FCEE-41CA-99A1-1D6F87EB3ED2}"/>
          </ac:grpSpMkLst>
        </pc:grpChg>
        <pc:picChg chg="del">
          <ac:chgData name="Thomas" userId="575d030b64f4584e" providerId="LiveId" clId="{1F2B6A54-1B0A-4919-96D9-F711E5E658E5}" dt="2022-03-31T09:11:38.278" v="2001" actId="478"/>
          <ac:picMkLst>
            <pc:docMk/>
            <pc:sldMk cId="1481475681" sldId="794"/>
            <ac:picMk id="50" creationId="{AF0A954F-3C3F-4690-B315-ED76D6B601DF}"/>
          </ac:picMkLst>
        </pc:picChg>
        <pc:picChg chg="del">
          <ac:chgData name="Thomas" userId="575d030b64f4584e" providerId="LiveId" clId="{1F2B6A54-1B0A-4919-96D9-F711E5E658E5}" dt="2022-03-31T09:11:38.278" v="2001" actId="478"/>
          <ac:picMkLst>
            <pc:docMk/>
            <pc:sldMk cId="1481475681" sldId="794"/>
            <ac:picMk id="61" creationId="{601AEC82-25EC-4FDC-AB4F-552E580007D9}"/>
          </ac:picMkLst>
        </pc:picChg>
        <pc:picChg chg="add mod">
          <ac:chgData name="Thomas" userId="575d030b64f4584e" providerId="LiveId" clId="{1F2B6A54-1B0A-4919-96D9-F711E5E658E5}" dt="2022-03-31T09:12:49.955" v="2011"/>
          <ac:picMkLst>
            <pc:docMk/>
            <pc:sldMk cId="1481475681" sldId="794"/>
            <ac:picMk id="68" creationId="{1AC3C25D-75EC-4FE8-A099-14A6857FC4DF}"/>
          </ac:picMkLst>
        </pc:picChg>
        <pc:picChg chg="add mod">
          <ac:chgData name="Thomas" userId="575d030b64f4584e" providerId="LiveId" clId="{1F2B6A54-1B0A-4919-96D9-F711E5E658E5}" dt="2022-03-31T09:12:49.955" v="2011"/>
          <ac:picMkLst>
            <pc:docMk/>
            <pc:sldMk cId="1481475681" sldId="794"/>
            <ac:picMk id="69" creationId="{3F3D6A16-2BDE-4A42-B614-AF3C11988CB4}"/>
          </ac:picMkLst>
        </pc:picChg>
        <pc:picChg chg="add del mod">
          <ac:chgData name="Thomas" userId="575d030b64f4584e" providerId="LiveId" clId="{1F2B6A54-1B0A-4919-96D9-F711E5E658E5}" dt="2022-03-31T09:21:30.988" v="2067" actId="478"/>
          <ac:picMkLst>
            <pc:docMk/>
            <pc:sldMk cId="1481475681" sldId="794"/>
            <ac:picMk id="70" creationId="{7CFC09FE-D8BF-4D8E-86A1-0D6BB1BBEDDE}"/>
          </ac:picMkLst>
        </pc:picChg>
        <pc:picChg chg="add mod">
          <ac:chgData name="Thomas" userId="575d030b64f4584e" providerId="LiveId" clId="{1F2B6A54-1B0A-4919-96D9-F711E5E658E5}" dt="2022-03-31T09:21:36.044" v="2071" actId="12788"/>
          <ac:picMkLst>
            <pc:docMk/>
            <pc:sldMk cId="1481475681" sldId="794"/>
            <ac:picMk id="71" creationId="{7EFBFFC5-D769-4DFC-8FF1-892F9B29980F}"/>
          </ac:picMkLst>
        </pc:picChg>
      </pc:sldChg>
      <pc:sldChg chg="addSp delSp modSp mod">
        <pc:chgData name="Thomas" userId="575d030b64f4584e" providerId="LiveId" clId="{1F2B6A54-1B0A-4919-96D9-F711E5E658E5}" dt="2022-03-31T12:56:56.560" v="3132" actId="207"/>
        <pc:sldMkLst>
          <pc:docMk/>
          <pc:sldMk cId="2046398845" sldId="795"/>
        </pc:sldMkLst>
        <pc:spChg chg="mod">
          <ac:chgData name="Thomas" userId="575d030b64f4584e" providerId="LiveId" clId="{1F2B6A54-1B0A-4919-96D9-F711E5E658E5}" dt="2022-03-31T12:56:56.560" v="3132" actId="207"/>
          <ac:spMkLst>
            <pc:docMk/>
            <pc:sldMk cId="2046398845" sldId="795"/>
            <ac:spMk id="34" creationId="{DC6C237B-450D-4452-B9AB-6D4EAAD5CEE1}"/>
          </ac:spMkLst>
        </pc:spChg>
        <pc:spChg chg="mod">
          <ac:chgData name="Thomas" userId="575d030b64f4584e" providerId="LiveId" clId="{1F2B6A54-1B0A-4919-96D9-F711E5E658E5}" dt="2022-03-31T12:56:56.560" v="3132" actId="207"/>
          <ac:spMkLst>
            <pc:docMk/>
            <pc:sldMk cId="2046398845" sldId="795"/>
            <ac:spMk id="35" creationId="{0AFDCB64-AB13-425D-8645-7CA1339A8075}"/>
          </ac:spMkLst>
        </pc:spChg>
        <pc:spChg chg="mod">
          <ac:chgData name="Thomas" userId="575d030b64f4584e" providerId="LiveId" clId="{1F2B6A54-1B0A-4919-96D9-F711E5E658E5}" dt="2022-03-31T12:56:56.560" v="3132" actId="207"/>
          <ac:spMkLst>
            <pc:docMk/>
            <pc:sldMk cId="2046398845" sldId="795"/>
            <ac:spMk id="36" creationId="{16C09E4B-1D83-44C2-9803-2F1D42FA39FA}"/>
          </ac:spMkLst>
        </pc:spChg>
        <pc:spChg chg="mod">
          <ac:chgData name="Thomas" userId="575d030b64f4584e" providerId="LiveId" clId="{1F2B6A54-1B0A-4919-96D9-F711E5E658E5}" dt="2022-03-31T12:56:56.560" v="3132" actId="207"/>
          <ac:spMkLst>
            <pc:docMk/>
            <pc:sldMk cId="2046398845" sldId="795"/>
            <ac:spMk id="37" creationId="{0DB68CBA-EF60-4D99-B817-0B523E2A222C}"/>
          </ac:spMkLst>
        </pc:spChg>
        <pc:spChg chg="del">
          <ac:chgData name="Thomas" userId="575d030b64f4584e" providerId="LiveId" clId="{1F2B6A54-1B0A-4919-96D9-F711E5E658E5}" dt="2022-03-30T15:46:38.191" v="251" actId="478"/>
          <ac:spMkLst>
            <pc:docMk/>
            <pc:sldMk cId="2046398845" sldId="795"/>
            <ac:spMk id="38" creationId="{AB6733F3-9027-41A3-8387-65617340E8F7}"/>
          </ac:spMkLst>
        </pc:spChg>
        <pc:spChg chg="mod">
          <ac:chgData name="Thomas" userId="575d030b64f4584e" providerId="LiveId" clId="{1F2B6A54-1B0A-4919-96D9-F711E5E658E5}" dt="2022-03-31T12:56:52.033" v="3130" actId="207"/>
          <ac:spMkLst>
            <pc:docMk/>
            <pc:sldMk cId="2046398845" sldId="795"/>
            <ac:spMk id="39" creationId="{7FB2151C-E485-4393-B0EA-B7B44FEBAFE4}"/>
          </ac:spMkLst>
        </pc:spChg>
        <pc:spChg chg="mod">
          <ac:chgData name="Thomas" userId="575d030b64f4584e" providerId="LiveId" clId="{1F2B6A54-1B0A-4919-96D9-F711E5E658E5}" dt="2022-03-31T12:56:56.560" v="3132" actId="207"/>
          <ac:spMkLst>
            <pc:docMk/>
            <pc:sldMk cId="2046398845" sldId="795"/>
            <ac:spMk id="43" creationId="{9B28CA8C-AFB2-4B9A-A6DD-F2AD7E1DB38F}"/>
          </ac:spMkLst>
        </pc:spChg>
        <pc:spChg chg="add mod">
          <ac:chgData name="Thomas" userId="575d030b64f4584e" providerId="LiveId" clId="{1F2B6A54-1B0A-4919-96D9-F711E5E658E5}" dt="2022-03-30T15:46:38.508" v="252"/>
          <ac:spMkLst>
            <pc:docMk/>
            <pc:sldMk cId="2046398845" sldId="795"/>
            <ac:spMk id="44" creationId="{99D83811-1696-4812-A079-DD9812CEAB29}"/>
          </ac:spMkLst>
        </pc:spChg>
        <pc:spChg chg="del">
          <ac:chgData name="Thomas" userId="575d030b64f4584e" providerId="LiveId" clId="{1F2B6A54-1B0A-4919-96D9-F711E5E658E5}" dt="2022-03-31T09:16:10.937" v="2026" actId="478"/>
          <ac:spMkLst>
            <pc:docMk/>
            <pc:sldMk cId="2046398845" sldId="795"/>
            <ac:spMk id="60" creationId="{D5EE473C-398B-4FA0-BE96-E9446EF1AEA7}"/>
          </ac:spMkLst>
        </pc:spChg>
        <pc:spChg chg="mod">
          <ac:chgData name="Thomas" userId="575d030b64f4584e" providerId="LiveId" clId="{1F2B6A54-1B0A-4919-96D9-F711E5E658E5}" dt="2022-03-31T09:15:40.386" v="2019"/>
          <ac:spMkLst>
            <pc:docMk/>
            <pc:sldMk cId="2046398845" sldId="795"/>
            <ac:spMk id="65" creationId="{6D7756C3-9773-4526-8FB9-C65FF263C1DA}"/>
          </ac:spMkLst>
        </pc:spChg>
        <pc:spChg chg="mod">
          <ac:chgData name="Thomas" userId="575d030b64f4584e" providerId="LiveId" clId="{1F2B6A54-1B0A-4919-96D9-F711E5E658E5}" dt="2022-03-31T09:15:40.386" v="2019"/>
          <ac:spMkLst>
            <pc:docMk/>
            <pc:sldMk cId="2046398845" sldId="795"/>
            <ac:spMk id="66" creationId="{4607B9CB-D29F-44CE-BA1C-AAAA0909D78F}"/>
          </ac:spMkLst>
        </pc:spChg>
        <pc:spChg chg="mod">
          <ac:chgData name="Thomas" userId="575d030b64f4584e" providerId="LiveId" clId="{1F2B6A54-1B0A-4919-96D9-F711E5E658E5}" dt="2022-03-31T09:16:00.839" v="2024" actId="571"/>
          <ac:spMkLst>
            <pc:docMk/>
            <pc:sldMk cId="2046398845" sldId="795"/>
            <ac:spMk id="68" creationId="{81459EF4-CFA2-4C05-A8C7-00ED8049E492}"/>
          </ac:spMkLst>
        </pc:spChg>
        <pc:spChg chg="mod">
          <ac:chgData name="Thomas" userId="575d030b64f4584e" providerId="LiveId" clId="{1F2B6A54-1B0A-4919-96D9-F711E5E658E5}" dt="2022-03-31T09:16:00.839" v="2024" actId="571"/>
          <ac:spMkLst>
            <pc:docMk/>
            <pc:sldMk cId="2046398845" sldId="795"/>
            <ac:spMk id="69" creationId="{5E1B775A-F872-4B78-BD5D-A7D5C1B6D379}"/>
          </ac:spMkLst>
        </pc:spChg>
        <pc:spChg chg="mod">
          <ac:chgData name="Thomas" userId="575d030b64f4584e" providerId="LiveId" clId="{1F2B6A54-1B0A-4919-96D9-F711E5E658E5}" dt="2022-03-31T09:16:14.677" v="2027" actId="571"/>
          <ac:spMkLst>
            <pc:docMk/>
            <pc:sldMk cId="2046398845" sldId="795"/>
            <ac:spMk id="71" creationId="{AC080B9E-25F5-4C42-A4F9-F28B82206B98}"/>
          </ac:spMkLst>
        </pc:spChg>
        <pc:spChg chg="mod">
          <ac:chgData name="Thomas" userId="575d030b64f4584e" providerId="LiveId" clId="{1F2B6A54-1B0A-4919-96D9-F711E5E658E5}" dt="2022-03-31T09:16:14.677" v="2027" actId="571"/>
          <ac:spMkLst>
            <pc:docMk/>
            <pc:sldMk cId="2046398845" sldId="795"/>
            <ac:spMk id="72" creationId="{F22FB86A-CCAF-4EE2-92EA-08636A6DA188}"/>
          </ac:spMkLst>
        </pc:spChg>
        <pc:spChg chg="mod">
          <ac:chgData name="Thomas" userId="575d030b64f4584e" providerId="LiveId" clId="{1F2B6A54-1B0A-4919-96D9-F711E5E658E5}" dt="2022-03-31T09:16:14.677" v="2027" actId="571"/>
          <ac:spMkLst>
            <pc:docMk/>
            <pc:sldMk cId="2046398845" sldId="795"/>
            <ac:spMk id="74" creationId="{D53882A8-A311-4FB7-97F9-14EB876B5F7F}"/>
          </ac:spMkLst>
        </pc:spChg>
        <pc:spChg chg="mod">
          <ac:chgData name="Thomas" userId="575d030b64f4584e" providerId="LiveId" clId="{1F2B6A54-1B0A-4919-96D9-F711E5E658E5}" dt="2022-03-31T09:16:14.677" v="2027" actId="571"/>
          <ac:spMkLst>
            <pc:docMk/>
            <pc:sldMk cId="2046398845" sldId="795"/>
            <ac:spMk id="75" creationId="{EBC156BB-DE2E-48F6-ACEE-7A73E9B140DA}"/>
          </ac:spMkLst>
        </pc:spChg>
        <pc:spChg chg="mod">
          <ac:chgData name="Thomas" userId="575d030b64f4584e" providerId="LiveId" clId="{1F2B6A54-1B0A-4919-96D9-F711E5E658E5}" dt="2022-03-31T09:16:21.171" v="2030" actId="571"/>
          <ac:spMkLst>
            <pc:docMk/>
            <pc:sldMk cId="2046398845" sldId="795"/>
            <ac:spMk id="77" creationId="{5015A394-E165-4896-BD81-4FC879F96370}"/>
          </ac:spMkLst>
        </pc:spChg>
        <pc:spChg chg="mod">
          <ac:chgData name="Thomas" userId="575d030b64f4584e" providerId="LiveId" clId="{1F2B6A54-1B0A-4919-96D9-F711E5E658E5}" dt="2022-03-31T09:16:21.171" v="2030" actId="571"/>
          <ac:spMkLst>
            <pc:docMk/>
            <pc:sldMk cId="2046398845" sldId="795"/>
            <ac:spMk id="78" creationId="{FC470600-026D-4E7E-A7AA-345A229A6A67}"/>
          </ac:spMkLst>
        </pc:spChg>
        <pc:spChg chg="add mod">
          <ac:chgData name="Thomas" userId="575d030b64f4584e" providerId="LiveId" clId="{1F2B6A54-1B0A-4919-96D9-F711E5E658E5}" dt="2022-03-31T09:18:35.470" v="2035" actId="1076"/>
          <ac:spMkLst>
            <pc:docMk/>
            <pc:sldMk cId="2046398845" sldId="795"/>
            <ac:spMk id="79" creationId="{2FD531A8-1F97-4B97-A60A-080C2822DCE6}"/>
          </ac:spMkLst>
        </pc:spChg>
        <pc:grpChg chg="del">
          <ac:chgData name="Thomas" userId="575d030b64f4584e" providerId="LiveId" clId="{1F2B6A54-1B0A-4919-96D9-F711E5E658E5}" dt="2022-03-31T09:15:51.124" v="2022" actId="478"/>
          <ac:grpSpMkLst>
            <pc:docMk/>
            <pc:sldMk cId="2046398845" sldId="795"/>
            <ac:grpSpMk id="21" creationId="{33660BB0-E4F7-4B88-B6E5-8382C85E87FD}"/>
          </ac:grpSpMkLst>
        </pc:grpChg>
        <pc:grpChg chg="del">
          <ac:chgData name="Thomas" userId="575d030b64f4584e" providerId="LiveId" clId="{1F2B6A54-1B0A-4919-96D9-F711E5E658E5}" dt="2022-03-31T09:15:56.611" v="2023" actId="478"/>
          <ac:grpSpMkLst>
            <pc:docMk/>
            <pc:sldMk cId="2046398845" sldId="795"/>
            <ac:grpSpMk id="24" creationId="{72681429-50F2-4BFB-9867-9697B077559C}"/>
          </ac:grpSpMkLst>
        </pc:grpChg>
        <pc:grpChg chg="del">
          <ac:chgData name="Thomas" userId="575d030b64f4584e" providerId="LiveId" clId="{1F2B6A54-1B0A-4919-96D9-F711E5E658E5}" dt="2022-03-31T09:15:56.611" v="2023" actId="478"/>
          <ac:grpSpMkLst>
            <pc:docMk/>
            <pc:sldMk cId="2046398845" sldId="795"/>
            <ac:grpSpMk id="27" creationId="{B22A5126-14C6-46AA-999C-E4D42E37A671}"/>
          </ac:grpSpMkLst>
        </pc:grpChg>
        <pc:grpChg chg="del">
          <ac:chgData name="Thomas" userId="575d030b64f4584e" providerId="LiveId" clId="{1F2B6A54-1B0A-4919-96D9-F711E5E658E5}" dt="2022-03-31T09:15:56.611" v="2023" actId="478"/>
          <ac:grpSpMkLst>
            <pc:docMk/>
            <pc:sldMk cId="2046398845" sldId="795"/>
            <ac:grpSpMk id="31" creationId="{5F5F23F4-EF6F-4B23-9B02-ED1AC1AAC725}"/>
          </ac:grpSpMkLst>
        </pc:grpChg>
        <pc:grpChg chg="del">
          <ac:chgData name="Thomas" userId="575d030b64f4584e" providerId="LiveId" clId="{1F2B6A54-1B0A-4919-96D9-F711E5E658E5}" dt="2022-03-31T09:15:56.611" v="2023" actId="478"/>
          <ac:grpSpMkLst>
            <pc:docMk/>
            <pc:sldMk cId="2046398845" sldId="795"/>
            <ac:grpSpMk id="40" creationId="{C5CEBE80-4CD2-4C1D-A108-93F12F17716E}"/>
          </ac:grpSpMkLst>
        </pc:grpChg>
        <pc:grpChg chg="del">
          <ac:chgData name="Thomas" userId="575d030b64f4584e" providerId="LiveId" clId="{1F2B6A54-1B0A-4919-96D9-F711E5E658E5}" dt="2022-03-31T09:16:10.937" v="2026" actId="478"/>
          <ac:grpSpMkLst>
            <pc:docMk/>
            <pc:sldMk cId="2046398845" sldId="795"/>
            <ac:grpSpMk id="46" creationId="{36182E51-1FEF-4396-A1C5-AABC923CB880}"/>
          </ac:grpSpMkLst>
        </pc:grpChg>
        <pc:grpChg chg="add mod ord">
          <ac:chgData name="Thomas" userId="575d030b64f4584e" providerId="LiveId" clId="{1F2B6A54-1B0A-4919-96D9-F711E5E658E5}" dt="2022-03-31T09:15:47.484" v="2021" actId="167"/>
          <ac:grpSpMkLst>
            <pc:docMk/>
            <pc:sldMk cId="2046398845" sldId="795"/>
            <ac:grpSpMk id="49" creationId="{6722DB73-0AF1-45B3-A7B1-DCAE8E2D2292}"/>
          </ac:grpSpMkLst>
        </pc:grpChg>
        <pc:grpChg chg="del">
          <ac:chgData name="Thomas" userId="575d030b64f4584e" providerId="LiveId" clId="{1F2B6A54-1B0A-4919-96D9-F711E5E658E5}" dt="2022-03-31T09:16:10.937" v="2026" actId="478"/>
          <ac:grpSpMkLst>
            <pc:docMk/>
            <pc:sldMk cId="2046398845" sldId="795"/>
            <ac:grpSpMk id="51" creationId="{276A694C-FCEE-41CA-99A1-1D6F87EB3ED2}"/>
          </ac:grpSpMkLst>
        </pc:grpChg>
        <pc:grpChg chg="add mod">
          <ac:chgData name="Thomas" userId="575d030b64f4584e" providerId="LiveId" clId="{1F2B6A54-1B0A-4919-96D9-F711E5E658E5}" dt="2022-03-31T09:21:18.516" v="2065" actId="12789"/>
          <ac:grpSpMkLst>
            <pc:docMk/>
            <pc:sldMk cId="2046398845" sldId="795"/>
            <ac:grpSpMk id="67" creationId="{B0032790-0CE9-40C7-B1AA-27A1D1A2E448}"/>
          </ac:grpSpMkLst>
        </pc:grpChg>
        <pc:grpChg chg="add mod">
          <ac:chgData name="Thomas" userId="575d030b64f4584e" providerId="LiveId" clId="{1F2B6A54-1B0A-4919-96D9-F711E5E658E5}" dt="2022-03-31T09:16:16.986" v="2028" actId="12788"/>
          <ac:grpSpMkLst>
            <pc:docMk/>
            <pc:sldMk cId="2046398845" sldId="795"/>
            <ac:grpSpMk id="70" creationId="{5633BCD3-55CA-47F5-B8C0-48C19FEB50FB}"/>
          </ac:grpSpMkLst>
        </pc:grpChg>
        <pc:grpChg chg="add mod">
          <ac:chgData name="Thomas" userId="575d030b64f4584e" providerId="LiveId" clId="{1F2B6A54-1B0A-4919-96D9-F711E5E658E5}" dt="2022-03-31T09:18:40.517" v="2037" actId="12788"/>
          <ac:grpSpMkLst>
            <pc:docMk/>
            <pc:sldMk cId="2046398845" sldId="795"/>
            <ac:grpSpMk id="73" creationId="{186C6E36-6311-4856-B7C0-D8F2D5167FDA}"/>
          </ac:grpSpMkLst>
        </pc:grpChg>
        <pc:grpChg chg="add mod">
          <ac:chgData name="Thomas" userId="575d030b64f4584e" providerId="LiveId" clId="{1F2B6A54-1B0A-4919-96D9-F711E5E658E5}" dt="2022-03-31T09:16:22.830" v="2031" actId="12788"/>
          <ac:grpSpMkLst>
            <pc:docMk/>
            <pc:sldMk cId="2046398845" sldId="795"/>
            <ac:grpSpMk id="76" creationId="{060F9565-213D-493F-B526-71323A3592FB}"/>
          </ac:grpSpMkLst>
        </pc:grpChg>
        <pc:picChg chg="del">
          <ac:chgData name="Thomas" userId="575d030b64f4584e" providerId="LiveId" clId="{1F2B6A54-1B0A-4919-96D9-F711E5E658E5}" dt="2022-03-31T09:16:10.937" v="2026" actId="478"/>
          <ac:picMkLst>
            <pc:docMk/>
            <pc:sldMk cId="2046398845" sldId="795"/>
            <ac:picMk id="50" creationId="{AF0A954F-3C3F-4690-B315-ED76D6B601DF}"/>
          </ac:picMkLst>
        </pc:picChg>
        <pc:picChg chg="del">
          <ac:chgData name="Thomas" userId="575d030b64f4584e" providerId="LiveId" clId="{1F2B6A54-1B0A-4919-96D9-F711E5E658E5}" dt="2022-03-31T09:16:10.937" v="2026" actId="478"/>
          <ac:picMkLst>
            <pc:docMk/>
            <pc:sldMk cId="2046398845" sldId="795"/>
            <ac:picMk id="61" creationId="{601AEC82-25EC-4FDC-AB4F-552E580007D9}"/>
          </ac:picMkLst>
        </pc:picChg>
        <pc:picChg chg="add mod">
          <ac:chgData name="Thomas" userId="575d030b64f4584e" providerId="LiveId" clId="{1F2B6A54-1B0A-4919-96D9-F711E5E658E5}" dt="2022-03-31T09:18:29.762" v="2033" actId="1076"/>
          <ac:picMkLst>
            <pc:docMk/>
            <pc:sldMk cId="2046398845" sldId="795"/>
            <ac:picMk id="80" creationId="{6833AAE2-C72C-4296-9A21-E00E03E3AEDD}"/>
          </ac:picMkLst>
        </pc:picChg>
        <pc:picChg chg="add mod">
          <ac:chgData name="Thomas" userId="575d030b64f4584e" providerId="LiveId" clId="{1F2B6A54-1B0A-4919-96D9-F711E5E658E5}" dt="2022-03-31T09:18:40.517" v="2037" actId="12788"/>
          <ac:picMkLst>
            <pc:docMk/>
            <pc:sldMk cId="2046398845" sldId="795"/>
            <ac:picMk id="81" creationId="{1167038B-6C0F-46A7-8C2D-522537F6509D}"/>
          </ac:picMkLst>
        </pc:picChg>
        <pc:picChg chg="add del mod">
          <ac:chgData name="Thomas" userId="575d030b64f4584e" providerId="LiveId" clId="{1F2B6A54-1B0A-4919-96D9-F711E5E658E5}" dt="2022-03-31T09:21:13.784" v="2061" actId="478"/>
          <ac:picMkLst>
            <pc:docMk/>
            <pc:sldMk cId="2046398845" sldId="795"/>
            <ac:picMk id="82" creationId="{3B2829BC-5A61-46C6-81B2-4C16A70D8225}"/>
          </ac:picMkLst>
        </pc:picChg>
        <pc:picChg chg="add mod">
          <ac:chgData name="Thomas" userId="575d030b64f4584e" providerId="LiveId" clId="{1F2B6A54-1B0A-4919-96D9-F711E5E658E5}" dt="2022-03-31T09:18:50.627" v="2040" actId="207"/>
          <ac:picMkLst>
            <pc:docMk/>
            <pc:sldMk cId="2046398845" sldId="795"/>
            <ac:picMk id="83" creationId="{2ACDA405-96B1-4182-8FC7-DBBC281EF17A}"/>
          </ac:picMkLst>
        </pc:picChg>
        <pc:picChg chg="add mod">
          <ac:chgData name="Thomas" userId="575d030b64f4584e" providerId="LiveId" clId="{1F2B6A54-1B0A-4919-96D9-F711E5E658E5}" dt="2022-03-31T09:21:21.149" v="2066" actId="207"/>
          <ac:picMkLst>
            <pc:docMk/>
            <pc:sldMk cId="2046398845" sldId="795"/>
            <ac:picMk id="84" creationId="{E73CEC69-A2FC-4117-BFC1-DDB1A2D068A3}"/>
          </ac:picMkLst>
        </pc:picChg>
      </pc:sldChg>
      <pc:sldChg chg="addSp delSp modSp mod">
        <pc:chgData name="Thomas" userId="575d030b64f4584e" providerId="LiveId" clId="{1F2B6A54-1B0A-4919-96D9-F711E5E658E5}" dt="2022-03-31T12:57:03.802" v="3137" actId="207"/>
        <pc:sldMkLst>
          <pc:docMk/>
          <pc:sldMk cId="3571977003" sldId="796"/>
        </pc:sldMkLst>
        <pc:spChg chg="mod">
          <ac:chgData name="Thomas" userId="575d030b64f4584e" providerId="LiveId" clId="{1F2B6A54-1B0A-4919-96D9-F711E5E658E5}" dt="2022-03-31T12:57:02.116" v="3136" actId="207"/>
          <ac:spMkLst>
            <pc:docMk/>
            <pc:sldMk cId="3571977003" sldId="796"/>
            <ac:spMk id="34" creationId="{DC6C237B-450D-4452-B9AB-6D4EAAD5CEE1}"/>
          </ac:spMkLst>
        </pc:spChg>
        <pc:spChg chg="mod">
          <ac:chgData name="Thomas" userId="575d030b64f4584e" providerId="LiveId" clId="{1F2B6A54-1B0A-4919-96D9-F711E5E658E5}" dt="2022-03-31T12:57:02.116" v="3136" actId="207"/>
          <ac:spMkLst>
            <pc:docMk/>
            <pc:sldMk cId="3571977003" sldId="796"/>
            <ac:spMk id="35" creationId="{0AFDCB64-AB13-425D-8645-7CA1339A8075}"/>
          </ac:spMkLst>
        </pc:spChg>
        <pc:spChg chg="mod">
          <ac:chgData name="Thomas" userId="575d030b64f4584e" providerId="LiveId" clId="{1F2B6A54-1B0A-4919-96D9-F711E5E658E5}" dt="2022-03-31T12:57:02.116" v="3136" actId="207"/>
          <ac:spMkLst>
            <pc:docMk/>
            <pc:sldMk cId="3571977003" sldId="796"/>
            <ac:spMk id="36" creationId="{16C09E4B-1D83-44C2-9803-2F1D42FA39FA}"/>
          </ac:spMkLst>
        </pc:spChg>
        <pc:spChg chg="mod">
          <ac:chgData name="Thomas" userId="575d030b64f4584e" providerId="LiveId" clId="{1F2B6A54-1B0A-4919-96D9-F711E5E658E5}" dt="2022-03-31T12:57:02.116" v="3136" actId="207"/>
          <ac:spMkLst>
            <pc:docMk/>
            <pc:sldMk cId="3571977003" sldId="796"/>
            <ac:spMk id="37" creationId="{0DB68CBA-EF60-4D99-B817-0B523E2A222C}"/>
          </ac:spMkLst>
        </pc:spChg>
        <pc:spChg chg="del">
          <ac:chgData name="Thomas" userId="575d030b64f4584e" providerId="LiveId" clId="{1F2B6A54-1B0A-4919-96D9-F711E5E658E5}" dt="2022-03-30T15:46:41.478" v="253" actId="478"/>
          <ac:spMkLst>
            <pc:docMk/>
            <pc:sldMk cId="3571977003" sldId="796"/>
            <ac:spMk id="38" creationId="{AB6733F3-9027-41A3-8387-65617340E8F7}"/>
          </ac:spMkLst>
        </pc:spChg>
        <pc:spChg chg="mod">
          <ac:chgData name="Thomas" userId="575d030b64f4584e" providerId="LiveId" clId="{1F2B6A54-1B0A-4919-96D9-F711E5E658E5}" dt="2022-03-31T12:57:03.802" v="3137" actId="207"/>
          <ac:spMkLst>
            <pc:docMk/>
            <pc:sldMk cId="3571977003" sldId="796"/>
            <ac:spMk id="39" creationId="{7FB2151C-E485-4393-B0EA-B7B44FEBAFE4}"/>
          </ac:spMkLst>
        </pc:spChg>
        <pc:spChg chg="mod">
          <ac:chgData name="Thomas" userId="575d030b64f4584e" providerId="LiveId" clId="{1F2B6A54-1B0A-4919-96D9-F711E5E658E5}" dt="2022-03-31T12:57:02.116" v="3136" actId="207"/>
          <ac:spMkLst>
            <pc:docMk/>
            <pc:sldMk cId="3571977003" sldId="796"/>
            <ac:spMk id="43" creationId="{9B28CA8C-AFB2-4B9A-A6DD-F2AD7E1DB38F}"/>
          </ac:spMkLst>
        </pc:spChg>
        <pc:spChg chg="del">
          <ac:chgData name="Thomas" userId="575d030b64f4584e" providerId="LiveId" clId="{1F2B6A54-1B0A-4919-96D9-F711E5E658E5}" dt="2022-03-31T09:22:04.041" v="2076" actId="478"/>
          <ac:spMkLst>
            <pc:docMk/>
            <pc:sldMk cId="3571977003" sldId="796"/>
            <ac:spMk id="60" creationId="{D5EE473C-398B-4FA0-BE96-E9446EF1AEA7}"/>
          </ac:spMkLst>
        </pc:spChg>
        <pc:spChg chg="mod">
          <ac:chgData name="Thomas" userId="575d030b64f4584e" providerId="LiveId" clId="{1F2B6A54-1B0A-4919-96D9-F711E5E658E5}" dt="2022-03-31T12:57:02.116" v="3136" actId="207"/>
          <ac:spMkLst>
            <pc:docMk/>
            <pc:sldMk cId="3571977003" sldId="796"/>
            <ac:spMk id="67" creationId="{21EAEBA3-A1ED-4D36-97A3-C2E69C573E0D}"/>
          </ac:spMkLst>
        </pc:spChg>
        <pc:spChg chg="add mod">
          <ac:chgData name="Thomas" userId="575d030b64f4584e" providerId="LiveId" clId="{1F2B6A54-1B0A-4919-96D9-F711E5E658E5}" dt="2022-03-30T15:46:42.056" v="254"/>
          <ac:spMkLst>
            <pc:docMk/>
            <pc:sldMk cId="3571977003" sldId="796"/>
            <ac:spMk id="72" creationId="{9264B70A-61C2-419F-9319-F1D5C5D5C054}"/>
          </ac:spMkLst>
        </pc:spChg>
        <pc:spChg chg="mod">
          <ac:chgData name="Thomas" userId="575d030b64f4584e" providerId="LiveId" clId="{1F2B6A54-1B0A-4919-96D9-F711E5E658E5}" dt="2022-03-31T09:21:50.662" v="2072"/>
          <ac:spMkLst>
            <pc:docMk/>
            <pc:sldMk cId="3571977003" sldId="796"/>
            <ac:spMk id="74" creationId="{583DC6C5-7DF7-449D-8EE2-1DE27A9E83EE}"/>
          </ac:spMkLst>
        </pc:spChg>
        <pc:spChg chg="mod">
          <ac:chgData name="Thomas" userId="575d030b64f4584e" providerId="LiveId" clId="{1F2B6A54-1B0A-4919-96D9-F711E5E658E5}" dt="2022-03-31T09:21:50.662" v="2072"/>
          <ac:spMkLst>
            <pc:docMk/>
            <pc:sldMk cId="3571977003" sldId="796"/>
            <ac:spMk id="75" creationId="{5DA19EE7-9632-4B50-A617-E4FBBACC915A}"/>
          </ac:spMkLst>
        </pc:spChg>
        <pc:spChg chg="mod">
          <ac:chgData name="Thomas" userId="575d030b64f4584e" providerId="LiveId" clId="{1F2B6A54-1B0A-4919-96D9-F711E5E658E5}" dt="2022-03-31T09:22:10.955" v="2080" actId="571"/>
          <ac:spMkLst>
            <pc:docMk/>
            <pc:sldMk cId="3571977003" sldId="796"/>
            <ac:spMk id="77" creationId="{92F367DE-3F69-4062-8576-1AE903C38613}"/>
          </ac:spMkLst>
        </pc:spChg>
        <pc:spChg chg="mod">
          <ac:chgData name="Thomas" userId="575d030b64f4584e" providerId="LiveId" clId="{1F2B6A54-1B0A-4919-96D9-F711E5E658E5}" dt="2022-03-31T09:22:10.955" v="2080" actId="571"/>
          <ac:spMkLst>
            <pc:docMk/>
            <pc:sldMk cId="3571977003" sldId="796"/>
            <ac:spMk id="78" creationId="{5E43C1F8-DAF2-45B4-B584-A3596C8BC347}"/>
          </ac:spMkLst>
        </pc:spChg>
        <pc:spChg chg="mod">
          <ac:chgData name="Thomas" userId="575d030b64f4584e" providerId="LiveId" clId="{1F2B6A54-1B0A-4919-96D9-F711E5E658E5}" dt="2022-03-31T09:22:12.262" v="2081" actId="571"/>
          <ac:spMkLst>
            <pc:docMk/>
            <pc:sldMk cId="3571977003" sldId="796"/>
            <ac:spMk id="80" creationId="{A0E31025-4C91-46CD-BD8B-1FDBC570910A}"/>
          </ac:spMkLst>
        </pc:spChg>
        <pc:spChg chg="mod">
          <ac:chgData name="Thomas" userId="575d030b64f4584e" providerId="LiveId" clId="{1F2B6A54-1B0A-4919-96D9-F711E5E658E5}" dt="2022-03-31T09:22:12.262" v="2081" actId="571"/>
          <ac:spMkLst>
            <pc:docMk/>
            <pc:sldMk cId="3571977003" sldId="796"/>
            <ac:spMk id="81" creationId="{4167332C-3598-433D-A692-83B05735C6DB}"/>
          </ac:spMkLst>
        </pc:spChg>
        <pc:spChg chg="mod">
          <ac:chgData name="Thomas" userId="575d030b64f4584e" providerId="LiveId" clId="{1F2B6A54-1B0A-4919-96D9-F711E5E658E5}" dt="2022-03-31T09:22:13.273" v="2082" actId="571"/>
          <ac:spMkLst>
            <pc:docMk/>
            <pc:sldMk cId="3571977003" sldId="796"/>
            <ac:spMk id="83" creationId="{BCBC14F9-E1AE-4508-AFF4-8329979E25AE}"/>
          </ac:spMkLst>
        </pc:spChg>
        <pc:spChg chg="mod">
          <ac:chgData name="Thomas" userId="575d030b64f4584e" providerId="LiveId" clId="{1F2B6A54-1B0A-4919-96D9-F711E5E658E5}" dt="2022-03-31T09:22:13.273" v="2082" actId="571"/>
          <ac:spMkLst>
            <pc:docMk/>
            <pc:sldMk cId="3571977003" sldId="796"/>
            <ac:spMk id="84" creationId="{ADA45997-781B-446F-B7F8-E9D463B6E505}"/>
          </ac:spMkLst>
        </pc:spChg>
        <pc:spChg chg="mod">
          <ac:chgData name="Thomas" userId="575d030b64f4584e" providerId="LiveId" clId="{1F2B6A54-1B0A-4919-96D9-F711E5E658E5}" dt="2022-03-31T09:22:14.285" v="2083" actId="571"/>
          <ac:spMkLst>
            <pc:docMk/>
            <pc:sldMk cId="3571977003" sldId="796"/>
            <ac:spMk id="86" creationId="{58D95E43-3847-4E0E-B656-26E01C9451DB}"/>
          </ac:spMkLst>
        </pc:spChg>
        <pc:spChg chg="mod">
          <ac:chgData name="Thomas" userId="575d030b64f4584e" providerId="LiveId" clId="{1F2B6A54-1B0A-4919-96D9-F711E5E658E5}" dt="2022-03-31T09:22:14.285" v="2083" actId="571"/>
          <ac:spMkLst>
            <pc:docMk/>
            <pc:sldMk cId="3571977003" sldId="796"/>
            <ac:spMk id="87" creationId="{CB591B2A-C9AF-40E7-97C8-07BC3727CDBF}"/>
          </ac:spMkLst>
        </pc:spChg>
        <pc:spChg chg="mod">
          <ac:chgData name="Thomas" userId="575d030b64f4584e" providerId="LiveId" clId="{1F2B6A54-1B0A-4919-96D9-F711E5E658E5}" dt="2022-03-31T09:22:16.603" v="2085" actId="571"/>
          <ac:spMkLst>
            <pc:docMk/>
            <pc:sldMk cId="3571977003" sldId="796"/>
            <ac:spMk id="89" creationId="{4BC87BC6-38A6-41EB-8877-6917BB7A1949}"/>
          </ac:spMkLst>
        </pc:spChg>
        <pc:spChg chg="mod">
          <ac:chgData name="Thomas" userId="575d030b64f4584e" providerId="LiveId" clId="{1F2B6A54-1B0A-4919-96D9-F711E5E658E5}" dt="2022-03-31T09:22:16.603" v="2085" actId="571"/>
          <ac:spMkLst>
            <pc:docMk/>
            <pc:sldMk cId="3571977003" sldId="796"/>
            <ac:spMk id="90" creationId="{E40052FD-7184-4271-81B5-4C4BF21B0D9C}"/>
          </ac:spMkLst>
        </pc:spChg>
        <pc:spChg chg="add mod">
          <ac:chgData name="Thomas" userId="575d030b64f4584e" providerId="LiveId" clId="{1F2B6A54-1B0A-4919-96D9-F711E5E658E5}" dt="2022-03-31T09:23:06.404" v="2097" actId="1076"/>
          <ac:spMkLst>
            <pc:docMk/>
            <pc:sldMk cId="3571977003" sldId="796"/>
            <ac:spMk id="91" creationId="{F5D1AB2E-D4D5-40B7-A96E-ACC137039D74}"/>
          </ac:spMkLst>
        </pc:spChg>
        <pc:grpChg chg="del">
          <ac:chgData name="Thomas" userId="575d030b64f4584e" providerId="LiveId" clId="{1F2B6A54-1B0A-4919-96D9-F711E5E658E5}" dt="2022-03-31T09:21:53.504" v="2074" actId="478"/>
          <ac:grpSpMkLst>
            <pc:docMk/>
            <pc:sldMk cId="3571977003" sldId="796"/>
            <ac:grpSpMk id="21" creationId="{33660BB0-E4F7-4B88-B6E5-8382C85E87FD}"/>
          </ac:grpSpMkLst>
        </pc:grpChg>
        <pc:grpChg chg="del">
          <ac:chgData name="Thomas" userId="575d030b64f4584e" providerId="LiveId" clId="{1F2B6A54-1B0A-4919-96D9-F711E5E658E5}" dt="2022-03-31T09:22:02.686" v="2075" actId="478"/>
          <ac:grpSpMkLst>
            <pc:docMk/>
            <pc:sldMk cId="3571977003" sldId="796"/>
            <ac:grpSpMk id="24" creationId="{72681429-50F2-4BFB-9867-9697B077559C}"/>
          </ac:grpSpMkLst>
        </pc:grpChg>
        <pc:grpChg chg="del">
          <ac:chgData name="Thomas" userId="575d030b64f4584e" providerId="LiveId" clId="{1F2B6A54-1B0A-4919-96D9-F711E5E658E5}" dt="2022-03-31T09:22:04.041" v="2076" actId="478"/>
          <ac:grpSpMkLst>
            <pc:docMk/>
            <pc:sldMk cId="3571977003" sldId="796"/>
            <ac:grpSpMk id="27" creationId="{B22A5126-14C6-46AA-999C-E4D42E37A671}"/>
          </ac:grpSpMkLst>
        </pc:grpChg>
        <pc:grpChg chg="del">
          <ac:chgData name="Thomas" userId="575d030b64f4584e" providerId="LiveId" clId="{1F2B6A54-1B0A-4919-96D9-F711E5E658E5}" dt="2022-03-31T09:22:05.505" v="2077" actId="478"/>
          <ac:grpSpMkLst>
            <pc:docMk/>
            <pc:sldMk cId="3571977003" sldId="796"/>
            <ac:grpSpMk id="31" creationId="{5F5F23F4-EF6F-4B23-9B02-ED1AC1AAC725}"/>
          </ac:grpSpMkLst>
        </pc:grpChg>
        <pc:grpChg chg="del">
          <ac:chgData name="Thomas" userId="575d030b64f4584e" providerId="LiveId" clId="{1F2B6A54-1B0A-4919-96D9-F711E5E658E5}" dt="2022-03-31T09:22:07.032" v="2078" actId="478"/>
          <ac:grpSpMkLst>
            <pc:docMk/>
            <pc:sldMk cId="3571977003" sldId="796"/>
            <ac:grpSpMk id="40" creationId="{C5CEBE80-4CD2-4C1D-A108-93F12F17716E}"/>
          </ac:grpSpMkLst>
        </pc:grpChg>
        <pc:grpChg chg="del">
          <ac:chgData name="Thomas" userId="575d030b64f4584e" providerId="LiveId" clId="{1F2B6A54-1B0A-4919-96D9-F711E5E658E5}" dt="2022-03-31T09:22:07.032" v="2078" actId="478"/>
          <ac:grpSpMkLst>
            <pc:docMk/>
            <pc:sldMk cId="3571977003" sldId="796"/>
            <ac:grpSpMk id="46" creationId="{3117700D-3C3D-47CA-AF9E-2F42334521EC}"/>
          </ac:grpSpMkLst>
        </pc:grpChg>
        <pc:grpChg chg="del">
          <ac:chgData name="Thomas" userId="575d030b64f4584e" providerId="LiveId" clId="{1F2B6A54-1B0A-4919-96D9-F711E5E658E5}" dt="2022-03-31T09:22:08.697" v="2079" actId="478"/>
          <ac:grpSpMkLst>
            <pc:docMk/>
            <pc:sldMk cId="3571977003" sldId="796"/>
            <ac:grpSpMk id="49" creationId="{DC18682C-3EBB-4137-94E1-59E9EC7BD05C}"/>
          </ac:grpSpMkLst>
        </pc:grpChg>
        <pc:grpChg chg="del">
          <ac:chgData name="Thomas" userId="575d030b64f4584e" providerId="LiveId" clId="{1F2B6A54-1B0A-4919-96D9-F711E5E658E5}" dt="2022-03-31T09:22:50.162" v="2093" actId="478"/>
          <ac:grpSpMkLst>
            <pc:docMk/>
            <pc:sldMk cId="3571977003" sldId="796"/>
            <ac:grpSpMk id="51" creationId="{276A694C-FCEE-41CA-99A1-1D6F87EB3ED2}"/>
          </ac:grpSpMkLst>
        </pc:grpChg>
        <pc:grpChg chg="del">
          <ac:chgData name="Thomas" userId="575d030b64f4584e" providerId="LiveId" clId="{1F2B6A54-1B0A-4919-96D9-F711E5E658E5}" dt="2022-03-31T09:22:08.697" v="2079" actId="478"/>
          <ac:grpSpMkLst>
            <pc:docMk/>
            <pc:sldMk cId="3571977003" sldId="796"/>
            <ac:grpSpMk id="68" creationId="{10FE5EAF-F729-438E-8E18-5751FEFC3748}"/>
          </ac:grpSpMkLst>
        </pc:grpChg>
        <pc:grpChg chg="add mod ord">
          <ac:chgData name="Thomas" userId="575d030b64f4584e" providerId="LiveId" clId="{1F2B6A54-1B0A-4919-96D9-F711E5E658E5}" dt="2022-03-31T09:21:52.344" v="2073" actId="167"/>
          <ac:grpSpMkLst>
            <pc:docMk/>
            <pc:sldMk cId="3571977003" sldId="796"/>
            <ac:grpSpMk id="73" creationId="{938DAAE9-C64D-4871-8072-7C7567A6DAD5}"/>
          </ac:grpSpMkLst>
        </pc:grpChg>
        <pc:grpChg chg="add mod">
          <ac:chgData name="Thomas" userId="575d030b64f4584e" providerId="LiveId" clId="{1F2B6A54-1B0A-4919-96D9-F711E5E658E5}" dt="2022-03-31T09:23:02.972" v="2096" actId="12788"/>
          <ac:grpSpMkLst>
            <pc:docMk/>
            <pc:sldMk cId="3571977003" sldId="796"/>
            <ac:grpSpMk id="76" creationId="{85EBEC07-CA80-47DB-A273-304FA97C15F2}"/>
          </ac:grpSpMkLst>
        </pc:grpChg>
        <pc:grpChg chg="add mod">
          <ac:chgData name="Thomas" userId="575d030b64f4584e" providerId="LiveId" clId="{1F2B6A54-1B0A-4919-96D9-F711E5E658E5}" dt="2022-03-31T09:22:25.350" v="2089" actId="12788"/>
          <ac:grpSpMkLst>
            <pc:docMk/>
            <pc:sldMk cId="3571977003" sldId="796"/>
            <ac:grpSpMk id="79" creationId="{A714F2B9-E9E8-400F-8433-2197175920A8}"/>
          </ac:grpSpMkLst>
        </pc:grpChg>
        <pc:grpChg chg="add mod">
          <ac:chgData name="Thomas" userId="575d030b64f4584e" providerId="LiveId" clId="{1F2B6A54-1B0A-4919-96D9-F711E5E658E5}" dt="2022-03-31T09:22:23.033" v="2088" actId="12788"/>
          <ac:grpSpMkLst>
            <pc:docMk/>
            <pc:sldMk cId="3571977003" sldId="796"/>
            <ac:grpSpMk id="82" creationId="{C2F08E51-79E3-4A79-B802-B84340B50E60}"/>
          </ac:grpSpMkLst>
        </pc:grpChg>
        <pc:grpChg chg="add mod">
          <ac:chgData name="Thomas" userId="575d030b64f4584e" providerId="LiveId" clId="{1F2B6A54-1B0A-4919-96D9-F711E5E658E5}" dt="2022-03-31T09:22:21.090" v="2087" actId="12788"/>
          <ac:grpSpMkLst>
            <pc:docMk/>
            <pc:sldMk cId="3571977003" sldId="796"/>
            <ac:grpSpMk id="85" creationId="{82AB1AEB-87F6-4F03-83C9-6557603CC954}"/>
          </ac:grpSpMkLst>
        </pc:grpChg>
        <pc:grpChg chg="add mod">
          <ac:chgData name="Thomas" userId="575d030b64f4584e" providerId="LiveId" clId="{1F2B6A54-1B0A-4919-96D9-F711E5E658E5}" dt="2022-03-31T09:23:19.689" v="2103" actId="12789"/>
          <ac:grpSpMkLst>
            <pc:docMk/>
            <pc:sldMk cId="3571977003" sldId="796"/>
            <ac:grpSpMk id="88" creationId="{1AB4E97C-F47A-4480-8D0F-80C88E102B35}"/>
          </ac:grpSpMkLst>
        </pc:grpChg>
        <pc:picChg chg="del">
          <ac:chgData name="Thomas" userId="575d030b64f4584e" providerId="LiveId" clId="{1F2B6A54-1B0A-4919-96D9-F711E5E658E5}" dt="2022-03-31T09:22:05.505" v="2077" actId="478"/>
          <ac:picMkLst>
            <pc:docMk/>
            <pc:sldMk cId="3571977003" sldId="796"/>
            <ac:picMk id="50" creationId="{AF0A954F-3C3F-4690-B315-ED76D6B601DF}"/>
          </ac:picMkLst>
        </pc:picChg>
        <pc:picChg chg="del">
          <ac:chgData name="Thomas" userId="575d030b64f4584e" providerId="LiveId" clId="{1F2B6A54-1B0A-4919-96D9-F711E5E658E5}" dt="2022-03-31T09:22:02.686" v="2075" actId="478"/>
          <ac:picMkLst>
            <pc:docMk/>
            <pc:sldMk cId="3571977003" sldId="796"/>
            <ac:picMk id="61" creationId="{601AEC82-25EC-4FDC-AB4F-552E580007D9}"/>
          </ac:picMkLst>
        </pc:picChg>
        <pc:picChg chg="add mod">
          <ac:chgData name="Thomas" userId="575d030b64f4584e" providerId="LiveId" clId="{1F2B6A54-1B0A-4919-96D9-F711E5E658E5}" dt="2022-03-31T09:22:58.183" v="2094"/>
          <ac:picMkLst>
            <pc:docMk/>
            <pc:sldMk cId="3571977003" sldId="796"/>
            <ac:picMk id="92" creationId="{85A05145-C874-4FCF-B2DD-D9849A29D3A7}"/>
          </ac:picMkLst>
        </pc:picChg>
        <pc:picChg chg="add mod">
          <ac:chgData name="Thomas" userId="575d030b64f4584e" providerId="LiveId" clId="{1F2B6A54-1B0A-4919-96D9-F711E5E658E5}" dt="2022-03-31T09:23:08.646" v="2098" actId="1076"/>
          <ac:picMkLst>
            <pc:docMk/>
            <pc:sldMk cId="3571977003" sldId="796"/>
            <ac:picMk id="93" creationId="{9D4C674D-F4E8-4FCB-8849-6179324F75D3}"/>
          </ac:picMkLst>
        </pc:picChg>
        <pc:picChg chg="add mod">
          <ac:chgData name="Thomas" userId="575d030b64f4584e" providerId="LiveId" clId="{1F2B6A54-1B0A-4919-96D9-F711E5E658E5}" dt="2022-03-31T09:23:10.867" v="2099" actId="1076"/>
          <ac:picMkLst>
            <pc:docMk/>
            <pc:sldMk cId="3571977003" sldId="796"/>
            <ac:picMk id="94" creationId="{48B30C25-C854-496D-ABFE-45F179F69E90}"/>
          </ac:picMkLst>
        </pc:picChg>
        <pc:picChg chg="add mod">
          <ac:chgData name="Thomas" userId="575d030b64f4584e" providerId="LiveId" clId="{1F2B6A54-1B0A-4919-96D9-F711E5E658E5}" dt="2022-03-31T09:23:02.972" v="2096" actId="12788"/>
          <ac:picMkLst>
            <pc:docMk/>
            <pc:sldMk cId="3571977003" sldId="796"/>
            <ac:picMk id="95" creationId="{B255D6A2-2E95-4CA2-BB7E-24AADDC6DAF5}"/>
          </ac:picMkLst>
        </pc:picChg>
        <pc:picChg chg="add mod">
          <ac:chgData name="Thomas" userId="575d030b64f4584e" providerId="LiveId" clId="{1F2B6A54-1B0A-4919-96D9-F711E5E658E5}" dt="2022-03-31T09:23:22.176" v="2104" actId="207"/>
          <ac:picMkLst>
            <pc:docMk/>
            <pc:sldMk cId="3571977003" sldId="796"/>
            <ac:picMk id="96" creationId="{0D5CB7C4-BB7F-4EA3-BE58-053E7D63E15E}"/>
          </ac:picMkLst>
        </pc:picChg>
      </pc:sldChg>
      <pc:sldChg chg="addSp delSp modSp mod">
        <pc:chgData name="Thomas" userId="575d030b64f4584e" providerId="LiveId" clId="{1F2B6A54-1B0A-4919-96D9-F711E5E658E5}" dt="2022-04-19T14:10:58.210" v="3651" actId="2711"/>
        <pc:sldMkLst>
          <pc:docMk/>
          <pc:sldMk cId="2010321106" sldId="798"/>
        </pc:sldMkLst>
        <pc:spChg chg="del">
          <ac:chgData name="Thomas" userId="575d030b64f4584e" providerId="LiveId" clId="{1F2B6A54-1B0A-4919-96D9-F711E5E658E5}" dt="2022-03-30T15:48:19.049" v="283" actId="478"/>
          <ac:spMkLst>
            <pc:docMk/>
            <pc:sldMk cId="2010321106" sldId="798"/>
            <ac:spMk id="11" creationId="{22FF5332-E0BD-4B07-B53A-975460B436D3}"/>
          </ac:spMkLst>
        </pc:spChg>
        <pc:spChg chg="mod">
          <ac:chgData name="Thomas" userId="575d030b64f4584e" providerId="LiveId" clId="{1F2B6A54-1B0A-4919-96D9-F711E5E658E5}" dt="2022-03-31T13:02:24.515" v="3205" actId="207"/>
          <ac:spMkLst>
            <pc:docMk/>
            <pc:sldMk cId="2010321106" sldId="798"/>
            <ac:spMk id="24" creationId="{F8065200-B54B-4C38-A836-29F0DBFB13BC}"/>
          </ac:spMkLst>
        </pc:spChg>
        <pc:spChg chg="mod">
          <ac:chgData name="Thomas" userId="575d030b64f4584e" providerId="LiveId" clId="{1F2B6A54-1B0A-4919-96D9-F711E5E658E5}" dt="2022-04-19T14:10:58.210" v="3651" actId="2711"/>
          <ac:spMkLst>
            <pc:docMk/>
            <pc:sldMk cId="2010321106" sldId="798"/>
            <ac:spMk id="25" creationId="{05D47608-6F76-46FB-B385-7377EB29915D}"/>
          </ac:spMkLst>
        </pc:spChg>
        <pc:spChg chg="mod">
          <ac:chgData name="Thomas" userId="575d030b64f4584e" providerId="LiveId" clId="{1F2B6A54-1B0A-4919-96D9-F711E5E658E5}" dt="2022-03-31T13:02:20.111" v="3204" actId="207"/>
          <ac:spMkLst>
            <pc:docMk/>
            <pc:sldMk cId="2010321106" sldId="798"/>
            <ac:spMk id="26" creationId="{1187F08C-96B4-42DC-940A-B650A1AC64A4}"/>
          </ac:spMkLst>
        </pc:spChg>
        <pc:spChg chg="mod">
          <ac:chgData name="Thomas" userId="575d030b64f4584e" providerId="LiveId" clId="{1F2B6A54-1B0A-4919-96D9-F711E5E658E5}" dt="2022-03-31T13:02:24.515" v="3205" actId="207"/>
          <ac:spMkLst>
            <pc:docMk/>
            <pc:sldMk cId="2010321106" sldId="798"/>
            <ac:spMk id="31" creationId="{0978175A-8AD7-4AB0-A693-51CF04B3C4F0}"/>
          </ac:spMkLst>
        </pc:spChg>
        <pc:spChg chg="mod">
          <ac:chgData name="Thomas" userId="575d030b64f4584e" providerId="LiveId" clId="{1F2B6A54-1B0A-4919-96D9-F711E5E658E5}" dt="2022-04-19T14:10:58.210" v="3651" actId="2711"/>
          <ac:spMkLst>
            <pc:docMk/>
            <pc:sldMk cId="2010321106" sldId="798"/>
            <ac:spMk id="32" creationId="{D8907690-F13C-4844-99FB-9C89B33D0F97}"/>
          </ac:spMkLst>
        </pc:spChg>
        <pc:spChg chg="mod">
          <ac:chgData name="Thomas" userId="575d030b64f4584e" providerId="LiveId" clId="{1F2B6A54-1B0A-4919-96D9-F711E5E658E5}" dt="2022-03-31T13:02:20.111" v="3204" actId="207"/>
          <ac:spMkLst>
            <pc:docMk/>
            <pc:sldMk cId="2010321106" sldId="798"/>
            <ac:spMk id="33" creationId="{6898E7A2-6B0A-424A-BB4F-027F1AF6F9BA}"/>
          </ac:spMkLst>
        </pc:spChg>
        <pc:spChg chg="mod">
          <ac:chgData name="Thomas" userId="575d030b64f4584e" providerId="LiveId" clId="{1F2B6A54-1B0A-4919-96D9-F711E5E658E5}" dt="2022-03-31T13:02:24.515" v="3205" actId="207"/>
          <ac:spMkLst>
            <pc:docMk/>
            <pc:sldMk cId="2010321106" sldId="798"/>
            <ac:spMk id="38" creationId="{F4DB3E45-41C1-40FF-9647-DB856892EACB}"/>
          </ac:spMkLst>
        </pc:spChg>
        <pc:spChg chg="mod">
          <ac:chgData name="Thomas" userId="575d030b64f4584e" providerId="LiveId" clId="{1F2B6A54-1B0A-4919-96D9-F711E5E658E5}" dt="2022-04-19T14:10:58.210" v="3651" actId="2711"/>
          <ac:spMkLst>
            <pc:docMk/>
            <pc:sldMk cId="2010321106" sldId="798"/>
            <ac:spMk id="39" creationId="{529274CD-0838-4A9D-81D6-DA4115C55651}"/>
          </ac:spMkLst>
        </pc:spChg>
        <pc:spChg chg="add mod">
          <ac:chgData name="Thomas" userId="575d030b64f4584e" providerId="LiveId" clId="{1F2B6A54-1B0A-4919-96D9-F711E5E658E5}" dt="2022-03-30T15:48:19.493" v="284"/>
          <ac:spMkLst>
            <pc:docMk/>
            <pc:sldMk cId="2010321106" sldId="798"/>
            <ac:spMk id="40" creationId="{C319B808-52BA-4820-BE37-244E457610C8}"/>
          </ac:spMkLst>
        </pc:spChg>
        <pc:spChg chg="mod">
          <ac:chgData name="Thomas" userId="575d030b64f4584e" providerId="LiveId" clId="{1F2B6A54-1B0A-4919-96D9-F711E5E658E5}" dt="2022-03-31T13:02:20.111" v="3204" actId="207"/>
          <ac:spMkLst>
            <pc:docMk/>
            <pc:sldMk cId="2010321106" sldId="798"/>
            <ac:spMk id="46" creationId="{AD6E3292-44C5-428C-B137-0DF997C082CA}"/>
          </ac:spMkLst>
        </pc:spChg>
        <pc:spChg chg="mod">
          <ac:chgData name="Thomas" userId="575d030b64f4584e" providerId="LiveId" clId="{1F2B6A54-1B0A-4919-96D9-F711E5E658E5}" dt="2022-03-30T16:38:22.785" v="1264" actId="108"/>
          <ac:spMkLst>
            <pc:docMk/>
            <pc:sldMk cId="2010321106" sldId="798"/>
            <ac:spMk id="47" creationId="{9964671E-FEC5-4A18-85B1-41AE4F5DD636}"/>
          </ac:spMkLst>
        </pc:spChg>
        <pc:spChg chg="mod">
          <ac:chgData name="Thomas" userId="575d030b64f4584e" providerId="LiveId" clId="{1F2B6A54-1B0A-4919-96D9-F711E5E658E5}" dt="2022-03-30T16:38:23.318" v="1265" actId="108"/>
          <ac:spMkLst>
            <pc:docMk/>
            <pc:sldMk cId="2010321106" sldId="798"/>
            <ac:spMk id="48" creationId="{2015C820-7CA4-4817-B0DD-F0BF205F9AB6}"/>
          </ac:spMkLst>
        </pc:spChg>
        <pc:spChg chg="mod">
          <ac:chgData name="Thomas" userId="575d030b64f4584e" providerId="LiveId" clId="{1F2B6A54-1B0A-4919-96D9-F711E5E658E5}" dt="2022-03-31T13:02:24.515" v="3205" actId="207"/>
          <ac:spMkLst>
            <pc:docMk/>
            <pc:sldMk cId="2010321106" sldId="798"/>
            <ac:spMk id="53" creationId="{DEAF709B-2012-4194-B6B7-7C7B0B15306D}"/>
          </ac:spMkLst>
        </pc:spChg>
        <pc:spChg chg="mod">
          <ac:chgData name="Thomas" userId="575d030b64f4584e" providerId="LiveId" clId="{1F2B6A54-1B0A-4919-96D9-F711E5E658E5}" dt="2022-04-19T14:10:58.210" v="3651" actId="2711"/>
          <ac:spMkLst>
            <pc:docMk/>
            <pc:sldMk cId="2010321106" sldId="798"/>
            <ac:spMk id="54" creationId="{1EFE6871-DB48-4FC6-AB36-A077C47F0C5D}"/>
          </ac:spMkLst>
        </pc:spChg>
        <pc:spChg chg="mod">
          <ac:chgData name="Thomas" userId="575d030b64f4584e" providerId="LiveId" clId="{1F2B6A54-1B0A-4919-96D9-F711E5E658E5}" dt="2022-03-31T13:02:20.111" v="3204" actId="207"/>
          <ac:spMkLst>
            <pc:docMk/>
            <pc:sldMk cId="2010321106" sldId="798"/>
            <ac:spMk id="55" creationId="{8C352688-B29C-46EB-B54E-0664EF12EC43}"/>
          </ac:spMkLst>
        </pc:spChg>
        <pc:spChg chg="mod">
          <ac:chgData name="Thomas" userId="575d030b64f4584e" providerId="LiveId" clId="{1F2B6A54-1B0A-4919-96D9-F711E5E658E5}" dt="2022-03-30T16:38:23.776" v="1266" actId="108"/>
          <ac:spMkLst>
            <pc:docMk/>
            <pc:sldMk cId="2010321106" sldId="798"/>
            <ac:spMk id="57" creationId="{31D82CE6-61ED-4514-BAF0-D52305849FAF}"/>
          </ac:spMkLst>
        </pc:spChg>
        <pc:spChg chg="mod">
          <ac:chgData name="Thomas" userId="575d030b64f4584e" providerId="LiveId" clId="{1F2B6A54-1B0A-4919-96D9-F711E5E658E5}" dt="2022-03-30T16:38:24.318" v="1267" actId="108"/>
          <ac:spMkLst>
            <pc:docMk/>
            <pc:sldMk cId="2010321106" sldId="798"/>
            <ac:spMk id="58" creationId="{2F628409-2C01-4C70-B73B-445AD591DF1B}"/>
          </ac:spMkLst>
        </pc:spChg>
        <pc:spChg chg="mod">
          <ac:chgData name="Thomas" userId="575d030b64f4584e" providerId="LiveId" clId="{1F2B6A54-1B0A-4919-96D9-F711E5E658E5}" dt="2022-03-30T16:38:24.823" v="1268" actId="108"/>
          <ac:spMkLst>
            <pc:docMk/>
            <pc:sldMk cId="2010321106" sldId="798"/>
            <ac:spMk id="59" creationId="{331B8275-FB5C-4FD1-9F48-DBFF30DB7D81}"/>
          </ac:spMkLst>
        </pc:spChg>
        <pc:spChg chg="mod">
          <ac:chgData name="Thomas" userId="575d030b64f4584e" providerId="LiveId" clId="{1F2B6A54-1B0A-4919-96D9-F711E5E658E5}" dt="2022-03-31T13:02:24.515" v="3205" actId="207"/>
          <ac:spMkLst>
            <pc:docMk/>
            <pc:sldMk cId="2010321106" sldId="798"/>
            <ac:spMk id="66" creationId="{112D54DC-9E20-451A-9556-742A54A6E68B}"/>
          </ac:spMkLst>
        </pc:spChg>
        <pc:spChg chg="mod">
          <ac:chgData name="Thomas" userId="575d030b64f4584e" providerId="LiveId" clId="{1F2B6A54-1B0A-4919-96D9-F711E5E658E5}" dt="2022-04-19T14:10:58.210" v="3651" actId="2711"/>
          <ac:spMkLst>
            <pc:docMk/>
            <pc:sldMk cId="2010321106" sldId="798"/>
            <ac:spMk id="67" creationId="{833184B8-38FF-4C39-AB5B-8FFBDD78ABF9}"/>
          </ac:spMkLst>
        </pc:spChg>
        <pc:spChg chg="mod">
          <ac:chgData name="Thomas" userId="575d030b64f4584e" providerId="LiveId" clId="{1F2B6A54-1B0A-4919-96D9-F711E5E658E5}" dt="2022-03-31T13:02:20.111" v="3204" actId="207"/>
          <ac:spMkLst>
            <pc:docMk/>
            <pc:sldMk cId="2010321106" sldId="798"/>
            <ac:spMk id="68" creationId="{5263A269-D3E6-4182-82C4-159A5C56CE15}"/>
          </ac:spMkLst>
        </pc:spChg>
        <pc:spChg chg="mod">
          <ac:chgData name="Thomas" userId="575d030b64f4584e" providerId="LiveId" clId="{1F2B6A54-1B0A-4919-96D9-F711E5E658E5}" dt="2022-03-30T16:07:30.749" v="628" actId="2085"/>
          <ac:spMkLst>
            <pc:docMk/>
            <pc:sldMk cId="2010321106" sldId="798"/>
            <ac:spMk id="71" creationId="{07CEA4CB-9864-4BCA-B031-96FD136AA728}"/>
          </ac:spMkLst>
        </pc:spChg>
        <pc:spChg chg="mod">
          <ac:chgData name="Thomas" userId="575d030b64f4584e" providerId="LiveId" clId="{1F2B6A54-1B0A-4919-96D9-F711E5E658E5}" dt="2022-03-31T13:02:26.451" v="3206" actId="207"/>
          <ac:spMkLst>
            <pc:docMk/>
            <pc:sldMk cId="2010321106" sldId="798"/>
            <ac:spMk id="310" creationId="{4510765D-5E5A-4BC0-8799-A7FE3C59BDF2}"/>
          </ac:spMkLst>
        </pc:spChg>
        <pc:picChg chg="mod">
          <ac:chgData name="Thomas" userId="575d030b64f4584e" providerId="LiveId" clId="{1F2B6A54-1B0A-4919-96D9-F711E5E658E5}" dt="2022-03-30T16:07:19.705" v="620" actId="108"/>
          <ac:picMkLst>
            <pc:docMk/>
            <pc:sldMk cId="2010321106" sldId="798"/>
            <ac:picMk id="28" creationId="{DC85F3FE-B521-4F41-B197-4617A3912514}"/>
          </ac:picMkLst>
        </pc:picChg>
        <pc:picChg chg="mod">
          <ac:chgData name="Thomas" userId="575d030b64f4584e" providerId="LiveId" clId="{1F2B6A54-1B0A-4919-96D9-F711E5E658E5}" dt="2022-03-30T16:07:20.155" v="621" actId="108"/>
          <ac:picMkLst>
            <pc:docMk/>
            <pc:sldMk cId="2010321106" sldId="798"/>
            <ac:picMk id="35" creationId="{E8CDE95D-CB4D-4140-8FE5-C8B8FFBC6A32}"/>
          </ac:picMkLst>
        </pc:picChg>
        <pc:picChg chg="mod">
          <ac:chgData name="Thomas" userId="575d030b64f4584e" providerId="LiveId" clId="{1F2B6A54-1B0A-4919-96D9-F711E5E658E5}" dt="2022-03-30T16:07:20.599" v="622" actId="108"/>
          <ac:picMkLst>
            <pc:docMk/>
            <pc:sldMk cId="2010321106" sldId="798"/>
            <ac:picMk id="50" creationId="{F99DE68B-10F0-404D-A35F-5A3C89A5E8AC}"/>
          </ac:picMkLst>
        </pc:picChg>
        <pc:picChg chg="mod">
          <ac:chgData name="Thomas" userId="575d030b64f4584e" providerId="LiveId" clId="{1F2B6A54-1B0A-4919-96D9-F711E5E658E5}" dt="2022-03-30T16:07:21.234" v="623" actId="108"/>
          <ac:picMkLst>
            <pc:docMk/>
            <pc:sldMk cId="2010321106" sldId="798"/>
            <ac:picMk id="63" creationId="{5AE21D7E-F38D-45D8-93CA-396DC415ED5B}"/>
          </ac:picMkLst>
        </pc:picChg>
        <pc:picChg chg="mod">
          <ac:chgData name="Thomas" userId="575d030b64f4584e" providerId="LiveId" clId="{1F2B6A54-1B0A-4919-96D9-F711E5E658E5}" dt="2022-03-30T16:07:30.749" v="628" actId="2085"/>
          <ac:picMkLst>
            <pc:docMk/>
            <pc:sldMk cId="2010321106" sldId="798"/>
            <ac:picMk id="70" creationId="{DB95A41D-C744-460C-A564-12C808E16626}"/>
          </ac:picMkLst>
        </pc:picChg>
      </pc:sldChg>
      <pc:sldChg chg="addSp delSp modSp mod">
        <pc:chgData name="Thomas" userId="575d030b64f4584e" providerId="LiveId" clId="{1F2B6A54-1B0A-4919-96D9-F711E5E658E5}" dt="2022-03-31T13:03:49.563" v="3217" actId="207"/>
        <pc:sldMkLst>
          <pc:docMk/>
          <pc:sldMk cId="718012631" sldId="799"/>
        </pc:sldMkLst>
        <pc:spChg chg="mod">
          <ac:chgData name="Thomas" userId="575d030b64f4584e" providerId="LiveId" clId="{1F2B6A54-1B0A-4919-96D9-F711E5E658E5}" dt="2022-03-31T13:03:45.761" v="3216" actId="207"/>
          <ac:spMkLst>
            <pc:docMk/>
            <pc:sldMk cId="718012631" sldId="799"/>
            <ac:spMk id="31" creationId="{B0F6DC82-7B78-4CD7-ACD9-ADB853CA0890}"/>
          </ac:spMkLst>
        </pc:spChg>
        <pc:spChg chg="add mod">
          <ac:chgData name="Thomas" userId="575d030b64f4584e" providerId="LiveId" clId="{1F2B6A54-1B0A-4919-96D9-F711E5E658E5}" dt="2022-03-30T15:49:04.124" v="294"/>
          <ac:spMkLst>
            <pc:docMk/>
            <pc:sldMk cId="718012631" sldId="799"/>
            <ac:spMk id="37" creationId="{66E50189-95BA-4738-9CCB-8FEAA6A85EC4}"/>
          </ac:spMkLst>
        </pc:spChg>
        <pc:spChg chg="del">
          <ac:chgData name="Thomas" userId="575d030b64f4584e" providerId="LiveId" clId="{1F2B6A54-1B0A-4919-96D9-F711E5E658E5}" dt="2022-03-30T15:49:03.602" v="293" actId="478"/>
          <ac:spMkLst>
            <pc:docMk/>
            <pc:sldMk cId="718012631" sldId="799"/>
            <ac:spMk id="40" creationId="{C9021501-8F10-4408-87C6-28CD49CEEF33}"/>
          </ac:spMkLst>
        </pc:spChg>
        <pc:spChg chg="mod">
          <ac:chgData name="Thomas" userId="575d030b64f4584e" providerId="LiveId" clId="{1F2B6A54-1B0A-4919-96D9-F711E5E658E5}" dt="2022-03-31T13:03:49.563" v="3217" actId="207"/>
          <ac:spMkLst>
            <pc:docMk/>
            <pc:sldMk cId="718012631" sldId="799"/>
            <ac:spMk id="41" creationId="{77491D2A-7F72-45CA-B3BE-2AE00F700A98}"/>
          </ac:spMkLst>
        </pc:spChg>
        <pc:spChg chg="mod">
          <ac:chgData name="Thomas" userId="575d030b64f4584e" providerId="LiveId" clId="{1F2B6A54-1B0A-4919-96D9-F711E5E658E5}" dt="2022-03-31T13:03:45.761" v="3216" actId="207"/>
          <ac:spMkLst>
            <pc:docMk/>
            <pc:sldMk cId="718012631" sldId="799"/>
            <ac:spMk id="58" creationId="{1D53507F-37DA-4762-90C9-37ED94CD8D22}"/>
          </ac:spMkLst>
        </pc:spChg>
        <pc:spChg chg="mod">
          <ac:chgData name="Thomas" userId="575d030b64f4584e" providerId="LiveId" clId="{1F2B6A54-1B0A-4919-96D9-F711E5E658E5}" dt="2022-03-31T13:03:45.761" v="3216" actId="207"/>
          <ac:spMkLst>
            <pc:docMk/>
            <pc:sldMk cId="718012631" sldId="799"/>
            <ac:spMk id="59" creationId="{36CE7A6E-3B69-4D3C-8A24-B2D2DFC0CA2B}"/>
          </ac:spMkLst>
        </pc:spChg>
        <pc:spChg chg="mod">
          <ac:chgData name="Thomas" userId="575d030b64f4584e" providerId="LiveId" clId="{1F2B6A54-1B0A-4919-96D9-F711E5E658E5}" dt="2022-03-31T13:03:45.761" v="3216" actId="207"/>
          <ac:spMkLst>
            <pc:docMk/>
            <pc:sldMk cId="718012631" sldId="799"/>
            <ac:spMk id="61" creationId="{F038F126-983B-4C15-A6C1-A7594F8A9C11}"/>
          </ac:spMkLst>
        </pc:spChg>
        <pc:spChg chg="mod">
          <ac:chgData name="Thomas" userId="575d030b64f4584e" providerId="LiveId" clId="{1F2B6A54-1B0A-4919-96D9-F711E5E658E5}" dt="2022-03-31T13:03:45.761" v="3216" actId="207"/>
          <ac:spMkLst>
            <pc:docMk/>
            <pc:sldMk cId="718012631" sldId="799"/>
            <ac:spMk id="62" creationId="{EE1D58C5-35C5-407C-BF54-5A57342599F8}"/>
          </ac:spMkLst>
        </pc:spChg>
        <pc:spChg chg="mod">
          <ac:chgData name="Thomas" userId="575d030b64f4584e" providerId="LiveId" clId="{1F2B6A54-1B0A-4919-96D9-F711E5E658E5}" dt="2022-03-31T13:03:45.761" v="3216" actId="207"/>
          <ac:spMkLst>
            <pc:docMk/>
            <pc:sldMk cId="718012631" sldId="799"/>
            <ac:spMk id="63" creationId="{3CCDA2A9-BBA9-461B-92C8-164D31F381D0}"/>
          </ac:spMkLst>
        </pc:spChg>
        <pc:spChg chg="mod">
          <ac:chgData name="Thomas" userId="575d030b64f4584e" providerId="LiveId" clId="{1F2B6A54-1B0A-4919-96D9-F711E5E658E5}" dt="2022-03-31T13:03:45.761" v="3216" actId="207"/>
          <ac:spMkLst>
            <pc:docMk/>
            <pc:sldMk cId="718012631" sldId="799"/>
            <ac:spMk id="64" creationId="{9D21A296-2C1E-472C-BF64-8489693F8A01}"/>
          </ac:spMkLst>
        </pc:spChg>
        <pc:spChg chg="mod">
          <ac:chgData name="Thomas" userId="575d030b64f4584e" providerId="LiveId" clId="{1F2B6A54-1B0A-4919-96D9-F711E5E658E5}" dt="2022-03-31T13:03:45.761" v="3216" actId="207"/>
          <ac:spMkLst>
            <pc:docMk/>
            <pc:sldMk cId="718012631" sldId="799"/>
            <ac:spMk id="65" creationId="{59F2A074-2E9F-4F48-A562-8171C41E3FBF}"/>
          </ac:spMkLst>
        </pc:spChg>
        <pc:spChg chg="mod">
          <ac:chgData name="Thomas" userId="575d030b64f4584e" providerId="LiveId" clId="{1F2B6A54-1B0A-4919-96D9-F711E5E658E5}" dt="2022-03-31T13:03:45.761" v="3216" actId="207"/>
          <ac:spMkLst>
            <pc:docMk/>
            <pc:sldMk cId="718012631" sldId="799"/>
            <ac:spMk id="66" creationId="{53531819-D306-47CF-901B-A366E132770F}"/>
          </ac:spMkLst>
        </pc:spChg>
        <pc:spChg chg="mod">
          <ac:chgData name="Thomas" userId="575d030b64f4584e" providerId="LiveId" clId="{1F2B6A54-1B0A-4919-96D9-F711E5E658E5}" dt="2022-03-31T13:03:45.761" v="3216" actId="207"/>
          <ac:spMkLst>
            <pc:docMk/>
            <pc:sldMk cId="718012631" sldId="799"/>
            <ac:spMk id="67" creationId="{A9C5FEBD-3BB4-49A4-BF5F-8843DF3F92A3}"/>
          </ac:spMkLst>
        </pc:spChg>
        <pc:spChg chg="mod">
          <ac:chgData name="Thomas" userId="575d030b64f4584e" providerId="LiveId" clId="{1F2B6A54-1B0A-4919-96D9-F711E5E658E5}" dt="2022-03-31T13:03:45.761" v="3216" actId="207"/>
          <ac:spMkLst>
            <pc:docMk/>
            <pc:sldMk cId="718012631" sldId="799"/>
            <ac:spMk id="68" creationId="{37411EA6-0A7F-4654-B8E1-88A1D1135872}"/>
          </ac:spMkLst>
        </pc:spChg>
        <pc:spChg chg="mod">
          <ac:chgData name="Thomas" userId="575d030b64f4584e" providerId="LiveId" clId="{1F2B6A54-1B0A-4919-96D9-F711E5E658E5}" dt="2022-03-31T13:03:45.761" v="3216" actId="207"/>
          <ac:spMkLst>
            <pc:docMk/>
            <pc:sldMk cId="718012631" sldId="799"/>
            <ac:spMk id="69" creationId="{CC0E4BA3-CDC0-4CCB-9496-B65A9E4ECF3C}"/>
          </ac:spMkLst>
        </pc:spChg>
        <pc:spChg chg="mod">
          <ac:chgData name="Thomas" userId="575d030b64f4584e" providerId="LiveId" clId="{1F2B6A54-1B0A-4919-96D9-F711E5E658E5}" dt="2022-03-31T13:03:45.761" v="3216" actId="207"/>
          <ac:spMkLst>
            <pc:docMk/>
            <pc:sldMk cId="718012631" sldId="799"/>
            <ac:spMk id="70" creationId="{AA1AA1EB-6741-44EB-8642-99498B39261E}"/>
          </ac:spMkLst>
        </pc:spChg>
        <pc:spChg chg="mod">
          <ac:chgData name="Thomas" userId="575d030b64f4584e" providerId="LiveId" clId="{1F2B6A54-1B0A-4919-96D9-F711E5E658E5}" dt="2022-03-31T13:03:45.761" v="3216" actId="207"/>
          <ac:spMkLst>
            <pc:docMk/>
            <pc:sldMk cId="718012631" sldId="799"/>
            <ac:spMk id="71" creationId="{1978AC29-7BC8-4580-B255-5D865AB282AA}"/>
          </ac:spMkLst>
        </pc:spChg>
        <pc:spChg chg="mod">
          <ac:chgData name="Thomas" userId="575d030b64f4584e" providerId="LiveId" clId="{1F2B6A54-1B0A-4919-96D9-F711E5E658E5}" dt="2022-03-31T13:03:45.761" v="3216" actId="207"/>
          <ac:spMkLst>
            <pc:docMk/>
            <pc:sldMk cId="718012631" sldId="799"/>
            <ac:spMk id="72" creationId="{0F7B8EFF-C30D-4939-B509-DE21A06E913D}"/>
          </ac:spMkLst>
        </pc:spChg>
        <pc:spChg chg="mod">
          <ac:chgData name="Thomas" userId="575d030b64f4584e" providerId="LiveId" clId="{1F2B6A54-1B0A-4919-96D9-F711E5E658E5}" dt="2022-03-31T13:03:45.761" v="3216" actId="207"/>
          <ac:spMkLst>
            <pc:docMk/>
            <pc:sldMk cId="718012631" sldId="799"/>
            <ac:spMk id="73" creationId="{D659FF06-D0D8-4C19-ADEA-C60D46625C8B}"/>
          </ac:spMkLst>
        </pc:spChg>
        <pc:spChg chg="mod">
          <ac:chgData name="Thomas" userId="575d030b64f4584e" providerId="LiveId" clId="{1F2B6A54-1B0A-4919-96D9-F711E5E658E5}" dt="2022-03-31T13:03:45.761" v="3216" actId="207"/>
          <ac:spMkLst>
            <pc:docMk/>
            <pc:sldMk cId="718012631" sldId="799"/>
            <ac:spMk id="74" creationId="{D48BB287-368B-4BA1-B782-99C96DB0D7A4}"/>
          </ac:spMkLst>
        </pc:spChg>
        <pc:spChg chg="mod">
          <ac:chgData name="Thomas" userId="575d030b64f4584e" providerId="LiveId" clId="{1F2B6A54-1B0A-4919-96D9-F711E5E658E5}" dt="2022-03-31T13:03:45.761" v="3216" actId="207"/>
          <ac:spMkLst>
            <pc:docMk/>
            <pc:sldMk cId="718012631" sldId="799"/>
            <ac:spMk id="75" creationId="{6B765F3D-8249-401A-AFBB-FC7B28CBE191}"/>
          </ac:spMkLst>
        </pc:spChg>
        <pc:spChg chg="mod">
          <ac:chgData name="Thomas" userId="575d030b64f4584e" providerId="LiveId" clId="{1F2B6A54-1B0A-4919-96D9-F711E5E658E5}" dt="2022-03-31T13:03:45.761" v="3216" actId="207"/>
          <ac:spMkLst>
            <pc:docMk/>
            <pc:sldMk cId="718012631" sldId="799"/>
            <ac:spMk id="81" creationId="{D7201237-1BB3-4DC0-8FD0-00C124C77F47}"/>
          </ac:spMkLst>
        </pc:spChg>
      </pc:sldChg>
      <pc:sldChg chg="addSp delSp modSp mod">
        <pc:chgData name="Thomas" userId="575d030b64f4584e" providerId="LiveId" clId="{1F2B6A54-1B0A-4919-96D9-F711E5E658E5}" dt="2022-03-31T13:04:02.174" v="3219" actId="207"/>
        <pc:sldMkLst>
          <pc:docMk/>
          <pc:sldMk cId="2002227577" sldId="800"/>
        </pc:sldMkLst>
        <pc:spChg chg="mod topLvl">
          <ac:chgData name="Thomas" userId="575d030b64f4584e" providerId="LiveId" clId="{1F2B6A54-1B0A-4919-96D9-F711E5E658E5}" dt="2022-03-31T09:31:12.189" v="2220" actId="164"/>
          <ac:spMkLst>
            <pc:docMk/>
            <pc:sldMk cId="2002227577" sldId="800"/>
            <ac:spMk id="2" creationId="{E8C52848-B0D8-4A19-841C-DACE36D147AE}"/>
          </ac:spMkLst>
        </pc:spChg>
        <pc:spChg chg="add del mod">
          <ac:chgData name="Thomas" userId="575d030b64f4584e" providerId="LiveId" clId="{1F2B6A54-1B0A-4919-96D9-F711E5E658E5}" dt="2022-03-31T09:31:20.508" v="2224" actId="478"/>
          <ac:spMkLst>
            <pc:docMk/>
            <pc:sldMk cId="2002227577" sldId="800"/>
            <ac:spMk id="4" creationId="{3503810F-27B1-408A-BFB0-3FAF9B196ABB}"/>
          </ac:spMkLst>
        </pc:spChg>
        <pc:spChg chg="mod topLvl">
          <ac:chgData name="Thomas" userId="575d030b64f4584e" providerId="LiveId" clId="{1F2B6A54-1B0A-4919-96D9-F711E5E658E5}" dt="2022-03-31T13:04:02.174" v="3219" actId="207"/>
          <ac:spMkLst>
            <pc:docMk/>
            <pc:sldMk cId="2002227577" sldId="800"/>
            <ac:spMk id="6" creationId="{0E2F3C31-FF61-4DDE-8E8D-11DD17E443C7}"/>
          </ac:spMkLst>
        </pc:spChg>
        <pc:spChg chg="mod topLvl">
          <ac:chgData name="Thomas" userId="575d030b64f4584e" providerId="LiveId" clId="{1F2B6A54-1B0A-4919-96D9-F711E5E658E5}" dt="2022-03-31T13:03:55.100" v="3218" actId="165"/>
          <ac:spMkLst>
            <pc:docMk/>
            <pc:sldMk cId="2002227577" sldId="800"/>
            <ac:spMk id="8" creationId="{1B6F69FC-6389-4D4A-94E3-D4C100E24FED}"/>
          </ac:spMkLst>
        </pc:spChg>
        <pc:grpChg chg="add mod">
          <ac:chgData name="Thomas" userId="575d030b64f4584e" providerId="LiveId" clId="{1F2B6A54-1B0A-4919-96D9-F711E5E658E5}" dt="2022-03-31T09:31:02.389" v="2216" actId="164"/>
          <ac:grpSpMkLst>
            <pc:docMk/>
            <pc:sldMk cId="2002227577" sldId="800"/>
            <ac:grpSpMk id="5" creationId="{AFF8BDE4-6366-4CF6-84B6-4D4DB31FF48B}"/>
          </ac:grpSpMkLst>
        </pc:grpChg>
        <pc:grpChg chg="add mod">
          <ac:chgData name="Thomas" userId="575d030b64f4584e" providerId="LiveId" clId="{1F2B6A54-1B0A-4919-96D9-F711E5E658E5}" dt="2022-03-31T09:31:05.793" v="2218" actId="164"/>
          <ac:grpSpMkLst>
            <pc:docMk/>
            <pc:sldMk cId="2002227577" sldId="800"/>
            <ac:grpSpMk id="7" creationId="{C31DB9A4-69F2-4D9D-90E4-B3D877BFFF9E}"/>
          </ac:grpSpMkLst>
        </pc:grpChg>
        <pc:grpChg chg="del">
          <ac:chgData name="Thomas" userId="575d030b64f4584e" providerId="LiveId" clId="{1F2B6A54-1B0A-4919-96D9-F711E5E658E5}" dt="2022-03-30T16:08:38.330" v="662" actId="165"/>
          <ac:grpSpMkLst>
            <pc:docMk/>
            <pc:sldMk cId="2002227577" sldId="800"/>
            <ac:grpSpMk id="9" creationId="{61398186-F647-4EEC-98F1-47A6607263DC}"/>
          </ac:grpSpMkLst>
        </pc:grpChg>
        <pc:grpChg chg="del mod">
          <ac:chgData name="Thomas" userId="575d030b64f4584e" providerId="LiveId" clId="{1F2B6A54-1B0A-4919-96D9-F711E5E658E5}" dt="2022-03-31T13:03:55.100" v="3218" actId="165"/>
          <ac:grpSpMkLst>
            <pc:docMk/>
            <pc:sldMk cId="2002227577" sldId="800"/>
            <ac:grpSpMk id="10" creationId="{1B8FB04F-2D89-4058-A488-A1888BB442C4}"/>
          </ac:grpSpMkLst>
        </pc:grpChg>
        <pc:grpChg chg="add del mod">
          <ac:chgData name="Thomas" userId="575d030b64f4584e" providerId="LiveId" clId="{1F2B6A54-1B0A-4919-96D9-F711E5E658E5}" dt="2022-03-31T09:31:20.508" v="2224" actId="478"/>
          <ac:grpSpMkLst>
            <pc:docMk/>
            <pc:sldMk cId="2002227577" sldId="800"/>
            <ac:grpSpMk id="12" creationId="{4ED90F79-8405-4B6A-A40B-C72DBF510429}"/>
          </ac:grpSpMkLst>
        </pc:grpChg>
        <pc:grpChg chg="add mod">
          <ac:chgData name="Thomas" userId="575d030b64f4584e" providerId="LiveId" clId="{1F2B6A54-1B0A-4919-96D9-F711E5E658E5}" dt="2022-03-31T09:31:12.189" v="2220" actId="164"/>
          <ac:grpSpMkLst>
            <pc:docMk/>
            <pc:sldMk cId="2002227577" sldId="800"/>
            <ac:grpSpMk id="14" creationId="{B8BEB547-D045-4EBB-96AB-5193D74BDD12}"/>
          </ac:grpSpMkLst>
        </pc:grpChg>
        <pc:picChg chg="mod topLvl">
          <ac:chgData name="Thomas" userId="575d030b64f4584e" providerId="LiveId" clId="{1F2B6A54-1B0A-4919-96D9-F711E5E658E5}" dt="2022-03-31T09:31:12.189" v="2220" actId="164"/>
          <ac:picMkLst>
            <pc:docMk/>
            <pc:sldMk cId="2002227577" sldId="800"/>
            <ac:picMk id="3" creationId="{5936D8B1-AD4A-4843-8050-8C548D2F52F6}"/>
          </ac:picMkLst>
        </pc:picChg>
        <pc:picChg chg="add del mod ord">
          <ac:chgData name="Thomas" userId="575d030b64f4584e" providerId="LiveId" clId="{1F2B6A54-1B0A-4919-96D9-F711E5E658E5}" dt="2022-03-31T09:31:19.974" v="2223" actId="478"/>
          <ac:picMkLst>
            <pc:docMk/>
            <pc:sldMk cId="2002227577" sldId="800"/>
            <ac:picMk id="9" creationId="{9978BE24-B191-4D47-AD5F-650B8E645A4D}"/>
          </ac:picMkLst>
        </pc:picChg>
        <pc:picChg chg="add mod">
          <ac:chgData name="Thomas" userId="575d030b64f4584e" providerId="LiveId" clId="{1F2B6A54-1B0A-4919-96D9-F711E5E658E5}" dt="2022-03-30T16:09:17.922" v="674"/>
          <ac:picMkLst>
            <pc:docMk/>
            <pc:sldMk cId="2002227577" sldId="800"/>
            <ac:picMk id="11" creationId="{32F0F712-1844-4128-BB10-AC66250D28C8}"/>
          </ac:picMkLst>
        </pc:picChg>
        <pc:picChg chg="add del">
          <ac:chgData name="Thomas" userId="575d030b64f4584e" providerId="LiveId" clId="{1F2B6A54-1B0A-4919-96D9-F711E5E658E5}" dt="2022-03-31T09:30:51.293" v="2207" actId="478"/>
          <ac:picMkLst>
            <pc:docMk/>
            <pc:sldMk cId="2002227577" sldId="800"/>
            <ac:picMk id="13" creationId="{33501E52-8409-4466-AE66-10F659D437B6}"/>
          </ac:picMkLst>
        </pc:picChg>
        <pc:picChg chg="del">
          <ac:chgData name="Thomas" userId="575d030b64f4584e" providerId="LiveId" clId="{1F2B6A54-1B0A-4919-96D9-F711E5E658E5}" dt="2022-03-30T16:09:17.574" v="673" actId="478"/>
          <ac:picMkLst>
            <pc:docMk/>
            <pc:sldMk cId="2002227577" sldId="800"/>
            <ac:picMk id="16" creationId="{5575C046-FD84-4A6F-8A06-4C4A79791DE0}"/>
          </ac:picMkLst>
        </pc:picChg>
      </pc:sldChg>
      <pc:sldChg chg="addSp delSp modSp mod">
        <pc:chgData name="Thomas" userId="575d030b64f4584e" providerId="LiveId" clId="{1F2B6A54-1B0A-4919-96D9-F711E5E658E5}" dt="2022-03-31T13:04:07.467" v="3220" actId="207"/>
        <pc:sldMkLst>
          <pc:docMk/>
          <pc:sldMk cId="2376115352" sldId="801"/>
        </pc:sldMkLst>
        <pc:spChg chg="mod topLvl">
          <ac:chgData name="Thomas" userId="575d030b64f4584e" providerId="LiveId" clId="{1F2B6A54-1B0A-4919-96D9-F711E5E658E5}" dt="2022-03-30T16:08:51.515" v="666" actId="165"/>
          <ac:spMkLst>
            <pc:docMk/>
            <pc:sldMk cId="2376115352" sldId="801"/>
            <ac:spMk id="2" creationId="{E8C52848-B0D8-4A19-841C-DACE36D147AE}"/>
          </ac:spMkLst>
        </pc:spChg>
        <pc:spChg chg="mod topLvl">
          <ac:chgData name="Thomas" userId="575d030b64f4584e" providerId="LiveId" clId="{1F2B6A54-1B0A-4919-96D9-F711E5E658E5}" dt="2022-03-31T13:04:07.467" v="3220" actId="207"/>
          <ac:spMkLst>
            <pc:docMk/>
            <pc:sldMk cId="2376115352" sldId="801"/>
            <ac:spMk id="6" creationId="{0E2F3C31-FF61-4DDE-8E8D-11DD17E443C7}"/>
          </ac:spMkLst>
        </pc:spChg>
        <pc:spChg chg="mod topLvl">
          <ac:chgData name="Thomas" userId="575d030b64f4584e" providerId="LiveId" clId="{1F2B6A54-1B0A-4919-96D9-F711E5E658E5}" dt="2022-03-30T15:49:24.934" v="299" actId="207"/>
          <ac:spMkLst>
            <pc:docMk/>
            <pc:sldMk cId="2376115352" sldId="801"/>
            <ac:spMk id="8" creationId="{1B6F69FC-6389-4D4A-94E3-D4C100E24FED}"/>
          </ac:spMkLst>
        </pc:spChg>
        <pc:spChg chg="add mod">
          <ac:chgData name="Thomas" userId="575d030b64f4584e" providerId="LiveId" clId="{1F2B6A54-1B0A-4919-96D9-F711E5E658E5}" dt="2022-03-31T09:31:27.983" v="2226" actId="164"/>
          <ac:spMkLst>
            <pc:docMk/>
            <pc:sldMk cId="2376115352" sldId="801"/>
            <ac:spMk id="10" creationId="{28A119D0-40D3-4901-9CAF-898C9F13C333}"/>
          </ac:spMkLst>
        </pc:spChg>
        <pc:spChg chg="mod topLvl">
          <ac:chgData name="Thomas" userId="575d030b64f4584e" providerId="LiveId" clId="{1F2B6A54-1B0A-4919-96D9-F711E5E658E5}" dt="2022-03-30T16:08:51.515" v="666" actId="165"/>
          <ac:spMkLst>
            <pc:docMk/>
            <pc:sldMk cId="2376115352" sldId="801"/>
            <ac:spMk id="14" creationId="{1A5A5B5C-D44A-46C8-BF6B-E6935BB4D33B}"/>
          </ac:spMkLst>
        </pc:spChg>
        <pc:spChg chg="mod">
          <ac:chgData name="Thomas" userId="575d030b64f4584e" providerId="LiveId" clId="{1F2B6A54-1B0A-4919-96D9-F711E5E658E5}" dt="2022-03-31T09:31:34.028" v="2228" actId="571"/>
          <ac:spMkLst>
            <pc:docMk/>
            <pc:sldMk cId="2376115352" sldId="801"/>
            <ac:spMk id="16" creationId="{F7F098E2-BB9B-4D81-B51F-0ADFB594A881}"/>
          </ac:spMkLst>
        </pc:spChg>
        <pc:spChg chg="mod topLvl">
          <ac:chgData name="Thomas" userId="575d030b64f4584e" providerId="LiveId" clId="{1F2B6A54-1B0A-4919-96D9-F711E5E658E5}" dt="2022-03-31T13:04:07.467" v="3220" actId="207"/>
          <ac:spMkLst>
            <pc:docMk/>
            <pc:sldMk cId="2376115352" sldId="801"/>
            <ac:spMk id="18" creationId="{947EF22D-E58E-4903-A33C-B7E8C2A3A858}"/>
          </ac:spMkLst>
        </pc:spChg>
        <pc:spChg chg="mod topLvl">
          <ac:chgData name="Thomas" userId="575d030b64f4584e" providerId="LiveId" clId="{1F2B6A54-1B0A-4919-96D9-F711E5E658E5}" dt="2022-03-30T15:49:24.934" v="299" actId="207"/>
          <ac:spMkLst>
            <pc:docMk/>
            <pc:sldMk cId="2376115352" sldId="801"/>
            <ac:spMk id="19" creationId="{F91DB035-AE77-490E-AE02-4665CE6B8B56}"/>
          </ac:spMkLst>
        </pc:spChg>
        <pc:grpChg chg="add mod">
          <ac:chgData name="Thomas" userId="575d030b64f4584e" providerId="LiveId" clId="{1F2B6A54-1B0A-4919-96D9-F711E5E658E5}" dt="2022-03-31T09:31:48.525" v="2230" actId="14100"/>
          <ac:grpSpMkLst>
            <pc:docMk/>
            <pc:sldMk cId="2376115352" sldId="801"/>
            <ac:grpSpMk id="4" creationId="{00D9B10F-6A89-4A4F-8E88-691BCDC40851}"/>
          </ac:grpSpMkLst>
        </pc:grpChg>
        <pc:grpChg chg="del">
          <ac:chgData name="Thomas" userId="575d030b64f4584e" providerId="LiveId" clId="{1F2B6A54-1B0A-4919-96D9-F711E5E658E5}" dt="2022-03-30T16:08:51.515" v="666" actId="165"/>
          <ac:grpSpMkLst>
            <pc:docMk/>
            <pc:sldMk cId="2376115352" sldId="801"/>
            <ac:grpSpMk id="9" creationId="{61398186-F647-4EEC-98F1-47A6607263DC}"/>
          </ac:grpSpMkLst>
        </pc:grpChg>
        <pc:grpChg chg="del">
          <ac:chgData name="Thomas" userId="575d030b64f4584e" providerId="LiveId" clId="{1F2B6A54-1B0A-4919-96D9-F711E5E658E5}" dt="2022-03-30T15:49:20.274" v="297" actId="165"/>
          <ac:grpSpMkLst>
            <pc:docMk/>
            <pc:sldMk cId="2376115352" sldId="801"/>
            <ac:grpSpMk id="10" creationId="{1B8FB04F-2D89-4058-A488-A1888BB442C4}"/>
          </ac:grpSpMkLst>
        </pc:grpChg>
        <pc:grpChg chg="del">
          <ac:chgData name="Thomas" userId="575d030b64f4584e" providerId="LiveId" clId="{1F2B6A54-1B0A-4919-96D9-F711E5E658E5}" dt="2022-03-30T16:08:51.515" v="666" actId="165"/>
          <ac:grpSpMkLst>
            <pc:docMk/>
            <pc:sldMk cId="2376115352" sldId="801"/>
            <ac:grpSpMk id="12" creationId="{A9C4AC7B-9646-4E6B-BF92-E2B0444F06F0}"/>
          </ac:grpSpMkLst>
        </pc:grpChg>
        <pc:grpChg chg="add mod">
          <ac:chgData name="Thomas" userId="575d030b64f4584e" providerId="LiveId" clId="{1F2B6A54-1B0A-4919-96D9-F711E5E658E5}" dt="2022-03-31T09:31:48.525" v="2230" actId="14100"/>
          <ac:grpSpMkLst>
            <pc:docMk/>
            <pc:sldMk cId="2376115352" sldId="801"/>
            <ac:grpSpMk id="13" creationId="{8F5E78D4-DD7E-4DAC-8353-B950794DA364}"/>
          </ac:grpSpMkLst>
        </pc:grpChg>
        <pc:grpChg chg="del">
          <ac:chgData name="Thomas" userId="575d030b64f4584e" providerId="LiveId" clId="{1F2B6A54-1B0A-4919-96D9-F711E5E658E5}" dt="2022-03-30T15:49:20.274" v="297" actId="165"/>
          <ac:grpSpMkLst>
            <pc:docMk/>
            <pc:sldMk cId="2376115352" sldId="801"/>
            <ac:grpSpMk id="17" creationId="{764399E0-3C40-4C3E-9AA7-07256211DEC3}"/>
          </ac:grpSpMkLst>
        </pc:grpChg>
        <pc:picChg chg="mod topLvl">
          <ac:chgData name="Thomas" userId="575d030b64f4584e" providerId="LiveId" clId="{1F2B6A54-1B0A-4919-96D9-F711E5E658E5}" dt="2022-03-30T16:09:00.380" v="668" actId="108"/>
          <ac:picMkLst>
            <pc:docMk/>
            <pc:sldMk cId="2376115352" sldId="801"/>
            <ac:picMk id="3" creationId="{5936D8B1-AD4A-4843-8050-8C548D2F52F6}"/>
          </ac:picMkLst>
        </pc:picChg>
        <pc:picChg chg="add mod">
          <ac:chgData name="Thomas" userId="575d030b64f4584e" providerId="LiveId" clId="{1F2B6A54-1B0A-4919-96D9-F711E5E658E5}" dt="2022-03-31T09:31:27.983" v="2226" actId="164"/>
          <ac:picMkLst>
            <pc:docMk/>
            <pc:sldMk cId="2376115352" sldId="801"/>
            <ac:picMk id="11" creationId="{EF8CD629-A268-4EEA-8AA2-A1BB65162D39}"/>
          </ac:picMkLst>
        </pc:picChg>
        <pc:picChg chg="mod topLvl">
          <ac:chgData name="Thomas" userId="575d030b64f4584e" providerId="LiveId" clId="{1F2B6A54-1B0A-4919-96D9-F711E5E658E5}" dt="2022-03-30T16:09:00.945" v="669" actId="108"/>
          <ac:picMkLst>
            <pc:docMk/>
            <pc:sldMk cId="2376115352" sldId="801"/>
            <ac:picMk id="15" creationId="{534382FD-9A2F-45D9-8D1D-C134D1643F33}"/>
          </ac:picMkLst>
        </pc:picChg>
        <pc:picChg chg="mod">
          <ac:chgData name="Thomas" userId="575d030b64f4584e" providerId="LiveId" clId="{1F2B6A54-1B0A-4919-96D9-F711E5E658E5}" dt="2022-03-31T09:31:34.028" v="2228" actId="571"/>
          <ac:picMkLst>
            <pc:docMk/>
            <pc:sldMk cId="2376115352" sldId="801"/>
            <ac:picMk id="17" creationId="{DC8D9FA3-200C-42AE-8A74-5BF3CD0203EE}"/>
          </ac:picMkLst>
        </pc:picChg>
      </pc:sldChg>
      <pc:sldChg chg="addSp delSp modSp mod">
        <pc:chgData name="Thomas" userId="575d030b64f4584e" providerId="LiveId" clId="{1F2B6A54-1B0A-4919-96D9-F711E5E658E5}" dt="2022-03-31T13:04:14.772" v="3221" actId="207"/>
        <pc:sldMkLst>
          <pc:docMk/>
          <pc:sldMk cId="1440822548" sldId="802"/>
        </pc:sldMkLst>
        <pc:spChg chg="mod topLvl">
          <ac:chgData name="Thomas" userId="575d030b64f4584e" providerId="LiveId" clId="{1F2B6A54-1B0A-4919-96D9-F711E5E658E5}" dt="2022-03-30T16:08:55.955" v="667" actId="165"/>
          <ac:spMkLst>
            <pc:docMk/>
            <pc:sldMk cId="1440822548" sldId="802"/>
            <ac:spMk id="2" creationId="{E8C52848-B0D8-4A19-841C-DACE36D147AE}"/>
          </ac:spMkLst>
        </pc:spChg>
        <pc:spChg chg="mod topLvl">
          <ac:chgData name="Thomas" userId="575d030b64f4584e" providerId="LiveId" clId="{1F2B6A54-1B0A-4919-96D9-F711E5E658E5}" dt="2022-03-31T13:04:14.772" v="3221" actId="207"/>
          <ac:spMkLst>
            <pc:docMk/>
            <pc:sldMk cId="1440822548" sldId="802"/>
            <ac:spMk id="6" creationId="{0E2F3C31-FF61-4DDE-8E8D-11DD17E443C7}"/>
          </ac:spMkLst>
        </pc:spChg>
        <pc:spChg chg="mod topLvl">
          <ac:chgData name="Thomas" userId="575d030b64f4584e" providerId="LiveId" clId="{1F2B6A54-1B0A-4919-96D9-F711E5E658E5}" dt="2022-03-30T15:49:48.435" v="307" actId="207"/>
          <ac:spMkLst>
            <pc:docMk/>
            <pc:sldMk cId="1440822548" sldId="802"/>
            <ac:spMk id="8" creationId="{1B6F69FC-6389-4D4A-94E3-D4C100E24FED}"/>
          </ac:spMkLst>
        </pc:spChg>
        <pc:spChg chg="mod">
          <ac:chgData name="Thomas" userId="575d030b64f4584e" providerId="LiveId" clId="{1F2B6A54-1B0A-4919-96D9-F711E5E658E5}" dt="2022-03-31T09:31:50.921" v="2231"/>
          <ac:spMkLst>
            <pc:docMk/>
            <pc:sldMk cId="1440822548" sldId="802"/>
            <ac:spMk id="15" creationId="{A0E7F3C1-A032-4534-B3BA-84E45F1D70F9}"/>
          </ac:spMkLst>
        </pc:spChg>
        <pc:spChg chg="mod">
          <ac:chgData name="Thomas" userId="575d030b64f4584e" providerId="LiveId" clId="{1F2B6A54-1B0A-4919-96D9-F711E5E658E5}" dt="2022-03-31T09:31:57.825" v="2233" actId="571"/>
          <ac:spMkLst>
            <pc:docMk/>
            <pc:sldMk cId="1440822548" sldId="802"/>
            <ac:spMk id="18" creationId="{E2B7687F-1FD6-4E49-B10F-C54C80A98EED}"/>
          </ac:spMkLst>
        </pc:spChg>
        <pc:spChg chg="mod">
          <ac:chgData name="Thomas" userId="575d030b64f4584e" providerId="LiveId" clId="{1F2B6A54-1B0A-4919-96D9-F711E5E658E5}" dt="2022-03-31T09:31:59.280" v="2234" actId="571"/>
          <ac:spMkLst>
            <pc:docMk/>
            <pc:sldMk cId="1440822548" sldId="802"/>
            <ac:spMk id="21" creationId="{ED6F0C67-CEAB-4D89-99F0-5420038B5EE1}"/>
          </ac:spMkLst>
        </pc:spChg>
        <pc:spChg chg="mod topLvl">
          <ac:chgData name="Thomas" userId="575d030b64f4584e" providerId="LiveId" clId="{1F2B6A54-1B0A-4919-96D9-F711E5E658E5}" dt="2022-03-30T16:08:55.955" v="667" actId="165"/>
          <ac:spMkLst>
            <pc:docMk/>
            <pc:sldMk cId="1440822548" sldId="802"/>
            <ac:spMk id="26" creationId="{42DDAD97-4365-4BE2-B32D-CEFD8E2C4FC8}"/>
          </ac:spMkLst>
        </pc:spChg>
        <pc:spChg chg="mod topLvl">
          <ac:chgData name="Thomas" userId="575d030b64f4584e" providerId="LiveId" clId="{1F2B6A54-1B0A-4919-96D9-F711E5E658E5}" dt="2022-03-31T13:04:14.772" v="3221" actId="207"/>
          <ac:spMkLst>
            <pc:docMk/>
            <pc:sldMk cId="1440822548" sldId="802"/>
            <ac:spMk id="29" creationId="{83CFFE7A-49B6-4628-AFEA-765F32A19156}"/>
          </ac:spMkLst>
        </pc:spChg>
        <pc:spChg chg="mod topLvl">
          <ac:chgData name="Thomas" userId="575d030b64f4584e" providerId="LiveId" clId="{1F2B6A54-1B0A-4919-96D9-F711E5E658E5}" dt="2022-03-30T15:49:48.435" v="307" actId="207"/>
          <ac:spMkLst>
            <pc:docMk/>
            <pc:sldMk cId="1440822548" sldId="802"/>
            <ac:spMk id="30" creationId="{5A9ACCFE-09EA-4DE0-B3AC-3FC6FABE70A5}"/>
          </ac:spMkLst>
        </pc:spChg>
        <pc:spChg chg="mod topLvl">
          <ac:chgData name="Thomas" userId="575d030b64f4584e" providerId="LiveId" clId="{1F2B6A54-1B0A-4919-96D9-F711E5E658E5}" dt="2022-03-30T16:08:55.955" v="667" actId="165"/>
          <ac:spMkLst>
            <pc:docMk/>
            <pc:sldMk cId="1440822548" sldId="802"/>
            <ac:spMk id="32" creationId="{174F70D9-E2A5-4CEA-A00C-F89E50C05249}"/>
          </ac:spMkLst>
        </pc:spChg>
        <pc:spChg chg="mod topLvl">
          <ac:chgData name="Thomas" userId="575d030b64f4584e" providerId="LiveId" clId="{1F2B6A54-1B0A-4919-96D9-F711E5E658E5}" dt="2022-03-31T13:04:14.772" v="3221" actId="207"/>
          <ac:spMkLst>
            <pc:docMk/>
            <pc:sldMk cId="1440822548" sldId="802"/>
            <ac:spMk id="35" creationId="{E5463702-08C2-4D53-BD26-EF198DF87D48}"/>
          </ac:spMkLst>
        </pc:spChg>
        <pc:spChg chg="mod topLvl">
          <ac:chgData name="Thomas" userId="575d030b64f4584e" providerId="LiveId" clId="{1F2B6A54-1B0A-4919-96D9-F711E5E658E5}" dt="2022-03-30T15:49:48.435" v="307" actId="207"/>
          <ac:spMkLst>
            <pc:docMk/>
            <pc:sldMk cId="1440822548" sldId="802"/>
            <ac:spMk id="36" creationId="{2727B6E0-356B-4143-B824-4E5F90BD9B58}"/>
          </ac:spMkLst>
        </pc:spChg>
        <pc:grpChg chg="del">
          <ac:chgData name="Thomas" userId="575d030b64f4584e" providerId="LiveId" clId="{1F2B6A54-1B0A-4919-96D9-F711E5E658E5}" dt="2022-03-30T16:08:55.955" v="667" actId="165"/>
          <ac:grpSpMkLst>
            <pc:docMk/>
            <pc:sldMk cId="1440822548" sldId="802"/>
            <ac:grpSpMk id="9" creationId="{61398186-F647-4EEC-98F1-47A6607263DC}"/>
          </ac:grpSpMkLst>
        </pc:grpChg>
        <pc:grpChg chg="del">
          <ac:chgData name="Thomas" userId="575d030b64f4584e" providerId="LiveId" clId="{1F2B6A54-1B0A-4919-96D9-F711E5E658E5}" dt="2022-03-30T15:49:30.077" v="300" actId="165"/>
          <ac:grpSpMkLst>
            <pc:docMk/>
            <pc:sldMk cId="1440822548" sldId="802"/>
            <ac:grpSpMk id="10" creationId="{1B8FB04F-2D89-4058-A488-A1888BB442C4}"/>
          </ac:grpSpMkLst>
        </pc:grpChg>
        <pc:grpChg chg="add mod">
          <ac:chgData name="Thomas" userId="575d030b64f4584e" providerId="LiveId" clId="{1F2B6A54-1B0A-4919-96D9-F711E5E658E5}" dt="2022-03-31T09:31:55.590" v="2232" actId="1076"/>
          <ac:grpSpMkLst>
            <pc:docMk/>
            <pc:sldMk cId="1440822548" sldId="802"/>
            <ac:grpSpMk id="14" creationId="{2B1C59C8-71B3-4EAB-87F1-4C5F66C1F099}"/>
          </ac:grpSpMkLst>
        </pc:grpChg>
        <pc:grpChg chg="add mod">
          <ac:chgData name="Thomas" userId="575d030b64f4584e" providerId="LiveId" clId="{1F2B6A54-1B0A-4919-96D9-F711E5E658E5}" dt="2022-03-31T09:31:57.825" v="2233" actId="571"/>
          <ac:grpSpMkLst>
            <pc:docMk/>
            <pc:sldMk cId="1440822548" sldId="802"/>
            <ac:grpSpMk id="17" creationId="{FAFD610D-4226-4308-89DD-1CFAB194545D}"/>
          </ac:grpSpMkLst>
        </pc:grpChg>
        <pc:grpChg chg="add mod">
          <ac:chgData name="Thomas" userId="575d030b64f4584e" providerId="LiveId" clId="{1F2B6A54-1B0A-4919-96D9-F711E5E658E5}" dt="2022-03-31T09:31:59.280" v="2234" actId="571"/>
          <ac:grpSpMkLst>
            <pc:docMk/>
            <pc:sldMk cId="1440822548" sldId="802"/>
            <ac:grpSpMk id="20" creationId="{33CDC1C0-FCDC-4EC0-A5A5-8498D3079401}"/>
          </ac:grpSpMkLst>
        </pc:grpChg>
        <pc:grpChg chg="del">
          <ac:chgData name="Thomas" userId="575d030b64f4584e" providerId="LiveId" clId="{1F2B6A54-1B0A-4919-96D9-F711E5E658E5}" dt="2022-03-30T16:08:55.955" v="667" actId="165"/>
          <ac:grpSpMkLst>
            <pc:docMk/>
            <pc:sldMk cId="1440822548" sldId="802"/>
            <ac:grpSpMk id="25" creationId="{607C2B38-31FA-48B5-8E4B-E5C23521ACCA}"/>
          </ac:grpSpMkLst>
        </pc:grpChg>
        <pc:grpChg chg="del">
          <ac:chgData name="Thomas" userId="575d030b64f4584e" providerId="LiveId" clId="{1F2B6A54-1B0A-4919-96D9-F711E5E658E5}" dt="2022-03-30T15:49:30.077" v="300" actId="165"/>
          <ac:grpSpMkLst>
            <pc:docMk/>
            <pc:sldMk cId="1440822548" sldId="802"/>
            <ac:grpSpMk id="28" creationId="{915BFDDD-FFB3-4362-9027-8E5CC750588D}"/>
          </ac:grpSpMkLst>
        </pc:grpChg>
        <pc:grpChg chg="del">
          <ac:chgData name="Thomas" userId="575d030b64f4584e" providerId="LiveId" clId="{1F2B6A54-1B0A-4919-96D9-F711E5E658E5}" dt="2022-03-30T16:08:55.955" v="667" actId="165"/>
          <ac:grpSpMkLst>
            <pc:docMk/>
            <pc:sldMk cId="1440822548" sldId="802"/>
            <ac:grpSpMk id="31" creationId="{DD31295A-87CF-490E-A9A5-FF69EE2B0B3B}"/>
          </ac:grpSpMkLst>
        </pc:grpChg>
        <pc:grpChg chg="del">
          <ac:chgData name="Thomas" userId="575d030b64f4584e" providerId="LiveId" clId="{1F2B6A54-1B0A-4919-96D9-F711E5E658E5}" dt="2022-03-30T15:49:30.077" v="300" actId="165"/>
          <ac:grpSpMkLst>
            <pc:docMk/>
            <pc:sldMk cId="1440822548" sldId="802"/>
            <ac:grpSpMk id="34" creationId="{9515F470-B2CD-4B1D-860D-83B35C928050}"/>
          </ac:grpSpMkLst>
        </pc:grpChg>
        <pc:picChg chg="mod topLvl">
          <ac:chgData name="Thomas" userId="575d030b64f4584e" providerId="LiveId" clId="{1F2B6A54-1B0A-4919-96D9-F711E5E658E5}" dt="2022-03-30T16:09:02.522" v="670" actId="108"/>
          <ac:picMkLst>
            <pc:docMk/>
            <pc:sldMk cId="1440822548" sldId="802"/>
            <ac:picMk id="3" creationId="{5936D8B1-AD4A-4843-8050-8C548D2F52F6}"/>
          </ac:picMkLst>
        </pc:picChg>
        <pc:picChg chg="mod">
          <ac:chgData name="Thomas" userId="575d030b64f4584e" providerId="LiveId" clId="{1F2B6A54-1B0A-4919-96D9-F711E5E658E5}" dt="2022-03-31T09:31:50.921" v="2231"/>
          <ac:picMkLst>
            <pc:docMk/>
            <pc:sldMk cId="1440822548" sldId="802"/>
            <ac:picMk id="16" creationId="{507933CA-3DFE-4F91-843C-BE6F1229DA55}"/>
          </ac:picMkLst>
        </pc:picChg>
        <pc:picChg chg="mod">
          <ac:chgData name="Thomas" userId="575d030b64f4584e" providerId="LiveId" clId="{1F2B6A54-1B0A-4919-96D9-F711E5E658E5}" dt="2022-03-31T09:31:57.825" v="2233" actId="571"/>
          <ac:picMkLst>
            <pc:docMk/>
            <pc:sldMk cId="1440822548" sldId="802"/>
            <ac:picMk id="19" creationId="{B128EF27-A0B6-4E8E-8EDA-15FE9115B35A}"/>
          </ac:picMkLst>
        </pc:picChg>
        <pc:picChg chg="mod">
          <ac:chgData name="Thomas" userId="575d030b64f4584e" providerId="LiveId" clId="{1F2B6A54-1B0A-4919-96D9-F711E5E658E5}" dt="2022-03-31T09:31:59.280" v="2234" actId="571"/>
          <ac:picMkLst>
            <pc:docMk/>
            <pc:sldMk cId="1440822548" sldId="802"/>
            <ac:picMk id="22" creationId="{97AC8033-DD1F-4DFB-8817-BD37D9371B1F}"/>
          </ac:picMkLst>
        </pc:picChg>
        <pc:picChg chg="mod topLvl">
          <ac:chgData name="Thomas" userId="575d030b64f4584e" providerId="LiveId" clId="{1F2B6A54-1B0A-4919-96D9-F711E5E658E5}" dt="2022-03-30T16:09:02.995" v="671" actId="108"/>
          <ac:picMkLst>
            <pc:docMk/>
            <pc:sldMk cId="1440822548" sldId="802"/>
            <ac:picMk id="27" creationId="{82A8A908-236B-4C34-8A65-CD7048B2888B}"/>
          </ac:picMkLst>
        </pc:picChg>
        <pc:picChg chg="mod topLvl">
          <ac:chgData name="Thomas" userId="575d030b64f4584e" providerId="LiveId" clId="{1F2B6A54-1B0A-4919-96D9-F711E5E658E5}" dt="2022-03-30T16:09:03.495" v="672" actId="108"/>
          <ac:picMkLst>
            <pc:docMk/>
            <pc:sldMk cId="1440822548" sldId="802"/>
            <ac:picMk id="33" creationId="{2482153C-6419-4E8F-B8CC-F9E5B0CF6BDC}"/>
          </ac:picMkLst>
        </pc:picChg>
      </pc:sldChg>
      <pc:sldChg chg="addSp delSp modSp mod">
        <pc:chgData name="Thomas" userId="575d030b64f4584e" providerId="LiveId" clId="{1F2B6A54-1B0A-4919-96D9-F711E5E658E5}" dt="2022-04-22T15:36:38.196" v="3933" actId="2711"/>
        <pc:sldMkLst>
          <pc:docMk/>
          <pc:sldMk cId="3967418171" sldId="803"/>
        </pc:sldMkLst>
        <pc:spChg chg="mod">
          <ac:chgData name="Thomas" userId="575d030b64f4584e" providerId="LiveId" clId="{1F2B6A54-1B0A-4919-96D9-F711E5E658E5}" dt="2022-04-22T15:01:16.067" v="3858" actId="947"/>
          <ac:spMkLst>
            <pc:docMk/>
            <pc:sldMk cId="3967418171" sldId="803"/>
            <ac:spMk id="4" creationId="{9B79C7EE-EC29-4E6B-A38E-C5E3FDB57DD7}"/>
          </ac:spMkLst>
        </pc:spChg>
        <pc:spChg chg="mod">
          <ac:chgData name="Thomas" userId="575d030b64f4584e" providerId="LiveId" clId="{1F2B6A54-1B0A-4919-96D9-F711E5E658E5}" dt="2022-04-22T15:01:24.043" v="3861" actId="108"/>
          <ac:spMkLst>
            <pc:docMk/>
            <pc:sldMk cId="3967418171" sldId="803"/>
            <ac:spMk id="16" creationId="{41B112D6-5156-4AD3-A7B8-5FC63BE59295}"/>
          </ac:spMkLst>
        </pc:spChg>
        <pc:spChg chg="mod">
          <ac:chgData name="Thomas" userId="575d030b64f4584e" providerId="LiveId" clId="{1F2B6A54-1B0A-4919-96D9-F711E5E658E5}" dt="2022-04-22T15:01:21.711" v="3859" actId="108"/>
          <ac:spMkLst>
            <pc:docMk/>
            <pc:sldMk cId="3967418171" sldId="803"/>
            <ac:spMk id="17" creationId="{C00980BC-4E44-4724-9ACE-28778DAFBE6B}"/>
          </ac:spMkLst>
        </pc:spChg>
        <pc:spChg chg="mod">
          <ac:chgData name="Thomas" userId="575d030b64f4584e" providerId="LiveId" clId="{1F2B6A54-1B0A-4919-96D9-F711E5E658E5}" dt="2022-04-22T15:01:22.971" v="3860" actId="108"/>
          <ac:spMkLst>
            <pc:docMk/>
            <pc:sldMk cId="3967418171" sldId="803"/>
            <ac:spMk id="18" creationId="{AF2301ED-8D33-4C20-B958-CAAD822495E9}"/>
          </ac:spMkLst>
        </pc:spChg>
        <pc:spChg chg="mod">
          <ac:chgData name="Thomas" userId="575d030b64f4584e" providerId="LiveId" clId="{1F2B6A54-1B0A-4919-96D9-F711E5E658E5}" dt="2022-04-22T15:01:25.462" v="3862" actId="108"/>
          <ac:spMkLst>
            <pc:docMk/>
            <pc:sldMk cId="3967418171" sldId="803"/>
            <ac:spMk id="19" creationId="{679312BE-AC3E-4318-9427-86FAA485F815}"/>
          </ac:spMkLst>
        </pc:spChg>
        <pc:spChg chg="add mod">
          <ac:chgData name="Thomas" userId="575d030b64f4584e" providerId="LiveId" clId="{1F2B6A54-1B0A-4919-96D9-F711E5E658E5}" dt="2022-04-01T10:09:45.402" v="3499" actId="20577"/>
          <ac:spMkLst>
            <pc:docMk/>
            <pc:sldMk cId="3967418171" sldId="803"/>
            <ac:spMk id="20" creationId="{5FDDD7C3-18AB-4352-B0F4-2BA6717D0F35}"/>
          </ac:spMkLst>
        </pc:spChg>
        <pc:spChg chg="mod">
          <ac:chgData name="Thomas" userId="575d030b64f4584e" providerId="LiveId" clId="{1F2B6A54-1B0A-4919-96D9-F711E5E658E5}" dt="2022-04-22T15:01:26.413" v="3863" actId="108"/>
          <ac:spMkLst>
            <pc:docMk/>
            <pc:sldMk cId="3967418171" sldId="803"/>
            <ac:spMk id="21" creationId="{92740A1B-DE45-4073-B54D-2C064978707B}"/>
          </ac:spMkLst>
        </pc:spChg>
        <pc:spChg chg="mod">
          <ac:chgData name="Thomas" userId="575d030b64f4584e" providerId="LiveId" clId="{1F2B6A54-1B0A-4919-96D9-F711E5E658E5}" dt="2022-03-31T13:05:39.761" v="3241" actId="207"/>
          <ac:spMkLst>
            <pc:docMk/>
            <pc:sldMk cId="3967418171" sldId="803"/>
            <ac:spMk id="22" creationId="{8CE19FC5-8603-4E1C-831B-49BC05C5C786}"/>
          </ac:spMkLst>
        </pc:spChg>
        <pc:spChg chg="mod">
          <ac:chgData name="Thomas" userId="575d030b64f4584e" providerId="LiveId" clId="{1F2B6A54-1B0A-4919-96D9-F711E5E658E5}" dt="2022-04-22T15:01:27.456" v="3864" actId="108"/>
          <ac:spMkLst>
            <pc:docMk/>
            <pc:sldMk cId="3967418171" sldId="803"/>
            <ac:spMk id="28" creationId="{59EDDADC-971F-4107-8755-BDCC0F5A1F85}"/>
          </ac:spMkLst>
        </pc:spChg>
        <pc:spChg chg="mod">
          <ac:chgData name="Thomas" userId="575d030b64f4584e" providerId="LiveId" clId="{1F2B6A54-1B0A-4919-96D9-F711E5E658E5}" dt="2022-04-22T15:01:28.491" v="3865" actId="108"/>
          <ac:spMkLst>
            <pc:docMk/>
            <pc:sldMk cId="3967418171" sldId="803"/>
            <ac:spMk id="30" creationId="{9E345F30-0C3B-42E1-90BA-AC6B17F061A7}"/>
          </ac:spMkLst>
        </pc:spChg>
        <pc:spChg chg="mod">
          <ac:chgData name="Thomas" userId="575d030b64f4584e" providerId="LiveId" clId="{1F2B6A54-1B0A-4919-96D9-F711E5E658E5}" dt="2022-04-22T15:01:29.631" v="3866" actId="108"/>
          <ac:spMkLst>
            <pc:docMk/>
            <pc:sldMk cId="3967418171" sldId="803"/>
            <ac:spMk id="32" creationId="{602F9E87-2013-43E7-9549-852FE3A18D3A}"/>
          </ac:spMkLst>
        </pc:spChg>
        <pc:spChg chg="mod">
          <ac:chgData name="Thomas" userId="575d030b64f4584e" providerId="LiveId" clId="{1F2B6A54-1B0A-4919-96D9-F711E5E658E5}" dt="2022-03-31T13:05:37.346" v="3240" actId="207"/>
          <ac:spMkLst>
            <pc:docMk/>
            <pc:sldMk cId="3967418171" sldId="803"/>
            <ac:spMk id="34" creationId="{9E7B5219-9BD4-4BAF-9EBA-192B3579073E}"/>
          </ac:spMkLst>
        </pc:spChg>
        <pc:spChg chg="mod">
          <ac:chgData name="Thomas" userId="575d030b64f4584e" providerId="LiveId" clId="{1F2B6A54-1B0A-4919-96D9-F711E5E658E5}" dt="2022-04-22T15:01:33.915" v="3870" actId="108"/>
          <ac:spMkLst>
            <pc:docMk/>
            <pc:sldMk cId="3967418171" sldId="803"/>
            <ac:spMk id="37" creationId="{FF89F0B8-9AC4-4EBC-A92F-E6681B3D4842}"/>
          </ac:spMkLst>
        </pc:spChg>
        <pc:spChg chg="mod">
          <ac:chgData name="Thomas" userId="575d030b64f4584e" providerId="LiveId" clId="{1F2B6A54-1B0A-4919-96D9-F711E5E658E5}" dt="2022-04-22T15:01:31.689" v="3868" actId="1076"/>
          <ac:spMkLst>
            <pc:docMk/>
            <pc:sldMk cId="3967418171" sldId="803"/>
            <ac:spMk id="38" creationId="{B8EE997E-3916-409C-8FEF-F5E679639539}"/>
          </ac:spMkLst>
        </pc:spChg>
        <pc:spChg chg="mod">
          <ac:chgData name="Thomas" userId="575d030b64f4584e" providerId="LiveId" clId="{1F2B6A54-1B0A-4919-96D9-F711E5E658E5}" dt="2022-03-31T13:05:45.168" v="3243" actId="207"/>
          <ac:spMkLst>
            <pc:docMk/>
            <pc:sldMk cId="3967418171" sldId="803"/>
            <ac:spMk id="39" creationId="{BB98ACD9-D6EA-4188-B949-DAE20B54D212}"/>
          </ac:spMkLst>
        </pc:spChg>
        <pc:spChg chg="del">
          <ac:chgData name="Thomas" userId="575d030b64f4584e" providerId="LiveId" clId="{1F2B6A54-1B0A-4919-96D9-F711E5E658E5}" dt="2022-03-30T15:52:28.593" v="353" actId="478"/>
          <ac:spMkLst>
            <pc:docMk/>
            <pc:sldMk cId="3967418171" sldId="803"/>
            <ac:spMk id="40" creationId="{C9021501-8F10-4408-87C6-28CD49CEEF33}"/>
          </ac:spMkLst>
        </pc:spChg>
        <pc:graphicFrameChg chg="mod modGraphic">
          <ac:chgData name="Thomas" userId="575d030b64f4584e" providerId="LiveId" clId="{1F2B6A54-1B0A-4919-96D9-F711E5E658E5}" dt="2022-04-22T15:36:38.196" v="3933" actId="2711"/>
          <ac:graphicFrameMkLst>
            <pc:docMk/>
            <pc:sldMk cId="3967418171" sldId="803"/>
            <ac:graphicFrameMk id="3" creationId="{79E820ED-98B0-4433-8766-E659FF604996}"/>
          </ac:graphicFrameMkLst>
        </pc:graphicFrameChg>
      </pc:sldChg>
      <pc:sldChg chg="addSp delSp modSp mod">
        <pc:chgData name="Thomas" userId="575d030b64f4584e" providerId="LiveId" clId="{1F2B6A54-1B0A-4919-96D9-F711E5E658E5}" dt="2022-04-19T14:12:59.131" v="3706" actId="108"/>
        <pc:sldMkLst>
          <pc:docMk/>
          <pc:sldMk cId="3540158265" sldId="804"/>
        </pc:sldMkLst>
        <pc:spChg chg="add mod">
          <ac:chgData name="Thomas" userId="575d030b64f4584e" providerId="LiveId" clId="{1F2B6A54-1B0A-4919-96D9-F711E5E658E5}" dt="2022-03-30T15:53:10.338" v="361"/>
          <ac:spMkLst>
            <pc:docMk/>
            <pc:sldMk cId="3540158265" sldId="804"/>
            <ac:spMk id="34" creationId="{9414CB27-D6A8-4017-9499-EEEF3B8F70BC}"/>
          </ac:spMkLst>
        </pc:spChg>
        <pc:spChg chg="del">
          <ac:chgData name="Thomas" userId="575d030b64f4584e" providerId="LiveId" clId="{1F2B6A54-1B0A-4919-96D9-F711E5E658E5}" dt="2022-03-30T15:53:09.780" v="360" actId="478"/>
          <ac:spMkLst>
            <pc:docMk/>
            <pc:sldMk cId="3540158265" sldId="804"/>
            <ac:spMk id="40" creationId="{C9021501-8F10-4408-87C6-28CD49CEEF33}"/>
          </ac:spMkLst>
        </pc:spChg>
        <pc:spChg chg="mod">
          <ac:chgData name="Thomas" userId="575d030b64f4584e" providerId="LiveId" clId="{1F2B6A54-1B0A-4919-96D9-F711E5E658E5}" dt="2022-03-31T13:07:38.217" v="3281" actId="207"/>
          <ac:spMkLst>
            <pc:docMk/>
            <pc:sldMk cId="3540158265" sldId="804"/>
            <ac:spMk id="41" creationId="{77491D2A-7F72-45CA-B3BE-2AE00F700A98}"/>
          </ac:spMkLst>
        </pc:spChg>
        <pc:picChg chg="mod">
          <ac:chgData name="Thomas" userId="575d030b64f4584e" providerId="LiveId" clId="{1F2B6A54-1B0A-4919-96D9-F711E5E658E5}" dt="2022-03-31T13:07:43.684" v="3282" actId="207"/>
          <ac:picMkLst>
            <pc:docMk/>
            <pc:sldMk cId="3540158265" sldId="804"/>
            <ac:picMk id="27" creationId="{659A8EC9-2A1D-41D5-A268-EB1D0A313025}"/>
          </ac:picMkLst>
        </pc:picChg>
        <pc:picChg chg="mod">
          <ac:chgData name="Thomas" userId="575d030b64f4584e" providerId="LiveId" clId="{1F2B6A54-1B0A-4919-96D9-F711E5E658E5}" dt="2022-03-31T13:07:43.684" v="3282" actId="207"/>
          <ac:picMkLst>
            <pc:docMk/>
            <pc:sldMk cId="3540158265" sldId="804"/>
            <ac:picMk id="28" creationId="{2BEB0012-096E-4C39-9742-B8A0D8A072E6}"/>
          </ac:picMkLst>
        </pc:picChg>
        <pc:picChg chg="mod">
          <ac:chgData name="Thomas" userId="575d030b64f4584e" providerId="LiveId" clId="{1F2B6A54-1B0A-4919-96D9-F711E5E658E5}" dt="2022-03-31T13:07:43.684" v="3282" actId="207"/>
          <ac:picMkLst>
            <pc:docMk/>
            <pc:sldMk cId="3540158265" sldId="804"/>
            <ac:picMk id="29" creationId="{FD08D9E3-B705-49F4-B89C-A1C99E906742}"/>
          </ac:picMkLst>
        </pc:picChg>
        <pc:picChg chg="mod">
          <ac:chgData name="Thomas" userId="575d030b64f4584e" providerId="LiveId" clId="{1F2B6A54-1B0A-4919-96D9-F711E5E658E5}" dt="2022-03-31T13:07:43.684" v="3282" actId="207"/>
          <ac:picMkLst>
            <pc:docMk/>
            <pc:sldMk cId="3540158265" sldId="804"/>
            <ac:picMk id="30" creationId="{C16A9517-BAB9-4EE7-BEB9-77BEAEE16FB8}"/>
          </ac:picMkLst>
        </pc:picChg>
        <pc:picChg chg="mod">
          <ac:chgData name="Thomas" userId="575d030b64f4584e" providerId="LiveId" clId="{1F2B6A54-1B0A-4919-96D9-F711E5E658E5}" dt="2022-03-31T13:07:43.684" v="3282" actId="207"/>
          <ac:picMkLst>
            <pc:docMk/>
            <pc:sldMk cId="3540158265" sldId="804"/>
            <ac:picMk id="31" creationId="{17FAE344-5E30-484C-99BA-B9F9B3E30797}"/>
          </ac:picMkLst>
        </pc:picChg>
        <pc:picChg chg="mod">
          <ac:chgData name="Thomas" userId="575d030b64f4584e" providerId="LiveId" clId="{1F2B6A54-1B0A-4919-96D9-F711E5E658E5}" dt="2022-03-31T13:07:43.684" v="3282" actId="207"/>
          <ac:picMkLst>
            <pc:docMk/>
            <pc:sldMk cId="3540158265" sldId="804"/>
            <ac:picMk id="33" creationId="{296E164B-5C36-4D17-BBF8-B7531277BF75}"/>
          </ac:picMkLst>
        </pc:picChg>
        <pc:picChg chg="mod">
          <ac:chgData name="Thomas" userId="575d030b64f4584e" providerId="LiveId" clId="{1F2B6A54-1B0A-4919-96D9-F711E5E658E5}" dt="2022-03-31T13:07:43.684" v="3282" actId="207"/>
          <ac:picMkLst>
            <pc:docMk/>
            <pc:sldMk cId="3540158265" sldId="804"/>
            <ac:picMk id="53" creationId="{F83C590B-6A49-44D7-BD85-796C44FDDB0B}"/>
          </ac:picMkLst>
        </pc:picChg>
        <pc:picChg chg="mod">
          <ac:chgData name="Thomas" userId="575d030b64f4584e" providerId="LiveId" clId="{1F2B6A54-1B0A-4919-96D9-F711E5E658E5}" dt="2022-03-31T13:07:43.684" v="3282" actId="207"/>
          <ac:picMkLst>
            <pc:docMk/>
            <pc:sldMk cId="3540158265" sldId="804"/>
            <ac:picMk id="54" creationId="{4A70DF7E-ABEB-4F30-803E-A04CDFAFAA67}"/>
          </ac:picMkLst>
        </pc:picChg>
        <pc:picChg chg="mod">
          <ac:chgData name="Thomas" userId="575d030b64f4584e" providerId="LiveId" clId="{1F2B6A54-1B0A-4919-96D9-F711E5E658E5}" dt="2022-03-31T13:07:43.684" v="3282" actId="207"/>
          <ac:picMkLst>
            <pc:docMk/>
            <pc:sldMk cId="3540158265" sldId="804"/>
            <ac:picMk id="55" creationId="{9E572CDB-6409-40C7-A3C9-9A221DBEC37B}"/>
          </ac:picMkLst>
        </pc:picChg>
        <pc:picChg chg="mod">
          <ac:chgData name="Thomas" userId="575d030b64f4584e" providerId="LiveId" clId="{1F2B6A54-1B0A-4919-96D9-F711E5E658E5}" dt="2022-03-31T13:07:43.684" v="3282" actId="207"/>
          <ac:picMkLst>
            <pc:docMk/>
            <pc:sldMk cId="3540158265" sldId="804"/>
            <ac:picMk id="56" creationId="{A6020D92-28CC-44AA-A58C-E654EC7C9582}"/>
          </ac:picMkLst>
        </pc:picChg>
        <pc:picChg chg="mod">
          <ac:chgData name="Thomas" userId="575d030b64f4584e" providerId="LiveId" clId="{1F2B6A54-1B0A-4919-96D9-F711E5E658E5}" dt="2022-03-31T13:07:43.684" v="3282" actId="207"/>
          <ac:picMkLst>
            <pc:docMk/>
            <pc:sldMk cId="3540158265" sldId="804"/>
            <ac:picMk id="57" creationId="{89C0A82B-D086-474A-9054-21D6AA3DB042}"/>
          </ac:picMkLst>
        </pc:picChg>
        <pc:picChg chg="mod">
          <ac:chgData name="Thomas" userId="575d030b64f4584e" providerId="LiveId" clId="{1F2B6A54-1B0A-4919-96D9-F711E5E658E5}" dt="2022-03-31T13:07:43.684" v="3282" actId="207"/>
          <ac:picMkLst>
            <pc:docMk/>
            <pc:sldMk cId="3540158265" sldId="804"/>
            <ac:picMk id="58" creationId="{DCE8C1E6-1CB8-4819-87A3-1877320712B8}"/>
          </ac:picMkLst>
        </pc:picChg>
        <pc:picChg chg="mod">
          <ac:chgData name="Thomas" userId="575d030b64f4584e" providerId="LiveId" clId="{1F2B6A54-1B0A-4919-96D9-F711E5E658E5}" dt="2022-03-31T13:07:43.684" v="3282" actId="207"/>
          <ac:picMkLst>
            <pc:docMk/>
            <pc:sldMk cId="3540158265" sldId="804"/>
            <ac:picMk id="59" creationId="{85E4C96B-1FC6-4C71-864E-7C06D17586C9}"/>
          </ac:picMkLst>
        </pc:picChg>
        <pc:picChg chg="mod">
          <ac:chgData name="Thomas" userId="575d030b64f4584e" providerId="LiveId" clId="{1F2B6A54-1B0A-4919-96D9-F711E5E658E5}" dt="2022-03-31T13:07:43.684" v="3282" actId="207"/>
          <ac:picMkLst>
            <pc:docMk/>
            <pc:sldMk cId="3540158265" sldId="804"/>
            <ac:picMk id="60" creationId="{6E8D6045-CF11-43DB-AFBB-DFFC265F282B}"/>
          </ac:picMkLst>
        </pc:picChg>
        <pc:picChg chg="mod">
          <ac:chgData name="Thomas" userId="575d030b64f4584e" providerId="LiveId" clId="{1F2B6A54-1B0A-4919-96D9-F711E5E658E5}" dt="2022-03-31T13:07:43.684" v="3282" actId="207"/>
          <ac:picMkLst>
            <pc:docMk/>
            <pc:sldMk cId="3540158265" sldId="804"/>
            <ac:picMk id="61" creationId="{C6FC583C-675B-4740-BFD5-E135B3089131}"/>
          </ac:picMkLst>
        </pc:picChg>
        <pc:picChg chg="mod">
          <ac:chgData name="Thomas" userId="575d030b64f4584e" providerId="LiveId" clId="{1F2B6A54-1B0A-4919-96D9-F711E5E658E5}" dt="2022-03-31T13:07:43.684" v="3282" actId="207"/>
          <ac:picMkLst>
            <pc:docMk/>
            <pc:sldMk cId="3540158265" sldId="804"/>
            <ac:picMk id="62" creationId="{8F905960-D215-49AF-8A8A-1654DD32BC45}"/>
          </ac:picMkLst>
        </pc:picChg>
        <pc:picChg chg="mod">
          <ac:chgData name="Thomas" userId="575d030b64f4584e" providerId="LiveId" clId="{1F2B6A54-1B0A-4919-96D9-F711E5E658E5}" dt="2022-03-31T13:07:43.684" v="3282" actId="207"/>
          <ac:picMkLst>
            <pc:docMk/>
            <pc:sldMk cId="3540158265" sldId="804"/>
            <ac:picMk id="63" creationId="{8BBEFC77-402A-4E74-9FA8-24859B98759F}"/>
          </ac:picMkLst>
        </pc:picChg>
        <pc:picChg chg="mod">
          <ac:chgData name="Thomas" userId="575d030b64f4584e" providerId="LiveId" clId="{1F2B6A54-1B0A-4919-96D9-F711E5E658E5}" dt="2022-03-31T13:07:43.684" v="3282" actId="207"/>
          <ac:picMkLst>
            <pc:docMk/>
            <pc:sldMk cId="3540158265" sldId="804"/>
            <ac:picMk id="64" creationId="{D66D0C51-6A0A-42A4-B29A-9F6376D4CAF2}"/>
          </ac:picMkLst>
        </pc:picChg>
        <pc:cxnChg chg="mod">
          <ac:chgData name="Thomas" userId="575d030b64f4584e" providerId="LiveId" clId="{1F2B6A54-1B0A-4919-96D9-F711E5E658E5}" dt="2022-04-19T14:12:59.131" v="3706" actId="108"/>
          <ac:cxnSpMkLst>
            <pc:docMk/>
            <pc:sldMk cId="3540158265" sldId="804"/>
            <ac:cxnSpMk id="26" creationId="{639125E3-0726-4331-A5DB-77F37ED348B7}"/>
          </ac:cxnSpMkLst>
        </pc:cxnChg>
        <pc:cxnChg chg="mod">
          <ac:chgData name="Thomas" userId="575d030b64f4584e" providerId="LiveId" clId="{1F2B6A54-1B0A-4919-96D9-F711E5E658E5}" dt="2022-04-19T14:12:59.131" v="3706" actId="108"/>
          <ac:cxnSpMkLst>
            <pc:docMk/>
            <pc:sldMk cId="3540158265" sldId="804"/>
            <ac:cxnSpMk id="36" creationId="{41E2FD96-D7CD-436F-A0D5-4C9360B2AE69}"/>
          </ac:cxnSpMkLst>
        </pc:cxnChg>
        <pc:cxnChg chg="mod">
          <ac:chgData name="Thomas" userId="575d030b64f4584e" providerId="LiveId" clId="{1F2B6A54-1B0A-4919-96D9-F711E5E658E5}" dt="2022-04-19T14:12:59.131" v="3706" actId="108"/>
          <ac:cxnSpMkLst>
            <pc:docMk/>
            <pc:sldMk cId="3540158265" sldId="804"/>
            <ac:cxnSpMk id="42" creationId="{5B13AE83-6B0E-4058-9AD2-44E08C18BAAF}"/>
          </ac:cxnSpMkLst>
        </pc:cxnChg>
        <pc:cxnChg chg="mod">
          <ac:chgData name="Thomas" userId="575d030b64f4584e" providerId="LiveId" clId="{1F2B6A54-1B0A-4919-96D9-F711E5E658E5}" dt="2022-04-19T14:12:59.131" v="3706" actId="108"/>
          <ac:cxnSpMkLst>
            <pc:docMk/>
            <pc:sldMk cId="3540158265" sldId="804"/>
            <ac:cxnSpMk id="49" creationId="{FBC94FFA-1D99-4499-BA39-C2233F6D4B45}"/>
          </ac:cxnSpMkLst>
        </pc:cxnChg>
        <pc:cxnChg chg="mod">
          <ac:chgData name="Thomas" userId="575d030b64f4584e" providerId="LiveId" clId="{1F2B6A54-1B0A-4919-96D9-F711E5E658E5}" dt="2022-04-19T14:12:59.131" v="3706" actId="108"/>
          <ac:cxnSpMkLst>
            <pc:docMk/>
            <pc:sldMk cId="3540158265" sldId="804"/>
            <ac:cxnSpMk id="50" creationId="{5C490352-AC24-4F34-B098-A68EA19B4AB1}"/>
          </ac:cxnSpMkLst>
        </pc:cxnChg>
        <pc:cxnChg chg="mod">
          <ac:chgData name="Thomas" userId="575d030b64f4584e" providerId="LiveId" clId="{1F2B6A54-1B0A-4919-96D9-F711E5E658E5}" dt="2022-04-19T14:12:59.131" v="3706" actId="108"/>
          <ac:cxnSpMkLst>
            <pc:docMk/>
            <pc:sldMk cId="3540158265" sldId="804"/>
            <ac:cxnSpMk id="51" creationId="{1FEDC42E-AD27-433B-A6D6-0B864F55F1C0}"/>
          </ac:cxnSpMkLst>
        </pc:cxnChg>
        <pc:cxnChg chg="mod">
          <ac:chgData name="Thomas" userId="575d030b64f4584e" providerId="LiveId" clId="{1F2B6A54-1B0A-4919-96D9-F711E5E658E5}" dt="2022-04-19T14:12:59.131" v="3706" actId="108"/>
          <ac:cxnSpMkLst>
            <pc:docMk/>
            <pc:sldMk cId="3540158265" sldId="804"/>
            <ac:cxnSpMk id="52" creationId="{49E5A187-9135-42F7-9C19-2FDB203B2CB8}"/>
          </ac:cxnSpMkLst>
        </pc:cxnChg>
      </pc:sldChg>
      <pc:sldChg chg="modSp mod">
        <pc:chgData name="Thomas" userId="575d030b64f4584e" providerId="LiveId" clId="{1F2B6A54-1B0A-4919-96D9-F711E5E658E5}" dt="2022-03-31T13:09:46.412" v="3314" actId="207"/>
        <pc:sldMkLst>
          <pc:docMk/>
          <pc:sldMk cId="627234722" sldId="805"/>
        </pc:sldMkLst>
        <pc:spChg chg="mod">
          <ac:chgData name="Thomas" userId="575d030b64f4584e" providerId="LiveId" clId="{1F2B6A54-1B0A-4919-96D9-F711E5E658E5}" dt="2022-03-30T15:56:27.281" v="442" actId="207"/>
          <ac:spMkLst>
            <pc:docMk/>
            <pc:sldMk cId="627234722" sldId="805"/>
            <ac:spMk id="8" creationId="{D6ACBF68-AC8B-4578-AB51-DB99FA34C921}"/>
          </ac:spMkLst>
        </pc:spChg>
        <pc:spChg chg="mod">
          <ac:chgData name="Thomas" userId="575d030b64f4584e" providerId="LiveId" clId="{1F2B6A54-1B0A-4919-96D9-F711E5E658E5}" dt="2022-03-31T13:09:42.892" v="3311" actId="207"/>
          <ac:spMkLst>
            <pc:docMk/>
            <pc:sldMk cId="627234722" sldId="805"/>
            <ac:spMk id="9" creationId="{C7C0327D-AE45-4FF0-811A-82AC41D66D3F}"/>
          </ac:spMkLst>
        </pc:spChg>
        <pc:spChg chg="mod">
          <ac:chgData name="Thomas" userId="575d030b64f4584e" providerId="LiveId" clId="{1F2B6A54-1B0A-4919-96D9-F711E5E658E5}" dt="2022-03-31T13:09:46.412" v="3314" actId="207"/>
          <ac:spMkLst>
            <pc:docMk/>
            <pc:sldMk cId="627234722" sldId="805"/>
            <ac:spMk id="12" creationId="{A5BEC593-CACB-41D6-9CA7-A00F8BDC31CD}"/>
          </ac:spMkLst>
        </pc:spChg>
        <pc:spChg chg="mod">
          <ac:chgData name="Thomas" userId="575d030b64f4584e" providerId="LiveId" clId="{1F2B6A54-1B0A-4919-96D9-F711E5E658E5}" dt="2022-03-30T15:56:04.700" v="439" actId="207"/>
          <ac:spMkLst>
            <pc:docMk/>
            <pc:sldMk cId="627234722" sldId="805"/>
            <ac:spMk id="16" creationId="{158662A4-EF68-446D-88B1-91937C1B796F}"/>
          </ac:spMkLst>
        </pc:spChg>
        <pc:picChg chg="mod">
          <ac:chgData name="Thomas" userId="575d030b64f4584e" providerId="LiveId" clId="{1F2B6A54-1B0A-4919-96D9-F711E5E658E5}" dt="2022-03-30T15:56:09.588" v="440" actId="1076"/>
          <ac:picMkLst>
            <pc:docMk/>
            <pc:sldMk cId="627234722" sldId="805"/>
            <ac:picMk id="5" creationId="{07B244E1-923A-4858-82F7-AACE9760F9B8}"/>
          </ac:picMkLst>
        </pc:picChg>
      </pc:sldChg>
      <pc:sldChg chg="modSp mod">
        <pc:chgData name="Thomas" userId="575d030b64f4584e" providerId="LiveId" clId="{1F2B6A54-1B0A-4919-96D9-F711E5E658E5}" dt="2022-04-22T15:38:06.070" v="3934" actId="2711"/>
        <pc:sldMkLst>
          <pc:docMk/>
          <pc:sldMk cId="3675961884" sldId="806"/>
        </pc:sldMkLst>
        <pc:spChg chg="mod">
          <ac:chgData name="Thomas" userId="575d030b64f4584e" providerId="LiveId" clId="{1F2B6A54-1B0A-4919-96D9-F711E5E658E5}" dt="2022-03-30T15:55:45.414" v="434" actId="207"/>
          <ac:spMkLst>
            <pc:docMk/>
            <pc:sldMk cId="3675961884" sldId="806"/>
            <ac:spMk id="40" creationId="{C9021501-8F10-4408-87C6-28CD49CEEF33}"/>
          </ac:spMkLst>
        </pc:spChg>
        <pc:spChg chg="mod">
          <ac:chgData name="Thomas" userId="575d030b64f4584e" providerId="LiveId" clId="{1F2B6A54-1B0A-4919-96D9-F711E5E658E5}" dt="2022-03-31T13:09:39.523" v="3310" actId="207"/>
          <ac:spMkLst>
            <pc:docMk/>
            <pc:sldMk cId="3675961884" sldId="806"/>
            <ac:spMk id="41" creationId="{77491D2A-7F72-45CA-B3BE-2AE00F700A98}"/>
          </ac:spMkLst>
        </pc:spChg>
        <pc:spChg chg="mod">
          <ac:chgData name="Thomas" userId="575d030b64f4584e" providerId="LiveId" clId="{1F2B6A54-1B0A-4919-96D9-F711E5E658E5}" dt="2022-04-22T15:38:06.070" v="3934" actId="2711"/>
          <ac:spMkLst>
            <pc:docMk/>
            <pc:sldMk cId="3675961884" sldId="806"/>
            <ac:spMk id="46" creationId="{28FB65C7-EBDF-4310-9E39-910A900D8441}"/>
          </ac:spMkLst>
        </pc:spChg>
        <pc:spChg chg="mod">
          <ac:chgData name="Thomas" userId="575d030b64f4584e" providerId="LiveId" clId="{1F2B6A54-1B0A-4919-96D9-F711E5E658E5}" dt="2022-04-22T15:38:06.070" v="3934" actId="2711"/>
          <ac:spMkLst>
            <pc:docMk/>
            <pc:sldMk cId="3675961884" sldId="806"/>
            <ac:spMk id="47" creationId="{A52E1937-0FE7-41F7-B8DB-3CA722DCD5AE}"/>
          </ac:spMkLst>
        </pc:spChg>
        <pc:spChg chg="mod">
          <ac:chgData name="Thomas" userId="575d030b64f4584e" providerId="LiveId" clId="{1F2B6A54-1B0A-4919-96D9-F711E5E658E5}" dt="2022-04-22T15:38:06.070" v="3934" actId="2711"/>
          <ac:spMkLst>
            <pc:docMk/>
            <pc:sldMk cId="3675961884" sldId="806"/>
            <ac:spMk id="72" creationId="{0C33C1C9-98C0-422D-8392-5B1BEF3A978A}"/>
          </ac:spMkLst>
        </pc:spChg>
        <pc:spChg chg="mod">
          <ac:chgData name="Thomas" userId="575d030b64f4584e" providerId="LiveId" clId="{1F2B6A54-1B0A-4919-96D9-F711E5E658E5}" dt="2022-04-22T15:38:06.070" v="3934" actId="2711"/>
          <ac:spMkLst>
            <pc:docMk/>
            <pc:sldMk cId="3675961884" sldId="806"/>
            <ac:spMk id="73" creationId="{D45025AC-1451-4878-B2C1-ED35A3628014}"/>
          </ac:spMkLst>
        </pc:spChg>
        <pc:spChg chg="mod">
          <ac:chgData name="Thomas" userId="575d030b64f4584e" providerId="LiveId" clId="{1F2B6A54-1B0A-4919-96D9-F711E5E658E5}" dt="2022-04-22T15:38:06.070" v="3934" actId="2711"/>
          <ac:spMkLst>
            <pc:docMk/>
            <pc:sldMk cId="3675961884" sldId="806"/>
            <ac:spMk id="77" creationId="{33026C7F-8EDF-4BAE-BCD6-035BBF73374D}"/>
          </ac:spMkLst>
        </pc:spChg>
        <pc:spChg chg="mod">
          <ac:chgData name="Thomas" userId="575d030b64f4584e" providerId="LiveId" clId="{1F2B6A54-1B0A-4919-96D9-F711E5E658E5}" dt="2022-04-22T15:38:06.070" v="3934" actId="2711"/>
          <ac:spMkLst>
            <pc:docMk/>
            <pc:sldMk cId="3675961884" sldId="806"/>
            <ac:spMk id="78" creationId="{05745D48-1A18-4604-8986-24C38EC0FBB5}"/>
          </ac:spMkLst>
        </pc:spChg>
        <pc:spChg chg="mod">
          <ac:chgData name="Thomas" userId="575d030b64f4584e" providerId="LiveId" clId="{1F2B6A54-1B0A-4919-96D9-F711E5E658E5}" dt="2022-04-22T15:38:06.070" v="3934" actId="2711"/>
          <ac:spMkLst>
            <pc:docMk/>
            <pc:sldMk cId="3675961884" sldId="806"/>
            <ac:spMk id="82" creationId="{0CF33C87-75D6-4158-8BC1-5E1A2629F643}"/>
          </ac:spMkLst>
        </pc:spChg>
        <pc:spChg chg="mod">
          <ac:chgData name="Thomas" userId="575d030b64f4584e" providerId="LiveId" clId="{1F2B6A54-1B0A-4919-96D9-F711E5E658E5}" dt="2022-04-22T15:38:06.070" v="3934" actId="2711"/>
          <ac:spMkLst>
            <pc:docMk/>
            <pc:sldMk cId="3675961884" sldId="806"/>
            <ac:spMk id="83" creationId="{276CB6C9-E2FC-49B4-BC13-219588CCA409}"/>
          </ac:spMkLst>
        </pc:spChg>
      </pc:sldChg>
      <pc:sldChg chg="addSp delSp modSp mod">
        <pc:chgData name="Thomas" userId="575d030b64f4584e" providerId="LiveId" clId="{1F2B6A54-1B0A-4919-96D9-F711E5E658E5}" dt="2022-03-31T13:13:55.086" v="3375"/>
        <pc:sldMkLst>
          <pc:docMk/>
          <pc:sldMk cId="3132861164" sldId="807"/>
        </pc:sldMkLst>
        <pc:spChg chg="del mod">
          <ac:chgData name="Thomas" userId="575d030b64f4584e" providerId="LiveId" clId="{1F2B6A54-1B0A-4919-96D9-F711E5E658E5}" dt="2022-03-30T15:57:24.237" v="463" actId="21"/>
          <ac:spMkLst>
            <pc:docMk/>
            <pc:sldMk cId="3132861164" sldId="807"/>
            <ac:spMk id="11" creationId="{22FF5332-E0BD-4B07-B53A-975460B436D3}"/>
          </ac:spMkLst>
        </pc:spChg>
        <pc:spChg chg="add mod">
          <ac:chgData name="Thomas" userId="575d030b64f4584e" providerId="LiveId" clId="{1F2B6A54-1B0A-4919-96D9-F711E5E658E5}" dt="2022-03-31T13:13:55.086" v="3375"/>
          <ac:spMkLst>
            <pc:docMk/>
            <pc:sldMk cId="3132861164" sldId="807"/>
            <ac:spMk id="11" creationId="{F2C4182D-973C-4A0E-B0A0-33E26843DD14}"/>
          </ac:spMkLst>
        </pc:spChg>
        <pc:spChg chg="mod">
          <ac:chgData name="Thomas" userId="575d030b64f4584e" providerId="LiveId" clId="{1F2B6A54-1B0A-4919-96D9-F711E5E658E5}" dt="2022-03-31T13:13:44.121" v="3373" actId="207"/>
          <ac:spMkLst>
            <pc:docMk/>
            <pc:sldMk cId="3132861164" sldId="807"/>
            <ac:spMk id="12" creationId="{A5BEC593-CACB-41D6-9CA7-A00F8BDC31CD}"/>
          </ac:spMkLst>
        </pc:spChg>
        <pc:spChg chg="mod">
          <ac:chgData name="Thomas" userId="575d030b64f4584e" providerId="LiveId" clId="{1F2B6A54-1B0A-4919-96D9-F711E5E658E5}" dt="2022-03-31T13:13:47.251" v="3374" actId="207"/>
          <ac:spMkLst>
            <pc:docMk/>
            <pc:sldMk cId="3132861164" sldId="807"/>
            <ac:spMk id="310" creationId="{4510765D-5E5A-4BC0-8799-A7FE3C59BDF2}"/>
          </ac:spMkLst>
        </pc:spChg>
      </pc:sldChg>
      <pc:sldChg chg="modSp mod setBg">
        <pc:chgData name="Thomas" userId="575d030b64f4584e" providerId="LiveId" clId="{1F2B6A54-1B0A-4919-96D9-F711E5E658E5}" dt="2022-04-22T15:28:29.718" v="3904" actId="2711"/>
        <pc:sldMkLst>
          <pc:docMk/>
          <pc:sldMk cId="1946988237" sldId="808"/>
        </pc:sldMkLst>
        <pc:spChg chg="mod">
          <ac:chgData name="Thomas" userId="575d030b64f4584e" providerId="LiveId" clId="{1F2B6A54-1B0A-4919-96D9-F711E5E658E5}" dt="2022-04-22T15:28:14.839" v="3901" actId="2711"/>
          <ac:spMkLst>
            <pc:docMk/>
            <pc:sldMk cId="1946988237" sldId="808"/>
            <ac:spMk id="12" creationId="{E7698DDB-310A-4501-815E-EA4DEC79FF2B}"/>
          </ac:spMkLst>
        </pc:spChg>
        <pc:spChg chg="mod">
          <ac:chgData name="Thomas" userId="575d030b64f4584e" providerId="LiveId" clId="{1F2B6A54-1B0A-4919-96D9-F711E5E658E5}" dt="2022-04-19T14:16:19.793" v="3725" actId="2711"/>
          <ac:spMkLst>
            <pc:docMk/>
            <pc:sldMk cId="1946988237" sldId="808"/>
            <ac:spMk id="15" creationId="{F76534CF-0412-4DBD-9A6C-197DB1112CB1}"/>
          </ac:spMkLst>
        </pc:spChg>
        <pc:spChg chg="mod">
          <ac:chgData name="Thomas" userId="575d030b64f4584e" providerId="LiveId" clId="{1F2B6A54-1B0A-4919-96D9-F711E5E658E5}" dt="2022-04-22T15:28:18.246" v="3902" actId="2711"/>
          <ac:spMkLst>
            <pc:docMk/>
            <pc:sldMk cId="1946988237" sldId="808"/>
            <ac:spMk id="18" creationId="{C1E8F07D-7E98-4AD1-8CA7-2C3B8323624B}"/>
          </ac:spMkLst>
        </pc:spChg>
        <pc:spChg chg="mod">
          <ac:chgData name="Thomas" userId="575d030b64f4584e" providerId="LiveId" clId="{1F2B6A54-1B0A-4919-96D9-F711E5E658E5}" dt="2022-04-22T15:28:18.246" v="3902" actId="2711"/>
          <ac:spMkLst>
            <pc:docMk/>
            <pc:sldMk cId="1946988237" sldId="808"/>
            <ac:spMk id="20" creationId="{30A6DB2C-66E7-4DCA-B6E3-121B5140BBD6}"/>
          </ac:spMkLst>
        </pc:spChg>
        <pc:spChg chg="mod">
          <ac:chgData name="Thomas" userId="575d030b64f4584e" providerId="LiveId" clId="{1F2B6A54-1B0A-4919-96D9-F711E5E658E5}" dt="2022-04-22T15:28:18.246" v="3902" actId="2711"/>
          <ac:spMkLst>
            <pc:docMk/>
            <pc:sldMk cId="1946988237" sldId="808"/>
            <ac:spMk id="21" creationId="{88661F4B-7920-418C-B73A-7A16A23197F7}"/>
          </ac:spMkLst>
        </pc:spChg>
        <pc:spChg chg="mod">
          <ac:chgData name="Thomas" userId="575d030b64f4584e" providerId="LiveId" clId="{1F2B6A54-1B0A-4919-96D9-F711E5E658E5}" dt="2022-04-22T15:28:18.246" v="3902" actId="2711"/>
          <ac:spMkLst>
            <pc:docMk/>
            <pc:sldMk cId="1946988237" sldId="808"/>
            <ac:spMk id="22" creationId="{15D07CED-4C9F-4F71-86E0-7CF8F8F23083}"/>
          </ac:spMkLst>
        </pc:spChg>
        <pc:spChg chg="mod">
          <ac:chgData name="Thomas" userId="575d030b64f4584e" providerId="LiveId" clId="{1F2B6A54-1B0A-4919-96D9-F711E5E658E5}" dt="2022-04-19T14:16:28.015" v="3728" actId="2711"/>
          <ac:spMkLst>
            <pc:docMk/>
            <pc:sldMk cId="1946988237" sldId="808"/>
            <ac:spMk id="24" creationId="{4E27BDE9-1CE3-4FE7-888D-9A29E4933AA4}"/>
          </ac:spMkLst>
        </pc:spChg>
        <pc:spChg chg="mod">
          <ac:chgData name="Thomas" userId="575d030b64f4584e" providerId="LiveId" clId="{1F2B6A54-1B0A-4919-96D9-F711E5E658E5}" dt="2022-04-22T15:28:18.246" v="3902" actId="2711"/>
          <ac:spMkLst>
            <pc:docMk/>
            <pc:sldMk cId="1946988237" sldId="808"/>
            <ac:spMk id="25" creationId="{AD126FEC-63BF-43BB-B043-8388AAC11256}"/>
          </ac:spMkLst>
        </pc:spChg>
        <pc:spChg chg="mod">
          <ac:chgData name="Thomas" userId="575d030b64f4584e" providerId="LiveId" clId="{1F2B6A54-1B0A-4919-96D9-F711E5E658E5}" dt="2022-04-22T15:28:22.142" v="3903" actId="2711"/>
          <ac:spMkLst>
            <pc:docMk/>
            <pc:sldMk cId="1946988237" sldId="808"/>
            <ac:spMk id="38" creationId="{586C8C1D-0F69-4560-8875-960793940C63}"/>
          </ac:spMkLst>
        </pc:spChg>
        <pc:spChg chg="mod">
          <ac:chgData name="Thomas" userId="575d030b64f4584e" providerId="LiveId" clId="{1F2B6A54-1B0A-4919-96D9-F711E5E658E5}" dt="2022-04-19T14:16:42.510" v="3730" actId="2711"/>
          <ac:spMkLst>
            <pc:docMk/>
            <pc:sldMk cId="1946988237" sldId="808"/>
            <ac:spMk id="40" creationId="{E10B390F-AFC8-4889-AF75-937CC27904F1}"/>
          </ac:spMkLst>
        </pc:spChg>
        <pc:spChg chg="mod">
          <ac:chgData name="Thomas" userId="575d030b64f4584e" providerId="LiveId" clId="{1F2B6A54-1B0A-4919-96D9-F711E5E658E5}" dt="2022-04-19T14:16:42.510" v="3730" actId="2711"/>
          <ac:spMkLst>
            <pc:docMk/>
            <pc:sldMk cId="1946988237" sldId="808"/>
            <ac:spMk id="41" creationId="{20DB8579-FAC1-4AA8-B34D-090E1D1C44B8}"/>
          </ac:spMkLst>
        </pc:spChg>
        <pc:spChg chg="mod">
          <ac:chgData name="Thomas" userId="575d030b64f4584e" providerId="LiveId" clId="{1F2B6A54-1B0A-4919-96D9-F711E5E658E5}" dt="2022-04-19T14:16:38.371" v="3729" actId="2711"/>
          <ac:spMkLst>
            <pc:docMk/>
            <pc:sldMk cId="1946988237" sldId="808"/>
            <ac:spMk id="45" creationId="{838B8A25-261A-473B-B160-A7333FEE6C10}"/>
          </ac:spMkLst>
        </pc:spChg>
        <pc:spChg chg="mod">
          <ac:chgData name="Thomas" userId="575d030b64f4584e" providerId="LiveId" clId="{1F2B6A54-1B0A-4919-96D9-F711E5E658E5}" dt="2022-04-19T14:16:38.371" v="3729" actId="2711"/>
          <ac:spMkLst>
            <pc:docMk/>
            <pc:sldMk cId="1946988237" sldId="808"/>
            <ac:spMk id="46" creationId="{61EDF09E-FE90-4BC5-9CC9-578ED5544C8D}"/>
          </ac:spMkLst>
        </pc:spChg>
        <pc:spChg chg="mod">
          <ac:chgData name="Thomas" userId="575d030b64f4584e" providerId="LiveId" clId="{1F2B6A54-1B0A-4919-96D9-F711E5E658E5}" dt="2022-04-22T15:28:29.718" v="3904" actId="2711"/>
          <ac:spMkLst>
            <pc:docMk/>
            <pc:sldMk cId="1946988237" sldId="808"/>
            <ac:spMk id="49" creationId="{788430E7-5C75-42EA-9C21-B2CBDD9A706D}"/>
          </ac:spMkLst>
        </pc:spChg>
      </pc:sldChg>
      <pc:sldChg chg="addSp delSp modSp mod setBg">
        <pc:chgData name="Thomas" userId="575d030b64f4584e" providerId="LiveId" clId="{1F2B6A54-1B0A-4919-96D9-F711E5E658E5}" dt="2022-04-22T15:27:29.461" v="3896" actId="2711"/>
        <pc:sldMkLst>
          <pc:docMk/>
          <pc:sldMk cId="2542070838" sldId="809"/>
        </pc:sldMkLst>
        <pc:spChg chg="mod topLvl">
          <ac:chgData name="Thomas" userId="575d030b64f4584e" providerId="LiveId" clId="{1F2B6A54-1B0A-4919-96D9-F711E5E658E5}" dt="2022-04-22T15:27:29.461" v="3896" actId="2711"/>
          <ac:spMkLst>
            <pc:docMk/>
            <pc:sldMk cId="2542070838" sldId="809"/>
            <ac:spMk id="10" creationId="{FD335D4E-41DA-496F-9640-5FD0E815FA07}"/>
          </ac:spMkLst>
        </pc:spChg>
        <pc:spChg chg="del topLvl">
          <ac:chgData name="Thomas" userId="575d030b64f4584e" providerId="LiveId" clId="{1F2B6A54-1B0A-4919-96D9-F711E5E658E5}" dt="2022-03-31T10:03:06.917" v="2477" actId="478"/>
          <ac:spMkLst>
            <pc:docMk/>
            <pc:sldMk cId="2542070838" sldId="809"/>
            <ac:spMk id="11" creationId="{07A4B172-475F-4123-BE78-E46359B57677}"/>
          </ac:spMkLst>
        </pc:spChg>
        <pc:spChg chg="mod">
          <ac:chgData name="Thomas" userId="575d030b64f4584e" providerId="LiveId" clId="{1F2B6A54-1B0A-4919-96D9-F711E5E658E5}" dt="2022-03-30T15:58:06.031" v="476" actId="2711"/>
          <ac:spMkLst>
            <pc:docMk/>
            <pc:sldMk cId="2542070838" sldId="809"/>
            <ac:spMk id="12" creationId="{E894838E-444B-46DA-BDE8-BF0BB748F36D}"/>
          </ac:spMkLst>
        </pc:spChg>
        <pc:spChg chg="mod">
          <ac:chgData name="Thomas" userId="575d030b64f4584e" providerId="LiveId" clId="{1F2B6A54-1B0A-4919-96D9-F711E5E658E5}" dt="2022-03-30T15:58:59.120" v="487" actId="207"/>
          <ac:spMkLst>
            <pc:docMk/>
            <pc:sldMk cId="2542070838" sldId="809"/>
            <ac:spMk id="13" creationId="{6191470B-12E3-49C9-A765-24FD0FE49A34}"/>
          </ac:spMkLst>
        </pc:spChg>
        <pc:grpChg chg="del">
          <ac:chgData name="Thomas" userId="575d030b64f4584e" providerId="LiveId" clId="{1F2B6A54-1B0A-4919-96D9-F711E5E658E5}" dt="2022-03-31T10:03:06.917" v="2477" actId="478"/>
          <ac:grpSpMkLst>
            <pc:docMk/>
            <pc:sldMk cId="2542070838" sldId="809"/>
            <ac:grpSpMk id="9" creationId="{A818597F-8067-49D5-8CF4-A735F285832D}"/>
          </ac:grpSpMkLst>
        </pc:grpChg>
        <pc:picChg chg="add mod">
          <ac:chgData name="Thomas" userId="575d030b64f4584e" providerId="LiveId" clId="{1F2B6A54-1B0A-4919-96D9-F711E5E658E5}" dt="2022-03-31T10:03:14.719" v="2483" actId="1038"/>
          <ac:picMkLst>
            <pc:docMk/>
            <pc:sldMk cId="2542070838" sldId="809"/>
            <ac:picMk id="7" creationId="{8155F0F2-06E7-47B8-AF3C-D42D8C2E7B55}"/>
          </ac:picMkLst>
        </pc:picChg>
      </pc:sldChg>
      <pc:sldChg chg="modSp mod setBg">
        <pc:chgData name="Thomas" userId="575d030b64f4584e" providerId="LiveId" clId="{1F2B6A54-1B0A-4919-96D9-F711E5E658E5}" dt="2022-04-22T15:27:42.102" v="3897" actId="2711"/>
        <pc:sldMkLst>
          <pc:docMk/>
          <pc:sldMk cId="1520600209" sldId="810"/>
        </pc:sldMkLst>
        <pc:spChg chg="mod">
          <ac:chgData name="Thomas" userId="575d030b64f4584e" providerId="LiveId" clId="{1F2B6A54-1B0A-4919-96D9-F711E5E658E5}" dt="2022-03-30T15:59:25.712" v="494" actId="14100"/>
          <ac:spMkLst>
            <pc:docMk/>
            <pc:sldMk cId="1520600209" sldId="810"/>
            <ac:spMk id="18" creationId="{F97AB9F3-2E86-459F-9D17-EC28EB4473A2}"/>
          </ac:spMkLst>
        </pc:spChg>
        <pc:spChg chg="mod">
          <ac:chgData name="Thomas" userId="575d030b64f4584e" providerId="LiveId" clId="{1F2B6A54-1B0A-4919-96D9-F711E5E658E5}" dt="2022-04-22T15:27:42.102" v="3897" actId="2711"/>
          <ac:spMkLst>
            <pc:docMk/>
            <pc:sldMk cId="1520600209" sldId="810"/>
            <ac:spMk id="21" creationId="{744004AC-9986-48F0-AAB0-256EB45A2311}"/>
          </ac:spMkLst>
        </pc:spChg>
      </pc:sldChg>
      <pc:sldChg chg="add del">
        <pc:chgData name="Thomas" userId="575d030b64f4584e" providerId="LiveId" clId="{1F2B6A54-1B0A-4919-96D9-F711E5E658E5}" dt="2022-03-30T16:00:59.334" v="510" actId="47"/>
        <pc:sldMkLst>
          <pc:docMk/>
          <pc:sldMk cId="257461118" sldId="811"/>
        </pc:sldMkLst>
      </pc:sldChg>
      <pc:sldChg chg="add del">
        <pc:chgData name="Thomas" userId="575d030b64f4584e" providerId="LiveId" clId="{1F2B6A54-1B0A-4919-96D9-F711E5E658E5}" dt="2022-03-30T16:00:59.334" v="510" actId="47"/>
        <pc:sldMkLst>
          <pc:docMk/>
          <pc:sldMk cId="450961956" sldId="812"/>
        </pc:sldMkLst>
      </pc:sldChg>
      <pc:sldChg chg="add del">
        <pc:chgData name="Thomas" userId="575d030b64f4584e" providerId="LiveId" clId="{1F2B6A54-1B0A-4919-96D9-F711E5E658E5}" dt="2022-03-30T16:00:59.334" v="510" actId="47"/>
        <pc:sldMkLst>
          <pc:docMk/>
          <pc:sldMk cId="1462894180" sldId="813"/>
        </pc:sldMkLst>
      </pc:sldChg>
      <pc:sldChg chg="add del">
        <pc:chgData name="Thomas" userId="575d030b64f4584e" providerId="LiveId" clId="{1F2B6A54-1B0A-4919-96D9-F711E5E658E5}" dt="2022-03-30T16:00:59.334" v="510" actId="47"/>
        <pc:sldMkLst>
          <pc:docMk/>
          <pc:sldMk cId="3788318249" sldId="814"/>
        </pc:sldMkLst>
      </pc:sldChg>
      <pc:sldChg chg="add del">
        <pc:chgData name="Thomas" userId="575d030b64f4584e" providerId="LiveId" clId="{1F2B6A54-1B0A-4919-96D9-F711E5E658E5}" dt="2022-03-30T16:00:59.334" v="510" actId="47"/>
        <pc:sldMkLst>
          <pc:docMk/>
          <pc:sldMk cId="3358149267" sldId="815"/>
        </pc:sldMkLst>
      </pc:sldChg>
      <pc:sldChg chg="add del">
        <pc:chgData name="Thomas" userId="575d030b64f4584e" providerId="LiveId" clId="{1F2B6A54-1B0A-4919-96D9-F711E5E658E5}" dt="2022-03-30T16:00:59.334" v="510" actId="47"/>
        <pc:sldMkLst>
          <pc:docMk/>
          <pc:sldMk cId="2947360698" sldId="816"/>
        </pc:sldMkLst>
      </pc:sldChg>
      <pc:sldChg chg="add del">
        <pc:chgData name="Thomas" userId="575d030b64f4584e" providerId="LiveId" clId="{1F2B6A54-1B0A-4919-96D9-F711E5E658E5}" dt="2022-03-30T16:00:59.334" v="510" actId="47"/>
        <pc:sldMkLst>
          <pc:docMk/>
          <pc:sldMk cId="2495659529" sldId="817"/>
        </pc:sldMkLst>
      </pc:sldChg>
      <pc:sldChg chg="add del">
        <pc:chgData name="Thomas" userId="575d030b64f4584e" providerId="LiveId" clId="{1F2B6A54-1B0A-4919-96D9-F711E5E658E5}" dt="2022-03-30T16:00:59.334" v="510" actId="47"/>
        <pc:sldMkLst>
          <pc:docMk/>
          <pc:sldMk cId="3378428827" sldId="818"/>
        </pc:sldMkLst>
      </pc:sldChg>
      <pc:sldChg chg="add del">
        <pc:chgData name="Thomas" userId="575d030b64f4584e" providerId="LiveId" clId="{1F2B6A54-1B0A-4919-96D9-F711E5E658E5}" dt="2022-03-30T16:00:59.334" v="510" actId="47"/>
        <pc:sldMkLst>
          <pc:docMk/>
          <pc:sldMk cId="2767252441" sldId="819"/>
        </pc:sldMkLst>
      </pc:sldChg>
      <pc:sldChg chg="add del">
        <pc:chgData name="Thomas" userId="575d030b64f4584e" providerId="LiveId" clId="{1F2B6A54-1B0A-4919-96D9-F711E5E658E5}" dt="2022-03-30T16:00:59.334" v="510" actId="47"/>
        <pc:sldMkLst>
          <pc:docMk/>
          <pc:sldMk cId="484825236" sldId="820"/>
        </pc:sldMkLst>
      </pc:sldChg>
      <pc:sldChg chg="add del">
        <pc:chgData name="Thomas" userId="575d030b64f4584e" providerId="LiveId" clId="{1F2B6A54-1B0A-4919-96D9-F711E5E658E5}" dt="2022-03-30T16:00:59.334" v="510" actId="47"/>
        <pc:sldMkLst>
          <pc:docMk/>
          <pc:sldMk cId="3705625079" sldId="821"/>
        </pc:sldMkLst>
      </pc:sldChg>
      <pc:sldChg chg="add del">
        <pc:chgData name="Thomas" userId="575d030b64f4584e" providerId="LiveId" clId="{1F2B6A54-1B0A-4919-96D9-F711E5E658E5}" dt="2022-03-30T16:00:59.334" v="510" actId="47"/>
        <pc:sldMkLst>
          <pc:docMk/>
          <pc:sldMk cId="4191917205" sldId="822"/>
        </pc:sldMkLst>
      </pc:sldChg>
      <pc:sldChg chg="add del">
        <pc:chgData name="Thomas" userId="575d030b64f4584e" providerId="LiveId" clId="{1F2B6A54-1B0A-4919-96D9-F711E5E658E5}" dt="2022-03-30T16:00:59.334" v="510" actId="47"/>
        <pc:sldMkLst>
          <pc:docMk/>
          <pc:sldMk cId="566932884" sldId="823"/>
        </pc:sldMkLst>
      </pc:sldChg>
      <pc:sldChg chg="add del">
        <pc:chgData name="Thomas" userId="575d030b64f4584e" providerId="LiveId" clId="{1F2B6A54-1B0A-4919-96D9-F711E5E658E5}" dt="2022-03-30T16:00:59.334" v="510" actId="47"/>
        <pc:sldMkLst>
          <pc:docMk/>
          <pc:sldMk cId="1710104658" sldId="824"/>
        </pc:sldMkLst>
      </pc:sldChg>
      <pc:sldChg chg="add del">
        <pc:chgData name="Thomas" userId="575d030b64f4584e" providerId="LiveId" clId="{1F2B6A54-1B0A-4919-96D9-F711E5E658E5}" dt="2022-03-30T16:00:59.334" v="510" actId="47"/>
        <pc:sldMkLst>
          <pc:docMk/>
          <pc:sldMk cId="1596465374" sldId="825"/>
        </pc:sldMkLst>
      </pc:sldChg>
      <pc:sldChg chg="modSp mod">
        <pc:chgData name="Thomas" userId="575d030b64f4584e" providerId="LiveId" clId="{1F2B6A54-1B0A-4919-96D9-F711E5E658E5}" dt="2022-04-19T14:36:01.244" v="3765" actId="207"/>
        <pc:sldMkLst>
          <pc:docMk/>
          <pc:sldMk cId="2076660256" sldId="826"/>
        </pc:sldMkLst>
        <pc:spChg chg="mod">
          <ac:chgData name="Thomas" userId="575d030b64f4584e" providerId="LiveId" clId="{1F2B6A54-1B0A-4919-96D9-F711E5E658E5}" dt="2022-03-30T16:01:09.464" v="512" actId="207"/>
          <ac:spMkLst>
            <pc:docMk/>
            <pc:sldMk cId="2076660256" sldId="826"/>
            <ac:spMk id="370" creationId="{10AAC22D-152E-4589-891C-D4DDFEF53AD3}"/>
          </ac:spMkLst>
        </pc:spChg>
        <pc:spChg chg="mod">
          <ac:chgData name="Thomas" userId="575d030b64f4584e" providerId="LiveId" clId="{1F2B6A54-1B0A-4919-96D9-F711E5E658E5}" dt="2022-03-31T13:15:32.134" v="3387" actId="207"/>
          <ac:spMkLst>
            <pc:docMk/>
            <pc:sldMk cId="2076660256" sldId="826"/>
            <ac:spMk id="371" creationId="{73E8D738-BF98-4720-B017-F9E87CB1647B}"/>
          </ac:spMkLst>
        </pc:spChg>
        <pc:picChg chg="mod">
          <ac:chgData name="Thomas" userId="575d030b64f4584e" providerId="LiveId" clId="{1F2B6A54-1B0A-4919-96D9-F711E5E658E5}" dt="2022-04-19T14:36:01.244" v="3765" actId="207"/>
          <ac:picMkLst>
            <pc:docMk/>
            <pc:sldMk cId="2076660256" sldId="826"/>
            <ac:picMk id="302" creationId="{F8041BF2-EFCE-4AB8-B920-751E4962490A}"/>
          </ac:picMkLst>
        </pc:picChg>
        <pc:picChg chg="mod">
          <ac:chgData name="Thomas" userId="575d030b64f4584e" providerId="LiveId" clId="{1F2B6A54-1B0A-4919-96D9-F711E5E658E5}" dt="2022-04-19T14:36:01.244" v="3765" actId="207"/>
          <ac:picMkLst>
            <pc:docMk/>
            <pc:sldMk cId="2076660256" sldId="826"/>
            <ac:picMk id="303" creationId="{6E131FC2-F23D-4293-8690-2397A4D0F25E}"/>
          </ac:picMkLst>
        </pc:picChg>
        <pc:picChg chg="mod">
          <ac:chgData name="Thomas" userId="575d030b64f4584e" providerId="LiveId" clId="{1F2B6A54-1B0A-4919-96D9-F711E5E658E5}" dt="2022-04-19T14:36:01.244" v="3765" actId="207"/>
          <ac:picMkLst>
            <pc:docMk/>
            <pc:sldMk cId="2076660256" sldId="826"/>
            <ac:picMk id="304" creationId="{416DFEFF-FAF0-4C72-93CC-801E7683B9E2}"/>
          </ac:picMkLst>
        </pc:picChg>
        <pc:picChg chg="mod">
          <ac:chgData name="Thomas" userId="575d030b64f4584e" providerId="LiveId" clId="{1F2B6A54-1B0A-4919-96D9-F711E5E658E5}" dt="2022-04-19T14:36:01.244" v="3765" actId="207"/>
          <ac:picMkLst>
            <pc:docMk/>
            <pc:sldMk cId="2076660256" sldId="826"/>
            <ac:picMk id="305" creationId="{FF0B44AF-7134-4AD4-B70D-19E26A2A22FB}"/>
          </ac:picMkLst>
        </pc:picChg>
        <pc:picChg chg="mod">
          <ac:chgData name="Thomas" userId="575d030b64f4584e" providerId="LiveId" clId="{1F2B6A54-1B0A-4919-96D9-F711E5E658E5}" dt="2022-04-19T14:36:01.244" v="3765" actId="207"/>
          <ac:picMkLst>
            <pc:docMk/>
            <pc:sldMk cId="2076660256" sldId="826"/>
            <ac:picMk id="306" creationId="{BF08EB84-9B04-4D28-B64D-817B25DC6564}"/>
          </ac:picMkLst>
        </pc:picChg>
        <pc:picChg chg="mod">
          <ac:chgData name="Thomas" userId="575d030b64f4584e" providerId="LiveId" clId="{1F2B6A54-1B0A-4919-96D9-F711E5E658E5}" dt="2022-04-19T14:36:01.244" v="3765" actId="207"/>
          <ac:picMkLst>
            <pc:docMk/>
            <pc:sldMk cId="2076660256" sldId="826"/>
            <ac:picMk id="307" creationId="{8AF56680-6B97-414E-B307-AA5562BD8261}"/>
          </ac:picMkLst>
        </pc:picChg>
        <pc:picChg chg="mod">
          <ac:chgData name="Thomas" userId="575d030b64f4584e" providerId="LiveId" clId="{1F2B6A54-1B0A-4919-96D9-F711E5E658E5}" dt="2022-04-19T14:36:01.244" v="3765" actId="207"/>
          <ac:picMkLst>
            <pc:docMk/>
            <pc:sldMk cId="2076660256" sldId="826"/>
            <ac:picMk id="308" creationId="{7D373874-0736-4C5D-8BA6-103D20C7F8CA}"/>
          </ac:picMkLst>
        </pc:picChg>
        <pc:picChg chg="mod">
          <ac:chgData name="Thomas" userId="575d030b64f4584e" providerId="LiveId" clId="{1F2B6A54-1B0A-4919-96D9-F711E5E658E5}" dt="2022-04-19T14:36:01.244" v="3765" actId="207"/>
          <ac:picMkLst>
            <pc:docMk/>
            <pc:sldMk cId="2076660256" sldId="826"/>
            <ac:picMk id="309" creationId="{E6A6CA84-A053-4D84-BC3B-FC3BB3030CEB}"/>
          </ac:picMkLst>
        </pc:picChg>
        <pc:picChg chg="mod">
          <ac:chgData name="Thomas" userId="575d030b64f4584e" providerId="LiveId" clId="{1F2B6A54-1B0A-4919-96D9-F711E5E658E5}" dt="2022-04-19T14:36:01.244" v="3765" actId="207"/>
          <ac:picMkLst>
            <pc:docMk/>
            <pc:sldMk cId="2076660256" sldId="826"/>
            <ac:picMk id="310" creationId="{21F5CC81-C111-41EB-BBFF-58603FBBD0D7}"/>
          </ac:picMkLst>
        </pc:picChg>
        <pc:picChg chg="mod">
          <ac:chgData name="Thomas" userId="575d030b64f4584e" providerId="LiveId" clId="{1F2B6A54-1B0A-4919-96D9-F711E5E658E5}" dt="2022-04-19T14:36:01.244" v="3765" actId="207"/>
          <ac:picMkLst>
            <pc:docMk/>
            <pc:sldMk cId="2076660256" sldId="826"/>
            <ac:picMk id="311" creationId="{53AE81EA-5663-44D5-AA4E-3B6B6B000D4D}"/>
          </ac:picMkLst>
        </pc:picChg>
        <pc:picChg chg="mod">
          <ac:chgData name="Thomas" userId="575d030b64f4584e" providerId="LiveId" clId="{1F2B6A54-1B0A-4919-96D9-F711E5E658E5}" dt="2022-04-19T14:36:01.244" v="3765" actId="207"/>
          <ac:picMkLst>
            <pc:docMk/>
            <pc:sldMk cId="2076660256" sldId="826"/>
            <ac:picMk id="312" creationId="{B6DB8D16-88F5-451F-917F-C35B979FF278}"/>
          </ac:picMkLst>
        </pc:picChg>
        <pc:picChg chg="mod">
          <ac:chgData name="Thomas" userId="575d030b64f4584e" providerId="LiveId" clId="{1F2B6A54-1B0A-4919-96D9-F711E5E658E5}" dt="2022-04-19T14:36:01.244" v="3765" actId="207"/>
          <ac:picMkLst>
            <pc:docMk/>
            <pc:sldMk cId="2076660256" sldId="826"/>
            <ac:picMk id="313" creationId="{ABEBAB2F-86E2-4028-931C-45D8389A12A6}"/>
          </ac:picMkLst>
        </pc:picChg>
        <pc:picChg chg="mod">
          <ac:chgData name="Thomas" userId="575d030b64f4584e" providerId="LiveId" clId="{1F2B6A54-1B0A-4919-96D9-F711E5E658E5}" dt="2022-04-19T14:36:01.244" v="3765" actId="207"/>
          <ac:picMkLst>
            <pc:docMk/>
            <pc:sldMk cId="2076660256" sldId="826"/>
            <ac:picMk id="314" creationId="{3AE67D58-3B60-4F1A-90D0-79CC69DEDE4E}"/>
          </ac:picMkLst>
        </pc:picChg>
        <pc:picChg chg="mod">
          <ac:chgData name="Thomas" userId="575d030b64f4584e" providerId="LiveId" clId="{1F2B6A54-1B0A-4919-96D9-F711E5E658E5}" dt="2022-04-19T14:36:01.244" v="3765" actId="207"/>
          <ac:picMkLst>
            <pc:docMk/>
            <pc:sldMk cId="2076660256" sldId="826"/>
            <ac:picMk id="315" creationId="{70DAC9E4-43A3-48E4-B264-F531DFBC663E}"/>
          </ac:picMkLst>
        </pc:picChg>
        <pc:picChg chg="mod">
          <ac:chgData name="Thomas" userId="575d030b64f4584e" providerId="LiveId" clId="{1F2B6A54-1B0A-4919-96D9-F711E5E658E5}" dt="2022-04-19T14:36:01.244" v="3765" actId="207"/>
          <ac:picMkLst>
            <pc:docMk/>
            <pc:sldMk cId="2076660256" sldId="826"/>
            <ac:picMk id="316" creationId="{AE91F963-B90C-4E3F-BC9E-9E595A57CC6A}"/>
          </ac:picMkLst>
        </pc:picChg>
        <pc:picChg chg="mod">
          <ac:chgData name="Thomas" userId="575d030b64f4584e" providerId="LiveId" clId="{1F2B6A54-1B0A-4919-96D9-F711E5E658E5}" dt="2022-04-19T14:36:01.244" v="3765" actId="207"/>
          <ac:picMkLst>
            <pc:docMk/>
            <pc:sldMk cId="2076660256" sldId="826"/>
            <ac:picMk id="317" creationId="{CEB7D131-3D78-4961-957F-AFF6CB2E014D}"/>
          </ac:picMkLst>
        </pc:picChg>
        <pc:picChg chg="mod">
          <ac:chgData name="Thomas" userId="575d030b64f4584e" providerId="LiveId" clId="{1F2B6A54-1B0A-4919-96D9-F711E5E658E5}" dt="2022-04-19T14:36:01.244" v="3765" actId="207"/>
          <ac:picMkLst>
            <pc:docMk/>
            <pc:sldMk cId="2076660256" sldId="826"/>
            <ac:picMk id="318" creationId="{D7BF4B13-6DF5-44CD-AAFA-CB00B4E9027E}"/>
          </ac:picMkLst>
        </pc:picChg>
        <pc:picChg chg="mod">
          <ac:chgData name="Thomas" userId="575d030b64f4584e" providerId="LiveId" clId="{1F2B6A54-1B0A-4919-96D9-F711E5E658E5}" dt="2022-04-19T14:36:01.244" v="3765" actId="207"/>
          <ac:picMkLst>
            <pc:docMk/>
            <pc:sldMk cId="2076660256" sldId="826"/>
            <ac:picMk id="319" creationId="{52BFABFE-B7B3-44F4-983D-9F6BB81FDB2F}"/>
          </ac:picMkLst>
        </pc:picChg>
        <pc:picChg chg="mod">
          <ac:chgData name="Thomas" userId="575d030b64f4584e" providerId="LiveId" clId="{1F2B6A54-1B0A-4919-96D9-F711E5E658E5}" dt="2022-04-19T14:36:01.244" v="3765" actId="207"/>
          <ac:picMkLst>
            <pc:docMk/>
            <pc:sldMk cId="2076660256" sldId="826"/>
            <ac:picMk id="320" creationId="{E0A5B0F4-8831-4751-B27F-E7382EE8A54C}"/>
          </ac:picMkLst>
        </pc:picChg>
        <pc:picChg chg="mod">
          <ac:chgData name="Thomas" userId="575d030b64f4584e" providerId="LiveId" clId="{1F2B6A54-1B0A-4919-96D9-F711E5E658E5}" dt="2022-04-19T14:36:01.244" v="3765" actId="207"/>
          <ac:picMkLst>
            <pc:docMk/>
            <pc:sldMk cId="2076660256" sldId="826"/>
            <ac:picMk id="321" creationId="{A433A8EC-37A4-40B4-99DE-571BE72EC88E}"/>
          </ac:picMkLst>
        </pc:picChg>
        <pc:picChg chg="mod">
          <ac:chgData name="Thomas" userId="575d030b64f4584e" providerId="LiveId" clId="{1F2B6A54-1B0A-4919-96D9-F711E5E658E5}" dt="2022-04-19T14:36:01.244" v="3765" actId="207"/>
          <ac:picMkLst>
            <pc:docMk/>
            <pc:sldMk cId="2076660256" sldId="826"/>
            <ac:picMk id="322" creationId="{63B60517-3881-4464-8A65-C85947138CB8}"/>
          </ac:picMkLst>
        </pc:picChg>
        <pc:picChg chg="mod">
          <ac:chgData name="Thomas" userId="575d030b64f4584e" providerId="LiveId" clId="{1F2B6A54-1B0A-4919-96D9-F711E5E658E5}" dt="2022-04-19T14:36:01.244" v="3765" actId="207"/>
          <ac:picMkLst>
            <pc:docMk/>
            <pc:sldMk cId="2076660256" sldId="826"/>
            <ac:picMk id="323" creationId="{8BBF0118-1ADB-489F-B757-08A9E278AAC8}"/>
          </ac:picMkLst>
        </pc:picChg>
        <pc:picChg chg="mod">
          <ac:chgData name="Thomas" userId="575d030b64f4584e" providerId="LiveId" clId="{1F2B6A54-1B0A-4919-96D9-F711E5E658E5}" dt="2022-04-19T14:36:01.244" v="3765" actId="207"/>
          <ac:picMkLst>
            <pc:docMk/>
            <pc:sldMk cId="2076660256" sldId="826"/>
            <ac:picMk id="324" creationId="{BC1E946A-DB31-4305-9875-1AD0F4E45279}"/>
          </ac:picMkLst>
        </pc:picChg>
        <pc:picChg chg="mod">
          <ac:chgData name="Thomas" userId="575d030b64f4584e" providerId="LiveId" clId="{1F2B6A54-1B0A-4919-96D9-F711E5E658E5}" dt="2022-04-19T14:36:01.244" v="3765" actId="207"/>
          <ac:picMkLst>
            <pc:docMk/>
            <pc:sldMk cId="2076660256" sldId="826"/>
            <ac:picMk id="325" creationId="{30B510E9-5EE2-40BE-A770-565E8C97A479}"/>
          </ac:picMkLst>
        </pc:picChg>
        <pc:picChg chg="mod">
          <ac:chgData name="Thomas" userId="575d030b64f4584e" providerId="LiveId" clId="{1F2B6A54-1B0A-4919-96D9-F711E5E658E5}" dt="2022-04-19T14:36:01.244" v="3765" actId="207"/>
          <ac:picMkLst>
            <pc:docMk/>
            <pc:sldMk cId="2076660256" sldId="826"/>
            <ac:picMk id="326" creationId="{D3B5C210-782B-491F-96D5-DD62FF186E91}"/>
          </ac:picMkLst>
        </pc:picChg>
        <pc:picChg chg="mod">
          <ac:chgData name="Thomas" userId="575d030b64f4584e" providerId="LiveId" clId="{1F2B6A54-1B0A-4919-96D9-F711E5E658E5}" dt="2022-04-19T14:36:01.244" v="3765" actId="207"/>
          <ac:picMkLst>
            <pc:docMk/>
            <pc:sldMk cId="2076660256" sldId="826"/>
            <ac:picMk id="327" creationId="{ACAEE7F6-5260-46A1-9CD1-99EBED49DE29}"/>
          </ac:picMkLst>
        </pc:picChg>
        <pc:picChg chg="mod">
          <ac:chgData name="Thomas" userId="575d030b64f4584e" providerId="LiveId" clId="{1F2B6A54-1B0A-4919-96D9-F711E5E658E5}" dt="2022-04-19T14:36:01.244" v="3765" actId="207"/>
          <ac:picMkLst>
            <pc:docMk/>
            <pc:sldMk cId="2076660256" sldId="826"/>
            <ac:picMk id="328" creationId="{F2C72A4A-7397-4D61-9B87-8931135509BB}"/>
          </ac:picMkLst>
        </pc:picChg>
        <pc:picChg chg="mod">
          <ac:chgData name="Thomas" userId="575d030b64f4584e" providerId="LiveId" clId="{1F2B6A54-1B0A-4919-96D9-F711E5E658E5}" dt="2022-04-19T14:36:01.244" v="3765" actId="207"/>
          <ac:picMkLst>
            <pc:docMk/>
            <pc:sldMk cId="2076660256" sldId="826"/>
            <ac:picMk id="329" creationId="{E0A5E174-F321-415B-AAC9-EA3822FE428D}"/>
          </ac:picMkLst>
        </pc:picChg>
        <pc:picChg chg="mod">
          <ac:chgData name="Thomas" userId="575d030b64f4584e" providerId="LiveId" clId="{1F2B6A54-1B0A-4919-96D9-F711E5E658E5}" dt="2022-04-19T14:36:01.244" v="3765" actId="207"/>
          <ac:picMkLst>
            <pc:docMk/>
            <pc:sldMk cId="2076660256" sldId="826"/>
            <ac:picMk id="330" creationId="{C091EA71-FB55-47FC-9D96-BACF3CCFE841}"/>
          </ac:picMkLst>
        </pc:picChg>
        <pc:picChg chg="mod">
          <ac:chgData name="Thomas" userId="575d030b64f4584e" providerId="LiveId" clId="{1F2B6A54-1B0A-4919-96D9-F711E5E658E5}" dt="2022-04-19T14:36:01.244" v="3765" actId="207"/>
          <ac:picMkLst>
            <pc:docMk/>
            <pc:sldMk cId="2076660256" sldId="826"/>
            <ac:picMk id="331" creationId="{8C839693-AC29-41D9-9EB7-E833AFDA36CF}"/>
          </ac:picMkLst>
        </pc:picChg>
        <pc:picChg chg="mod">
          <ac:chgData name="Thomas" userId="575d030b64f4584e" providerId="LiveId" clId="{1F2B6A54-1B0A-4919-96D9-F711E5E658E5}" dt="2022-04-19T14:36:01.244" v="3765" actId="207"/>
          <ac:picMkLst>
            <pc:docMk/>
            <pc:sldMk cId="2076660256" sldId="826"/>
            <ac:picMk id="332" creationId="{149DDF2D-4F4F-42C7-97F9-E3ACC8D7A0CD}"/>
          </ac:picMkLst>
        </pc:picChg>
        <pc:picChg chg="mod">
          <ac:chgData name="Thomas" userId="575d030b64f4584e" providerId="LiveId" clId="{1F2B6A54-1B0A-4919-96D9-F711E5E658E5}" dt="2022-04-19T14:36:01.244" v="3765" actId="207"/>
          <ac:picMkLst>
            <pc:docMk/>
            <pc:sldMk cId="2076660256" sldId="826"/>
            <ac:picMk id="333" creationId="{6FF770AC-5047-4C03-9117-659FCE797F77}"/>
          </ac:picMkLst>
        </pc:picChg>
        <pc:picChg chg="mod">
          <ac:chgData name="Thomas" userId="575d030b64f4584e" providerId="LiveId" clId="{1F2B6A54-1B0A-4919-96D9-F711E5E658E5}" dt="2022-04-19T14:36:01.244" v="3765" actId="207"/>
          <ac:picMkLst>
            <pc:docMk/>
            <pc:sldMk cId="2076660256" sldId="826"/>
            <ac:picMk id="334" creationId="{9EF6A47A-2BB3-41DC-8828-66CF397F4071}"/>
          </ac:picMkLst>
        </pc:picChg>
        <pc:picChg chg="mod">
          <ac:chgData name="Thomas" userId="575d030b64f4584e" providerId="LiveId" clId="{1F2B6A54-1B0A-4919-96D9-F711E5E658E5}" dt="2022-04-19T14:36:01.244" v="3765" actId="207"/>
          <ac:picMkLst>
            <pc:docMk/>
            <pc:sldMk cId="2076660256" sldId="826"/>
            <ac:picMk id="335" creationId="{862ED93A-A148-4015-A54C-C65FDF502096}"/>
          </ac:picMkLst>
        </pc:picChg>
        <pc:picChg chg="mod">
          <ac:chgData name="Thomas" userId="575d030b64f4584e" providerId="LiveId" clId="{1F2B6A54-1B0A-4919-96D9-F711E5E658E5}" dt="2022-04-19T14:36:01.244" v="3765" actId="207"/>
          <ac:picMkLst>
            <pc:docMk/>
            <pc:sldMk cId="2076660256" sldId="826"/>
            <ac:picMk id="336" creationId="{56A6C131-A25D-485E-A110-78754A196A3D}"/>
          </ac:picMkLst>
        </pc:picChg>
        <pc:picChg chg="mod">
          <ac:chgData name="Thomas" userId="575d030b64f4584e" providerId="LiveId" clId="{1F2B6A54-1B0A-4919-96D9-F711E5E658E5}" dt="2022-04-19T14:36:01.244" v="3765" actId="207"/>
          <ac:picMkLst>
            <pc:docMk/>
            <pc:sldMk cId="2076660256" sldId="826"/>
            <ac:picMk id="337" creationId="{FAB243FE-83E2-4B70-B5EF-09AD057BCBF6}"/>
          </ac:picMkLst>
        </pc:picChg>
        <pc:picChg chg="mod">
          <ac:chgData name="Thomas" userId="575d030b64f4584e" providerId="LiveId" clId="{1F2B6A54-1B0A-4919-96D9-F711E5E658E5}" dt="2022-04-19T14:36:01.244" v="3765" actId="207"/>
          <ac:picMkLst>
            <pc:docMk/>
            <pc:sldMk cId="2076660256" sldId="826"/>
            <ac:picMk id="338" creationId="{B53DD086-6B17-4E0D-8314-30754359BC63}"/>
          </ac:picMkLst>
        </pc:picChg>
        <pc:picChg chg="mod">
          <ac:chgData name="Thomas" userId="575d030b64f4584e" providerId="LiveId" clId="{1F2B6A54-1B0A-4919-96D9-F711E5E658E5}" dt="2022-04-19T14:36:01.244" v="3765" actId="207"/>
          <ac:picMkLst>
            <pc:docMk/>
            <pc:sldMk cId="2076660256" sldId="826"/>
            <ac:picMk id="339" creationId="{044D234B-4319-4F9E-8B56-0F460C98EBC6}"/>
          </ac:picMkLst>
        </pc:picChg>
        <pc:picChg chg="mod">
          <ac:chgData name="Thomas" userId="575d030b64f4584e" providerId="LiveId" clId="{1F2B6A54-1B0A-4919-96D9-F711E5E658E5}" dt="2022-04-19T14:36:01.244" v="3765" actId="207"/>
          <ac:picMkLst>
            <pc:docMk/>
            <pc:sldMk cId="2076660256" sldId="826"/>
            <ac:picMk id="340" creationId="{3C55EDFA-4DF2-444C-B244-0C775CD3DFBC}"/>
          </ac:picMkLst>
        </pc:picChg>
        <pc:picChg chg="mod">
          <ac:chgData name="Thomas" userId="575d030b64f4584e" providerId="LiveId" clId="{1F2B6A54-1B0A-4919-96D9-F711E5E658E5}" dt="2022-04-19T14:36:01.244" v="3765" actId="207"/>
          <ac:picMkLst>
            <pc:docMk/>
            <pc:sldMk cId="2076660256" sldId="826"/>
            <ac:picMk id="341" creationId="{7DEB88AC-6D70-4F69-A474-8AB8CE601B42}"/>
          </ac:picMkLst>
        </pc:picChg>
        <pc:picChg chg="mod">
          <ac:chgData name="Thomas" userId="575d030b64f4584e" providerId="LiveId" clId="{1F2B6A54-1B0A-4919-96D9-F711E5E658E5}" dt="2022-04-19T14:36:01.244" v="3765" actId="207"/>
          <ac:picMkLst>
            <pc:docMk/>
            <pc:sldMk cId="2076660256" sldId="826"/>
            <ac:picMk id="342" creationId="{CD612AB6-CA5D-45C1-81DF-7C49EA6D4F59}"/>
          </ac:picMkLst>
        </pc:picChg>
        <pc:picChg chg="mod">
          <ac:chgData name="Thomas" userId="575d030b64f4584e" providerId="LiveId" clId="{1F2B6A54-1B0A-4919-96D9-F711E5E658E5}" dt="2022-04-19T14:36:01.244" v="3765" actId="207"/>
          <ac:picMkLst>
            <pc:docMk/>
            <pc:sldMk cId="2076660256" sldId="826"/>
            <ac:picMk id="343" creationId="{1BEB28FF-8260-4803-8080-4C981AAC73EF}"/>
          </ac:picMkLst>
        </pc:picChg>
        <pc:picChg chg="mod">
          <ac:chgData name="Thomas" userId="575d030b64f4584e" providerId="LiveId" clId="{1F2B6A54-1B0A-4919-96D9-F711E5E658E5}" dt="2022-04-19T14:36:01.244" v="3765" actId="207"/>
          <ac:picMkLst>
            <pc:docMk/>
            <pc:sldMk cId="2076660256" sldId="826"/>
            <ac:picMk id="344" creationId="{AED73B80-19D1-49C6-B447-23E8AB62FF50}"/>
          </ac:picMkLst>
        </pc:picChg>
        <pc:picChg chg="mod">
          <ac:chgData name="Thomas" userId="575d030b64f4584e" providerId="LiveId" clId="{1F2B6A54-1B0A-4919-96D9-F711E5E658E5}" dt="2022-04-19T14:36:01.244" v="3765" actId="207"/>
          <ac:picMkLst>
            <pc:docMk/>
            <pc:sldMk cId="2076660256" sldId="826"/>
            <ac:picMk id="345" creationId="{5B6D326B-0274-4F25-84FF-1F5C55A0F6A0}"/>
          </ac:picMkLst>
        </pc:picChg>
        <pc:picChg chg="mod">
          <ac:chgData name="Thomas" userId="575d030b64f4584e" providerId="LiveId" clId="{1F2B6A54-1B0A-4919-96D9-F711E5E658E5}" dt="2022-04-19T14:36:01.244" v="3765" actId="207"/>
          <ac:picMkLst>
            <pc:docMk/>
            <pc:sldMk cId="2076660256" sldId="826"/>
            <ac:picMk id="346" creationId="{5882C1A5-22F1-4703-BAE1-6D0A32D9B2F2}"/>
          </ac:picMkLst>
        </pc:picChg>
        <pc:picChg chg="mod">
          <ac:chgData name="Thomas" userId="575d030b64f4584e" providerId="LiveId" clId="{1F2B6A54-1B0A-4919-96D9-F711E5E658E5}" dt="2022-04-19T14:36:01.244" v="3765" actId="207"/>
          <ac:picMkLst>
            <pc:docMk/>
            <pc:sldMk cId="2076660256" sldId="826"/>
            <ac:picMk id="347" creationId="{5B0BF999-D1B0-451B-80D5-178D42A113D5}"/>
          </ac:picMkLst>
        </pc:picChg>
        <pc:picChg chg="mod">
          <ac:chgData name="Thomas" userId="575d030b64f4584e" providerId="LiveId" clId="{1F2B6A54-1B0A-4919-96D9-F711E5E658E5}" dt="2022-04-19T14:36:01.244" v="3765" actId="207"/>
          <ac:picMkLst>
            <pc:docMk/>
            <pc:sldMk cId="2076660256" sldId="826"/>
            <ac:picMk id="348" creationId="{3D9CC27C-B096-4FCB-B0EF-91FF5FC7623D}"/>
          </ac:picMkLst>
        </pc:picChg>
        <pc:picChg chg="mod">
          <ac:chgData name="Thomas" userId="575d030b64f4584e" providerId="LiveId" clId="{1F2B6A54-1B0A-4919-96D9-F711E5E658E5}" dt="2022-04-19T14:36:01.244" v="3765" actId="207"/>
          <ac:picMkLst>
            <pc:docMk/>
            <pc:sldMk cId="2076660256" sldId="826"/>
            <ac:picMk id="349" creationId="{AEF6F199-CE07-4BF8-AD88-F31AD93D81D2}"/>
          </ac:picMkLst>
        </pc:picChg>
        <pc:picChg chg="mod">
          <ac:chgData name="Thomas" userId="575d030b64f4584e" providerId="LiveId" clId="{1F2B6A54-1B0A-4919-96D9-F711E5E658E5}" dt="2022-04-19T14:36:01.244" v="3765" actId="207"/>
          <ac:picMkLst>
            <pc:docMk/>
            <pc:sldMk cId="2076660256" sldId="826"/>
            <ac:picMk id="350" creationId="{FB5F9F66-DB7B-4AB5-AF64-4C41E11A1C3A}"/>
          </ac:picMkLst>
        </pc:picChg>
        <pc:picChg chg="mod">
          <ac:chgData name="Thomas" userId="575d030b64f4584e" providerId="LiveId" clId="{1F2B6A54-1B0A-4919-96D9-F711E5E658E5}" dt="2022-04-19T14:36:01.244" v="3765" actId="207"/>
          <ac:picMkLst>
            <pc:docMk/>
            <pc:sldMk cId="2076660256" sldId="826"/>
            <ac:picMk id="351" creationId="{22EA371A-7070-45E4-BB2A-FD6D14EE11B5}"/>
          </ac:picMkLst>
        </pc:picChg>
        <pc:picChg chg="mod">
          <ac:chgData name="Thomas" userId="575d030b64f4584e" providerId="LiveId" clId="{1F2B6A54-1B0A-4919-96D9-F711E5E658E5}" dt="2022-04-19T14:36:01.244" v="3765" actId="207"/>
          <ac:picMkLst>
            <pc:docMk/>
            <pc:sldMk cId="2076660256" sldId="826"/>
            <ac:picMk id="352" creationId="{E270468F-7C68-4C7A-B993-C1F5B9B97515}"/>
          </ac:picMkLst>
        </pc:picChg>
        <pc:picChg chg="mod">
          <ac:chgData name="Thomas" userId="575d030b64f4584e" providerId="LiveId" clId="{1F2B6A54-1B0A-4919-96D9-F711E5E658E5}" dt="2022-04-19T14:36:01.244" v="3765" actId="207"/>
          <ac:picMkLst>
            <pc:docMk/>
            <pc:sldMk cId="2076660256" sldId="826"/>
            <ac:picMk id="353" creationId="{2C924049-5960-406F-81C0-08A87703B532}"/>
          </ac:picMkLst>
        </pc:picChg>
        <pc:picChg chg="mod">
          <ac:chgData name="Thomas" userId="575d030b64f4584e" providerId="LiveId" clId="{1F2B6A54-1B0A-4919-96D9-F711E5E658E5}" dt="2022-04-19T14:36:01.244" v="3765" actId="207"/>
          <ac:picMkLst>
            <pc:docMk/>
            <pc:sldMk cId="2076660256" sldId="826"/>
            <ac:picMk id="354" creationId="{BC5E30CC-2B30-4D9E-B4A7-C323352F3CA9}"/>
          </ac:picMkLst>
        </pc:picChg>
        <pc:picChg chg="mod">
          <ac:chgData name="Thomas" userId="575d030b64f4584e" providerId="LiveId" clId="{1F2B6A54-1B0A-4919-96D9-F711E5E658E5}" dt="2022-04-19T14:36:01.244" v="3765" actId="207"/>
          <ac:picMkLst>
            <pc:docMk/>
            <pc:sldMk cId="2076660256" sldId="826"/>
            <ac:picMk id="355" creationId="{551E40BD-CC2D-420A-AB3D-39C0F2FF9B91}"/>
          </ac:picMkLst>
        </pc:picChg>
        <pc:picChg chg="mod">
          <ac:chgData name="Thomas" userId="575d030b64f4584e" providerId="LiveId" clId="{1F2B6A54-1B0A-4919-96D9-F711E5E658E5}" dt="2022-04-19T14:36:01.244" v="3765" actId="207"/>
          <ac:picMkLst>
            <pc:docMk/>
            <pc:sldMk cId="2076660256" sldId="826"/>
            <ac:picMk id="356" creationId="{160B9BBE-8DAE-43F0-8777-141330C24E51}"/>
          </ac:picMkLst>
        </pc:picChg>
      </pc:sldChg>
      <pc:sldChg chg="addSp delSp modSp mod">
        <pc:chgData name="Thomas" userId="575d030b64f4584e" providerId="LiveId" clId="{1F2B6A54-1B0A-4919-96D9-F711E5E658E5}" dt="2022-03-31T12:49:06.533" v="3049" actId="1065"/>
        <pc:sldMkLst>
          <pc:docMk/>
          <pc:sldMk cId="289259840" sldId="827"/>
        </pc:sldMkLst>
        <pc:spChg chg="mod">
          <ac:chgData name="Thomas" userId="575d030b64f4584e" providerId="LiveId" clId="{1F2B6A54-1B0A-4919-96D9-F711E5E658E5}" dt="2022-03-30T16:01:51.646" v="513" actId="207"/>
          <ac:spMkLst>
            <pc:docMk/>
            <pc:sldMk cId="289259840" sldId="827"/>
            <ac:spMk id="11" creationId="{22FF5332-E0BD-4B07-B53A-975460B436D3}"/>
          </ac:spMkLst>
        </pc:spChg>
        <pc:picChg chg="mod">
          <ac:chgData name="Thomas" userId="575d030b64f4584e" providerId="LiveId" clId="{1F2B6A54-1B0A-4919-96D9-F711E5E658E5}" dt="2022-03-31T10:07:31.915" v="2506" actId="207"/>
          <ac:picMkLst>
            <pc:docMk/>
            <pc:sldMk cId="289259840" sldId="827"/>
            <ac:picMk id="7" creationId="{B4226D52-7115-46A7-B605-32AF3E0297D2}"/>
          </ac:picMkLst>
        </pc:picChg>
        <pc:picChg chg="mod">
          <ac:chgData name="Thomas" userId="575d030b64f4584e" providerId="LiveId" clId="{1F2B6A54-1B0A-4919-96D9-F711E5E658E5}" dt="2022-03-31T10:08:17.281" v="2518"/>
          <ac:picMkLst>
            <pc:docMk/>
            <pc:sldMk cId="289259840" sldId="827"/>
            <ac:picMk id="12" creationId="{2955E7B0-2F6D-4783-938C-CB716ADA9ED2}"/>
          </ac:picMkLst>
        </pc:picChg>
        <pc:picChg chg="mod">
          <ac:chgData name="Thomas" userId="575d030b64f4584e" providerId="LiveId" clId="{1F2B6A54-1B0A-4919-96D9-F711E5E658E5}" dt="2022-03-31T12:49:06.533" v="3049" actId="1065"/>
          <ac:picMkLst>
            <pc:docMk/>
            <pc:sldMk cId="289259840" sldId="827"/>
            <ac:picMk id="14" creationId="{48282017-F809-4ED5-9435-85037972D24F}"/>
          </ac:picMkLst>
        </pc:picChg>
        <pc:picChg chg="add del mod">
          <ac:chgData name="Thomas" userId="575d030b64f4584e" providerId="LiveId" clId="{1F2B6A54-1B0A-4919-96D9-F711E5E658E5}" dt="2022-03-31T10:08:07.446" v="2515" actId="21"/>
          <ac:picMkLst>
            <pc:docMk/>
            <pc:sldMk cId="289259840" sldId="827"/>
            <ac:picMk id="15" creationId="{A573013B-F409-42E6-A991-F9BD91B7BB00}"/>
          </ac:picMkLst>
        </pc:picChg>
      </pc:sldChg>
      <pc:sldChg chg="modSp mod">
        <pc:chgData name="Thomas" userId="575d030b64f4584e" providerId="LiveId" clId="{1F2B6A54-1B0A-4919-96D9-F711E5E658E5}" dt="2022-03-31T10:09:08.983" v="2522" actId="207"/>
        <pc:sldMkLst>
          <pc:docMk/>
          <pc:sldMk cId="394916501" sldId="828"/>
        </pc:sldMkLst>
        <pc:spChg chg="mod">
          <ac:chgData name="Thomas" userId="575d030b64f4584e" providerId="LiveId" clId="{1F2B6A54-1B0A-4919-96D9-F711E5E658E5}" dt="2022-03-30T16:02:01.981" v="515" actId="207"/>
          <ac:spMkLst>
            <pc:docMk/>
            <pc:sldMk cId="394916501" sldId="828"/>
            <ac:spMk id="11" creationId="{22FF5332-E0BD-4B07-B53A-975460B436D3}"/>
          </ac:spMkLst>
        </pc:spChg>
        <pc:picChg chg="mod">
          <ac:chgData name="Thomas" userId="575d030b64f4584e" providerId="LiveId" clId="{1F2B6A54-1B0A-4919-96D9-F711E5E658E5}" dt="2022-03-31T10:09:08.983" v="2522" actId="207"/>
          <ac:picMkLst>
            <pc:docMk/>
            <pc:sldMk cId="394916501" sldId="828"/>
            <ac:picMk id="64" creationId="{FF13A60E-4C5E-4B3D-BC83-200B3991C289}"/>
          </ac:picMkLst>
        </pc:picChg>
        <pc:picChg chg="mod">
          <ac:chgData name="Thomas" userId="575d030b64f4584e" providerId="LiveId" clId="{1F2B6A54-1B0A-4919-96D9-F711E5E658E5}" dt="2022-03-31T10:09:07.275" v="2521" actId="207"/>
          <ac:picMkLst>
            <pc:docMk/>
            <pc:sldMk cId="394916501" sldId="828"/>
            <ac:picMk id="65" creationId="{3A44C0CB-8475-4202-87FD-F6BDA5B757FE}"/>
          </ac:picMkLst>
        </pc:picChg>
      </pc:sldChg>
      <pc:sldChg chg="modSp mod">
        <pc:chgData name="Thomas" userId="575d030b64f4584e" providerId="LiveId" clId="{1F2B6A54-1B0A-4919-96D9-F711E5E658E5}" dt="2022-03-31T10:09:34.844" v="2532" actId="207"/>
        <pc:sldMkLst>
          <pc:docMk/>
          <pc:sldMk cId="2308002878" sldId="829"/>
        </pc:sldMkLst>
        <pc:spChg chg="mod">
          <ac:chgData name="Thomas" userId="575d030b64f4584e" providerId="LiveId" clId="{1F2B6A54-1B0A-4919-96D9-F711E5E658E5}" dt="2022-03-30T16:02:11.670" v="517" actId="207"/>
          <ac:spMkLst>
            <pc:docMk/>
            <pc:sldMk cId="2308002878" sldId="829"/>
            <ac:spMk id="11" creationId="{22FF5332-E0BD-4B07-B53A-975460B436D3}"/>
          </ac:spMkLst>
        </pc:spChg>
        <pc:picChg chg="mod">
          <ac:chgData name="Thomas" userId="575d030b64f4584e" providerId="LiveId" clId="{1F2B6A54-1B0A-4919-96D9-F711E5E658E5}" dt="2022-03-31T10:09:32.472" v="2531" actId="207"/>
          <ac:picMkLst>
            <pc:docMk/>
            <pc:sldMk cId="2308002878" sldId="829"/>
            <ac:picMk id="8" creationId="{8AF55F17-CA39-4D23-A8EC-0D9CAA07B83B}"/>
          </ac:picMkLst>
        </pc:picChg>
        <pc:picChg chg="mod">
          <ac:chgData name="Thomas" userId="575d030b64f4584e" providerId="LiveId" clId="{1F2B6A54-1B0A-4919-96D9-F711E5E658E5}" dt="2022-03-31T10:09:34.844" v="2532" actId="207"/>
          <ac:picMkLst>
            <pc:docMk/>
            <pc:sldMk cId="2308002878" sldId="829"/>
            <ac:picMk id="16" creationId="{62DA82FF-349A-423C-BCE3-B3D766785D27}"/>
          </ac:picMkLst>
        </pc:picChg>
      </pc:sldChg>
      <pc:sldChg chg="modSp mod">
        <pc:chgData name="Thomas" userId="575d030b64f4584e" providerId="LiveId" clId="{1F2B6A54-1B0A-4919-96D9-F711E5E658E5}" dt="2022-03-31T10:09:52.670" v="2536" actId="207"/>
        <pc:sldMkLst>
          <pc:docMk/>
          <pc:sldMk cId="2122028074" sldId="830"/>
        </pc:sldMkLst>
        <pc:spChg chg="mod">
          <ac:chgData name="Thomas" userId="575d030b64f4584e" providerId="LiveId" clId="{1F2B6A54-1B0A-4919-96D9-F711E5E658E5}" dt="2022-03-30T16:02:16.418" v="518" actId="207"/>
          <ac:spMkLst>
            <pc:docMk/>
            <pc:sldMk cId="2122028074" sldId="830"/>
            <ac:spMk id="11" creationId="{22FF5332-E0BD-4B07-B53A-975460B436D3}"/>
          </ac:spMkLst>
        </pc:spChg>
        <pc:picChg chg="mod">
          <ac:chgData name="Thomas" userId="575d030b64f4584e" providerId="LiveId" clId="{1F2B6A54-1B0A-4919-96D9-F711E5E658E5}" dt="2022-03-31T10:09:50.923" v="2535" actId="207"/>
          <ac:picMkLst>
            <pc:docMk/>
            <pc:sldMk cId="2122028074" sldId="830"/>
            <ac:picMk id="12" creationId="{F15F9556-4C39-4DC5-94AE-CE9059192770}"/>
          </ac:picMkLst>
        </pc:picChg>
        <pc:picChg chg="mod">
          <ac:chgData name="Thomas" userId="575d030b64f4584e" providerId="LiveId" clId="{1F2B6A54-1B0A-4919-96D9-F711E5E658E5}" dt="2022-03-31T10:09:52.670" v="2536" actId="207"/>
          <ac:picMkLst>
            <pc:docMk/>
            <pc:sldMk cId="2122028074" sldId="830"/>
            <ac:picMk id="13" creationId="{9A4C7B54-01E0-4FA4-8A5D-3303753FABFE}"/>
          </ac:picMkLst>
        </pc:picChg>
      </pc:sldChg>
      <pc:sldChg chg="modSp mod">
        <pc:chgData name="Thomas" userId="575d030b64f4584e" providerId="LiveId" clId="{1F2B6A54-1B0A-4919-96D9-F711E5E658E5}" dt="2022-03-31T10:09:57.411" v="2537" actId="207"/>
        <pc:sldMkLst>
          <pc:docMk/>
          <pc:sldMk cId="1602563852" sldId="831"/>
        </pc:sldMkLst>
        <pc:spChg chg="mod">
          <ac:chgData name="Thomas" userId="575d030b64f4584e" providerId="LiveId" clId="{1F2B6A54-1B0A-4919-96D9-F711E5E658E5}" dt="2022-03-30T16:02:20.948" v="519" actId="207"/>
          <ac:spMkLst>
            <pc:docMk/>
            <pc:sldMk cId="1602563852" sldId="831"/>
            <ac:spMk id="11" creationId="{22FF5332-E0BD-4B07-B53A-975460B436D3}"/>
          </ac:spMkLst>
        </pc:spChg>
        <pc:picChg chg="mod">
          <ac:chgData name="Thomas" userId="575d030b64f4584e" providerId="LiveId" clId="{1F2B6A54-1B0A-4919-96D9-F711E5E658E5}" dt="2022-03-31T10:09:57.411" v="2537" actId="207"/>
          <ac:picMkLst>
            <pc:docMk/>
            <pc:sldMk cId="1602563852" sldId="831"/>
            <ac:picMk id="47" creationId="{71A022D9-20A9-446F-B204-5554E99DC57F}"/>
          </ac:picMkLst>
        </pc:picChg>
      </pc:sldChg>
      <pc:sldChg chg="modSp mod">
        <pc:chgData name="Thomas" userId="575d030b64f4584e" providerId="LiveId" clId="{1F2B6A54-1B0A-4919-96D9-F711E5E658E5}" dt="2022-03-31T10:09:01.980" v="2520" actId="207"/>
        <pc:sldMkLst>
          <pc:docMk/>
          <pc:sldMk cId="828195990" sldId="833"/>
        </pc:sldMkLst>
        <pc:spChg chg="mod">
          <ac:chgData name="Thomas" userId="575d030b64f4584e" providerId="LiveId" clId="{1F2B6A54-1B0A-4919-96D9-F711E5E658E5}" dt="2022-03-30T16:01:57.353" v="514" actId="207"/>
          <ac:spMkLst>
            <pc:docMk/>
            <pc:sldMk cId="828195990" sldId="833"/>
            <ac:spMk id="11" creationId="{22FF5332-E0BD-4B07-B53A-975460B436D3}"/>
          </ac:spMkLst>
        </pc:spChg>
        <pc:picChg chg="mod">
          <ac:chgData name="Thomas" userId="575d030b64f4584e" providerId="LiveId" clId="{1F2B6A54-1B0A-4919-96D9-F711E5E658E5}" dt="2022-03-31T10:08:59.901" v="2519" actId="207"/>
          <ac:picMkLst>
            <pc:docMk/>
            <pc:sldMk cId="828195990" sldId="833"/>
            <ac:picMk id="14" creationId="{08FA7A18-3652-47EB-A829-2B5F89CB8A70}"/>
          </ac:picMkLst>
        </pc:picChg>
        <pc:picChg chg="mod">
          <ac:chgData name="Thomas" userId="575d030b64f4584e" providerId="LiveId" clId="{1F2B6A54-1B0A-4919-96D9-F711E5E658E5}" dt="2022-03-31T10:09:01.980" v="2520" actId="207"/>
          <ac:picMkLst>
            <pc:docMk/>
            <pc:sldMk cId="828195990" sldId="833"/>
            <ac:picMk id="23" creationId="{D81E5C8B-02FC-4673-A660-29AAB87AAF22}"/>
          </ac:picMkLst>
        </pc:picChg>
      </pc:sldChg>
      <pc:sldChg chg="modSp mod">
        <pc:chgData name="Thomas" userId="575d030b64f4584e" providerId="LiveId" clId="{1F2B6A54-1B0A-4919-96D9-F711E5E658E5}" dt="2022-03-31T10:10:04.273" v="2539" actId="207"/>
        <pc:sldMkLst>
          <pc:docMk/>
          <pc:sldMk cId="2637860331" sldId="834"/>
        </pc:sldMkLst>
        <pc:spChg chg="mod">
          <ac:chgData name="Thomas" userId="575d030b64f4584e" providerId="LiveId" clId="{1F2B6A54-1B0A-4919-96D9-F711E5E658E5}" dt="2022-03-30T16:02:25.891" v="520" actId="207"/>
          <ac:spMkLst>
            <pc:docMk/>
            <pc:sldMk cId="2637860331" sldId="834"/>
            <ac:spMk id="11" creationId="{22FF5332-E0BD-4B07-B53A-975460B436D3}"/>
          </ac:spMkLst>
        </pc:spChg>
        <pc:picChg chg="mod">
          <ac:chgData name="Thomas" userId="575d030b64f4584e" providerId="LiveId" clId="{1F2B6A54-1B0A-4919-96D9-F711E5E658E5}" dt="2022-03-31T10:10:01.985" v="2538" actId="207"/>
          <ac:picMkLst>
            <pc:docMk/>
            <pc:sldMk cId="2637860331" sldId="834"/>
            <ac:picMk id="16" creationId="{675AFBF3-C982-4B83-9B04-42CAA6C37444}"/>
          </ac:picMkLst>
        </pc:picChg>
        <pc:picChg chg="mod">
          <ac:chgData name="Thomas" userId="575d030b64f4584e" providerId="LiveId" clId="{1F2B6A54-1B0A-4919-96D9-F711E5E658E5}" dt="2022-03-30T16:12:03.545" v="706" actId="207"/>
          <ac:picMkLst>
            <pc:docMk/>
            <pc:sldMk cId="2637860331" sldId="834"/>
            <ac:picMk id="29" creationId="{DB89E584-6E7E-42F9-BE6B-FD7D0F86E186}"/>
          </ac:picMkLst>
        </pc:picChg>
        <pc:picChg chg="mod">
          <ac:chgData name="Thomas" userId="575d030b64f4584e" providerId="LiveId" clId="{1F2B6A54-1B0A-4919-96D9-F711E5E658E5}" dt="2022-03-30T16:11:56.265" v="704"/>
          <ac:picMkLst>
            <pc:docMk/>
            <pc:sldMk cId="2637860331" sldId="834"/>
            <ac:picMk id="32" creationId="{C034F07B-D8F3-4C55-8021-AE5B7926CBF1}"/>
          </ac:picMkLst>
        </pc:picChg>
        <pc:picChg chg="mod">
          <ac:chgData name="Thomas" userId="575d030b64f4584e" providerId="LiveId" clId="{1F2B6A54-1B0A-4919-96D9-F711E5E658E5}" dt="2022-03-31T10:10:04.273" v="2539" actId="207"/>
          <ac:picMkLst>
            <pc:docMk/>
            <pc:sldMk cId="2637860331" sldId="834"/>
            <ac:picMk id="33" creationId="{CF21BFD5-2AEE-4DFE-B9CD-692062E71A3C}"/>
          </ac:picMkLst>
        </pc:picChg>
      </pc:sldChg>
      <pc:sldChg chg="modSp mod">
        <pc:chgData name="Thomas" userId="575d030b64f4584e" providerId="LiveId" clId="{1F2B6A54-1B0A-4919-96D9-F711E5E658E5}" dt="2022-04-22T15:36:14.843" v="3932" actId="2711"/>
        <pc:sldMkLst>
          <pc:docMk/>
          <pc:sldMk cId="3035437819" sldId="835"/>
        </pc:sldMkLst>
        <pc:spChg chg="mod">
          <ac:chgData name="Thomas" userId="575d030b64f4584e" providerId="LiveId" clId="{1F2B6A54-1B0A-4919-96D9-F711E5E658E5}" dt="2022-04-22T14:59:18.620" v="3816" actId="947"/>
          <ac:spMkLst>
            <pc:docMk/>
            <pc:sldMk cId="3035437819" sldId="835"/>
            <ac:spMk id="19" creationId="{679312BE-AC3E-4318-9427-86FAA485F815}"/>
          </ac:spMkLst>
        </pc:spChg>
        <pc:spChg chg="mod">
          <ac:chgData name="Thomas" userId="575d030b64f4584e" providerId="LiveId" clId="{1F2B6A54-1B0A-4919-96D9-F711E5E658E5}" dt="2022-04-22T14:59:21.621" v="3817" actId="108"/>
          <ac:spMkLst>
            <pc:docMk/>
            <pc:sldMk cId="3035437819" sldId="835"/>
            <ac:spMk id="20" creationId="{4B44D3D8-79B0-4D72-9886-1F41C31CF0CC}"/>
          </ac:spMkLst>
        </pc:spChg>
        <pc:spChg chg="mod">
          <ac:chgData name="Thomas" userId="575d030b64f4584e" providerId="LiveId" clId="{1F2B6A54-1B0A-4919-96D9-F711E5E658E5}" dt="2022-04-22T14:59:28.228" v="3822" actId="108"/>
          <ac:spMkLst>
            <pc:docMk/>
            <pc:sldMk cId="3035437819" sldId="835"/>
            <ac:spMk id="21" creationId="{92740A1B-DE45-4073-B54D-2C064978707B}"/>
          </ac:spMkLst>
        </pc:spChg>
        <pc:spChg chg="mod">
          <ac:chgData name="Thomas" userId="575d030b64f4584e" providerId="LiveId" clId="{1F2B6A54-1B0A-4919-96D9-F711E5E658E5}" dt="2022-04-22T14:59:22.743" v="3818" actId="108"/>
          <ac:spMkLst>
            <pc:docMk/>
            <pc:sldMk cId="3035437819" sldId="835"/>
            <ac:spMk id="24" creationId="{C7279AF1-1FCD-4128-ABD2-570DAD0F2B20}"/>
          </ac:spMkLst>
        </pc:spChg>
        <pc:spChg chg="mod">
          <ac:chgData name="Thomas" userId="575d030b64f4584e" providerId="LiveId" clId="{1F2B6A54-1B0A-4919-96D9-F711E5E658E5}" dt="2022-04-22T14:59:26.818" v="3821" actId="108"/>
          <ac:spMkLst>
            <pc:docMk/>
            <pc:sldMk cId="3035437819" sldId="835"/>
            <ac:spMk id="25" creationId="{34670A9C-0CC3-4411-B7D3-6D388503AA4C}"/>
          </ac:spMkLst>
        </pc:spChg>
        <pc:spChg chg="mod">
          <ac:chgData name="Thomas" userId="575d030b64f4584e" providerId="LiveId" clId="{1F2B6A54-1B0A-4919-96D9-F711E5E658E5}" dt="2022-04-22T15:00:01.196" v="3833" actId="108"/>
          <ac:spMkLst>
            <pc:docMk/>
            <pc:sldMk cId="3035437819" sldId="835"/>
            <ac:spMk id="28" creationId="{59EDDADC-971F-4107-8755-BDCC0F5A1F85}"/>
          </ac:spMkLst>
        </pc:spChg>
        <pc:spChg chg="mod">
          <ac:chgData name="Thomas" userId="575d030b64f4584e" providerId="LiveId" clId="{1F2B6A54-1B0A-4919-96D9-F711E5E658E5}" dt="2022-04-22T15:00:02.608" v="3834" actId="108"/>
          <ac:spMkLst>
            <pc:docMk/>
            <pc:sldMk cId="3035437819" sldId="835"/>
            <ac:spMk id="30" creationId="{9E345F30-0C3B-42E1-90BA-AC6B17F061A7}"/>
          </ac:spMkLst>
        </pc:spChg>
        <pc:spChg chg="mod">
          <ac:chgData name="Thomas" userId="575d030b64f4584e" providerId="LiveId" clId="{1F2B6A54-1B0A-4919-96D9-F711E5E658E5}" dt="2022-04-22T15:00:03.875" v="3835" actId="108"/>
          <ac:spMkLst>
            <pc:docMk/>
            <pc:sldMk cId="3035437819" sldId="835"/>
            <ac:spMk id="32" creationId="{602F9E87-2013-43E7-9549-852FE3A18D3A}"/>
          </ac:spMkLst>
        </pc:spChg>
        <pc:spChg chg="mod">
          <ac:chgData name="Thomas" userId="575d030b64f4584e" providerId="LiveId" clId="{1F2B6A54-1B0A-4919-96D9-F711E5E658E5}" dt="2022-04-22T14:59:58.528" v="3831" actId="108"/>
          <ac:spMkLst>
            <pc:docMk/>
            <pc:sldMk cId="3035437819" sldId="835"/>
            <ac:spMk id="33" creationId="{AC49975C-C2A3-43B1-A772-D4E5AEF88F42}"/>
          </ac:spMkLst>
        </pc:spChg>
        <pc:spChg chg="mod">
          <ac:chgData name="Thomas" userId="575d030b64f4584e" providerId="LiveId" clId="{1F2B6A54-1B0A-4919-96D9-F711E5E658E5}" dt="2022-04-22T14:59:59.857" v="3832" actId="108"/>
          <ac:spMkLst>
            <pc:docMk/>
            <pc:sldMk cId="3035437819" sldId="835"/>
            <ac:spMk id="35" creationId="{339A8270-5546-4CCC-A5E8-165531ACD209}"/>
          </ac:spMkLst>
        </pc:spChg>
        <pc:spChg chg="mod">
          <ac:chgData name="Thomas" userId="575d030b64f4584e" providerId="LiveId" clId="{1F2B6A54-1B0A-4919-96D9-F711E5E658E5}" dt="2022-04-22T15:00:07.025" v="3837" actId="108"/>
          <ac:spMkLst>
            <pc:docMk/>
            <pc:sldMk cId="3035437819" sldId="835"/>
            <ac:spMk id="36" creationId="{FFC3779B-84AB-419B-9D7D-D4479CF98991}"/>
          </ac:spMkLst>
        </pc:spChg>
        <pc:spChg chg="mod">
          <ac:chgData name="Thomas" userId="575d030b64f4584e" providerId="LiveId" clId="{1F2B6A54-1B0A-4919-96D9-F711E5E658E5}" dt="2022-04-22T15:00:05.728" v="3836" actId="108"/>
          <ac:spMkLst>
            <pc:docMk/>
            <pc:sldMk cId="3035437819" sldId="835"/>
            <ac:spMk id="37" creationId="{FF89F0B8-9AC4-4EBC-A92F-E6681B3D4842}"/>
          </ac:spMkLst>
        </pc:spChg>
        <pc:spChg chg="mod">
          <ac:chgData name="Thomas" userId="575d030b64f4584e" providerId="LiveId" clId="{1F2B6A54-1B0A-4919-96D9-F711E5E658E5}" dt="2022-04-22T14:59:52.385" v="3828" actId="947"/>
          <ac:spMkLst>
            <pc:docMk/>
            <pc:sldMk cId="3035437819" sldId="835"/>
            <ac:spMk id="38" creationId="{B8EE997E-3916-409C-8FEF-F5E679639539}"/>
          </ac:spMkLst>
        </pc:spChg>
        <pc:spChg chg="mod">
          <ac:chgData name="Thomas" userId="575d030b64f4584e" providerId="LiveId" clId="{1F2B6A54-1B0A-4919-96D9-F711E5E658E5}" dt="2022-04-22T14:59:44.629" v="3827" actId="947"/>
          <ac:spMkLst>
            <pc:docMk/>
            <pc:sldMk cId="3035437819" sldId="835"/>
            <ac:spMk id="39" creationId="{BB98ACD9-D6EA-4188-B949-DAE20B54D212}"/>
          </ac:spMkLst>
        </pc:spChg>
        <pc:spChg chg="mod">
          <ac:chgData name="Thomas" userId="575d030b64f4584e" providerId="LiveId" clId="{1F2B6A54-1B0A-4919-96D9-F711E5E658E5}" dt="2022-04-01T10:04:50.640" v="3452" actId="122"/>
          <ac:spMkLst>
            <pc:docMk/>
            <pc:sldMk cId="3035437819" sldId="835"/>
            <ac:spMk id="40" creationId="{C9021501-8F10-4408-87C6-28CD49CEEF33}"/>
          </ac:spMkLst>
        </pc:spChg>
        <pc:spChg chg="mod">
          <ac:chgData name="Thomas" userId="575d030b64f4584e" providerId="LiveId" clId="{1F2B6A54-1B0A-4919-96D9-F711E5E658E5}" dt="2022-04-22T15:00:08.302" v="3838" actId="108"/>
          <ac:spMkLst>
            <pc:docMk/>
            <pc:sldMk cId="3035437819" sldId="835"/>
            <ac:spMk id="41" creationId="{D3135F14-F772-4260-8630-7B2FF9BA9814}"/>
          </ac:spMkLst>
        </pc:spChg>
        <pc:spChg chg="mod">
          <ac:chgData name="Thomas" userId="575d030b64f4584e" providerId="LiveId" clId="{1F2B6A54-1B0A-4919-96D9-F711E5E658E5}" dt="2022-04-22T15:00:09.340" v="3839" actId="108"/>
          <ac:spMkLst>
            <pc:docMk/>
            <pc:sldMk cId="3035437819" sldId="835"/>
            <ac:spMk id="42" creationId="{C0AEA69E-B28A-4B91-BF07-4A9E38079884}"/>
          </ac:spMkLst>
        </pc:spChg>
        <pc:spChg chg="mod">
          <ac:chgData name="Thomas" userId="575d030b64f4584e" providerId="LiveId" clId="{1F2B6A54-1B0A-4919-96D9-F711E5E658E5}" dt="2022-04-22T15:00:10.499" v="3840" actId="108"/>
          <ac:spMkLst>
            <pc:docMk/>
            <pc:sldMk cId="3035437819" sldId="835"/>
            <ac:spMk id="43" creationId="{D255F94A-A427-4935-80F6-044B62A128E9}"/>
          </ac:spMkLst>
        </pc:spChg>
        <pc:spChg chg="mod">
          <ac:chgData name="Thomas" userId="575d030b64f4584e" providerId="LiveId" clId="{1F2B6A54-1B0A-4919-96D9-F711E5E658E5}" dt="2022-04-22T15:00:12.254" v="3841" actId="108"/>
          <ac:spMkLst>
            <pc:docMk/>
            <pc:sldMk cId="3035437819" sldId="835"/>
            <ac:spMk id="44" creationId="{07DB1529-E172-424F-AFD5-45EFFC5672C5}"/>
          </ac:spMkLst>
        </pc:spChg>
        <pc:graphicFrameChg chg="modGraphic">
          <ac:chgData name="Thomas" userId="575d030b64f4584e" providerId="LiveId" clId="{1F2B6A54-1B0A-4919-96D9-F711E5E658E5}" dt="2022-04-22T15:36:14.843" v="3932" actId="2711"/>
          <ac:graphicFrameMkLst>
            <pc:docMk/>
            <pc:sldMk cId="3035437819" sldId="835"/>
            <ac:graphicFrameMk id="3" creationId="{79E820ED-98B0-4433-8766-E659FF604996}"/>
          </ac:graphicFrameMkLst>
        </pc:graphicFrameChg>
      </pc:sldChg>
      <pc:sldChg chg="modSp mod">
        <pc:chgData name="Thomas" userId="575d030b64f4584e" providerId="LiveId" clId="{1F2B6A54-1B0A-4919-96D9-F711E5E658E5}" dt="2022-03-31T13:15:51.988" v="3390" actId="207"/>
        <pc:sldMkLst>
          <pc:docMk/>
          <pc:sldMk cId="546129712" sldId="836"/>
        </pc:sldMkLst>
        <pc:spChg chg="mod">
          <ac:chgData name="Thomas" userId="575d030b64f4584e" providerId="LiveId" clId="{1F2B6A54-1B0A-4919-96D9-F711E5E658E5}" dt="2022-03-31T13:15:51.988" v="3390" actId="207"/>
          <ac:spMkLst>
            <pc:docMk/>
            <pc:sldMk cId="546129712" sldId="836"/>
            <ac:spMk id="371" creationId="{73E8D738-BF98-4720-B017-F9E87CB1647B}"/>
          </ac:spMkLst>
        </pc:spChg>
      </pc:sldChg>
      <pc:sldChg chg="addSp modSp mod">
        <pc:chgData name="Thomas" userId="575d030b64f4584e" providerId="LiveId" clId="{1F2B6A54-1B0A-4919-96D9-F711E5E658E5}" dt="2022-04-22T15:34:04.897" v="3927" actId="2711"/>
        <pc:sldMkLst>
          <pc:docMk/>
          <pc:sldMk cId="2608389995" sldId="837"/>
        </pc:sldMkLst>
        <pc:spChg chg="add mod">
          <ac:chgData name="Thomas" userId="575d030b64f4584e" providerId="LiveId" clId="{1F2B6A54-1B0A-4919-96D9-F711E5E658E5}" dt="2022-03-31T09:49:20.329" v="2343" actId="14100"/>
          <ac:spMkLst>
            <pc:docMk/>
            <pc:sldMk cId="2608389995" sldId="837"/>
            <ac:spMk id="8" creationId="{B46BCE7F-7E93-4FF5-B5D5-B6FFC18DB927}"/>
          </ac:spMkLst>
        </pc:spChg>
        <pc:spChg chg="mod">
          <ac:chgData name="Thomas" userId="575d030b64f4584e" providerId="LiveId" clId="{1F2B6A54-1B0A-4919-96D9-F711E5E658E5}" dt="2022-03-31T12:59:45.400" v="3156" actId="207"/>
          <ac:spMkLst>
            <pc:docMk/>
            <pc:sldMk cId="2608389995" sldId="837"/>
            <ac:spMk id="19" creationId="{3D1C2D80-CFB5-4B09-99A7-873316A0405A}"/>
          </ac:spMkLst>
        </pc:spChg>
        <pc:spChg chg="mod">
          <ac:chgData name="Thomas" userId="575d030b64f4584e" providerId="LiveId" clId="{1F2B6A54-1B0A-4919-96D9-F711E5E658E5}" dt="2022-03-30T15:47:11.586" v="266" actId="207"/>
          <ac:spMkLst>
            <pc:docMk/>
            <pc:sldMk cId="2608389995" sldId="837"/>
            <ac:spMk id="20" creationId="{6AEABDA4-F8FC-49FD-B7A6-C346B5A8D816}"/>
          </ac:spMkLst>
        </pc:spChg>
        <pc:spChg chg="mod">
          <ac:chgData name="Thomas" userId="575d030b64f4584e" providerId="LiveId" clId="{1F2B6A54-1B0A-4919-96D9-F711E5E658E5}" dt="2022-04-22T15:34:04.897" v="3927" actId="2711"/>
          <ac:spMkLst>
            <pc:docMk/>
            <pc:sldMk cId="2608389995" sldId="837"/>
            <ac:spMk id="22" creationId="{E66077E9-7454-43DD-886F-794763938291}"/>
          </ac:spMkLst>
        </pc:spChg>
        <pc:spChg chg="mod">
          <ac:chgData name="Thomas" userId="575d030b64f4584e" providerId="LiveId" clId="{1F2B6A54-1B0A-4919-96D9-F711E5E658E5}" dt="2022-04-22T15:34:04.897" v="3927" actId="2711"/>
          <ac:spMkLst>
            <pc:docMk/>
            <pc:sldMk cId="2608389995" sldId="837"/>
            <ac:spMk id="23" creationId="{89EA818D-2E27-420D-AED7-637AEFAEB8EC}"/>
          </ac:spMkLst>
        </pc:spChg>
        <pc:picChg chg="mod">
          <ac:chgData name="Thomas" userId="575d030b64f4584e" providerId="LiveId" clId="{1F2B6A54-1B0A-4919-96D9-F711E5E658E5}" dt="2022-03-30T16:06:00.548" v="596" actId="108"/>
          <ac:picMkLst>
            <pc:docMk/>
            <pc:sldMk cId="2608389995" sldId="837"/>
            <ac:picMk id="7" creationId="{273C6AB6-CC2C-47B6-847F-34350FE94757}"/>
          </ac:picMkLst>
        </pc:picChg>
      </pc:sldChg>
      <pc:sldChg chg="addSp delSp modSp mod">
        <pc:chgData name="Thomas" userId="575d030b64f4584e" providerId="LiveId" clId="{1F2B6A54-1B0A-4919-96D9-F711E5E658E5}" dt="2022-04-01T10:02:19.266" v="3414" actId="207"/>
        <pc:sldMkLst>
          <pc:docMk/>
          <pc:sldMk cId="1906436660" sldId="839"/>
        </pc:sldMkLst>
        <pc:spChg chg="del mod">
          <ac:chgData name="Thomas" userId="575d030b64f4584e" providerId="LiveId" clId="{1F2B6A54-1B0A-4919-96D9-F711E5E658E5}" dt="2022-03-30T15:50:10.933" v="315" actId="478"/>
          <ac:spMkLst>
            <pc:docMk/>
            <pc:sldMk cId="1906436660" sldId="839"/>
            <ac:spMk id="11" creationId="{22FF5332-E0BD-4B07-B53A-975460B436D3}"/>
          </ac:spMkLst>
        </pc:spChg>
        <pc:spChg chg="add del mod">
          <ac:chgData name="Thomas" userId="575d030b64f4584e" providerId="LiveId" clId="{1F2B6A54-1B0A-4919-96D9-F711E5E658E5}" dt="2022-03-30T15:50:09.814" v="314"/>
          <ac:spMkLst>
            <pc:docMk/>
            <pc:sldMk cId="1906436660" sldId="839"/>
            <ac:spMk id="20" creationId="{1CB6884A-1F79-43DD-8D57-5F3FC5314B35}"/>
          </ac:spMkLst>
        </pc:spChg>
        <pc:spChg chg="add mod">
          <ac:chgData name="Thomas" userId="575d030b64f4584e" providerId="LiveId" clId="{1F2B6A54-1B0A-4919-96D9-F711E5E658E5}" dt="2022-03-30T15:50:11.348" v="316"/>
          <ac:spMkLst>
            <pc:docMk/>
            <pc:sldMk cId="1906436660" sldId="839"/>
            <ac:spMk id="21" creationId="{382F3EA1-9621-4674-9CD4-273C19578DA7}"/>
          </ac:spMkLst>
        </pc:spChg>
        <pc:spChg chg="mod ord">
          <ac:chgData name="Thomas" userId="575d030b64f4584e" providerId="LiveId" clId="{1F2B6A54-1B0A-4919-96D9-F711E5E658E5}" dt="2022-04-01T10:02:19.266" v="3414" actId="207"/>
          <ac:spMkLst>
            <pc:docMk/>
            <pc:sldMk cId="1906436660" sldId="839"/>
            <ac:spMk id="22" creationId="{F784D2AE-62CC-4CAA-9B96-B7B0E6AA3BF7}"/>
          </ac:spMkLst>
        </pc:spChg>
        <pc:spChg chg="mod ord">
          <ac:chgData name="Thomas" userId="575d030b64f4584e" providerId="LiveId" clId="{1F2B6A54-1B0A-4919-96D9-F711E5E658E5}" dt="2022-03-31T13:04:43.329" v="3230" actId="207"/>
          <ac:spMkLst>
            <pc:docMk/>
            <pc:sldMk cId="1906436660" sldId="839"/>
            <ac:spMk id="23" creationId="{B06043F7-3BEA-4C5B-83BC-6F08EE42B200}"/>
          </ac:spMkLst>
        </pc:spChg>
        <pc:spChg chg="mod">
          <ac:chgData name="Thomas" userId="575d030b64f4584e" providerId="LiveId" clId="{1F2B6A54-1B0A-4919-96D9-F711E5E658E5}" dt="2022-04-01T10:02:19.266" v="3414" actId="207"/>
          <ac:spMkLst>
            <pc:docMk/>
            <pc:sldMk cId="1906436660" sldId="839"/>
            <ac:spMk id="26" creationId="{7415C572-66CB-4260-B336-28F1C177D59B}"/>
          </ac:spMkLst>
        </pc:spChg>
        <pc:spChg chg="mod">
          <ac:chgData name="Thomas" userId="575d030b64f4584e" providerId="LiveId" clId="{1F2B6A54-1B0A-4919-96D9-F711E5E658E5}" dt="2022-03-31T13:04:43.329" v="3230" actId="207"/>
          <ac:spMkLst>
            <pc:docMk/>
            <pc:sldMk cId="1906436660" sldId="839"/>
            <ac:spMk id="27" creationId="{8B2BF081-D438-436B-97E6-B38553AAB7F6}"/>
          </ac:spMkLst>
        </pc:spChg>
        <pc:spChg chg="mod">
          <ac:chgData name="Thomas" userId="575d030b64f4584e" providerId="LiveId" clId="{1F2B6A54-1B0A-4919-96D9-F711E5E658E5}" dt="2022-04-01T10:02:19.266" v="3414" actId="207"/>
          <ac:spMkLst>
            <pc:docMk/>
            <pc:sldMk cId="1906436660" sldId="839"/>
            <ac:spMk id="28" creationId="{19995C43-2BC0-4BB5-82F8-8A38317CA280}"/>
          </ac:spMkLst>
        </pc:spChg>
        <pc:spChg chg="mod">
          <ac:chgData name="Thomas" userId="575d030b64f4584e" providerId="LiveId" clId="{1F2B6A54-1B0A-4919-96D9-F711E5E658E5}" dt="2022-03-31T13:04:43.329" v="3230" actId="207"/>
          <ac:spMkLst>
            <pc:docMk/>
            <pc:sldMk cId="1906436660" sldId="839"/>
            <ac:spMk id="29" creationId="{58DC66DA-CAC9-4EBD-A47A-211A1861B86D}"/>
          </ac:spMkLst>
        </pc:spChg>
        <pc:spChg chg="mod">
          <ac:chgData name="Thomas" userId="575d030b64f4584e" providerId="LiveId" clId="{1F2B6A54-1B0A-4919-96D9-F711E5E658E5}" dt="2022-04-01T10:02:19.266" v="3414" actId="207"/>
          <ac:spMkLst>
            <pc:docMk/>
            <pc:sldMk cId="1906436660" sldId="839"/>
            <ac:spMk id="30" creationId="{30C30C71-EBDD-4E27-AD60-B8F47AD4C3AB}"/>
          </ac:spMkLst>
        </pc:spChg>
        <pc:spChg chg="mod">
          <ac:chgData name="Thomas" userId="575d030b64f4584e" providerId="LiveId" clId="{1F2B6A54-1B0A-4919-96D9-F711E5E658E5}" dt="2022-03-31T13:04:43.329" v="3230" actId="207"/>
          <ac:spMkLst>
            <pc:docMk/>
            <pc:sldMk cId="1906436660" sldId="839"/>
            <ac:spMk id="31" creationId="{9FB2B983-53B8-4D92-B1F5-EB8A9244A353}"/>
          </ac:spMkLst>
        </pc:spChg>
        <pc:spChg chg="mod">
          <ac:chgData name="Thomas" userId="575d030b64f4584e" providerId="LiveId" clId="{1F2B6A54-1B0A-4919-96D9-F711E5E658E5}" dt="2022-03-30T16:40:11.846" v="1316" actId="108"/>
          <ac:spMkLst>
            <pc:docMk/>
            <pc:sldMk cId="1906436660" sldId="839"/>
            <ac:spMk id="32" creationId="{2CB0AA73-432D-4EA2-AE9B-DAFDE5290B6F}"/>
          </ac:spMkLst>
        </pc:spChg>
        <pc:spChg chg="mod">
          <ac:chgData name="Thomas" userId="575d030b64f4584e" providerId="LiveId" clId="{1F2B6A54-1B0A-4919-96D9-F711E5E658E5}" dt="2022-03-30T16:40:12.225" v="1317" actId="108"/>
          <ac:spMkLst>
            <pc:docMk/>
            <pc:sldMk cId="1906436660" sldId="839"/>
            <ac:spMk id="33" creationId="{B6C4664E-2F4B-49D0-9AE4-C19B24BC56BA}"/>
          </ac:spMkLst>
        </pc:spChg>
        <pc:spChg chg="mod">
          <ac:chgData name="Thomas" userId="575d030b64f4584e" providerId="LiveId" clId="{1F2B6A54-1B0A-4919-96D9-F711E5E658E5}" dt="2022-03-30T16:40:12.585" v="1318" actId="108"/>
          <ac:spMkLst>
            <pc:docMk/>
            <pc:sldMk cId="1906436660" sldId="839"/>
            <ac:spMk id="34" creationId="{B5E636A8-EA2C-47B0-ADC3-26751E6AA17E}"/>
          </ac:spMkLst>
        </pc:spChg>
        <pc:spChg chg="mod ord">
          <ac:chgData name="Thomas" userId="575d030b64f4584e" providerId="LiveId" clId="{1F2B6A54-1B0A-4919-96D9-F711E5E658E5}" dt="2022-03-30T16:40:20.969" v="1322" actId="167"/>
          <ac:spMkLst>
            <pc:docMk/>
            <pc:sldMk cId="1906436660" sldId="839"/>
            <ac:spMk id="35" creationId="{2C8449E2-1933-4AF4-9EEB-3B022C63AEA9}"/>
          </ac:spMkLst>
        </pc:spChg>
        <pc:spChg chg="mod ord">
          <ac:chgData name="Thomas" userId="575d030b64f4584e" providerId="LiveId" clId="{1F2B6A54-1B0A-4919-96D9-F711E5E658E5}" dt="2022-04-01T10:02:19.266" v="3414" actId="207"/>
          <ac:spMkLst>
            <pc:docMk/>
            <pc:sldMk cId="1906436660" sldId="839"/>
            <ac:spMk id="37" creationId="{0E5007AA-B3D6-4EF6-BEBB-86FE6923D177}"/>
          </ac:spMkLst>
        </pc:spChg>
        <pc:spChg chg="mod">
          <ac:chgData name="Thomas" userId="575d030b64f4584e" providerId="LiveId" clId="{1F2B6A54-1B0A-4919-96D9-F711E5E658E5}" dt="2022-04-01T10:02:19.266" v="3414" actId="207"/>
          <ac:spMkLst>
            <pc:docMk/>
            <pc:sldMk cId="1906436660" sldId="839"/>
            <ac:spMk id="38" creationId="{9B027255-B1EB-4FBB-B5BC-6AF9BCC8484C}"/>
          </ac:spMkLst>
        </pc:spChg>
        <pc:spChg chg="mod">
          <ac:chgData name="Thomas" userId="575d030b64f4584e" providerId="LiveId" clId="{1F2B6A54-1B0A-4919-96D9-F711E5E658E5}" dt="2022-04-01T10:02:19.266" v="3414" actId="207"/>
          <ac:spMkLst>
            <pc:docMk/>
            <pc:sldMk cId="1906436660" sldId="839"/>
            <ac:spMk id="39" creationId="{D96E63EF-4D9C-488C-B401-4F003C0223E8}"/>
          </ac:spMkLst>
        </pc:spChg>
        <pc:spChg chg="mod">
          <ac:chgData name="Thomas" userId="575d030b64f4584e" providerId="LiveId" clId="{1F2B6A54-1B0A-4919-96D9-F711E5E658E5}" dt="2022-03-31T13:04:47.256" v="3231" actId="207"/>
          <ac:spMkLst>
            <pc:docMk/>
            <pc:sldMk cId="1906436660" sldId="839"/>
            <ac:spMk id="310" creationId="{4510765D-5E5A-4BC0-8799-A7FE3C59BDF2}"/>
          </ac:spMkLst>
        </pc:spChg>
      </pc:sldChg>
      <pc:sldChg chg="modSp mod setBg modNotesTx">
        <pc:chgData name="Thomas" userId="575d030b64f4584e" providerId="LiveId" clId="{1F2B6A54-1B0A-4919-96D9-F711E5E658E5}" dt="2022-04-22T17:05:35.905" v="3941" actId="20577"/>
        <pc:sldMkLst>
          <pc:docMk/>
          <pc:sldMk cId="2199562201" sldId="840"/>
        </pc:sldMkLst>
        <pc:spChg chg="mod">
          <ac:chgData name="Thomas" userId="575d030b64f4584e" providerId="LiveId" clId="{1F2B6A54-1B0A-4919-96D9-F711E5E658E5}" dt="2022-03-30T15:37:23.453" v="69" actId="207"/>
          <ac:spMkLst>
            <pc:docMk/>
            <pc:sldMk cId="2199562201" sldId="840"/>
            <ac:spMk id="2" creationId="{9D65B686-1184-42F1-9D3D-F52F1655695D}"/>
          </ac:spMkLst>
        </pc:spChg>
        <pc:spChg chg="mod">
          <ac:chgData name="Thomas" userId="575d030b64f4584e" providerId="LiveId" clId="{1F2B6A54-1B0A-4919-96D9-F711E5E658E5}" dt="2022-04-22T15:29:29.599" v="3907" actId="2711"/>
          <ac:spMkLst>
            <pc:docMk/>
            <pc:sldMk cId="2199562201" sldId="840"/>
            <ac:spMk id="18" creationId="{4401D533-75EA-4EAC-B10A-9672FA04F27D}"/>
          </ac:spMkLst>
        </pc:spChg>
        <pc:spChg chg="mod">
          <ac:chgData name="Thomas" userId="575d030b64f4584e" providerId="LiveId" clId="{1F2B6A54-1B0A-4919-96D9-F711E5E658E5}" dt="2022-03-30T15:37:56.845" v="80" actId="404"/>
          <ac:spMkLst>
            <pc:docMk/>
            <pc:sldMk cId="2199562201" sldId="840"/>
            <ac:spMk id="21" creationId="{F077FFCD-BF8D-47E0-BDEE-81056186FA00}"/>
          </ac:spMkLst>
        </pc:spChg>
        <pc:picChg chg="mod">
          <ac:chgData name="Thomas" userId="575d030b64f4584e" providerId="LiveId" clId="{1F2B6A54-1B0A-4919-96D9-F711E5E658E5}" dt="2022-03-30T15:21:34.593" v="27" actId="207"/>
          <ac:picMkLst>
            <pc:docMk/>
            <pc:sldMk cId="2199562201" sldId="840"/>
            <ac:picMk id="6" creationId="{542B7B34-59AD-4EA0-AC96-1C257E0F1575}"/>
          </ac:picMkLst>
        </pc:picChg>
      </pc:sldChg>
      <pc:sldChg chg="addSp delSp modSp mod setBg">
        <pc:chgData name="Thomas" userId="575d030b64f4584e" providerId="LiveId" clId="{1F2B6A54-1B0A-4919-96D9-F711E5E658E5}" dt="2022-04-27T13:46:21.732" v="4110"/>
        <pc:sldMkLst>
          <pc:docMk/>
          <pc:sldMk cId="950597787" sldId="841"/>
        </pc:sldMkLst>
        <pc:spChg chg="mod">
          <ac:chgData name="Thomas" userId="575d030b64f4584e" providerId="LiveId" clId="{1F2B6A54-1B0A-4919-96D9-F711E5E658E5}" dt="2022-03-30T15:37:28.795" v="71" actId="207"/>
          <ac:spMkLst>
            <pc:docMk/>
            <pc:sldMk cId="950597787" sldId="841"/>
            <ac:spMk id="2" creationId="{9D65B686-1184-42F1-9D3D-F52F1655695D}"/>
          </ac:spMkLst>
        </pc:spChg>
        <pc:spChg chg="add mod">
          <ac:chgData name="Thomas" userId="575d030b64f4584e" providerId="LiveId" clId="{1F2B6A54-1B0A-4919-96D9-F711E5E658E5}" dt="2022-03-30T15:38:06.620" v="82"/>
          <ac:spMkLst>
            <pc:docMk/>
            <pc:sldMk cId="950597787" sldId="841"/>
            <ac:spMk id="8" creationId="{1645BD95-284E-4764-872F-8A1090E3FD81}"/>
          </ac:spMkLst>
        </pc:spChg>
        <pc:spChg chg="mod">
          <ac:chgData name="Thomas" userId="575d030b64f4584e" providerId="LiveId" clId="{1F2B6A54-1B0A-4919-96D9-F711E5E658E5}" dt="2022-04-22T15:29:33.259" v="3908" actId="2711"/>
          <ac:spMkLst>
            <pc:docMk/>
            <pc:sldMk cId="950597787" sldId="841"/>
            <ac:spMk id="18" creationId="{4401D533-75EA-4EAC-B10A-9672FA04F27D}"/>
          </ac:spMkLst>
        </pc:spChg>
        <pc:spChg chg="del">
          <ac:chgData name="Thomas" userId="575d030b64f4584e" providerId="LiveId" clId="{1F2B6A54-1B0A-4919-96D9-F711E5E658E5}" dt="2022-03-30T15:38:06.186" v="81" actId="478"/>
          <ac:spMkLst>
            <pc:docMk/>
            <pc:sldMk cId="950597787" sldId="841"/>
            <ac:spMk id="21" creationId="{F077FFCD-BF8D-47E0-BDEE-81056186FA00}"/>
          </ac:spMkLst>
        </pc:spChg>
        <pc:picChg chg="mod">
          <ac:chgData name="Thomas" userId="575d030b64f4584e" providerId="LiveId" clId="{1F2B6A54-1B0A-4919-96D9-F711E5E658E5}" dt="2022-04-27T13:46:19.320" v="4108"/>
          <ac:picMkLst>
            <pc:docMk/>
            <pc:sldMk cId="950597787" sldId="841"/>
            <ac:picMk id="11" creationId="{0276EB52-EF73-4BE1-8D07-15CBA7BD4354}"/>
          </ac:picMkLst>
        </pc:picChg>
        <pc:picChg chg="mod">
          <ac:chgData name="Thomas" userId="575d030b64f4584e" providerId="LiveId" clId="{1F2B6A54-1B0A-4919-96D9-F711E5E658E5}" dt="2022-04-27T13:46:16.672" v="4106"/>
          <ac:picMkLst>
            <pc:docMk/>
            <pc:sldMk cId="950597787" sldId="841"/>
            <ac:picMk id="13" creationId="{D6E265D3-4766-4F9E-976E-E2467AE7C3F9}"/>
          </ac:picMkLst>
        </pc:picChg>
        <pc:picChg chg="mod">
          <ac:chgData name="Thomas" userId="575d030b64f4584e" providerId="LiveId" clId="{1F2B6A54-1B0A-4919-96D9-F711E5E658E5}" dt="2022-04-27T13:46:21.732" v="4110"/>
          <ac:picMkLst>
            <pc:docMk/>
            <pc:sldMk cId="950597787" sldId="841"/>
            <ac:picMk id="14" creationId="{5017F9DE-EBF6-4347-8039-34D1B67A0A27}"/>
          </ac:picMkLst>
        </pc:picChg>
      </pc:sldChg>
      <pc:sldChg chg="modSp mod">
        <pc:chgData name="Thomas" userId="575d030b64f4584e" providerId="LiveId" clId="{1F2B6A54-1B0A-4919-96D9-F711E5E658E5}" dt="2022-03-31T12:59:54.013" v="3160" actId="207"/>
        <pc:sldMkLst>
          <pc:docMk/>
          <pc:sldMk cId="1824639580" sldId="842"/>
        </pc:sldMkLst>
        <pc:spChg chg="mod">
          <ac:chgData name="Thomas" userId="575d030b64f4584e" providerId="LiveId" clId="{1F2B6A54-1B0A-4919-96D9-F711E5E658E5}" dt="2022-03-30T15:47:18.155" v="268" actId="207"/>
          <ac:spMkLst>
            <pc:docMk/>
            <pc:sldMk cId="1824639580" sldId="842"/>
            <ac:spMk id="11" creationId="{22FF5332-E0BD-4B07-B53A-975460B436D3}"/>
          </ac:spMkLst>
        </pc:spChg>
        <pc:spChg chg="mod">
          <ac:chgData name="Thomas" userId="575d030b64f4584e" providerId="LiveId" clId="{1F2B6A54-1B0A-4919-96D9-F711E5E658E5}" dt="2022-03-31T12:59:54.013" v="3160" actId="207"/>
          <ac:spMkLst>
            <pc:docMk/>
            <pc:sldMk cId="1824639580" sldId="842"/>
            <ac:spMk id="12" creationId="{A5BEC593-CACB-41D6-9CA7-A00F8BDC31CD}"/>
          </ac:spMkLst>
        </pc:spChg>
        <pc:spChg chg="mod">
          <ac:chgData name="Thomas" userId="575d030b64f4584e" providerId="LiveId" clId="{1F2B6A54-1B0A-4919-96D9-F711E5E658E5}" dt="2022-03-31T12:59:49.534" v="3157" actId="207"/>
          <ac:spMkLst>
            <pc:docMk/>
            <pc:sldMk cId="1824639580" sldId="842"/>
            <ac:spMk id="310" creationId="{4510765D-5E5A-4BC0-8799-A7FE3C59BDF2}"/>
          </ac:spMkLst>
        </pc:spChg>
        <pc:picChg chg="mod">
          <ac:chgData name="Thomas" userId="575d030b64f4584e" providerId="LiveId" clId="{1F2B6A54-1B0A-4919-96D9-F711E5E658E5}" dt="2022-03-30T16:06:03.940" v="600" actId="108"/>
          <ac:picMkLst>
            <pc:docMk/>
            <pc:sldMk cId="1824639580" sldId="842"/>
            <ac:picMk id="8" creationId="{41341F6B-648C-462E-AA6E-D7224BCCD7BA}"/>
          </ac:picMkLst>
        </pc:picChg>
        <pc:picChg chg="mod">
          <ac:chgData name="Thomas" userId="575d030b64f4584e" providerId="LiveId" clId="{1F2B6A54-1B0A-4919-96D9-F711E5E658E5}" dt="2022-03-30T16:06:02.536" v="597" actId="108"/>
          <ac:picMkLst>
            <pc:docMk/>
            <pc:sldMk cId="1824639580" sldId="842"/>
            <ac:picMk id="10" creationId="{0E366CCD-E6E0-4C64-AE1D-BFDED07DDFBC}"/>
          </ac:picMkLst>
        </pc:picChg>
        <pc:picChg chg="mod">
          <ac:chgData name="Thomas" userId="575d030b64f4584e" providerId="LiveId" clId="{1F2B6A54-1B0A-4919-96D9-F711E5E658E5}" dt="2022-03-30T16:06:03.138" v="598" actId="108"/>
          <ac:picMkLst>
            <pc:docMk/>
            <pc:sldMk cId="1824639580" sldId="842"/>
            <ac:picMk id="16" creationId="{441F88F9-84FD-49E0-8508-89B7F2FE7C5E}"/>
          </ac:picMkLst>
        </pc:picChg>
        <pc:picChg chg="mod">
          <ac:chgData name="Thomas" userId="575d030b64f4584e" providerId="LiveId" clId="{1F2B6A54-1B0A-4919-96D9-F711E5E658E5}" dt="2022-03-30T16:06:03.528" v="599" actId="108"/>
          <ac:picMkLst>
            <pc:docMk/>
            <pc:sldMk cId="1824639580" sldId="842"/>
            <ac:picMk id="17" creationId="{0CDD48E4-49EA-4BAA-9BDC-E0BC38BD4144}"/>
          </ac:picMkLst>
        </pc:picChg>
      </pc:sldChg>
      <pc:sldChg chg="addSp delSp modSp mod">
        <pc:chgData name="Thomas" userId="575d030b64f4584e" providerId="LiveId" clId="{1F2B6A54-1B0A-4919-96D9-F711E5E658E5}" dt="2022-03-31T13:01:07.752" v="3178" actId="207"/>
        <pc:sldMkLst>
          <pc:docMk/>
          <pc:sldMk cId="532757939" sldId="843"/>
        </pc:sldMkLst>
        <pc:spChg chg="mod">
          <ac:chgData name="Thomas" userId="575d030b64f4584e" providerId="LiveId" clId="{1F2B6A54-1B0A-4919-96D9-F711E5E658E5}" dt="2022-03-30T15:47:34.144" v="272" actId="207"/>
          <ac:spMkLst>
            <pc:docMk/>
            <pc:sldMk cId="532757939" sldId="843"/>
            <ac:spMk id="11" creationId="{22FF5332-E0BD-4B07-B53A-975460B436D3}"/>
          </ac:spMkLst>
        </pc:spChg>
        <pc:spChg chg="del mod">
          <ac:chgData name="Thomas" userId="575d030b64f4584e" providerId="LiveId" clId="{1F2B6A54-1B0A-4919-96D9-F711E5E658E5}" dt="2022-03-31T09:24:36.353" v="2114" actId="478"/>
          <ac:spMkLst>
            <pc:docMk/>
            <pc:sldMk cId="532757939" sldId="843"/>
            <ac:spMk id="27" creationId="{F15A2DE5-C9D5-472E-9F8A-42DEB37D3E05}"/>
          </ac:spMkLst>
        </pc:spChg>
        <pc:spChg chg="del mod">
          <ac:chgData name="Thomas" userId="575d030b64f4584e" providerId="LiveId" clId="{1F2B6A54-1B0A-4919-96D9-F711E5E658E5}" dt="2022-03-31T09:24:30.205" v="2108" actId="478"/>
          <ac:spMkLst>
            <pc:docMk/>
            <pc:sldMk cId="532757939" sldId="843"/>
            <ac:spMk id="30" creationId="{EFEE5CC6-CBFA-47FD-B806-9B772C15115D}"/>
          </ac:spMkLst>
        </pc:spChg>
        <pc:spChg chg="del">
          <ac:chgData name="Thomas" userId="575d030b64f4584e" providerId="LiveId" clId="{1F2B6A54-1B0A-4919-96D9-F711E5E658E5}" dt="2022-03-31T09:24:30.205" v="2108" actId="478"/>
          <ac:spMkLst>
            <pc:docMk/>
            <pc:sldMk cId="532757939" sldId="843"/>
            <ac:spMk id="32" creationId="{BAF02229-44AA-4316-B607-B433FA70A209}"/>
          </ac:spMkLst>
        </pc:spChg>
        <pc:spChg chg="del mod">
          <ac:chgData name="Thomas" userId="575d030b64f4584e" providerId="LiveId" clId="{1F2B6A54-1B0A-4919-96D9-F711E5E658E5}" dt="2022-03-31T09:24:30.205" v="2108" actId="478"/>
          <ac:spMkLst>
            <pc:docMk/>
            <pc:sldMk cId="532757939" sldId="843"/>
            <ac:spMk id="33" creationId="{D679B2CC-1888-4A96-A2B8-817BF5350403}"/>
          </ac:spMkLst>
        </pc:spChg>
        <pc:spChg chg="del">
          <ac:chgData name="Thomas" userId="575d030b64f4584e" providerId="LiveId" clId="{1F2B6A54-1B0A-4919-96D9-F711E5E658E5}" dt="2022-03-31T09:24:30.205" v="2108" actId="478"/>
          <ac:spMkLst>
            <pc:docMk/>
            <pc:sldMk cId="532757939" sldId="843"/>
            <ac:spMk id="34" creationId="{5004A0FC-C42F-4EC2-BBE6-CA92976E0841}"/>
          </ac:spMkLst>
        </pc:spChg>
        <pc:spChg chg="del">
          <ac:chgData name="Thomas" userId="575d030b64f4584e" providerId="LiveId" clId="{1F2B6A54-1B0A-4919-96D9-F711E5E658E5}" dt="2022-03-31T09:24:30.205" v="2108" actId="478"/>
          <ac:spMkLst>
            <pc:docMk/>
            <pc:sldMk cId="532757939" sldId="843"/>
            <ac:spMk id="35" creationId="{22FFDB63-AF19-414B-A4D1-A9032A59A0EA}"/>
          </ac:spMkLst>
        </pc:spChg>
        <pc:spChg chg="del mod">
          <ac:chgData name="Thomas" userId="575d030b64f4584e" providerId="LiveId" clId="{1F2B6A54-1B0A-4919-96D9-F711E5E658E5}" dt="2022-03-31T09:24:30.205" v="2108" actId="478"/>
          <ac:spMkLst>
            <pc:docMk/>
            <pc:sldMk cId="532757939" sldId="843"/>
            <ac:spMk id="36" creationId="{25961CF6-8FBE-4B97-A143-5EE42C8A0239}"/>
          </ac:spMkLst>
        </pc:spChg>
        <pc:spChg chg="del mod">
          <ac:chgData name="Thomas" userId="575d030b64f4584e" providerId="LiveId" clId="{1F2B6A54-1B0A-4919-96D9-F711E5E658E5}" dt="2022-03-31T09:24:30.205" v="2108" actId="478"/>
          <ac:spMkLst>
            <pc:docMk/>
            <pc:sldMk cId="532757939" sldId="843"/>
            <ac:spMk id="37" creationId="{E791C3B6-EBD7-46AD-ACF8-0330BC0F3133}"/>
          </ac:spMkLst>
        </pc:spChg>
        <pc:spChg chg="del">
          <ac:chgData name="Thomas" userId="575d030b64f4584e" providerId="LiveId" clId="{1F2B6A54-1B0A-4919-96D9-F711E5E658E5}" dt="2022-03-31T09:24:30.205" v="2108" actId="478"/>
          <ac:spMkLst>
            <pc:docMk/>
            <pc:sldMk cId="532757939" sldId="843"/>
            <ac:spMk id="38" creationId="{F1818911-A3D5-4F53-9314-6218FB315FED}"/>
          </ac:spMkLst>
        </pc:spChg>
        <pc:spChg chg="del mod">
          <ac:chgData name="Thomas" userId="575d030b64f4584e" providerId="LiveId" clId="{1F2B6A54-1B0A-4919-96D9-F711E5E658E5}" dt="2022-03-31T09:24:30.205" v="2108" actId="478"/>
          <ac:spMkLst>
            <pc:docMk/>
            <pc:sldMk cId="532757939" sldId="843"/>
            <ac:spMk id="39" creationId="{898182DD-06B9-4384-844C-08946CC43A5C}"/>
          </ac:spMkLst>
        </pc:spChg>
        <pc:spChg chg="del">
          <ac:chgData name="Thomas" userId="575d030b64f4584e" providerId="LiveId" clId="{1F2B6A54-1B0A-4919-96D9-F711E5E658E5}" dt="2022-03-31T09:24:30.205" v="2108" actId="478"/>
          <ac:spMkLst>
            <pc:docMk/>
            <pc:sldMk cId="532757939" sldId="843"/>
            <ac:spMk id="40" creationId="{9D848F3B-9FA1-4AA6-90D0-77A406207234}"/>
          </ac:spMkLst>
        </pc:spChg>
        <pc:spChg chg="del mod">
          <ac:chgData name="Thomas" userId="575d030b64f4584e" providerId="LiveId" clId="{1F2B6A54-1B0A-4919-96D9-F711E5E658E5}" dt="2022-03-31T09:24:30.205" v="2108" actId="478"/>
          <ac:spMkLst>
            <pc:docMk/>
            <pc:sldMk cId="532757939" sldId="843"/>
            <ac:spMk id="41" creationId="{653543B8-1261-4E4C-B7BF-382CE1987F87}"/>
          </ac:spMkLst>
        </pc:spChg>
        <pc:spChg chg="del">
          <ac:chgData name="Thomas" userId="575d030b64f4584e" providerId="LiveId" clId="{1F2B6A54-1B0A-4919-96D9-F711E5E658E5}" dt="2022-03-31T09:24:30.205" v="2108" actId="478"/>
          <ac:spMkLst>
            <pc:docMk/>
            <pc:sldMk cId="532757939" sldId="843"/>
            <ac:spMk id="42" creationId="{23A8F081-C3C4-4074-86B8-7346A3A630D6}"/>
          </ac:spMkLst>
        </pc:spChg>
        <pc:spChg chg="del">
          <ac:chgData name="Thomas" userId="575d030b64f4584e" providerId="LiveId" clId="{1F2B6A54-1B0A-4919-96D9-F711E5E658E5}" dt="2022-03-31T09:24:30.205" v="2108" actId="478"/>
          <ac:spMkLst>
            <pc:docMk/>
            <pc:sldMk cId="532757939" sldId="843"/>
            <ac:spMk id="43" creationId="{64D92CCA-98D3-43D4-A92A-CEA59E05CDAD}"/>
          </ac:spMkLst>
        </pc:spChg>
        <pc:spChg chg="del mod">
          <ac:chgData name="Thomas" userId="575d030b64f4584e" providerId="LiveId" clId="{1F2B6A54-1B0A-4919-96D9-F711E5E658E5}" dt="2022-03-31T09:24:30.205" v="2108" actId="478"/>
          <ac:spMkLst>
            <pc:docMk/>
            <pc:sldMk cId="532757939" sldId="843"/>
            <ac:spMk id="44" creationId="{53D5538A-A97C-431B-951A-28EC84F63F9F}"/>
          </ac:spMkLst>
        </pc:spChg>
        <pc:spChg chg="del">
          <ac:chgData name="Thomas" userId="575d030b64f4584e" providerId="LiveId" clId="{1F2B6A54-1B0A-4919-96D9-F711E5E658E5}" dt="2022-03-31T09:24:30.205" v="2108" actId="478"/>
          <ac:spMkLst>
            <pc:docMk/>
            <pc:sldMk cId="532757939" sldId="843"/>
            <ac:spMk id="45" creationId="{DA8E9E58-CD84-477F-8FD6-95D5A045642D}"/>
          </ac:spMkLst>
        </pc:spChg>
        <pc:spChg chg="add mod">
          <ac:chgData name="Thomas" userId="575d030b64f4584e" providerId="LiveId" clId="{1F2B6A54-1B0A-4919-96D9-F711E5E658E5}" dt="2022-03-31T09:24:33.884" v="2110" actId="108"/>
          <ac:spMkLst>
            <pc:docMk/>
            <pc:sldMk cId="532757939" sldId="843"/>
            <ac:spMk id="47" creationId="{75D0BDAF-7F2F-4163-8A5E-6AE4AC6FB770}"/>
          </ac:spMkLst>
        </pc:spChg>
        <pc:spChg chg="add mod">
          <ac:chgData name="Thomas" userId="575d030b64f4584e" providerId="LiveId" clId="{1F2B6A54-1B0A-4919-96D9-F711E5E658E5}" dt="2022-03-31T13:01:07.752" v="3178" actId="207"/>
          <ac:spMkLst>
            <pc:docMk/>
            <pc:sldMk cId="532757939" sldId="843"/>
            <ac:spMk id="48" creationId="{A0CCE46F-B960-4187-B5C4-90747F65EE85}"/>
          </ac:spMkLst>
        </pc:spChg>
        <pc:spChg chg="add mod">
          <ac:chgData name="Thomas" userId="575d030b64f4584e" providerId="LiveId" clId="{1F2B6A54-1B0A-4919-96D9-F711E5E658E5}" dt="2022-03-31T13:01:04.353" v="3177" actId="207"/>
          <ac:spMkLst>
            <pc:docMk/>
            <pc:sldMk cId="532757939" sldId="843"/>
            <ac:spMk id="57" creationId="{CC7DDC6D-6F47-4939-98AD-DCC31FDEC4EB}"/>
          </ac:spMkLst>
        </pc:spChg>
        <pc:spChg chg="add mod">
          <ac:chgData name="Thomas" userId="575d030b64f4584e" providerId="LiveId" clId="{1F2B6A54-1B0A-4919-96D9-F711E5E658E5}" dt="2022-03-31T09:24:30.625" v="2109"/>
          <ac:spMkLst>
            <pc:docMk/>
            <pc:sldMk cId="532757939" sldId="843"/>
            <ac:spMk id="58" creationId="{F10167BF-1CE7-4AFC-A95C-5D0710946F00}"/>
          </ac:spMkLst>
        </pc:spChg>
        <pc:spChg chg="add mod">
          <ac:chgData name="Thomas" userId="575d030b64f4584e" providerId="LiveId" clId="{1F2B6A54-1B0A-4919-96D9-F711E5E658E5}" dt="2022-03-31T09:24:34.280" v="2111" actId="108"/>
          <ac:spMkLst>
            <pc:docMk/>
            <pc:sldMk cId="532757939" sldId="843"/>
            <ac:spMk id="59" creationId="{04439D6F-3F87-4009-81D0-E7C964B175A7}"/>
          </ac:spMkLst>
        </pc:spChg>
        <pc:spChg chg="add mod">
          <ac:chgData name="Thomas" userId="575d030b64f4584e" providerId="LiveId" clId="{1F2B6A54-1B0A-4919-96D9-F711E5E658E5}" dt="2022-03-31T09:24:34.625" v="2112" actId="108"/>
          <ac:spMkLst>
            <pc:docMk/>
            <pc:sldMk cId="532757939" sldId="843"/>
            <ac:spMk id="60" creationId="{715F4723-E61E-4862-8B89-C125B4BC2F7F}"/>
          </ac:spMkLst>
        </pc:spChg>
        <pc:spChg chg="add mod">
          <ac:chgData name="Thomas" userId="575d030b64f4584e" providerId="LiveId" clId="{1F2B6A54-1B0A-4919-96D9-F711E5E658E5}" dt="2022-03-31T09:24:34.948" v="2113" actId="108"/>
          <ac:spMkLst>
            <pc:docMk/>
            <pc:sldMk cId="532757939" sldId="843"/>
            <ac:spMk id="61" creationId="{ED6CF16F-465B-4912-8414-7062812BEED3}"/>
          </ac:spMkLst>
        </pc:spChg>
        <pc:spChg chg="add mod">
          <ac:chgData name="Thomas" userId="575d030b64f4584e" providerId="LiveId" clId="{1F2B6A54-1B0A-4919-96D9-F711E5E658E5}" dt="2022-03-31T13:01:07.752" v="3178" actId="207"/>
          <ac:spMkLst>
            <pc:docMk/>
            <pc:sldMk cId="532757939" sldId="843"/>
            <ac:spMk id="62" creationId="{C0867701-234B-4AF4-ADF1-77F330B40083}"/>
          </ac:spMkLst>
        </pc:spChg>
        <pc:spChg chg="add mod">
          <ac:chgData name="Thomas" userId="575d030b64f4584e" providerId="LiveId" clId="{1F2B6A54-1B0A-4919-96D9-F711E5E658E5}" dt="2022-03-31T13:01:04.353" v="3177" actId="207"/>
          <ac:spMkLst>
            <pc:docMk/>
            <pc:sldMk cId="532757939" sldId="843"/>
            <ac:spMk id="63" creationId="{5DA3BFDA-E911-4702-A9AD-B0422CAE0324}"/>
          </ac:spMkLst>
        </pc:spChg>
        <pc:spChg chg="add mod">
          <ac:chgData name="Thomas" userId="575d030b64f4584e" providerId="LiveId" clId="{1F2B6A54-1B0A-4919-96D9-F711E5E658E5}" dt="2022-03-31T09:24:30.625" v="2109"/>
          <ac:spMkLst>
            <pc:docMk/>
            <pc:sldMk cId="532757939" sldId="843"/>
            <ac:spMk id="64" creationId="{143469FB-30FE-48BA-98DD-667F0FB79A84}"/>
          </ac:spMkLst>
        </pc:spChg>
        <pc:spChg chg="add mod">
          <ac:chgData name="Thomas" userId="575d030b64f4584e" providerId="LiveId" clId="{1F2B6A54-1B0A-4919-96D9-F711E5E658E5}" dt="2022-03-31T13:01:07.752" v="3178" actId="207"/>
          <ac:spMkLst>
            <pc:docMk/>
            <pc:sldMk cId="532757939" sldId="843"/>
            <ac:spMk id="65" creationId="{61CF2949-6E0B-4837-9E48-8E81148933EF}"/>
          </ac:spMkLst>
        </pc:spChg>
        <pc:spChg chg="add mod">
          <ac:chgData name="Thomas" userId="575d030b64f4584e" providerId="LiveId" clId="{1F2B6A54-1B0A-4919-96D9-F711E5E658E5}" dt="2022-03-31T13:01:04.353" v="3177" actId="207"/>
          <ac:spMkLst>
            <pc:docMk/>
            <pc:sldMk cId="532757939" sldId="843"/>
            <ac:spMk id="66" creationId="{DE077176-5ADF-42BB-8604-F13B9667150C}"/>
          </ac:spMkLst>
        </pc:spChg>
        <pc:spChg chg="add mod">
          <ac:chgData name="Thomas" userId="575d030b64f4584e" providerId="LiveId" clId="{1F2B6A54-1B0A-4919-96D9-F711E5E658E5}" dt="2022-03-31T09:24:30.625" v="2109"/>
          <ac:spMkLst>
            <pc:docMk/>
            <pc:sldMk cId="532757939" sldId="843"/>
            <ac:spMk id="67" creationId="{B08646E5-C5B4-42F2-8753-2CEFE2A77623}"/>
          </ac:spMkLst>
        </pc:spChg>
        <pc:spChg chg="add mod">
          <ac:chgData name="Thomas" userId="575d030b64f4584e" providerId="LiveId" clId="{1F2B6A54-1B0A-4919-96D9-F711E5E658E5}" dt="2022-03-31T13:01:07.752" v="3178" actId="207"/>
          <ac:spMkLst>
            <pc:docMk/>
            <pc:sldMk cId="532757939" sldId="843"/>
            <ac:spMk id="71" creationId="{FD36394C-1576-4AAC-B318-AC8E5834AE38}"/>
          </ac:spMkLst>
        </pc:spChg>
        <pc:spChg chg="add mod">
          <ac:chgData name="Thomas" userId="575d030b64f4584e" providerId="LiveId" clId="{1F2B6A54-1B0A-4919-96D9-F711E5E658E5}" dt="2022-03-31T13:01:04.353" v="3177" actId="207"/>
          <ac:spMkLst>
            <pc:docMk/>
            <pc:sldMk cId="532757939" sldId="843"/>
            <ac:spMk id="72" creationId="{84F481DF-01A3-4CDD-9ACA-281DFF80596C}"/>
          </ac:spMkLst>
        </pc:spChg>
        <pc:spChg chg="add mod">
          <ac:chgData name="Thomas" userId="575d030b64f4584e" providerId="LiveId" clId="{1F2B6A54-1B0A-4919-96D9-F711E5E658E5}" dt="2022-03-31T09:24:30.625" v="2109"/>
          <ac:spMkLst>
            <pc:docMk/>
            <pc:sldMk cId="532757939" sldId="843"/>
            <ac:spMk id="73" creationId="{93F67AC5-2150-44AB-AA46-DC425A8A564A}"/>
          </ac:spMkLst>
        </pc:spChg>
        <pc:spChg chg="mod">
          <ac:chgData name="Thomas" userId="575d030b64f4584e" providerId="LiveId" clId="{1F2B6A54-1B0A-4919-96D9-F711E5E658E5}" dt="2022-03-31T13:01:07.752" v="3178" actId="207"/>
          <ac:spMkLst>
            <pc:docMk/>
            <pc:sldMk cId="532757939" sldId="843"/>
            <ac:spMk id="310" creationId="{4510765D-5E5A-4BC0-8799-A7FE3C59BDF2}"/>
          </ac:spMkLst>
        </pc:spChg>
        <pc:grpChg chg="del">
          <ac:chgData name="Thomas" userId="575d030b64f4584e" providerId="LiveId" clId="{1F2B6A54-1B0A-4919-96D9-F711E5E658E5}" dt="2022-03-31T09:24:30.205" v="2108" actId="478"/>
          <ac:grpSpMkLst>
            <pc:docMk/>
            <pc:sldMk cId="532757939" sldId="843"/>
            <ac:grpSpMk id="46" creationId="{C45A0AF4-D2A7-4186-BAA6-17BE056BEC41}"/>
          </ac:grpSpMkLst>
        </pc:grpChg>
        <pc:grpChg chg="del">
          <ac:chgData name="Thomas" userId="575d030b64f4584e" providerId="LiveId" clId="{1F2B6A54-1B0A-4919-96D9-F711E5E658E5}" dt="2022-03-31T09:24:30.205" v="2108" actId="478"/>
          <ac:grpSpMkLst>
            <pc:docMk/>
            <pc:sldMk cId="532757939" sldId="843"/>
            <ac:grpSpMk id="69" creationId="{EB1A1FA0-D6F7-4235-95FA-5614A7F71DEA}"/>
          </ac:grpSpMkLst>
        </pc:grpChg>
        <pc:picChg chg="del">
          <ac:chgData name="Thomas" userId="575d030b64f4584e" providerId="LiveId" clId="{1F2B6A54-1B0A-4919-96D9-F711E5E658E5}" dt="2022-03-31T09:24:30.205" v="2108" actId="478"/>
          <ac:picMkLst>
            <pc:docMk/>
            <pc:sldMk cId="532757939" sldId="843"/>
            <ac:picMk id="68" creationId="{0CAFE7E9-407A-44FC-ADE2-92275700398C}"/>
          </ac:picMkLst>
        </pc:picChg>
        <pc:picChg chg="add mod">
          <ac:chgData name="Thomas" userId="575d030b64f4584e" providerId="LiveId" clId="{1F2B6A54-1B0A-4919-96D9-F711E5E658E5}" dt="2022-03-31T09:24:30.625" v="2109"/>
          <ac:picMkLst>
            <pc:docMk/>
            <pc:sldMk cId="532757939" sldId="843"/>
            <ac:picMk id="74" creationId="{F99AE221-1076-4799-931A-555491109262}"/>
          </ac:picMkLst>
        </pc:picChg>
        <pc:picChg chg="add mod">
          <ac:chgData name="Thomas" userId="575d030b64f4584e" providerId="LiveId" clId="{1F2B6A54-1B0A-4919-96D9-F711E5E658E5}" dt="2022-03-31T09:24:30.625" v="2109"/>
          <ac:picMkLst>
            <pc:docMk/>
            <pc:sldMk cId="532757939" sldId="843"/>
            <ac:picMk id="75" creationId="{FFC6AFDC-38FB-481C-B7FC-275B1466198B}"/>
          </ac:picMkLst>
        </pc:picChg>
        <pc:picChg chg="del">
          <ac:chgData name="Thomas" userId="575d030b64f4584e" providerId="LiveId" clId="{1F2B6A54-1B0A-4919-96D9-F711E5E658E5}" dt="2022-03-31T09:24:30.205" v="2108" actId="478"/>
          <ac:picMkLst>
            <pc:docMk/>
            <pc:sldMk cId="532757939" sldId="843"/>
            <ac:picMk id="78" creationId="{C353EB19-929D-4A47-B8D7-271B70A6AA80}"/>
          </ac:picMkLst>
        </pc:picChg>
        <pc:picChg chg="add mod">
          <ac:chgData name="Thomas" userId="575d030b64f4584e" providerId="LiveId" clId="{1F2B6A54-1B0A-4919-96D9-F711E5E658E5}" dt="2022-03-31T09:24:30.625" v="2109"/>
          <ac:picMkLst>
            <pc:docMk/>
            <pc:sldMk cId="532757939" sldId="843"/>
            <ac:picMk id="79" creationId="{2ECEABB4-AC9E-4C3D-AE2E-4995FD07E899}"/>
          </ac:picMkLst>
        </pc:picChg>
        <pc:picChg chg="add mod">
          <ac:chgData name="Thomas" userId="575d030b64f4584e" providerId="LiveId" clId="{1F2B6A54-1B0A-4919-96D9-F711E5E658E5}" dt="2022-03-31T09:24:30.625" v="2109"/>
          <ac:picMkLst>
            <pc:docMk/>
            <pc:sldMk cId="532757939" sldId="843"/>
            <ac:picMk id="80" creationId="{068F219C-6DE4-40E8-B746-F40005E59D55}"/>
          </ac:picMkLst>
        </pc:picChg>
      </pc:sldChg>
      <pc:sldChg chg="modSp mod">
        <pc:chgData name="Thomas" userId="575d030b64f4584e" providerId="LiveId" clId="{1F2B6A54-1B0A-4919-96D9-F711E5E658E5}" dt="2022-04-19T14:07:46.443" v="3645" actId="2711"/>
        <pc:sldMkLst>
          <pc:docMk/>
          <pc:sldMk cId="4292129330" sldId="844"/>
        </pc:sldMkLst>
        <pc:spChg chg="mod">
          <ac:chgData name="Thomas" userId="575d030b64f4584e" providerId="LiveId" clId="{1F2B6A54-1B0A-4919-96D9-F711E5E658E5}" dt="2022-03-31T12:59:57.709" v="3161" actId="207"/>
          <ac:spMkLst>
            <pc:docMk/>
            <pc:sldMk cId="4292129330" sldId="844"/>
            <ac:spMk id="17" creationId="{769283A3-E57D-458F-8427-4D06C4381577}"/>
          </ac:spMkLst>
        </pc:spChg>
        <pc:spChg chg="mod">
          <ac:chgData name="Thomas" userId="575d030b64f4584e" providerId="LiveId" clId="{1F2B6A54-1B0A-4919-96D9-F711E5E658E5}" dt="2022-04-19T14:07:46.443" v="3645" actId="2711"/>
          <ac:spMkLst>
            <pc:docMk/>
            <pc:sldMk cId="4292129330" sldId="844"/>
            <ac:spMk id="24" creationId="{5F1BD625-6BEE-4E37-96F0-DD02461262CD}"/>
          </ac:spMkLst>
        </pc:spChg>
        <pc:picChg chg="mod">
          <ac:chgData name="Thomas" userId="575d030b64f4584e" providerId="LiveId" clId="{1F2B6A54-1B0A-4919-96D9-F711E5E658E5}" dt="2022-03-30T16:06:05.754" v="601" actId="108"/>
          <ac:picMkLst>
            <pc:docMk/>
            <pc:sldMk cId="4292129330" sldId="844"/>
            <ac:picMk id="23" creationId="{2521E039-8276-44F3-94AE-EB7D6325F57E}"/>
          </ac:picMkLst>
        </pc:picChg>
      </pc:sldChg>
      <pc:sldChg chg="modSp mod ord">
        <pc:chgData name="Thomas" userId="575d030b64f4584e" providerId="LiveId" clId="{1F2B6A54-1B0A-4919-96D9-F711E5E658E5}" dt="2022-03-31T13:09:54.486" v="3315" actId="207"/>
        <pc:sldMkLst>
          <pc:docMk/>
          <pc:sldMk cId="3487717792" sldId="846"/>
        </pc:sldMkLst>
        <pc:spChg chg="mod">
          <ac:chgData name="Thomas" userId="575d030b64f4584e" providerId="LiveId" clId="{1F2B6A54-1B0A-4919-96D9-F711E5E658E5}" dt="2022-03-30T16:02:32.723" v="522" actId="207"/>
          <ac:spMkLst>
            <pc:docMk/>
            <pc:sldMk cId="3487717792" sldId="846"/>
            <ac:spMk id="7" creationId="{F7F9BCF1-9414-4DB3-9634-E4443380101F}"/>
          </ac:spMkLst>
        </pc:spChg>
        <pc:spChg chg="mod">
          <ac:chgData name="Thomas" userId="575d030b64f4584e" providerId="LiveId" clId="{1F2B6A54-1B0A-4919-96D9-F711E5E658E5}" dt="2022-03-31T13:09:54.486" v="3315" actId="207"/>
          <ac:spMkLst>
            <pc:docMk/>
            <pc:sldMk cId="3487717792" sldId="846"/>
            <ac:spMk id="10" creationId="{ACE7BCE1-6F8E-48B5-A96D-BC2AAE52487D}"/>
          </ac:spMkLst>
        </pc:spChg>
        <pc:picChg chg="mod">
          <ac:chgData name="Thomas" userId="575d030b64f4584e" providerId="LiveId" clId="{1F2B6A54-1B0A-4919-96D9-F711E5E658E5}" dt="2022-03-31T09:55:17.552" v="2398" actId="207"/>
          <ac:picMkLst>
            <pc:docMk/>
            <pc:sldMk cId="3487717792" sldId="846"/>
            <ac:picMk id="20" creationId="{39EA710F-9D43-4338-8FB3-7A09AE3F8FAE}"/>
          </ac:picMkLst>
        </pc:picChg>
      </pc:sldChg>
      <pc:sldChg chg="modSp mod ord">
        <pc:chgData name="Thomas" userId="575d030b64f4584e" providerId="LiveId" clId="{1F2B6A54-1B0A-4919-96D9-F711E5E658E5}" dt="2022-03-31T13:10:45.581" v="3330" actId="207"/>
        <pc:sldMkLst>
          <pc:docMk/>
          <pc:sldMk cId="867913711" sldId="847"/>
        </pc:sldMkLst>
        <pc:spChg chg="mod">
          <ac:chgData name="Thomas" userId="575d030b64f4584e" providerId="LiveId" clId="{1F2B6A54-1B0A-4919-96D9-F711E5E658E5}" dt="2022-03-30T16:02:45.946" v="525" actId="207"/>
          <ac:spMkLst>
            <pc:docMk/>
            <pc:sldMk cId="867913711" sldId="847"/>
            <ac:spMk id="11" creationId="{22FF5332-E0BD-4B07-B53A-975460B436D3}"/>
          </ac:spMkLst>
        </pc:spChg>
        <pc:spChg chg="mod">
          <ac:chgData name="Thomas" userId="575d030b64f4584e" providerId="LiveId" clId="{1F2B6A54-1B0A-4919-96D9-F711E5E658E5}" dt="2022-03-31T13:10:33.715" v="3324" actId="207"/>
          <ac:spMkLst>
            <pc:docMk/>
            <pc:sldMk cId="867913711" sldId="847"/>
            <ac:spMk id="23" creationId="{2F0C92C6-7F03-4817-A92D-C775E62D46A1}"/>
          </ac:spMkLst>
        </pc:spChg>
        <pc:spChg chg="mod">
          <ac:chgData name="Thomas" userId="575d030b64f4584e" providerId="LiveId" clId="{1F2B6A54-1B0A-4919-96D9-F711E5E658E5}" dt="2022-03-31T13:10:45.581" v="3330" actId="207"/>
          <ac:spMkLst>
            <pc:docMk/>
            <pc:sldMk cId="867913711" sldId="847"/>
            <ac:spMk id="24" creationId="{3DB8308C-8B23-4832-B0CE-5B9FC18BFDFD}"/>
          </ac:spMkLst>
        </pc:spChg>
        <pc:spChg chg="mod">
          <ac:chgData name="Thomas" userId="575d030b64f4584e" providerId="LiveId" clId="{1F2B6A54-1B0A-4919-96D9-F711E5E658E5}" dt="2022-03-31T13:10:37.093" v="3326" actId="207"/>
          <ac:spMkLst>
            <pc:docMk/>
            <pc:sldMk cId="867913711" sldId="847"/>
            <ac:spMk id="25" creationId="{044DDFE1-E15A-4881-A81A-1CB28199604E}"/>
          </ac:spMkLst>
        </pc:spChg>
        <pc:spChg chg="mod">
          <ac:chgData name="Thomas" userId="575d030b64f4584e" providerId="LiveId" clId="{1F2B6A54-1B0A-4919-96D9-F711E5E658E5}" dt="2022-03-31T13:10:40.673" v="3328" actId="207"/>
          <ac:spMkLst>
            <pc:docMk/>
            <pc:sldMk cId="867913711" sldId="847"/>
            <ac:spMk id="26" creationId="{6873112F-E3A5-4903-963E-9CA82592F61C}"/>
          </ac:spMkLst>
        </pc:spChg>
        <pc:picChg chg="mod">
          <ac:chgData name="Thomas" userId="575d030b64f4584e" providerId="LiveId" clId="{1F2B6A54-1B0A-4919-96D9-F711E5E658E5}" dt="2022-03-31T09:55:33.027" v="2404" actId="207"/>
          <ac:picMkLst>
            <pc:docMk/>
            <pc:sldMk cId="867913711" sldId="847"/>
            <ac:picMk id="22" creationId="{EE6D75BE-F5F4-48D4-B2D7-708115BE87FA}"/>
          </ac:picMkLst>
        </pc:picChg>
      </pc:sldChg>
      <pc:sldChg chg="addSp delSp modSp mod ord">
        <pc:chgData name="Thomas" userId="575d030b64f4584e" providerId="LiveId" clId="{1F2B6A54-1B0A-4919-96D9-F711E5E658E5}" dt="2022-03-31T13:10:22.789" v="3322" actId="207"/>
        <pc:sldMkLst>
          <pc:docMk/>
          <pc:sldMk cId="1062984018" sldId="848"/>
        </pc:sldMkLst>
        <pc:spChg chg="del">
          <ac:chgData name="Thomas" userId="575d030b64f4584e" providerId="LiveId" clId="{1F2B6A54-1B0A-4919-96D9-F711E5E658E5}" dt="2022-03-30T16:02:40.266" v="523" actId="478"/>
          <ac:spMkLst>
            <pc:docMk/>
            <pc:sldMk cId="1062984018" sldId="848"/>
            <ac:spMk id="7" creationId="{F7F9BCF1-9414-4DB3-9634-E4443380101F}"/>
          </ac:spMkLst>
        </pc:spChg>
        <pc:spChg chg="mod">
          <ac:chgData name="Thomas" userId="575d030b64f4584e" providerId="LiveId" clId="{1F2B6A54-1B0A-4919-96D9-F711E5E658E5}" dt="2022-03-31T13:09:58.124" v="3316" actId="207"/>
          <ac:spMkLst>
            <pc:docMk/>
            <pc:sldMk cId="1062984018" sldId="848"/>
            <ac:spMk id="8" creationId="{C2245718-62AC-441B-9597-91DBCB56103B}"/>
          </ac:spMkLst>
        </pc:spChg>
        <pc:spChg chg="mod">
          <ac:chgData name="Thomas" userId="575d030b64f4584e" providerId="LiveId" clId="{1F2B6A54-1B0A-4919-96D9-F711E5E658E5}" dt="2022-03-31T13:10:22.789" v="3322" actId="207"/>
          <ac:spMkLst>
            <pc:docMk/>
            <pc:sldMk cId="1062984018" sldId="848"/>
            <ac:spMk id="9" creationId="{4AF06EBF-76B2-4DF0-9333-046AE7430241}"/>
          </ac:spMkLst>
        </pc:spChg>
        <pc:spChg chg="add mod">
          <ac:chgData name="Thomas" userId="575d030b64f4584e" providerId="LiveId" clId="{1F2B6A54-1B0A-4919-96D9-F711E5E658E5}" dt="2022-03-30T16:02:40.870" v="524"/>
          <ac:spMkLst>
            <pc:docMk/>
            <pc:sldMk cId="1062984018" sldId="848"/>
            <ac:spMk id="12" creationId="{5086302F-0DDC-4989-B3FD-98F9755ABDCB}"/>
          </ac:spMkLst>
        </pc:spChg>
        <pc:picChg chg="mod">
          <ac:chgData name="Thomas" userId="575d030b64f4584e" providerId="LiveId" clId="{1F2B6A54-1B0A-4919-96D9-F711E5E658E5}" dt="2022-03-31T09:55:28.519" v="2403" actId="207"/>
          <ac:picMkLst>
            <pc:docMk/>
            <pc:sldMk cId="1062984018" sldId="848"/>
            <ac:picMk id="11" creationId="{5ABB0520-468E-4A41-8A41-3C8F50371236}"/>
          </ac:picMkLst>
        </pc:picChg>
        <pc:picChg chg="mod">
          <ac:chgData name="Thomas" userId="575d030b64f4584e" providerId="LiveId" clId="{1F2B6A54-1B0A-4919-96D9-F711E5E658E5}" dt="2022-03-31T09:55:28.519" v="2403" actId="207"/>
          <ac:picMkLst>
            <pc:docMk/>
            <pc:sldMk cId="1062984018" sldId="848"/>
            <ac:picMk id="19" creationId="{F49CA2C8-8CCE-4938-B9E0-42E3944D4FBE}"/>
          </ac:picMkLst>
        </pc:picChg>
        <pc:picChg chg="mod">
          <ac:chgData name="Thomas" userId="575d030b64f4584e" providerId="LiveId" clId="{1F2B6A54-1B0A-4919-96D9-F711E5E658E5}" dt="2022-03-31T09:55:28.519" v="2403" actId="207"/>
          <ac:picMkLst>
            <pc:docMk/>
            <pc:sldMk cId="1062984018" sldId="848"/>
            <ac:picMk id="21" creationId="{409F4381-9AC7-40D5-A97C-FD5417B7649A}"/>
          </ac:picMkLst>
        </pc:picChg>
      </pc:sldChg>
      <pc:sldChg chg="addSp delSp modSp mod ord">
        <pc:chgData name="Thomas" userId="575d030b64f4584e" providerId="LiveId" clId="{1F2B6A54-1B0A-4919-96D9-F711E5E658E5}" dt="2022-04-19T14:14:16.003" v="3711" actId="2711"/>
        <pc:sldMkLst>
          <pc:docMk/>
          <pc:sldMk cId="2561965913" sldId="849"/>
        </pc:sldMkLst>
        <pc:spChg chg="del">
          <ac:chgData name="Thomas" userId="575d030b64f4584e" providerId="LiveId" clId="{1F2B6A54-1B0A-4919-96D9-F711E5E658E5}" dt="2022-03-30T16:02:52.869" v="526" actId="478"/>
          <ac:spMkLst>
            <pc:docMk/>
            <pc:sldMk cId="2561965913" sldId="849"/>
            <ac:spMk id="11" creationId="{22FF5332-E0BD-4B07-B53A-975460B436D3}"/>
          </ac:spMkLst>
        </pc:spChg>
        <pc:spChg chg="mod">
          <ac:chgData name="Thomas" userId="575d030b64f4584e" providerId="LiveId" clId="{1F2B6A54-1B0A-4919-96D9-F711E5E658E5}" dt="2022-04-19T14:14:16.003" v="3711" actId="2711"/>
          <ac:spMkLst>
            <pc:docMk/>
            <pc:sldMk cId="2561965913" sldId="849"/>
            <ac:spMk id="14" creationId="{B3976356-0413-4EAC-B49E-9A39C98E2816}"/>
          </ac:spMkLst>
        </pc:spChg>
        <pc:spChg chg="mod">
          <ac:chgData name="Thomas" userId="575d030b64f4584e" providerId="LiveId" clId="{1F2B6A54-1B0A-4919-96D9-F711E5E658E5}" dt="2022-04-19T14:14:16.003" v="3711" actId="2711"/>
          <ac:spMkLst>
            <pc:docMk/>
            <pc:sldMk cId="2561965913" sldId="849"/>
            <ac:spMk id="16" creationId="{162475F9-32E9-4B23-A9F9-4B20DE900F3D}"/>
          </ac:spMkLst>
        </pc:spChg>
        <pc:spChg chg="add mod">
          <ac:chgData name="Thomas" userId="575d030b64f4584e" providerId="LiveId" clId="{1F2B6A54-1B0A-4919-96D9-F711E5E658E5}" dt="2022-03-30T16:02:53.489" v="527"/>
          <ac:spMkLst>
            <pc:docMk/>
            <pc:sldMk cId="2561965913" sldId="849"/>
            <ac:spMk id="17" creationId="{B63E14BD-7425-4AD4-BB52-F13C1388A5B9}"/>
          </ac:spMkLst>
        </pc:spChg>
        <pc:picChg chg="mod">
          <ac:chgData name="Thomas" userId="575d030b64f4584e" providerId="LiveId" clId="{1F2B6A54-1B0A-4919-96D9-F711E5E658E5}" dt="2022-03-31T09:55:37.842" v="2405" actId="207"/>
          <ac:picMkLst>
            <pc:docMk/>
            <pc:sldMk cId="2561965913" sldId="849"/>
            <ac:picMk id="23" creationId="{FAB7F32F-0A4C-4570-A709-9D233987CAD5}"/>
          </ac:picMkLst>
        </pc:picChg>
        <pc:picChg chg="mod">
          <ac:chgData name="Thomas" userId="575d030b64f4584e" providerId="LiveId" clId="{1F2B6A54-1B0A-4919-96D9-F711E5E658E5}" dt="2022-03-31T09:55:39.732" v="2406" actId="207"/>
          <ac:picMkLst>
            <pc:docMk/>
            <pc:sldMk cId="2561965913" sldId="849"/>
            <ac:picMk id="26" creationId="{DA150621-C183-485C-A8D1-221ADBF9656B}"/>
          </ac:picMkLst>
        </pc:picChg>
      </pc:sldChg>
      <pc:sldChg chg="addSp delSp modSp mod ord">
        <pc:chgData name="Thomas" userId="575d030b64f4584e" providerId="LiveId" clId="{1F2B6A54-1B0A-4919-96D9-F711E5E658E5}" dt="2022-04-19T14:14:22.957" v="3713" actId="2711"/>
        <pc:sldMkLst>
          <pc:docMk/>
          <pc:sldMk cId="3134738031" sldId="850"/>
        </pc:sldMkLst>
        <pc:spChg chg="del">
          <ac:chgData name="Thomas" userId="575d030b64f4584e" providerId="LiveId" clId="{1F2B6A54-1B0A-4919-96D9-F711E5E658E5}" dt="2022-03-30T16:02:55.944" v="528" actId="478"/>
          <ac:spMkLst>
            <pc:docMk/>
            <pc:sldMk cId="3134738031" sldId="850"/>
            <ac:spMk id="11" creationId="{22FF5332-E0BD-4B07-B53A-975460B436D3}"/>
          </ac:spMkLst>
        </pc:spChg>
        <pc:spChg chg="mod">
          <ac:chgData name="Thomas" userId="575d030b64f4584e" providerId="LiveId" clId="{1F2B6A54-1B0A-4919-96D9-F711E5E658E5}" dt="2022-04-19T14:14:22.957" v="3713" actId="2711"/>
          <ac:spMkLst>
            <pc:docMk/>
            <pc:sldMk cId="3134738031" sldId="850"/>
            <ac:spMk id="14" creationId="{B3976356-0413-4EAC-B49E-9A39C98E2816}"/>
          </ac:spMkLst>
        </pc:spChg>
        <pc:spChg chg="mod">
          <ac:chgData name="Thomas" userId="575d030b64f4584e" providerId="LiveId" clId="{1F2B6A54-1B0A-4919-96D9-F711E5E658E5}" dt="2022-04-19T14:14:22.957" v="3713" actId="2711"/>
          <ac:spMkLst>
            <pc:docMk/>
            <pc:sldMk cId="3134738031" sldId="850"/>
            <ac:spMk id="16" creationId="{162475F9-32E9-4B23-A9F9-4B20DE900F3D}"/>
          </ac:spMkLst>
        </pc:spChg>
        <pc:spChg chg="mod">
          <ac:chgData name="Thomas" userId="575d030b64f4584e" providerId="LiveId" clId="{1F2B6A54-1B0A-4919-96D9-F711E5E658E5}" dt="2022-04-19T14:14:22.957" v="3713" actId="2711"/>
          <ac:spMkLst>
            <pc:docMk/>
            <pc:sldMk cId="3134738031" sldId="850"/>
            <ac:spMk id="18" creationId="{12D3646B-610D-4AA6-A746-0A0612F397A4}"/>
          </ac:spMkLst>
        </pc:spChg>
        <pc:spChg chg="add mod">
          <ac:chgData name="Thomas" userId="575d030b64f4584e" providerId="LiveId" clId="{1F2B6A54-1B0A-4919-96D9-F711E5E658E5}" dt="2022-03-30T16:02:56.332" v="529"/>
          <ac:spMkLst>
            <pc:docMk/>
            <pc:sldMk cId="3134738031" sldId="850"/>
            <ac:spMk id="31" creationId="{FF5FD48E-B185-493B-9CCB-97CA2B9D6792}"/>
          </ac:spMkLst>
        </pc:spChg>
        <pc:picChg chg="mod">
          <ac:chgData name="Thomas" userId="575d030b64f4584e" providerId="LiveId" clId="{1F2B6A54-1B0A-4919-96D9-F711E5E658E5}" dt="2022-03-31T09:55:44.059" v="2407" actId="207"/>
          <ac:picMkLst>
            <pc:docMk/>
            <pc:sldMk cId="3134738031" sldId="850"/>
            <ac:picMk id="21" creationId="{0066A7E9-A988-44C4-8587-B2355E3F4B6B}"/>
          </ac:picMkLst>
        </pc:picChg>
        <pc:picChg chg="mod">
          <ac:chgData name="Thomas" userId="575d030b64f4584e" providerId="LiveId" clId="{1F2B6A54-1B0A-4919-96D9-F711E5E658E5}" dt="2022-03-31T09:55:46.602" v="2408" actId="207"/>
          <ac:picMkLst>
            <pc:docMk/>
            <pc:sldMk cId="3134738031" sldId="850"/>
            <ac:picMk id="24" creationId="{445EB085-0C1D-4CB1-A75E-EE256D4E5E03}"/>
          </ac:picMkLst>
        </pc:picChg>
        <pc:picChg chg="mod">
          <ac:chgData name="Thomas" userId="575d030b64f4584e" providerId="LiveId" clId="{1F2B6A54-1B0A-4919-96D9-F711E5E658E5}" dt="2022-03-31T09:55:48.552" v="2409" actId="207"/>
          <ac:picMkLst>
            <pc:docMk/>
            <pc:sldMk cId="3134738031" sldId="850"/>
            <ac:picMk id="27" creationId="{9E19C53A-CB37-4A26-B2C7-D88095832795}"/>
          </ac:picMkLst>
        </pc:picChg>
      </pc:sldChg>
      <pc:sldChg chg="addSp delSp modSp mod ord">
        <pc:chgData name="Thomas" userId="575d030b64f4584e" providerId="LiveId" clId="{1F2B6A54-1B0A-4919-96D9-F711E5E658E5}" dt="2022-04-19T14:14:30.592" v="3714" actId="2711"/>
        <pc:sldMkLst>
          <pc:docMk/>
          <pc:sldMk cId="2742598989" sldId="851"/>
        </pc:sldMkLst>
        <pc:spChg chg="del">
          <ac:chgData name="Thomas" userId="575d030b64f4584e" providerId="LiveId" clId="{1F2B6A54-1B0A-4919-96D9-F711E5E658E5}" dt="2022-03-30T16:02:59.306" v="530" actId="478"/>
          <ac:spMkLst>
            <pc:docMk/>
            <pc:sldMk cId="2742598989" sldId="851"/>
            <ac:spMk id="11" creationId="{22FF5332-E0BD-4B07-B53A-975460B436D3}"/>
          </ac:spMkLst>
        </pc:spChg>
        <pc:spChg chg="mod">
          <ac:chgData name="Thomas" userId="575d030b64f4584e" providerId="LiveId" clId="{1F2B6A54-1B0A-4919-96D9-F711E5E658E5}" dt="2022-04-19T14:14:30.592" v="3714" actId="2711"/>
          <ac:spMkLst>
            <pc:docMk/>
            <pc:sldMk cId="2742598989" sldId="851"/>
            <ac:spMk id="14" creationId="{B3976356-0413-4EAC-B49E-9A39C98E2816}"/>
          </ac:spMkLst>
        </pc:spChg>
        <pc:spChg chg="mod">
          <ac:chgData name="Thomas" userId="575d030b64f4584e" providerId="LiveId" clId="{1F2B6A54-1B0A-4919-96D9-F711E5E658E5}" dt="2022-04-19T14:14:30.592" v="3714" actId="2711"/>
          <ac:spMkLst>
            <pc:docMk/>
            <pc:sldMk cId="2742598989" sldId="851"/>
            <ac:spMk id="24" creationId="{46A52D3C-A317-4651-A90E-922518979EF9}"/>
          </ac:spMkLst>
        </pc:spChg>
        <pc:spChg chg="mod">
          <ac:chgData name="Thomas" userId="575d030b64f4584e" providerId="LiveId" clId="{1F2B6A54-1B0A-4919-96D9-F711E5E658E5}" dt="2022-04-19T14:14:30.592" v="3714" actId="2711"/>
          <ac:spMkLst>
            <pc:docMk/>
            <pc:sldMk cId="2742598989" sldId="851"/>
            <ac:spMk id="26" creationId="{3837CC69-99D1-4D11-BB82-9C1C0D2DF85E}"/>
          </ac:spMkLst>
        </pc:spChg>
        <pc:spChg chg="mod">
          <ac:chgData name="Thomas" userId="575d030b64f4584e" providerId="LiveId" clId="{1F2B6A54-1B0A-4919-96D9-F711E5E658E5}" dt="2022-04-19T14:14:30.592" v="3714" actId="2711"/>
          <ac:spMkLst>
            <pc:docMk/>
            <pc:sldMk cId="2742598989" sldId="851"/>
            <ac:spMk id="31" creationId="{D405DC36-3D30-47D5-B686-7138B5460352}"/>
          </ac:spMkLst>
        </pc:spChg>
        <pc:spChg chg="add mod">
          <ac:chgData name="Thomas" userId="575d030b64f4584e" providerId="LiveId" clId="{1F2B6A54-1B0A-4919-96D9-F711E5E658E5}" dt="2022-03-30T16:02:59.637" v="531"/>
          <ac:spMkLst>
            <pc:docMk/>
            <pc:sldMk cId="2742598989" sldId="851"/>
            <ac:spMk id="38" creationId="{808B7FEB-F233-4975-BB65-0269CE69725D}"/>
          </ac:spMkLst>
        </pc:spChg>
        <pc:picChg chg="mod">
          <ac:chgData name="Thomas" userId="575d030b64f4584e" providerId="LiveId" clId="{1F2B6A54-1B0A-4919-96D9-F711E5E658E5}" dt="2022-03-31T09:55:53.689" v="2410" actId="207"/>
          <ac:picMkLst>
            <pc:docMk/>
            <pc:sldMk cId="2742598989" sldId="851"/>
            <ac:picMk id="18" creationId="{9AF79C79-88B6-410E-B1C6-6DAE54490E4C}"/>
          </ac:picMkLst>
        </pc:picChg>
        <pc:picChg chg="mod">
          <ac:chgData name="Thomas" userId="575d030b64f4584e" providerId="LiveId" clId="{1F2B6A54-1B0A-4919-96D9-F711E5E658E5}" dt="2022-03-31T09:55:55.647" v="2411" actId="207"/>
          <ac:picMkLst>
            <pc:docMk/>
            <pc:sldMk cId="2742598989" sldId="851"/>
            <ac:picMk id="30" creationId="{52E1966C-CCDA-4DDB-98EA-3BB1641DF951}"/>
          </ac:picMkLst>
        </pc:picChg>
        <pc:picChg chg="mod">
          <ac:chgData name="Thomas" userId="575d030b64f4584e" providerId="LiveId" clId="{1F2B6A54-1B0A-4919-96D9-F711E5E658E5}" dt="2022-03-31T09:55:58.114" v="2412" actId="207"/>
          <ac:picMkLst>
            <pc:docMk/>
            <pc:sldMk cId="2742598989" sldId="851"/>
            <ac:picMk id="34" creationId="{28752FFC-7595-43F7-83F5-38FA94DB0976}"/>
          </ac:picMkLst>
        </pc:picChg>
        <pc:picChg chg="mod">
          <ac:chgData name="Thomas" userId="575d030b64f4584e" providerId="LiveId" clId="{1F2B6A54-1B0A-4919-96D9-F711E5E658E5}" dt="2022-03-31T09:55:59.886" v="2413" actId="207"/>
          <ac:picMkLst>
            <pc:docMk/>
            <pc:sldMk cId="2742598989" sldId="851"/>
            <ac:picMk id="37" creationId="{8684C92F-E400-4D57-ACC2-13E90B5A7843}"/>
          </ac:picMkLst>
        </pc:picChg>
      </pc:sldChg>
      <pc:sldChg chg="modSp mod ord">
        <pc:chgData name="Thomas" userId="575d030b64f4584e" providerId="LiveId" clId="{1F2B6A54-1B0A-4919-96D9-F711E5E658E5}" dt="2022-03-31T13:11:13.948" v="3340" actId="207"/>
        <pc:sldMkLst>
          <pc:docMk/>
          <pc:sldMk cId="3954285728" sldId="852"/>
        </pc:sldMkLst>
        <pc:spChg chg="mod">
          <ac:chgData name="Thomas" userId="575d030b64f4584e" providerId="LiveId" clId="{1F2B6A54-1B0A-4919-96D9-F711E5E658E5}" dt="2022-03-31T13:11:13.948" v="3340" actId="207"/>
          <ac:spMkLst>
            <pc:docMk/>
            <pc:sldMk cId="3954285728" sldId="852"/>
            <ac:spMk id="15" creationId="{46B8EAA4-3ACF-4FCA-B246-54B0BD9DE0B0}"/>
          </ac:spMkLst>
        </pc:spChg>
        <pc:spChg chg="mod">
          <ac:chgData name="Thomas" userId="575d030b64f4584e" providerId="LiveId" clId="{1F2B6A54-1B0A-4919-96D9-F711E5E658E5}" dt="2022-03-30T16:03:21.870" v="541" actId="207"/>
          <ac:spMkLst>
            <pc:docMk/>
            <pc:sldMk cId="3954285728" sldId="852"/>
            <ac:spMk id="16" creationId="{8B5ACF47-9B05-42C3-84B5-A0750833C451}"/>
          </ac:spMkLst>
        </pc:spChg>
        <pc:picChg chg="mod">
          <ac:chgData name="Thomas" userId="575d030b64f4584e" providerId="LiveId" clId="{1F2B6A54-1B0A-4919-96D9-F711E5E658E5}" dt="2022-03-31T09:56:07.167" v="2414" actId="207"/>
          <ac:picMkLst>
            <pc:docMk/>
            <pc:sldMk cId="3954285728" sldId="852"/>
            <ac:picMk id="14" creationId="{3CB7524E-7E12-4A51-AC9F-A74345AB78D6}"/>
          </ac:picMkLst>
        </pc:picChg>
      </pc:sldChg>
      <pc:sldChg chg="modSp mod ord">
        <pc:chgData name="Thomas" userId="575d030b64f4584e" providerId="LiveId" clId="{1F2B6A54-1B0A-4919-96D9-F711E5E658E5}" dt="2022-03-31T13:11:16.875" v="3341" actId="207"/>
        <pc:sldMkLst>
          <pc:docMk/>
          <pc:sldMk cId="47410466" sldId="853"/>
        </pc:sldMkLst>
        <pc:spChg chg="mod">
          <ac:chgData name="Thomas" userId="575d030b64f4584e" providerId="LiveId" clId="{1F2B6A54-1B0A-4919-96D9-F711E5E658E5}" dt="2022-03-30T16:03:11.678" v="539" actId="207"/>
          <ac:spMkLst>
            <pc:docMk/>
            <pc:sldMk cId="47410466" sldId="853"/>
            <ac:spMk id="17" creationId="{5EE0E650-C2F3-4BE7-91CB-BD2BE417C9EA}"/>
          </ac:spMkLst>
        </pc:spChg>
        <pc:spChg chg="mod">
          <ac:chgData name="Thomas" userId="575d030b64f4584e" providerId="LiveId" clId="{1F2B6A54-1B0A-4919-96D9-F711E5E658E5}" dt="2022-03-31T13:11:16.875" v="3341" actId="207"/>
          <ac:spMkLst>
            <pc:docMk/>
            <pc:sldMk cId="47410466" sldId="853"/>
            <ac:spMk id="18" creationId="{B423164C-810B-4EE1-8F11-382EDB8E9255}"/>
          </ac:spMkLst>
        </pc:spChg>
        <pc:picChg chg="mod">
          <ac:chgData name="Thomas" userId="575d030b64f4584e" providerId="LiveId" clId="{1F2B6A54-1B0A-4919-96D9-F711E5E658E5}" dt="2022-03-31T09:56:11.075" v="2415" actId="207"/>
          <ac:picMkLst>
            <pc:docMk/>
            <pc:sldMk cId="47410466" sldId="853"/>
            <ac:picMk id="21" creationId="{FB370EED-45DE-4326-BFCD-7EAC9FC737C6}"/>
          </ac:picMkLst>
        </pc:picChg>
      </pc:sldChg>
      <pc:sldChg chg="addSp delSp modSp mod ord">
        <pc:chgData name="Thomas" userId="575d030b64f4584e" providerId="LiveId" clId="{1F2B6A54-1B0A-4919-96D9-F711E5E658E5}" dt="2022-03-31T13:11:41.664" v="3351" actId="478"/>
        <pc:sldMkLst>
          <pc:docMk/>
          <pc:sldMk cId="20133266" sldId="854"/>
        </pc:sldMkLst>
        <pc:spChg chg="mod">
          <ac:chgData name="Thomas" userId="575d030b64f4584e" providerId="LiveId" clId="{1F2B6A54-1B0A-4919-96D9-F711E5E658E5}" dt="2022-03-30T16:03:41.153" v="547" actId="207"/>
          <ac:spMkLst>
            <pc:docMk/>
            <pc:sldMk cId="20133266" sldId="854"/>
            <ac:spMk id="2" creationId="{4209E39A-1750-477C-8C52-2D9C55DED3A2}"/>
          </ac:spMkLst>
        </pc:spChg>
        <pc:spChg chg="del">
          <ac:chgData name="Thomas" userId="575d030b64f4584e" providerId="LiveId" clId="{1F2B6A54-1B0A-4919-96D9-F711E5E658E5}" dt="2022-03-31T13:11:41.664" v="3351" actId="478"/>
          <ac:spMkLst>
            <pc:docMk/>
            <pc:sldMk cId="20133266" sldId="854"/>
            <ac:spMk id="3" creationId="{99AB6906-2A40-4829-A2B3-A2C14A654678}"/>
          </ac:spMkLst>
        </pc:spChg>
        <pc:spChg chg="del">
          <ac:chgData name="Thomas" userId="575d030b64f4584e" providerId="LiveId" clId="{1F2B6A54-1B0A-4919-96D9-F711E5E658E5}" dt="2022-03-31T13:11:41.664" v="3351" actId="478"/>
          <ac:spMkLst>
            <pc:docMk/>
            <pc:sldMk cId="20133266" sldId="854"/>
            <ac:spMk id="4" creationId="{0988C734-0695-4FE2-A6B3-A075B61156E0}"/>
          </ac:spMkLst>
        </pc:spChg>
        <pc:spChg chg="add mod ord">
          <ac:chgData name="Thomas" userId="575d030b64f4584e" providerId="LiveId" clId="{1F2B6A54-1B0A-4919-96D9-F711E5E658E5}" dt="2022-03-31T13:11:40.044" v="3350" actId="167"/>
          <ac:spMkLst>
            <pc:docMk/>
            <pc:sldMk cId="20133266" sldId="854"/>
            <ac:spMk id="15" creationId="{7030E8E7-14ED-49DD-8EAF-1BE85D31A6B8}"/>
          </ac:spMkLst>
        </pc:spChg>
        <pc:spChg chg="add mod ord">
          <ac:chgData name="Thomas" userId="575d030b64f4584e" providerId="LiveId" clId="{1F2B6A54-1B0A-4919-96D9-F711E5E658E5}" dt="2022-03-31T13:11:40.044" v="3350" actId="167"/>
          <ac:spMkLst>
            <pc:docMk/>
            <pc:sldMk cId="20133266" sldId="854"/>
            <ac:spMk id="16" creationId="{DB77B0C1-1F61-46B8-A5D0-965CEE431BC2}"/>
          </ac:spMkLst>
        </pc:spChg>
        <pc:picChg chg="mod">
          <ac:chgData name="Thomas" userId="575d030b64f4584e" providerId="LiveId" clId="{1F2B6A54-1B0A-4919-96D9-F711E5E658E5}" dt="2022-03-31T09:56:40.137" v="2422" actId="207"/>
          <ac:picMkLst>
            <pc:docMk/>
            <pc:sldMk cId="20133266" sldId="854"/>
            <ac:picMk id="9" creationId="{1918379A-83AC-4C6B-9022-90901F77DC1E}"/>
          </ac:picMkLst>
        </pc:picChg>
        <pc:picChg chg="mod">
          <ac:chgData name="Thomas" userId="575d030b64f4584e" providerId="LiveId" clId="{1F2B6A54-1B0A-4919-96D9-F711E5E658E5}" dt="2022-03-31T09:56:38.007" v="2421" actId="207"/>
          <ac:picMkLst>
            <pc:docMk/>
            <pc:sldMk cId="20133266" sldId="854"/>
            <ac:picMk id="14" creationId="{7645F30D-1768-4DA4-9B39-31E1451121A5}"/>
          </ac:picMkLst>
        </pc:picChg>
      </pc:sldChg>
      <pc:sldChg chg="modSp mod ord">
        <pc:chgData name="Thomas" userId="575d030b64f4584e" providerId="LiveId" clId="{1F2B6A54-1B0A-4919-96D9-F711E5E658E5}" dt="2022-03-31T09:56:56.300" v="2423" actId="207"/>
        <pc:sldMkLst>
          <pc:docMk/>
          <pc:sldMk cId="2555086489" sldId="855"/>
        </pc:sldMkLst>
        <pc:spChg chg="mod">
          <ac:chgData name="Thomas" userId="575d030b64f4584e" providerId="LiveId" clId="{1F2B6A54-1B0A-4919-96D9-F711E5E658E5}" dt="2022-03-30T16:03:48.705" v="548" actId="207"/>
          <ac:spMkLst>
            <pc:docMk/>
            <pc:sldMk cId="2555086489" sldId="855"/>
            <ac:spMk id="11" creationId="{22FF5332-E0BD-4B07-B53A-975460B436D3}"/>
          </ac:spMkLst>
        </pc:spChg>
        <pc:picChg chg="mod">
          <ac:chgData name="Thomas" userId="575d030b64f4584e" providerId="LiveId" clId="{1F2B6A54-1B0A-4919-96D9-F711E5E658E5}" dt="2022-03-31T09:56:56.300" v="2423" actId="207"/>
          <ac:picMkLst>
            <pc:docMk/>
            <pc:sldMk cId="2555086489" sldId="855"/>
            <ac:picMk id="18" creationId="{6A8E5D02-04F7-4018-BE92-DE9166A416CB}"/>
          </ac:picMkLst>
        </pc:picChg>
      </pc:sldChg>
      <pc:sldChg chg="addSp delSp modSp mod">
        <pc:chgData name="Thomas" userId="575d030b64f4584e" providerId="LiveId" clId="{1F2B6A54-1B0A-4919-96D9-F711E5E658E5}" dt="2022-03-31T10:22:00.456" v="2888" actId="14826"/>
        <pc:sldMkLst>
          <pc:docMk/>
          <pc:sldMk cId="2746687912" sldId="856"/>
        </pc:sldMkLst>
        <pc:spChg chg="add mod">
          <ac:chgData name="Thomas" userId="575d030b64f4584e" providerId="LiveId" clId="{1F2B6A54-1B0A-4919-96D9-F711E5E658E5}" dt="2022-03-31T10:20:50.257" v="2879" actId="164"/>
          <ac:spMkLst>
            <pc:docMk/>
            <pc:sldMk cId="2746687912" sldId="856"/>
            <ac:spMk id="2" creationId="{AC7627B4-543A-4344-8860-0244F360014F}"/>
          </ac:spMkLst>
        </pc:spChg>
        <pc:spChg chg="ord">
          <ac:chgData name="Thomas" userId="575d030b64f4584e" providerId="LiveId" clId="{1F2B6A54-1B0A-4919-96D9-F711E5E658E5}" dt="2022-03-31T10:11:05.958" v="2541" actId="167"/>
          <ac:spMkLst>
            <pc:docMk/>
            <pc:sldMk cId="2746687912" sldId="856"/>
            <ac:spMk id="9" creationId="{7FD59822-AA45-453C-A222-A40E9E47E6B1}"/>
          </ac:spMkLst>
        </pc:spChg>
        <pc:spChg chg="mod">
          <ac:chgData name="Thomas" userId="575d030b64f4584e" providerId="LiveId" clId="{1F2B6A54-1B0A-4919-96D9-F711E5E658E5}" dt="2022-03-30T16:02:06.853" v="516" actId="207"/>
          <ac:spMkLst>
            <pc:docMk/>
            <pc:sldMk cId="2746687912" sldId="856"/>
            <ac:spMk id="11" creationId="{22FF5332-E0BD-4B07-B53A-975460B436D3}"/>
          </ac:spMkLst>
        </pc:spChg>
        <pc:grpChg chg="add del mod">
          <ac:chgData name="Thomas" userId="575d030b64f4584e" providerId="LiveId" clId="{1F2B6A54-1B0A-4919-96D9-F711E5E658E5}" dt="2022-03-31T10:21:01.463" v="2881" actId="478"/>
          <ac:grpSpMkLst>
            <pc:docMk/>
            <pc:sldMk cId="2746687912" sldId="856"/>
            <ac:grpSpMk id="3" creationId="{342F0F35-52D6-4B82-B6B9-99745D469049}"/>
          </ac:grpSpMkLst>
        </pc:grpChg>
        <pc:grpChg chg="add mod">
          <ac:chgData name="Thomas" userId="575d030b64f4584e" providerId="LiveId" clId="{1F2B6A54-1B0A-4919-96D9-F711E5E658E5}" dt="2022-03-31T10:22:00.456" v="2888" actId="14826"/>
          <ac:grpSpMkLst>
            <pc:docMk/>
            <pc:sldMk cId="2746687912" sldId="856"/>
            <ac:grpSpMk id="4" creationId="{A80A401B-1DBF-4755-9554-3CE7A9877198}"/>
          </ac:grpSpMkLst>
        </pc:grpChg>
        <pc:grpChg chg="del">
          <ac:chgData name="Thomas" userId="575d030b64f4584e" providerId="LiveId" clId="{1F2B6A54-1B0A-4919-96D9-F711E5E658E5}" dt="2022-03-31T10:11:01.182" v="2540" actId="165"/>
          <ac:grpSpMkLst>
            <pc:docMk/>
            <pc:sldMk cId="2746687912" sldId="856"/>
            <ac:grpSpMk id="24" creationId="{08E09BE5-B3E3-4F08-BAC2-E01007D4E7A9}"/>
          </ac:grpSpMkLst>
        </pc:grpChg>
        <pc:picChg chg="add mod">
          <ac:chgData name="Thomas" userId="575d030b64f4584e" providerId="LiveId" clId="{1F2B6A54-1B0A-4919-96D9-F711E5E658E5}" dt="2022-03-31T10:22:00.456" v="2888" actId="14826"/>
          <ac:picMkLst>
            <pc:docMk/>
            <pc:sldMk cId="2746687912" sldId="856"/>
            <ac:picMk id="12" creationId="{958BCF76-CA50-4E21-9845-AC755DDB4C35}"/>
          </ac:picMkLst>
        </pc:picChg>
        <pc:picChg chg="add del mod">
          <ac:chgData name="Thomas" userId="575d030b64f4584e" providerId="LiveId" clId="{1F2B6A54-1B0A-4919-96D9-F711E5E658E5}" dt="2022-03-31T10:21:21.068" v="2886" actId="478"/>
          <ac:picMkLst>
            <pc:docMk/>
            <pc:sldMk cId="2746687912" sldId="856"/>
            <ac:picMk id="13" creationId="{23885650-B29A-45C4-93DF-A0673D215C9D}"/>
          </ac:picMkLst>
        </pc:picChg>
        <pc:picChg chg="mod">
          <ac:chgData name="Thomas" userId="575d030b64f4584e" providerId="LiveId" clId="{1F2B6A54-1B0A-4919-96D9-F711E5E658E5}" dt="2022-03-31T10:09:13.280" v="2523" actId="207"/>
          <ac:picMkLst>
            <pc:docMk/>
            <pc:sldMk cId="2746687912" sldId="856"/>
            <ac:picMk id="14" creationId="{08B10FE6-01B0-472A-9556-10AA45B95D98}"/>
          </ac:picMkLst>
        </pc:picChg>
        <pc:picChg chg="add mod ord">
          <ac:chgData name="Thomas" userId="575d030b64f4584e" providerId="LiveId" clId="{1F2B6A54-1B0A-4919-96D9-F711E5E658E5}" dt="2022-03-31T10:20:50.257" v="2879" actId="164"/>
          <ac:picMkLst>
            <pc:docMk/>
            <pc:sldMk cId="2746687912" sldId="856"/>
            <ac:picMk id="15" creationId="{34175544-1CB6-4EDF-8B50-949A1157B93E}"/>
          </ac:picMkLst>
        </pc:picChg>
        <pc:picChg chg="add del mod ord topLvl">
          <ac:chgData name="Thomas" userId="575d030b64f4584e" providerId="LiveId" clId="{1F2B6A54-1B0A-4919-96D9-F711E5E658E5}" dt="2022-03-31T10:11:39.881" v="2551" actId="478"/>
          <ac:picMkLst>
            <pc:docMk/>
            <pc:sldMk cId="2746687912" sldId="856"/>
            <ac:picMk id="25" creationId="{A709EFD9-FB1F-40CC-8F32-46BBA3D5C7D0}"/>
          </ac:picMkLst>
        </pc:picChg>
        <pc:picChg chg="mod ord topLvl">
          <ac:chgData name="Thomas" userId="575d030b64f4584e" providerId="LiveId" clId="{1F2B6A54-1B0A-4919-96D9-F711E5E658E5}" dt="2022-03-31T10:22:00.456" v="2888" actId="14826"/>
          <ac:picMkLst>
            <pc:docMk/>
            <pc:sldMk cId="2746687912" sldId="856"/>
            <ac:picMk id="26" creationId="{809D9DAF-D996-4E34-94A0-CBA8C431312F}"/>
          </ac:picMkLst>
        </pc:picChg>
      </pc:sldChg>
      <pc:sldChg chg="modSp mod ord">
        <pc:chgData name="Thomas" userId="575d030b64f4584e" providerId="LiveId" clId="{1F2B6A54-1B0A-4919-96D9-F711E5E658E5}" dt="2022-03-31T13:11:24.689" v="3345" actId="207"/>
        <pc:sldMkLst>
          <pc:docMk/>
          <pc:sldMk cId="1010913478" sldId="857"/>
        </pc:sldMkLst>
        <pc:spChg chg="mod">
          <ac:chgData name="Thomas" userId="575d030b64f4584e" providerId="LiveId" clId="{1F2B6A54-1B0A-4919-96D9-F711E5E658E5}" dt="2022-03-30T16:03:28.539" v="543" actId="207"/>
          <ac:spMkLst>
            <pc:docMk/>
            <pc:sldMk cId="1010913478" sldId="857"/>
            <ac:spMk id="7" creationId="{F7F9BCF1-9414-4DB3-9634-E4443380101F}"/>
          </ac:spMkLst>
        </pc:spChg>
        <pc:spChg chg="mod">
          <ac:chgData name="Thomas" userId="575d030b64f4584e" providerId="LiveId" clId="{1F2B6A54-1B0A-4919-96D9-F711E5E658E5}" dt="2022-03-31T13:11:20.227" v="3342" actId="207"/>
          <ac:spMkLst>
            <pc:docMk/>
            <pc:sldMk cId="1010913478" sldId="857"/>
            <ac:spMk id="8" creationId="{C2245718-62AC-441B-9597-91DBCB56103B}"/>
          </ac:spMkLst>
        </pc:spChg>
        <pc:spChg chg="mod">
          <ac:chgData name="Thomas" userId="575d030b64f4584e" providerId="LiveId" clId="{1F2B6A54-1B0A-4919-96D9-F711E5E658E5}" dt="2022-03-31T13:11:24.689" v="3345" actId="207"/>
          <ac:spMkLst>
            <pc:docMk/>
            <pc:sldMk cId="1010913478" sldId="857"/>
            <ac:spMk id="9" creationId="{4AF06EBF-76B2-4DF0-9333-046AE7430241}"/>
          </ac:spMkLst>
        </pc:spChg>
        <pc:picChg chg="mod">
          <ac:chgData name="Thomas" userId="575d030b64f4584e" providerId="LiveId" clId="{1F2B6A54-1B0A-4919-96D9-F711E5E658E5}" dt="2022-03-31T09:56:24.799" v="2418" actId="207"/>
          <ac:picMkLst>
            <pc:docMk/>
            <pc:sldMk cId="1010913478" sldId="857"/>
            <ac:picMk id="14" creationId="{B3B2D509-64C0-4728-880B-7F036B928F56}"/>
          </ac:picMkLst>
        </pc:picChg>
        <pc:picChg chg="mod">
          <ac:chgData name="Thomas" userId="575d030b64f4584e" providerId="LiveId" clId="{1F2B6A54-1B0A-4919-96D9-F711E5E658E5}" dt="2022-03-31T09:56:23.202" v="2417" actId="207"/>
          <ac:picMkLst>
            <pc:docMk/>
            <pc:sldMk cId="1010913478" sldId="857"/>
            <ac:picMk id="17" creationId="{151A53B8-7AB3-4809-AAE2-B473AF494197}"/>
          </ac:picMkLst>
        </pc:picChg>
        <pc:picChg chg="mod">
          <ac:chgData name="Thomas" userId="575d030b64f4584e" providerId="LiveId" clId="{1F2B6A54-1B0A-4919-96D9-F711E5E658E5}" dt="2022-03-31T09:56:26.511" v="2419" actId="207"/>
          <ac:picMkLst>
            <pc:docMk/>
            <pc:sldMk cId="1010913478" sldId="857"/>
            <ac:picMk id="27" creationId="{552BB6F0-BBC9-4F8B-9D7A-9A4E2E290152}"/>
          </ac:picMkLst>
        </pc:picChg>
        <pc:picChg chg="mod">
          <ac:chgData name="Thomas" userId="575d030b64f4584e" providerId="LiveId" clId="{1F2B6A54-1B0A-4919-96D9-F711E5E658E5}" dt="2022-03-31T09:56:21.438" v="2416" actId="207"/>
          <ac:picMkLst>
            <pc:docMk/>
            <pc:sldMk cId="1010913478" sldId="857"/>
            <ac:picMk id="30" creationId="{D96BF627-00C0-48A5-88A4-4E9A06384E4D}"/>
          </ac:picMkLst>
        </pc:picChg>
      </pc:sldChg>
      <pc:sldChg chg="addSp delSp modSp mod setBg">
        <pc:chgData name="Thomas" userId="575d030b64f4584e" providerId="LiveId" clId="{1F2B6A54-1B0A-4919-96D9-F711E5E658E5}" dt="2022-04-22T15:27:23.594" v="3895" actId="2711"/>
        <pc:sldMkLst>
          <pc:docMk/>
          <pc:sldMk cId="3013537305" sldId="858"/>
        </pc:sldMkLst>
        <pc:spChg chg="mod topLvl">
          <ac:chgData name="Thomas" userId="575d030b64f4584e" providerId="LiveId" clId="{1F2B6A54-1B0A-4919-96D9-F711E5E658E5}" dt="2022-04-22T15:27:23.594" v="3895" actId="2711"/>
          <ac:spMkLst>
            <pc:docMk/>
            <pc:sldMk cId="3013537305" sldId="858"/>
            <ac:spMk id="10" creationId="{FD335D4E-41DA-496F-9640-5FD0E815FA07}"/>
          </ac:spMkLst>
        </pc:spChg>
        <pc:spChg chg="del topLvl">
          <ac:chgData name="Thomas" userId="575d030b64f4584e" providerId="LiveId" clId="{1F2B6A54-1B0A-4919-96D9-F711E5E658E5}" dt="2022-03-31T10:03:57.740" v="2487" actId="478"/>
          <ac:spMkLst>
            <pc:docMk/>
            <pc:sldMk cId="3013537305" sldId="858"/>
            <ac:spMk id="11" creationId="{07A4B172-475F-4123-BE78-E46359B57677}"/>
          </ac:spMkLst>
        </pc:spChg>
        <pc:spChg chg="mod">
          <ac:chgData name="Thomas" userId="575d030b64f4584e" providerId="LiveId" clId="{1F2B6A54-1B0A-4919-96D9-F711E5E658E5}" dt="2022-03-30T15:58:34.243" v="480" actId="2711"/>
          <ac:spMkLst>
            <pc:docMk/>
            <pc:sldMk cId="3013537305" sldId="858"/>
            <ac:spMk id="12" creationId="{E894838E-444B-46DA-BDE8-BF0BB748F36D}"/>
          </ac:spMkLst>
        </pc:spChg>
        <pc:spChg chg="mod">
          <ac:chgData name="Thomas" userId="575d030b64f4584e" providerId="LiveId" clId="{1F2B6A54-1B0A-4919-96D9-F711E5E658E5}" dt="2022-03-30T15:58:53.931" v="485" actId="207"/>
          <ac:spMkLst>
            <pc:docMk/>
            <pc:sldMk cId="3013537305" sldId="858"/>
            <ac:spMk id="13" creationId="{6191470B-12E3-49C9-A765-24FD0FE49A34}"/>
          </ac:spMkLst>
        </pc:spChg>
        <pc:grpChg chg="del">
          <ac:chgData name="Thomas" userId="575d030b64f4584e" providerId="LiveId" clId="{1F2B6A54-1B0A-4919-96D9-F711E5E658E5}" dt="2022-03-31T10:03:57.740" v="2487" actId="478"/>
          <ac:grpSpMkLst>
            <pc:docMk/>
            <pc:sldMk cId="3013537305" sldId="858"/>
            <ac:grpSpMk id="9" creationId="{A818597F-8067-49D5-8CF4-A735F285832D}"/>
          </ac:grpSpMkLst>
        </pc:grpChg>
        <pc:picChg chg="add mod">
          <ac:chgData name="Thomas" userId="575d030b64f4584e" providerId="LiveId" clId="{1F2B6A54-1B0A-4919-96D9-F711E5E658E5}" dt="2022-03-31T10:04:03.650" v="2490" actId="1076"/>
          <ac:picMkLst>
            <pc:docMk/>
            <pc:sldMk cId="3013537305" sldId="858"/>
            <ac:picMk id="7" creationId="{A6956729-DF85-42ED-ADC9-5E8D0DE11C71}"/>
          </ac:picMkLst>
        </pc:picChg>
      </pc:sldChg>
      <pc:sldChg chg="modSp mod">
        <pc:chgData name="Thomas" userId="575d030b64f4584e" providerId="LiveId" clId="{1F2B6A54-1B0A-4919-96D9-F711E5E658E5}" dt="2022-04-01T09:56:14.032" v="3403" actId="11"/>
        <pc:sldMkLst>
          <pc:docMk/>
          <pc:sldMk cId="2336209419" sldId="860"/>
        </pc:sldMkLst>
        <pc:spChg chg="mod">
          <ac:chgData name="Thomas" userId="575d030b64f4584e" providerId="LiveId" clId="{1F2B6A54-1B0A-4919-96D9-F711E5E658E5}" dt="2022-03-30T15:38:55.050" v="90" actId="207"/>
          <ac:spMkLst>
            <pc:docMk/>
            <pc:sldMk cId="2336209419" sldId="860"/>
            <ac:spMk id="7" creationId="{DE1257B2-8C74-477B-A726-4BB61632B38E}"/>
          </ac:spMkLst>
        </pc:spChg>
        <pc:spChg chg="mod">
          <ac:chgData name="Thomas" userId="575d030b64f4584e" providerId="LiveId" clId="{1F2B6A54-1B0A-4919-96D9-F711E5E658E5}" dt="2022-04-01T09:56:14.032" v="3403" actId="11"/>
          <ac:spMkLst>
            <pc:docMk/>
            <pc:sldMk cId="2336209419" sldId="860"/>
            <ac:spMk id="8" creationId="{EECDBC95-0826-4347-AC14-B035D0AA3041}"/>
          </ac:spMkLst>
        </pc:spChg>
        <pc:picChg chg="mod">
          <ac:chgData name="Thomas" userId="575d030b64f4584e" providerId="LiveId" clId="{1F2B6A54-1B0A-4919-96D9-F711E5E658E5}" dt="2022-03-30T15:35:50.549" v="61"/>
          <ac:picMkLst>
            <pc:docMk/>
            <pc:sldMk cId="2336209419" sldId="860"/>
            <ac:picMk id="14" creationId="{1EE91E83-B1AF-421D-B622-D908E5035ACF}"/>
          </ac:picMkLst>
        </pc:picChg>
      </pc:sldChg>
      <pc:sldChg chg="modSp mod setBg">
        <pc:chgData name="Thomas" userId="575d030b64f4584e" providerId="LiveId" clId="{1F2B6A54-1B0A-4919-96D9-F711E5E658E5}" dt="2022-04-22T15:29:57.544" v="3912" actId="2711"/>
        <pc:sldMkLst>
          <pc:docMk/>
          <pc:sldMk cId="4025093774" sldId="861"/>
        </pc:sldMkLst>
        <pc:spChg chg="mod">
          <ac:chgData name="Thomas" userId="575d030b64f4584e" providerId="LiveId" clId="{1F2B6A54-1B0A-4919-96D9-F711E5E658E5}" dt="2022-04-22T15:29:57.544" v="3912" actId="2711"/>
          <ac:spMkLst>
            <pc:docMk/>
            <pc:sldMk cId="4025093774" sldId="861"/>
            <ac:spMk id="7" creationId="{EFC03B56-1B7C-46A5-9665-C5DD043120A1}"/>
          </ac:spMkLst>
        </pc:spChg>
        <pc:spChg chg="mod">
          <ac:chgData name="Thomas" userId="575d030b64f4584e" providerId="LiveId" clId="{1F2B6A54-1B0A-4919-96D9-F711E5E658E5}" dt="2022-03-30T15:37:15.083" v="67" actId="207"/>
          <ac:spMkLst>
            <pc:docMk/>
            <pc:sldMk cId="4025093774" sldId="861"/>
            <ac:spMk id="9" creationId="{0E41BC2D-0B3B-407F-A2BC-4ECF71F5EBD6}"/>
          </ac:spMkLst>
        </pc:spChg>
      </pc:sldChg>
      <pc:sldChg chg="addSp delSp modSp mod">
        <pc:chgData name="Thomas" userId="575d030b64f4584e" providerId="LiveId" clId="{1F2B6A54-1B0A-4919-96D9-F711E5E658E5}" dt="2022-04-19T14:35:52.111" v="3763" actId="207"/>
        <pc:sldMkLst>
          <pc:docMk/>
          <pc:sldMk cId="1796089774" sldId="862"/>
        </pc:sldMkLst>
        <pc:spChg chg="add del">
          <ac:chgData name="Thomas" userId="575d030b64f4584e" providerId="LiveId" clId="{1F2B6A54-1B0A-4919-96D9-F711E5E658E5}" dt="2022-03-31T08:51:28.065" v="1751"/>
          <ac:spMkLst>
            <pc:docMk/>
            <pc:sldMk cId="1796089774" sldId="862"/>
            <ac:spMk id="2" creationId="{03FD9728-B885-4F58-B0DA-172DA44930C2}"/>
          </ac:spMkLst>
        </pc:spChg>
        <pc:spChg chg="mod">
          <ac:chgData name="Thomas" userId="575d030b64f4584e" providerId="LiveId" clId="{1F2B6A54-1B0A-4919-96D9-F711E5E658E5}" dt="2022-03-31T12:23:33.054" v="3045" actId="27803"/>
          <ac:spMkLst>
            <pc:docMk/>
            <pc:sldMk cId="1796089774" sldId="862"/>
            <ac:spMk id="3" creationId="{E7124774-803A-41C1-B663-A43AD96CEEBE}"/>
          </ac:spMkLst>
        </pc:spChg>
        <pc:spChg chg="mod">
          <ac:chgData name="Thomas" userId="575d030b64f4584e" providerId="LiveId" clId="{1F2B6A54-1B0A-4919-96D9-F711E5E658E5}" dt="2022-03-31T12:23:33.054" v="3045" actId="27803"/>
          <ac:spMkLst>
            <pc:docMk/>
            <pc:sldMk cId="1796089774" sldId="862"/>
            <ac:spMk id="4" creationId="{4A3ED4F2-634D-446C-990E-D5D926553965}"/>
          </ac:spMkLst>
        </pc:spChg>
        <pc:spChg chg="mod">
          <ac:chgData name="Thomas" userId="575d030b64f4584e" providerId="LiveId" clId="{1F2B6A54-1B0A-4919-96D9-F711E5E658E5}" dt="2022-03-31T08:54:39.973" v="1801" actId="27803"/>
          <ac:spMkLst>
            <pc:docMk/>
            <pc:sldMk cId="1796089774" sldId="862"/>
            <ac:spMk id="10" creationId="{549A52FE-AB9A-4CD5-BA5E-E0BC7B49D103}"/>
          </ac:spMkLst>
        </pc:spChg>
        <pc:spChg chg="mod">
          <ac:chgData name="Thomas" userId="575d030b64f4584e" providerId="LiveId" clId="{1F2B6A54-1B0A-4919-96D9-F711E5E658E5}" dt="2022-03-31T08:54:39.973" v="1801" actId="27803"/>
          <ac:spMkLst>
            <pc:docMk/>
            <pc:sldMk cId="1796089774" sldId="862"/>
            <ac:spMk id="12" creationId="{F8202AF1-5C3D-43EB-A02A-544BD857808A}"/>
          </ac:spMkLst>
        </pc:spChg>
        <pc:spChg chg="del mod">
          <ac:chgData name="Thomas" userId="575d030b64f4584e" providerId="LiveId" clId="{1F2B6A54-1B0A-4919-96D9-F711E5E658E5}" dt="2022-03-31T08:55:01.529" v="1804"/>
          <ac:spMkLst>
            <pc:docMk/>
            <pc:sldMk cId="1796089774" sldId="862"/>
            <ac:spMk id="13" creationId="{EF4A4B45-A6D0-4AE9-87C8-6F434B323B2E}"/>
          </ac:spMkLst>
        </pc:spChg>
        <pc:spChg chg="add del">
          <ac:chgData name="Thomas" userId="575d030b64f4584e" providerId="LiveId" clId="{1F2B6A54-1B0A-4919-96D9-F711E5E658E5}" dt="2022-03-31T08:55:01.529" v="1804"/>
          <ac:spMkLst>
            <pc:docMk/>
            <pc:sldMk cId="1796089774" sldId="862"/>
            <ac:spMk id="14" creationId="{433D4DB5-13F3-4DAF-B432-915807B2F3B1}"/>
          </ac:spMkLst>
        </pc:spChg>
        <pc:spChg chg="mod">
          <ac:chgData name="Thomas" userId="575d030b64f4584e" providerId="LiveId" clId="{1F2B6A54-1B0A-4919-96D9-F711E5E658E5}" dt="2022-04-19T14:35:52.111" v="3763" actId="207"/>
          <ac:spMkLst>
            <pc:docMk/>
            <pc:sldMk cId="1796089774" sldId="862"/>
            <ac:spMk id="17" creationId="{CFF92D14-1621-4004-BBEC-6FDE09BD6BA6}"/>
          </ac:spMkLst>
        </pc:spChg>
        <pc:spChg chg="mod">
          <ac:chgData name="Thomas" userId="575d030b64f4584e" providerId="LiveId" clId="{1F2B6A54-1B0A-4919-96D9-F711E5E658E5}" dt="2022-04-19T14:35:52.111" v="3763" actId="207"/>
          <ac:spMkLst>
            <pc:docMk/>
            <pc:sldMk cId="1796089774" sldId="862"/>
            <ac:spMk id="18" creationId="{EC27213F-095F-470F-87FC-BD27F6A9AEA8}"/>
          </ac:spMkLst>
        </pc:spChg>
        <pc:spChg chg="del mod">
          <ac:chgData name="Thomas" userId="575d030b64f4584e" providerId="LiveId" clId="{1F2B6A54-1B0A-4919-96D9-F711E5E658E5}" dt="2022-03-31T09:20:31.829" v="2046" actId="478"/>
          <ac:spMkLst>
            <pc:docMk/>
            <pc:sldMk cId="1796089774" sldId="862"/>
            <ac:spMk id="24" creationId="{D494A713-B4A3-4B2A-8286-E36DC44F78E7}"/>
          </ac:spMkLst>
        </pc:spChg>
        <pc:spChg chg="mod">
          <ac:chgData name="Thomas" userId="575d030b64f4584e" providerId="LiveId" clId="{1F2B6A54-1B0A-4919-96D9-F711E5E658E5}" dt="2022-03-31T09:20:28.958" v="2045" actId="27803"/>
          <ac:spMkLst>
            <pc:docMk/>
            <pc:sldMk cId="1796089774" sldId="862"/>
            <ac:spMk id="25" creationId="{2FEABE0D-807E-4017-BC60-B8B01F62F035}"/>
          </ac:spMkLst>
        </pc:spChg>
        <pc:spChg chg="mod">
          <ac:chgData name="Thomas" userId="575d030b64f4584e" providerId="LiveId" clId="{1F2B6A54-1B0A-4919-96D9-F711E5E658E5}" dt="2022-03-31T09:20:28.958" v="2045" actId="27803"/>
          <ac:spMkLst>
            <pc:docMk/>
            <pc:sldMk cId="1796089774" sldId="862"/>
            <ac:spMk id="27" creationId="{50E9A744-D2C0-4BEB-9BC9-D07B79668AC2}"/>
          </ac:spMkLst>
        </pc:spChg>
        <pc:spChg chg="add del mod">
          <ac:chgData name="Thomas" userId="575d030b64f4584e" providerId="LiveId" clId="{1F2B6A54-1B0A-4919-96D9-F711E5E658E5}" dt="2022-03-31T08:52:22.303" v="1766" actId="478"/>
          <ac:spMkLst>
            <pc:docMk/>
            <pc:sldMk cId="1796089774" sldId="862"/>
            <ac:spMk id="100" creationId="{4284C0F4-0E9B-40E2-ACC6-C8C1813F0078}"/>
          </ac:spMkLst>
        </pc:spChg>
        <pc:spChg chg="add del mod">
          <ac:chgData name="Thomas" userId="575d030b64f4584e" providerId="LiveId" clId="{1F2B6A54-1B0A-4919-96D9-F711E5E658E5}" dt="2022-03-31T08:51:28.065" v="1751"/>
          <ac:spMkLst>
            <pc:docMk/>
            <pc:sldMk cId="1796089774" sldId="862"/>
            <ac:spMk id="101" creationId="{798CF910-6075-44E6-94C9-D35AE4F1F91C}"/>
          </ac:spMkLst>
        </pc:spChg>
        <pc:spChg chg="mod">
          <ac:chgData name="Thomas" userId="575d030b64f4584e" providerId="LiveId" clId="{1F2B6A54-1B0A-4919-96D9-F711E5E658E5}" dt="2022-03-31T08:51:46.896" v="1759" actId="164"/>
          <ac:spMkLst>
            <pc:docMk/>
            <pc:sldMk cId="1796089774" sldId="862"/>
            <ac:spMk id="103" creationId="{3F7CCAE7-CE82-405B-A38F-404C596A1A12}"/>
          </ac:spMkLst>
        </pc:spChg>
        <pc:spChg chg="add del mod">
          <ac:chgData name="Thomas" userId="575d030b64f4584e" providerId="LiveId" clId="{1F2B6A54-1B0A-4919-96D9-F711E5E658E5}" dt="2022-03-31T08:51:34.233" v="1754" actId="478"/>
          <ac:spMkLst>
            <pc:docMk/>
            <pc:sldMk cId="1796089774" sldId="862"/>
            <ac:spMk id="104" creationId="{776DC1C5-35F8-4ACE-BC70-0DAAF7B37227}"/>
          </ac:spMkLst>
        </pc:spChg>
        <pc:spChg chg="add del mod">
          <ac:chgData name="Thomas" userId="575d030b64f4584e" providerId="LiveId" clId="{1F2B6A54-1B0A-4919-96D9-F711E5E658E5}" dt="2022-03-31T08:51:46.896" v="1759" actId="164"/>
          <ac:spMkLst>
            <pc:docMk/>
            <pc:sldMk cId="1796089774" sldId="862"/>
            <ac:spMk id="105" creationId="{5C75E65E-11E3-4906-BB4B-090B00B346BE}"/>
          </ac:spMkLst>
        </pc:spChg>
        <pc:spChg chg="mod">
          <ac:chgData name="Thomas" userId="575d030b64f4584e" providerId="LiveId" clId="{1F2B6A54-1B0A-4919-96D9-F711E5E658E5}" dt="2022-03-31T08:55:11.993" v="1808" actId="164"/>
          <ac:spMkLst>
            <pc:docMk/>
            <pc:sldMk cId="1796089774" sldId="862"/>
            <ac:spMk id="116" creationId="{CA44222E-6BF1-4FA8-8783-AB12678FD350}"/>
          </ac:spMkLst>
        </pc:spChg>
        <pc:spChg chg="mod">
          <ac:chgData name="Thomas" userId="575d030b64f4584e" providerId="LiveId" clId="{1F2B6A54-1B0A-4919-96D9-F711E5E658E5}" dt="2022-03-31T08:55:11.993" v="1808" actId="164"/>
          <ac:spMkLst>
            <pc:docMk/>
            <pc:sldMk cId="1796089774" sldId="862"/>
            <ac:spMk id="117" creationId="{04E75197-42DF-4153-80AD-76AA5764EAEA}"/>
          </ac:spMkLst>
        </pc:spChg>
        <pc:spChg chg="mod">
          <ac:chgData name="Thomas" userId="575d030b64f4584e" providerId="LiveId" clId="{1F2B6A54-1B0A-4919-96D9-F711E5E658E5}" dt="2022-03-31T08:55:11.993" v="1808" actId="164"/>
          <ac:spMkLst>
            <pc:docMk/>
            <pc:sldMk cId="1796089774" sldId="862"/>
            <ac:spMk id="118" creationId="{4BEDF6EF-AA4B-4F29-A70E-0C6682FCA0D2}"/>
          </ac:spMkLst>
        </pc:spChg>
        <pc:spChg chg="mod">
          <ac:chgData name="Thomas" userId="575d030b64f4584e" providerId="LiveId" clId="{1F2B6A54-1B0A-4919-96D9-F711E5E658E5}" dt="2022-03-31T08:55:11.993" v="1808" actId="164"/>
          <ac:spMkLst>
            <pc:docMk/>
            <pc:sldMk cId="1796089774" sldId="862"/>
            <ac:spMk id="119" creationId="{4351CA17-9209-46AF-9293-F4C624E28368}"/>
          </ac:spMkLst>
        </pc:spChg>
        <pc:spChg chg="del mod">
          <ac:chgData name="Thomas" userId="575d030b64f4584e" providerId="LiveId" clId="{1F2B6A54-1B0A-4919-96D9-F711E5E658E5}" dt="2022-03-31T08:55:04.292" v="1805" actId="478"/>
          <ac:spMkLst>
            <pc:docMk/>
            <pc:sldMk cId="1796089774" sldId="862"/>
            <ac:spMk id="120" creationId="{E1F190F6-3FF7-4131-80A2-3DBCCBC22332}"/>
          </ac:spMkLst>
        </pc:spChg>
        <pc:spChg chg="mod">
          <ac:chgData name="Thomas" userId="575d030b64f4584e" providerId="LiveId" clId="{1F2B6A54-1B0A-4919-96D9-F711E5E658E5}" dt="2022-03-31T08:55:11.993" v="1808" actId="164"/>
          <ac:spMkLst>
            <pc:docMk/>
            <pc:sldMk cId="1796089774" sldId="862"/>
            <ac:spMk id="121" creationId="{D0EE0270-A37D-49F4-8435-6CA9692FB464}"/>
          </ac:spMkLst>
        </pc:spChg>
        <pc:spChg chg="mod">
          <ac:chgData name="Thomas" userId="575d030b64f4584e" providerId="LiveId" clId="{1F2B6A54-1B0A-4919-96D9-F711E5E658E5}" dt="2022-03-31T11:43:32.027" v="2903" actId="207"/>
          <ac:spMkLst>
            <pc:docMk/>
            <pc:sldMk cId="1796089774" sldId="862"/>
            <ac:spMk id="370" creationId="{10AAC22D-152E-4589-891C-D4DDFEF53AD3}"/>
          </ac:spMkLst>
        </pc:spChg>
        <pc:spChg chg="mod">
          <ac:chgData name="Thomas" userId="575d030b64f4584e" providerId="LiveId" clId="{1F2B6A54-1B0A-4919-96D9-F711E5E658E5}" dt="2022-03-31T13:15:29.074" v="3386" actId="207"/>
          <ac:spMkLst>
            <pc:docMk/>
            <pc:sldMk cId="1796089774" sldId="862"/>
            <ac:spMk id="371" creationId="{73E8D738-BF98-4720-B017-F9E87CB1647B}"/>
          </ac:spMkLst>
        </pc:spChg>
        <pc:spChg chg="del mod">
          <ac:chgData name="Thomas" userId="575d030b64f4584e" providerId="LiveId" clId="{1F2B6A54-1B0A-4919-96D9-F711E5E658E5}" dt="2022-03-31T08:52:48.014" v="1780" actId="478"/>
          <ac:spMkLst>
            <pc:docMk/>
            <pc:sldMk cId="1796089774" sldId="862"/>
            <ac:spMk id="495" creationId="{6F57B0EB-DF92-42CF-A030-629747A1BF8D}"/>
          </ac:spMkLst>
        </pc:spChg>
        <pc:spChg chg="mod">
          <ac:chgData name="Thomas" userId="575d030b64f4584e" providerId="LiveId" clId="{1F2B6A54-1B0A-4919-96D9-F711E5E658E5}" dt="2022-04-19T14:35:52.111" v="3763" actId="207"/>
          <ac:spMkLst>
            <pc:docMk/>
            <pc:sldMk cId="1796089774" sldId="862"/>
            <ac:spMk id="504" creationId="{89BA9448-32A3-49BD-BC94-F893A6C59B5B}"/>
          </ac:spMkLst>
        </pc:spChg>
        <pc:spChg chg="mod">
          <ac:chgData name="Thomas" userId="575d030b64f4584e" providerId="LiveId" clId="{1F2B6A54-1B0A-4919-96D9-F711E5E658E5}" dt="2022-04-19T14:35:52.111" v="3763" actId="207"/>
          <ac:spMkLst>
            <pc:docMk/>
            <pc:sldMk cId="1796089774" sldId="862"/>
            <ac:spMk id="569" creationId="{77DC956F-D3B1-443A-9517-D57D43785F33}"/>
          </ac:spMkLst>
        </pc:spChg>
        <pc:spChg chg="mod">
          <ac:chgData name="Thomas" userId="575d030b64f4584e" providerId="LiveId" clId="{1F2B6A54-1B0A-4919-96D9-F711E5E658E5}" dt="2022-04-19T14:35:52.111" v="3763" actId="207"/>
          <ac:spMkLst>
            <pc:docMk/>
            <pc:sldMk cId="1796089774" sldId="862"/>
            <ac:spMk id="589" creationId="{727E0DD9-E164-45E4-914B-66DB46A1B1BB}"/>
          </ac:spMkLst>
        </pc:spChg>
        <pc:spChg chg="mod">
          <ac:chgData name="Thomas" userId="575d030b64f4584e" providerId="LiveId" clId="{1F2B6A54-1B0A-4919-96D9-F711E5E658E5}" dt="2022-04-19T14:35:52.111" v="3763" actId="207"/>
          <ac:spMkLst>
            <pc:docMk/>
            <pc:sldMk cId="1796089774" sldId="862"/>
            <ac:spMk id="625" creationId="{98E906F3-E4FE-4946-AC4A-4C06F49AE4E5}"/>
          </ac:spMkLst>
        </pc:spChg>
        <pc:spChg chg="mod">
          <ac:chgData name="Thomas" userId="575d030b64f4584e" providerId="LiveId" clId="{1F2B6A54-1B0A-4919-96D9-F711E5E658E5}" dt="2022-04-19T14:35:52.111" v="3763" actId="207"/>
          <ac:spMkLst>
            <pc:docMk/>
            <pc:sldMk cId="1796089774" sldId="862"/>
            <ac:spMk id="770" creationId="{7C4EFE9C-3373-4B4C-B9AA-B0C70874FD4C}"/>
          </ac:spMkLst>
        </pc:spChg>
        <pc:spChg chg="mod">
          <ac:chgData name="Thomas" userId="575d030b64f4584e" providerId="LiveId" clId="{1F2B6A54-1B0A-4919-96D9-F711E5E658E5}" dt="2022-04-19T14:35:52.111" v="3763" actId="207"/>
          <ac:spMkLst>
            <pc:docMk/>
            <pc:sldMk cId="1796089774" sldId="862"/>
            <ac:spMk id="773" creationId="{5D502331-3AAE-4B05-9CC7-E00B2A6DBE37}"/>
          </ac:spMkLst>
        </pc:spChg>
        <pc:spChg chg="mod">
          <ac:chgData name="Thomas" userId="575d030b64f4584e" providerId="LiveId" clId="{1F2B6A54-1B0A-4919-96D9-F711E5E658E5}" dt="2022-04-19T14:35:52.111" v="3763" actId="207"/>
          <ac:spMkLst>
            <pc:docMk/>
            <pc:sldMk cId="1796089774" sldId="862"/>
            <ac:spMk id="778" creationId="{81F3D975-5510-4F58-BFA9-0F020599ACBD}"/>
          </ac:spMkLst>
        </pc:spChg>
        <pc:spChg chg="mod">
          <ac:chgData name="Thomas" userId="575d030b64f4584e" providerId="LiveId" clId="{1F2B6A54-1B0A-4919-96D9-F711E5E658E5}" dt="2022-04-19T14:35:52.111" v="3763" actId="207"/>
          <ac:spMkLst>
            <pc:docMk/>
            <pc:sldMk cId="1796089774" sldId="862"/>
            <ac:spMk id="780" creationId="{1554E0C5-FBE3-4845-8DF1-F998A2A40A5F}"/>
          </ac:spMkLst>
        </pc:spChg>
        <pc:grpChg chg="mod">
          <ac:chgData name="Thomas" userId="575d030b64f4584e" providerId="LiveId" clId="{1F2B6A54-1B0A-4919-96D9-F711E5E658E5}" dt="2022-03-31T12:23:33.054" v="3045" actId="27803"/>
          <ac:grpSpMkLst>
            <pc:docMk/>
            <pc:sldMk cId="1796089774" sldId="862"/>
            <ac:grpSpMk id="2" creationId="{03044501-EE5A-4459-BDDE-1FA0AB690B6A}"/>
          </ac:grpSpMkLst>
        </pc:grpChg>
        <pc:grpChg chg="add del mod">
          <ac:chgData name="Thomas" userId="575d030b64f4584e" providerId="LiveId" clId="{1F2B6A54-1B0A-4919-96D9-F711E5E658E5}" dt="2022-03-31T08:52:05.573" v="1761" actId="478"/>
          <ac:grpSpMkLst>
            <pc:docMk/>
            <pc:sldMk cId="1796089774" sldId="862"/>
            <ac:grpSpMk id="3" creationId="{0BEC214B-5557-47C7-B5D1-966B0E90F401}"/>
          </ac:grpSpMkLst>
        </pc:grpChg>
        <pc:grpChg chg="del mod">
          <ac:chgData name="Thomas" userId="575d030b64f4584e" providerId="LiveId" clId="{1F2B6A54-1B0A-4919-96D9-F711E5E658E5}" dt="2022-03-31T08:54:39.973" v="1801" actId="27803"/>
          <ac:grpSpMkLst>
            <pc:docMk/>
            <pc:sldMk cId="1796089774" sldId="862"/>
            <ac:grpSpMk id="6" creationId="{2B9B50A5-D3C2-446A-9F6E-8B819109734C}"/>
          </ac:grpSpMkLst>
        </pc:grpChg>
        <pc:grpChg chg="del mod">
          <ac:chgData name="Thomas" userId="575d030b64f4584e" providerId="LiveId" clId="{1F2B6A54-1B0A-4919-96D9-F711E5E658E5}" dt="2022-03-31T08:54:42.779" v="1802" actId="478"/>
          <ac:grpSpMkLst>
            <pc:docMk/>
            <pc:sldMk cId="1796089774" sldId="862"/>
            <ac:grpSpMk id="8" creationId="{42B1A133-7C36-46F4-900A-8B0239B41BC4}"/>
          </ac:grpSpMkLst>
        </pc:grpChg>
        <pc:grpChg chg="add del mod">
          <ac:chgData name="Thomas" userId="575d030b64f4584e" providerId="LiveId" clId="{1F2B6A54-1B0A-4919-96D9-F711E5E658E5}" dt="2022-03-31T08:55:26.329" v="1810" actId="478"/>
          <ac:grpSpMkLst>
            <pc:docMk/>
            <pc:sldMk cId="1796089774" sldId="862"/>
            <ac:grpSpMk id="15" creationId="{7F052A42-3487-4670-A836-614175EDB931}"/>
          </ac:grpSpMkLst>
        </pc:grpChg>
        <pc:grpChg chg="del mod">
          <ac:chgData name="Thomas" userId="575d030b64f4584e" providerId="LiveId" clId="{1F2B6A54-1B0A-4919-96D9-F711E5E658E5}" dt="2022-03-31T09:20:40.589" v="2048" actId="478"/>
          <ac:grpSpMkLst>
            <pc:docMk/>
            <pc:sldMk cId="1796089774" sldId="862"/>
            <ac:grpSpMk id="23" creationId="{583F71B4-178C-4FD1-A0A2-B5E8A86A3EC5}"/>
          </ac:grpSpMkLst>
        </pc:grpChg>
        <pc:picChg chg="add mod ord">
          <ac:chgData name="Thomas" userId="575d030b64f4584e" providerId="LiveId" clId="{1F2B6A54-1B0A-4919-96D9-F711E5E658E5}" dt="2022-04-19T14:35:52.111" v="3763" actId="207"/>
          <ac:picMkLst>
            <pc:docMk/>
            <pc:sldMk cId="1796089774" sldId="862"/>
            <ac:picMk id="5" creationId="{CF29CFA7-47C5-4546-B602-8A541C6A2C2D}"/>
          </ac:picMkLst>
        </pc:picChg>
        <pc:picChg chg="mod">
          <ac:chgData name="Thomas" userId="575d030b64f4584e" providerId="LiveId" clId="{1F2B6A54-1B0A-4919-96D9-F711E5E658E5}" dt="2022-04-19T14:35:52.111" v="3763" actId="207"/>
          <ac:picMkLst>
            <pc:docMk/>
            <pc:sldMk cId="1796089774" sldId="862"/>
            <ac:picMk id="7" creationId="{D256B1F0-DF5F-4561-A6DB-35F3DDECB255}"/>
          </ac:picMkLst>
        </pc:picChg>
        <pc:picChg chg="mod">
          <ac:chgData name="Thomas" userId="575d030b64f4584e" providerId="LiveId" clId="{1F2B6A54-1B0A-4919-96D9-F711E5E658E5}" dt="2022-04-19T14:35:52.111" v="3763" actId="207"/>
          <ac:picMkLst>
            <pc:docMk/>
            <pc:sldMk cId="1796089774" sldId="862"/>
            <ac:picMk id="9" creationId="{862CFB93-E959-4493-BC67-CE6E8C858A08}"/>
          </ac:picMkLst>
        </pc:picChg>
        <pc:picChg chg="mod">
          <ac:chgData name="Thomas" userId="575d030b64f4584e" providerId="LiveId" clId="{1F2B6A54-1B0A-4919-96D9-F711E5E658E5}" dt="2022-04-19T14:35:52.111" v="3763" actId="207"/>
          <ac:picMkLst>
            <pc:docMk/>
            <pc:sldMk cId="1796089774" sldId="862"/>
            <ac:picMk id="11" creationId="{93274DB2-9A78-4BEC-A13F-D0408016A12B}"/>
          </ac:picMkLst>
        </pc:picChg>
        <pc:picChg chg="add mod">
          <ac:chgData name="Thomas" userId="575d030b64f4584e" providerId="LiveId" clId="{1F2B6A54-1B0A-4919-96D9-F711E5E658E5}" dt="2022-04-19T14:35:52.111" v="3763" actId="207"/>
          <ac:picMkLst>
            <pc:docMk/>
            <pc:sldMk cId="1796089774" sldId="862"/>
            <ac:picMk id="19" creationId="{D28A575A-0DDE-426B-8FA4-23856612CB66}"/>
          </ac:picMkLst>
        </pc:picChg>
        <pc:picChg chg="add del mod">
          <ac:chgData name="Thomas" userId="575d030b64f4584e" providerId="LiveId" clId="{1F2B6A54-1B0A-4919-96D9-F711E5E658E5}" dt="2022-03-31T09:20:28.958" v="2045" actId="27803"/>
          <ac:picMkLst>
            <pc:docMk/>
            <pc:sldMk cId="1796089774" sldId="862"/>
            <ac:picMk id="21" creationId="{45458BCE-FB3C-4B6D-A765-A183B62E6EA7}"/>
          </ac:picMkLst>
        </pc:picChg>
        <pc:picChg chg="mod">
          <ac:chgData name="Thomas" userId="575d030b64f4584e" providerId="LiveId" clId="{1F2B6A54-1B0A-4919-96D9-F711E5E658E5}" dt="2022-04-19T14:35:52.111" v="3763" actId="207"/>
          <ac:picMkLst>
            <pc:docMk/>
            <pc:sldMk cId="1796089774" sldId="862"/>
            <ac:picMk id="22" creationId="{538249E1-64FB-44B0-919F-0A5C6B968B2C}"/>
          </ac:picMkLst>
        </pc:picChg>
        <pc:picChg chg="mod">
          <ac:chgData name="Thomas" userId="575d030b64f4584e" providerId="LiveId" clId="{1F2B6A54-1B0A-4919-96D9-F711E5E658E5}" dt="2022-04-19T14:35:52.111" v="3763" actId="207"/>
          <ac:picMkLst>
            <pc:docMk/>
            <pc:sldMk cId="1796089774" sldId="862"/>
            <ac:picMk id="26" creationId="{66FBAFF4-13FB-4804-929C-E55B0DCE8D41}"/>
          </ac:picMkLst>
        </pc:picChg>
        <pc:picChg chg="mod">
          <ac:chgData name="Thomas" userId="575d030b64f4584e" providerId="LiveId" clId="{1F2B6A54-1B0A-4919-96D9-F711E5E658E5}" dt="2022-04-19T14:35:52.111" v="3763" actId="207"/>
          <ac:picMkLst>
            <pc:docMk/>
            <pc:sldMk cId="1796089774" sldId="862"/>
            <ac:picMk id="29" creationId="{8F6056DF-819D-45C8-BC20-327C6C81D0C7}"/>
          </ac:picMkLst>
        </pc:picChg>
        <pc:picChg chg="add mod">
          <ac:chgData name="Thomas" userId="575d030b64f4584e" providerId="LiveId" clId="{1F2B6A54-1B0A-4919-96D9-F711E5E658E5}" dt="2022-04-19T14:35:52.111" v="3763" actId="207"/>
          <ac:picMkLst>
            <pc:docMk/>
            <pc:sldMk cId="1796089774" sldId="862"/>
            <ac:picMk id="30" creationId="{84618D36-E3DA-4923-B64C-8358B8F0BF70}"/>
          </ac:picMkLst>
        </pc:picChg>
        <pc:picChg chg="mod">
          <ac:chgData name="Thomas" userId="575d030b64f4584e" providerId="LiveId" clId="{1F2B6A54-1B0A-4919-96D9-F711E5E658E5}" dt="2022-04-19T14:35:52.111" v="3763" actId="207"/>
          <ac:picMkLst>
            <pc:docMk/>
            <pc:sldMk cId="1796089774" sldId="862"/>
            <ac:picMk id="33" creationId="{6CACEC99-D229-4A54-9E4D-8C7FD709F714}"/>
          </ac:picMkLst>
        </pc:picChg>
        <pc:picChg chg="del mod">
          <ac:chgData name="Thomas" userId="575d030b64f4584e" providerId="LiveId" clId="{1F2B6A54-1B0A-4919-96D9-F711E5E658E5}" dt="2022-03-31T09:20:51.314" v="2051" actId="478"/>
          <ac:picMkLst>
            <pc:docMk/>
            <pc:sldMk cId="1796089774" sldId="862"/>
            <ac:picMk id="45" creationId="{AB19333B-7CF5-474D-8B20-86B7A09FF724}"/>
          </ac:picMkLst>
        </pc:picChg>
        <pc:picChg chg="mod">
          <ac:chgData name="Thomas" userId="575d030b64f4584e" providerId="LiveId" clId="{1F2B6A54-1B0A-4919-96D9-F711E5E658E5}" dt="2022-04-19T14:35:52.111" v="3763" actId="207"/>
          <ac:picMkLst>
            <pc:docMk/>
            <pc:sldMk cId="1796089774" sldId="862"/>
            <ac:picMk id="48" creationId="{DF95B8B6-9531-4C92-9EF0-0B2FE11DEAF0}"/>
          </ac:picMkLst>
        </pc:picChg>
        <pc:picChg chg="mod">
          <ac:chgData name="Thomas" userId="575d030b64f4584e" providerId="LiveId" clId="{1F2B6A54-1B0A-4919-96D9-F711E5E658E5}" dt="2022-04-19T14:35:52.111" v="3763" actId="207"/>
          <ac:picMkLst>
            <pc:docMk/>
            <pc:sldMk cId="1796089774" sldId="862"/>
            <ac:picMk id="50" creationId="{7EEAFADF-E2CC-41B6-B78D-9B2BAA5421D7}"/>
          </ac:picMkLst>
        </pc:picChg>
        <pc:picChg chg="mod">
          <ac:chgData name="Thomas" userId="575d030b64f4584e" providerId="LiveId" clId="{1F2B6A54-1B0A-4919-96D9-F711E5E658E5}" dt="2022-04-19T14:35:52.111" v="3763" actId="207"/>
          <ac:picMkLst>
            <pc:docMk/>
            <pc:sldMk cId="1796089774" sldId="862"/>
            <ac:picMk id="53" creationId="{62C06EC7-75C9-4163-B299-8E4A8046E9FB}"/>
          </ac:picMkLst>
        </pc:picChg>
        <pc:picChg chg="mod">
          <ac:chgData name="Thomas" userId="575d030b64f4584e" providerId="LiveId" clId="{1F2B6A54-1B0A-4919-96D9-F711E5E658E5}" dt="2022-04-19T14:35:52.111" v="3763" actId="207"/>
          <ac:picMkLst>
            <pc:docMk/>
            <pc:sldMk cId="1796089774" sldId="862"/>
            <ac:picMk id="61" creationId="{13850C3C-3083-43D6-A5FF-678914CB7073}"/>
          </ac:picMkLst>
        </pc:picChg>
        <pc:picChg chg="mod">
          <ac:chgData name="Thomas" userId="575d030b64f4584e" providerId="LiveId" clId="{1F2B6A54-1B0A-4919-96D9-F711E5E658E5}" dt="2022-04-19T14:35:52.111" v="3763" actId="207"/>
          <ac:picMkLst>
            <pc:docMk/>
            <pc:sldMk cId="1796089774" sldId="862"/>
            <ac:picMk id="63" creationId="{A9F9A699-8157-4AFC-A8D6-16EA5C3A773E}"/>
          </ac:picMkLst>
        </pc:picChg>
        <pc:picChg chg="mod">
          <ac:chgData name="Thomas" userId="575d030b64f4584e" providerId="LiveId" clId="{1F2B6A54-1B0A-4919-96D9-F711E5E658E5}" dt="2022-04-19T14:35:52.111" v="3763" actId="207"/>
          <ac:picMkLst>
            <pc:docMk/>
            <pc:sldMk cId="1796089774" sldId="862"/>
            <ac:picMk id="65" creationId="{4B77E228-FBE5-469A-9681-ABF20407F2A7}"/>
          </ac:picMkLst>
        </pc:picChg>
        <pc:picChg chg="mod">
          <ac:chgData name="Thomas" userId="575d030b64f4584e" providerId="LiveId" clId="{1F2B6A54-1B0A-4919-96D9-F711E5E658E5}" dt="2022-04-19T14:35:52.111" v="3763" actId="207"/>
          <ac:picMkLst>
            <pc:docMk/>
            <pc:sldMk cId="1796089774" sldId="862"/>
            <ac:picMk id="67" creationId="{4D41C3BA-91B7-4F5B-AFEE-43BED6F75F58}"/>
          </ac:picMkLst>
        </pc:picChg>
        <pc:picChg chg="mod">
          <ac:chgData name="Thomas" userId="575d030b64f4584e" providerId="LiveId" clId="{1F2B6A54-1B0A-4919-96D9-F711E5E658E5}" dt="2022-04-19T14:35:52.111" v="3763" actId="207"/>
          <ac:picMkLst>
            <pc:docMk/>
            <pc:sldMk cId="1796089774" sldId="862"/>
            <ac:picMk id="71" creationId="{302C92B1-152C-410F-A7AF-0009E3E6ABE7}"/>
          </ac:picMkLst>
        </pc:picChg>
        <pc:picChg chg="add mod">
          <ac:chgData name="Thomas" userId="575d030b64f4584e" providerId="LiveId" clId="{1F2B6A54-1B0A-4919-96D9-F711E5E658E5}" dt="2022-04-19T14:35:52.111" v="3763" actId="207"/>
          <ac:picMkLst>
            <pc:docMk/>
            <pc:sldMk cId="1796089774" sldId="862"/>
            <ac:picMk id="99" creationId="{CF25A7B2-9F75-465B-9128-17AA6FC1DA59}"/>
          </ac:picMkLst>
        </pc:picChg>
        <pc:picChg chg="add del mod">
          <ac:chgData name="Thomas" userId="575d030b64f4584e" providerId="LiveId" clId="{1F2B6A54-1B0A-4919-96D9-F711E5E658E5}" dt="2022-03-31T08:54:39.973" v="1801" actId="27803"/>
          <ac:picMkLst>
            <pc:docMk/>
            <pc:sldMk cId="1796089774" sldId="862"/>
            <ac:picMk id="109" creationId="{8D459ABB-F5AF-4152-A2C4-A967D70A300B}"/>
          </ac:picMkLst>
        </pc:picChg>
        <pc:picChg chg="mod">
          <ac:chgData name="Thomas" userId="575d030b64f4584e" providerId="LiveId" clId="{1F2B6A54-1B0A-4919-96D9-F711E5E658E5}" dt="2022-04-19T14:35:52.111" v="3763" actId="207"/>
          <ac:picMkLst>
            <pc:docMk/>
            <pc:sldMk cId="1796089774" sldId="862"/>
            <ac:picMk id="349" creationId="{C5F48443-D21F-44BF-83B1-56683CC3EC3B}"/>
          </ac:picMkLst>
        </pc:picChg>
        <pc:picChg chg="mod">
          <ac:chgData name="Thomas" userId="575d030b64f4584e" providerId="LiveId" clId="{1F2B6A54-1B0A-4919-96D9-F711E5E658E5}" dt="2022-04-19T14:35:52.111" v="3763" actId="207"/>
          <ac:picMkLst>
            <pc:docMk/>
            <pc:sldMk cId="1796089774" sldId="862"/>
            <ac:picMk id="351" creationId="{E0CA778D-6AB6-41F0-BB6C-4B777FF76B09}"/>
          </ac:picMkLst>
        </pc:picChg>
        <pc:picChg chg="mod">
          <ac:chgData name="Thomas" userId="575d030b64f4584e" providerId="LiveId" clId="{1F2B6A54-1B0A-4919-96D9-F711E5E658E5}" dt="2022-04-19T14:35:52.111" v="3763" actId="207"/>
          <ac:picMkLst>
            <pc:docMk/>
            <pc:sldMk cId="1796089774" sldId="862"/>
            <ac:picMk id="353" creationId="{2F7F8A8A-60AE-4ED2-9056-9F06807E54F9}"/>
          </ac:picMkLst>
        </pc:picChg>
        <pc:picChg chg="mod">
          <ac:chgData name="Thomas" userId="575d030b64f4584e" providerId="LiveId" clId="{1F2B6A54-1B0A-4919-96D9-F711E5E658E5}" dt="2022-04-19T14:35:52.111" v="3763" actId="207"/>
          <ac:picMkLst>
            <pc:docMk/>
            <pc:sldMk cId="1796089774" sldId="862"/>
            <ac:picMk id="357" creationId="{A8AFF59F-A173-4A9D-9016-7C8B89AE1B5B}"/>
          </ac:picMkLst>
        </pc:picChg>
        <pc:picChg chg="mod">
          <ac:chgData name="Thomas" userId="575d030b64f4584e" providerId="LiveId" clId="{1F2B6A54-1B0A-4919-96D9-F711E5E658E5}" dt="2022-04-19T14:35:52.111" v="3763" actId="207"/>
          <ac:picMkLst>
            <pc:docMk/>
            <pc:sldMk cId="1796089774" sldId="862"/>
            <ac:picMk id="359" creationId="{DADAB2E9-8D32-45FF-9CCF-2FCCB9A01616}"/>
          </ac:picMkLst>
        </pc:picChg>
        <pc:picChg chg="mod">
          <ac:chgData name="Thomas" userId="575d030b64f4584e" providerId="LiveId" clId="{1F2B6A54-1B0A-4919-96D9-F711E5E658E5}" dt="2022-04-19T14:35:52.111" v="3763" actId="207"/>
          <ac:picMkLst>
            <pc:docMk/>
            <pc:sldMk cId="1796089774" sldId="862"/>
            <ac:picMk id="361" creationId="{3A31F6EA-5F3C-439F-8A4E-FA9A3AF58338}"/>
          </ac:picMkLst>
        </pc:picChg>
        <pc:picChg chg="mod">
          <ac:chgData name="Thomas" userId="575d030b64f4584e" providerId="LiveId" clId="{1F2B6A54-1B0A-4919-96D9-F711E5E658E5}" dt="2022-04-19T14:35:52.111" v="3763" actId="207"/>
          <ac:picMkLst>
            <pc:docMk/>
            <pc:sldMk cId="1796089774" sldId="862"/>
            <ac:picMk id="363" creationId="{6118234E-6163-4AEE-8783-79A79889A0A1}"/>
          </ac:picMkLst>
        </pc:picChg>
        <pc:picChg chg="mod">
          <ac:chgData name="Thomas" userId="575d030b64f4584e" providerId="LiveId" clId="{1F2B6A54-1B0A-4919-96D9-F711E5E658E5}" dt="2022-04-19T14:35:52.111" v="3763" actId="207"/>
          <ac:picMkLst>
            <pc:docMk/>
            <pc:sldMk cId="1796089774" sldId="862"/>
            <ac:picMk id="365" creationId="{99745A91-3247-418E-9B7B-2DBD70E36F1A}"/>
          </ac:picMkLst>
        </pc:picChg>
        <pc:picChg chg="mod">
          <ac:chgData name="Thomas" userId="575d030b64f4584e" providerId="LiveId" clId="{1F2B6A54-1B0A-4919-96D9-F711E5E658E5}" dt="2022-04-19T14:35:52.111" v="3763" actId="207"/>
          <ac:picMkLst>
            <pc:docMk/>
            <pc:sldMk cId="1796089774" sldId="862"/>
            <ac:picMk id="369" creationId="{C2ED1C3E-035F-465A-9159-592A4CA29373}"/>
          </ac:picMkLst>
        </pc:picChg>
        <pc:picChg chg="mod">
          <ac:chgData name="Thomas" userId="575d030b64f4584e" providerId="LiveId" clId="{1F2B6A54-1B0A-4919-96D9-F711E5E658E5}" dt="2022-04-19T14:35:52.111" v="3763" actId="207"/>
          <ac:picMkLst>
            <pc:docMk/>
            <pc:sldMk cId="1796089774" sldId="862"/>
            <ac:picMk id="470" creationId="{D37BECFC-9097-44BE-9497-A78FC3EADF55}"/>
          </ac:picMkLst>
        </pc:picChg>
        <pc:picChg chg="mod">
          <ac:chgData name="Thomas" userId="575d030b64f4584e" providerId="LiveId" clId="{1F2B6A54-1B0A-4919-96D9-F711E5E658E5}" dt="2022-04-19T14:35:52.111" v="3763" actId="207"/>
          <ac:picMkLst>
            <pc:docMk/>
            <pc:sldMk cId="1796089774" sldId="862"/>
            <ac:picMk id="484" creationId="{D162753C-C903-4FFD-B9EB-287FC292ECA2}"/>
          </ac:picMkLst>
        </pc:picChg>
        <pc:picChg chg="mod">
          <ac:chgData name="Thomas" userId="575d030b64f4584e" providerId="LiveId" clId="{1F2B6A54-1B0A-4919-96D9-F711E5E658E5}" dt="2022-04-19T14:35:52.111" v="3763" actId="207"/>
          <ac:picMkLst>
            <pc:docMk/>
            <pc:sldMk cId="1796089774" sldId="862"/>
            <ac:picMk id="522" creationId="{D3F892C2-E81F-4F10-8519-F2C69A54874E}"/>
          </ac:picMkLst>
        </pc:picChg>
        <pc:picChg chg="mod">
          <ac:chgData name="Thomas" userId="575d030b64f4584e" providerId="LiveId" clId="{1F2B6A54-1B0A-4919-96D9-F711E5E658E5}" dt="2022-04-19T14:35:52.111" v="3763" actId="207"/>
          <ac:picMkLst>
            <pc:docMk/>
            <pc:sldMk cId="1796089774" sldId="862"/>
            <ac:picMk id="524" creationId="{B5722B1E-6AC0-4100-8A81-2871E385D06D}"/>
          </ac:picMkLst>
        </pc:picChg>
        <pc:picChg chg="add del mod">
          <ac:chgData name="Thomas" userId="575d030b64f4584e" providerId="LiveId" clId="{1F2B6A54-1B0A-4919-96D9-F711E5E658E5}" dt="2022-04-19T14:35:52.111" v="3763" actId="207"/>
          <ac:picMkLst>
            <pc:docMk/>
            <pc:sldMk cId="1796089774" sldId="862"/>
            <ac:picMk id="798" creationId="{FE614F31-E1F9-4A09-B6B8-6A6E599784E9}"/>
          </ac:picMkLst>
        </pc:picChg>
        <pc:picChg chg="mod">
          <ac:chgData name="Thomas" userId="575d030b64f4584e" providerId="LiveId" clId="{1F2B6A54-1B0A-4919-96D9-F711E5E658E5}" dt="2022-04-19T14:35:52.111" v="3763" actId="207"/>
          <ac:picMkLst>
            <pc:docMk/>
            <pc:sldMk cId="1796089774" sldId="862"/>
            <ac:picMk id="800" creationId="{9ED7344D-1FEA-4122-BA2A-2812C26377D2}"/>
          </ac:picMkLst>
        </pc:picChg>
        <pc:picChg chg="mod">
          <ac:chgData name="Thomas" userId="575d030b64f4584e" providerId="LiveId" clId="{1F2B6A54-1B0A-4919-96D9-F711E5E658E5}" dt="2022-04-19T14:35:52.111" v="3763" actId="207"/>
          <ac:picMkLst>
            <pc:docMk/>
            <pc:sldMk cId="1796089774" sldId="862"/>
            <ac:picMk id="802" creationId="{F3FBEF6C-6BA5-45F2-89B0-5A630E616B84}"/>
          </ac:picMkLst>
        </pc:picChg>
        <pc:picChg chg="mod">
          <ac:chgData name="Thomas" userId="575d030b64f4584e" providerId="LiveId" clId="{1F2B6A54-1B0A-4919-96D9-F711E5E658E5}" dt="2022-04-19T14:35:52.111" v="3763" actId="207"/>
          <ac:picMkLst>
            <pc:docMk/>
            <pc:sldMk cId="1796089774" sldId="862"/>
            <ac:picMk id="804" creationId="{E98EF1FE-11F4-4C7F-94B7-FE5E0EA1D466}"/>
          </ac:picMkLst>
        </pc:picChg>
        <pc:picChg chg="mod">
          <ac:chgData name="Thomas" userId="575d030b64f4584e" providerId="LiveId" clId="{1F2B6A54-1B0A-4919-96D9-F711E5E658E5}" dt="2022-04-19T14:35:52.111" v="3763" actId="207"/>
          <ac:picMkLst>
            <pc:docMk/>
            <pc:sldMk cId="1796089774" sldId="862"/>
            <ac:picMk id="806" creationId="{F752ECC2-92CA-4A65-BCF2-4436F12948FF}"/>
          </ac:picMkLst>
        </pc:picChg>
        <pc:picChg chg="mod">
          <ac:chgData name="Thomas" userId="575d030b64f4584e" providerId="LiveId" clId="{1F2B6A54-1B0A-4919-96D9-F711E5E658E5}" dt="2022-04-19T14:35:52.111" v="3763" actId="207"/>
          <ac:picMkLst>
            <pc:docMk/>
            <pc:sldMk cId="1796089774" sldId="862"/>
            <ac:picMk id="808" creationId="{7C37C6A3-A40D-4943-B5D7-623AAED0A8BE}"/>
          </ac:picMkLst>
        </pc:picChg>
        <pc:picChg chg="mod">
          <ac:chgData name="Thomas" userId="575d030b64f4584e" providerId="LiveId" clId="{1F2B6A54-1B0A-4919-96D9-F711E5E658E5}" dt="2022-04-19T14:35:52.111" v="3763" actId="207"/>
          <ac:picMkLst>
            <pc:docMk/>
            <pc:sldMk cId="1796089774" sldId="862"/>
            <ac:picMk id="810" creationId="{79B47C94-5718-488E-9F57-119B35F23792}"/>
          </ac:picMkLst>
        </pc:picChg>
        <pc:picChg chg="mod">
          <ac:chgData name="Thomas" userId="575d030b64f4584e" providerId="LiveId" clId="{1F2B6A54-1B0A-4919-96D9-F711E5E658E5}" dt="2022-04-19T14:35:52.111" v="3763" actId="207"/>
          <ac:picMkLst>
            <pc:docMk/>
            <pc:sldMk cId="1796089774" sldId="862"/>
            <ac:picMk id="812" creationId="{A5F5DF37-467A-4AC8-AA3E-A706DF6E821A}"/>
          </ac:picMkLst>
        </pc:picChg>
        <pc:picChg chg="mod">
          <ac:chgData name="Thomas" userId="575d030b64f4584e" providerId="LiveId" clId="{1F2B6A54-1B0A-4919-96D9-F711E5E658E5}" dt="2022-04-19T14:35:52.111" v="3763" actId="207"/>
          <ac:picMkLst>
            <pc:docMk/>
            <pc:sldMk cId="1796089774" sldId="862"/>
            <ac:picMk id="814" creationId="{710740F2-5623-4904-A8C5-A7DA484BBFF5}"/>
          </ac:picMkLst>
        </pc:picChg>
        <pc:picChg chg="mod">
          <ac:chgData name="Thomas" userId="575d030b64f4584e" providerId="LiveId" clId="{1F2B6A54-1B0A-4919-96D9-F711E5E658E5}" dt="2022-04-19T14:35:52.111" v="3763" actId="207"/>
          <ac:picMkLst>
            <pc:docMk/>
            <pc:sldMk cId="1796089774" sldId="862"/>
            <ac:picMk id="816" creationId="{5B389D62-88D9-4140-A208-303AE31C31BE}"/>
          </ac:picMkLst>
        </pc:picChg>
        <pc:picChg chg="mod">
          <ac:chgData name="Thomas" userId="575d030b64f4584e" providerId="LiveId" clId="{1F2B6A54-1B0A-4919-96D9-F711E5E658E5}" dt="2022-04-19T14:35:52.111" v="3763" actId="207"/>
          <ac:picMkLst>
            <pc:docMk/>
            <pc:sldMk cId="1796089774" sldId="862"/>
            <ac:picMk id="818" creationId="{7BE52511-5337-4DF4-81AE-A5B1BF55956B}"/>
          </ac:picMkLst>
        </pc:picChg>
        <pc:picChg chg="mod">
          <ac:chgData name="Thomas" userId="575d030b64f4584e" providerId="LiveId" clId="{1F2B6A54-1B0A-4919-96D9-F711E5E658E5}" dt="2022-04-19T14:35:52.111" v="3763" actId="207"/>
          <ac:picMkLst>
            <pc:docMk/>
            <pc:sldMk cId="1796089774" sldId="862"/>
            <ac:picMk id="820" creationId="{996CCA7B-20BA-41F8-ABE7-CC480132F9B6}"/>
          </ac:picMkLst>
        </pc:picChg>
        <pc:picChg chg="mod">
          <ac:chgData name="Thomas" userId="575d030b64f4584e" providerId="LiveId" clId="{1F2B6A54-1B0A-4919-96D9-F711E5E658E5}" dt="2022-04-19T14:35:52.111" v="3763" actId="207"/>
          <ac:picMkLst>
            <pc:docMk/>
            <pc:sldMk cId="1796089774" sldId="862"/>
            <ac:picMk id="822" creationId="{2AC5557A-0433-44B5-A7E9-A8C78F76971B}"/>
          </ac:picMkLst>
        </pc:picChg>
        <pc:picChg chg="mod">
          <ac:chgData name="Thomas" userId="575d030b64f4584e" providerId="LiveId" clId="{1F2B6A54-1B0A-4919-96D9-F711E5E658E5}" dt="2022-04-19T14:35:52.111" v="3763" actId="207"/>
          <ac:picMkLst>
            <pc:docMk/>
            <pc:sldMk cId="1796089774" sldId="862"/>
            <ac:picMk id="824" creationId="{5EC94F01-9F09-40E5-B0BE-CA1A02E779F4}"/>
          </ac:picMkLst>
        </pc:picChg>
        <pc:picChg chg="mod">
          <ac:chgData name="Thomas" userId="575d030b64f4584e" providerId="LiveId" clId="{1F2B6A54-1B0A-4919-96D9-F711E5E658E5}" dt="2022-04-19T14:35:52.111" v="3763" actId="207"/>
          <ac:picMkLst>
            <pc:docMk/>
            <pc:sldMk cId="1796089774" sldId="862"/>
            <ac:picMk id="826" creationId="{5D1E21E6-8601-4CFD-BD93-5678A50BF863}"/>
          </ac:picMkLst>
        </pc:picChg>
        <pc:picChg chg="mod">
          <ac:chgData name="Thomas" userId="575d030b64f4584e" providerId="LiveId" clId="{1F2B6A54-1B0A-4919-96D9-F711E5E658E5}" dt="2022-04-19T14:35:52.111" v="3763" actId="207"/>
          <ac:picMkLst>
            <pc:docMk/>
            <pc:sldMk cId="1796089774" sldId="862"/>
            <ac:picMk id="828" creationId="{5FAF7E15-2221-43A1-AED2-C153BA09CD97}"/>
          </ac:picMkLst>
        </pc:picChg>
        <pc:picChg chg="mod">
          <ac:chgData name="Thomas" userId="575d030b64f4584e" providerId="LiveId" clId="{1F2B6A54-1B0A-4919-96D9-F711E5E658E5}" dt="2022-04-19T14:35:52.111" v="3763" actId="207"/>
          <ac:picMkLst>
            <pc:docMk/>
            <pc:sldMk cId="1796089774" sldId="862"/>
            <ac:picMk id="830" creationId="{C2E0326C-81AF-413B-879A-D5B43D33B339}"/>
          </ac:picMkLst>
        </pc:picChg>
        <pc:picChg chg="mod">
          <ac:chgData name="Thomas" userId="575d030b64f4584e" providerId="LiveId" clId="{1F2B6A54-1B0A-4919-96D9-F711E5E658E5}" dt="2022-04-19T14:35:52.111" v="3763" actId="207"/>
          <ac:picMkLst>
            <pc:docMk/>
            <pc:sldMk cId="1796089774" sldId="862"/>
            <ac:picMk id="832" creationId="{8ABC62DC-6617-4E64-B3D1-00E07B7913D5}"/>
          </ac:picMkLst>
        </pc:picChg>
        <pc:picChg chg="mod">
          <ac:chgData name="Thomas" userId="575d030b64f4584e" providerId="LiveId" clId="{1F2B6A54-1B0A-4919-96D9-F711E5E658E5}" dt="2022-04-19T14:35:52.111" v="3763" actId="207"/>
          <ac:picMkLst>
            <pc:docMk/>
            <pc:sldMk cId="1796089774" sldId="862"/>
            <ac:picMk id="834" creationId="{2EED6797-4590-4043-8116-F74A7AF574F8}"/>
          </ac:picMkLst>
        </pc:picChg>
        <pc:picChg chg="mod">
          <ac:chgData name="Thomas" userId="575d030b64f4584e" providerId="LiveId" clId="{1F2B6A54-1B0A-4919-96D9-F711E5E658E5}" dt="2022-04-19T14:35:52.111" v="3763" actId="207"/>
          <ac:picMkLst>
            <pc:docMk/>
            <pc:sldMk cId="1796089774" sldId="862"/>
            <ac:picMk id="836" creationId="{E5679F71-CCF2-4250-B9E9-92C084CBBFD7}"/>
          </ac:picMkLst>
        </pc:picChg>
        <pc:picChg chg="mod">
          <ac:chgData name="Thomas" userId="575d030b64f4584e" providerId="LiveId" clId="{1F2B6A54-1B0A-4919-96D9-F711E5E658E5}" dt="2022-04-19T14:35:52.111" v="3763" actId="207"/>
          <ac:picMkLst>
            <pc:docMk/>
            <pc:sldMk cId="1796089774" sldId="862"/>
            <ac:picMk id="838" creationId="{2AD5707B-5FF5-425F-A36B-53B6BA213A06}"/>
          </ac:picMkLst>
        </pc:picChg>
        <pc:picChg chg="mod">
          <ac:chgData name="Thomas" userId="575d030b64f4584e" providerId="LiveId" clId="{1F2B6A54-1B0A-4919-96D9-F711E5E658E5}" dt="2022-04-19T14:35:52.111" v="3763" actId="207"/>
          <ac:picMkLst>
            <pc:docMk/>
            <pc:sldMk cId="1796089774" sldId="862"/>
            <ac:picMk id="840" creationId="{C9F19967-BC42-4B55-9ACA-BB5BD061AD8D}"/>
          </ac:picMkLst>
        </pc:picChg>
        <pc:picChg chg="mod">
          <ac:chgData name="Thomas" userId="575d030b64f4584e" providerId="LiveId" clId="{1F2B6A54-1B0A-4919-96D9-F711E5E658E5}" dt="2022-04-19T14:35:52.111" v="3763" actId="207"/>
          <ac:picMkLst>
            <pc:docMk/>
            <pc:sldMk cId="1796089774" sldId="862"/>
            <ac:picMk id="842" creationId="{56A30C79-9D8A-4BB0-9CE5-518855D9E30E}"/>
          </ac:picMkLst>
        </pc:picChg>
        <pc:picChg chg="mod">
          <ac:chgData name="Thomas" userId="575d030b64f4584e" providerId="LiveId" clId="{1F2B6A54-1B0A-4919-96D9-F711E5E658E5}" dt="2022-04-19T14:35:52.111" v="3763" actId="207"/>
          <ac:picMkLst>
            <pc:docMk/>
            <pc:sldMk cId="1796089774" sldId="862"/>
            <ac:picMk id="844" creationId="{FF397EE7-4FA6-404D-9DC1-DF50823D0A32}"/>
          </ac:picMkLst>
        </pc:picChg>
        <pc:picChg chg="mod">
          <ac:chgData name="Thomas" userId="575d030b64f4584e" providerId="LiveId" clId="{1F2B6A54-1B0A-4919-96D9-F711E5E658E5}" dt="2022-04-19T14:35:52.111" v="3763" actId="207"/>
          <ac:picMkLst>
            <pc:docMk/>
            <pc:sldMk cId="1796089774" sldId="862"/>
            <ac:picMk id="846" creationId="{A3DF78E4-15D2-439D-997A-4A513D10EFEB}"/>
          </ac:picMkLst>
        </pc:picChg>
        <pc:picChg chg="mod">
          <ac:chgData name="Thomas" userId="575d030b64f4584e" providerId="LiveId" clId="{1F2B6A54-1B0A-4919-96D9-F711E5E658E5}" dt="2022-04-19T14:35:52.111" v="3763" actId="207"/>
          <ac:picMkLst>
            <pc:docMk/>
            <pc:sldMk cId="1796089774" sldId="862"/>
            <ac:picMk id="848" creationId="{784A0516-A79E-47D4-90CB-B75D1680C2A5}"/>
          </ac:picMkLst>
        </pc:picChg>
        <pc:picChg chg="mod">
          <ac:chgData name="Thomas" userId="575d030b64f4584e" providerId="LiveId" clId="{1F2B6A54-1B0A-4919-96D9-F711E5E658E5}" dt="2022-04-19T14:35:52.111" v="3763" actId="207"/>
          <ac:picMkLst>
            <pc:docMk/>
            <pc:sldMk cId="1796089774" sldId="862"/>
            <ac:picMk id="850" creationId="{D095B018-F361-4C66-BFC9-5B6870DB4492}"/>
          </ac:picMkLst>
        </pc:picChg>
        <pc:picChg chg="mod">
          <ac:chgData name="Thomas" userId="575d030b64f4584e" providerId="LiveId" clId="{1F2B6A54-1B0A-4919-96D9-F711E5E658E5}" dt="2022-04-19T14:35:52.111" v="3763" actId="207"/>
          <ac:picMkLst>
            <pc:docMk/>
            <pc:sldMk cId="1796089774" sldId="862"/>
            <ac:picMk id="866" creationId="{4A2D2068-A72A-4E73-8251-F3A1A9B359AC}"/>
          </ac:picMkLst>
        </pc:picChg>
        <pc:picChg chg="mod">
          <ac:chgData name="Thomas" userId="575d030b64f4584e" providerId="LiveId" clId="{1F2B6A54-1B0A-4919-96D9-F711E5E658E5}" dt="2022-04-19T14:35:52.111" v="3763" actId="207"/>
          <ac:picMkLst>
            <pc:docMk/>
            <pc:sldMk cId="1796089774" sldId="862"/>
            <ac:picMk id="868" creationId="{AA51D352-ED7D-4D85-9E71-C2BB66F1DF95}"/>
          </ac:picMkLst>
        </pc:picChg>
        <pc:picChg chg="mod">
          <ac:chgData name="Thomas" userId="575d030b64f4584e" providerId="LiveId" clId="{1F2B6A54-1B0A-4919-96D9-F711E5E658E5}" dt="2022-04-19T14:35:52.111" v="3763" actId="207"/>
          <ac:picMkLst>
            <pc:docMk/>
            <pc:sldMk cId="1796089774" sldId="862"/>
            <ac:picMk id="870" creationId="{2D50BEAB-D867-420E-9C83-AE1DB3798D95}"/>
          </ac:picMkLst>
        </pc:picChg>
        <pc:picChg chg="mod">
          <ac:chgData name="Thomas" userId="575d030b64f4584e" providerId="LiveId" clId="{1F2B6A54-1B0A-4919-96D9-F711E5E658E5}" dt="2022-04-19T14:35:52.111" v="3763" actId="207"/>
          <ac:picMkLst>
            <pc:docMk/>
            <pc:sldMk cId="1796089774" sldId="862"/>
            <ac:picMk id="872" creationId="{0BA5DA39-5C84-4268-B7D8-C44868899AEC}"/>
          </ac:picMkLst>
        </pc:picChg>
        <pc:picChg chg="mod">
          <ac:chgData name="Thomas" userId="575d030b64f4584e" providerId="LiveId" clId="{1F2B6A54-1B0A-4919-96D9-F711E5E658E5}" dt="2022-04-19T14:35:52.111" v="3763" actId="207"/>
          <ac:picMkLst>
            <pc:docMk/>
            <pc:sldMk cId="1796089774" sldId="862"/>
            <ac:picMk id="874" creationId="{58A4477D-B7D5-4045-8B60-345F60A0A949}"/>
          </ac:picMkLst>
        </pc:picChg>
        <pc:picChg chg="mod">
          <ac:chgData name="Thomas" userId="575d030b64f4584e" providerId="LiveId" clId="{1F2B6A54-1B0A-4919-96D9-F711E5E658E5}" dt="2022-04-19T14:35:52.111" v="3763" actId="207"/>
          <ac:picMkLst>
            <pc:docMk/>
            <pc:sldMk cId="1796089774" sldId="862"/>
            <ac:picMk id="876" creationId="{CB50D552-A37D-437D-907E-65F01ED45183}"/>
          </ac:picMkLst>
        </pc:picChg>
        <pc:picChg chg="mod">
          <ac:chgData name="Thomas" userId="575d030b64f4584e" providerId="LiveId" clId="{1F2B6A54-1B0A-4919-96D9-F711E5E658E5}" dt="2022-04-19T14:35:52.111" v="3763" actId="207"/>
          <ac:picMkLst>
            <pc:docMk/>
            <pc:sldMk cId="1796089774" sldId="862"/>
            <ac:picMk id="878" creationId="{66C66703-2F03-4096-98AA-45FB130F2F82}"/>
          </ac:picMkLst>
        </pc:picChg>
        <pc:picChg chg="mod">
          <ac:chgData name="Thomas" userId="575d030b64f4584e" providerId="LiveId" clId="{1F2B6A54-1B0A-4919-96D9-F711E5E658E5}" dt="2022-04-19T14:35:52.111" v="3763" actId="207"/>
          <ac:picMkLst>
            <pc:docMk/>
            <pc:sldMk cId="1796089774" sldId="862"/>
            <ac:picMk id="880" creationId="{7C7ECBAD-9926-45F9-81D6-5996A4A4B76E}"/>
          </ac:picMkLst>
        </pc:picChg>
        <pc:picChg chg="mod">
          <ac:chgData name="Thomas" userId="575d030b64f4584e" providerId="LiveId" clId="{1F2B6A54-1B0A-4919-96D9-F711E5E658E5}" dt="2022-04-19T14:35:52.111" v="3763" actId="207"/>
          <ac:picMkLst>
            <pc:docMk/>
            <pc:sldMk cId="1796089774" sldId="862"/>
            <ac:picMk id="882" creationId="{C1C1DD3A-8803-4260-88EC-AC234DB1D527}"/>
          </ac:picMkLst>
        </pc:picChg>
        <pc:picChg chg="mod">
          <ac:chgData name="Thomas" userId="575d030b64f4584e" providerId="LiveId" clId="{1F2B6A54-1B0A-4919-96D9-F711E5E658E5}" dt="2022-04-19T14:35:52.111" v="3763" actId="207"/>
          <ac:picMkLst>
            <pc:docMk/>
            <pc:sldMk cId="1796089774" sldId="862"/>
            <ac:picMk id="884" creationId="{ADEE132B-D7D3-4DDF-9F74-12C933E809A1}"/>
          </ac:picMkLst>
        </pc:picChg>
        <pc:picChg chg="mod">
          <ac:chgData name="Thomas" userId="575d030b64f4584e" providerId="LiveId" clId="{1F2B6A54-1B0A-4919-96D9-F711E5E658E5}" dt="2022-04-19T14:35:52.111" v="3763" actId="207"/>
          <ac:picMkLst>
            <pc:docMk/>
            <pc:sldMk cId="1796089774" sldId="862"/>
            <ac:picMk id="886" creationId="{BB3D1E3B-161A-4D22-97E4-D727C51D35BC}"/>
          </ac:picMkLst>
        </pc:picChg>
        <pc:picChg chg="mod">
          <ac:chgData name="Thomas" userId="575d030b64f4584e" providerId="LiveId" clId="{1F2B6A54-1B0A-4919-96D9-F711E5E658E5}" dt="2022-04-19T14:35:52.111" v="3763" actId="207"/>
          <ac:picMkLst>
            <pc:docMk/>
            <pc:sldMk cId="1796089774" sldId="862"/>
            <ac:picMk id="888" creationId="{FD390D65-9529-4AA4-BD49-FF11E5C8FAD3}"/>
          </ac:picMkLst>
        </pc:picChg>
        <pc:picChg chg="mod">
          <ac:chgData name="Thomas" userId="575d030b64f4584e" providerId="LiveId" clId="{1F2B6A54-1B0A-4919-96D9-F711E5E658E5}" dt="2022-04-19T14:35:52.111" v="3763" actId="207"/>
          <ac:picMkLst>
            <pc:docMk/>
            <pc:sldMk cId="1796089774" sldId="862"/>
            <ac:picMk id="890" creationId="{45996257-84FD-4603-81C8-12895758918C}"/>
          </ac:picMkLst>
        </pc:picChg>
        <pc:picChg chg="mod">
          <ac:chgData name="Thomas" userId="575d030b64f4584e" providerId="LiveId" clId="{1F2B6A54-1B0A-4919-96D9-F711E5E658E5}" dt="2022-04-19T14:35:52.111" v="3763" actId="207"/>
          <ac:picMkLst>
            <pc:docMk/>
            <pc:sldMk cId="1796089774" sldId="862"/>
            <ac:picMk id="892" creationId="{7E99C5F6-1C05-4431-9C0F-C09AD2D258CD}"/>
          </ac:picMkLst>
        </pc:picChg>
        <pc:picChg chg="mod">
          <ac:chgData name="Thomas" userId="575d030b64f4584e" providerId="LiveId" clId="{1F2B6A54-1B0A-4919-96D9-F711E5E658E5}" dt="2022-04-19T14:35:52.111" v="3763" actId="207"/>
          <ac:picMkLst>
            <pc:docMk/>
            <pc:sldMk cId="1796089774" sldId="862"/>
            <ac:picMk id="894" creationId="{C958485A-F097-4B35-8BCF-40C4146AEA70}"/>
          </ac:picMkLst>
        </pc:picChg>
        <pc:picChg chg="mod">
          <ac:chgData name="Thomas" userId="575d030b64f4584e" providerId="LiveId" clId="{1F2B6A54-1B0A-4919-96D9-F711E5E658E5}" dt="2022-04-19T14:35:52.111" v="3763" actId="207"/>
          <ac:picMkLst>
            <pc:docMk/>
            <pc:sldMk cId="1796089774" sldId="862"/>
            <ac:picMk id="896" creationId="{42075195-524E-4158-982B-40B2F04377BD}"/>
          </ac:picMkLst>
        </pc:picChg>
        <pc:picChg chg="mod">
          <ac:chgData name="Thomas" userId="575d030b64f4584e" providerId="LiveId" clId="{1F2B6A54-1B0A-4919-96D9-F711E5E658E5}" dt="2022-04-19T14:35:52.111" v="3763" actId="207"/>
          <ac:picMkLst>
            <pc:docMk/>
            <pc:sldMk cId="1796089774" sldId="862"/>
            <ac:picMk id="898" creationId="{BADA4BF5-6853-4696-BF5E-DAD20015161B}"/>
          </ac:picMkLst>
        </pc:picChg>
        <pc:picChg chg="mod">
          <ac:chgData name="Thomas" userId="575d030b64f4584e" providerId="LiveId" clId="{1F2B6A54-1B0A-4919-96D9-F711E5E658E5}" dt="2022-04-19T14:35:52.111" v="3763" actId="207"/>
          <ac:picMkLst>
            <pc:docMk/>
            <pc:sldMk cId="1796089774" sldId="862"/>
            <ac:picMk id="900" creationId="{56CABB97-FBDB-460C-A8C1-9F7D9876E22D}"/>
          </ac:picMkLst>
        </pc:picChg>
        <pc:picChg chg="mod">
          <ac:chgData name="Thomas" userId="575d030b64f4584e" providerId="LiveId" clId="{1F2B6A54-1B0A-4919-96D9-F711E5E658E5}" dt="2022-04-19T14:35:52.111" v="3763" actId="207"/>
          <ac:picMkLst>
            <pc:docMk/>
            <pc:sldMk cId="1796089774" sldId="862"/>
            <ac:picMk id="902" creationId="{6D697BCF-C096-49CD-BBF1-29A0E74D6C79}"/>
          </ac:picMkLst>
        </pc:picChg>
        <pc:picChg chg="mod">
          <ac:chgData name="Thomas" userId="575d030b64f4584e" providerId="LiveId" clId="{1F2B6A54-1B0A-4919-96D9-F711E5E658E5}" dt="2022-04-19T14:35:52.111" v="3763" actId="207"/>
          <ac:picMkLst>
            <pc:docMk/>
            <pc:sldMk cId="1796089774" sldId="862"/>
            <ac:picMk id="905" creationId="{8E654852-C460-45DD-BFC9-EB8ED1F606BC}"/>
          </ac:picMkLst>
        </pc:picChg>
        <pc:picChg chg="mod">
          <ac:chgData name="Thomas" userId="575d030b64f4584e" providerId="LiveId" clId="{1F2B6A54-1B0A-4919-96D9-F711E5E658E5}" dt="2022-04-19T14:35:52.111" v="3763" actId="207"/>
          <ac:picMkLst>
            <pc:docMk/>
            <pc:sldMk cId="1796089774" sldId="862"/>
            <ac:picMk id="907" creationId="{4C8BE3C8-C899-41D4-BA3E-C91C6A563675}"/>
          </ac:picMkLst>
        </pc:picChg>
        <pc:picChg chg="mod">
          <ac:chgData name="Thomas" userId="575d030b64f4584e" providerId="LiveId" clId="{1F2B6A54-1B0A-4919-96D9-F711E5E658E5}" dt="2022-04-19T14:35:52.111" v="3763" actId="207"/>
          <ac:picMkLst>
            <pc:docMk/>
            <pc:sldMk cId="1796089774" sldId="862"/>
            <ac:picMk id="909" creationId="{984CF3CC-222B-4AFB-A75B-8D5E4FE7835A}"/>
          </ac:picMkLst>
        </pc:picChg>
        <pc:picChg chg="mod">
          <ac:chgData name="Thomas" userId="575d030b64f4584e" providerId="LiveId" clId="{1F2B6A54-1B0A-4919-96D9-F711E5E658E5}" dt="2022-04-19T14:35:52.111" v="3763" actId="207"/>
          <ac:picMkLst>
            <pc:docMk/>
            <pc:sldMk cId="1796089774" sldId="862"/>
            <ac:picMk id="911" creationId="{12BD1588-48E9-49D8-B983-FA3414E29D95}"/>
          </ac:picMkLst>
        </pc:picChg>
        <pc:picChg chg="mod">
          <ac:chgData name="Thomas" userId="575d030b64f4584e" providerId="LiveId" clId="{1F2B6A54-1B0A-4919-96D9-F711E5E658E5}" dt="2022-04-19T14:35:52.111" v="3763" actId="207"/>
          <ac:picMkLst>
            <pc:docMk/>
            <pc:sldMk cId="1796089774" sldId="862"/>
            <ac:picMk id="913" creationId="{57EF650A-705B-4B16-8FAB-A5823EA70DA9}"/>
          </ac:picMkLst>
        </pc:picChg>
        <pc:picChg chg="mod">
          <ac:chgData name="Thomas" userId="575d030b64f4584e" providerId="LiveId" clId="{1F2B6A54-1B0A-4919-96D9-F711E5E658E5}" dt="2022-04-19T14:35:52.111" v="3763" actId="207"/>
          <ac:picMkLst>
            <pc:docMk/>
            <pc:sldMk cId="1796089774" sldId="862"/>
            <ac:picMk id="915" creationId="{A529EB28-EBCC-4EEB-A713-1314D46DC452}"/>
          </ac:picMkLst>
        </pc:picChg>
        <pc:picChg chg="mod">
          <ac:chgData name="Thomas" userId="575d030b64f4584e" providerId="LiveId" clId="{1F2B6A54-1B0A-4919-96D9-F711E5E658E5}" dt="2022-04-19T14:35:52.111" v="3763" actId="207"/>
          <ac:picMkLst>
            <pc:docMk/>
            <pc:sldMk cId="1796089774" sldId="862"/>
            <ac:picMk id="917" creationId="{751A77BE-43BA-422A-B5AC-867506235ACD}"/>
          </ac:picMkLst>
        </pc:picChg>
        <pc:picChg chg="mod">
          <ac:chgData name="Thomas" userId="575d030b64f4584e" providerId="LiveId" clId="{1F2B6A54-1B0A-4919-96D9-F711E5E658E5}" dt="2022-04-19T14:35:52.111" v="3763" actId="207"/>
          <ac:picMkLst>
            <pc:docMk/>
            <pc:sldMk cId="1796089774" sldId="862"/>
            <ac:picMk id="919" creationId="{249DAF5E-64BE-4261-B76E-F4C2810A6FA3}"/>
          </ac:picMkLst>
        </pc:picChg>
        <pc:picChg chg="mod">
          <ac:chgData name="Thomas" userId="575d030b64f4584e" providerId="LiveId" clId="{1F2B6A54-1B0A-4919-96D9-F711E5E658E5}" dt="2022-04-19T14:35:52.111" v="3763" actId="207"/>
          <ac:picMkLst>
            <pc:docMk/>
            <pc:sldMk cId="1796089774" sldId="862"/>
            <ac:picMk id="921" creationId="{CFCCAD61-3A0E-47DA-AB01-B2A365394A3B}"/>
          </ac:picMkLst>
        </pc:picChg>
      </pc:sldChg>
      <pc:sldChg chg="add del">
        <pc:chgData name="Thomas" userId="575d030b64f4584e" providerId="LiveId" clId="{1F2B6A54-1B0A-4919-96D9-F711E5E658E5}" dt="2022-03-31T09:24:18.497" v="2106" actId="2890"/>
        <pc:sldMkLst>
          <pc:docMk/>
          <pc:sldMk cId="578415689" sldId="863"/>
        </pc:sldMkLst>
      </pc:sldChg>
      <pc:sldChg chg="modSp add del mod setBg">
        <pc:chgData name="Thomas" userId="575d030b64f4584e" providerId="LiveId" clId="{1F2B6A54-1B0A-4919-96D9-F711E5E658E5}" dt="2022-03-31T11:42:25.148" v="2902" actId="47"/>
        <pc:sldMkLst>
          <pc:docMk/>
          <pc:sldMk cId="2468696250" sldId="863"/>
        </pc:sldMkLst>
        <pc:spChg chg="mod">
          <ac:chgData name="Thomas" userId="575d030b64f4584e" providerId="LiveId" clId="{1F2B6A54-1B0A-4919-96D9-F711E5E658E5}" dt="2022-03-31T11:42:19.838" v="2899" actId="207"/>
          <ac:spMkLst>
            <pc:docMk/>
            <pc:sldMk cId="2468696250" sldId="863"/>
            <ac:spMk id="38" creationId="{586C8C1D-0F69-4560-8875-960793940C63}"/>
          </ac:spMkLst>
        </pc:spChg>
      </pc:sldChg>
      <pc:sldMasterChg chg="mod modSldLayout">
        <pc:chgData name="Thomas" userId="575d030b64f4584e" providerId="LiveId" clId="{1F2B6A54-1B0A-4919-96D9-F711E5E658E5}" dt="2022-04-27T13:43:24.810" v="4100" actId="6014"/>
        <pc:sldMasterMkLst>
          <pc:docMk/>
          <pc:sldMasterMk cId="658924866" sldId="2147483664"/>
        </pc:sldMasterMkLst>
        <pc:sldLayoutChg chg="addSp delSp modSp mod">
          <pc:chgData name="Thomas" userId="575d030b64f4584e" providerId="LiveId" clId="{1F2B6A54-1B0A-4919-96D9-F711E5E658E5}" dt="2022-04-19T14:21:01.795" v="3761" actId="478"/>
          <pc:sldLayoutMkLst>
            <pc:docMk/>
            <pc:sldMasterMk cId="658924866" sldId="2147483664"/>
            <pc:sldLayoutMk cId="3957878596" sldId="2147483665"/>
          </pc:sldLayoutMkLst>
          <pc:spChg chg="add del mod">
            <ac:chgData name="Thomas" userId="575d030b64f4584e" providerId="LiveId" clId="{1F2B6A54-1B0A-4919-96D9-F711E5E658E5}" dt="2022-04-19T14:21:01.795" v="3761" actId="478"/>
            <ac:spMkLst>
              <pc:docMk/>
              <pc:sldMasterMk cId="658924866" sldId="2147483664"/>
              <pc:sldLayoutMk cId="3957878596" sldId="2147483665"/>
              <ac:spMk id="2" creationId="{002FD0C4-C68B-4519-91C8-FE9A9F26A4BA}"/>
            </ac:spMkLst>
          </pc:spChg>
          <pc:spChg chg="add del mod">
            <ac:chgData name="Thomas" userId="575d030b64f4584e" providerId="LiveId" clId="{1F2B6A54-1B0A-4919-96D9-F711E5E658E5}" dt="2022-04-19T14:21:01.795" v="3761" actId="478"/>
            <ac:spMkLst>
              <pc:docMk/>
              <pc:sldMasterMk cId="658924866" sldId="2147483664"/>
              <pc:sldLayoutMk cId="3957878596" sldId="2147483665"/>
              <ac:spMk id="3" creationId="{16B18AF1-F7EA-455D-A846-B231FC46D74D}"/>
            </ac:spMkLst>
          </pc:spChg>
          <pc:spChg chg="add del mod">
            <ac:chgData name="Thomas" userId="575d030b64f4584e" providerId="LiveId" clId="{1F2B6A54-1B0A-4919-96D9-F711E5E658E5}" dt="2022-04-19T14:21:01.795" v="3761" actId="478"/>
            <ac:spMkLst>
              <pc:docMk/>
              <pc:sldMasterMk cId="658924866" sldId="2147483664"/>
              <pc:sldLayoutMk cId="3957878596" sldId="2147483665"/>
              <ac:spMk id="4" creationId="{C1DD4DF6-DE2E-4DDF-9DB4-7440C6C79EF7}"/>
            </ac:spMkLst>
          </pc:spChg>
          <pc:spChg chg="add del mod">
            <ac:chgData name="Thomas" userId="575d030b64f4584e" providerId="LiveId" clId="{1F2B6A54-1B0A-4919-96D9-F711E5E658E5}" dt="2022-04-19T14:21:01.795" v="3761" actId="478"/>
            <ac:spMkLst>
              <pc:docMk/>
              <pc:sldMasterMk cId="658924866" sldId="2147483664"/>
              <pc:sldLayoutMk cId="3957878596" sldId="2147483665"/>
              <ac:spMk id="5" creationId="{7EF5EDE7-1FB0-4798-AD77-3BB8463AB8F1}"/>
            </ac:spMkLst>
          </pc:spChg>
          <pc:spChg chg="add mod">
            <ac:chgData name="Thomas" userId="575d030b64f4584e" providerId="LiveId" clId="{1F2B6A54-1B0A-4919-96D9-F711E5E658E5}" dt="2022-04-19T14:20:42.529" v="3758" actId="12788"/>
            <ac:spMkLst>
              <pc:docMk/>
              <pc:sldMasterMk cId="658924866" sldId="2147483664"/>
              <pc:sldLayoutMk cId="3957878596" sldId="2147483665"/>
              <ac:spMk id="6" creationId="{70AB1994-2330-454E-8638-23951BC7CF66}"/>
            </ac:spMkLst>
          </pc:spChg>
          <pc:spChg chg="add mod">
            <ac:chgData name="Thomas" userId="575d030b64f4584e" providerId="LiveId" clId="{1F2B6A54-1B0A-4919-96D9-F711E5E658E5}" dt="2022-04-19T14:20:48.076" v="3759" actId="14100"/>
            <ac:spMkLst>
              <pc:docMk/>
              <pc:sldMasterMk cId="658924866" sldId="2147483664"/>
              <pc:sldLayoutMk cId="3957878596" sldId="2147483665"/>
              <ac:spMk id="7" creationId="{00D5A5D9-DCF4-4CBC-8D29-4BC637F6D7A0}"/>
            </ac:spMkLst>
          </pc:spChg>
          <pc:spChg chg="add mod">
            <ac:chgData name="Thomas" userId="575d030b64f4584e" providerId="LiveId" clId="{1F2B6A54-1B0A-4919-96D9-F711E5E658E5}" dt="2022-04-19T14:20:51.572" v="3760" actId="14100"/>
            <ac:spMkLst>
              <pc:docMk/>
              <pc:sldMasterMk cId="658924866" sldId="2147483664"/>
              <pc:sldLayoutMk cId="3957878596" sldId="2147483665"/>
              <ac:spMk id="8" creationId="{63887F13-C989-4854-A22F-FF6B577EA098}"/>
            </ac:spMkLst>
          </pc:spChg>
        </pc:sldLayoutChg>
      </pc:sldMasterChg>
      <pc:sldMasterChg chg="new del mod addSldLayout delSldLayout">
        <pc:chgData name="Thomas" userId="575d030b64f4584e" providerId="LiveId" clId="{1F2B6A54-1B0A-4919-96D9-F711E5E658E5}" dt="2022-04-19T14:20:08.943" v="3745" actId="2696"/>
        <pc:sldMasterMkLst>
          <pc:docMk/>
          <pc:sldMasterMk cId="2281351704" sldId="2147483666"/>
        </pc:sldMasterMkLst>
        <pc:sldLayoutChg chg="new del replId">
          <pc:chgData name="Thomas" userId="575d030b64f4584e" providerId="LiveId" clId="{1F2B6A54-1B0A-4919-96D9-F711E5E658E5}" dt="2022-04-19T14:20:08.926" v="3734" actId="2696"/>
          <pc:sldLayoutMkLst>
            <pc:docMk/>
            <pc:sldMasterMk cId="2281351704" sldId="2147483666"/>
            <pc:sldLayoutMk cId="292096918" sldId="2147483667"/>
          </pc:sldLayoutMkLst>
        </pc:sldLayoutChg>
        <pc:sldLayoutChg chg="new del replId">
          <pc:chgData name="Thomas" userId="575d030b64f4584e" providerId="LiveId" clId="{1F2B6A54-1B0A-4919-96D9-F711E5E658E5}" dt="2022-04-19T14:20:08.927" v="3735" actId="2696"/>
          <pc:sldLayoutMkLst>
            <pc:docMk/>
            <pc:sldMasterMk cId="2281351704" sldId="2147483666"/>
            <pc:sldLayoutMk cId="3106943006" sldId="2147483668"/>
          </pc:sldLayoutMkLst>
        </pc:sldLayoutChg>
        <pc:sldLayoutChg chg="new del replId">
          <pc:chgData name="Thomas" userId="575d030b64f4584e" providerId="LiveId" clId="{1F2B6A54-1B0A-4919-96D9-F711E5E658E5}" dt="2022-04-19T14:20:08.929" v="3736" actId="2696"/>
          <pc:sldLayoutMkLst>
            <pc:docMk/>
            <pc:sldMasterMk cId="2281351704" sldId="2147483666"/>
            <pc:sldLayoutMk cId="2788916952" sldId="2147483669"/>
          </pc:sldLayoutMkLst>
        </pc:sldLayoutChg>
        <pc:sldLayoutChg chg="new del replId">
          <pc:chgData name="Thomas" userId="575d030b64f4584e" providerId="LiveId" clId="{1F2B6A54-1B0A-4919-96D9-F711E5E658E5}" dt="2022-04-19T14:20:08.930" v="3737" actId="2696"/>
          <pc:sldLayoutMkLst>
            <pc:docMk/>
            <pc:sldMasterMk cId="2281351704" sldId="2147483666"/>
            <pc:sldLayoutMk cId="1254915993" sldId="2147483670"/>
          </pc:sldLayoutMkLst>
        </pc:sldLayoutChg>
        <pc:sldLayoutChg chg="new del replId">
          <pc:chgData name="Thomas" userId="575d030b64f4584e" providerId="LiveId" clId="{1F2B6A54-1B0A-4919-96D9-F711E5E658E5}" dt="2022-04-19T14:20:08.932" v="3738" actId="2696"/>
          <pc:sldLayoutMkLst>
            <pc:docMk/>
            <pc:sldMasterMk cId="2281351704" sldId="2147483666"/>
            <pc:sldLayoutMk cId="3642298465" sldId="2147483671"/>
          </pc:sldLayoutMkLst>
        </pc:sldLayoutChg>
        <pc:sldLayoutChg chg="new del replId">
          <pc:chgData name="Thomas" userId="575d030b64f4584e" providerId="LiveId" clId="{1F2B6A54-1B0A-4919-96D9-F711E5E658E5}" dt="2022-04-19T14:20:08.933" v="3739" actId="2696"/>
          <pc:sldLayoutMkLst>
            <pc:docMk/>
            <pc:sldMasterMk cId="2281351704" sldId="2147483666"/>
            <pc:sldLayoutMk cId="3243167858" sldId="2147483672"/>
          </pc:sldLayoutMkLst>
        </pc:sldLayoutChg>
        <pc:sldLayoutChg chg="new del replId">
          <pc:chgData name="Thomas" userId="575d030b64f4584e" providerId="LiveId" clId="{1F2B6A54-1B0A-4919-96D9-F711E5E658E5}" dt="2022-04-19T14:20:08.935" v="3740" actId="2696"/>
          <pc:sldLayoutMkLst>
            <pc:docMk/>
            <pc:sldMasterMk cId="2281351704" sldId="2147483666"/>
            <pc:sldLayoutMk cId="496969819" sldId="2147483673"/>
          </pc:sldLayoutMkLst>
        </pc:sldLayoutChg>
        <pc:sldLayoutChg chg="new del replId">
          <pc:chgData name="Thomas" userId="575d030b64f4584e" providerId="LiveId" clId="{1F2B6A54-1B0A-4919-96D9-F711E5E658E5}" dt="2022-04-19T14:20:08.936" v="3741" actId="2696"/>
          <pc:sldLayoutMkLst>
            <pc:docMk/>
            <pc:sldMasterMk cId="2281351704" sldId="2147483666"/>
            <pc:sldLayoutMk cId="1293501929" sldId="2147483674"/>
          </pc:sldLayoutMkLst>
        </pc:sldLayoutChg>
        <pc:sldLayoutChg chg="new del replId">
          <pc:chgData name="Thomas" userId="575d030b64f4584e" providerId="LiveId" clId="{1F2B6A54-1B0A-4919-96D9-F711E5E658E5}" dt="2022-04-19T14:20:08.938" v="3742" actId="2696"/>
          <pc:sldLayoutMkLst>
            <pc:docMk/>
            <pc:sldMasterMk cId="2281351704" sldId="2147483666"/>
            <pc:sldLayoutMk cId="660512342" sldId="2147483675"/>
          </pc:sldLayoutMkLst>
        </pc:sldLayoutChg>
        <pc:sldLayoutChg chg="new del replId">
          <pc:chgData name="Thomas" userId="575d030b64f4584e" providerId="LiveId" clId="{1F2B6A54-1B0A-4919-96D9-F711E5E658E5}" dt="2022-04-19T14:20:08.939" v="3743" actId="2696"/>
          <pc:sldLayoutMkLst>
            <pc:docMk/>
            <pc:sldMasterMk cId="2281351704" sldId="2147483666"/>
            <pc:sldLayoutMk cId="4197085045" sldId="2147483676"/>
          </pc:sldLayoutMkLst>
        </pc:sldLayoutChg>
        <pc:sldLayoutChg chg="new del replId">
          <pc:chgData name="Thomas" userId="575d030b64f4584e" providerId="LiveId" clId="{1F2B6A54-1B0A-4919-96D9-F711E5E658E5}" dt="2022-04-19T14:20:08.940" v="3744" actId="2696"/>
          <pc:sldLayoutMkLst>
            <pc:docMk/>
            <pc:sldMasterMk cId="2281351704" sldId="2147483666"/>
            <pc:sldLayoutMk cId="1579569428" sldId="2147483677"/>
          </pc:sldLayoutMkLst>
        </pc:sldLayoutChg>
      </pc:sldMasterChg>
    </pc:docChg>
  </pc:docChgLst>
  <pc:docChgLst>
    <pc:chgData name="Thomas Poupault" userId="575d030b64f4584e" providerId="LiveId" clId="{FC57E457-9DBE-4F87-85ED-1F88361608F3}"/>
    <pc:docChg chg="modMainMaster">
      <pc:chgData name="Thomas Poupault" userId="575d030b64f4584e" providerId="LiveId" clId="{FC57E457-9DBE-4F87-85ED-1F88361608F3}" dt="2022-11-03T13:45:48.659" v="0" actId="6014"/>
      <pc:docMkLst>
        <pc:docMk/>
      </pc:docMkLst>
      <pc:sldMasterChg chg="mod">
        <pc:chgData name="Thomas Poupault" userId="575d030b64f4584e" providerId="LiveId" clId="{FC57E457-9DBE-4F87-85ED-1F88361608F3}" dt="2022-11-03T13:45:48.659" v="0" actId="6014"/>
        <pc:sldMasterMkLst>
          <pc:docMk/>
          <pc:sldMasterMk cId="658924866" sldId="2147483664"/>
        </pc:sldMasterMkLst>
      </pc:sldMasterChg>
    </pc:docChg>
  </pc:docChgLst>
  <pc:docChgLst>
    <pc:chgData name="Thomas" userId="575d030b64f4584e" providerId="LiveId" clId="{F4F34907-9CA2-4793-B7B4-FB235B865998}"/>
    <pc:docChg chg="undo redo custSel addSld delSld modSld sldOrd addSection delSection modSection">
      <pc:chgData name="Thomas" userId="575d030b64f4584e" providerId="LiveId" clId="{F4F34907-9CA2-4793-B7B4-FB235B865998}" dt="2022-10-28T13:19:59.755" v="1567"/>
      <pc:docMkLst>
        <pc:docMk/>
      </pc:docMkLst>
      <pc:sldChg chg="addSp delSp modSp add mod setBg">
        <pc:chgData name="Thomas" userId="575d030b64f4584e" providerId="LiveId" clId="{F4F34907-9CA2-4793-B7B4-FB235B865998}" dt="2022-10-28T12:22:13.125" v="804" actId="571"/>
        <pc:sldMkLst>
          <pc:docMk/>
          <pc:sldMk cId="357472950" sldId="669"/>
        </pc:sldMkLst>
        <pc:spChg chg="add del mod">
          <ac:chgData name="Thomas" userId="575d030b64f4584e" providerId="LiveId" clId="{F4F34907-9CA2-4793-B7B4-FB235B865998}" dt="2022-10-28T12:21:41.513" v="790"/>
          <ac:spMkLst>
            <pc:docMk/>
            <pc:sldMk cId="357472950" sldId="669"/>
            <ac:spMk id="2" creationId="{4227E044-58EF-3C8C-C373-C8918F5358A7}"/>
          </ac:spMkLst>
        </pc:spChg>
        <pc:spChg chg="add del mod">
          <ac:chgData name="Thomas" userId="575d030b64f4584e" providerId="LiveId" clId="{F4F34907-9CA2-4793-B7B4-FB235B865998}" dt="2022-10-28T12:21:41.513" v="790"/>
          <ac:spMkLst>
            <pc:docMk/>
            <pc:sldMk cId="357472950" sldId="669"/>
            <ac:spMk id="3" creationId="{63200511-46F1-92FE-8605-A271728B34CD}"/>
          </ac:spMkLst>
        </pc:spChg>
        <pc:spChg chg="add del mod">
          <ac:chgData name="Thomas" userId="575d030b64f4584e" providerId="LiveId" clId="{F4F34907-9CA2-4793-B7B4-FB235B865998}" dt="2022-10-28T12:21:53.507" v="796" actId="164"/>
          <ac:spMkLst>
            <pc:docMk/>
            <pc:sldMk cId="357472950" sldId="669"/>
            <ac:spMk id="4" creationId="{DCB37804-B26C-CB70-4A1F-DDB889B8D7AD}"/>
          </ac:spMkLst>
        </pc:spChg>
        <pc:spChg chg="del mod">
          <ac:chgData name="Thomas" userId="575d030b64f4584e" providerId="LiveId" clId="{F4F34907-9CA2-4793-B7B4-FB235B865998}" dt="2022-10-28T12:21:44.756" v="791" actId="478"/>
          <ac:spMkLst>
            <pc:docMk/>
            <pc:sldMk cId="357472950" sldId="669"/>
            <ac:spMk id="5" creationId="{A1FFDF3F-8330-EB1B-15D3-9F3771E5FA04}"/>
          </ac:spMkLst>
        </pc:spChg>
        <pc:spChg chg="add del mod">
          <ac:chgData name="Thomas" userId="575d030b64f4584e" providerId="LiveId" clId="{F4F34907-9CA2-4793-B7B4-FB235B865998}" dt="2022-10-28T12:21:53.507" v="796" actId="164"/>
          <ac:spMkLst>
            <pc:docMk/>
            <pc:sldMk cId="357472950" sldId="669"/>
            <ac:spMk id="6" creationId="{500CCDF4-7664-B766-2547-FD1B91627CCE}"/>
          </ac:spMkLst>
        </pc:spChg>
        <pc:spChg chg="mod">
          <ac:chgData name="Thomas" userId="575d030b64f4584e" providerId="LiveId" clId="{F4F34907-9CA2-4793-B7B4-FB235B865998}" dt="2022-10-28T12:21:52.316" v="795"/>
          <ac:spMkLst>
            <pc:docMk/>
            <pc:sldMk cId="357472950" sldId="669"/>
            <ac:spMk id="7" creationId="{E4F7C499-5AE7-F228-E89F-2501A49714CF}"/>
          </ac:spMkLst>
        </pc:spChg>
        <pc:spChg chg="mod">
          <ac:chgData name="Thomas" userId="575d030b64f4584e" providerId="LiveId" clId="{F4F34907-9CA2-4793-B7B4-FB235B865998}" dt="2022-10-28T12:22:08.407" v="802" actId="571"/>
          <ac:spMkLst>
            <pc:docMk/>
            <pc:sldMk cId="357472950" sldId="669"/>
            <ac:spMk id="10" creationId="{48E95673-714C-A140-2F05-476E9342F39C}"/>
          </ac:spMkLst>
        </pc:spChg>
        <pc:spChg chg="mod">
          <ac:chgData name="Thomas" userId="575d030b64f4584e" providerId="LiveId" clId="{F4F34907-9CA2-4793-B7B4-FB235B865998}" dt="2022-10-28T12:20:53.738" v="785" actId="20577"/>
          <ac:spMkLst>
            <pc:docMk/>
            <pc:sldMk cId="357472950" sldId="669"/>
            <ac:spMk id="11" creationId="{22FF5332-E0BD-4B07-B53A-975460B436D3}"/>
          </ac:spMkLst>
        </pc:spChg>
        <pc:spChg chg="mod">
          <ac:chgData name="Thomas" userId="575d030b64f4584e" providerId="LiveId" clId="{F4F34907-9CA2-4793-B7B4-FB235B865998}" dt="2022-10-28T12:20:40.854" v="770" actId="108"/>
          <ac:spMkLst>
            <pc:docMk/>
            <pc:sldMk cId="357472950" sldId="669"/>
            <ac:spMk id="12" creationId="{313CDF65-4802-4089-84B8-441D191ECADF}"/>
          </ac:spMkLst>
        </pc:spChg>
        <pc:spChg chg="mod">
          <ac:chgData name="Thomas" userId="575d030b64f4584e" providerId="LiveId" clId="{F4F34907-9CA2-4793-B7B4-FB235B865998}" dt="2022-10-28T12:20:41.518" v="771" actId="108"/>
          <ac:spMkLst>
            <pc:docMk/>
            <pc:sldMk cId="357472950" sldId="669"/>
            <ac:spMk id="13" creationId="{652E2904-C10B-487C-9648-02677939500B}"/>
          </ac:spMkLst>
        </pc:spChg>
        <pc:spChg chg="mod">
          <ac:chgData name="Thomas" userId="575d030b64f4584e" providerId="LiveId" clId="{F4F34907-9CA2-4793-B7B4-FB235B865998}" dt="2022-10-28T12:20:41.904" v="772" actId="108"/>
          <ac:spMkLst>
            <pc:docMk/>
            <pc:sldMk cId="357472950" sldId="669"/>
            <ac:spMk id="14" creationId="{78024402-0F67-4AAC-9093-27C0638A284F}"/>
          </ac:spMkLst>
        </pc:spChg>
        <pc:spChg chg="mod">
          <ac:chgData name="Thomas" userId="575d030b64f4584e" providerId="LiveId" clId="{F4F34907-9CA2-4793-B7B4-FB235B865998}" dt="2022-10-28T12:22:08.407" v="802" actId="571"/>
          <ac:spMkLst>
            <pc:docMk/>
            <pc:sldMk cId="357472950" sldId="669"/>
            <ac:spMk id="15" creationId="{B17C0697-164F-39A0-4C96-4ECC2296C884}"/>
          </ac:spMkLst>
        </pc:spChg>
        <pc:spChg chg="mod">
          <ac:chgData name="Thomas" userId="575d030b64f4584e" providerId="LiveId" clId="{F4F34907-9CA2-4793-B7B4-FB235B865998}" dt="2022-10-28T12:22:13.125" v="804" actId="571"/>
          <ac:spMkLst>
            <pc:docMk/>
            <pc:sldMk cId="357472950" sldId="669"/>
            <ac:spMk id="20" creationId="{2D5E7876-5133-FD6A-2559-0DA1B0C35CAC}"/>
          </ac:spMkLst>
        </pc:spChg>
        <pc:spChg chg="mod">
          <ac:chgData name="Thomas" userId="575d030b64f4584e" providerId="LiveId" clId="{F4F34907-9CA2-4793-B7B4-FB235B865998}" dt="2022-10-28T12:22:13.125" v="804" actId="571"/>
          <ac:spMkLst>
            <pc:docMk/>
            <pc:sldMk cId="357472950" sldId="669"/>
            <ac:spMk id="21" creationId="{292B287C-EAA5-DDBB-1031-38AAED2F9895}"/>
          </ac:spMkLst>
        </pc:spChg>
        <pc:spChg chg="mod">
          <ac:chgData name="Thomas" userId="575d030b64f4584e" providerId="LiveId" clId="{F4F34907-9CA2-4793-B7B4-FB235B865998}" dt="2022-10-28T12:20:49.831" v="773"/>
          <ac:spMkLst>
            <pc:docMk/>
            <pc:sldMk cId="357472950" sldId="669"/>
            <ac:spMk id="310" creationId="{4510765D-5E5A-4BC0-8799-A7FE3C59BDF2}"/>
          </ac:spMkLst>
        </pc:spChg>
        <pc:grpChg chg="add mod">
          <ac:chgData name="Thomas" userId="575d030b64f4584e" providerId="LiveId" clId="{F4F34907-9CA2-4793-B7B4-FB235B865998}" dt="2022-10-28T12:22:02.631" v="800" actId="1076"/>
          <ac:grpSpMkLst>
            <pc:docMk/>
            <pc:sldMk cId="357472950" sldId="669"/>
            <ac:grpSpMk id="8" creationId="{D4F78400-0F8F-2F08-41B4-6E5932926DD5}"/>
          </ac:grpSpMkLst>
        </pc:grpChg>
        <pc:grpChg chg="add mod">
          <ac:chgData name="Thomas" userId="575d030b64f4584e" providerId="LiveId" clId="{F4F34907-9CA2-4793-B7B4-FB235B865998}" dt="2022-10-28T12:22:08.407" v="802" actId="571"/>
          <ac:grpSpMkLst>
            <pc:docMk/>
            <pc:sldMk cId="357472950" sldId="669"/>
            <ac:grpSpMk id="9" creationId="{31A5310D-4D37-7353-3D47-6FB1429D0AD0}"/>
          </ac:grpSpMkLst>
        </pc:grpChg>
        <pc:grpChg chg="add mod">
          <ac:chgData name="Thomas" userId="575d030b64f4584e" providerId="LiveId" clId="{F4F34907-9CA2-4793-B7B4-FB235B865998}" dt="2022-10-28T12:22:13.125" v="804" actId="571"/>
          <ac:grpSpMkLst>
            <pc:docMk/>
            <pc:sldMk cId="357472950" sldId="669"/>
            <ac:grpSpMk id="18" creationId="{6A06205D-2EF4-DF83-1DDB-B84BBBA40033}"/>
          </ac:grpSpMkLst>
        </pc:grpChg>
        <pc:picChg chg="del">
          <ac:chgData name="Thomas" userId="575d030b64f4584e" providerId="LiveId" clId="{F4F34907-9CA2-4793-B7B4-FB235B865998}" dt="2022-10-28T12:21:59.985" v="799" actId="478"/>
          <ac:picMkLst>
            <pc:docMk/>
            <pc:sldMk cId="357472950" sldId="669"/>
            <ac:picMk id="17" creationId="{D7CC3113-64D2-41D8-A001-CFE67BBEED80}"/>
          </ac:picMkLst>
        </pc:picChg>
        <pc:picChg chg="del">
          <ac:chgData name="Thomas" userId="575d030b64f4584e" providerId="LiveId" clId="{F4F34907-9CA2-4793-B7B4-FB235B865998}" dt="2022-10-28T12:22:04.358" v="801" actId="478"/>
          <ac:picMkLst>
            <pc:docMk/>
            <pc:sldMk cId="357472950" sldId="669"/>
            <ac:picMk id="27" creationId="{A7969CF9-E768-43EB-8AC9-8E6AB45B0176}"/>
          </ac:picMkLst>
        </pc:picChg>
        <pc:picChg chg="del">
          <ac:chgData name="Thomas" userId="575d030b64f4584e" providerId="LiveId" clId="{F4F34907-9CA2-4793-B7B4-FB235B865998}" dt="2022-10-28T12:22:09.821" v="803" actId="478"/>
          <ac:picMkLst>
            <pc:docMk/>
            <pc:sldMk cId="357472950" sldId="669"/>
            <ac:picMk id="32" creationId="{70649655-3F7F-4484-98AC-1B09B6389A22}"/>
          </ac:picMkLst>
        </pc:picChg>
      </pc:sldChg>
      <pc:sldChg chg="modSp add mod setBg">
        <pc:chgData name="Thomas" userId="575d030b64f4584e" providerId="LiveId" clId="{F4F34907-9CA2-4793-B7B4-FB235B865998}" dt="2022-10-28T12:09:37.278" v="605"/>
        <pc:sldMkLst>
          <pc:docMk/>
          <pc:sldMk cId="3522978946" sldId="672"/>
        </pc:sldMkLst>
        <pc:spChg chg="mod">
          <ac:chgData name="Thomas" userId="575d030b64f4584e" providerId="LiveId" clId="{F4F34907-9CA2-4793-B7B4-FB235B865998}" dt="2022-10-28T12:09:15.526" v="601" actId="108"/>
          <ac:spMkLst>
            <pc:docMk/>
            <pc:sldMk cId="3522978946" sldId="672"/>
            <ac:spMk id="25" creationId="{9B8C2D0F-0334-4D7F-9D18-0C9C8990A78E}"/>
          </ac:spMkLst>
        </pc:spChg>
        <pc:spChg chg="mod">
          <ac:chgData name="Thomas" userId="575d030b64f4584e" providerId="LiveId" clId="{F4F34907-9CA2-4793-B7B4-FB235B865998}" dt="2022-10-28T12:09:16.128" v="602" actId="108"/>
          <ac:spMkLst>
            <pc:docMk/>
            <pc:sldMk cId="3522978946" sldId="672"/>
            <ac:spMk id="28" creationId="{41F0C1B1-3F3F-429A-BB62-6AE13E6376DD}"/>
          </ac:spMkLst>
        </pc:spChg>
        <pc:spChg chg="mod">
          <ac:chgData name="Thomas" userId="575d030b64f4584e" providerId="LiveId" clId="{F4F34907-9CA2-4793-B7B4-FB235B865998}" dt="2022-10-28T12:09:16.309" v="603" actId="108"/>
          <ac:spMkLst>
            <pc:docMk/>
            <pc:sldMk cId="3522978946" sldId="672"/>
            <ac:spMk id="29" creationId="{74136018-E131-472E-B56D-BBE81CDE9DA1}"/>
          </ac:spMkLst>
        </pc:spChg>
        <pc:spChg chg="mod">
          <ac:chgData name="Thomas" userId="575d030b64f4584e" providerId="LiveId" clId="{F4F34907-9CA2-4793-B7B4-FB235B865998}" dt="2022-10-28T12:09:37.278" v="605"/>
          <ac:spMkLst>
            <pc:docMk/>
            <pc:sldMk cId="3522978946" sldId="672"/>
            <ac:spMk id="30" creationId="{0F8E8791-BC25-4EE8-BD75-679220E002FB}"/>
          </ac:spMkLst>
        </pc:spChg>
        <pc:spChg chg="mod">
          <ac:chgData name="Thomas" userId="575d030b64f4584e" providerId="LiveId" clId="{F4F34907-9CA2-4793-B7B4-FB235B865998}" dt="2022-10-28T12:09:25.661" v="604"/>
          <ac:spMkLst>
            <pc:docMk/>
            <pc:sldMk cId="3522978946" sldId="672"/>
            <ac:spMk id="310" creationId="{4510765D-5E5A-4BC0-8799-A7FE3C59BDF2}"/>
          </ac:spMkLst>
        </pc:spChg>
      </pc:sldChg>
      <pc:sldChg chg="add del setBg">
        <pc:chgData name="Thomas" userId="575d030b64f4584e" providerId="LiveId" clId="{F4F34907-9CA2-4793-B7B4-FB235B865998}" dt="2022-10-28T12:09:00.707" v="598" actId="47"/>
        <pc:sldMkLst>
          <pc:docMk/>
          <pc:sldMk cId="1193939034" sldId="673"/>
        </pc:sldMkLst>
      </pc:sldChg>
      <pc:sldChg chg="del">
        <pc:chgData name="Thomas" userId="575d030b64f4584e" providerId="LiveId" clId="{F4F34907-9CA2-4793-B7B4-FB235B865998}" dt="2022-10-28T13:17:26.037" v="1528" actId="47"/>
        <pc:sldMkLst>
          <pc:docMk/>
          <pc:sldMk cId="2387596425" sldId="674"/>
        </pc:sldMkLst>
      </pc:sldChg>
      <pc:sldChg chg="modSp add del mod setBg">
        <pc:chgData name="Thomas" userId="575d030b64f4584e" providerId="LiveId" clId="{F4F34907-9CA2-4793-B7B4-FB235B865998}" dt="2022-10-28T09:29:33.924" v="270" actId="47"/>
        <pc:sldMkLst>
          <pc:docMk/>
          <pc:sldMk cId="3219542708" sldId="677"/>
        </pc:sldMkLst>
        <pc:spChg chg="mod">
          <ac:chgData name="Thomas" userId="575d030b64f4584e" providerId="LiveId" clId="{F4F34907-9CA2-4793-B7B4-FB235B865998}" dt="2022-10-28T09:28:15.127" v="267" actId="108"/>
          <ac:spMkLst>
            <pc:docMk/>
            <pc:sldMk cId="3219542708" sldId="677"/>
            <ac:spMk id="12" creationId="{A697C3E7-CCDE-45E6-939B-70535F16C945}"/>
          </ac:spMkLst>
        </pc:spChg>
        <pc:spChg chg="mod">
          <ac:chgData name="Thomas" userId="575d030b64f4584e" providerId="LiveId" clId="{F4F34907-9CA2-4793-B7B4-FB235B865998}" dt="2022-10-28T09:28:15.827" v="268" actId="108"/>
          <ac:spMkLst>
            <pc:docMk/>
            <pc:sldMk cId="3219542708" sldId="677"/>
            <ac:spMk id="22" creationId="{4CBDC95B-857A-45BB-94C0-B0FEE29B0A10}"/>
          </ac:spMkLst>
        </pc:spChg>
        <pc:spChg chg="mod">
          <ac:chgData name="Thomas" userId="575d030b64f4584e" providerId="LiveId" clId="{F4F34907-9CA2-4793-B7B4-FB235B865998}" dt="2022-10-28T09:28:16.627" v="269" actId="108"/>
          <ac:spMkLst>
            <pc:docMk/>
            <pc:sldMk cId="3219542708" sldId="677"/>
            <ac:spMk id="25" creationId="{B7CE69AD-98F5-418E-867A-1377338752AA}"/>
          </ac:spMkLst>
        </pc:spChg>
      </pc:sldChg>
      <pc:sldChg chg="del">
        <pc:chgData name="Thomas" userId="575d030b64f4584e" providerId="LiveId" clId="{F4F34907-9CA2-4793-B7B4-FB235B865998}" dt="2022-10-28T13:17:26.037" v="1528" actId="47"/>
        <pc:sldMkLst>
          <pc:docMk/>
          <pc:sldMk cId="1590422925" sldId="683"/>
        </pc:sldMkLst>
      </pc:sldChg>
      <pc:sldChg chg="addSp delSp modSp add mod setBg">
        <pc:chgData name="Thomas" userId="575d030b64f4584e" providerId="LiveId" clId="{F4F34907-9CA2-4793-B7B4-FB235B865998}" dt="2022-10-28T13:19:10.501" v="1559" actId="207"/>
        <pc:sldMkLst>
          <pc:docMk/>
          <pc:sldMk cId="3205009759" sldId="685"/>
        </pc:sldMkLst>
        <pc:spChg chg="mod">
          <ac:chgData name="Thomas" userId="575d030b64f4584e" providerId="LiveId" clId="{F4F34907-9CA2-4793-B7B4-FB235B865998}" dt="2022-10-28T12:55:40.605" v="1199"/>
          <ac:spMkLst>
            <pc:docMk/>
            <pc:sldMk cId="3205009759" sldId="685"/>
            <ac:spMk id="11" creationId="{22FF5332-E0BD-4B07-B53A-975460B436D3}"/>
          </ac:spMkLst>
        </pc:spChg>
        <pc:spChg chg="mod">
          <ac:chgData name="Thomas" userId="575d030b64f4584e" providerId="LiveId" clId="{F4F34907-9CA2-4793-B7B4-FB235B865998}" dt="2022-10-28T13:07:46.624" v="1425" actId="108"/>
          <ac:spMkLst>
            <pc:docMk/>
            <pc:sldMk cId="3205009759" sldId="685"/>
            <ac:spMk id="31" creationId="{7ADE4175-9574-4E69-8243-7A00CC9D337E}"/>
          </ac:spMkLst>
        </pc:spChg>
        <pc:spChg chg="mod">
          <ac:chgData name="Thomas" userId="575d030b64f4584e" providerId="LiveId" clId="{F4F34907-9CA2-4793-B7B4-FB235B865998}" dt="2022-10-28T12:55:25.874" v="1193" actId="108"/>
          <ac:spMkLst>
            <pc:docMk/>
            <pc:sldMk cId="3205009759" sldId="685"/>
            <ac:spMk id="32" creationId="{3666F9FD-E040-4456-8425-926736A9D9AC}"/>
          </ac:spMkLst>
        </pc:spChg>
        <pc:spChg chg="del">
          <ac:chgData name="Thomas" userId="575d030b64f4584e" providerId="LiveId" clId="{F4F34907-9CA2-4793-B7B4-FB235B865998}" dt="2022-10-28T13:03:44.976" v="1387" actId="478"/>
          <ac:spMkLst>
            <pc:docMk/>
            <pc:sldMk cId="3205009759" sldId="685"/>
            <ac:spMk id="33" creationId="{4C5AC7A1-21AB-442A-8403-9952454BA074}"/>
          </ac:spMkLst>
        </pc:spChg>
        <pc:spChg chg="mod">
          <ac:chgData name="Thomas" userId="575d030b64f4584e" providerId="LiveId" clId="{F4F34907-9CA2-4793-B7B4-FB235B865998}" dt="2022-10-28T12:55:28.010" v="1197" actId="108"/>
          <ac:spMkLst>
            <pc:docMk/>
            <pc:sldMk cId="3205009759" sldId="685"/>
            <ac:spMk id="34" creationId="{F5316943-871F-4948-94D5-378D39B4A949}"/>
          </ac:spMkLst>
        </pc:spChg>
        <pc:spChg chg="mod">
          <ac:chgData name="Thomas" userId="575d030b64f4584e" providerId="LiveId" clId="{F4F34907-9CA2-4793-B7B4-FB235B865998}" dt="2022-10-28T12:55:27.447" v="1196" actId="108"/>
          <ac:spMkLst>
            <pc:docMk/>
            <pc:sldMk cId="3205009759" sldId="685"/>
            <ac:spMk id="35" creationId="{21CD2EEA-5CB4-44AC-B627-0A0D26CE4934}"/>
          </ac:spMkLst>
        </pc:spChg>
        <pc:spChg chg="del">
          <ac:chgData name="Thomas" userId="575d030b64f4584e" providerId="LiveId" clId="{F4F34907-9CA2-4793-B7B4-FB235B865998}" dt="2022-10-28T13:03:44.976" v="1387" actId="478"/>
          <ac:spMkLst>
            <pc:docMk/>
            <pc:sldMk cId="3205009759" sldId="685"/>
            <ac:spMk id="36" creationId="{E5926BBF-6D99-4505-A6D9-396B867D55DB}"/>
          </ac:spMkLst>
        </pc:spChg>
        <pc:spChg chg="mod">
          <ac:chgData name="Thomas" userId="575d030b64f4584e" providerId="LiveId" clId="{F4F34907-9CA2-4793-B7B4-FB235B865998}" dt="2022-10-28T13:00:56.190" v="1269" actId="20577"/>
          <ac:spMkLst>
            <pc:docMk/>
            <pc:sldMk cId="3205009759" sldId="685"/>
            <ac:spMk id="44" creationId="{13A5AFB3-7CFC-4972-9CBA-236E311DA88B}"/>
          </ac:spMkLst>
        </pc:spChg>
        <pc:spChg chg="mod">
          <ac:chgData name="Thomas" userId="575d030b64f4584e" providerId="LiveId" clId="{F4F34907-9CA2-4793-B7B4-FB235B865998}" dt="2022-10-28T13:00:50.304" v="1264"/>
          <ac:spMkLst>
            <pc:docMk/>
            <pc:sldMk cId="3205009759" sldId="685"/>
            <ac:spMk id="46" creationId="{24C1641C-31B0-4B8A-8A52-BD5AC515DE30}"/>
          </ac:spMkLst>
        </pc:spChg>
        <pc:spChg chg="del">
          <ac:chgData name="Thomas" userId="575d030b64f4584e" providerId="LiveId" clId="{F4F34907-9CA2-4793-B7B4-FB235B865998}" dt="2022-10-28T12:56:04.513" v="1200" actId="478"/>
          <ac:spMkLst>
            <pc:docMk/>
            <pc:sldMk cId="3205009759" sldId="685"/>
            <ac:spMk id="49" creationId="{7306895C-CA7C-4C5A-A2FA-91F005FAE906}"/>
          </ac:spMkLst>
        </pc:spChg>
        <pc:spChg chg="mod">
          <ac:chgData name="Thomas" userId="575d030b64f4584e" providerId="LiveId" clId="{F4F34907-9CA2-4793-B7B4-FB235B865998}" dt="2022-10-28T13:01:12.915" v="1273" actId="20577"/>
          <ac:spMkLst>
            <pc:docMk/>
            <pc:sldMk cId="3205009759" sldId="685"/>
            <ac:spMk id="53" creationId="{8420AF92-98BF-4E6F-8EC4-4E77436B6B26}"/>
          </ac:spMkLst>
        </pc:spChg>
        <pc:spChg chg="mod">
          <ac:chgData name="Thomas" userId="575d030b64f4584e" providerId="LiveId" clId="{F4F34907-9CA2-4793-B7B4-FB235B865998}" dt="2022-10-28T13:01:42.016" v="1310" actId="20577"/>
          <ac:spMkLst>
            <pc:docMk/>
            <pc:sldMk cId="3205009759" sldId="685"/>
            <ac:spMk id="54" creationId="{FC8DDAB5-9B2A-4FBD-A0EC-C79882B581E6}"/>
          </ac:spMkLst>
        </pc:spChg>
        <pc:spChg chg="del">
          <ac:chgData name="Thomas" userId="575d030b64f4584e" providerId="LiveId" clId="{F4F34907-9CA2-4793-B7B4-FB235B865998}" dt="2022-10-28T12:56:04.513" v="1200" actId="478"/>
          <ac:spMkLst>
            <pc:docMk/>
            <pc:sldMk cId="3205009759" sldId="685"/>
            <ac:spMk id="55" creationId="{DCF34B95-14E9-4C51-8B95-B6AD07B31354}"/>
          </ac:spMkLst>
        </pc:spChg>
        <pc:spChg chg="mod ord">
          <ac:chgData name="Thomas" userId="575d030b64f4584e" providerId="LiveId" clId="{F4F34907-9CA2-4793-B7B4-FB235B865998}" dt="2022-10-28T13:03:38.928" v="1386" actId="167"/>
          <ac:spMkLst>
            <pc:docMk/>
            <pc:sldMk cId="3205009759" sldId="685"/>
            <ac:spMk id="58" creationId="{D5DB2800-112C-434B-86D7-8E9713723F2C}"/>
          </ac:spMkLst>
        </pc:spChg>
        <pc:spChg chg="mod">
          <ac:chgData name="Thomas" userId="575d030b64f4584e" providerId="LiveId" clId="{F4F34907-9CA2-4793-B7B4-FB235B865998}" dt="2022-10-28T13:02:06.483" v="1329" actId="20577"/>
          <ac:spMkLst>
            <pc:docMk/>
            <pc:sldMk cId="3205009759" sldId="685"/>
            <ac:spMk id="63" creationId="{DCE5121C-D6A4-40E7-8F78-5D9FE85E9932}"/>
          </ac:spMkLst>
        </pc:spChg>
        <pc:spChg chg="mod">
          <ac:chgData name="Thomas" userId="575d030b64f4584e" providerId="LiveId" clId="{F4F34907-9CA2-4793-B7B4-FB235B865998}" dt="2022-10-28T13:01:52.576" v="1321" actId="20577"/>
          <ac:spMkLst>
            <pc:docMk/>
            <pc:sldMk cId="3205009759" sldId="685"/>
            <ac:spMk id="64" creationId="{E3BA70ED-1D15-457E-8C7A-D5B294C8C284}"/>
          </ac:spMkLst>
        </pc:spChg>
        <pc:spChg chg="del">
          <ac:chgData name="Thomas" userId="575d030b64f4584e" providerId="LiveId" clId="{F4F34907-9CA2-4793-B7B4-FB235B865998}" dt="2022-10-28T12:56:04.513" v="1200" actId="478"/>
          <ac:spMkLst>
            <pc:docMk/>
            <pc:sldMk cId="3205009759" sldId="685"/>
            <ac:spMk id="65" creationId="{D3A2C81E-8822-474F-B787-ACCECC402254}"/>
          </ac:spMkLst>
        </pc:spChg>
        <pc:spChg chg="mod ord">
          <ac:chgData name="Thomas" userId="575d030b64f4584e" providerId="LiveId" clId="{F4F34907-9CA2-4793-B7B4-FB235B865998}" dt="2022-10-28T13:03:38.928" v="1386" actId="167"/>
          <ac:spMkLst>
            <pc:docMk/>
            <pc:sldMk cId="3205009759" sldId="685"/>
            <ac:spMk id="77" creationId="{9E06846A-0713-4D4C-BF6B-901D02662354}"/>
          </ac:spMkLst>
        </pc:spChg>
        <pc:spChg chg="mod">
          <ac:chgData name="Thomas" userId="575d030b64f4584e" providerId="LiveId" clId="{F4F34907-9CA2-4793-B7B4-FB235B865998}" dt="2022-10-28T13:02:26.416" v="1334" actId="20577"/>
          <ac:spMkLst>
            <pc:docMk/>
            <pc:sldMk cId="3205009759" sldId="685"/>
            <ac:spMk id="79" creationId="{EA110A9F-DC39-46F5-90C9-F7E6436D5627}"/>
          </ac:spMkLst>
        </pc:spChg>
        <pc:spChg chg="mod">
          <ac:chgData name="Thomas" userId="575d030b64f4584e" providerId="LiveId" clId="{F4F34907-9CA2-4793-B7B4-FB235B865998}" dt="2022-10-28T13:02:32.540" v="1350" actId="20577"/>
          <ac:spMkLst>
            <pc:docMk/>
            <pc:sldMk cId="3205009759" sldId="685"/>
            <ac:spMk id="80" creationId="{EC1DFAAF-7ACB-4DD0-90F0-10EC9DA66FE7}"/>
          </ac:spMkLst>
        </pc:spChg>
        <pc:spChg chg="del">
          <ac:chgData name="Thomas" userId="575d030b64f4584e" providerId="LiveId" clId="{F4F34907-9CA2-4793-B7B4-FB235B865998}" dt="2022-10-28T12:56:04.513" v="1200" actId="478"/>
          <ac:spMkLst>
            <pc:docMk/>
            <pc:sldMk cId="3205009759" sldId="685"/>
            <ac:spMk id="81" creationId="{61A168B8-8F5B-48B9-917B-19F0624A2818}"/>
          </ac:spMkLst>
        </pc:spChg>
        <pc:spChg chg="mod">
          <ac:chgData name="Thomas" userId="575d030b64f4584e" providerId="LiveId" clId="{F4F34907-9CA2-4793-B7B4-FB235B865998}" dt="2022-10-28T13:02:57.997" v="1357" actId="20577"/>
          <ac:spMkLst>
            <pc:docMk/>
            <pc:sldMk cId="3205009759" sldId="685"/>
            <ac:spMk id="83" creationId="{BB878464-74E0-4689-9136-F71D46EAFA82}"/>
          </ac:spMkLst>
        </pc:spChg>
        <pc:spChg chg="mod">
          <ac:chgData name="Thomas" userId="575d030b64f4584e" providerId="LiveId" clId="{F4F34907-9CA2-4793-B7B4-FB235B865998}" dt="2022-10-28T13:03:04.294" v="1368" actId="20577"/>
          <ac:spMkLst>
            <pc:docMk/>
            <pc:sldMk cId="3205009759" sldId="685"/>
            <ac:spMk id="84" creationId="{C5BDF33F-68AA-4ABE-B11A-34A641465197}"/>
          </ac:spMkLst>
        </pc:spChg>
        <pc:spChg chg="del">
          <ac:chgData name="Thomas" userId="575d030b64f4584e" providerId="LiveId" clId="{F4F34907-9CA2-4793-B7B4-FB235B865998}" dt="2022-10-28T12:56:04.513" v="1200" actId="478"/>
          <ac:spMkLst>
            <pc:docMk/>
            <pc:sldMk cId="3205009759" sldId="685"/>
            <ac:spMk id="85" creationId="{38D4D640-6DB3-4B60-BC0E-0933A5221D32}"/>
          </ac:spMkLst>
        </pc:spChg>
        <pc:spChg chg="mod">
          <ac:chgData name="Thomas" userId="575d030b64f4584e" providerId="LiveId" clId="{F4F34907-9CA2-4793-B7B4-FB235B865998}" dt="2022-10-28T13:03:23.691" v="1382" actId="20577"/>
          <ac:spMkLst>
            <pc:docMk/>
            <pc:sldMk cId="3205009759" sldId="685"/>
            <ac:spMk id="89" creationId="{D757614A-F506-4BBB-A3EB-3631C778C524}"/>
          </ac:spMkLst>
        </pc:spChg>
        <pc:spChg chg="mod">
          <ac:chgData name="Thomas" userId="575d030b64f4584e" providerId="LiveId" clId="{F4F34907-9CA2-4793-B7B4-FB235B865998}" dt="2022-10-28T13:03:16.699" v="1377" actId="20577"/>
          <ac:spMkLst>
            <pc:docMk/>
            <pc:sldMk cId="3205009759" sldId="685"/>
            <ac:spMk id="90" creationId="{7BC5D035-1413-4595-8C32-8F9702DC02C2}"/>
          </ac:spMkLst>
        </pc:spChg>
        <pc:spChg chg="del">
          <ac:chgData name="Thomas" userId="575d030b64f4584e" providerId="LiveId" clId="{F4F34907-9CA2-4793-B7B4-FB235B865998}" dt="2022-10-28T12:56:04.513" v="1200" actId="478"/>
          <ac:spMkLst>
            <pc:docMk/>
            <pc:sldMk cId="3205009759" sldId="685"/>
            <ac:spMk id="91" creationId="{B814085D-6344-4568-B229-20281BDD0539}"/>
          </ac:spMkLst>
        </pc:spChg>
        <pc:spChg chg="mod">
          <ac:chgData name="Thomas" userId="575d030b64f4584e" providerId="LiveId" clId="{F4F34907-9CA2-4793-B7B4-FB235B865998}" dt="2022-10-28T12:59:48.723" v="1261" actId="20577"/>
          <ac:spMkLst>
            <pc:docMk/>
            <pc:sldMk cId="3205009759" sldId="685"/>
            <ac:spMk id="310" creationId="{4510765D-5E5A-4BC0-8799-A7FE3C59BDF2}"/>
          </ac:spMkLst>
        </pc:spChg>
        <pc:picChg chg="add del mod modCrop">
          <ac:chgData name="Thomas" userId="575d030b64f4584e" providerId="LiveId" clId="{F4F34907-9CA2-4793-B7B4-FB235B865998}" dt="2022-10-28T13:03:27.048" v="1383" actId="478"/>
          <ac:picMkLst>
            <pc:docMk/>
            <pc:sldMk cId="3205009759" sldId="685"/>
            <ac:picMk id="3" creationId="{03264C8C-0EFC-0134-5FD2-6FF0B14CF2F5}"/>
          </ac:picMkLst>
        </pc:picChg>
        <pc:picChg chg="add mod">
          <ac:chgData name="Thomas" userId="575d030b64f4584e" providerId="LiveId" clId="{F4F34907-9CA2-4793-B7B4-FB235B865998}" dt="2022-10-28T13:18:44.785" v="1554" actId="207"/>
          <ac:picMkLst>
            <pc:docMk/>
            <pc:sldMk cId="3205009759" sldId="685"/>
            <ac:picMk id="4" creationId="{073C9C84-7573-9613-010E-1FB8E6F26391}"/>
          </ac:picMkLst>
        </pc:picChg>
        <pc:picChg chg="add mod">
          <ac:chgData name="Thomas" userId="575d030b64f4584e" providerId="LiveId" clId="{F4F34907-9CA2-4793-B7B4-FB235B865998}" dt="2022-10-28T13:18:44.785" v="1554" actId="207"/>
          <ac:picMkLst>
            <pc:docMk/>
            <pc:sldMk cId="3205009759" sldId="685"/>
            <ac:picMk id="5" creationId="{4348EA7A-1AFE-158B-2475-283BF8516622}"/>
          </ac:picMkLst>
        </pc:picChg>
        <pc:picChg chg="add del mod">
          <ac:chgData name="Thomas" userId="575d030b64f4584e" providerId="LiveId" clId="{F4F34907-9CA2-4793-B7B4-FB235B865998}" dt="2022-10-28T13:05:04.864" v="1398" actId="478"/>
          <ac:picMkLst>
            <pc:docMk/>
            <pc:sldMk cId="3205009759" sldId="685"/>
            <ac:picMk id="6" creationId="{67FFCF17-E1E0-4AA5-3D92-22E93631105D}"/>
          </ac:picMkLst>
        </pc:picChg>
        <pc:picChg chg="add del mod">
          <ac:chgData name="Thomas" userId="575d030b64f4584e" providerId="LiveId" clId="{F4F34907-9CA2-4793-B7B4-FB235B865998}" dt="2022-10-28T13:19:05.629" v="1557" actId="478"/>
          <ac:picMkLst>
            <pc:docMk/>
            <pc:sldMk cId="3205009759" sldId="685"/>
            <ac:picMk id="7" creationId="{2C12D5EF-036F-4F30-8370-68DDC1BA2132}"/>
          </ac:picMkLst>
        </pc:picChg>
        <pc:picChg chg="add mod">
          <ac:chgData name="Thomas" userId="575d030b64f4584e" providerId="LiveId" clId="{F4F34907-9CA2-4793-B7B4-FB235B865998}" dt="2022-10-28T13:18:44.785" v="1554" actId="207"/>
          <ac:picMkLst>
            <pc:docMk/>
            <pc:sldMk cId="3205009759" sldId="685"/>
            <ac:picMk id="8" creationId="{5D4FE373-0174-F969-E34B-197A69A9C797}"/>
          </ac:picMkLst>
        </pc:picChg>
        <pc:picChg chg="add mod">
          <ac:chgData name="Thomas" userId="575d030b64f4584e" providerId="LiveId" clId="{F4F34907-9CA2-4793-B7B4-FB235B865998}" dt="2022-10-28T13:18:44.785" v="1554" actId="207"/>
          <ac:picMkLst>
            <pc:docMk/>
            <pc:sldMk cId="3205009759" sldId="685"/>
            <ac:picMk id="9" creationId="{42B5BF46-DD6F-2826-F2CC-00EDE0FD8651}"/>
          </ac:picMkLst>
        </pc:picChg>
        <pc:picChg chg="add mod">
          <ac:chgData name="Thomas" userId="575d030b64f4584e" providerId="LiveId" clId="{F4F34907-9CA2-4793-B7B4-FB235B865998}" dt="2022-10-28T13:18:44.785" v="1554" actId="207"/>
          <ac:picMkLst>
            <pc:docMk/>
            <pc:sldMk cId="3205009759" sldId="685"/>
            <ac:picMk id="10" creationId="{EE902206-368B-E9F9-041F-341C225D8A5D}"/>
          </ac:picMkLst>
        </pc:picChg>
        <pc:picChg chg="add mod">
          <ac:chgData name="Thomas" userId="575d030b64f4584e" providerId="LiveId" clId="{F4F34907-9CA2-4793-B7B4-FB235B865998}" dt="2022-10-28T13:19:10.501" v="1559" actId="207"/>
          <ac:picMkLst>
            <pc:docMk/>
            <pc:sldMk cId="3205009759" sldId="685"/>
            <ac:picMk id="12" creationId="{C1243948-F7C2-0E67-D7BF-184A45C9BAF8}"/>
          </ac:picMkLst>
        </pc:picChg>
      </pc:sldChg>
      <pc:sldChg chg="modSp mod ord setBg">
        <pc:chgData name="Thomas" userId="575d030b64f4584e" providerId="LiveId" clId="{F4F34907-9CA2-4793-B7B4-FB235B865998}" dt="2022-10-28T09:26:08.601" v="264" actId="20577"/>
        <pc:sldMkLst>
          <pc:docMk/>
          <pc:sldMk cId="3573278903" sldId="687"/>
        </pc:sldMkLst>
        <pc:spChg chg="mod">
          <ac:chgData name="Thomas" userId="575d030b64f4584e" providerId="LiveId" clId="{F4F34907-9CA2-4793-B7B4-FB235B865998}" dt="2022-10-28T09:26:08.601" v="264" actId="20577"/>
          <ac:spMkLst>
            <pc:docMk/>
            <pc:sldMk cId="3573278903" sldId="687"/>
            <ac:spMk id="16" creationId="{71AEC332-2352-4BB4-9FE0-ED1B38367820}"/>
          </ac:spMkLst>
        </pc:spChg>
        <pc:spChg chg="mod">
          <ac:chgData name="Thomas" userId="575d030b64f4584e" providerId="LiveId" clId="{F4F34907-9CA2-4793-B7B4-FB235B865998}" dt="2022-10-28T09:26:05.593" v="252"/>
          <ac:spMkLst>
            <pc:docMk/>
            <pc:sldMk cId="3573278903" sldId="687"/>
            <ac:spMk id="27" creationId="{7C0E1777-94B4-4D25-AC32-57B338F902F0}"/>
          </ac:spMkLst>
        </pc:spChg>
      </pc:sldChg>
      <pc:sldChg chg="ord">
        <pc:chgData name="Thomas" userId="575d030b64f4584e" providerId="LiveId" clId="{F4F34907-9CA2-4793-B7B4-FB235B865998}" dt="2022-10-28T12:24:52.206" v="850"/>
        <pc:sldMkLst>
          <pc:docMk/>
          <pc:sldMk cId="2593351694" sldId="691"/>
        </pc:sldMkLst>
      </pc:sldChg>
      <pc:sldChg chg="del">
        <pc:chgData name="Thomas" userId="575d030b64f4584e" providerId="LiveId" clId="{F4F34907-9CA2-4793-B7B4-FB235B865998}" dt="2022-10-28T13:17:26.037" v="1528" actId="47"/>
        <pc:sldMkLst>
          <pc:docMk/>
          <pc:sldMk cId="27933393" sldId="693"/>
        </pc:sldMkLst>
      </pc:sldChg>
      <pc:sldChg chg="modSp add mod setBg">
        <pc:chgData name="Thomas" userId="575d030b64f4584e" providerId="LiveId" clId="{F4F34907-9CA2-4793-B7B4-FB235B865998}" dt="2022-10-28T12:24:11.549" v="844" actId="20577"/>
        <pc:sldMkLst>
          <pc:docMk/>
          <pc:sldMk cId="3888448186" sldId="694"/>
        </pc:sldMkLst>
        <pc:spChg chg="mod">
          <ac:chgData name="Thomas" userId="575d030b64f4584e" providerId="LiveId" clId="{F4F34907-9CA2-4793-B7B4-FB235B865998}" dt="2022-10-28T12:23:39.708" v="814" actId="108"/>
          <ac:spMkLst>
            <pc:docMk/>
            <pc:sldMk cId="3888448186" sldId="694"/>
            <ac:spMk id="32" creationId="{5428C233-3340-4EF6-97CC-44A65B6B903A}"/>
          </ac:spMkLst>
        </pc:spChg>
        <pc:spChg chg="mod">
          <ac:chgData name="Thomas" userId="575d030b64f4584e" providerId="LiveId" clId="{F4F34907-9CA2-4793-B7B4-FB235B865998}" dt="2022-10-28T12:23:56.290" v="830" actId="20577"/>
          <ac:spMkLst>
            <pc:docMk/>
            <pc:sldMk cId="3888448186" sldId="694"/>
            <ac:spMk id="33" creationId="{EA2E703A-BD08-4689-940A-0780D447D452}"/>
          </ac:spMkLst>
        </pc:spChg>
        <pc:spChg chg="mod">
          <ac:chgData name="Thomas" userId="575d030b64f4584e" providerId="LiveId" clId="{F4F34907-9CA2-4793-B7B4-FB235B865998}" dt="2022-10-28T12:23:40.049" v="815" actId="108"/>
          <ac:spMkLst>
            <pc:docMk/>
            <pc:sldMk cId="3888448186" sldId="694"/>
            <ac:spMk id="36" creationId="{5EC18C08-29B2-4DF3-A81E-638F0367EADF}"/>
          </ac:spMkLst>
        </pc:spChg>
        <pc:spChg chg="mod">
          <ac:chgData name="Thomas" userId="575d030b64f4584e" providerId="LiveId" clId="{F4F34907-9CA2-4793-B7B4-FB235B865998}" dt="2022-10-28T12:24:11.549" v="844" actId="20577"/>
          <ac:spMkLst>
            <pc:docMk/>
            <pc:sldMk cId="3888448186" sldId="694"/>
            <ac:spMk id="41" creationId="{77491D2A-7F72-45CA-B3BE-2AE00F700A98}"/>
          </ac:spMkLst>
        </pc:spChg>
        <pc:spChg chg="mod">
          <ac:chgData name="Thomas" userId="575d030b64f4584e" providerId="LiveId" clId="{F4F34907-9CA2-4793-B7B4-FB235B865998}" dt="2022-10-28T12:23:40.375" v="816" actId="108"/>
          <ac:spMkLst>
            <pc:docMk/>
            <pc:sldMk cId="3888448186" sldId="694"/>
            <ac:spMk id="42" creationId="{A2AE9EF5-8A6B-47D2-AC5F-319BE688C423}"/>
          </ac:spMkLst>
        </pc:spChg>
        <pc:spChg chg="mod">
          <ac:chgData name="Thomas" userId="575d030b64f4584e" providerId="LiveId" clId="{F4F34907-9CA2-4793-B7B4-FB235B865998}" dt="2022-10-28T12:23:39.080" v="813" actId="108"/>
          <ac:spMkLst>
            <pc:docMk/>
            <pc:sldMk cId="3888448186" sldId="694"/>
            <ac:spMk id="49" creationId="{726ED6CA-714D-420D-8E2D-FFCB324C4E7A}"/>
          </ac:spMkLst>
        </pc:spChg>
      </pc:sldChg>
      <pc:sldChg chg="ord">
        <pc:chgData name="Thomas" userId="575d030b64f4584e" providerId="LiveId" clId="{F4F34907-9CA2-4793-B7B4-FB235B865998}" dt="2022-10-28T12:23:10.143" v="810"/>
        <pc:sldMkLst>
          <pc:docMk/>
          <pc:sldMk cId="2329713896" sldId="697"/>
        </pc:sldMkLst>
      </pc:sldChg>
      <pc:sldChg chg="del">
        <pc:chgData name="Thomas" userId="575d030b64f4584e" providerId="LiveId" clId="{F4F34907-9CA2-4793-B7B4-FB235B865998}" dt="2022-10-28T13:17:26.037" v="1528" actId="47"/>
        <pc:sldMkLst>
          <pc:docMk/>
          <pc:sldMk cId="2957888074" sldId="706"/>
        </pc:sldMkLst>
      </pc:sldChg>
      <pc:sldChg chg="addSp delSp modSp add mod setBg">
        <pc:chgData name="Thomas" userId="575d030b64f4584e" providerId="LiveId" clId="{F4F34907-9CA2-4793-B7B4-FB235B865998}" dt="2022-10-28T09:24:43.478" v="246" actId="1076"/>
        <pc:sldMkLst>
          <pc:docMk/>
          <pc:sldMk cId="4063363807" sldId="721"/>
        </pc:sldMkLst>
        <pc:spChg chg="add del mod">
          <ac:chgData name="Thomas" userId="575d030b64f4584e" providerId="LiveId" clId="{F4F34907-9CA2-4793-B7B4-FB235B865998}" dt="2022-10-28T09:23:48.479" v="204" actId="478"/>
          <ac:spMkLst>
            <pc:docMk/>
            <pc:sldMk cId="4063363807" sldId="721"/>
            <ac:spMk id="2" creationId="{72B37B10-B03C-12D2-B011-8B04501D24EA}"/>
          </ac:spMkLst>
        </pc:spChg>
        <pc:spChg chg="add del mod">
          <ac:chgData name="Thomas" userId="575d030b64f4584e" providerId="LiveId" clId="{F4F34907-9CA2-4793-B7B4-FB235B865998}" dt="2022-10-28T09:23:48.479" v="204" actId="478"/>
          <ac:spMkLst>
            <pc:docMk/>
            <pc:sldMk cId="4063363807" sldId="721"/>
            <ac:spMk id="3" creationId="{110EED8F-5059-C2FC-F72D-8AB7D39D1F2A}"/>
          </ac:spMkLst>
        </pc:spChg>
        <pc:spChg chg="mod">
          <ac:chgData name="Thomas" userId="575d030b64f4584e" providerId="LiveId" clId="{F4F34907-9CA2-4793-B7B4-FB235B865998}" dt="2022-10-28T09:23:12.191" v="201"/>
          <ac:spMkLst>
            <pc:docMk/>
            <pc:sldMk cId="4063363807" sldId="721"/>
            <ac:spMk id="5" creationId="{A33F256B-1A23-2293-C802-6B889B5FD90D}"/>
          </ac:spMkLst>
        </pc:spChg>
        <pc:spChg chg="add mod">
          <ac:chgData name="Thomas" userId="575d030b64f4584e" providerId="LiveId" clId="{F4F34907-9CA2-4793-B7B4-FB235B865998}" dt="2022-10-28T09:23:54.814" v="209" actId="14100"/>
          <ac:spMkLst>
            <pc:docMk/>
            <pc:sldMk cId="4063363807" sldId="721"/>
            <ac:spMk id="7" creationId="{99D0ABF3-39CF-09E6-FAAB-98CAB0EA50E7}"/>
          </ac:spMkLst>
        </pc:spChg>
        <pc:spChg chg="del">
          <ac:chgData name="Thomas" userId="575d030b64f4584e" providerId="LiveId" clId="{F4F34907-9CA2-4793-B7B4-FB235B865998}" dt="2022-10-28T09:23:11.594" v="200" actId="478"/>
          <ac:spMkLst>
            <pc:docMk/>
            <pc:sldMk cId="4063363807" sldId="721"/>
            <ac:spMk id="9" creationId="{D8B56224-0CF2-4A75-85E6-B2A2A3864225}"/>
          </ac:spMkLst>
        </pc:spChg>
        <pc:spChg chg="add mod">
          <ac:chgData name="Thomas" userId="575d030b64f4584e" providerId="LiveId" clId="{F4F34907-9CA2-4793-B7B4-FB235B865998}" dt="2022-10-28T09:23:59.571" v="210" actId="14100"/>
          <ac:spMkLst>
            <pc:docMk/>
            <pc:sldMk cId="4063363807" sldId="721"/>
            <ac:spMk id="10" creationId="{1EDCCF49-F49C-8738-8266-E4FEED338B1C}"/>
          </ac:spMkLst>
        </pc:spChg>
        <pc:spChg chg="add mod">
          <ac:chgData name="Thomas" userId="575d030b64f4584e" providerId="LiveId" clId="{F4F34907-9CA2-4793-B7B4-FB235B865998}" dt="2022-10-28T09:24:24.797" v="228" actId="20577"/>
          <ac:spMkLst>
            <pc:docMk/>
            <pc:sldMk cId="4063363807" sldId="721"/>
            <ac:spMk id="11" creationId="{93E4C09B-CA4A-2F92-5107-15DF7DB373B6}"/>
          </ac:spMkLst>
        </pc:spChg>
        <pc:spChg chg="add mod">
          <ac:chgData name="Thomas" userId="575d030b64f4584e" providerId="LiveId" clId="{F4F34907-9CA2-4793-B7B4-FB235B865998}" dt="2022-10-28T09:24:43.478" v="246" actId="1076"/>
          <ac:spMkLst>
            <pc:docMk/>
            <pc:sldMk cId="4063363807" sldId="721"/>
            <ac:spMk id="12" creationId="{1A3DF74E-1CF2-9A7D-C247-CAE674303F7B}"/>
          </ac:spMkLst>
        </pc:spChg>
        <pc:spChg chg="del">
          <ac:chgData name="Thomas" userId="575d030b64f4584e" providerId="LiveId" clId="{F4F34907-9CA2-4793-B7B4-FB235B865998}" dt="2022-10-28T09:23:11.594" v="200" actId="478"/>
          <ac:spMkLst>
            <pc:docMk/>
            <pc:sldMk cId="4063363807" sldId="721"/>
            <ac:spMk id="19" creationId="{3D1C2D80-CFB5-4B09-99A7-873316A0405A}"/>
          </ac:spMkLst>
        </pc:spChg>
        <pc:spChg chg="mod">
          <ac:chgData name="Thomas" userId="575d030b64f4584e" providerId="LiveId" clId="{F4F34907-9CA2-4793-B7B4-FB235B865998}" dt="2022-10-28T09:24:30.645" v="244" actId="20577"/>
          <ac:spMkLst>
            <pc:docMk/>
            <pc:sldMk cId="4063363807" sldId="721"/>
            <ac:spMk id="20" creationId="{6AEABDA4-F8FC-49FD-B7A6-C346B5A8D816}"/>
          </ac:spMkLst>
        </pc:spChg>
        <pc:grpChg chg="add del mod">
          <ac:chgData name="Thomas" userId="575d030b64f4584e" providerId="LiveId" clId="{F4F34907-9CA2-4793-B7B4-FB235B865998}" dt="2022-10-28T09:23:48.479" v="204" actId="478"/>
          <ac:grpSpMkLst>
            <pc:docMk/>
            <pc:sldMk cId="4063363807" sldId="721"/>
            <ac:grpSpMk id="4" creationId="{28B2E797-36D0-72E4-CCD5-A7A116B22682}"/>
          </ac:grpSpMkLst>
        </pc:grpChg>
        <pc:grpChg chg="del">
          <ac:chgData name="Thomas" userId="575d030b64f4584e" providerId="LiveId" clId="{F4F34907-9CA2-4793-B7B4-FB235B865998}" dt="2022-10-28T09:23:11.594" v="200" actId="478"/>
          <ac:grpSpMkLst>
            <pc:docMk/>
            <pc:sldMk cId="4063363807" sldId="721"/>
            <ac:grpSpMk id="21" creationId="{48CDC472-ECE7-4F67-A516-79358C32B251}"/>
          </ac:grpSpMkLst>
        </pc:grpChg>
        <pc:picChg chg="mod">
          <ac:chgData name="Thomas" userId="575d030b64f4584e" providerId="LiveId" clId="{F4F34907-9CA2-4793-B7B4-FB235B865998}" dt="2022-10-28T09:23:12.191" v="201"/>
          <ac:picMkLst>
            <pc:docMk/>
            <pc:sldMk cId="4063363807" sldId="721"/>
            <ac:picMk id="6" creationId="{643BF75F-5546-776A-97BB-275348B4CD51}"/>
          </ac:picMkLst>
        </pc:picChg>
      </pc:sldChg>
      <pc:sldChg chg="modSp add mod setBg">
        <pc:chgData name="Thomas" userId="575d030b64f4584e" providerId="LiveId" clId="{F4F34907-9CA2-4793-B7B4-FB235B865998}" dt="2022-10-28T12:52:33.746" v="1145" actId="108"/>
        <pc:sldMkLst>
          <pc:docMk/>
          <pc:sldMk cId="1673486950" sldId="730"/>
        </pc:sldMkLst>
        <pc:spChg chg="mod">
          <ac:chgData name="Thomas" userId="575d030b64f4584e" providerId="LiveId" clId="{F4F34907-9CA2-4793-B7B4-FB235B865998}" dt="2022-10-28T12:52:31.842" v="1142" actId="108"/>
          <ac:spMkLst>
            <pc:docMk/>
            <pc:sldMk cId="1673486950" sldId="730"/>
            <ac:spMk id="9" creationId="{440CCDA2-65D0-4662-98D5-53BBC5D868AC}"/>
          </ac:spMkLst>
        </pc:spChg>
        <pc:spChg chg="mod">
          <ac:chgData name="Thomas" userId="575d030b64f4584e" providerId="LiveId" clId="{F4F34907-9CA2-4793-B7B4-FB235B865998}" dt="2022-10-28T12:52:32.593" v="1143" actId="108"/>
          <ac:spMkLst>
            <pc:docMk/>
            <pc:sldMk cId="1673486950" sldId="730"/>
            <ac:spMk id="14" creationId="{96404C2E-5179-4009-AC2F-F90F0F7A7777}"/>
          </ac:spMkLst>
        </pc:spChg>
        <pc:spChg chg="mod">
          <ac:chgData name="Thomas" userId="575d030b64f4584e" providerId="LiveId" clId="{F4F34907-9CA2-4793-B7B4-FB235B865998}" dt="2022-10-28T12:52:33.200" v="1144" actId="108"/>
          <ac:spMkLst>
            <pc:docMk/>
            <pc:sldMk cId="1673486950" sldId="730"/>
            <ac:spMk id="15" creationId="{225D72F8-A91B-4407-ADEC-3E00DA7573F1}"/>
          </ac:spMkLst>
        </pc:spChg>
        <pc:spChg chg="mod">
          <ac:chgData name="Thomas" userId="575d030b64f4584e" providerId="LiveId" clId="{F4F34907-9CA2-4793-B7B4-FB235B865998}" dt="2022-10-28T12:52:33.746" v="1145" actId="108"/>
          <ac:spMkLst>
            <pc:docMk/>
            <pc:sldMk cId="1673486950" sldId="730"/>
            <ac:spMk id="16" creationId="{C0545A5A-CEB5-42EC-ABC8-609EAC760104}"/>
          </ac:spMkLst>
        </pc:spChg>
      </pc:sldChg>
      <pc:sldChg chg="modSp add del mod setBg">
        <pc:chgData name="Thomas" userId="575d030b64f4584e" providerId="LiveId" clId="{F4F34907-9CA2-4793-B7B4-FB235B865998}" dt="2022-10-28T13:17:59.830" v="1533" actId="47"/>
        <pc:sldMkLst>
          <pc:docMk/>
          <pc:sldMk cId="1496263327" sldId="732"/>
        </pc:sldMkLst>
        <pc:spChg chg="mod">
          <ac:chgData name="Thomas" userId="575d030b64f4584e" providerId="LiveId" clId="{F4F34907-9CA2-4793-B7B4-FB235B865998}" dt="2022-10-28T12:52:38.669" v="1147" actId="108"/>
          <ac:spMkLst>
            <pc:docMk/>
            <pc:sldMk cId="1496263327" sldId="732"/>
            <ac:spMk id="2" creationId="{36BC9EBD-63AC-4579-8523-6F158F0A62E1}"/>
          </ac:spMkLst>
        </pc:spChg>
      </pc:sldChg>
      <pc:sldChg chg="modSp add del mod setBg">
        <pc:chgData name="Thomas" userId="575d030b64f4584e" providerId="LiveId" clId="{F4F34907-9CA2-4793-B7B4-FB235B865998}" dt="2022-10-28T13:17:59.830" v="1533" actId="47"/>
        <pc:sldMkLst>
          <pc:docMk/>
          <pc:sldMk cId="3561892318" sldId="733"/>
        </pc:sldMkLst>
        <pc:spChg chg="mod">
          <ac:chgData name="Thomas" userId="575d030b64f4584e" providerId="LiveId" clId="{F4F34907-9CA2-4793-B7B4-FB235B865998}" dt="2022-10-28T12:52:40.264" v="1148" actId="108"/>
          <ac:spMkLst>
            <pc:docMk/>
            <pc:sldMk cId="3561892318" sldId="733"/>
            <ac:spMk id="2" creationId="{36BC9EBD-63AC-4579-8523-6F158F0A62E1}"/>
          </ac:spMkLst>
        </pc:spChg>
      </pc:sldChg>
      <pc:sldChg chg="modSp add del mod setBg">
        <pc:chgData name="Thomas" userId="575d030b64f4584e" providerId="LiveId" clId="{F4F34907-9CA2-4793-B7B4-FB235B865998}" dt="2022-10-28T13:17:59.830" v="1533" actId="47"/>
        <pc:sldMkLst>
          <pc:docMk/>
          <pc:sldMk cId="2210946444" sldId="734"/>
        </pc:sldMkLst>
        <pc:spChg chg="mod">
          <ac:chgData name="Thomas" userId="575d030b64f4584e" providerId="LiveId" clId="{F4F34907-9CA2-4793-B7B4-FB235B865998}" dt="2022-10-28T12:52:41.654" v="1149" actId="108"/>
          <ac:spMkLst>
            <pc:docMk/>
            <pc:sldMk cId="2210946444" sldId="734"/>
            <ac:spMk id="2" creationId="{36BC9EBD-63AC-4579-8523-6F158F0A62E1}"/>
          </ac:spMkLst>
        </pc:spChg>
        <pc:spChg chg="mod">
          <ac:chgData name="Thomas" userId="575d030b64f4584e" providerId="LiveId" clId="{F4F34907-9CA2-4793-B7B4-FB235B865998}" dt="2022-10-28T12:52:43.974" v="1150" actId="20577"/>
          <ac:spMkLst>
            <pc:docMk/>
            <pc:sldMk cId="2210946444" sldId="734"/>
            <ac:spMk id="14" creationId="{159ABA38-4F93-48EC-8659-927923175CA1}"/>
          </ac:spMkLst>
        </pc:spChg>
      </pc:sldChg>
      <pc:sldChg chg="addSp delSp modSp add mod setBg">
        <pc:chgData name="Thomas" userId="575d030b64f4584e" providerId="LiveId" clId="{F4F34907-9CA2-4793-B7B4-FB235B865998}" dt="2022-10-28T12:44:43.541" v="1050" actId="108"/>
        <pc:sldMkLst>
          <pc:docMk/>
          <pc:sldMk cId="199623277" sldId="737"/>
        </pc:sldMkLst>
        <pc:spChg chg="mod">
          <ac:chgData name="Thomas" userId="575d030b64f4584e" providerId="LiveId" clId="{F4F34907-9CA2-4793-B7B4-FB235B865998}" dt="2022-10-28T12:42:32.340" v="1046"/>
          <ac:spMkLst>
            <pc:docMk/>
            <pc:sldMk cId="199623277" sldId="737"/>
            <ac:spMk id="5" creationId="{F9C24E92-6E1F-2CD6-B349-D10039B3006A}"/>
          </ac:spMkLst>
        </pc:spChg>
        <pc:spChg chg="mod">
          <ac:chgData name="Thomas" userId="575d030b64f4584e" providerId="LiveId" clId="{F4F34907-9CA2-4793-B7B4-FB235B865998}" dt="2022-10-28T12:42:32.340" v="1046"/>
          <ac:spMkLst>
            <pc:docMk/>
            <pc:sldMk cId="199623277" sldId="737"/>
            <ac:spMk id="6" creationId="{FC37BA83-1452-4373-B164-3E982E350117}"/>
          </ac:spMkLst>
        </pc:spChg>
        <pc:spChg chg="mod ord">
          <ac:chgData name="Thomas" userId="575d030b64f4584e" providerId="LiveId" clId="{F4F34907-9CA2-4793-B7B4-FB235B865998}" dt="2022-10-28T12:44:43.541" v="1050" actId="108"/>
          <ac:spMkLst>
            <pc:docMk/>
            <pc:sldMk cId="199623277" sldId="737"/>
            <ac:spMk id="19" creationId="{F46E2B83-719E-49C9-9BAB-0BBD2194FFB1}"/>
          </ac:spMkLst>
        </pc:spChg>
        <pc:spChg chg="mod">
          <ac:chgData name="Thomas" userId="575d030b64f4584e" providerId="LiveId" clId="{F4F34907-9CA2-4793-B7B4-FB235B865998}" dt="2022-10-28T12:42:15.418" v="1043" actId="14861"/>
          <ac:spMkLst>
            <pc:docMk/>
            <pc:sldMk cId="199623277" sldId="737"/>
            <ac:spMk id="20" creationId="{0AC798F3-BCFF-4877-93ED-E8CA8030D108}"/>
          </ac:spMkLst>
        </pc:spChg>
        <pc:spChg chg="mod">
          <ac:chgData name="Thomas" userId="575d030b64f4584e" providerId="LiveId" clId="{F4F34907-9CA2-4793-B7B4-FB235B865998}" dt="2022-10-28T12:42:17.318" v="1044" actId="108"/>
          <ac:spMkLst>
            <pc:docMk/>
            <pc:sldMk cId="199623277" sldId="737"/>
            <ac:spMk id="22" creationId="{5F78DD78-6903-4441-B29C-91FD43CB4A09}"/>
          </ac:spMkLst>
        </pc:spChg>
        <pc:spChg chg="mod">
          <ac:chgData name="Thomas" userId="575d030b64f4584e" providerId="LiveId" clId="{F4F34907-9CA2-4793-B7B4-FB235B865998}" dt="2022-10-28T12:42:17.815" v="1045" actId="108"/>
          <ac:spMkLst>
            <pc:docMk/>
            <pc:sldMk cId="199623277" sldId="737"/>
            <ac:spMk id="30" creationId="{80DEBDB1-4696-4BE0-829E-2A8F1BC24415}"/>
          </ac:spMkLst>
        </pc:spChg>
        <pc:spChg chg="del">
          <ac:chgData name="Thomas" userId="575d030b64f4584e" providerId="LiveId" clId="{F4F34907-9CA2-4793-B7B4-FB235B865998}" dt="2022-10-28T12:42:41.237" v="1049" actId="478"/>
          <ac:spMkLst>
            <pc:docMk/>
            <pc:sldMk cId="199623277" sldId="737"/>
            <ac:spMk id="60" creationId="{878A8F0F-254B-4B79-A9ED-A2DD40853A7A}"/>
          </ac:spMkLst>
        </pc:spChg>
        <pc:grpChg chg="add mod ord">
          <ac:chgData name="Thomas" userId="575d030b64f4584e" providerId="LiveId" clId="{F4F34907-9CA2-4793-B7B4-FB235B865998}" dt="2022-10-28T12:42:38.421" v="1048" actId="167"/>
          <ac:grpSpMkLst>
            <pc:docMk/>
            <pc:sldMk cId="199623277" sldId="737"/>
            <ac:grpSpMk id="2" creationId="{8D707957-7A59-B4CD-908D-9EDBB0FE5A76}"/>
          </ac:grpSpMkLst>
        </pc:grpChg>
        <pc:grpChg chg="mod">
          <ac:chgData name="Thomas" userId="575d030b64f4584e" providerId="LiveId" clId="{F4F34907-9CA2-4793-B7B4-FB235B865998}" dt="2022-10-28T12:42:32.340" v="1046"/>
          <ac:grpSpMkLst>
            <pc:docMk/>
            <pc:sldMk cId="199623277" sldId="737"/>
            <ac:grpSpMk id="3" creationId="{ACAE4049-CBA0-B609-ACED-163FCE5B4124}"/>
          </ac:grpSpMkLst>
        </pc:grpChg>
        <pc:picChg chg="mod">
          <ac:chgData name="Thomas" userId="575d030b64f4584e" providerId="LiveId" clId="{F4F34907-9CA2-4793-B7B4-FB235B865998}" dt="2022-10-28T12:42:32.340" v="1046"/>
          <ac:picMkLst>
            <pc:docMk/>
            <pc:sldMk cId="199623277" sldId="737"/>
            <ac:picMk id="4" creationId="{9AF291CC-20C1-71B7-A317-0534B34D787A}"/>
          </ac:picMkLst>
        </pc:picChg>
      </pc:sldChg>
      <pc:sldChg chg="addSp delSp modSp add mod setBg">
        <pc:chgData name="Thomas" userId="575d030b64f4584e" providerId="LiveId" clId="{F4F34907-9CA2-4793-B7B4-FB235B865998}" dt="2022-10-28T13:16:33.802" v="1526" actId="113"/>
        <pc:sldMkLst>
          <pc:docMk/>
          <pc:sldMk cId="1942656208" sldId="738"/>
        </pc:sldMkLst>
        <pc:spChg chg="mod">
          <ac:chgData name="Thomas" userId="575d030b64f4584e" providerId="LiveId" clId="{F4F34907-9CA2-4793-B7B4-FB235B865998}" dt="2022-10-28T12:46:59.260" v="1061"/>
          <ac:spMkLst>
            <pc:docMk/>
            <pc:sldMk cId="1942656208" sldId="738"/>
            <ac:spMk id="5" creationId="{EA5FC14C-3D2C-8E1E-2FC6-1177EA494AE2}"/>
          </ac:spMkLst>
        </pc:spChg>
        <pc:spChg chg="mod">
          <ac:chgData name="Thomas" userId="575d030b64f4584e" providerId="LiveId" clId="{F4F34907-9CA2-4793-B7B4-FB235B865998}" dt="2022-10-28T12:48:45.493" v="1082" actId="164"/>
          <ac:spMkLst>
            <pc:docMk/>
            <pc:sldMk cId="1942656208" sldId="738"/>
            <ac:spMk id="8" creationId="{EBBA4F4B-B9A5-490C-B050-19129F2080AC}"/>
          </ac:spMkLst>
        </pc:spChg>
        <pc:spChg chg="mod">
          <ac:chgData name="Thomas" userId="575d030b64f4584e" providerId="LiveId" clId="{F4F34907-9CA2-4793-B7B4-FB235B865998}" dt="2022-10-28T13:16:33.802" v="1526" actId="113"/>
          <ac:spMkLst>
            <pc:docMk/>
            <pc:sldMk cId="1942656208" sldId="738"/>
            <ac:spMk id="12" creationId="{A5BEC593-CACB-41D6-9CA7-A00F8BDC31CD}"/>
          </ac:spMkLst>
        </pc:spChg>
        <pc:spChg chg="del">
          <ac:chgData name="Thomas" userId="575d030b64f4584e" providerId="LiveId" clId="{F4F34907-9CA2-4793-B7B4-FB235B865998}" dt="2022-10-28T12:46:36.521" v="1057" actId="478"/>
          <ac:spMkLst>
            <pc:docMk/>
            <pc:sldMk cId="1942656208" sldId="738"/>
            <ac:spMk id="13" creationId="{2EBF35C4-97AC-4161-8C72-D1F85FA05BA9}"/>
          </ac:spMkLst>
        </pc:spChg>
        <pc:grpChg chg="add del mod">
          <ac:chgData name="Thomas" userId="575d030b64f4584e" providerId="LiveId" clId="{F4F34907-9CA2-4793-B7B4-FB235B865998}" dt="2022-10-28T12:47:29.483" v="1065" actId="478"/>
          <ac:grpSpMkLst>
            <pc:docMk/>
            <pc:sldMk cId="1942656208" sldId="738"/>
            <ac:grpSpMk id="4" creationId="{11B2170B-EA8F-7529-CF30-745DAEA0EF76}"/>
          </ac:grpSpMkLst>
        </pc:grpChg>
        <pc:grpChg chg="add mod">
          <ac:chgData name="Thomas" userId="575d030b64f4584e" providerId="LiveId" clId="{F4F34907-9CA2-4793-B7B4-FB235B865998}" dt="2022-10-28T12:48:45.493" v="1082" actId="164"/>
          <ac:grpSpMkLst>
            <pc:docMk/>
            <pc:sldMk cId="1942656208" sldId="738"/>
            <ac:grpSpMk id="9" creationId="{185C3398-9E36-8D99-1456-5378384B92B3}"/>
          </ac:grpSpMkLst>
        </pc:grpChg>
        <pc:picChg chg="add mod">
          <ac:chgData name="Thomas" userId="575d030b64f4584e" providerId="LiveId" clId="{F4F34907-9CA2-4793-B7B4-FB235B865998}" dt="2022-10-28T12:48:45.493" v="1082" actId="164"/>
          <ac:picMkLst>
            <pc:docMk/>
            <pc:sldMk cId="1942656208" sldId="738"/>
            <ac:picMk id="3" creationId="{C0131540-F1ED-254E-E207-C636FC6B5929}"/>
          </ac:picMkLst>
        </pc:picChg>
        <pc:picChg chg="mod">
          <ac:chgData name="Thomas" userId="575d030b64f4584e" providerId="LiveId" clId="{F4F34907-9CA2-4793-B7B4-FB235B865998}" dt="2022-10-28T12:46:59.260" v="1061"/>
          <ac:picMkLst>
            <pc:docMk/>
            <pc:sldMk cId="1942656208" sldId="738"/>
            <ac:picMk id="6" creationId="{DC25646A-5479-37A5-D34A-F6AF75DDFCA4}"/>
          </ac:picMkLst>
        </pc:picChg>
      </pc:sldChg>
      <pc:sldChg chg="addSp delSp modSp add mod setBg">
        <pc:chgData name="Thomas" userId="575d030b64f4584e" providerId="LiveId" clId="{F4F34907-9CA2-4793-B7B4-FB235B865998}" dt="2022-10-28T12:49:56.633" v="1102" actId="1076"/>
        <pc:sldMkLst>
          <pc:docMk/>
          <pc:sldMk cId="3639157541" sldId="739"/>
        </pc:sldMkLst>
        <pc:spChg chg="add mod">
          <ac:chgData name="Thomas" userId="575d030b64f4584e" providerId="LiveId" clId="{F4F34907-9CA2-4793-B7B4-FB235B865998}" dt="2022-10-28T12:49:54.533" v="1101" actId="12788"/>
          <ac:spMkLst>
            <pc:docMk/>
            <pc:sldMk cId="3639157541" sldId="739"/>
            <ac:spMk id="3" creationId="{078B18B8-B48D-559F-1917-4E1B7BDA95D7}"/>
          </ac:spMkLst>
        </pc:spChg>
        <pc:spChg chg="mod">
          <ac:chgData name="Thomas" userId="575d030b64f4584e" providerId="LiveId" clId="{F4F34907-9CA2-4793-B7B4-FB235B865998}" dt="2022-10-28T12:49:30.393" v="1095"/>
          <ac:spMkLst>
            <pc:docMk/>
            <pc:sldMk cId="3639157541" sldId="739"/>
            <ac:spMk id="5" creationId="{5756AE74-72E0-6716-BFAE-4CF2DDD4C3D2}"/>
          </ac:spMkLst>
        </pc:spChg>
        <pc:spChg chg="add mod">
          <ac:chgData name="Thomas" userId="575d030b64f4584e" providerId="LiveId" clId="{F4F34907-9CA2-4793-B7B4-FB235B865998}" dt="2022-10-28T12:49:49.635" v="1099" actId="12788"/>
          <ac:spMkLst>
            <pc:docMk/>
            <pc:sldMk cId="3639157541" sldId="739"/>
            <ac:spMk id="7" creationId="{48B36358-E189-876E-626D-7BBE869DFF54}"/>
          </ac:spMkLst>
        </pc:spChg>
        <pc:spChg chg="mod">
          <ac:chgData name="Thomas" userId="575d030b64f4584e" providerId="LiveId" clId="{F4F34907-9CA2-4793-B7B4-FB235B865998}" dt="2022-10-28T12:49:45.172" v="1098" actId="571"/>
          <ac:spMkLst>
            <pc:docMk/>
            <pc:sldMk cId="3639157541" sldId="739"/>
            <ac:spMk id="9" creationId="{FAC9DE33-1606-9FFB-BB5C-02A06FB532E2}"/>
          </ac:spMkLst>
        </pc:spChg>
        <pc:spChg chg="mod">
          <ac:chgData name="Thomas" userId="575d030b64f4584e" providerId="LiveId" clId="{F4F34907-9CA2-4793-B7B4-FB235B865998}" dt="2022-10-28T12:49:49.635" v="1099" actId="12788"/>
          <ac:spMkLst>
            <pc:docMk/>
            <pc:sldMk cId="3639157541" sldId="739"/>
            <ac:spMk id="13" creationId="{E740ED55-E0FE-4EA9-BA5D-C596296BE379}"/>
          </ac:spMkLst>
        </pc:spChg>
        <pc:spChg chg="mod">
          <ac:chgData name="Thomas" userId="575d030b64f4584e" providerId="LiveId" clId="{F4F34907-9CA2-4793-B7B4-FB235B865998}" dt="2022-10-28T12:49:54.533" v="1101" actId="12788"/>
          <ac:spMkLst>
            <pc:docMk/>
            <pc:sldMk cId="3639157541" sldId="739"/>
            <ac:spMk id="15" creationId="{8EB327CC-DEE8-4AB4-A647-CE094A209EDC}"/>
          </ac:spMkLst>
        </pc:spChg>
        <pc:grpChg chg="del">
          <ac:chgData name="Thomas" userId="575d030b64f4584e" providerId="LiveId" clId="{F4F34907-9CA2-4793-B7B4-FB235B865998}" dt="2022-10-28T12:49:29.998" v="1094" actId="478"/>
          <ac:grpSpMkLst>
            <pc:docMk/>
            <pc:sldMk cId="3639157541" sldId="739"/>
            <ac:grpSpMk id="2" creationId="{58581711-BA59-419D-81BE-63238A0F246C}"/>
          </ac:grpSpMkLst>
        </pc:grpChg>
        <pc:grpChg chg="add mod">
          <ac:chgData name="Thomas" userId="575d030b64f4584e" providerId="LiveId" clId="{F4F34907-9CA2-4793-B7B4-FB235B865998}" dt="2022-10-28T12:49:56.633" v="1102" actId="1076"/>
          <ac:grpSpMkLst>
            <pc:docMk/>
            <pc:sldMk cId="3639157541" sldId="739"/>
            <ac:grpSpMk id="4" creationId="{C9D67848-9010-88CF-4D97-BAA562B8D91F}"/>
          </ac:grpSpMkLst>
        </pc:grpChg>
        <pc:grpChg chg="add mod">
          <ac:chgData name="Thomas" userId="575d030b64f4584e" providerId="LiveId" clId="{F4F34907-9CA2-4793-B7B4-FB235B865998}" dt="2022-10-28T12:49:51.517" v="1100" actId="1076"/>
          <ac:grpSpMkLst>
            <pc:docMk/>
            <pc:sldMk cId="3639157541" sldId="739"/>
            <ac:grpSpMk id="8" creationId="{EBF869BF-A1B6-CD0F-C91A-FF9A5E835848}"/>
          </ac:grpSpMkLst>
        </pc:grpChg>
        <pc:grpChg chg="del">
          <ac:chgData name="Thomas" userId="575d030b64f4584e" providerId="LiveId" clId="{F4F34907-9CA2-4793-B7B4-FB235B865998}" dt="2022-10-28T12:49:29.998" v="1094" actId="478"/>
          <ac:grpSpMkLst>
            <pc:docMk/>
            <pc:sldMk cId="3639157541" sldId="739"/>
            <ac:grpSpMk id="26" creationId="{C17C8C2F-7068-4D85-87A8-A4B3B348432B}"/>
          </ac:grpSpMkLst>
        </pc:grpChg>
        <pc:picChg chg="mod">
          <ac:chgData name="Thomas" userId="575d030b64f4584e" providerId="LiveId" clId="{F4F34907-9CA2-4793-B7B4-FB235B865998}" dt="2022-10-28T12:49:30.393" v="1095"/>
          <ac:picMkLst>
            <pc:docMk/>
            <pc:sldMk cId="3639157541" sldId="739"/>
            <ac:picMk id="6" creationId="{BF13A435-2237-73D3-50BC-EA2906239FEC}"/>
          </ac:picMkLst>
        </pc:picChg>
        <pc:picChg chg="mod">
          <ac:chgData name="Thomas" userId="575d030b64f4584e" providerId="LiveId" clId="{F4F34907-9CA2-4793-B7B4-FB235B865998}" dt="2022-10-28T12:49:45.172" v="1098" actId="571"/>
          <ac:picMkLst>
            <pc:docMk/>
            <pc:sldMk cId="3639157541" sldId="739"/>
            <ac:picMk id="10" creationId="{BC2F24B0-1433-332E-173F-CCFCAF505F00}"/>
          </ac:picMkLst>
        </pc:picChg>
      </pc:sldChg>
      <pc:sldChg chg="addSp delSp modSp add mod setBg">
        <pc:chgData name="Thomas" userId="575d030b64f4584e" providerId="LiveId" clId="{F4F34907-9CA2-4793-B7B4-FB235B865998}" dt="2022-10-28T12:49:21.119" v="1093" actId="571"/>
        <pc:sldMkLst>
          <pc:docMk/>
          <pc:sldMk cId="2887717268" sldId="740"/>
        </pc:sldMkLst>
        <pc:spChg chg="add mod">
          <ac:chgData name="Thomas" userId="575d030b64f4584e" providerId="LiveId" clId="{F4F34907-9CA2-4793-B7B4-FB235B865998}" dt="2022-10-28T12:48:33.105" v="1079"/>
          <ac:spMkLst>
            <pc:docMk/>
            <pc:sldMk cId="2887717268" sldId="740"/>
            <ac:spMk id="2" creationId="{6DC58621-9B5F-DBCF-7D54-66663863375A}"/>
          </ac:spMkLst>
        </pc:spChg>
        <pc:spChg chg="add mod">
          <ac:chgData name="Thomas" userId="575d030b64f4584e" providerId="LiveId" clId="{F4F34907-9CA2-4793-B7B4-FB235B865998}" dt="2022-10-28T12:48:33.105" v="1079"/>
          <ac:spMkLst>
            <pc:docMk/>
            <pc:sldMk cId="2887717268" sldId="740"/>
            <ac:spMk id="3" creationId="{84729BCA-8CB8-CAF5-A8BB-80AD76B81068}"/>
          </ac:spMkLst>
        </pc:spChg>
        <pc:spChg chg="add mod">
          <ac:chgData name="Thomas" userId="575d030b64f4584e" providerId="LiveId" clId="{F4F34907-9CA2-4793-B7B4-FB235B865998}" dt="2022-10-28T12:48:33.105" v="1079"/>
          <ac:spMkLst>
            <pc:docMk/>
            <pc:sldMk cId="2887717268" sldId="740"/>
            <ac:spMk id="4" creationId="{08C2037C-B986-E709-B7D1-7730B99C613C}"/>
          </ac:spMkLst>
        </pc:spChg>
        <pc:spChg chg="mod">
          <ac:chgData name="Thomas" userId="575d030b64f4584e" providerId="LiveId" clId="{F4F34907-9CA2-4793-B7B4-FB235B865998}" dt="2022-10-28T12:48:49.667" v="1083"/>
          <ac:spMkLst>
            <pc:docMk/>
            <pc:sldMk cId="2887717268" sldId="740"/>
            <ac:spMk id="6" creationId="{8130DD42-C66B-42A4-10A0-6BC6A54440CF}"/>
          </ac:spMkLst>
        </pc:spChg>
        <pc:spChg chg="mod">
          <ac:chgData name="Thomas" userId="575d030b64f4584e" providerId="LiveId" clId="{F4F34907-9CA2-4793-B7B4-FB235B865998}" dt="2022-10-28T12:49:16.754" v="1091" actId="571"/>
          <ac:spMkLst>
            <pc:docMk/>
            <pc:sldMk cId="2887717268" sldId="740"/>
            <ac:spMk id="9" creationId="{F8E211E0-F163-4E80-1AC4-7558655429B0}"/>
          </ac:spMkLst>
        </pc:spChg>
        <pc:spChg chg="mod">
          <ac:chgData name="Thomas" userId="575d030b64f4584e" providerId="LiveId" clId="{F4F34907-9CA2-4793-B7B4-FB235B865998}" dt="2022-10-28T12:49:21.119" v="1093" actId="571"/>
          <ac:spMkLst>
            <pc:docMk/>
            <pc:sldMk cId="2887717268" sldId="740"/>
            <ac:spMk id="12" creationId="{1D5A9927-C8CB-28B2-F507-C57B6C7F1538}"/>
          </ac:spMkLst>
        </pc:spChg>
        <pc:spChg chg="mod">
          <ac:chgData name="Thomas" userId="575d030b64f4584e" providerId="LiveId" clId="{F4F34907-9CA2-4793-B7B4-FB235B865998}" dt="2022-10-28T12:48:16.616" v="1078" actId="108"/>
          <ac:spMkLst>
            <pc:docMk/>
            <pc:sldMk cId="2887717268" sldId="740"/>
            <ac:spMk id="19" creationId="{B68E7ACB-8560-4A33-8699-9B40AE95675D}"/>
          </ac:spMkLst>
        </pc:spChg>
        <pc:spChg chg="mod">
          <ac:chgData name="Thomas" userId="575d030b64f4584e" providerId="LiveId" clId="{F4F34907-9CA2-4793-B7B4-FB235B865998}" dt="2022-10-28T12:48:16.109" v="1077" actId="108"/>
          <ac:spMkLst>
            <pc:docMk/>
            <pc:sldMk cId="2887717268" sldId="740"/>
            <ac:spMk id="25" creationId="{18B98F9E-792A-4B34-B2F9-36AEB8638AF6}"/>
          </ac:spMkLst>
        </pc:spChg>
        <pc:spChg chg="mod">
          <ac:chgData name="Thomas" userId="575d030b64f4584e" providerId="LiveId" clId="{F4F34907-9CA2-4793-B7B4-FB235B865998}" dt="2022-10-28T12:48:15.492" v="1076" actId="108"/>
          <ac:spMkLst>
            <pc:docMk/>
            <pc:sldMk cId="2887717268" sldId="740"/>
            <ac:spMk id="26" creationId="{3E98AEA1-ED0D-45F5-B6AE-C22C75A6AFA9}"/>
          </ac:spMkLst>
        </pc:spChg>
        <pc:grpChg chg="add mod">
          <ac:chgData name="Thomas" userId="575d030b64f4584e" providerId="LiveId" clId="{F4F34907-9CA2-4793-B7B4-FB235B865998}" dt="2022-10-28T12:49:04.802" v="1088" actId="1076"/>
          <ac:grpSpMkLst>
            <pc:docMk/>
            <pc:sldMk cId="2887717268" sldId="740"/>
            <ac:grpSpMk id="5" creationId="{DB0E1F6B-0544-DAE4-AC7C-E4F4C47376F8}"/>
          </ac:grpSpMkLst>
        </pc:grpChg>
        <pc:grpChg chg="add mod">
          <ac:chgData name="Thomas" userId="575d030b64f4584e" providerId="LiveId" clId="{F4F34907-9CA2-4793-B7B4-FB235B865998}" dt="2022-10-28T12:49:16.754" v="1091" actId="571"/>
          <ac:grpSpMkLst>
            <pc:docMk/>
            <pc:sldMk cId="2887717268" sldId="740"/>
            <ac:grpSpMk id="8" creationId="{CD8D9CF5-2E69-F79C-892F-25D399456F10}"/>
          </ac:grpSpMkLst>
        </pc:grpChg>
        <pc:grpChg chg="add mod">
          <ac:chgData name="Thomas" userId="575d030b64f4584e" providerId="LiveId" clId="{F4F34907-9CA2-4793-B7B4-FB235B865998}" dt="2022-10-28T12:49:21.119" v="1093" actId="571"/>
          <ac:grpSpMkLst>
            <pc:docMk/>
            <pc:sldMk cId="2887717268" sldId="740"/>
            <ac:grpSpMk id="11" creationId="{54774C5D-6A61-7026-0D21-84D81F80E080}"/>
          </ac:grpSpMkLst>
        </pc:grpChg>
        <pc:grpChg chg="del">
          <ac:chgData name="Thomas" userId="575d030b64f4584e" providerId="LiveId" clId="{F4F34907-9CA2-4793-B7B4-FB235B865998}" dt="2022-10-28T12:48:37.838" v="1080" actId="478"/>
          <ac:grpSpMkLst>
            <pc:docMk/>
            <pc:sldMk cId="2887717268" sldId="740"/>
            <ac:grpSpMk id="36" creationId="{5ACDBBF6-B640-4D7C-9BDD-85E055FF7E3D}"/>
          </ac:grpSpMkLst>
        </pc:grpChg>
        <pc:grpChg chg="del">
          <ac:chgData name="Thomas" userId="575d030b64f4584e" providerId="LiveId" clId="{F4F34907-9CA2-4793-B7B4-FB235B865998}" dt="2022-10-28T12:48:37.838" v="1080" actId="478"/>
          <ac:grpSpMkLst>
            <pc:docMk/>
            <pc:sldMk cId="2887717268" sldId="740"/>
            <ac:grpSpMk id="51" creationId="{6EB9F799-B123-46B1-88A3-6A19FF2F87DF}"/>
          </ac:grpSpMkLst>
        </pc:grpChg>
        <pc:grpChg chg="del">
          <ac:chgData name="Thomas" userId="575d030b64f4584e" providerId="LiveId" clId="{F4F34907-9CA2-4793-B7B4-FB235B865998}" dt="2022-10-28T12:49:18.059" v="1092" actId="478"/>
          <ac:grpSpMkLst>
            <pc:docMk/>
            <pc:sldMk cId="2887717268" sldId="740"/>
            <ac:grpSpMk id="55" creationId="{03C83436-496B-4730-903E-64C85161CC0C}"/>
          </ac:grpSpMkLst>
        </pc:grpChg>
        <pc:picChg chg="mod">
          <ac:chgData name="Thomas" userId="575d030b64f4584e" providerId="LiveId" clId="{F4F34907-9CA2-4793-B7B4-FB235B865998}" dt="2022-10-28T12:49:11.707" v="1090" actId="14100"/>
          <ac:picMkLst>
            <pc:docMk/>
            <pc:sldMk cId="2887717268" sldId="740"/>
            <ac:picMk id="7" creationId="{78047574-3FA7-71F1-5AA3-C4B6D431B39B}"/>
          </ac:picMkLst>
        </pc:picChg>
        <pc:picChg chg="mod">
          <ac:chgData name="Thomas" userId="575d030b64f4584e" providerId="LiveId" clId="{F4F34907-9CA2-4793-B7B4-FB235B865998}" dt="2022-10-28T12:49:16.754" v="1091" actId="571"/>
          <ac:picMkLst>
            <pc:docMk/>
            <pc:sldMk cId="2887717268" sldId="740"/>
            <ac:picMk id="10" creationId="{BB9D8CA5-BCFC-9D13-A02F-56E980035ADF}"/>
          </ac:picMkLst>
        </pc:picChg>
        <pc:picChg chg="mod">
          <ac:chgData name="Thomas" userId="575d030b64f4584e" providerId="LiveId" clId="{F4F34907-9CA2-4793-B7B4-FB235B865998}" dt="2022-10-28T12:49:21.119" v="1093" actId="571"/>
          <ac:picMkLst>
            <pc:docMk/>
            <pc:sldMk cId="2887717268" sldId="740"/>
            <ac:picMk id="13" creationId="{841E0ADC-E7A5-F537-3D9B-8F419BD1DE0B}"/>
          </ac:picMkLst>
        </pc:picChg>
      </pc:sldChg>
      <pc:sldChg chg="addSp delSp modSp add mod">
        <pc:chgData name="Thomas" userId="575d030b64f4584e" providerId="LiveId" clId="{F4F34907-9CA2-4793-B7B4-FB235B865998}" dt="2022-10-28T12:51:24.070" v="1119" actId="478"/>
        <pc:sldMkLst>
          <pc:docMk/>
          <pc:sldMk cId="2555760459" sldId="741"/>
        </pc:sldMkLst>
        <pc:spChg chg="add del mod topLvl">
          <ac:chgData name="Thomas" userId="575d030b64f4584e" providerId="LiveId" clId="{F4F34907-9CA2-4793-B7B4-FB235B865998}" dt="2022-10-28T12:51:24.070" v="1119" actId="478"/>
          <ac:spMkLst>
            <pc:docMk/>
            <pc:sldMk cId="2555760459" sldId="741"/>
            <ac:spMk id="2" creationId="{8DF5E628-133D-8AF9-658B-4FB30A495E14}"/>
          </ac:spMkLst>
        </pc:spChg>
        <pc:spChg chg="mod">
          <ac:chgData name="Thomas" userId="575d030b64f4584e" providerId="LiveId" clId="{F4F34907-9CA2-4793-B7B4-FB235B865998}" dt="2022-10-28T12:50:22.027" v="1104" actId="108"/>
          <ac:spMkLst>
            <pc:docMk/>
            <pc:sldMk cId="2555760459" sldId="741"/>
            <ac:spMk id="31" creationId="{8BDCD188-0515-47E3-B653-B838B4155A60}"/>
          </ac:spMkLst>
        </pc:spChg>
        <pc:spChg chg="mod">
          <ac:chgData name="Thomas" userId="575d030b64f4584e" providerId="LiveId" clId="{F4F34907-9CA2-4793-B7B4-FB235B865998}" dt="2022-10-28T12:51:15.249" v="1114" actId="20577"/>
          <ac:spMkLst>
            <pc:docMk/>
            <pc:sldMk cId="2555760459" sldId="741"/>
            <ac:spMk id="76" creationId="{BCC27897-1EB2-47FB-81C9-28C018AA40C6}"/>
          </ac:spMkLst>
        </pc:spChg>
        <pc:grpChg chg="add del mod">
          <ac:chgData name="Thomas" userId="575d030b64f4584e" providerId="LiveId" clId="{F4F34907-9CA2-4793-B7B4-FB235B865998}" dt="2022-10-28T12:51:17.719" v="1115" actId="21"/>
          <ac:grpSpMkLst>
            <pc:docMk/>
            <pc:sldMk cId="2555760459" sldId="741"/>
            <ac:grpSpMk id="4" creationId="{672083A4-36AF-3BA7-8A0C-D94D60B61F9D}"/>
          </ac:grpSpMkLst>
        </pc:grpChg>
        <pc:picChg chg="add del mod topLvl">
          <ac:chgData name="Thomas" userId="575d030b64f4584e" providerId="LiveId" clId="{F4F34907-9CA2-4793-B7B4-FB235B865998}" dt="2022-10-28T12:51:17.719" v="1115" actId="21"/>
          <ac:picMkLst>
            <pc:docMk/>
            <pc:sldMk cId="2555760459" sldId="741"/>
            <ac:picMk id="3" creationId="{B15FDE6F-1B78-939E-E93D-9779BADEA323}"/>
          </ac:picMkLst>
        </pc:picChg>
        <pc:picChg chg="add mod">
          <ac:chgData name="Thomas" userId="575d030b64f4584e" providerId="LiveId" clId="{F4F34907-9CA2-4793-B7B4-FB235B865998}" dt="2022-10-28T12:51:23.100" v="1118" actId="1076"/>
          <ac:picMkLst>
            <pc:docMk/>
            <pc:sldMk cId="2555760459" sldId="741"/>
            <ac:picMk id="5" creationId="{4E0AEB0D-BA9D-3C24-FC2A-20527136C6D4}"/>
          </ac:picMkLst>
        </pc:picChg>
      </pc:sldChg>
      <pc:sldChg chg="del ord">
        <pc:chgData name="Thomas" userId="575d030b64f4584e" providerId="LiveId" clId="{F4F34907-9CA2-4793-B7B4-FB235B865998}" dt="2022-10-28T12:33:48.779" v="859" actId="47"/>
        <pc:sldMkLst>
          <pc:docMk/>
          <pc:sldMk cId="1605840083" sldId="742"/>
        </pc:sldMkLst>
      </pc:sldChg>
      <pc:sldChg chg="modSp add mod setBg">
        <pc:chgData name="Thomas" userId="575d030b64f4584e" providerId="LiveId" clId="{F4F34907-9CA2-4793-B7B4-FB235B865998}" dt="2022-10-28T12:18:24.478" v="760" actId="207"/>
        <pc:sldMkLst>
          <pc:docMk/>
          <pc:sldMk cId="404235823" sldId="743"/>
        </pc:sldMkLst>
        <pc:spChg chg="mod">
          <ac:chgData name="Thomas" userId="575d030b64f4584e" providerId="LiveId" clId="{F4F34907-9CA2-4793-B7B4-FB235B865998}" dt="2022-10-28T12:18:24.478" v="760" actId="207"/>
          <ac:spMkLst>
            <pc:docMk/>
            <pc:sldMk cId="404235823" sldId="743"/>
            <ac:spMk id="9" creationId="{2E2CDE63-9141-4D7A-BF77-C045620AE06C}"/>
          </ac:spMkLst>
        </pc:spChg>
      </pc:sldChg>
      <pc:sldChg chg="ord">
        <pc:chgData name="Thomas" userId="575d030b64f4584e" providerId="LiveId" clId="{F4F34907-9CA2-4793-B7B4-FB235B865998}" dt="2022-10-28T12:19:56.815" v="766"/>
        <pc:sldMkLst>
          <pc:docMk/>
          <pc:sldMk cId="2993968703" sldId="746"/>
        </pc:sldMkLst>
      </pc:sldChg>
      <pc:sldChg chg="modSp add mod">
        <pc:chgData name="Thomas" userId="575d030b64f4584e" providerId="LiveId" clId="{F4F34907-9CA2-4793-B7B4-FB235B865998}" dt="2022-10-28T13:10:50.461" v="1481" actId="692"/>
        <pc:sldMkLst>
          <pc:docMk/>
          <pc:sldMk cId="3547907093" sldId="747"/>
        </pc:sldMkLst>
        <pc:spChg chg="mod">
          <ac:chgData name="Thomas" userId="575d030b64f4584e" providerId="LiveId" clId="{F4F34907-9CA2-4793-B7B4-FB235B865998}" dt="2022-10-28T13:10:50.461" v="1481" actId="692"/>
          <ac:spMkLst>
            <pc:docMk/>
            <pc:sldMk cId="3547907093" sldId="747"/>
            <ac:spMk id="23" creationId="{6BA2090C-78F8-41C4-838E-F2E291843A09}"/>
          </ac:spMkLst>
        </pc:spChg>
        <pc:spChg chg="mod">
          <ac:chgData name="Thomas" userId="575d030b64f4584e" providerId="LiveId" clId="{F4F34907-9CA2-4793-B7B4-FB235B865998}" dt="2022-10-28T12:18:51.185" v="762" actId="108"/>
          <ac:spMkLst>
            <pc:docMk/>
            <pc:sldMk cId="3547907093" sldId="747"/>
            <ac:spMk id="346" creationId="{F2B64760-CD3D-440B-84D7-97E0D7DA59C4}"/>
          </ac:spMkLst>
        </pc:spChg>
      </pc:sldChg>
      <pc:sldChg chg="modSp add mod setBg">
        <pc:chgData name="Thomas" userId="575d030b64f4584e" providerId="LiveId" clId="{F4F34907-9CA2-4793-B7B4-FB235B865998}" dt="2022-10-28T13:18:33.990" v="1553" actId="108"/>
        <pc:sldMkLst>
          <pc:docMk/>
          <pc:sldMk cId="3794806868" sldId="753"/>
        </pc:sldMkLst>
        <pc:spChg chg="mod">
          <ac:chgData name="Thomas" userId="575d030b64f4584e" providerId="LiveId" clId="{F4F34907-9CA2-4793-B7B4-FB235B865998}" dt="2022-10-28T13:18:33.524" v="1552" actId="108"/>
          <ac:spMkLst>
            <pc:docMk/>
            <pc:sldMk cId="3794806868" sldId="753"/>
            <ac:spMk id="23" creationId="{BF9ABC81-D1EE-4339-A87D-663EB7490421}"/>
          </ac:spMkLst>
        </pc:spChg>
        <pc:spChg chg="mod">
          <ac:chgData name="Thomas" userId="575d030b64f4584e" providerId="LiveId" clId="{F4F34907-9CA2-4793-B7B4-FB235B865998}" dt="2022-10-28T13:18:33.015" v="1550" actId="108"/>
          <ac:spMkLst>
            <pc:docMk/>
            <pc:sldMk cId="3794806868" sldId="753"/>
            <ac:spMk id="24" creationId="{74F238AD-D4AF-4535-92EE-634D087245C9}"/>
          </ac:spMkLst>
        </pc:spChg>
        <pc:spChg chg="mod">
          <ac:chgData name="Thomas" userId="575d030b64f4584e" providerId="LiveId" clId="{F4F34907-9CA2-4793-B7B4-FB235B865998}" dt="2022-10-28T13:18:32.466" v="1548" actId="108"/>
          <ac:spMkLst>
            <pc:docMk/>
            <pc:sldMk cId="3794806868" sldId="753"/>
            <ac:spMk id="25" creationId="{118BC7E1-2F5B-42EB-B277-0DF19079CB16}"/>
          </ac:spMkLst>
        </pc:spChg>
        <pc:spChg chg="mod">
          <ac:chgData name="Thomas" userId="575d030b64f4584e" providerId="LiveId" clId="{F4F34907-9CA2-4793-B7B4-FB235B865998}" dt="2022-10-28T13:18:32.805" v="1549" actId="108"/>
          <ac:spMkLst>
            <pc:docMk/>
            <pc:sldMk cId="3794806868" sldId="753"/>
            <ac:spMk id="26" creationId="{059B3B49-89AA-4876-9619-8D8AEA8084D2}"/>
          </ac:spMkLst>
        </pc:spChg>
        <pc:spChg chg="mod">
          <ac:chgData name="Thomas" userId="575d030b64f4584e" providerId="LiveId" clId="{F4F34907-9CA2-4793-B7B4-FB235B865998}" dt="2022-10-28T13:18:32.241" v="1547" actId="108"/>
          <ac:spMkLst>
            <pc:docMk/>
            <pc:sldMk cId="3794806868" sldId="753"/>
            <ac:spMk id="27" creationId="{181C9B90-7837-43FB-9139-9F7EF02286FB}"/>
          </ac:spMkLst>
        </pc:spChg>
        <pc:spChg chg="mod">
          <ac:chgData name="Thomas" userId="575d030b64f4584e" providerId="LiveId" clId="{F4F34907-9CA2-4793-B7B4-FB235B865998}" dt="2022-10-28T13:18:31.852" v="1546" actId="108"/>
          <ac:spMkLst>
            <pc:docMk/>
            <pc:sldMk cId="3794806868" sldId="753"/>
            <ac:spMk id="29" creationId="{35C761A8-EEA4-4C09-86BC-89606E9F4E05}"/>
          </ac:spMkLst>
        </pc:spChg>
        <pc:spChg chg="mod">
          <ac:chgData name="Thomas" userId="575d030b64f4584e" providerId="LiveId" clId="{F4F34907-9CA2-4793-B7B4-FB235B865998}" dt="2022-10-28T13:18:33.990" v="1553" actId="108"/>
          <ac:spMkLst>
            <pc:docMk/>
            <pc:sldMk cId="3794806868" sldId="753"/>
            <ac:spMk id="49" creationId="{C7EDF0D2-6F18-48C6-865A-32B9269A8FB6}"/>
          </ac:spMkLst>
        </pc:spChg>
        <pc:spChg chg="mod">
          <ac:chgData name="Thomas" userId="575d030b64f4584e" providerId="LiveId" clId="{F4F34907-9CA2-4793-B7B4-FB235B865998}" dt="2022-10-28T13:18:33.330" v="1551" actId="108"/>
          <ac:spMkLst>
            <pc:docMk/>
            <pc:sldMk cId="3794806868" sldId="753"/>
            <ac:spMk id="52" creationId="{A3948A0B-F657-4CCC-85B2-9A9087410EDB}"/>
          </ac:spMkLst>
        </pc:spChg>
        <pc:spChg chg="mod">
          <ac:chgData name="Thomas" userId="575d030b64f4584e" providerId="LiveId" clId="{F4F34907-9CA2-4793-B7B4-FB235B865998}" dt="2022-10-28T13:18:31.131" v="1545" actId="108"/>
          <ac:spMkLst>
            <pc:docMk/>
            <pc:sldMk cId="3794806868" sldId="753"/>
            <ac:spMk id="60" creationId="{CCCC2DC2-2095-4595-BEC2-907CBBAFA62B}"/>
          </ac:spMkLst>
        </pc:spChg>
      </pc:sldChg>
      <pc:sldChg chg="addSp delSp modSp add mod setBg">
        <pc:chgData name="Thomas" userId="575d030b64f4584e" providerId="LiveId" clId="{F4F34907-9CA2-4793-B7B4-FB235B865998}" dt="2022-10-28T13:13:09.182" v="1502" actId="108"/>
        <pc:sldMkLst>
          <pc:docMk/>
          <pc:sldMk cId="2853337044" sldId="754"/>
        </pc:sldMkLst>
        <pc:spChg chg="mod">
          <ac:chgData name="Thomas" userId="575d030b64f4584e" providerId="LiveId" clId="{F4F34907-9CA2-4793-B7B4-FB235B865998}" dt="2022-10-28T13:10:07.662" v="1474" actId="20577"/>
          <ac:spMkLst>
            <pc:docMk/>
            <pc:sldMk cId="2853337044" sldId="754"/>
            <ac:spMk id="11" creationId="{22FF5332-E0BD-4B07-B53A-975460B436D3}"/>
          </ac:spMkLst>
        </pc:spChg>
        <pc:spChg chg="mod">
          <ac:chgData name="Thomas" userId="575d030b64f4584e" providerId="LiveId" clId="{F4F34907-9CA2-4793-B7B4-FB235B865998}" dt="2022-10-28T13:11:14.094" v="1487" actId="12"/>
          <ac:spMkLst>
            <pc:docMk/>
            <pc:sldMk cId="2853337044" sldId="754"/>
            <ac:spMk id="21" creationId="{32F7749F-632D-4137-AE1C-1A0E1BFE3BDF}"/>
          </ac:spMkLst>
        </pc:spChg>
        <pc:spChg chg="mod">
          <ac:chgData name="Thomas" userId="575d030b64f4584e" providerId="LiveId" clId="{F4F34907-9CA2-4793-B7B4-FB235B865998}" dt="2022-10-28T13:11:03.602" v="1484" actId="207"/>
          <ac:spMkLst>
            <pc:docMk/>
            <pc:sldMk cId="2853337044" sldId="754"/>
            <ac:spMk id="23" creationId="{7E7EE40F-CEE0-4EA4-A14E-09389CB53C68}"/>
          </ac:spMkLst>
        </pc:spChg>
        <pc:spChg chg="mod">
          <ac:chgData name="Thomas" userId="575d030b64f4584e" providerId="LiveId" clId="{F4F34907-9CA2-4793-B7B4-FB235B865998}" dt="2022-10-28T13:11:14.094" v="1487" actId="12"/>
          <ac:spMkLst>
            <pc:docMk/>
            <pc:sldMk cId="2853337044" sldId="754"/>
            <ac:spMk id="24" creationId="{214A585F-305C-48E8-92FD-05B96B553454}"/>
          </ac:spMkLst>
        </pc:spChg>
        <pc:spChg chg="mod">
          <ac:chgData name="Thomas" userId="575d030b64f4584e" providerId="LiveId" clId="{F4F34907-9CA2-4793-B7B4-FB235B865998}" dt="2022-10-28T13:13:09.182" v="1502" actId="108"/>
          <ac:spMkLst>
            <pc:docMk/>
            <pc:sldMk cId="2853337044" sldId="754"/>
            <ac:spMk id="32" creationId="{87BB9A65-AE15-4C75-9404-3DA7E4A48CC7}"/>
          </ac:spMkLst>
        </pc:spChg>
        <pc:spChg chg="mod">
          <ac:chgData name="Thomas" userId="575d030b64f4584e" providerId="LiveId" clId="{F4F34907-9CA2-4793-B7B4-FB235B865998}" dt="2022-10-28T13:13:05.465" v="1500" actId="14861"/>
          <ac:spMkLst>
            <pc:docMk/>
            <pc:sldMk cId="2853337044" sldId="754"/>
            <ac:spMk id="33" creationId="{C40C38F1-10D2-4D42-826B-2C737F420234}"/>
          </ac:spMkLst>
        </pc:spChg>
        <pc:spChg chg="mod">
          <ac:chgData name="Thomas" userId="575d030b64f4584e" providerId="LiveId" clId="{F4F34907-9CA2-4793-B7B4-FB235B865998}" dt="2022-10-28T13:11:03.602" v="1484" actId="207"/>
          <ac:spMkLst>
            <pc:docMk/>
            <pc:sldMk cId="2853337044" sldId="754"/>
            <ac:spMk id="310" creationId="{4510765D-5E5A-4BC0-8799-A7FE3C59BDF2}"/>
          </ac:spMkLst>
        </pc:spChg>
        <pc:grpChg chg="del">
          <ac:chgData name="Thomas" userId="575d030b64f4584e" providerId="LiveId" clId="{F4F34907-9CA2-4793-B7B4-FB235B865998}" dt="2022-10-28T13:12:16.815" v="1490" actId="478"/>
          <ac:grpSpMkLst>
            <pc:docMk/>
            <pc:sldMk cId="2853337044" sldId="754"/>
            <ac:grpSpMk id="25" creationId="{EEC17420-56AE-48F2-9515-3B8C40A9AC53}"/>
          </ac:grpSpMkLst>
        </pc:grpChg>
        <pc:grpChg chg="del">
          <ac:chgData name="Thomas" userId="575d030b64f4584e" providerId="LiveId" clId="{F4F34907-9CA2-4793-B7B4-FB235B865998}" dt="2022-10-28T13:12:25.858" v="1494" actId="478"/>
          <ac:grpSpMkLst>
            <pc:docMk/>
            <pc:sldMk cId="2853337044" sldId="754"/>
            <ac:grpSpMk id="29" creationId="{5BAA8FC5-9DF1-4B79-A146-F31AEB22AF6B}"/>
          </ac:grpSpMkLst>
        </pc:grpChg>
        <pc:picChg chg="add mod">
          <ac:chgData name="Thomas" userId="575d030b64f4584e" providerId="LiveId" clId="{F4F34907-9CA2-4793-B7B4-FB235B865998}" dt="2022-10-28T13:12:19.005" v="1491" actId="1076"/>
          <ac:picMkLst>
            <pc:docMk/>
            <pc:sldMk cId="2853337044" sldId="754"/>
            <ac:picMk id="2" creationId="{5E573AFD-2FAB-43DF-3C9E-2CEF83C3BD3B}"/>
          </ac:picMkLst>
        </pc:picChg>
        <pc:picChg chg="add del mod">
          <ac:chgData name="Thomas" userId="575d030b64f4584e" providerId="LiveId" clId="{F4F34907-9CA2-4793-B7B4-FB235B865998}" dt="2022-10-28T13:12:49.679" v="1498" actId="478"/>
          <ac:picMkLst>
            <pc:docMk/>
            <pc:sldMk cId="2853337044" sldId="754"/>
            <ac:picMk id="3" creationId="{F586459A-AB2B-AA6E-A308-C1AA6C377C25}"/>
          </ac:picMkLst>
        </pc:picChg>
        <pc:picChg chg="add mod">
          <ac:chgData name="Thomas" userId="575d030b64f4584e" providerId="LiveId" clId="{F4F34907-9CA2-4793-B7B4-FB235B865998}" dt="2022-10-28T13:12:52.170" v="1499" actId="1076"/>
          <ac:picMkLst>
            <pc:docMk/>
            <pc:sldMk cId="2853337044" sldId="754"/>
            <ac:picMk id="4" creationId="{AAB7FF24-AF4A-E75E-4CCE-2F78E1AAD56C}"/>
          </ac:picMkLst>
        </pc:picChg>
      </pc:sldChg>
      <pc:sldChg chg="modSp add mod setBg">
        <pc:chgData name="Thomas" userId="575d030b64f4584e" providerId="LiveId" clId="{F4F34907-9CA2-4793-B7B4-FB235B865998}" dt="2022-10-28T13:19:59.755" v="1567"/>
        <pc:sldMkLst>
          <pc:docMk/>
          <pc:sldMk cId="2055518676" sldId="755"/>
        </pc:sldMkLst>
        <pc:spChg chg="mod">
          <ac:chgData name="Thomas" userId="575d030b64f4584e" providerId="LiveId" clId="{F4F34907-9CA2-4793-B7B4-FB235B865998}" dt="2022-10-28T13:08:59.348" v="1442" actId="207"/>
          <ac:spMkLst>
            <pc:docMk/>
            <pc:sldMk cId="2055518676" sldId="755"/>
            <ac:spMk id="2" creationId="{6AACC19C-18BC-4B24-A1D4-EC45BFD49A25}"/>
          </ac:spMkLst>
        </pc:spChg>
        <pc:spChg chg="mod">
          <ac:chgData name="Thomas" userId="575d030b64f4584e" providerId="LiveId" clId="{F4F34907-9CA2-4793-B7B4-FB235B865998}" dt="2022-10-28T13:09:22.705" v="1469" actId="20577"/>
          <ac:spMkLst>
            <pc:docMk/>
            <pc:sldMk cId="2055518676" sldId="755"/>
            <ac:spMk id="7" creationId="{3B57E56E-15A3-4453-B16F-DC94B882D601}"/>
          </ac:spMkLst>
        </pc:spChg>
        <pc:spChg chg="mod">
          <ac:chgData name="Thomas" userId="575d030b64f4584e" providerId="LiveId" clId="{F4F34907-9CA2-4793-B7B4-FB235B865998}" dt="2022-10-28T13:09:21.053" v="1468" actId="20577"/>
          <ac:spMkLst>
            <pc:docMk/>
            <pc:sldMk cId="2055518676" sldId="755"/>
            <ac:spMk id="11" creationId="{DE7E8659-D1BF-45E6-878F-E0A98FB29C24}"/>
          </ac:spMkLst>
        </pc:spChg>
        <pc:graphicFrameChg chg="mod">
          <ac:chgData name="Thomas" userId="575d030b64f4584e" providerId="LiveId" clId="{F4F34907-9CA2-4793-B7B4-FB235B865998}" dt="2022-10-28T13:19:59.755" v="1567"/>
          <ac:graphicFrameMkLst>
            <pc:docMk/>
            <pc:sldMk cId="2055518676" sldId="755"/>
            <ac:graphicFrameMk id="9" creationId="{8968DD4F-EEDF-4667-BF7E-99FC9E791F9E}"/>
          </ac:graphicFrameMkLst>
        </pc:graphicFrameChg>
      </pc:sldChg>
      <pc:sldChg chg="del">
        <pc:chgData name="Thomas" userId="575d030b64f4584e" providerId="LiveId" clId="{F4F34907-9CA2-4793-B7B4-FB235B865998}" dt="2022-10-28T13:17:26.037" v="1528" actId="47"/>
        <pc:sldMkLst>
          <pc:docMk/>
          <pc:sldMk cId="4240110686" sldId="761"/>
        </pc:sldMkLst>
      </pc:sldChg>
      <pc:sldChg chg="del">
        <pc:chgData name="Thomas" userId="575d030b64f4584e" providerId="LiveId" clId="{F4F34907-9CA2-4793-B7B4-FB235B865998}" dt="2022-10-28T13:17:26.037" v="1528" actId="47"/>
        <pc:sldMkLst>
          <pc:docMk/>
          <pc:sldMk cId="1796891600" sldId="762"/>
        </pc:sldMkLst>
      </pc:sldChg>
      <pc:sldChg chg="del">
        <pc:chgData name="Thomas" userId="575d030b64f4584e" providerId="LiveId" clId="{F4F34907-9CA2-4793-B7B4-FB235B865998}" dt="2022-10-28T13:17:26.037" v="1528" actId="47"/>
        <pc:sldMkLst>
          <pc:docMk/>
          <pc:sldMk cId="2148845644" sldId="763"/>
        </pc:sldMkLst>
      </pc:sldChg>
      <pc:sldChg chg="del">
        <pc:chgData name="Thomas" userId="575d030b64f4584e" providerId="LiveId" clId="{F4F34907-9CA2-4793-B7B4-FB235B865998}" dt="2022-10-28T13:17:26.037" v="1528" actId="47"/>
        <pc:sldMkLst>
          <pc:docMk/>
          <pc:sldMk cId="733863737" sldId="764"/>
        </pc:sldMkLst>
      </pc:sldChg>
      <pc:sldChg chg="del">
        <pc:chgData name="Thomas" userId="575d030b64f4584e" providerId="LiveId" clId="{F4F34907-9CA2-4793-B7B4-FB235B865998}" dt="2022-10-28T13:17:26.037" v="1528" actId="47"/>
        <pc:sldMkLst>
          <pc:docMk/>
          <pc:sldMk cId="872575864" sldId="765"/>
        </pc:sldMkLst>
      </pc:sldChg>
      <pc:sldChg chg="del">
        <pc:chgData name="Thomas" userId="575d030b64f4584e" providerId="LiveId" clId="{F4F34907-9CA2-4793-B7B4-FB235B865998}" dt="2022-10-28T13:17:26.037" v="1528" actId="47"/>
        <pc:sldMkLst>
          <pc:docMk/>
          <pc:sldMk cId="628027408" sldId="767"/>
        </pc:sldMkLst>
      </pc:sldChg>
      <pc:sldChg chg="del">
        <pc:chgData name="Thomas" userId="575d030b64f4584e" providerId="LiveId" clId="{F4F34907-9CA2-4793-B7B4-FB235B865998}" dt="2022-10-28T13:17:26.037" v="1528" actId="47"/>
        <pc:sldMkLst>
          <pc:docMk/>
          <pc:sldMk cId="2757162620" sldId="768"/>
        </pc:sldMkLst>
      </pc:sldChg>
      <pc:sldChg chg="del">
        <pc:chgData name="Thomas" userId="575d030b64f4584e" providerId="LiveId" clId="{F4F34907-9CA2-4793-B7B4-FB235B865998}" dt="2022-10-28T13:17:26.037" v="1528" actId="47"/>
        <pc:sldMkLst>
          <pc:docMk/>
          <pc:sldMk cId="532733378" sldId="769"/>
        </pc:sldMkLst>
      </pc:sldChg>
      <pc:sldChg chg="del">
        <pc:chgData name="Thomas" userId="575d030b64f4584e" providerId="LiveId" clId="{F4F34907-9CA2-4793-B7B4-FB235B865998}" dt="2022-10-28T13:17:26.037" v="1528" actId="47"/>
        <pc:sldMkLst>
          <pc:docMk/>
          <pc:sldMk cId="2553927441" sldId="773"/>
        </pc:sldMkLst>
      </pc:sldChg>
      <pc:sldChg chg="modSp mod ord">
        <pc:chgData name="Thomas" userId="575d030b64f4584e" providerId="LiveId" clId="{F4F34907-9CA2-4793-B7B4-FB235B865998}" dt="2022-10-28T12:58:09.132" v="1236" actId="20577"/>
        <pc:sldMkLst>
          <pc:docMk/>
          <pc:sldMk cId="1813793797" sldId="790"/>
        </pc:sldMkLst>
        <pc:spChg chg="mod">
          <ac:chgData name="Thomas" userId="575d030b64f4584e" providerId="LiveId" clId="{F4F34907-9CA2-4793-B7B4-FB235B865998}" dt="2022-10-28T12:58:09.132" v="1236" actId="20577"/>
          <ac:spMkLst>
            <pc:docMk/>
            <pc:sldMk cId="1813793797" sldId="790"/>
            <ac:spMk id="21" creationId="{10CE6EA1-F18A-4ED2-8F10-7F1B5AFD909E}"/>
          </ac:spMkLst>
        </pc:spChg>
        <pc:spChg chg="mod">
          <ac:chgData name="Thomas" userId="575d030b64f4584e" providerId="LiveId" clId="{F4F34907-9CA2-4793-B7B4-FB235B865998}" dt="2022-10-28T12:58:04.024" v="1223" actId="20577"/>
          <ac:spMkLst>
            <pc:docMk/>
            <pc:sldMk cId="1813793797" sldId="790"/>
            <ac:spMk id="23" creationId="{BEE9397C-43CF-4F6C-A883-1FC35A3122B1}"/>
          </ac:spMkLst>
        </pc:spChg>
      </pc:sldChg>
      <pc:sldChg chg="del">
        <pc:chgData name="Thomas" userId="575d030b64f4584e" providerId="LiveId" clId="{F4F34907-9CA2-4793-B7B4-FB235B865998}" dt="2022-10-28T13:17:26.037" v="1528" actId="47"/>
        <pc:sldMkLst>
          <pc:docMk/>
          <pc:sldMk cId="1481475681" sldId="794"/>
        </pc:sldMkLst>
      </pc:sldChg>
      <pc:sldChg chg="modSp add del mod setBg">
        <pc:chgData name="Thomas" userId="575d030b64f4584e" providerId="LiveId" clId="{F4F34907-9CA2-4793-B7B4-FB235B865998}" dt="2022-10-28T13:17:59.830" v="1533" actId="47"/>
        <pc:sldMkLst>
          <pc:docMk/>
          <pc:sldMk cId="3132861164" sldId="807"/>
        </pc:sldMkLst>
        <pc:spChg chg="mod">
          <ac:chgData name="Thomas" userId="575d030b64f4584e" providerId="LiveId" clId="{F4F34907-9CA2-4793-B7B4-FB235B865998}" dt="2022-10-28T12:52:36.698" v="1146" actId="108"/>
          <ac:spMkLst>
            <pc:docMk/>
            <pc:sldMk cId="3132861164" sldId="807"/>
            <ac:spMk id="2" creationId="{36BC9EBD-63AC-4579-8523-6F158F0A62E1}"/>
          </ac:spMkLst>
        </pc:spChg>
      </pc:sldChg>
      <pc:sldChg chg="del">
        <pc:chgData name="Thomas" userId="575d030b64f4584e" providerId="LiveId" clId="{F4F34907-9CA2-4793-B7B4-FB235B865998}" dt="2022-10-28T13:17:33.851" v="1532" actId="47"/>
        <pc:sldMkLst>
          <pc:docMk/>
          <pc:sldMk cId="1946988237" sldId="808"/>
        </pc:sldMkLst>
      </pc:sldChg>
      <pc:sldChg chg="del">
        <pc:chgData name="Thomas" userId="575d030b64f4584e" providerId="LiveId" clId="{F4F34907-9CA2-4793-B7B4-FB235B865998}" dt="2022-10-28T13:17:26.037" v="1528" actId="47"/>
        <pc:sldMkLst>
          <pc:docMk/>
          <pc:sldMk cId="532757939" sldId="843"/>
        </pc:sldMkLst>
      </pc:sldChg>
      <pc:sldChg chg="addSp delSp modSp add mod setBg">
        <pc:chgData name="Thomas" userId="575d030b64f4584e" providerId="LiveId" clId="{F4F34907-9CA2-4793-B7B4-FB235B865998}" dt="2022-10-28T09:45:44.307" v="399" actId="207"/>
        <pc:sldMkLst>
          <pc:docMk/>
          <pc:sldMk cId="3487717792" sldId="846"/>
        </pc:sldMkLst>
        <pc:spChg chg="add mod">
          <ac:chgData name="Thomas" userId="575d030b64f4584e" providerId="LiveId" clId="{F4F34907-9CA2-4793-B7B4-FB235B865998}" dt="2022-10-28T09:43:53.236" v="393"/>
          <ac:spMkLst>
            <pc:docMk/>
            <pc:sldMk cId="3487717792" sldId="846"/>
            <ac:spMk id="2" creationId="{6F1169A4-E128-E177-6624-26A47E9356C7}"/>
          </ac:spMkLst>
        </pc:spChg>
        <pc:spChg chg="add mod">
          <ac:chgData name="Thomas" userId="575d030b64f4584e" providerId="LiveId" clId="{F4F34907-9CA2-4793-B7B4-FB235B865998}" dt="2022-10-28T09:43:53.236" v="393"/>
          <ac:spMkLst>
            <pc:docMk/>
            <pc:sldMk cId="3487717792" sldId="846"/>
            <ac:spMk id="3" creationId="{476F0A02-5B71-EE40-EDE7-A9AEDFFC2B3C}"/>
          </ac:spMkLst>
        </pc:spChg>
        <pc:spChg chg="add mod">
          <ac:chgData name="Thomas" userId="575d030b64f4584e" providerId="LiveId" clId="{F4F34907-9CA2-4793-B7B4-FB235B865998}" dt="2022-10-28T09:45:39.275" v="397" actId="1076"/>
          <ac:spMkLst>
            <pc:docMk/>
            <pc:sldMk cId="3487717792" sldId="846"/>
            <ac:spMk id="8" creationId="{912AA55E-C190-A520-69E1-94A000EEDDED}"/>
          </ac:spMkLst>
        </pc:spChg>
        <pc:spChg chg="mod">
          <ac:chgData name="Thomas" userId="575d030b64f4584e" providerId="LiveId" clId="{F4F34907-9CA2-4793-B7B4-FB235B865998}" dt="2022-10-28T09:45:44.307" v="399" actId="207"/>
          <ac:spMkLst>
            <pc:docMk/>
            <pc:sldMk cId="3487717792" sldId="846"/>
            <ac:spMk id="10" creationId="{ACE7BCE1-6F8E-48B5-A96D-BC2AAE52487D}"/>
          </ac:spMkLst>
        </pc:spChg>
        <pc:spChg chg="del">
          <ac:chgData name="Thomas" userId="575d030b64f4584e" providerId="LiveId" clId="{F4F34907-9CA2-4793-B7B4-FB235B865998}" dt="2022-10-28T09:43:47.327" v="392" actId="478"/>
          <ac:spMkLst>
            <pc:docMk/>
            <pc:sldMk cId="3487717792" sldId="846"/>
            <ac:spMk id="17" creationId="{3A95BB6A-E3C7-49F2-A412-2AB108A9F9DC}"/>
          </ac:spMkLst>
        </pc:spChg>
        <pc:spChg chg="del">
          <ac:chgData name="Thomas" userId="575d030b64f4584e" providerId="LiveId" clId="{F4F34907-9CA2-4793-B7B4-FB235B865998}" dt="2022-10-28T09:43:47.327" v="392" actId="478"/>
          <ac:spMkLst>
            <pc:docMk/>
            <pc:sldMk cId="3487717792" sldId="846"/>
            <ac:spMk id="18" creationId="{D2FBC9CA-1E35-45D4-885E-149BA083BA10}"/>
          </ac:spMkLst>
        </pc:spChg>
        <pc:grpChg chg="add mod">
          <ac:chgData name="Thomas" userId="575d030b64f4584e" providerId="LiveId" clId="{F4F34907-9CA2-4793-B7B4-FB235B865998}" dt="2022-10-28T09:43:53.236" v="393"/>
          <ac:grpSpMkLst>
            <pc:docMk/>
            <pc:sldMk cId="3487717792" sldId="846"/>
            <ac:grpSpMk id="4" creationId="{778502A2-3918-AB37-97EE-0FD4224A2DEF}"/>
          </ac:grpSpMkLst>
        </pc:grpChg>
        <pc:picChg chg="mod">
          <ac:chgData name="Thomas" userId="575d030b64f4584e" providerId="LiveId" clId="{F4F34907-9CA2-4793-B7B4-FB235B865998}" dt="2022-10-28T09:43:53.236" v="393"/>
          <ac:picMkLst>
            <pc:docMk/>
            <pc:sldMk cId="3487717792" sldId="846"/>
            <ac:picMk id="5" creationId="{2D947DB9-492D-FE2D-4E3F-28760FCA0CA8}"/>
          </ac:picMkLst>
        </pc:picChg>
        <pc:picChg chg="mod">
          <ac:chgData name="Thomas" userId="575d030b64f4584e" providerId="LiveId" clId="{F4F34907-9CA2-4793-B7B4-FB235B865998}" dt="2022-10-28T09:43:53.236" v="393"/>
          <ac:picMkLst>
            <pc:docMk/>
            <pc:sldMk cId="3487717792" sldId="846"/>
            <ac:picMk id="6" creationId="{2C33AE23-C275-4B0A-2A4D-21FC5EBE9B90}"/>
          </ac:picMkLst>
        </pc:picChg>
        <pc:picChg chg="del">
          <ac:chgData name="Thomas" userId="575d030b64f4584e" providerId="LiveId" clId="{F4F34907-9CA2-4793-B7B4-FB235B865998}" dt="2022-10-28T09:43:47.327" v="392" actId="478"/>
          <ac:picMkLst>
            <pc:docMk/>
            <pc:sldMk cId="3487717792" sldId="846"/>
            <ac:picMk id="19" creationId="{D5181F4D-2F39-4506-AE21-87CD70EC008D}"/>
          </ac:picMkLst>
        </pc:picChg>
        <pc:picChg chg="del">
          <ac:chgData name="Thomas" userId="575d030b64f4584e" providerId="LiveId" clId="{F4F34907-9CA2-4793-B7B4-FB235B865998}" dt="2022-10-28T09:43:47.327" v="392" actId="478"/>
          <ac:picMkLst>
            <pc:docMk/>
            <pc:sldMk cId="3487717792" sldId="846"/>
            <ac:picMk id="20" creationId="{39EA710F-9D43-4338-8FB3-7A09AE3F8FAE}"/>
          </ac:picMkLst>
        </pc:picChg>
      </pc:sldChg>
      <pc:sldChg chg="modSp add mod setBg">
        <pc:chgData name="Thomas" userId="575d030b64f4584e" providerId="LiveId" clId="{F4F34907-9CA2-4793-B7B4-FB235B865998}" dt="2022-10-28T12:13:46.901" v="666" actId="207"/>
        <pc:sldMkLst>
          <pc:docMk/>
          <pc:sldMk cId="867913711" sldId="847"/>
        </pc:sldMkLst>
        <pc:spChg chg="mod">
          <ac:chgData name="Thomas" userId="575d030b64f4584e" providerId="LiveId" clId="{F4F34907-9CA2-4793-B7B4-FB235B865998}" dt="2022-10-28T12:13:46.901" v="666" actId="207"/>
          <ac:spMkLst>
            <pc:docMk/>
            <pc:sldMk cId="867913711" sldId="847"/>
            <ac:spMk id="9" creationId="{37E9DA2A-7C15-4E60-A9BE-08A99D2A4339}"/>
          </ac:spMkLst>
        </pc:spChg>
      </pc:sldChg>
      <pc:sldChg chg="modSp add mod setBg">
        <pc:chgData name="Thomas" userId="575d030b64f4584e" providerId="LiveId" clId="{F4F34907-9CA2-4793-B7B4-FB235B865998}" dt="2022-10-28T12:14:35.555" v="672" actId="207"/>
        <pc:sldMkLst>
          <pc:docMk/>
          <pc:sldMk cId="3134738031" sldId="850"/>
        </pc:sldMkLst>
        <pc:spChg chg="mod">
          <ac:chgData name="Thomas" userId="575d030b64f4584e" providerId="LiveId" clId="{F4F34907-9CA2-4793-B7B4-FB235B865998}" dt="2022-10-28T12:14:35.555" v="672" actId="207"/>
          <ac:spMkLst>
            <pc:docMk/>
            <pc:sldMk cId="3134738031" sldId="850"/>
            <ac:spMk id="28" creationId="{21FFE8AB-8519-4A27-B852-EB5F38EFB40E}"/>
          </ac:spMkLst>
        </pc:spChg>
        <pc:spChg chg="mod">
          <ac:chgData name="Thomas" userId="575d030b64f4584e" providerId="LiveId" clId="{F4F34907-9CA2-4793-B7B4-FB235B865998}" dt="2022-10-28T12:14:35.555" v="672" actId="207"/>
          <ac:spMkLst>
            <pc:docMk/>
            <pc:sldMk cId="3134738031" sldId="850"/>
            <ac:spMk id="29" creationId="{751A190E-432F-40D1-97B0-435E6F49E374}"/>
          </ac:spMkLst>
        </pc:spChg>
        <pc:spChg chg="mod">
          <ac:chgData name="Thomas" userId="575d030b64f4584e" providerId="LiveId" clId="{F4F34907-9CA2-4793-B7B4-FB235B865998}" dt="2022-10-28T12:14:35.555" v="672" actId="207"/>
          <ac:spMkLst>
            <pc:docMk/>
            <pc:sldMk cId="3134738031" sldId="850"/>
            <ac:spMk id="30" creationId="{3C31D37B-4F1F-4769-BB96-CAB3741357B3}"/>
          </ac:spMkLst>
        </pc:spChg>
      </pc:sldChg>
      <pc:sldChg chg="addSp delSp modSp add mod setBg">
        <pc:chgData name="Thomas" userId="575d030b64f4584e" providerId="LiveId" clId="{F4F34907-9CA2-4793-B7B4-FB235B865998}" dt="2022-10-28T11:46:41.485" v="485" actId="1076"/>
        <pc:sldMkLst>
          <pc:docMk/>
          <pc:sldMk cId="47410466" sldId="853"/>
        </pc:sldMkLst>
        <pc:spChg chg="add del mod">
          <ac:chgData name="Thomas" userId="575d030b64f4584e" providerId="LiveId" clId="{F4F34907-9CA2-4793-B7B4-FB235B865998}" dt="2022-10-28T11:46:27.293" v="481" actId="478"/>
          <ac:spMkLst>
            <pc:docMk/>
            <pc:sldMk cId="47410466" sldId="853"/>
            <ac:spMk id="2" creationId="{1DD696DC-ECE8-B980-C197-E6E5BACACB0B}"/>
          </ac:spMkLst>
        </pc:spChg>
        <pc:spChg chg="add mod">
          <ac:chgData name="Thomas" userId="575d030b64f4584e" providerId="LiveId" clId="{F4F34907-9CA2-4793-B7B4-FB235B865998}" dt="2022-10-28T11:46:41.485" v="485" actId="1076"/>
          <ac:spMkLst>
            <pc:docMk/>
            <pc:sldMk cId="47410466" sldId="853"/>
            <ac:spMk id="5" creationId="{1ED44A9C-AC5F-176B-363E-F9B493B9F750}"/>
          </ac:spMkLst>
        </pc:spChg>
        <pc:spChg chg="mod">
          <ac:chgData name="Thomas" userId="575d030b64f4584e" providerId="LiveId" clId="{F4F34907-9CA2-4793-B7B4-FB235B865998}" dt="2022-10-28T11:46:38.335" v="484" actId="207"/>
          <ac:spMkLst>
            <pc:docMk/>
            <pc:sldMk cId="47410466" sldId="853"/>
            <ac:spMk id="18" creationId="{B423164C-810B-4EE1-8F11-382EDB8E9255}"/>
          </ac:spMkLst>
        </pc:spChg>
        <pc:grpChg chg="add mod">
          <ac:chgData name="Thomas" userId="575d030b64f4584e" providerId="LiveId" clId="{F4F34907-9CA2-4793-B7B4-FB235B865998}" dt="2022-10-28T09:46:56.371" v="406" actId="164"/>
          <ac:grpSpMkLst>
            <pc:docMk/>
            <pc:sldMk cId="47410466" sldId="853"/>
            <ac:grpSpMk id="2" creationId="{0EAD38BF-1954-8961-1CA2-313AF3F006A4}"/>
          </ac:grpSpMkLst>
        </pc:grpChg>
        <pc:grpChg chg="add mod">
          <ac:chgData name="Thomas" userId="575d030b64f4584e" providerId="LiveId" clId="{F4F34907-9CA2-4793-B7B4-FB235B865998}" dt="2022-10-28T09:47:08.282" v="409" actId="164"/>
          <ac:grpSpMkLst>
            <pc:docMk/>
            <pc:sldMk cId="47410466" sldId="853"/>
            <ac:grpSpMk id="3" creationId="{6CFF9B62-6E57-5CFD-3135-DD0A18B9D925}"/>
          </ac:grpSpMkLst>
        </pc:grpChg>
        <pc:picChg chg="mod">
          <ac:chgData name="Thomas" userId="575d030b64f4584e" providerId="LiveId" clId="{F4F34907-9CA2-4793-B7B4-FB235B865998}" dt="2022-10-28T09:47:08.282" v="409" actId="164"/>
          <ac:picMkLst>
            <pc:docMk/>
            <pc:sldMk cId="47410466" sldId="853"/>
            <ac:picMk id="4" creationId="{36D59266-54D9-4790-B6D3-737C5EA6E9BA}"/>
          </ac:picMkLst>
        </pc:picChg>
        <pc:picChg chg="mod">
          <ac:chgData name="Thomas" userId="575d030b64f4584e" providerId="LiveId" clId="{F4F34907-9CA2-4793-B7B4-FB235B865998}" dt="2022-10-28T09:47:08.282" v="409" actId="164"/>
          <ac:picMkLst>
            <pc:docMk/>
            <pc:sldMk cId="47410466" sldId="853"/>
            <ac:picMk id="21" creationId="{FB370EED-45DE-4326-BFCD-7EAC9FC737C6}"/>
          </ac:picMkLst>
        </pc:picChg>
      </pc:sldChg>
      <pc:sldChg chg="modSp add mod setBg">
        <pc:chgData name="Thomas" userId="575d030b64f4584e" providerId="LiveId" clId="{F4F34907-9CA2-4793-B7B4-FB235B865998}" dt="2022-10-28T12:16:34.256" v="720" actId="207"/>
        <pc:sldMkLst>
          <pc:docMk/>
          <pc:sldMk cId="20133266" sldId="854"/>
        </pc:sldMkLst>
        <pc:spChg chg="mod">
          <ac:chgData name="Thomas" userId="575d030b64f4584e" providerId="LiveId" clId="{F4F34907-9CA2-4793-B7B4-FB235B865998}" dt="2022-10-28T12:16:34.256" v="720" actId="207"/>
          <ac:spMkLst>
            <pc:docMk/>
            <pc:sldMk cId="20133266" sldId="854"/>
            <ac:spMk id="6" creationId="{584EB54A-A7E3-4CF6-B2BB-E014BA59332A}"/>
          </ac:spMkLst>
        </pc:spChg>
      </pc:sldChg>
      <pc:sldChg chg="modSp mod">
        <pc:chgData name="Thomas" userId="575d030b64f4584e" providerId="LiveId" clId="{F4F34907-9CA2-4793-B7B4-FB235B865998}" dt="2022-10-28T09:09:28.272" v="74"/>
        <pc:sldMkLst>
          <pc:docMk/>
          <pc:sldMk cId="892998578" sldId="897"/>
        </pc:sldMkLst>
        <pc:spChg chg="mod">
          <ac:chgData name="Thomas" userId="575d030b64f4584e" providerId="LiveId" clId="{F4F34907-9CA2-4793-B7B4-FB235B865998}" dt="2022-10-28T09:09:28.272" v="74"/>
          <ac:spMkLst>
            <pc:docMk/>
            <pc:sldMk cId="892998578" sldId="897"/>
            <ac:spMk id="2" creationId="{9D65B686-1184-42F1-9D3D-F52F1655695D}"/>
          </ac:spMkLst>
        </pc:spChg>
        <pc:spChg chg="mod">
          <ac:chgData name="Thomas" userId="575d030b64f4584e" providerId="LiveId" clId="{F4F34907-9CA2-4793-B7B4-FB235B865998}" dt="2022-10-28T09:09:19.668" v="71" actId="404"/>
          <ac:spMkLst>
            <pc:docMk/>
            <pc:sldMk cId="892998578" sldId="897"/>
            <ac:spMk id="21" creationId="{F077FFCD-BF8D-47E0-BDEE-81056186FA00}"/>
          </ac:spMkLst>
        </pc:spChg>
      </pc:sldChg>
      <pc:sldChg chg="modSp mod">
        <pc:chgData name="Thomas" userId="575d030b64f4584e" providerId="LiveId" clId="{F4F34907-9CA2-4793-B7B4-FB235B865998}" dt="2022-10-28T09:08:26.946" v="40" actId="20577"/>
        <pc:sldMkLst>
          <pc:docMk/>
          <pc:sldMk cId="1348192834" sldId="898"/>
        </pc:sldMkLst>
        <pc:spChg chg="mod">
          <ac:chgData name="Thomas" userId="575d030b64f4584e" providerId="LiveId" clId="{F4F34907-9CA2-4793-B7B4-FB235B865998}" dt="2022-10-28T09:07:09.890" v="32"/>
          <ac:spMkLst>
            <pc:docMk/>
            <pc:sldMk cId="1348192834" sldId="898"/>
            <ac:spMk id="2" creationId="{9D65B686-1184-42F1-9D3D-F52F1655695D}"/>
          </ac:spMkLst>
        </pc:spChg>
        <pc:spChg chg="mod">
          <ac:chgData name="Thomas" userId="575d030b64f4584e" providerId="LiveId" clId="{F4F34907-9CA2-4793-B7B4-FB235B865998}" dt="2022-10-28T09:08:26.946" v="40" actId="20577"/>
          <ac:spMkLst>
            <pc:docMk/>
            <pc:sldMk cId="1348192834" sldId="898"/>
            <ac:spMk id="21" creationId="{F077FFCD-BF8D-47E0-BDEE-81056186FA00}"/>
          </ac:spMkLst>
        </pc:spChg>
      </pc:sldChg>
      <pc:sldChg chg="del">
        <pc:chgData name="Thomas" userId="575d030b64f4584e" providerId="LiveId" clId="{F4F34907-9CA2-4793-B7B4-FB235B865998}" dt="2022-10-28T09:09:39.517" v="76" actId="47"/>
        <pc:sldMkLst>
          <pc:docMk/>
          <pc:sldMk cId="1172985486" sldId="899"/>
        </pc:sldMkLst>
      </pc:sldChg>
      <pc:sldChg chg="modSp mod">
        <pc:chgData name="Thomas" userId="575d030b64f4584e" providerId="LiveId" clId="{F4F34907-9CA2-4793-B7B4-FB235B865998}" dt="2022-10-28T09:13:25.370" v="153" actId="207"/>
        <pc:sldMkLst>
          <pc:docMk/>
          <pc:sldMk cId="1499701767" sldId="900"/>
        </pc:sldMkLst>
        <pc:spChg chg="mod">
          <ac:chgData name="Thomas" userId="575d030b64f4584e" providerId="LiveId" clId="{F4F34907-9CA2-4793-B7B4-FB235B865998}" dt="2022-10-28T09:13:25.370" v="153" actId="207"/>
          <ac:spMkLst>
            <pc:docMk/>
            <pc:sldMk cId="1499701767" sldId="900"/>
            <ac:spMk id="8" creationId="{794E2601-9178-9877-23D9-2D2A9DCCD407}"/>
          </ac:spMkLst>
        </pc:spChg>
      </pc:sldChg>
      <pc:sldChg chg="modSp mod">
        <pc:chgData name="Thomas" userId="575d030b64f4584e" providerId="LiveId" clId="{F4F34907-9CA2-4793-B7B4-FB235B865998}" dt="2022-10-28T09:13:58.116" v="155"/>
        <pc:sldMkLst>
          <pc:docMk/>
          <pc:sldMk cId="3382337432" sldId="901"/>
        </pc:sldMkLst>
        <pc:spChg chg="mod">
          <ac:chgData name="Thomas" userId="575d030b64f4584e" providerId="LiveId" clId="{F4F34907-9CA2-4793-B7B4-FB235B865998}" dt="2022-10-28T09:13:58.116" v="155"/>
          <ac:spMkLst>
            <pc:docMk/>
            <pc:sldMk cId="3382337432" sldId="901"/>
            <ac:spMk id="10" creationId="{AB425F12-EA49-46E0-9ABB-8E24A2139061}"/>
          </ac:spMkLst>
        </pc:spChg>
      </pc:sldChg>
      <pc:sldChg chg="modSp mod">
        <pc:chgData name="Thomas" userId="575d030b64f4584e" providerId="LiveId" clId="{F4F34907-9CA2-4793-B7B4-FB235B865998}" dt="2022-10-28T09:14:37.625" v="174" actId="20577"/>
        <pc:sldMkLst>
          <pc:docMk/>
          <pc:sldMk cId="3806416501" sldId="902"/>
        </pc:sldMkLst>
        <pc:spChg chg="mod">
          <ac:chgData name="Thomas" userId="575d030b64f4584e" providerId="LiveId" clId="{F4F34907-9CA2-4793-B7B4-FB235B865998}" dt="2022-10-28T09:14:26.424" v="161" actId="1076"/>
          <ac:spMkLst>
            <pc:docMk/>
            <pc:sldMk cId="3806416501" sldId="902"/>
            <ac:spMk id="2" creationId="{50EF1E04-BDBD-3FC3-E396-8008C3C8A003}"/>
          </ac:spMkLst>
        </pc:spChg>
        <pc:spChg chg="mod">
          <ac:chgData name="Thomas" userId="575d030b64f4584e" providerId="LiveId" clId="{F4F34907-9CA2-4793-B7B4-FB235B865998}" dt="2022-10-28T09:14:37.625" v="174" actId="20577"/>
          <ac:spMkLst>
            <pc:docMk/>
            <pc:sldMk cId="3806416501" sldId="902"/>
            <ac:spMk id="9" creationId="{FDA29510-FFDE-4E2A-B016-A942FA846FC0}"/>
          </ac:spMkLst>
        </pc:spChg>
        <pc:spChg chg="mod">
          <ac:chgData name="Thomas" userId="575d030b64f4584e" providerId="LiveId" clId="{F4F34907-9CA2-4793-B7B4-FB235B865998}" dt="2022-10-28T09:14:30.747" v="162" actId="207"/>
          <ac:spMkLst>
            <pc:docMk/>
            <pc:sldMk cId="3806416501" sldId="902"/>
            <ac:spMk id="16" creationId="{8FAAB509-BED2-D2FB-5D14-71DC71076F55}"/>
          </ac:spMkLst>
        </pc:spChg>
      </pc:sldChg>
      <pc:sldChg chg="del">
        <pc:chgData name="Thomas" userId="575d030b64f4584e" providerId="LiveId" clId="{F4F34907-9CA2-4793-B7B4-FB235B865998}" dt="2022-10-28T09:29:33.924" v="270" actId="47"/>
        <pc:sldMkLst>
          <pc:docMk/>
          <pc:sldMk cId="1301520972" sldId="903"/>
        </pc:sldMkLst>
      </pc:sldChg>
      <pc:sldChg chg="modSp mod">
        <pc:chgData name="Thomas" userId="575d030b64f4584e" providerId="LiveId" clId="{F4F34907-9CA2-4793-B7B4-FB235B865998}" dt="2022-10-28T09:32:46.995" v="367" actId="14100"/>
        <pc:sldMkLst>
          <pc:docMk/>
          <pc:sldMk cId="3436226503" sldId="904"/>
        </pc:sldMkLst>
        <pc:spChg chg="mod">
          <ac:chgData name="Thomas" userId="575d030b64f4584e" providerId="LiveId" clId="{F4F34907-9CA2-4793-B7B4-FB235B865998}" dt="2022-10-28T09:31:42.876" v="347" actId="20577"/>
          <ac:spMkLst>
            <pc:docMk/>
            <pc:sldMk cId="3436226503" sldId="904"/>
            <ac:spMk id="2" creationId="{D3B25DF4-12CA-99ED-9ABA-3394CA927EE4}"/>
          </ac:spMkLst>
        </pc:spChg>
        <pc:spChg chg="mod">
          <ac:chgData name="Thomas" userId="575d030b64f4584e" providerId="LiveId" clId="{F4F34907-9CA2-4793-B7B4-FB235B865998}" dt="2022-10-28T09:32:46.995" v="367" actId="14100"/>
          <ac:spMkLst>
            <pc:docMk/>
            <pc:sldMk cId="3436226503" sldId="904"/>
            <ac:spMk id="310" creationId="{4510765D-5E5A-4BC0-8799-A7FE3C59BDF2}"/>
          </ac:spMkLst>
        </pc:spChg>
      </pc:sldChg>
      <pc:sldChg chg="modSp mod">
        <pc:chgData name="Thomas" userId="575d030b64f4584e" providerId="LiveId" clId="{F4F34907-9CA2-4793-B7B4-FB235B865998}" dt="2022-10-28T09:42:02.812" v="380" actId="20577"/>
        <pc:sldMkLst>
          <pc:docMk/>
          <pc:sldMk cId="73839484" sldId="905"/>
        </pc:sldMkLst>
        <pc:spChg chg="mod">
          <ac:chgData name="Thomas" userId="575d030b64f4584e" providerId="LiveId" clId="{F4F34907-9CA2-4793-B7B4-FB235B865998}" dt="2022-10-28T09:42:02.812" v="380" actId="20577"/>
          <ac:spMkLst>
            <pc:docMk/>
            <pc:sldMk cId="73839484" sldId="905"/>
            <ac:spMk id="10" creationId="{AB425F12-EA49-46E0-9ABB-8E24A2139061}"/>
          </ac:spMkLst>
        </pc:spChg>
      </pc:sldChg>
      <pc:sldChg chg="addSp delSp modSp mod ord">
        <pc:chgData name="Thomas" userId="575d030b64f4584e" providerId="LiveId" clId="{F4F34907-9CA2-4793-B7B4-FB235B865998}" dt="2022-10-28T09:22:13.673" v="197" actId="164"/>
        <pc:sldMkLst>
          <pc:docMk/>
          <pc:sldMk cId="1513423448" sldId="906"/>
        </pc:sldMkLst>
        <pc:spChg chg="mod">
          <ac:chgData name="Thomas" userId="575d030b64f4584e" providerId="LiveId" clId="{F4F34907-9CA2-4793-B7B4-FB235B865998}" dt="2022-10-28T09:21:10.428" v="186" actId="1076"/>
          <ac:spMkLst>
            <pc:docMk/>
            <pc:sldMk cId="1513423448" sldId="906"/>
            <ac:spMk id="2" creationId="{63F7BB48-AAFD-81EE-89FD-4EEDDA07E857}"/>
          </ac:spMkLst>
        </pc:spChg>
        <pc:spChg chg="del topLvl">
          <ac:chgData name="Thomas" userId="575d030b64f4584e" providerId="LiveId" clId="{F4F34907-9CA2-4793-B7B4-FB235B865998}" dt="2022-10-28T09:21:43.875" v="190" actId="478"/>
          <ac:spMkLst>
            <pc:docMk/>
            <pc:sldMk cId="1513423448" sldId="906"/>
            <ac:spMk id="17" creationId="{233A67CB-5AA9-B529-96AF-231621E10D1D}"/>
          </ac:spMkLst>
        </pc:spChg>
        <pc:spChg chg="mod">
          <ac:chgData name="Thomas" userId="575d030b64f4584e" providerId="LiveId" clId="{F4F34907-9CA2-4793-B7B4-FB235B865998}" dt="2022-10-28T09:21:11.968" v="187" actId="207"/>
          <ac:spMkLst>
            <pc:docMk/>
            <pc:sldMk cId="1513423448" sldId="906"/>
            <ac:spMk id="19" creationId="{3D1C2D80-CFB5-4B09-99A7-873316A0405A}"/>
          </ac:spMkLst>
        </pc:spChg>
        <pc:spChg chg="mod">
          <ac:chgData name="Thomas" userId="575d030b64f4584e" providerId="LiveId" clId="{F4F34907-9CA2-4793-B7B4-FB235B865998}" dt="2022-10-28T09:20:58.410" v="184" actId="20577"/>
          <ac:spMkLst>
            <pc:docMk/>
            <pc:sldMk cId="1513423448" sldId="906"/>
            <ac:spMk id="20" creationId="{6AEABDA4-F8FC-49FD-B7A6-C346B5A8D816}"/>
          </ac:spMkLst>
        </pc:spChg>
        <pc:spChg chg="mod topLvl">
          <ac:chgData name="Thomas" userId="575d030b64f4584e" providerId="LiveId" clId="{F4F34907-9CA2-4793-B7B4-FB235B865998}" dt="2022-10-28T09:22:13.673" v="197" actId="164"/>
          <ac:spMkLst>
            <pc:docMk/>
            <pc:sldMk cId="1513423448" sldId="906"/>
            <ac:spMk id="22" creationId="{E66077E9-7454-43DD-886F-794763938291}"/>
          </ac:spMkLst>
        </pc:spChg>
        <pc:grpChg chg="add mod">
          <ac:chgData name="Thomas" userId="575d030b64f4584e" providerId="LiveId" clId="{F4F34907-9CA2-4793-B7B4-FB235B865998}" dt="2022-10-28T09:22:13.673" v="197" actId="164"/>
          <ac:grpSpMkLst>
            <pc:docMk/>
            <pc:sldMk cId="1513423448" sldId="906"/>
            <ac:grpSpMk id="6" creationId="{7C66475E-C67E-12D9-4D8E-CA191F9A48B5}"/>
          </ac:grpSpMkLst>
        </pc:grpChg>
        <pc:grpChg chg="del">
          <ac:chgData name="Thomas" userId="575d030b64f4584e" providerId="LiveId" clId="{F4F34907-9CA2-4793-B7B4-FB235B865998}" dt="2022-10-28T09:21:43.875" v="190" actId="478"/>
          <ac:grpSpMkLst>
            <pc:docMk/>
            <pc:sldMk cId="1513423448" sldId="906"/>
            <ac:grpSpMk id="18" creationId="{34AC38F9-035A-01DE-030B-F09AA7708B37}"/>
          </ac:grpSpMkLst>
        </pc:grpChg>
        <pc:picChg chg="add del mod">
          <ac:chgData name="Thomas" userId="575d030b64f4584e" providerId="LiveId" clId="{F4F34907-9CA2-4793-B7B4-FB235B865998}" dt="2022-10-28T09:22:09.493" v="195" actId="478"/>
          <ac:picMkLst>
            <pc:docMk/>
            <pc:sldMk cId="1513423448" sldId="906"/>
            <ac:picMk id="3" creationId="{958216AF-BB4E-504B-9859-268D0A1A40C4}"/>
          </ac:picMkLst>
        </pc:picChg>
        <pc:picChg chg="add mod">
          <ac:chgData name="Thomas" userId="575d030b64f4584e" providerId="LiveId" clId="{F4F34907-9CA2-4793-B7B4-FB235B865998}" dt="2022-10-28T09:22:13.673" v="197" actId="164"/>
          <ac:picMkLst>
            <pc:docMk/>
            <pc:sldMk cId="1513423448" sldId="906"/>
            <ac:picMk id="5" creationId="{75B6CACB-2C34-A7C4-D635-52C4BA83F5A7}"/>
          </ac:picMkLst>
        </pc:picChg>
      </pc:sldChg>
      <pc:sldChg chg="modSp mod">
        <pc:chgData name="Thomas" userId="575d030b64f4584e" providerId="LiveId" clId="{F4F34907-9CA2-4793-B7B4-FB235B865998}" dt="2022-10-28T12:06:14.083" v="534" actId="12"/>
        <pc:sldMkLst>
          <pc:docMk/>
          <pc:sldMk cId="1216554524" sldId="907"/>
        </pc:sldMkLst>
        <pc:spChg chg="mod">
          <ac:chgData name="Thomas" userId="575d030b64f4584e" providerId="LiveId" clId="{F4F34907-9CA2-4793-B7B4-FB235B865998}" dt="2022-10-28T12:04:00.861" v="492" actId="20577"/>
          <ac:spMkLst>
            <pc:docMk/>
            <pc:sldMk cId="1216554524" sldId="907"/>
            <ac:spMk id="11" creationId="{22FF5332-E0BD-4B07-B53A-975460B436D3}"/>
          </ac:spMkLst>
        </pc:spChg>
        <pc:spChg chg="mod">
          <ac:chgData name="Thomas" userId="575d030b64f4584e" providerId="LiveId" clId="{F4F34907-9CA2-4793-B7B4-FB235B865998}" dt="2022-10-28T12:06:14.083" v="534" actId="12"/>
          <ac:spMkLst>
            <pc:docMk/>
            <pc:sldMk cId="1216554524" sldId="907"/>
            <ac:spMk id="12" creationId="{A5BEC593-CACB-41D6-9CA7-A00F8BDC31CD}"/>
          </ac:spMkLst>
        </pc:spChg>
        <pc:spChg chg="mod">
          <ac:chgData name="Thomas" userId="575d030b64f4584e" providerId="LiveId" clId="{F4F34907-9CA2-4793-B7B4-FB235B865998}" dt="2022-10-28T12:04:03.083" v="493"/>
          <ac:spMkLst>
            <pc:docMk/>
            <pc:sldMk cId="1216554524" sldId="907"/>
            <ac:spMk id="310" creationId="{4510765D-5E5A-4BC0-8799-A7FE3C59BDF2}"/>
          </ac:spMkLst>
        </pc:spChg>
      </pc:sldChg>
      <pc:sldChg chg="modSp mod">
        <pc:chgData name="Thomas" userId="575d030b64f4584e" providerId="LiveId" clId="{F4F34907-9CA2-4793-B7B4-FB235B865998}" dt="2022-10-28T12:08:30.256" v="596" actId="14100"/>
        <pc:sldMkLst>
          <pc:docMk/>
          <pc:sldMk cId="2299282033" sldId="908"/>
        </pc:sldMkLst>
        <pc:spChg chg="mod">
          <ac:chgData name="Thomas" userId="575d030b64f4584e" providerId="LiveId" clId="{F4F34907-9CA2-4793-B7B4-FB235B865998}" dt="2022-10-28T12:06:36.575" v="542" actId="20577"/>
          <ac:spMkLst>
            <pc:docMk/>
            <pc:sldMk cId="2299282033" sldId="908"/>
            <ac:spMk id="40" creationId="{C9021501-8F10-4408-87C6-28CD49CEEF33}"/>
          </ac:spMkLst>
        </pc:spChg>
        <pc:spChg chg="mod">
          <ac:chgData name="Thomas" userId="575d030b64f4584e" providerId="LiveId" clId="{F4F34907-9CA2-4793-B7B4-FB235B865998}" dt="2022-10-28T12:08:30.256" v="596" actId="14100"/>
          <ac:spMkLst>
            <pc:docMk/>
            <pc:sldMk cId="2299282033" sldId="908"/>
            <ac:spMk id="41" creationId="{77491D2A-7F72-45CA-B3BE-2AE00F700A98}"/>
          </ac:spMkLst>
        </pc:spChg>
      </pc:sldChg>
      <pc:sldChg chg="del">
        <pc:chgData name="Thomas" userId="575d030b64f4584e" providerId="LiveId" clId="{F4F34907-9CA2-4793-B7B4-FB235B865998}" dt="2022-10-28T13:17:26.037" v="1528" actId="47"/>
        <pc:sldMkLst>
          <pc:docMk/>
          <pc:sldMk cId="1662314723" sldId="909"/>
        </pc:sldMkLst>
      </pc:sldChg>
      <pc:sldChg chg="modSp mod ord">
        <pc:chgData name="Thomas" userId="575d030b64f4584e" providerId="LiveId" clId="{F4F34907-9CA2-4793-B7B4-FB235B865998}" dt="2022-10-28T10:08:42.355" v="415" actId="14100"/>
        <pc:sldMkLst>
          <pc:docMk/>
          <pc:sldMk cId="3843474459" sldId="910"/>
        </pc:sldMkLst>
        <pc:spChg chg="mod">
          <ac:chgData name="Thomas" userId="575d030b64f4584e" providerId="LiveId" clId="{F4F34907-9CA2-4793-B7B4-FB235B865998}" dt="2022-10-28T10:08:42.355" v="415" actId="14100"/>
          <ac:spMkLst>
            <pc:docMk/>
            <pc:sldMk cId="3843474459" sldId="910"/>
            <ac:spMk id="10" creationId="{AB425F12-EA49-46E0-9ABB-8E24A2139061}"/>
          </ac:spMkLst>
        </pc:spChg>
      </pc:sldChg>
      <pc:sldChg chg="modSp mod ord">
        <pc:chgData name="Thomas" userId="575d030b64f4584e" providerId="LiveId" clId="{F4F34907-9CA2-4793-B7B4-FB235B865998}" dt="2022-10-28T12:25:08.352" v="853"/>
        <pc:sldMkLst>
          <pc:docMk/>
          <pc:sldMk cId="115619528" sldId="911"/>
        </pc:sldMkLst>
        <pc:spChg chg="mod">
          <ac:chgData name="Thomas" userId="575d030b64f4584e" providerId="LiveId" clId="{F4F34907-9CA2-4793-B7B4-FB235B865998}" dt="2022-10-28T12:25:08.352" v="853"/>
          <ac:spMkLst>
            <pc:docMk/>
            <pc:sldMk cId="115619528" sldId="911"/>
            <ac:spMk id="10" creationId="{AB425F12-EA49-46E0-9ABB-8E24A2139061}"/>
          </ac:spMkLst>
        </pc:spChg>
      </pc:sldChg>
      <pc:sldChg chg="del">
        <pc:chgData name="Thomas" userId="575d030b64f4584e" providerId="LiveId" clId="{F4F34907-9CA2-4793-B7B4-FB235B865998}" dt="2022-10-28T13:17:26.037" v="1528" actId="47"/>
        <pc:sldMkLst>
          <pc:docMk/>
          <pc:sldMk cId="2922525340" sldId="912"/>
        </pc:sldMkLst>
      </pc:sldChg>
      <pc:sldChg chg="ord">
        <pc:chgData name="Thomas" userId="575d030b64f4584e" providerId="LiveId" clId="{F4F34907-9CA2-4793-B7B4-FB235B865998}" dt="2022-10-28T12:24:53.254" v="852"/>
        <pc:sldMkLst>
          <pc:docMk/>
          <pc:sldMk cId="555319482" sldId="913"/>
        </pc:sldMkLst>
      </pc:sldChg>
      <pc:sldChg chg="del">
        <pc:chgData name="Thomas" userId="575d030b64f4584e" providerId="LiveId" clId="{F4F34907-9CA2-4793-B7B4-FB235B865998}" dt="2022-10-28T13:17:26.037" v="1528" actId="47"/>
        <pc:sldMkLst>
          <pc:docMk/>
          <pc:sldMk cId="2155355970" sldId="914"/>
        </pc:sldMkLst>
      </pc:sldChg>
      <pc:sldChg chg="addSp delSp modSp add mod">
        <pc:chgData name="Thomas" userId="575d030b64f4584e" providerId="LiveId" clId="{F4F34907-9CA2-4793-B7B4-FB235B865998}" dt="2022-10-28T09:12:11.272" v="127" actId="207"/>
        <pc:sldMkLst>
          <pc:docMk/>
          <pc:sldMk cId="1329002508" sldId="916"/>
        </pc:sldMkLst>
        <pc:spChg chg="add mod">
          <ac:chgData name="Thomas" userId="575d030b64f4584e" providerId="LiveId" clId="{F4F34907-9CA2-4793-B7B4-FB235B865998}" dt="2022-10-28T09:12:11.272" v="127" actId="207"/>
          <ac:spMkLst>
            <pc:docMk/>
            <pc:sldMk cId="1329002508" sldId="916"/>
            <ac:spMk id="3" creationId="{720576BB-C4AA-1DAF-3678-A37DE249D8E5}"/>
          </ac:spMkLst>
        </pc:spChg>
        <pc:spChg chg="add mod">
          <ac:chgData name="Thomas" userId="575d030b64f4584e" providerId="LiveId" clId="{F4F34907-9CA2-4793-B7B4-FB235B865998}" dt="2022-10-28T09:12:04.365" v="99" actId="207"/>
          <ac:spMkLst>
            <pc:docMk/>
            <pc:sldMk cId="1329002508" sldId="916"/>
            <ac:spMk id="4" creationId="{9F1C0C70-4B5A-29FB-21D8-BE45FB7261DD}"/>
          </ac:spMkLst>
        </pc:spChg>
        <pc:spChg chg="del">
          <ac:chgData name="Thomas" userId="575d030b64f4584e" providerId="LiveId" clId="{F4F34907-9CA2-4793-B7B4-FB235B865998}" dt="2022-10-28T09:11:36.273" v="77" actId="478"/>
          <ac:spMkLst>
            <pc:docMk/>
            <pc:sldMk cId="1329002508" sldId="916"/>
            <ac:spMk id="8" creationId="{E9851051-2952-7883-DF07-500DBD60E44D}"/>
          </ac:spMkLst>
        </pc:spChg>
        <pc:grpChg chg="add mod">
          <ac:chgData name="Thomas" userId="575d030b64f4584e" providerId="LiveId" clId="{F4F34907-9CA2-4793-B7B4-FB235B865998}" dt="2022-10-28T09:11:52.101" v="81" actId="164"/>
          <ac:grpSpMkLst>
            <pc:docMk/>
            <pc:sldMk cId="1329002508" sldId="916"/>
            <ac:grpSpMk id="9" creationId="{7C644C80-54FC-FAA1-7A13-10DA81616C58}"/>
          </ac:grpSpMkLst>
        </pc:grpChg>
        <pc:picChg chg="add mod">
          <ac:chgData name="Thomas" userId="575d030b64f4584e" providerId="LiveId" clId="{F4F34907-9CA2-4793-B7B4-FB235B865998}" dt="2022-10-28T09:11:52.101" v="81" actId="164"/>
          <ac:picMkLst>
            <pc:docMk/>
            <pc:sldMk cId="1329002508" sldId="916"/>
            <ac:picMk id="5" creationId="{71E786F8-2C30-70FE-6A48-1B273B3FBB4D}"/>
          </ac:picMkLst>
        </pc:picChg>
        <pc:picChg chg="del">
          <ac:chgData name="Thomas" userId="575d030b64f4584e" providerId="LiveId" clId="{F4F34907-9CA2-4793-B7B4-FB235B865998}" dt="2022-10-28T09:11:36.273" v="77" actId="478"/>
          <ac:picMkLst>
            <pc:docMk/>
            <pc:sldMk cId="1329002508" sldId="916"/>
            <ac:picMk id="6" creationId="{542B7B34-59AD-4EA0-AC96-1C257E0F1575}"/>
          </ac:picMkLst>
        </pc:picChg>
        <pc:picChg chg="add mod">
          <ac:chgData name="Thomas" userId="575d030b64f4584e" providerId="LiveId" clId="{F4F34907-9CA2-4793-B7B4-FB235B865998}" dt="2022-10-28T09:11:54.709" v="83" actId="1076"/>
          <ac:picMkLst>
            <pc:docMk/>
            <pc:sldMk cId="1329002508" sldId="916"/>
            <ac:picMk id="7" creationId="{64592836-BD18-12AD-FD66-5D6F07DFEB6F}"/>
          </ac:picMkLst>
        </pc:picChg>
      </pc:sldChg>
      <pc:sldChg chg="modSp add mod">
        <pc:chgData name="Thomas" userId="575d030b64f4584e" providerId="LiveId" clId="{F4F34907-9CA2-4793-B7B4-FB235B865998}" dt="2022-10-28T09:42:59.251" v="389" actId="207"/>
        <pc:sldMkLst>
          <pc:docMk/>
          <pc:sldMk cId="3499292798" sldId="917"/>
        </pc:sldMkLst>
        <pc:spChg chg="mod">
          <ac:chgData name="Thomas" userId="575d030b64f4584e" providerId="LiveId" clId="{F4F34907-9CA2-4793-B7B4-FB235B865998}" dt="2022-10-28T09:42:57.488" v="388" actId="1076"/>
          <ac:spMkLst>
            <pc:docMk/>
            <pc:sldMk cId="3499292798" sldId="917"/>
            <ac:spMk id="2" creationId="{63F7BB48-AAFD-81EE-89FD-4EEDDA07E857}"/>
          </ac:spMkLst>
        </pc:spChg>
        <pc:spChg chg="mod">
          <ac:chgData name="Thomas" userId="575d030b64f4584e" providerId="LiveId" clId="{F4F34907-9CA2-4793-B7B4-FB235B865998}" dt="2022-10-28T09:42:59.251" v="389" actId="207"/>
          <ac:spMkLst>
            <pc:docMk/>
            <pc:sldMk cId="3499292798" sldId="917"/>
            <ac:spMk id="19" creationId="{3D1C2D80-CFB5-4B09-99A7-873316A0405A}"/>
          </ac:spMkLst>
        </pc:spChg>
      </pc:sldChg>
      <pc:sldChg chg="modSp add mod setBg">
        <pc:chgData name="Thomas" userId="575d030b64f4584e" providerId="LiveId" clId="{F4F34907-9CA2-4793-B7B4-FB235B865998}" dt="2022-10-28T12:08:13.236" v="592" actId="20577"/>
        <pc:sldMkLst>
          <pc:docMk/>
          <pc:sldMk cId="3747225435" sldId="918"/>
        </pc:sldMkLst>
        <pc:spChg chg="mod">
          <ac:chgData name="Thomas" userId="575d030b64f4584e" providerId="LiveId" clId="{F4F34907-9CA2-4793-B7B4-FB235B865998}" dt="2022-10-28T12:07:48.116" v="566" actId="20577"/>
          <ac:spMkLst>
            <pc:docMk/>
            <pc:sldMk cId="3747225435" sldId="918"/>
            <ac:spMk id="11" creationId="{22FF5332-E0BD-4B07-B53A-975460B436D3}"/>
          </ac:spMkLst>
        </pc:spChg>
        <pc:spChg chg="mod">
          <ac:chgData name="Thomas" userId="575d030b64f4584e" providerId="LiveId" clId="{F4F34907-9CA2-4793-B7B4-FB235B865998}" dt="2022-10-28T12:07:21.766" v="547" actId="108"/>
          <ac:spMkLst>
            <pc:docMk/>
            <pc:sldMk cId="3747225435" sldId="918"/>
            <ac:spMk id="16" creationId="{1891C57E-1F58-4D2A-9BF4-A50C0C33DDC5}"/>
          </ac:spMkLst>
        </pc:spChg>
        <pc:spChg chg="mod">
          <ac:chgData name="Thomas" userId="575d030b64f4584e" providerId="LiveId" clId="{F4F34907-9CA2-4793-B7B4-FB235B865998}" dt="2022-10-28T12:07:22.516" v="548" actId="108"/>
          <ac:spMkLst>
            <pc:docMk/>
            <pc:sldMk cId="3747225435" sldId="918"/>
            <ac:spMk id="17" creationId="{B6C11324-4648-42F5-9608-900C290FBF8C}"/>
          </ac:spMkLst>
        </pc:spChg>
        <pc:spChg chg="mod">
          <ac:chgData name="Thomas" userId="575d030b64f4584e" providerId="LiveId" clId="{F4F34907-9CA2-4793-B7B4-FB235B865998}" dt="2022-10-28T12:07:23.099" v="549" actId="108"/>
          <ac:spMkLst>
            <pc:docMk/>
            <pc:sldMk cId="3747225435" sldId="918"/>
            <ac:spMk id="18" creationId="{FC634FE4-C38A-4316-9CBF-A4DE3B90ADE5}"/>
          </ac:spMkLst>
        </pc:spChg>
        <pc:spChg chg="mod">
          <ac:chgData name="Thomas" userId="575d030b64f4584e" providerId="LiveId" clId="{F4F34907-9CA2-4793-B7B4-FB235B865998}" dt="2022-10-28T12:07:23.624" v="550" actId="108"/>
          <ac:spMkLst>
            <pc:docMk/>
            <pc:sldMk cId="3747225435" sldId="918"/>
            <ac:spMk id="19" creationId="{AD7D4196-9827-4E88-B2EF-F848B89BC8AF}"/>
          </ac:spMkLst>
        </pc:spChg>
        <pc:spChg chg="mod">
          <ac:chgData name="Thomas" userId="575d030b64f4584e" providerId="LiveId" clId="{F4F34907-9CA2-4793-B7B4-FB235B865998}" dt="2022-10-28T12:08:02.634" v="567"/>
          <ac:spMkLst>
            <pc:docMk/>
            <pc:sldMk cId="3747225435" sldId="918"/>
            <ac:spMk id="21" creationId="{34E11FFC-43DB-40AA-AF85-2FBD11F38518}"/>
          </ac:spMkLst>
        </pc:spChg>
        <pc:spChg chg="mod">
          <ac:chgData name="Thomas" userId="575d030b64f4584e" providerId="LiveId" clId="{F4F34907-9CA2-4793-B7B4-FB235B865998}" dt="2022-10-28T12:08:04.869" v="568"/>
          <ac:spMkLst>
            <pc:docMk/>
            <pc:sldMk cId="3747225435" sldId="918"/>
            <ac:spMk id="27" creationId="{96233787-CC19-4CD4-A7CA-1B76E8B37A5B}"/>
          </ac:spMkLst>
        </pc:spChg>
        <pc:spChg chg="mod">
          <ac:chgData name="Thomas" userId="575d030b64f4584e" providerId="LiveId" clId="{F4F34907-9CA2-4793-B7B4-FB235B865998}" dt="2022-10-28T12:08:05.663" v="569"/>
          <ac:spMkLst>
            <pc:docMk/>
            <pc:sldMk cId="3747225435" sldId="918"/>
            <ac:spMk id="33" creationId="{4E1132B1-C1F0-4A1B-8EBF-04886093938C}"/>
          </ac:spMkLst>
        </pc:spChg>
        <pc:spChg chg="mod">
          <ac:chgData name="Thomas" userId="575d030b64f4584e" providerId="LiveId" clId="{F4F34907-9CA2-4793-B7B4-FB235B865998}" dt="2022-10-28T12:08:06.641" v="570"/>
          <ac:spMkLst>
            <pc:docMk/>
            <pc:sldMk cId="3747225435" sldId="918"/>
            <ac:spMk id="37" creationId="{AB4F892B-EE60-4BA6-B641-292148107B2A}"/>
          </ac:spMkLst>
        </pc:spChg>
        <pc:spChg chg="mod">
          <ac:chgData name="Thomas" userId="575d030b64f4584e" providerId="LiveId" clId="{F4F34907-9CA2-4793-B7B4-FB235B865998}" dt="2022-10-28T12:08:13.236" v="592" actId="20577"/>
          <ac:spMkLst>
            <pc:docMk/>
            <pc:sldMk cId="3747225435" sldId="918"/>
            <ac:spMk id="310" creationId="{4510765D-5E5A-4BC0-8799-A7FE3C59BDF2}"/>
          </ac:spMkLst>
        </pc:spChg>
      </pc:sldChg>
      <pc:sldChg chg="new del">
        <pc:chgData name="Thomas" userId="575d030b64f4584e" providerId="LiveId" clId="{F4F34907-9CA2-4793-B7B4-FB235B865998}" dt="2022-10-28T12:10:02.298" v="608" actId="47"/>
        <pc:sldMkLst>
          <pc:docMk/>
          <pc:sldMk cId="3938641529" sldId="919"/>
        </pc:sldMkLst>
      </pc:sldChg>
      <pc:sldChg chg="addSp delSp modSp add mod setBg">
        <pc:chgData name="Thomas" userId="575d030b64f4584e" providerId="LiveId" clId="{F4F34907-9CA2-4793-B7B4-FB235B865998}" dt="2022-10-28T12:10:36.809" v="617"/>
        <pc:sldMkLst>
          <pc:docMk/>
          <pc:sldMk cId="11194806" sldId="920"/>
        </pc:sldMkLst>
        <pc:spChg chg="add mod">
          <ac:chgData name="Thomas" userId="575d030b64f4584e" providerId="LiveId" clId="{F4F34907-9CA2-4793-B7B4-FB235B865998}" dt="2022-10-28T12:10:36.809" v="617"/>
          <ac:spMkLst>
            <pc:docMk/>
            <pc:sldMk cId="11194806" sldId="920"/>
            <ac:spMk id="2" creationId="{20EF4268-F826-3953-0F6B-8C75E13DF8C8}"/>
          </ac:spMkLst>
        </pc:spChg>
        <pc:spChg chg="add mod">
          <ac:chgData name="Thomas" userId="575d030b64f4584e" providerId="LiveId" clId="{F4F34907-9CA2-4793-B7B4-FB235B865998}" dt="2022-10-28T12:10:36.809" v="617"/>
          <ac:spMkLst>
            <pc:docMk/>
            <pc:sldMk cId="11194806" sldId="920"/>
            <ac:spMk id="3" creationId="{9A4324D5-B670-1409-DF1C-4694F5ED6433}"/>
          </ac:spMkLst>
        </pc:spChg>
        <pc:spChg chg="mod">
          <ac:chgData name="Thomas" userId="575d030b64f4584e" providerId="LiveId" clId="{F4F34907-9CA2-4793-B7B4-FB235B865998}" dt="2022-10-28T12:10:09.230" v="610" actId="108"/>
          <ac:spMkLst>
            <pc:docMk/>
            <pc:sldMk cId="11194806" sldId="920"/>
            <ac:spMk id="31" creationId="{7ADE4175-9574-4E69-8243-7A00CC9D337E}"/>
          </ac:spMkLst>
        </pc:spChg>
        <pc:spChg chg="mod">
          <ac:chgData name="Thomas" userId="575d030b64f4584e" providerId="LiveId" clId="{F4F34907-9CA2-4793-B7B4-FB235B865998}" dt="2022-10-28T12:10:09.905" v="611" actId="108"/>
          <ac:spMkLst>
            <pc:docMk/>
            <pc:sldMk cId="11194806" sldId="920"/>
            <ac:spMk id="32" creationId="{3666F9FD-E040-4456-8425-926736A9D9AC}"/>
          </ac:spMkLst>
        </pc:spChg>
        <pc:spChg chg="mod">
          <ac:chgData name="Thomas" userId="575d030b64f4584e" providerId="LiveId" clId="{F4F34907-9CA2-4793-B7B4-FB235B865998}" dt="2022-10-28T12:10:10.418" v="612" actId="108"/>
          <ac:spMkLst>
            <pc:docMk/>
            <pc:sldMk cId="11194806" sldId="920"/>
            <ac:spMk id="33" creationId="{4C5AC7A1-21AB-442A-8403-9952454BA074}"/>
          </ac:spMkLst>
        </pc:spChg>
        <pc:spChg chg="mod">
          <ac:chgData name="Thomas" userId="575d030b64f4584e" providerId="LiveId" clId="{F4F34907-9CA2-4793-B7B4-FB235B865998}" dt="2022-10-28T12:10:12.173" v="615" actId="108"/>
          <ac:spMkLst>
            <pc:docMk/>
            <pc:sldMk cId="11194806" sldId="920"/>
            <ac:spMk id="34" creationId="{F5316943-871F-4948-94D5-378D39B4A949}"/>
          </ac:spMkLst>
        </pc:spChg>
        <pc:spChg chg="mod">
          <ac:chgData name="Thomas" userId="575d030b64f4584e" providerId="LiveId" clId="{F4F34907-9CA2-4793-B7B4-FB235B865998}" dt="2022-10-28T12:10:11.660" v="614" actId="108"/>
          <ac:spMkLst>
            <pc:docMk/>
            <pc:sldMk cId="11194806" sldId="920"/>
            <ac:spMk id="35" creationId="{21CD2EEA-5CB4-44AC-B627-0A0D26CE4934}"/>
          </ac:spMkLst>
        </pc:spChg>
        <pc:spChg chg="mod">
          <ac:chgData name="Thomas" userId="575d030b64f4584e" providerId="LiveId" clId="{F4F34907-9CA2-4793-B7B4-FB235B865998}" dt="2022-10-28T12:10:11.093" v="613" actId="108"/>
          <ac:spMkLst>
            <pc:docMk/>
            <pc:sldMk cId="11194806" sldId="920"/>
            <ac:spMk id="36" creationId="{E5926BBF-6D99-4505-A6D9-396B867D55DB}"/>
          </ac:spMkLst>
        </pc:spChg>
        <pc:spChg chg="del">
          <ac:chgData name="Thomas" userId="575d030b64f4584e" providerId="LiveId" clId="{F4F34907-9CA2-4793-B7B4-FB235B865998}" dt="2022-10-28T12:10:36.352" v="616" actId="478"/>
          <ac:spMkLst>
            <pc:docMk/>
            <pc:sldMk cId="11194806" sldId="920"/>
            <ac:spMk id="44" creationId="{039F6427-3617-496E-87F9-6CD0DA6B3E33}"/>
          </ac:spMkLst>
        </pc:spChg>
        <pc:spChg chg="del">
          <ac:chgData name="Thomas" userId="575d030b64f4584e" providerId="LiveId" clId="{F4F34907-9CA2-4793-B7B4-FB235B865998}" dt="2022-10-28T12:10:36.352" v="616" actId="478"/>
          <ac:spMkLst>
            <pc:docMk/>
            <pc:sldMk cId="11194806" sldId="920"/>
            <ac:spMk id="310" creationId="{4510765D-5E5A-4BC0-8799-A7FE3C59BDF2}"/>
          </ac:spMkLst>
        </pc:spChg>
      </pc:sldChg>
      <pc:sldChg chg="delSp modSp add mod ord">
        <pc:chgData name="Thomas" userId="575d030b64f4584e" providerId="LiveId" clId="{F4F34907-9CA2-4793-B7B4-FB235B865998}" dt="2022-10-28T12:52:00.283" v="1139" actId="478"/>
        <pc:sldMkLst>
          <pc:docMk/>
          <pc:sldMk cId="3157284014" sldId="921"/>
        </pc:sldMkLst>
        <pc:spChg chg="mod">
          <ac:chgData name="Thomas" userId="575d030b64f4584e" providerId="LiveId" clId="{F4F34907-9CA2-4793-B7B4-FB235B865998}" dt="2022-10-28T12:51:56.799" v="1138" actId="20577"/>
          <ac:spMkLst>
            <pc:docMk/>
            <pc:sldMk cId="3157284014" sldId="921"/>
            <ac:spMk id="40" creationId="{C9021501-8F10-4408-87C6-28CD49CEEF33}"/>
          </ac:spMkLst>
        </pc:spChg>
        <pc:spChg chg="mod">
          <ac:chgData name="Thomas" userId="575d030b64f4584e" providerId="LiveId" clId="{F4F34907-9CA2-4793-B7B4-FB235B865998}" dt="2022-10-28T12:51:52.806" v="1122"/>
          <ac:spMkLst>
            <pc:docMk/>
            <pc:sldMk cId="3157284014" sldId="921"/>
            <ac:spMk id="41" creationId="{77491D2A-7F72-45CA-B3BE-2AE00F700A98}"/>
          </ac:spMkLst>
        </pc:spChg>
        <pc:picChg chg="del">
          <ac:chgData name="Thomas" userId="575d030b64f4584e" providerId="LiveId" clId="{F4F34907-9CA2-4793-B7B4-FB235B865998}" dt="2022-10-28T12:52:00.283" v="1139" actId="478"/>
          <ac:picMkLst>
            <pc:docMk/>
            <pc:sldMk cId="3157284014" sldId="921"/>
            <ac:picMk id="2" creationId="{BFCC19A5-2F1A-A9D0-81D4-62652763109D}"/>
          </ac:picMkLst>
        </pc:picChg>
        <pc:picChg chg="del">
          <ac:chgData name="Thomas" userId="575d030b64f4584e" providerId="LiveId" clId="{F4F34907-9CA2-4793-B7B4-FB235B865998}" dt="2022-10-28T12:52:00.283" v="1139" actId="478"/>
          <ac:picMkLst>
            <pc:docMk/>
            <pc:sldMk cId="3157284014" sldId="921"/>
            <ac:picMk id="3" creationId="{CEE0FC0A-C30B-48F1-1C16-394C7353B2DE}"/>
          </ac:picMkLst>
        </pc:picChg>
        <pc:picChg chg="del">
          <ac:chgData name="Thomas" userId="575d030b64f4584e" providerId="LiveId" clId="{F4F34907-9CA2-4793-B7B4-FB235B865998}" dt="2022-10-28T12:52:00.283" v="1139" actId="478"/>
          <ac:picMkLst>
            <pc:docMk/>
            <pc:sldMk cId="3157284014" sldId="921"/>
            <ac:picMk id="4" creationId="{30B01466-0451-2111-FE2E-7DE069ADA65E}"/>
          </ac:picMkLst>
        </pc:picChg>
      </pc:sldChg>
      <pc:sldChg chg="addSp delSp modSp add mod ord setBg">
        <pc:chgData name="Thomas" userId="575d030b64f4584e" providerId="LiveId" clId="{F4F34907-9CA2-4793-B7B4-FB235B865998}" dt="2022-10-28T12:41:29.990" v="1038" actId="1076"/>
        <pc:sldMkLst>
          <pc:docMk/>
          <pc:sldMk cId="2873860835" sldId="922"/>
        </pc:sldMkLst>
        <pc:spChg chg="add mod ord topLvl">
          <ac:chgData name="Thomas" userId="575d030b64f4584e" providerId="LiveId" clId="{F4F34907-9CA2-4793-B7B4-FB235B865998}" dt="2022-10-28T12:40:46.830" v="1029" actId="165"/>
          <ac:spMkLst>
            <pc:docMk/>
            <pc:sldMk cId="2873860835" sldId="922"/>
            <ac:spMk id="5" creationId="{2AA620E3-9E1B-1642-8102-3233AB3779DA}"/>
          </ac:spMkLst>
        </pc:spChg>
        <pc:spChg chg="add mod ord">
          <ac:chgData name="Thomas" userId="575d030b64f4584e" providerId="LiveId" clId="{F4F34907-9CA2-4793-B7B4-FB235B865998}" dt="2022-10-28T12:40:55.475" v="1031" actId="12788"/>
          <ac:spMkLst>
            <pc:docMk/>
            <pc:sldMk cId="2873860835" sldId="922"/>
            <ac:spMk id="6" creationId="{EC8302B0-B4DB-7C06-CFCC-F96A15389D93}"/>
          </ac:spMkLst>
        </pc:spChg>
        <pc:spChg chg="add mod ord">
          <ac:chgData name="Thomas" userId="575d030b64f4584e" providerId="LiveId" clId="{F4F34907-9CA2-4793-B7B4-FB235B865998}" dt="2022-10-28T12:40:58.179" v="1032" actId="12788"/>
          <ac:spMkLst>
            <pc:docMk/>
            <pc:sldMk cId="2873860835" sldId="922"/>
            <ac:spMk id="7" creationId="{63BABCE5-56DC-C601-E341-DF772980C1BD}"/>
          </ac:spMkLst>
        </pc:spChg>
        <pc:spChg chg="mod">
          <ac:chgData name="Thomas" userId="575d030b64f4584e" providerId="LiveId" clId="{F4F34907-9CA2-4793-B7B4-FB235B865998}" dt="2022-10-28T12:37:37.102" v="985"/>
          <ac:spMkLst>
            <pc:docMk/>
            <pc:sldMk cId="2873860835" sldId="922"/>
            <ac:spMk id="16" creationId="{71AEC332-2352-4BB4-9FE0-ED1B38367820}"/>
          </ac:spMkLst>
        </pc:spChg>
        <pc:spChg chg="del">
          <ac:chgData name="Thomas" userId="575d030b64f4584e" providerId="LiveId" clId="{F4F34907-9CA2-4793-B7B4-FB235B865998}" dt="2022-10-28T12:36:10.312" v="970" actId="478"/>
          <ac:spMkLst>
            <pc:docMk/>
            <pc:sldMk cId="2873860835" sldId="922"/>
            <ac:spMk id="25" creationId="{9B8C2D0F-0334-4D7F-9D18-0C9C8990A78E}"/>
          </ac:spMkLst>
        </pc:spChg>
        <pc:spChg chg="mod">
          <ac:chgData name="Thomas" userId="575d030b64f4584e" providerId="LiveId" clId="{F4F34907-9CA2-4793-B7B4-FB235B865998}" dt="2022-10-28T12:37:29.009" v="984" actId="120"/>
          <ac:spMkLst>
            <pc:docMk/>
            <pc:sldMk cId="2873860835" sldId="922"/>
            <ac:spMk id="27" creationId="{7C0E1777-94B4-4D25-AC32-57B338F902F0}"/>
          </ac:spMkLst>
        </pc:spChg>
        <pc:spChg chg="del">
          <ac:chgData name="Thomas" userId="575d030b64f4584e" providerId="LiveId" clId="{F4F34907-9CA2-4793-B7B4-FB235B865998}" dt="2022-10-28T12:36:10.312" v="970" actId="478"/>
          <ac:spMkLst>
            <pc:docMk/>
            <pc:sldMk cId="2873860835" sldId="922"/>
            <ac:spMk id="28" creationId="{41F0C1B1-3F3F-429A-BB62-6AE13E6376DD}"/>
          </ac:spMkLst>
        </pc:spChg>
        <pc:spChg chg="del">
          <ac:chgData name="Thomas" userId="575d030b64f4584e" providerId="LiveId" clId="{F4F34907-9CA2-4793-B7B4-FB235B865998}" dt="2022-10-28T12:36:10.312" v="970" actId="478"/>
          <ac:spMkLst>
            <pc:docMk/>
            <pc:sldMk cId="2873860835" sldId="922"/>
            <ac:spMk id="29" creationId="{74136018-E131-472E-B56D-BBE81CDE9DA1}"/>
          </ac:spMkLst>
        </pc:spChg>
        <pc:spChg chg="del mod">
          <ac:chgData name="Thomas" userId="575d030b64f4584e" providerId="LiveId" clId="{F4F34907-9CA2-4793-B7B4-FB235B865998}" dt="2022-10-28T12:36:45.844" v="976" actId="478"/>
          <ac:spMkLst>
            <pc:docMk/>
            <pc:sldMk cId="2873860835" sldId="922"/>
            <ac:spMk id="39" creationId="{9A77C2E4-0657-405D-B505-F63EB8B564C3}"/>
          </ac:spMkLst>
        </pc:spChg>
        <pc:spChg chg="mod">
          <ac:chgData name="Thomas" userId="575d030b64f4584e" providerId="LiveId" clId="{F4F34907-9CA2-4793-B7B4-FB235B865998}" dt="2022-10-28T12:40:46.830" v="1029" actId="165"/>
          <ac:spMkLst>
            <pc:docMk/>
            <pc:sldMk cId="2873860835" sldId="922"/>
            <ac:spMk id="44" creationId="{33AB7103-D9AE-477C-A4C7-46715D4CAA80}"/>
          </ac:spMkLst>
        </pc:spChg>
        <pc:spChg chg="mod">
          <ac:chgData name="Thomas" userId="575d030b64f4584e" providerId="LiveId" clId="{F4F34907-9CA2-4793-B7B4-FB235B865998}" dt="2022-10-28T12:40:46.830" v="1029" actId="165"/>
          <ac:spMkLst>
            <pc:docMk/>
            <pc:sldMk cId="2873860835" sldId="922"/>
            <ac:spMk id="45" creationId="{1005F6E1-D605-4BCC-BA3F-B82F2885470B}"/>
          </ac:spMkLst>
        </pc:spChg>
        <pc:spChg chg="del mod">
          <ac:chgData name="Thomas" userId="575d030b64f4584e" providerId="LiveId" clId="{F4F34907-9CA2-4793-B7B4-FB235B865998}" dt="2022-10-28T12:36:45.844" v="976" actId="478"/>
          <ac:spMkLst>
            <pc:docMk/>
            <pc:sldMk cId="2873860835" sldId="922"/>
            <ac:spMk id="55" creationId="{CF79D157-FC21-44C5-9380-E73B0D7CAA6C}"/>
          </ac:spMkLst>
        </pc:spChg>
        <pc:spChg chg="mod">
          <ac:chgData name="Thomas" userId="575d030b64f4584e" providerId="LiveId" clId="{F4F34907-9CA2-4793-B7B4-FB235B865998}" dt="2022-10-28T12:38:28.300" v="996" actId="164"/>
          <ac:spMkLst>
            <pc:docMk/>
            <pc:sldMk cId="2873860835" sldId="922"/>
            <ac:spMk id="56" creationId="{559A6FA5-C22B-4E98-8BBB-CC11C4BA50F4}"/>
          </ac:spMkLst>
        </pc:spChg>
        <pc:spChg chg="mod">
          <ac:chgData name="Thomas" userId="575d030b64f4584e" providerId="LiveId" clId="{F4F34907-9CA2-4793-B7B4-FB235B865998}" dt="2022-10-28T12:40:34.959" v="1025" actId="20577"/>
          <ac:spMkLst>
            <pc:docMk/>
            <pc:sldMk cId="2873860835" sldId="922"/>
            <ac:spMk id="57" creationId="{1E9FBB50-C091-40FB-8038-9C6E06C7E88E}"/>
          </ac:spMkLst>
        </pc:spChg>
        <pc:spChg chg="del mod">
          <ac:chgData name="Thomas" userId="575d030b64f4584e" providerId="LiveId" clId="{F4F34907-9CA2-4793-B7B4-FB235B865998}" dt="2022-10-28T12:36:45.844" v="976" actId="478"/>
          <ac:spMkLst>
            <pc:docMk/>
            <pc:sldMk cId="2873860835" sldId="922"/>
            <ac:spMk id="65" creationId="{C161C2FF-ADA5-4FD5-BCFD-FCFFE0E3BE12}"/>
          </ac:spMkLst>
        </pc:spChg>
        <pc:spChg chg="mod">
          <ac:chgData name="Thomas" userId="575d030b64f4584e" providerId="LiveId" clId="{F4F34907-9CA2-4793-B7B4-FB235B865998}" dt="2022-10-28T12:38:47.458" v="1002" actId="164"/>
          <ac:spMkLst>
            <pc:docMk/>
            <pc:sldMk cId="2873860835" sldId="922"/>
            <ac:spMk id="66" creationId="{502B6919-D342-4C4F-8B7C-9699993DEAF5}"/>
          </ac:spMkLst>
        </pc:spChg>
        <pc:spChg chg="mod">
          <ac:chgData name="Thomas" userId="575d030b64f4584e" providerId="LiveId" clId="{F4F34907-9CA2-4793-B7B4-FB235B865998}" dt="2022-10-28T12:40:32.212" v="1022" actId="20577"/>
          <ac:spMkLst>
            <pc:docMk/>
            <pc:sldMk cId="2873860835" sldId="922"/>
            <ac:spMk id="67" creationId="{2B625D19-5AF0-429E-B2CD-9FDA7801DF1F}"/>
          </ac:spMkLst>
        </pc:spChg>
        <pc:grpChg chg="add mod topLvl">
          <ac:chgData name="Thomas" userId="575d030b64f4584e" providerId="LiveId" clId="{F4F34907-9CA2-4793-B7B4-FB235B865998}" dt="2022-10-28T12:41:26.916" v="1037" actId="1076"/>
          <ac:grpSpMkLst>
            <pc:docMk/>
            <pc:sldMk cId="2873860835" sldId="922"/>
            <ac:grpSpMk id="8" creationId="{B0B300E7-DECA-DE43-57ED-8E942F720165}"/>
          </ac:grpSpMkLst>
        </pc:grpChg>
        <pc:grpChg chg="add del mod ord">
          <ac:chgData name="Thomas" userId="575d030b64f4584e" providerId="LiveId" clId="{F4F34907-9CA2-4793-B7B4-FB235B865998}" dt="2022-10-28T12:40:46.830" v="1029" actId="165"/>
          <ac:grpSpMkLst>
            <pc:docMk/>
            <pc:sldMk cId="2873860835" sldId="922"/>
            <ac:grpSpMk id="9" creationId="{6BCC139B-DB0E-A4DD-62DD-48E5437F6006}"/>
          </ac:grpSpMkLst>
        </pc:grpChg>
        <pc:grpChg chg="add mod">
          <ac:chgData name="Thomas" userId="575d030b64f4584e" providerId="LiveId" clId="{F4F34907-9CA2-4793-B7B4-FB235B865998}" dt="2022-10-28T12:41:26.916" v="1037" actId="1076"/>
          <ac:grpSpMkLst>
            <pc:docMk/>
            <pc:sldMk cId="2873860835" sldId="922"/>
            <ac:grpSpMk id="10" creationId="{57BEFEF0-9C58-36C6-2917-3A5A411A21F5}"/>
          </ac:grpSpMkLst>
        </pc:grpChg>
        <pc:grpChg chg="add mod">
          <ac:chgData name="Thomas" userId="575d030b64f4584e" providerId="LiveId" clId="{F4F34907-9CA2-4793-B7B4-FB235B865998}" dt="2022-10-28T12:41:26.916" v="1037" actId="1076"/>
          <ac:grpSpMkLst>
            <pc:docMk/>
            <pc:sldMk cId="2873860835" sldId="922"/>
            <ac:grpSpMk id="11" creationId="{03A4E25E-3D68-66DA-76A4-2299D5652750}"/>
          </ac:grpSpMkLst>
        </pc:grpChg>
        <pc:picChg chg="del">
          <ac:chgData name="Thomas" userId="575d030b64f4584e" providerId="LiveId" clId="{F4F34907-9CA2-4793-B7B4-FB235B865998}" dt="2022-10-28T12:34:57.830" v="893" actId="478"/>
          <ac:picMkLst>
            <pc:docMk/>
            <pc:sldMk cId="2873860835" sldId="922"/>
            <ac:picMk id="2" creationId="{20862CEA-58D6-4149-965E-1E8CECC39BC2}"/>
          </ac:picMkLst>
        </pc:picChg>
        <pc:picChg chg="del">
          <ac:chgData name="Thomas" userId="575d030b64f4584e" providerId="LiveId" clId="{F4F34907-9CA2-4793-B7B4-FB235B865998}" dt="2022-10-28T12:34:57.830" v="893" actId="478"/>
          <ac:picMkLst>
            <pc:docMk/>
            <pc:sldMk cId="2873860835" sldId="922"/>
            <ac:picMk id="3" creationId="{D1F1B459-EF05-D582-1829-0A504EB17D29}"/>
          </ac:picMkLst>
        </pc:picChg>
        <pc:picChg chg="del">
          <ac:chgData name="Thomas" userId="575d030b64f4584e" providerId="LiveId" clId="{F4F34907-9CA2-4793-B7B4-FB235B865998}" dt="2022-10-28T12:34:57.830" v="893" actId="478"/>
          <ac:picMkLst>
            <pc:docMk/>
            <pc:sldMk cId="2873860835" sldId="922"/>
            <ac:picMk id="4" creationId="{FDC84EA5-6DBA-5BE9-4257-C9E3E20B991E}"/>
          </ac:picMkLst>
        </pc:picChg>
        <pc:picChg chg="add mod">
          <ac:chgData name="Thomas" userId="575d030b64f4584e" providerId="LiveId" clId="{F4F34907-9CA2-4793-B7B4-FB235B865998}" dt="2022-10-28T12:41:29.990" v="1038" actId="1076"/>
          <ac:picMkLst>
            <pc:docMk/>
            <pc:sldMk cId="2873860835" sldId="922"/>
            <ac:picMk id="12" creationId="{22F048AA-4BDE-CD64-5C3D-F4FBD1E35193}"/>
          </ac:picMkLst>
        </pc:picChg>
        <pc:picChg chg="add mod">
          <ac:chgData name="Thomas" userId="575d030b64f4584e" providerId="LiveId" clId="{F4F34907-9CA2-4793-B7B4-FB235B865998}" dt="2022-10-28T12:41:26.916" v="1037" actId="1076"/>
          <ac:picMkLst>
            <pc:docMk/>
            <pc:sldMk cId="2873860835" sldId="922"/>
            <ac:picMk id="13" creationId="{ABF46793-B3FB-6F4B-43E3-BA599C0C6F1C}"/>
          </ac:picMkLst>
        </pc:picChg>
        <pc:picChg chg="add mod">
          <ac:chgData name="Thomas" userId="575d030b64f4584e" providerId="LiveId" clId="{F4F34907-9CA2-4793-B7B4-FB235B865998}" dt="2022-10-28T12:41:26.916" v="1037" actId="1076"/>
          <ac:picMkLst>
            <pc:docMk/>
            <pc:sldMk cId="2873860835" sldId="922"/>
            <ac:picMk id="14" creationId="{4BD463D9-9408-13FB-6174-C9A5C3AE5B6B}"/>
          </ac:picMkLst>
        </pc:picChg>
      </pc:sldChg>
      <pc:sldChg chg="modSp add mod ord">
        <pc:chgData name="Thomas" userId="575d030b64f4584e" providerId="LiveId" clId="{F4F34907-9CA2-4793-B7B4-FB235B865998}" dt="2022-10-28T12:54:09.385" v="1184" actId="20577"/>
        <pc:sldMkLst>
          <pc:docMk/>
          <pc:sldMk cId="3157420735" sldId="923"/>
        </pc:sldMkLst>
        <pc:spChg chg="mod">
          <ac:chgData name="Thomas" userId="575d030b64f4584e" providerId="LiveId" clId="{F4F34907-9CA2-4793-B7B4-FB235B865998}" dt="2022-10-28T12:54:09.385" v="1184" actId="20577"/>
          <ac:spMkLst>
            <pc:docMk/>
            <pc:sldMk cId="3157420735" sldId="923"/>
            <ac:spMk id="10" creationId="{AB425F12-EA49-46E0-9ABB-8E24A2139061}"/>
          </ac:spMkLst>
        </pc:spChg>
      </pc:sldChg>
      <pc:sldChg chg="add del ord">
        <pc:chgData name="Thomas" userId="575d030b64f4584e" providerId="LiveId" clId="{F4F34907-9CA2-4793-B7B4-FB235B865998}" dt="2022-10-28T12:55:00.934" v="1188" actId="47"/>
        <pc:sldMkLst>
          <pc:docMk/>
          <pc:sldMk cId="621517765" sldId="924"/>
        </pc:sldMkLst>
      </pc:sldChg>
      <pc:sldChg chg="addSp delSp modSp add mod setBg">
        <pc:chgData name="Thomas" userId="575d030b64f4584e" providerId="LiveId" clId="{F4F34907-9CA2-4793-B7B4-FB235B865998}" dt="2022-10-28T13:16:50.175" v="1527"/>
        <pc:sldMkLst>
          <pc:docMk/>
          <pc:sldMk cId="2648489027" sldId="924"/>
        </pc:sldMkLst>
        <pc:spChg chg="add mod">
          <ac:chgData name="Thomas" userId="575d030b64f4584e" providerId="LiveId" clId="{F4F34907-9CA2-4793-B7B4-FB235B865998}" dt="2022-10-28T13:16:08.812" v="1524" actId="12788"/>
          <ac:spMkLst>
            <pc:docMk/>
            <pc:sldMk cId="2648489027" sldId="924"/>
            <ac:spMk id="3" creationId="{3DB48C05-64D3-51B3-5747-D9E11AF403F9}"/>
          </ac:spMkLst>
        </pc:spChg>
        <pc:spChg chg="add mod">
          <ac:chgData name="Thomas" userId="575d030b64f4584e" providerId="LiveId" clId="{F4F34907-9CA2-4793-B7B4-FB235B865998}" dt="2022-10-28T13:16:18.497" v="1525" actId="113"/>
          <ac:spMkLst>
            <pc:docMk/>
            <pc:sldMk cId="2648489027" sldId="924"/>
            <ac:spMk id="5" creationId="{06D8ECAF-C471-8236-1998-1BCCD5AA0677}"/>
          </ac:spMkLst>
        </pc:spChg>
        <pc:spChg chg="mod">
          <ac:chgData name="Thomas" userId="575d030b64f4584e" providerId="LiveId" clId="{F4F34907-9CA2-4793-B7B4-FB235B865998}" dt="2022-10-28T13:15:17.116" v="1505"/>
          <ac:spMkLst>
            <pc:docMk/>
            <pc:sldMk cId="2648489027" sldId="924"/>
            <ac:spMk id="7" creationId="{C7268282-71DD-E15B-913A-ECDBFB60C6D3}"/>
          </ac:spMkLst>
        </pc:spChg>
        <pc:spChg chg="mod">
          <ac:chgData name="Thomas" userId="575d030b64f4584e" providerId="LiveId" clId="{F4F34907-9CA2-4793-B7B4-FB235B865998}" dt="2022-10-28T13:15:17.116" v="1505"/>
          <ac:spMkLst>
            <pc:docMk/>
            <pc:sldMk cId="2648489027" sldId="924"/>
            <ac:spMk id="8" creationId="{26089959-953C-6469-63A0-6D724948EC25}"/>
          </ac:spMkLst>
        </pc:spChg>
        <pc:spChg chg="add mod">
          <ac:chgData name="Thomas" userId="575d030b64f4584e" providerId="LiveId" clId="{F4F34907-9CA2-4793-B7B4-FB235B865998}" dt="2022-10-28T13:15:46.247" v="1519" actId="207"/>
          <ac:spMkLst>
            <pc:docMk/>
            <pc:sldMk cId="2648489027" sldId="924"/>
            <ac:spMk id="9" creationId="{A68BCA5C-1DF9-713D-1887-7A30B401BC66}"/>
          </ac:spMkLst>
        </pc:spChg>
        <pc:spChg chg="add mod">
          <ac:chgData name="Thomas" userId="575d030b64f4584e" providerId="LiveId" clId="{F4F34907-9CA2-4793-B7B4-FB235B865998}" dt="2022-10-28T13:15:41.928" v="1518" actId="207"/>
          <ac:spMkLst>
            <pc:docMk/>
            <pc:sldMk cId="2648489027" sldId="924"/>
            <ac:spMk id="10" creationId="{56E048F4-B497-8A20-17D4-483933097851}"/>
          </ac:spMkLst>
        </pc:spChg>
        <pc:spChg chg="mod">
          <ac:chgData name="Thomas" userId="575d030b64f4584e" providerId="LiveId" clId="{F4F34907-9CA2-4793-B7B4-FB235B865998}" dt="2022-10-28T13:15:22.650" v="1516" actId="20577"/>
          <ac:spMkLst>
            <pc:docMk/>
            <pc:sldMk cId="2648489027" sldId="924"/>
            <ac:spMk id="11" creationId="{22FF5332-E0BD-4B07-B53A-975460B436D3}"/>
          </ac:spMkLst>
        </pc:spChg>
        <pc:spChg chg="add mod">
          <ac:chgData name="Thomas" userId="575d030b64f4584e" providerId="LiveId" clId="{F4F34907-9CA2-4793-B7B4-FB235B865998}" dt="2022-10-28T13:15:57.203" v="1520" actId="207"/>
          <ac:spMkLst>
            <pc:docMk/>
            <pc:sldMk cId="2648489027" sldId="924"/>
            <ac:spMk id="12" creationId="{48A5B476-F4C6-EFB4-70FC-0BD13D0DC01C}"/>
          </ac:spMkLst>
        </pc:spChg>
        <pc:spChg chg="del">
          <ac:chgData name="Thomas" userId="575d030b64f4584e" providerId="LiveId" clId="{F4F34907-9CA2-4793-B7B4-FB235B865998}" dt="2022-10-28T13:15:16.649" v="1504" actId="478"/>
          <ac:spMkLst>
            <pc:docMk/>
            <pc:sldMk cId="2648489027" sldId="924"/>
            <ac:spMk id="21" creationId="{32F7749F-632D-4137-AE1C-1A0E1BFE3BDF}"/>
          </ac:spMkLst>
        </pc:spChg>
        <pc:spChg chg="del">
          <ac:chgData name="Thomas" userId="575d030b64f4584e" providerId="LiveId" clId="{F4F34907-9CA2-4793-B7B4-FB235B865998}" dt="2022-10-28T13:15:16.649" v="1504" actId="478"/>
          <ac:spMkLst>
            <pc:docMk/>
            <pc:sldMk cId="2648489027" sldId="924"/>
            <ac:spMk id="23" creationId="{7E7EE40F-CEE0-4EA4-A14E-09389CB53C68}"/>
          </ac:spMkLst>
        </pc:spChg>
        <pc:spChg chg="del">
          <ac:chgData name="Thomas" userId="575d030b64f4584e" providerId="LiveId" clId="{F4F34907-9CA2-4793-B7B4-FB235B865998}" dt="2022-10-28T13:15:16.649" v="1504" actId="478"/>
          <ac:spMkLst>
            <pc:docMk/>
            <pc:sldMk cId="2648489027" sldId="924"/>
            <ac:spMk id="24" creationId="{214A585F-305C-48E8-92FD-05B96B553454}"/>
          </ac:spMkLst>
        </pc:spChg>
        <pc:spChg chg="del">
          <ac:chgData name="Thomas" userId="575d030b64f4584e" providerId="LiveId" clId="{F4F34907-9CA2-4793-B7B4-FB235B865998}" dt="2022-10-28T13:15:16.649" v="1504" actId="478"/>
          <ac:spMkLst>
            <pc:docMk/>
            <pc:sldMk cId="2648489027" sldId="924"/>
            <ac:spMk id="32" creationId="{87BB9A65-AE15-4C75-9404-3DA7E4A48CC7}"/>
          </ac:spMkLst>
        </pc:spChg>
        <pc:spChg chg="del">
          <ac:chgData name="Thomas" userId="575d030b64f4584e" providerId="LiveId" clId="{F4F34907-9CA2-4793-B7B4-FB235B865998}" dt="2022-10-28T13:15:16.649" v="1504" actId="478"/>
          <ac:spMkLst>
            <pc:docMk/>
            <pc:sldMk cId="2648489027" sldId="924"/>
            <ac:spMk id="33" creationId="{C40C38F1-10D2-4D42-826B-2C737F420234}"/>
          </ac:spMkLst>
        </pc:spChg>
        <pc:spChg chg="del">
          <ac:chgData name="Thomas" userId="575d030b64f4584e" providerId="LiveId" clId="{F4F34907-9CA2-4793-B7B4-FB235B865998}" dt="2022-10-28T13:15:16.649" v="1504" actId="478"/>
          <ac:spMkLst>
            <pc:docMk/>
            <pc:sldMk cId="2648489027" sldId="924"/>
            <ac:spMk id="310" creationId="{4510765D-5E5A-4BC0-8799-A7FE3C59BDF2}"/>
          </ac:spMkLst>
        </pc:spChg>
        <pc:grpChg chg="add mod">
          <ac:chgData name="Thomas" userId="575d030b64f4584e" providerId="LiveId" clId="{F4F34907-9CA2-4793-B7B4-FB235B865998}" dt="2022-10-28T13:15:17.116" v="1505"/>
          <ac:grpSpMkLst>
            <pc:docMk/>
            <pc:sldMk cId="2648489027" sldId="924"/>
            <ac:grpSpMk id="6" creationId="{5C7C3E25-A12E-191D-D3A6-2DF66F31489A}"/>
          </ac:grpSpMkLst>
        </pc:grpChg>
        <pc:picChg chg="del">
          <ac:chgData name="Thomas" userId="575d030b64f4584e" providerId="LiveId" clId="{F4F34907-9CA2-4793-B7B4-FB235B865998}" dt="2022-10-28T13:15:16.649" v="1504" actId="478"/>
          <ac:picMkLst>
            <pc:docMk/>
            <pc:sldMk cId="2648489027" sldId="924"/>
            <ac:picMk id="2" creationId="{5E573AFD-2FAB-43DF-3C9E-2CEF83C3BD3B}"/>
          </ac:picMkLst>
        </pc:picChg>
        <pc:picChg chg="del">
          <ac:chgData name="Thomas" userId="575d030b64f4584e" providerId="LiveId" clId="{F4F34907-9CA2-4793-B7B4-FB235B865998}" dt="2022-10-28T13:15:16.649" v="1504" actId="478"/>
          <ac:picMkLst>
            <pc:docMk/>
            <pc:sldMk cId="2648489027" sldId="924"/>
            <ac:picMk id="4" creationId="{AAB7FF24-AF4A-E75E-4CCE-2F78E1AAD56C}"/>
          </ac:picMkLst>
        </pc:picChg>
      </pc:sldChg>
    </pc:docChg>
  </pc:docChgLst>
  <pc:docChgLst>
    <pc:chgData name="Thomas" userId="575d030b64f4584e" providerId="LiveId" clId="{670D6D39-E7DE-4A1C-9893-BE27C29C6A33}"/>
    <pc:docChg chg="modSld">
      <pc:chgData name="Thomas" userId="575d030b64f4584e" providerId="LiveId" clId="{670D6D39-E7DE-4A1C-9893-BE27C29C6A33}" dt="2021-12-09T08:41:28.119" v="1" actId="2711"/>
      <pc:docMkLst>
        <pc:docMk/>
      </pc:docMkLst>
      <pc:sldChg chg="modSp mod">
        <pc:chgData name="Thomas" userId="575d030b64f4584e" providerId="LiveId" clId="{670D6D39-E7DE-4A1C-9893-BE27C29C6A33}" dt="2021-12-09T08:41:28.119" v="1" actId="2711"/>
        <pc:sldMkLst>
          <pc:docMk/>
          <pc:sldMk cId="1531261266" sldId="279"/>
        </pc:sldMkLst>
        <pc:spChg chg="mod">
          <ac:chgData name="Thomas" userId="575d030b64f4584e" providerId="LiveId" clId="{670D6D39-E7DE-4A1C-9893-BE27C29C6A33}" dt="2021-12-09T08:41:28.119" v="1" actId="2711"/>
          <ac:spMkLst>
            <pc:docMk/>
            <pc:sldMk cId="1531261266" sldId="279"/>
            <ac:spMk id="29" creationId="{BB57D94B-3FE9-42B9-95AF-3E938A8B8347}"/>
          </ac:spMkLst>
        </pc:spChg>
      </pc:sldChg>
    </pc:docChg>
  </pc:docChgLst>
  <pc:docChgLst>
    <pc:chgData name="Thomas Poupault" userId="575d030b64f4584e" providerId="LiveId" clId="{C70BFA65-6878-424E-B594-B84C9C452C85}"/>
    <pc:docChg chg="undo custSel modSld sldOrd modMainMaster">
      <pc:chgData name="Thomas Poupault" userId="575d030b64f4584e" providerId="LiveId" clId="{C70BFA65-6878-424E-B594-B84C9C452C85}" dt="2022-11-03T10:37:25.997" v="42" actId="478"/>
      <pc:docMkLst>
        <pc:docMk/>
      </pc:docMkLst>
      <pc:sldChg chg="modSp mod">
        <pc:chgData name="Thomas Poupault" userId="575d030b64f4584e" providerId="LiveId" clId="{C70BFA65-6878-424E-B594-B84C9C452C85}" dt="2022-11-03T08:44:17.824" v="5" actId="1076"/>
        <pc:sldMkLst>
          <pc:docMk/>
          <pc:sldMk cId="3205009759" sldId="685"/>
        </pc:sldMkLst>
        <pc:spChg chg="mod">
          <ac:chgData name="Thomas Poupault" userId="575d030b64f4584e" providerId="LiveId" clId="{C70BFA65-6878-424E-B594-B84C9C452C85}" dt="2022-11-03T08:44:17.824" v="5" actId="1076"/>
          <ac:spMkLst>
            <pc:docMk/>
            <pc:sldMk cId="3205009759" sldId="685"/>
            <ac:spMk id="44" creationId="{13A5AFB3-7CFC-4972-9CBA-236E311DA88B}"/>
          </ac:spMkLst>
        </pc:spChg>
        <pc:spChg chg="mod">
          <ac:chgData name="Thomas Poupault" userId="575d030b64f4584e" providerId="LiveId" clId="{C70BFA65-6878-424E-B594-B84C9C452C85}" dt="2022-11-03T08:44:17.824" v="5" actId="1076"/>
          <ac:spMkLst>
            <pc:docMk/>
            <pc:sldMk cId="3205009759" sldId="685"/>
            <ac:spMk id="46" creationId="{24C1641C-31B0-4B8A-8A52-BD5AC515DE30}"/>
          </ac:spMkLst>
        </pc:spChg>
        <pc:spChg chg="mod">
          <ac:chgData name="Thomas Poupault" userId="575d030b64f4584e" providerId="LiveId" clId="{C70BFA65-6878-424E-B594-B84C9C452C85}" dt="2022-11-03T08:44:17.824" v="5" actId="1076"/>
          <ac:spMkLst>
            <pc:docMk/>
            <pc:sldMk cId="3205009759" sldId="685"/>
            <ac:spMk id="53" creationId="{8420AF92-98BF-4E6F-8EC4-4E77436B6B26}"/>
          </ac:spMkLst>
        </pc:spChg>
        <pc:spChg chg="mod">
          <ac:chgData name="Thomas Poupault" userId="575d030b64f4584e" providerId="LiveId" clId="{C70BFA65-6878-424E-B594-B84C9C452C85}" dt="2022-11-03T08:44:17.824" v="5" actId="1076"/>
          <ac:spMkLst>
            <pc:docMk/>
            <pc:sldMk cId="3205009759" sldId="685"/>
            <ac:spMk id="54" creationId="{FC8DDAB5-9B2A-4FBD-A0EC-C79882B581E6}"/>
          </ac:spMkLst>
        </pc:spChg>
        <pc:spChg chg="mod">
          <ac:chgData name="Thomas Poupault" userId="575d030b64f4584e" providerId="LiveId" clId="{C70BFA65-6878-424E-B594-B84C9C452C85}" dt="2022-11-03T08:44:17.824" v="5" actId="1076"/>
          <ac:spMkLst>
            <pc:docMk/>
            <pc:sldMk cId="3205009759" sldId="685"/>
            <ac:spMk id="63" creationId="{DCE5121C-D6A4-40E7-8F78-5D9FE85E9932}"/>
          </ac:spMkLst>
        </pc:spChg>
        <pc:spChg chg="mod">
          <ac:chgData name="Thomas Poupault" userId="575d030b64f4584e" providerId="LiveId" clId="{C70BFA65-6878-424E-B594-B84C9C452C85}" dt="2022-11-03T08:44:17.824" v="5" actId="1076"/>
          <ac:spMkLst>
            <pc:docMk/>
            <pc:sldMk cId="3205009759" sldId="685"/>
            <ac:spMk id="64" creationId="{E3BA70ED-1D15-457E-8C7A-D5B294C8C284}"/>
          </ac:spMkLst>
        </pc:spChg>
        <pc:spChg chg="mod">
          <ac:chgData name="Thomas Poupault" userId="575d030b64f4584e" providerId="LiveId" clId="{C70BFA65-6878-424E-B594-B84C9C452C85}" dt="2022-11-03T08:44:17.824" v="5" actId="1076"/>
          <ac:spMkLst>
            <pc:docMk/>
            <pc:sldMk cId="3205009759" sldId="685"/>
            <ac:spMk id="79" creationId="{EA110A9F-DC39-46F5-90C9-F7E6436D5627}"/>
          </ac:spMkLst>
        </pc:spChg>
        <pc:spChg chg="mod">
          <ac:chgData name="Thomas Poupault" userId="575d030b64f4584e" providerId="LiveId" clId="{C70BFA65-6878-424E-B594-B84C9C452C85}" dt="2022-11-03T08:44:17.824" v="5" actId="1076"/>
          <ac:spMkLst>
            <pc:docMk/>
            <pc:sldMk cId="3205009759" sldId="685"/>
            <ac:spMk id="80" creationId="{EC1DFAAF-7ACB-4DD0-90F0-10EC9DA66FE7}"/>
          </ac:spMkLst>
        </pc:spChg>
        <pc:spChg chg="mod">
          <ac:chgData name="Thomas Poupault" userId="575d030b64f4584e" providerId="LiveId" clId="{C70BFA65-6878-424E-B594-B84C9C452C85}" dt="2022-11-03T08:44:17.824" v="5" actId="1076"/>
          <ac:spMkLst>
            <pc:docMk/>
            <pc:sldMk cId="3205009759" sldId="685"/>
            <ac:spMk id="83" creationId="{BB878464-74E0-4689-9136-F71D46EAFA82}"/>
          </ac:spMkLst>
        </pc:spChg>
        <pc:spChg chg="mod">
          <ac:chgData name="Thomas Poupault" userId="575d030b64f4584e" providerId="LiveId" clId="{C70BFA65-6878-424E-B594-B84C9C452C85}" dt="2022-11-03T08:44:17.824" v="5" actId="1076"/>
          <ac:spMkLst>
            <pc:docMk/>
            <pc:sldMk cId="3205009759" sldId="685"/>
            <ac:spMk id="84" creationId="{C5BDF33F-68AA-4ABE-B11A-34A641465197}"/>
          </ac:spMkLst>
        </pc:spChg>
        <pc:spChg chg="mod">
          <ac:chgData name="Thomas Poupault" userId="575d030b64f4584e" providerId="LiveId" clId="{C70BFA65-6878-424E-B594-B84C9C452C85}" dt="2022-11-03T08:44:17.824" v="5" actId="1076"/>
          <ac:spMkLst>
            <pc:docMk/>
            <pc:sldMk cId="3205009759" sldId="685"/>
            <ac:spMk id="89" creationId="{D757614A-F506-4BBB-A3EB-3631C778C524}"/>
          </ac:spMkLst>
        </pc:spChg>
        <pc:spChg chg="mod">
          <ac:chgData name="Thomas Poupault" userId="575d030b64f4584e" providerId="LiveId" clId="{C70BFA65-6878-424E-B594-B84C9C452C85}" dt="2022-11-03T08:44:17.824" v="5" actId="1076"/>
          <ac:spMkLst>
            <pc:docMk/>
            <pc:sldMk cId="3205009759" sldId="685"/>
            <ac:spMk id="90" creationId="{7BC5D035-1413-4595-8C32-8F9702DC02C2}"/>
          </ac:spMkLst>
        </pc:spChg>
        <pc:picChg chg="mod">
          <ac:chgData name="Thomas Poupault" userId="575d030b64f4584e" providerId="LiveId" clId="{C70BFA65-6878-424E-B594-B84C9C452C85}" dt="2022-11-03T08:44:06.633" v="4" actId="1076"/>
          <ac:picMkLst>
            <pc:docMk/>
            <pc:sldMk cId="3205009759" sldId="685"/>
            <ac:picMk id="4" creationId="{073C9C84-7573-9613-010E-1FB8E6F26391}"/>
          </ac:picMkLst>
        </pc:picChg>
        <pc:picChg chg="mod">
          <ac:chgData name="Thomas Poupault" userId="575d030b64f4584e" providerId="LiveId" clId="{C70BFA65-6878-424E-B594-B84C9C452C85}" dt="2022-11-03T08:44:06.633" v="4" actId="1076"/>
          <ac:picMkLst>
            <pc:docMk/>
            <pc:sldMk cId="3205009759" sldId="685"/>
            <ac:picMk id="5" creationId="{4348EA7A-1AFE-158B-2475-283BF8516622}"/>
          </ac:picMkLst>
        </pc:picChg>
        <pc:picChg chg="mod">
          <ac:chgData name="Thomas Poupault" userId="575d030b64f4584e" providerId="LiveId" clId="{C70BFA65-6878-424E-B594-B84C9C452C85}" dt="2022-11-03T08:44:06.633" v="4" actId="1076"/>
          <ac:picMkLst>
            <pc:docMk/>
            <pc:sldMk cId="3205009759" sldId="685"/>
            <ac:picMk id="8" creationId="{5D4FE373-0174-F969-E34B-197A69A9C797}"/>
          </ac:picMkLst>
        </pc:picChg>
        <pc:picChg chg="mod">
          <ac:chgData name="Thomas Poupault" userId="575d030b64f4584e" providerId="LiveId" clId="{C70BFA65-6878-424E-B594-B84C9C452C85}" dt="2022-11-03T08:44:06.633" v="4" actId="1076"/>
          <ac:picMkLst>
            <pc:docMk/>
            <pc:sldMk cId="3205009759" sldId="685"/>
            <ac:picMk id="9" creationId="{42B5BF46-DD6F-2826-F2CC-00EDE0FD8651}"/>
          </ac:picMkLst>
        </pc:picChg>
        <pc:picChg chg="mod">
          <ac:chgData name="Thomas Poupault" userId="575d030b64f4584e" providerId="LiveId" clId="{C70BFA65-6878-424E-B594-B84C9C452C85}" dt="2022-11-03T08:44:06.633" v="4" actId="1076"/>
          <ac:picMkLst>
            <pc:docMk/>
            <pc:sldMk cId="3205009759" sldId="685"/>
            <ac:picMk id="10" creationId="{EE902206-368B-E9F9-041F-341C225D8A5D}"/>
          </ac:picMkLst>
        </pc:picChg>
        <pc:picChg chg="mod">
          <ac:chgData name="Thomas Poupault" userId="575d030b64f4584e" providerId="LiveId" clId="{C70BFA65-6878-424E-B594-B84C9C452C85}" dt="2022-11-03T08:44:06.633" v="4" actId="1076"/>
          <ac:picMkLst>
            <pc:docMk/>
            <pc:sldMk cId="3205009759" sldId="685"/>
            <ac:picMk id="12" creationId="{C1243948-F7C2-0E67-D7BF-184A45C9BAF8}"/>
          </ac:picMkLst>
        </pc:picChg>
      </pc:sldChg>
      <pc:sldChg chg="addSp delSp mod">
        <pc:chgData name="Thomas Poupault" userId="575d030b64f4584e" providerId="LiveId" clId="{C70BFA65-6878-424E-B594-B84C9C452C85}" dt="2022-11-03T09:33:35.526" v="19" actId="22"/>
        <pc:sldMkLst>
          <pc:docMk/>
          <pc:sldMk cId="3573278903" sldId="687"/>
        </pc:sldMkLst>
        <pc:spChg chg="add del">
          <ac:chgData name="Thomas Poupault" userId="575d030b64f4584e" providerId="LiveId" clId="{C70BFA65-6878-424E-B594-B84C9C452C85}" dt="2022-11-03T09:33:35.526" v="19" actId="22"/>
          <ac:spMkLst>
            <pc:docMk/>
            <pc:sldMk cId="3573278903" sldId="687"/>
            <ac:spMk id="6" creationId="{37AEAD0B-DC9C-6BC5-7A69-C48E2C05DFCF}"/>
          </ac:spMkLst>
        </pc:spChg>
      </pc:sldChg>
      <pc:sldChg chg="addSp delSp modSp mod">
        <pc:chgData name="Thomas Poupault" userId="575d030b64f4584e" providerId="LiveId" clId="{C70BFA65-6878-424E-B594-B84C9C452C85}" dt="2022-11-03T10:37:25.997" v="42" actId="478"/>
        <pc:sldMkLst>
          <pc:docMk/>
          <pc:sldMk cId="2593351694" sldId="691"/>
        </pc:sldMkLst>
        <pc:picChg chg="add del mod modCrop">
          <ac:chgData name="Thomas Poupault" userId="575d030b64f4584e" providerId="LiveId" clId="{C70BFA65-6878-424E-B594-B84C9C452C85}" dt="2022-11-03T10:37:25.997" v="42" actId="478"/>
          <ac:picMkLst>
            <pc:docMk/>
            <pc:sldMk cId="2593351694" sldId="691"/>
            <ac:picMk id="3" creationId="{8E1456DF-F6ED-9562-AE7C-FCFACC095BAA}"/>
          </ac:picMkLst>
        </pc:picChg>
      </pc:sldChg>
      <pc:sldChg chg="ord">
        <pc:chgData name="Thomas Poupault" userId="575d030b64f4584e" providerId="LiveId" clId="{C70BFA65-6878-424E-B594-B84C9C452C85}" dt="2022-11-02T10:58:27.975" v="1"/>
        <pc:sldMkLst>
          <pc:docMk/>
          <pc:sldMk cId="3487717792" sldId="846"/>
        </pc:sldMkLst>
      </pc:sldChg>
      <pc:sldMasterChg chg="modSldLayout">
        <pc:chgData name="Thomas Poupault" userId="575d030b64f4584e" providerId="LiveId" clId="{C70BFA65-6878-424E-B594-B84C9C452C85}" dt="2022-11-03T09:46:24.476" v="33" actId="478"/>
        <pc:sldMasterMkLst>
          <pc:docMk/>
          <pc:sldMasterMk cId="658924866" sldId="2147483664"/>
        </pc:sldMasterMkLst>
        <pc:sldLayoutChg chg="addSp delSp modSp mod">
          <pc:chgData name="Thomas Poupault" userId="575d030b64f4584e" providerId="LiveId" clId="{C70BFA65-6878-424E-B594-B84C9C452C85}" dt="2022-11-03T09:46:24.476" v="33" actId="478"/>
          <pc:sldLayoutMkLst>
            <pc:docMk/>
            <pc:sldMasterMk cId="658924866" sldId="2147483664"/>
            <pc:sldLayoutMk cId="3957878596" sldId="2147483665"/>
          </pc:sldLayoutMkLst>
          <pc:spChg chg="add del mod">
            <ac:chgData name="Thomas Poupault" userId="575d030b64f4584e" providerId="LiveId" clId="{C70BFA65-6878-424E-B594-B84C9C452C85}" dt="2022-11-03T09:46:24.476" v="33" actId="478"/>
            <ac:spMkLst>
              <pc:docMk/>
              <pc:sldMasterMk cId="658924866" sldId="2147483664"/>
              <pc:sldLayoutMk cId="3957878596" sldId="2147483665"/>
              <ac:spMk id="4" creationId="{E4BCCCD4-32E8-E79B-6DBC-5D752BAA4564}"/>
            </ac:spMkLst>
          </pc:spChg>
          <pc:picChg chg="add del mod">
            <ac:chgData name="Thomas Poupault" userId="575d030b64f4584e" providerId="LiveId" clId="{C70BFA65-6878-424E-B594-B84C9C452C85}" dt="2022-11-03T09:37:34.947" v="30" actId="478"/>
            <ac:picMkLst>
              <pc:docMk/>
              <pc:sldMasterMk cId="658924866" sldId="2147483664"/>
              <pc:sldLayoutMk cId="3957878596" sldId="2147483665"/>
              <ac:picMk id="3" creationId="{C1589DCF-266C-1EA2-3BF4-0FF4E5846C2A}"/>
            </ac:picMkLst>
          </pc:picChg>
          <pc:picChg chg="add del mod">
            <ac:chgData name="Thomas Poupault" userId="575d030b64f4584e" providerId="LiveId" clId="{C70BFA65-6878-424E-B594-B84C9C452C85}" dt="2022-11-03T09:34:55.591" v="25"/>
            <ac:picMkLst>
              <pc:docMk/>
              <pc:sldMasterMk cId="658924866" sldId="2147483664"/>
              <pc:sldLayoutMk cId="3957878596" sldId="2147483665"/>
              <ac:picMk id="1026" creationId="{F8F721AE-99DF-6833-EA62-9D57E6662AE0}"/>
            </ac:picMkLst>
          </pc:picChg>
        </pc:sldLayoutChg>
      </pc:sldMasterChg>
    </pc:docChg>
  </pc:docChgLst>
  <pc:docChgLst>
    <pc:chgData name="Thomas" userId="575d030b64f4584e" providerId="LiveId" clId="{0B23D5DE-1547-4509-B4B6-72113BCAFFCA}"/>
    <pc:docChg chg="modSld">
      <pc:chgData name="Thomas" userId="575d030b64f4584e" providerId="LiveId" clId="{0B23D5DE-1547-4509-B4B6-72113BCAFFCA}" dt="2022-02-16T08:20:45.002" v="1" actId="20577"/>
      <pc:docMkLst>
        <pc:docMk/>
      </pc:docMkLst>
      <pc:sldChg chg="modSp mod">
        <pc:chgData name="Thomas" userId="575d030b64f4584e" providerId="LiveId" clId="{0B23D5DE-1547-4509-B4B6-72113BCAFFCA}" dt="2022-02-16T08:20:45.002" v="1" actId="20577"/>
        <pc:sldMkLst>
          <pc:docMk/>
          <pc:sldMk cId="2429399335" sldId="666"/>
        </pc:sldMkLst>
        <pc:spChg chg="mod">
          <ac:chgData name="Thomas" userId="575d030b64f4584e" providerId="LiveId" clId="{0B23D5DE-1547-4509-B4B6-72113BCAFFCA}" dt="2022-02-16T08:20:45.002" v="1" actId="20577"/>
          <ac:spMkLst>
            <pc:docMk/>
            <pc:sldMk cId="2429399335" sldId="666"/>
            <ac:spMk id="17" creationId="{680D99E6-DC30-48A3-BB5F-54696E7BA0B3}"/>
          </ac:spMkLst>
        </pc:spChg>
      </pc:sldChg>
    </pc:docChg>
  </pc:docChgLst>
  <pc:docChgLst>
    <pc:chgData name="Thomas" userId="575d030b64f4584e" providerId="LiveId" clId="{71734FF0-E7BD-4E37-AB70-FA70FFC7C74A}"/>
    <pc:docChg chg="undo redo custSel addSld delSld modSld sldOrd addSection delSection modSection">
      <pc:chgData name="Thomas" userId="575d030b64f4584e" providerId="LiveId" clId="{71734FF0-E7BD-4E37-AB70-FA70FFC7C74A}" dt="2022-03-30T13:30:32.130" v="12164" actId="14100"/>
      <pc:docMkLst>
        <pc:docMk/>
      </pc:docMkLst>
      <pc:sldChg chg="add del">
        <pc:chgData name="Thomas" userId="575d030b64f4584e" providerId="LiveId" clId="{71734FF0-E7BD-4E37-AB70-FA70FFC7C74A}" dt="2022-03-24T16:18:38.045" v="5657" actId="47"/>
        <pc:sldMkLst>
          <pc:docMk/>
          <pc:sldMk cId="1546452000" sldId="330"/>
        </pc:sldMkLst>
      </pc:sldChg>
      <pc:sldChg chg="add del">
        <pc:chgData name="Thomas" userId="575d030b64f4584e" providerId="LiveId" clId="{71734FF0-E7BD-4E37-AB70-FA70FFC7C74A}" dt="2022-03-24T16:16:58.413" v="5607" actId="47"/>
        <pc:sldMkLst>
          <pc:docMk/>
          <pc:sldMk cId="1322860799" sldId="331"/>
        </pc:sldMkLst>
      </pc:sldChg>
      <pc:sldChg chg="add del">
        <pc:chgData name="Thomas" userId="575d030b64f4584e" providerId="LiveId" clId="{71734FF0-E7BD-4E37-AB70-FA70FFC7C74A}" dt="2022-03-24T16:17:39.911" v="5628" actId="47"/>
        <pc:sldMkLst>
          <pc:docMk/>
          <pc:sldMk cId="1856485235" sldId="332"/>
        </pc:sldMkLst>
      </pc:sldChg>
      <pc:sldChg chg="add del">
        <pc:chgData name="Thomas" userId="575d030b64f4584e" providerId="LiveId" clId="{71734FF0-E7BD-4E37-AB70-FA70FFC7C74A}" dt="2022-03-24T16:19:35.188" v="5673" actId="47"/>
        <pc:sldMkLst>
          <pc:docMk/>
          <pc:sldMk cId="1363405741" sldId="333"/>
        </pc:sldMkLst>
      </pc:sldChg>
      <pc:sldChg chg="add del">
        <pc:chgData name="Thomas" userId="575d030b64f4584e" providerId="LiveId" clId="{71734FF0-E7BD-4E37-AB70-FA70FFC7C74A}" dt="2022-03-24T16:16:42.721" v="5590" actId="47"/>
        <pc:sldMkLst>
          <pc:docMk/>
          <pc:sldMk cId="3710509159" sldId="334"/>
        </pc:sldMkLst>
      </pc:sldChg>
      <pc:sldChg chg="add del">
        <pc:chgData name="Thomas" userId="575d030b64f4584e" providerId="LiveId" clId="{71734FF0-E7BD-4E37-AB70-FA70FFC7C74A}" dt="2022-03-24T16:20:28.344" v="5687" actId="47"/>
        <pc:sldMkLst>
          <pc:docMk/>
          <pc:sldMk cId="3596472133" sldId="335"/>
        </pc:sldMkLst>
      </pc:sldChg>
      <pc:sldChg chg="add del">
        <pc:chgData name="Thomas" userId="575d030b64f4584e" providerId="LiveId" clId="{71734FF0-E7BD-4E37-AB70-FA70FFC7C74A}" dt="2022-03-24T16:22:36.116" v="5783" actId="47"/>
        <pc:sldMkLst>
          <pc:docMk/>
          <pc:sldMk cId="2687465521" sldId="336"/>
        </pc:sldMkLst>
      </pc:sldChg>
      <pc:sldChg chg="add del">
        <pc:chgData name="Thomas" userId="575d030b64f4584e" providerId="LiveId" clId="{71734FF0-E7BD-4E37-AB70-FA70FFC7C74A}" dt="2022-03-24T16:24:07.730" v="5842" actId="47"/>
        <pc:sldMkLst>
          <pc:docMk/>
          <pc:sldMk cId="3024095987" sldId="337"/>
        </pc:sldMkLst>
      </pc:sldChg>
      <pc:sldChg chg="add del">
        <pc:chgData name="Thomas" userId="575d030b64f4584e" providerId="LiveId" clId="{71734FF0-E7BD-4E37-AB70-FA70FFC7C74A}" dt="2022-03-24T16:26:30.628" v="5919" actId="47"/>
        <pc:sldMkLst>
          <pc:docMk/>
          <pc:sldMk cId="1777791437" sldId="338"/>
        </pc:sldMkLst>
      </pc:sldChg>
      <pc:sldChg chg="add del">
        <pc:chgData name="Thomas" userId="575d030b64f4584e" providerId="LiveId" clId="{71734FF0-E7BD-4E37-AB70-FA70FFC7C74A}" dt="2022-03-24T16:16:03.777" v="5572" actId="47"/>
        <pc:sldMkLst>
          <pc:docMk/>
          <pc:sldMk cId="4283848795" sldId="339"/>
        </pc:sldMkLst>
      </pc:sldChg>
      <pc:sldChg chg="add del">
        <pc:chgData name="Thomas" userId="575d030b64f4584e" providerId="LiveId" clId="{71734FF0-E7BD-4E37-AB70-FA70FFC7C74A}" dt="2022-03-24T16:20:48.555" v="5706" actId="47"/>
        <pc:sldMkLst>
          <pc:docMk/>
          <pc:sldMk cId="3138397465" sldId="340"/>
        </pc:sldMkLst>
      </pc:sldChg>
      <pc:sldChg chg="add del">
        <pc:chgData name="Thomas" userId="575d030b64f4584e" providerId="LiveId" clId="{71734FF0-E7BD-4E37-AB70-FA70FFC7C74A}" dt="2022-03-24T16:17:20.956" v="5618" actId="47"/>
        <pc:sldMkLst>
          <pc:docMk/>
          <pc:sldMk cId="174932934" sldId="345"/>
        </pc:sldMkLst>
      </pc:sldChg>
      <pc:sldChg chg="add del">
        <pc:chgData name="Thomas" userId="575d030b64f4584e" providerId="LiveId" clId="{71734FF0-E7BD-4E37-AB70-FA70FFC7C74A}" dt="2022-03-24T16:16:25.240" v="5582" actId="47"/>
        <pc:sldMkLst>
          <pc:docMk/>
          <pc:sldMk cId="4066401229" sldId="346"/>
        </pc:sldMkLst>
      </pc:sldChg>
      <pc:sldChg chg="add del">
        <pc:chgData name="Thomas" userId="575d030b64f4584e" providerId="LiveId" clId="{71734FF0-E7BD-4E37-AB70-FA70FFC7C74A}" dt="2022-03-24T16:27:00.143" v="5936" actId="47"/>
        <pc:sldMkLst>
          <pc:docMk/>
          <pc:sldMk cId="3098567361" sldId="367"/>
        </pc:sldMkLst>
      </pc:sldChg>
      <pc:sldChg chg="add del">
        <pc:chgData name="Thomas" userId="575d030b64f4584e" providerId="LiveId" clId="{71734FF0-E7BD-4E37-AB70-FA70FFC7C74A}" dt="2022-03-24T16:27:17.431" v="5937" actId="47"/>
        <pc:sldMkLst>
          <pc:docMk/>
          <pc:sldMk cId="2212753600" sldId="490"/>
        </pc:sldMkLst>
      </pc:sldChg>
      <pc:sldChg chg="addSp delSp modSp mod ord setBg modNotesTx">
        <pc:chgData name="Thomas" userId="575d030b64f4584e" providerId="LiveId" clId="{71734FF0-E7BD-4E37-AB70-FA70FFC7C74A}" dt="2022-03-29T16:55:42.912" v="11258" actId="20577"/>
        <pc:sldMkLst>
          <pc:docMk/>
          <pc:sldMk cId="1463582673" sldId="520"/>
        </pc:sldMkLst>
        <pc:spChg chg="mod">
          <ac:chgData name="Thomas" userId="575d030b64f4584e" providerId="LiveId" clId="{71734FF0-E7BD-4E37-AB70-FA70FFC7C74A}" dt="2022-03-29T16:55:42.912" v="11258" actId="20577"/>
          <ac:spMkLst>
            <pc:docMk/>
            <pc:sldMk cId="1463582673" sldId="520"/>
            <ac:spMk id="21" creationId="{F077FFCD-BF8D-47E0-BDEE-81056186FA00}"/>
          </ac:spMkLst>
        </pc:spChg>
        <pc:picChg chg="add del mod">
          <ac:chgData name="Thomas" userId="575d030b64f4584e" providerId="LiveId" clId="{71734FF0-E7BD-4E37-AB70-FA70FFC7C74A}" dt="2022-03-29T12:51:47.522" v="11254" actId="692"/>
          <ac:picMkLst>
            <pc:docMk/>
            <pc:sldMk cId="1463582673" sldId="520"/>
            <ac:picMk id="5" creationId="{C55CDEAC-18FE-4EFE-9508-EC023D6708AD}"/>
          </ac:picMkLst>
        </pc:picChg>
        <pc:picChg chg="add del mod">
          <ac:chgData name="Thomas" userId="575d030b64f4584e" providerId="LiveId" clId="{71734FF0-E7BD-4E37-AB70-FA70FFC7C74A}" dt="2022-03-24T09:05:28.939" v="2429"/>
          <ac:picMkLst>
            <pc:docMk/>
            <pc:sldMk cId="1463582673" sldId="520"/>
            <ac:picMk id="6" creationId="{CAF7A221-32C0-41BB-84AA-8A407D4C8A5A}"/>
          </ac:picMkLst>
        </pc:picChg>
      </pc:sldChg>
      <pc:sldChg chg="addSp modSp mod">
        <pc:chgData name="Thomas" userId="575d030b64f4584e" providerId="LiveId" clId="{71734FF0-E7BD-4E37-AB70-FA70FFC7C74A}" dt="2022-03-30T11:37:47.947" v="11264" actId="1076"/>
        <pc:sldMkLst>
          <pc:docMk/>
          <pc:sldMk cId="1899933269" sldId="569"/>
        </pc:sldMkLst>
        <pc:picChg chg="add mod">
          <ac:chgData name="Thomas" userId="575d030b64f4584e" providerId="LiveId" clId="{71734FF0-E7BD-4E37-AB70-FA70FFC7C74A}" dt="2022-03-30T11:37:47.947" v="11264" actId="1076"/>
          <ac:picMkLst>
            <pc:docMk/>
            <pc:sldMk cId="1899933269" sldId="569"/>
            <ac:picMk id="4" creationId="{934DA955-8F57-4621-8F1F-5C51358C7DC2}"/>
          </ac:picMkLst>
        </pc:picChg>
      </pc:sldChg>
      <pc:sldChg chg="addSp delSp modSp del mod">
        <pc:chgData name="Thomas" userId="575d030b64f4584e" providerId="LiveId" clId="{71734FF0-E7BD-4E37-AB70-FA70FFC7C74A}" dt="2022-03-29T12:20:57.426" v="10751" actId="47"/>
        <pc:sldMkLst>
          <pc:docMk/>
          <pc:sldMk cId="3602697113" sldId="638"/>
        </pc:sldMkLst>
        <pc:spChg chg="mod">
          <ac:chgData name="Thomas" userId="575d030b64f4584e" providerId="LiveId" clId="{71734FF0-E7BD-4E37-AB70-FA70FFC7C74A}" dt="2022-03-22T14:07:51.073" v="355" actId="20577"/>
          <ac:spMkLst>
            <pc:docMk/>
            <pc:sldMk cId="3602697113" sldId="638"/>
            <ac:spMk id="8" creationId="{EECDBC95-0826-4347-AC14-B035D0AA3041}"/>
          </ac:spMkLst>
        </pc:spChg>
        <pc:picChg chg="add del">
          <ac:chgData name="Thomas" userId="575d030b64f4584e" providerId="LiveId" clId="{71734FF0-E7BD-4E37-AB70-FA70FFC7C74A}" dt="2022-03-24T09:05:27.725" v="2427" actId="478"/>
          <ac:picMkLst>
            <pc:docMk/>
            <pc:sldMk cId="3602697113" sldId="638"/>
            <ac:picMk id="19" creationId="{6C2A6E1B-BC48-4C6D-9532-4EC9CEAAAA03}"/>
          </ac:picMkLst>
        </pc:picChg>
      </pc:sldChg>
      <pc:sldChg chg="delSp modSp mod">
        <pc:chgData name="Thomas" userId="575d030b64f4584e" providerId="LiveId" clId="{71734FF0-E7BD-4E37-AB70-FA70FFC7C74A}" dt="2022-03-29T12:46:24.685" v="11156" actId="947"/>
        <pc:sldMkLst>
          <pc:docMk/>
          <pc:sldMk cId="3017724092" sldId="639"/>
        </pc:sldMkLst>
        <pc:spChg chg="mod">
          <ac:chgData name="Thomas" userId="575d030b64f4584e" providerId="LiveId" clId="{71734FF0-E7BD-4E37-AB70-FA70FFC7C74A}" dt="2022-03-29T12:37:52.878" v="11089" actId="121"/>
          <ac:spMkLst>
            <pc:docMk/>
            <pc:sldMk cId="3017724092" sldId="639"/>
            <ac:spMk id="7" creationId="{DE1257B2-8C74-477B-A726-4BB61632B38E}"/>
          </ac:spMkLst>
        </pc:spChg>
        <pc:spChg chg="mod ord">
          <ac:chgData name="Thomas" userId="575d030b64f4584e" providerId="LiveId" clId="{71734FF0-E7BD-4E37-AB70-FA70FFC7C74A}" dt="2022-03-29T12:46:24.685" v="11156" actId="947"/>
          <ac:spMkLst>
            <pc:docMk/>
            <pc:sldMk cId="3017724092" sldId="639"/>
            <ac:spMk id="8" creationId="{EECDBC95-0826-4347-AC14-B035D0AA3041}"/>
          </ac:spMkLst>
        </pc:spChg>
        <pc:spChg chg="del mod">
          <ac:chgData name="Thomas" userId="575d030b64f4584e" providerId="LiveId" clId="{71734FF0-E7BD-4E37-AB70-FA70FFC7C74A}" dt="2022-03-29T12:05:32.695" v="10148" actId="478"/>
          <ac:spMkLst>
            <pc:docMk/>
            <pc:sldMk cId="3017724092" sldId="639"/>
            <ac:spMk id="10" creationId="{C84135B2-831B-4C06-B2CD-DF379E6FAE70}"/>
          </ac:spMkLst>
        </pc:spChg>
      </pc:sldChg>
      <pc:sldChg chg="ord">
        <pc:chgData name="Thomas" userId="575d030b64f4584e" providerId="LiveId" clId="{71734FF0-E7BD-4E37-AB70-FA70FFC7C74A}" dt="2022-03-22T14:03:18.247" v="334"/>
        <pc:sldMkLst>
          <pc:docMk/>
          <pc:sldMk cId="3739128799" sldId="641"/>
        </pc:sldMkLst>
      </pc:sldChg>
      <pc:sldChg chg="ord">
        <pc:chgData name="Thomas" userId="575d030b64f4584e" providerId="LiveId" clId="{71734FF0-E7BD-4E37-AB70-FA70FFC7C74A}" dt="2022-03-22T14:05:21.775" v="336"/>
        <pc:sldMkLst>
          <pc:docMk/>
          <pc:sldMk cId="1688361539" sldId="642"/>
        </pc:sldMkLst>
      </pc:sldChg>
      <pc:sldChg chg="addSp delSp modSp mod">
        <pc:chgData name="Thomas" userId="575d030b64f4584e" providerId="LiveId" clId="{71734FF0-E7BD-4E37-AB70-FA70FFC7C74A}" dt="2022-03-22T13:29:59.510" v="51" actId="571"/>
        <pc:sldMkLst>
          <pc:docMk/>
          <pc:sldMk cId="3406124222" sldId="664"/>
        </pc:sldMkLst>
        <pc:spChg chg="add mod ord">
          <ac:chgData name="Thomas" userId="575d030b64f4584e" providerId="LiveId" clId="{71734FF0-E7BD-4E37-AB70-FA70FFC7C74A}" dt="2022-03-22T13:29:45.448" v="47" actId="167"/>
          <ac:spMkLst>
            <pc:docMk/>
            <pc:sldMk cId="3406124222" sldId="664"/>
            <ac:spMk id="16" creationId="{C2A85EEC-521C-4108-844C-D973332839C8}"/>
          </ac:spMkLst>
        </pc:spChg>
        <pc:spChg chg="add mod ord">
          <ac:chgData name="Thomas" userId="575d030b64f4584e" providerId="LiveId" clId="{71734FF0-E7BD-4E37-AB70-FA70FFC7C74A}" dt="2022-03-22T13:29:45.448" v="47" actId="167"/>
          <ac:spMkLst>
            <pc:docMk/>
            <pc:sldMk cId="3406124222" sldId="664"/>
            <ac:spMk id="17" creationId="{AC338107-0D87-4CFF-82F4-A2168B8A2C20}"/>
          </ac:spMkLst>
        </pc:spChg>
        <pc:spChg chg="add mod ord">
          <ac:chgData name="Thomas" userId="575d030b64f4584e" providerId="LiveId" clId="{71734FF0-E7BD-4E37-AB70-FA70FFC7C74A}" dt="2022-03-22T13:29:45.448" v="47" actId="167"/>
          <ac:spMkLst>
            <pc:docMk/>
            <pc:sldMk cId="3406124222" sldId="664"/>
            <ac:spMk id="18" creationId="{AB964A8F-5178-4B1A-AAEC-F659ED9C8818}"/>
          </ac:spMkLst>
        </pc:spChg>
        <pc:spChg chg="add mod ord">
          <ac:chgData name="Thomas" userId="575d030b64f4584e" providerId="LiveId" clId="{71734FF0-E7BD-4E37-AB70-FA70FFC7C74A}" dt="2022-03-22T13:29:45.448" v="47" actId="167"/>
          <ac:spMkLst>
            <pc:docMk/>
            <pc:sldMk cId="3406124222" sldId="664"/>
            <ac:spMk id="19" creationId="{F3368E2D-CC79-4934-8E79-12C26BD4B072}"/>
          </ac:spMkLst>
        </pc:spChg>
        <pc:spChg chg="add mod ord">
          <ac:chgData name="Thomas" userId="575d030b64f4584e" providerId="LiveId" clId="{71734FF0-E7BD-4E37-AB70-FA70FFC7C74A}" dt="2022-03-22T13:29:45.448" v="47" actId="167"/>
          <ac:spMkLst>
            <pc:docMk/>
            <pc:sldMk cId="3406124222" sldId="664"/>
            <ac:spMk id="20" creationId="{8DB132B7-067C-4B05-8E0F-0E9B6C5A398D}"/>
          </ac:spMkLst>
        </pc:spChg>
        <pc:spChg chg="add mod">
          <ac:chgData name="Thomas" userId="575d030b64f4584e" providerId="LiveId" clId="{71734FF0-E7BD-4E37-AB70-FA70FFC7C74A}" dt="2022-03-22T13:29:59.510" v="51" actId="571"/>
          <ac:spMkLst>
            <pc:docMk/>
            <pc:sldMk cId="3406124222" sldId="664"/>
            <ac:spMk id="21" creationId="{41AC8F44-8438-4A36-961C-7943C3076CB1}"/>
          </ac:spMkLst>
        </pc:spChg>
        <pc:spChg chg="add mod">
          <ac:chgData name="Thomas" userId="575d030b64f4584e" providerId="LiveId" clId="{71734FF0-E7BD-4E37-AB70-FA70FFC7C74A}" dt="2022-03-22T13:29:59.510" v="51" actId="571"/>
          <ac:spMkLst>
            <pc:docMk/>
            <pc:sldMk cId="3406124222" sldId="664"/>
            <ac:spMk id="22" creationId="{E92D899D-D334-4792-BFC3-F5D2866DBEF4}"/>
          </ac:spMkLst>
        </pc:spChg>
        <pc:spChg chg="add mod">
          <ac:chgData name="Thomas" userId="575d030b64f4584e" providerId="LiveId" clId="{71734FF0-E7BD-4E37-AB70-FA70FFC7C74A}" dt="2022-03-22T13:29:59.510" v="51" actId="571"/>
          <ac:spMkLst>
            <pc:docMk/>
            <pc:sldMk cId="3406124222" sldId="664"/>
            <ac:spMk id="23" creationId="{E1DE77B2-E0E4-4EA5-99FB-1A0FD1AD30C0}"/>
          </ac:spMkLst>
        </pc:spChg>
        <pc:spChg chg="add mod">
          <ac:chgData name="Thomas" userId="575d030b64f4584e" providerId="LiveId" clId="{71734FF0-E7BD-4E37-AB70-FA70FFC7C74A}" dt="2022-03-22T13:29:59.510" v="51" actId="571"/>
          <ac:spMkLst>
            <pc:docMk/>
            <pc:sldMk cId="3406124222" sldId="664"/>
            <ac:spMk id="24" creationId="{CE094769-4AD3-4A58-9E1F-9B88B73233B8}"/>
          </ac:spMkLst>
        </pc:spChg>
        <pc:spChg chg="add mod">
          <ac:chgData name="Thomas" userId="575d030b64f4584e" providerId="LiveId" clId="{71734FF0-E7BD-4E37-AB70-FA70FFC7C74A}" dt="2022-03-22T13:29:59.510" v="51" actId="571"/>
          <ac:spMkLst>
            <pc:docMk/>
            <pc:sldMk cId="3406124222" sldId="664"/>
            <ac:spMk id="25" creationId="{61425D23-0AC0-496C-A0EF-369A963567BA}"/>
          </ac:spMkLst>
        </pc:spChg>
        <pc:spChg chg="del mod">
          <ac:chgData name="Thomas" userId="575d030b64f4584e" providerId="LiveId" clId="{71734FF0-E7BD-4E37-AB70-FA70FFC7C74A}" dt="2022-03-22T13:29:53.726" v="49" actId="478"/>
          <ac:spMkLst>
            <pc:docMk/>
            <pc:sldMk cId="3406124222" sldId="664"/>
            <ac:spMk id="34" creationId="{0F8B69ED-4DEE-4DCA-8350-0C8BADB435AF}"/>
          </ac:spMkLst>
        </pc:spChg>
        <pc:spChg chg="del">
          <ac:chgData name="Thomas" userId="575d030b64f4584e" providerId="LiveId" clId="{71734FF0-E7BD-4E37-AB70-FA70FFC7C74A}" dt="2022-03-22T13:29:53.726" v="49" actId="478"/>
          <ac:spMkLst>
            <pc:docMk/>
            <pc:sldMk cId="3406124222" sldId="664"/>
            <ac:spMk id="37" creationId="{4200CE3C-CB03-4556-A3D7-64CA12843E23}"/>
          </ac:spMkLst>
        </pc:spChg>
        <pc:spChg chg="del">
          <ac:chgData name="Thomas" userId="575d030b64f4584e" providerId="LiveId" clId="{71734FF0-E7BD-4E37-AB70-FA70FFC7C74A}" dt="2022-03-22T13:29:53.726" v="49" actId="478"/>
          <ac:spMkLst>
            <pc:docMk/>
            <pc:sldMk cId="3406124222" sldId="664"/>
            <ac:spMk id="38" creationId="{C715CF9D-7BBC-4988-B93D-F85785D64C40}"/>
          </ac:spMkLst>
        </pc:spChg>
        <pc:spChg chg="del">
          <ac:chgData name="Thomas" userId="575d030b64f4584e" providerId="LiveId" clId="{71734FF0-E7BD-4E37-AB70-FA70FFC7C74A}" dt="2022-03-22T13:29:53.726" v="49" actId="478"/>
          <ac:spMkLst>
            <pc:docMk/>
            <pc:sldMk cId="3406124222" sldId="664"/>
            <ac:spMk id="39" creationId="{D70B3281-F6CC-4698-A8CD-C978E2367E83}"/>
          </ac:spMkLst>
        </pc:spChg>
        <pc:spChg chg="del">
          <ac:chgData name="Thomas" userId="575d030b64f4584e" providerId="LiveId" clId="{71734FF0-E7BD-4E37-AB70-FA70FFC7C74A}" dt="2022-03-22T13:29:53.726" v="49" actId="478"/>
          <ac:spMkLst>
            <pc:docMk/>
            <pc:sldMk cId="3406124222" sldId="664"/>
            <ac:spMk id="40" creationId="{F5600D6D-257C-47C6-A89E-E8D2F2336BFF}"/>
          </ac:spMkLst>
        </pc:spChg>
        <pc:spChg chg="del">
          <ac:chgData name="Thomas" userId="575d030b64f4584e" providerId="LiveId" clId="{71734FF0-E7BD-4E37-AB70-FA70FFC7C74A}" dt="2022-03-22T13:29:53.726" v="49" actId="478"/>
          <ac:spMkLst>
            <pc:docMk/>
            <pc:sldMk cId="3406124222" sldId="664"/>
            <ac:spMk id="41" creationId="{E1C63016-46EE-4171-A2DD-78F1F5BF2245}"/>
          </ac:spMkLst>
        </pc:spChg>
        <pc:spChg chg="del">
          <ac:chgData name="Thomas" userId="575d030b64f4584e" providerId="LiveId" clId="{71734FF0-E7BD-4E37-AB70-FA70FFC7C74A}" dt="2022-03-22T13:29:56.487" v="50" actId="478"/>
          <ac:spMkLst>
            <pc:docMk/>
            <pc:sldMk cId="3406124222" sldId="664"/>
            <ac:spMk id="42" creationId="{24E17781-882B-47DE-AB91-00E0D009E46C}"/>
          </ac:spMkLst>
        </pc:spChg>
        <pc:spChg chg="del">
          <ac:chgData name="Thomas" userId="575d030b64f4584e" providerId="LiveId" clId="{71734FF0-E7BD-4E37-AB70-FA70FFC7C74A}" dt="2022-03-22T13:29:56.487" v="50" actId="478"/>
          <ac:spMkLst>
            <pc:docMk/>
            <pc:sldMk cId="3406124222" sldId="664"/>
            <ac:spMk id="43" creationId="{26829483-6651-4550-8B1C-F7674E67F581}"/>
          </ac:spMkLst>
        </pc:spChg>
        <pc:spChg chg="del">
          <ac:chgData name="Thomas" userId="575d030b64f4584e" providerId="LiveId" clId="{71734FF0-E7BD-4E37-AB70-FA70FFC7C74A}" dt="2022-03-22T13:29:56.487" v="50" actId="478"/>
          <ac:spMkLst>
            <pc:docMk/>
            <pc:sldMk cId="3406124222" sldId="664"/>
            <ac:spMk id="44" creationId="{B0928963-9E00-4C30-B69D-1F6B241265B2}"/>
          </ac:spMkLst>
        </pc:spChg>
        <pc:spChg chg="del">
          <ac:chgData name="Thomas" userId="575d030b64f4584e" providerId="LiveId" clId="{71734FF0-E7BD-4E37-AB70-FA70FFC7C74A}" dt="2022-03-22T13:29:56.487" v="50" actId="478"/>
          <ac:spMkLst>
            <pc:docMk/>
            <pc:sldMk cId="3406124222" sldId="664"/>
            <ac:spMk id="45" creationId="{397A2093-1936-4E3B-A6FC-7B2B30A55759}"/>
          </ac:spMkLst>
        </pc:spChg>
        <pc:spChg chg="del">
          <ac:chgData name="Thomas" userId="575d030b64f4584e" providerId="LiveId" clId="{71734FF0-E7BD-4E37-AB70-FA70FFC7C74A}" dt="2022-03-22T13:29:56.487" v="50" actId="478"/>
          <ac:spMkLst>
            <pc:docMk/>
            <pc:sldMk cId="3406124222" sldId="664"/>
            <ac:spMk id="46" creationId="{F1D56A12-05F4-4BB4-9A54-BFE06E0582C7}"/>
          </ac:spMkLst>
        </pc:spChg>
        <pc:spChg chg="del">
          <ac:chgData name="Thomas" userId="575d030b64f4584e" providerId="LiveId" clId="{71734FF0-E7BD-4E37-AB70-FA70FFC7C74A}" dt="2022-03-22T13:29:56.487" v="50" actId="478"/>
          <ac:spMkLst>
            <pc:docMk/>
            <pc:sldMk cId="3406124222" sldId="664"/>
            <ac:spMk id="47" creationId="{35C359D9-8675-4275-A4CC-8210849548FD}"/>
          </ac:spMkLst>
        </pc:spChg>
      </pc:sldChg>
      <pc:sldChg chg="modSp mod ord">
        <pc:chgData name="Thomas" userId="575d030b64f4584e" providerId="LiveId" clId="{71734FF0-E7BD-4E37-AB70-FA70FFC7C74A}" dt="2022-03-22T14:01:47.392" v="316" actId="20577"/>
        <pc:sldMkLst>
          <pc:docMk/>
          <pc:sldMk cId="1835345471" sldId="665"/>
        </pc:sldMkLst>
        <pc:spChg chg="mod">
          <ac:chgData name="Thomas" userId="575d030b64f4584e" providerId="LiveId" clId="{71734FF0-E7BD-4E37-AB70-FA70FFC7C74A}" dt="2022-03-22T14:01:47.392" v="316" actId="20577"/>
          <ac:spMkLst>
            <pc:docMk/>
            <pc:sldMk cId="1835345471" sldId="665"/>
            <ac:spMk id="17" creationId="{680D99E6-DC30-48A3-BB5F-54696E7BA0B3}"/>
          </ac:spMkLst>
        </pc:spChg>
        <pc:spChg chg="mod">
          <ac:chgData name="Thomas" userId="575d030b64f4584e" providerId="LiveId" clId="{71734FF0-E7BD-4E37-AB70-FA70FFC7C74A}" dt="2022-03-22T13:53:23.036" v="226" actId="14100"/>
          <ac:spMkLst>
            <pc:docMk/>
            <pc:sldMk cId="1835345471" sldId="665"/>
            <ac:spMk id="310" creationId="{4510765D-5E5A-4BC0-8799-A7FE3C59BDF2}"/>
          </ac:spMkLst>
        </pc:spChg>
      </pc:sldChg>
      <pc:sldChg chg="addSp delSp modSp del mod ord">
        <pc:chgData name="Thomas" userId="575d030b64f4584e" providerId="LiveId" clId="{71734FF0-E7BD-4E37-AB70-FA70FFC7C74A}" dt="2022-03-29T12:50:17.408" v="11249" actId="47"/>
        <pc:sldMkLst>
          <pc:docMk/>
          <pc:sldMk cId="2429399335" sldId="666"/>
        </pc:sldMkLst>
        <pc:spChg chg="add mod">
          <ac:chgData name="Thomas" userId="575d030b64f4584e" providerId="LiveId" clId="{71734FF0-E7BD-4E37-AB70-FA70FFC7C74A}" dt="2022-03-28T10:00:39.344" v="7162" actId="1076"/>
          <ac:spMkLst>
            <pc:docMk/>
            <pc:sldMk cId="2429399335" sldId="666"/>
            <ac:spMk id="2" creationId="{64DFF7EF-86A4-4314-BE4C-EB1DD0225714}"/>
          </ac:spMkLst>
        </pc:spChg>
        <pc:spChg chg="add mod">
          <ac:chgData name="Thomas" userId="575d030b64f4584e" providerId="LiveId" clId="{71734FF0-E7BD-4E37-AB70-FA70FFC7C74A}" dt="2022-03-22T15:25:30.555" v="983" actId="20577"/>
          <ac:spMkLst>
            <pc:docMk/>
            <pc:sldMk cId="2429399335" sldId="666"/>
            <ac:spMk id="8" creationId="{B5A5994E-8020-4EDF-BFEE-8F044BD67244}"/>
          </ac:spMkLst>
        </pc:spChg>
        <pc:spChg chg="mod">
          <ac:chgData name="Thomas" userId="575d030b64f4584e" providerId="LiveId" clId="{71734FF0-E7BD-4E37-AB70-FA70FFC7C74A}" dt="2022-03-25T10:49:29.833" v="6983" actId="34136"/>
          <ac:spMkLst>
            <pc:docMk/>
            <pc:sldMk cId="2429399335" sldId="666"/>
            <ac:spMk id="9" creationId="{2E2CDE63-9141-4D7A-BF77-C045620AE06C}"/>
          </ac:spMkLst>
        </pc:spChg>
        <pc:spChg chg="add mod">
          <ac:chgData name="Thomas" userId="575d030b64f4584e" providerId="LiveId" clId="{71734FF0-E7BD-4E37-AB70-FA70FFC7C74A}" dt="2022-03-28T10:00:42.471" v="7163" actId="1076"/>
          <ac:spMkLst>
            <pc:docMk/>
            <pc:sldMk cId="2429399335" sldId="666"/>
            <ac:spMk id="10" creationId="{C92CC008-B5C5-4065-9A5F-289BFB978F54}"/>
          </ac:spMkLst>
        </pc:spChg>
        <pc:spChg chg="add mod">
          <ac:chgData name="Thomas" userId="575d030b64f4584e" providerId="LiveId" clId="{71734FF0-E7BD-4E37-AB70-FA70FFC7C74A}" dt="2022-03-28T10:00:44.286" v="7164" actId="1076"/>
          <ac:spMkLst>
            <pc:docMk/>
            <pc:sldMk cId="2429399335" sldId="666"/>
            <ac:spMk id="12" creationId="{D728FEFE-A187-4B39-A71C-81572B86B89D}"/>
          </ac:spMkLst>
        </pc:spChg>
        <pc:spChg chg="mod">
          <ac:chgData name="Thomas" userId="575d030b64f4584e" providerId="LiveId" clId="{71734FF0-E7BD-4E37-AB70-FA70FFC7C74A}" dt="2022-03-29T11:41:28.769" v="9900" actId="12"/>
          <ac:spMkLst>
            <pc:docMk/>
            <pc:sldMk cId="2429399335" sldId="666"/>
            <ac:spMk id="17" creationId="{680D99E6-DC30-48A3-BB5F-54696E7BA0B3}"/>
          </ac:spMkLst>
        </pc:spChg>
        <pc:picChg chg="add del mod">
          <ac:chgData name="Thomas" userId="575d030b64f4584e" providerId="LiveId" clId="{71734FF0-E7BD-4E37-AB70-FA70FFC7C74A}" dt="2022-03-28T14:30:49.100" v="8706" actId="21"/>
          <ac:picMkLst>
            <pc:docMk/>
            <pc:sldMk cId="2429399335" sldId="666"/>
            <ac:picMk id="2050" creationId="{F54EA97B-4F43-4F42-9AD9-5D73DF164765}"/>
          </ac:picMkLst>
        </pc:picChg>
      </pc:sldChg>
      <pc:sldChg chg="addSp delSp modSp mod ord">
        <pc:chgData name="Thomas" userId="575d030b64f4584e" providerId="LiveId" clId="{71734FF0-E7BD-4E37-AB70-FA70FFC7C74A}" dt="2022-03-24T09:53:21.420" v="2975" actId="1076"/>
        <pc:sldMkLst>
          <pc:docMk/>
          <pc:sldMk cId="1201097506" sldId="668"/>
        </pc:sldMkLst>
        <pc:spChg chg="mod">
          <ac:chgData name="Thomas" userId="575d030b64f4584e" providerId="LiveId" clId="{71734FF0-E7BD-4E37-AB70-FA70FFC7C74A}" dt="2022-03-22T15:03:01.516" v="845" actId="1076"/>
          <ac:spMkLst>
            <pc:docMk/>
            <pc:sldMk cId="1201097506" sldId="668"/>
            <ac:spMk id="6" creationId="{E800BAA1-005B-4B57-8789-B4D439F41E37}"/>
          </ac:spMkLst>
        </pc:spChg>
        <pc:spChg chg="mod">
          <ac:chgData name="Thomas" userId="575d030b64f4584e" providerId="LiveId" clId="{71734FF0-E7BD-4E37-AB70-FA70FFC7C74A}" dt="2022-03-22T15:03:13.381" v="851"/>
          <ac:spMkLst>
            <pc:docMk/>
            <pc:sldMk cId="1201097506" sldId="668"/>
            <ac:spMk id="7" creationId="{0A379810-6C9E-4141-8EEB-A24D2CA7C735}"/>
          </ac:spMkLst>
        </pc:spChg>
        <pc:spChg chg="add del mod">
          <ac:chgData name="Thomas" userId="575d030b64f4584e" providerId="LiveId" clId="{71734FF0-E7BD-4E37-AB70-FA70FFC7C74A}" dt="2022-03-22T14:58:53.207" v="780" actId="478"/>
          <ac:spMkLst>
            <pc:docMk/>
            <pc:sldMk cId="1201097506" sldId="668"/>
            <ac:spMk id="10" creationId="{DD439B83-F1F2-4783-A7E7-AA029C5037E1}"/>
          </ac:spMkLst>
        </pc:spChg>
        <pc:spChg chg="add mod">
          <ac:chgData name="Thomas" userId="575d030b64f4584e" providerId="LiveId" clId="{71734FF0-E7BD-4E37-AB70-FA70FFC7C74A}" dt="2022-03-22T15:03:01.516" v="845" actId="1076"/>
          <ac:spMkLst>
            <pc:docMk/>
            <pc:sldMk cId="1201097506" sldId="668"/>
            <ac:spMk id="12" creationId="{F7DA879A-F349-4318-9889-C0FEF1205EC6}"/>
          </ac:spMkLst>
        </pc:spChg>
        <pc:spChg chg="mod">
          <ac:chgData name="Thomas" userId="575d030b64f4584e" providerId="LiveId" clId="{71734FF0-E7BD-4E37-AB70-FA70FFC7C74A}" dt="2022-03-22T15:03:01.516" v="845" actId="1076"/>
          <ac:spMkLst>
            <pc:docMk/>
            <pc:sldMk cId="1201097506" sldId="668"/>
            <ac:spMk id="13" creationId="{707DCE55-2B94-456C-B580-E7FB84A1D979}"/>
          </ac:spMkLst>
        </pc:spChg>
        <pc:spChg chg="mod">
          <ac:chgData name="Thomas" userId="575d030b64f4584e" providerId="LiveId" clId="{71734FF0-E7BD-4E37-AB70-FA70FFC7C74A}" dt="2022-03-22T15:03:32.015" v="858" actId="12"/>
          <ac:spMkLst>
            <pc:docMk/>
            <pc:sldMk cId="1201097506" sldId="668"/>
            <ac:spMk id="14" creationId="{E0B8D19F-647D-4950-BBDA-762E5410E185}"/>
          </ac:spMkLst>
        </pc:spChg>
        <pc:spChg chg="add mod">
          <ac:chgData name="Thomas" userId="575d030b64f4584e" providerId="LiveId" clId="{71734FF0-E7BD-4E37-AB70-FA70FFC7C74A}" dt="2022-03-22T15:03:01.516" v="845" actId="1076"/>
          <ac:spMkLst>
            <pc:docMk/>
            <pc:sldMk cId="1201097506" sldId="668"/>
            <ac:spMk id="15" creationId="{82B44D51-4304-40E0-B6B2-3E07F7B4CC9B}"/>
          </ac:spMkLst>
        </pc:spChg>
        <pc:spChg chg="add del mod">
          <ac:chgData name="Thomas" userId="575d030b64f4584e" providerId="LiveId" clId="{71734FF0-E7BD-4E37-AB70-FA70FFC7C74A}" dt="2022-03-22T15:03:35.434" v="859" actId="478"/>
          <ac:spMkLst>
            <pc:docMk/>
            <pc:sldMk cId="1201097506" sldId="668"/>
            <ac:spMk id="16" creationId="{157A24C0-BB89-4983-BBC3-1C8D2B3173BF}"/>
          </ac:spMkLst>
        </pc:spChg>
        <pc:spChg chg="mod">
          <ac:chgData name="Thomas" userId="575d030b64f4584e" providerId="LiveId" clId="{71734FF0-E7BD-4E37-AB70-FA70FFC7C74A}" dt="2022-03-22T15:03:06.310" v="846" actId="14100"/>
          <ac:spMkLst>
            <pc:docMk/>
            <pc:sldMk cId="1201097506" sldId="668"/>
            <ac:spMk id="23" creationId="{6BA2090C-78F8-41C4-838E-F2E291843A09}"/>
          </ac:spMkLst>
        </pc:spChg>
        <pc:spChg chg="mod">
          <ac:chgData name="Thomas" userId="575d030b64f4584e" providerId="LiveId" clId="{71734FF0-E7BD-4E37-AB70-FA70FFC7C74A}" dt="2022-03-24T09:53:21.420" v="2975" actId="1076"/>
          <ac:spMkLst>
            <pc:docMk/>
            <pc:sldMk cId="1201097506" sldId="668"/>
            <ac:spMk id="310" creationId="{4510765D-5E5A-4BC0-8799-A7FE3C59BDF2}"/>
          </ac:spMkLst>
        </pc:spChg>
        <pc:spChg chg="mod">
          <ac:chgData name="Thomas" userId="575d030b64f4584e" providerId="LiveId" clId="{71734FF0-E7BD-4E37-AB70-FA70FFC7C74A}" dt="2022-03-22T15:03:06.310" v="846" actId="14100"/>
          <ac:spMkLst>
            <pc:docMk/>
            <pc:sldMk cId="1201097506" sldId="668"/>
            <ac:spMk id="346" creationId="{F2B64760-CD3D-440B-84D7-97E0D7DA59C4}"/>
          </ac:spMkLst>
        </pc:spChg>
      </pc:sldChg>
      <pc:sldChg chg="addSp delSp modSp add del mod ord">
        <pc:chgData name="Thomas" userId="575d030b64f4584e" providerId="LiveId" clId="{71734FF0-E7BD-4E37-AB70-FA70FFC7C74A}" dt="2022-03-22T14:39:43.456" v="544" actId="2696"/>
        <pc:sldMkLst>
          <pc:docMk/>
          <pc:sldMk cId="357472950" sldId="669"/>
        </pc:sldMkLst>
        <pc:spChg chg="del">
          <ac:chgData name="Thomas" userId="575d030b64f4584e" providerId="LiveId" clId="{71734FF0-E7BD-4E37-AB70-FA70FFC7C74A}" dt="2022-03-22T14:36:35.522" v="519" actId="478"/>
          <ac:spMkLst>
            <pc:docMk/>
            <pc:sldMk cId="357472950" sldId="669"/>
            <ac:spMk id="15" creationId="{4E95B54D-5C89-4497-9FB4-CC80F8F861F0}"/>
          </ac:spMkLst>
        </pc:spChg>
        <pc:spChg chg="mod">
          <ac:chgData name="Thomas" userId="575d030b64f4584e" providerId="LiveId" clId="{71734FF0-E7BD-4E37-AB70-FA70FFC7C74A}" dt="2022-03-22T14:37:12.201" v="527" actId="122"/>
          <ac:spMkLst>
            <pc:docMk/>
            <pc:sldMk cId="357472950" sldId="669"/>
            <ac:spMk id="16" creationId="{41FEB163-B7C4-4A64-A414-C7F24DE6B891}"/>
          </ac:spMkLst>
        </pc:spChg>
        <pc:spChg chg="add mod">
          <ac:chgData name="Thomas" userId="575d030b64f4584e" providerId="LiveId" clId="{71734FF0-E7BD-4E37-AB70-FA70FFC7C74A}" dt="2022-03-22T14:37:12.201" v="527" actId="122"/>
          <ac:spMkLst>
            <pc:docMk/>
            <pc:sldMk cId="357472950" sldId="669"/>
            <ac:spMk id="19" creationId="{5250AB2A-D5D1-45A7-9B76-C014C190F07D}"/>
          </ac:spMkLst>
        </pc:spChg>
        <pc:spChg chg="del">
          <ac:chgData name="Thomas" userId="575d030b64f4584e" providerId="LiveId" clId="{71734FF0-E7BD-4E37-AB70-FA70FFC7C74A}" dt="2022-03-22T14:38:32.137" v="538" actId="478"/>
          <ac:spMkLst>
            <pc:docMk/>
            <pc:sldMk cId="357472950" sldId="669"/>
            <ac:spMk id="20" creationId="{1C0CE5CA-20D0-428A-B63A-C69ADE0DF789}"/>
          </ac:spMkLst>
        </pc:spChg>
        <pc:spChg chg="del">
          <ac:chgData name="Thomas" userId="575d030b64f4584e" providerId="LiveId" clId="{71734FF0-E7BD-4E37-AB70-FA70FFC7C74A}" dt="2022-03-22T14:38:32.137" v="538" actId="478"/>
          <ac:spMkLst>
            <pc:docMk/>
            <pc:sldMk cId="357472950" sldId="669"/>
            <ac:spMk id="21" creationId="{FB6AD6BF-4824-4462-BA53-A5D0E69B9BD7}"/>
          </ac:spMkLst>
        </pc:spChg>
        <pc:spChg chg="add mod">
          <ac:chgData name="Thomas" userId="575d030b64f4584e" providerId="LiveId" clId="{71734FF0-E7BD-4E37-AB70-FA70FFC7C74A}" dt="2022-03-22T14:37:12.201" v="527" actId="122"/>
          <ac:spMkLst>
            <pc:docMk/>
            <pc:sldMk cId="357472950" sldId="669"/>
            <ac:spMk id="22" creationId="{D7B030BD-1793-4E34-9D64-457922FA948E}"/>
          </ac:spMkLst>
        </pc:spChg>
        <pc:spChg chg="add del mod">
          <ac:chgData name="Thomas" userId="575d030b64f4584e" providerId="LiveId" clId="{71734FF0-E7BD-4E37-AB70-FA70FFC7C74A}" dt="2022-03-22T14:38:37.336" v="540" actId="478"/>
          <ac:spMkLst>
            <pc:docMk/>
            <pc:sldMk cId="357472950" sldId="669"/>
            <ac:spMk id="23" creationId="{934EAE7B-C81E-468C-AE84-531E922F00B9}"/>
          </ac:spMkLst>
        </pc:spChg>
        <pc:spChg chg="del">
          <ac:chgData name="Thomas" userId="575d030b64f4584e" providerId="LiveId" clId="{71734FF0-E7BD-4E37-AB70-FA70FFC7C74A}" dt="2022-03-22T14:38:32.137" v="538" actId="478"/>
          <ac:spMkLst>
            <pc:docMk/>
            <pc:sldMk cId="357472950" sldId="669"/>
            <ac:spMk id="24" creationId="{B1294746-6D13-439B-9C92-29B70E13B419}"/>
          </ac:spMkLst>
        </pc:spChg>
        <pc:spChg chg="del">
          <ac:chgData name="Thomas" userId="575d030b64f4584e" providerId="LiveId" clId="{71734FF0-E7BD-4E37-AB70-FA70FFC7C74A}" dt="2022-03-22T14:38:32.137" v="538" actId="478"/>
          <ac:spMkLst>
            <pc:docMk/>
            <pc:sldMk cId="357472950" sldId="669"/>
            <ac:spMk id="25" creationId="{29D7C87E-1AB3-400D-B050-F0B661803224}"/>
          </ac:spMkLst>
        </pc:spChg>
        <pc:spChg chg="add mod">
          <ac:chgData name="Thomas" userId="575d030b64f4584e" providerId="LiveId" clId="{71734FF0-E7BD-4E37-AB70-FA70FFC7C74A}" dt="2022-03-22T14:38:36.004" v="539" actId="571"/>
          <ac:spMkLst>
            <pc:docMk/>
            <pc:sldMk cId="357472950" sldId="669"/>
            <ac:spMk id="26" creationId="{46EC1F9C-FF43-4DED-8EA0-26131BC0EDA9}"/>
          </ac:spMkLst>
        </pc:spChg>
        <pc:spChg chg="add mod">
          <ac:chgData name="Thomas" userId="575d030b64f4584e" providerId="LiveId" clId="{71734FF0-E7BD-4E37-AB70-FA70FFC7C74A}" dt="2022-03-22T14:38:36.004" v="539" actId="571"/>
          <ac:spMkLst>
            <pc:docMk/>
            <pc:sldMk cId="357472950" sldId="669"/>
            <ac:spMk id="28" creationId="{392E40E0-E9DD-4BBD-AF11-26061412FBE3}"/>
          </ac:spMkLst>
        </pc:spChg>
        <pc:spChg chg="add mod">
          <ac:chgData name="Thomas" userId="575d030b64f4584e" providerId="LiveId" clId="{71734FF0-E7BD-4E37-AB70-FA70FFC7C74A}" dt="2022-03-22T14:38:36.004" v="539" actId="571"/>
          <ac:spMkLst>
            <pc:docMk/>
            <pc:sldMk cId="357472950" sldId="669"/>
            <ac:spMk id="29" creationId="{A8F96D78-0BE4-436D-AA92-F53545DF9543}"/>
          </ac:spMkLst>
        </pc:spChg>
        <pc:spChg chg="add del mod">
          <ac:chgData name="Thomas" userId="575d030b64f4584e" providerId="LiveId" clId="{71734FF0-E7BD-4E37-AB70-FA70FFC7C74A}" dt="2022-03-22T14:38:43.958" v="542" actId="478"/>
          <ac:spMkLst>
            <pc:docMk/>
            <pc:sldMk cId="357472950" sldId="669"/>
            <ac:spMk id="30" creationId="{BF2B2B2B-606C-439E-A962-E23E2367604A}"/>
          </ac:spMkLst>
        </pc:spChg>
        <pc:spChg chg="add mod">
          <ac:chgData name="Thomas" userId="575d030b64f4584e" providerId="LiveId" clId="{71734FF0-E7BD-4E37-AB70-FA70FFC7C74A}" dt="2022-03-22T14:38:41.966" v="541" actId="571"/>
          <ac:spMkLst>
            <pc:docMk/>
            <pc:sldMk cId="357472950" sldId="669"/>
            <ac:spMk id="31" creationId="{A6A0685A-F289-4017-957C-31224260C33E}"/>
          </ac:spMkLst>
        </pc:spChg>
        <pc:spChg chg="add mod">
          <ac:chgData name="Thomas" userId="575d030b64f4584e" providerId="LiveId" clId="{71734FF0-E7BD-4E37-AB70-FA70FFC7C74A}" dt="2022-03-22T14:38:41.966" v="541" actId="571"/>
          <ac:spMkLst>
            <pc:docMk/>
            <pc:sldMk cId="357472950" sldId="669"/>
            <ac:spMk id="33" creationId="{3BAD2003-7B5E-4F7E-A2D0-D70F13890E39}"/>
          </ac:spMkLst>
        </pc:spChg>
        <pc:spChg chg="add mod">
          <ac:chgData name="Thomas" userId="575d030b64f4584e" providerId="LiveId" clId="{71734FF0-E7BD-4E37-AB70-FA70FFC7C74A}" dt="2022-03-22T14:38:41.966" v="541" actId="571"/>
          <ac:spMkLst>
            <pc:docMk/>
            <pc:sldMk cId="357472950" sldId="669"/>
            <ac:spMk id="34" creationId="{BD30470F-3A6F-40A8-9A81-77A080327D0B}"/>
          </ac:spMkLst>
        </pc:spChg>
        <pc:picChg chg="add mod">
          <ac:chgData name="Thomas" userId="575d030b64f4584e" providerId="LiveId" clId="{71734FF0-E7BD-4E37-AB70-FA70FFC7C74A}" dt="2022-03-22T14:37:20.250" v="528" actId="14100"/>
          <ac:picMkLst>
            <pc:docMk/>
            <pc:sldMk cId="357472950" sldId="669"/>
            <ac:picMk id="17" creationId="{D7CC3113-64D2-41D8-A001-CFE67BBEED80}"/>
          </ac:picMkLst>
        </pc:picChg>
        <pc:picChg chg="add del mod">
          <ac:chgData name="Thomas" userId="575d030b64f4584e" providerId="LiveId" clId="{71734FF0-E7BD-4E37-AB70-FA70FFC7C74A}" dt="2022-03-22T14:36:54.453" v="522" actId="478"/>
          <ac:picMkLst>
            <pc:docMk/>
            <pc:sldMk cId="357472950" sldId="669"/>
            <ac:picMk id="18" creationId="{1ABFD215-1F7A-4E98-BE4D-5F201F08BC2D}"/>
          </ac:picMkLst>
        </pc:picChg>
        <pc:picChg chg="add mod">
          <ac:chgData name="Thomas" userId="575d030b64f4584e" providerId="LiveId" clId="{71734FF0-E7BD-4E37-AB70-FA70FFC7C74A}" dt="2022-03-22T14:38:36.004" v="539" actId="571"/>
          <ac:picMkLst>
            <pc:docMk/>
            <pc:sldMk cId="357472950" sldId="669"/>
            <ac:picMk id="27" creationId="{A7969CF9-E768-43EB-8AC9-8E6AB45B0176}"/>
          </ac:picMkLst>
        </pc:picChg>
        <pc:picChg chg="add mod">
          <ac:chgData name="Thomas" userId="575d030b64f4584e" providerId="LiveId" clId="{71734FF0-E7BD-4E37-AB70-FA70FFC7C74A}" dt="2022-03-22T14:38:41.966" v="541" actId="571"/>
          <ac:picMkLst>
            <pc:docMk/>
            <pc:sldMk cId="357472950" sldId="669"/>
            <ac:picMk id="32" creationId="{70649655-3F7F-4484-98AC-1B09B6389A22}"/>
          </ac:picMkLst>
        </pc:picChg>
      </pc:sldChg>
      <pc:sldChg chg="addSp delSp modSp mod ord">
        <pc:chgData name="Thomas" userId="575d030b64f4584e" providerId="LiveId" clId="{71734FF0-E7BD-4E37-AB70-FA70FFC7C74A}" dt="2022-03-22T15:52:50.924" v="1142" actId="167"/>
        <pc:sldMkLst>
          <pc:docMk/>
          <pc:sldMk cId="1961627866" sldId="671"/>
        </pc:sldMkLst>
        <pc:spChg chg="add del">
          <ac:chgData name="Thomas" userId="575d030b64f4584e" providerId="LiveId" clId="{71734FF0-E7BD-4E37-AB70-FA70FFC7C74A}" dt="2022-03-22T15:51:44.255" v="1123" actId="478"/>
          <ac:spMkLst>
            <pc:docMk/>
            <pc:sldMk cId="1961627866" sldId="671"/>
            <ac:spMk id="6" creationId="{E800BAA1-005B-4B57-8789-B4D439F41E37}"/>
          </ac:spMkLst>
        </pc:spChg>
        <pc:spChg chg="add del">
          <ac:chgData name="Thomas" userId="575d030b64f4584e" providerId="LiveId" clId="{71734FF0-E7BD-4E37-AB70-FA70FFC7C74A}" dt="2022-03-22T15:51:44.255" v="1123" actId="478"/>
          <ac:spMkLst>
            <pc:docMk/>
            <pc:sldMk cId="1961627866" sldId="671"/>
            <ac:spMk id="7" creationId="{0A379810-6C9E-4141-8EEB-A24D2CA7C735}"/>
          </ac:spMkLst>
        </pc:spChg>
        <pc:spChg chg="mod ord">
          <ac:chgData name="Thomas" userId="575d030b64f4584e" providerId="LiveId" clId="{71734FF0-E7BD-4E37-AB70-FA70FFC7C74A}" dt="2022-03-22T15:52:50.924" v="1142" actId="167"/>
          <ac:spMkLst>
            <pc:docMk/>
            <pc:sldMk cId="1961627866" sldId="671"/>
            <ac:spMk id="23" creationId="{6BA2090C-78F8-41C4-838E-F2E291843A09}"/>
          </ac:spMkLst>
        </pc:spChg>
        <pc:spChg chg="add del mod">
          <ac:chgData name="Thomas" userId="575d030b64f4584e" providerId="LiveId" clId="{71734FF0-E7BD-4E37-AB70-FA70FFC7C74A}" dt="2022-03-22T15:51:44.605" v="1125" actId="12788"/>
          <ac:spMkLst>
            <pc:docMk/>
            <pc:sldMk cId="1961627866" sldId="671"/>
            <ac:spMk id="25" creationId="{200BED8C-A2F3-4378-9487-91758D8E8E0F}"/>
          </ac:spMkLst>
        </pc:spChg>
        <pc:spChg chg="del mod">
          <ac:chgData name="Thomas" userId="575d030b64f4584e" providerId="LiveId" clId="{71734FF0-E7BD-4E37-AB70-FA70FFC7C74A}" dt="2022-03-22T15:52:41.333" v="1139" actId="478"/>
          <ac:spMkLst>
            <pc:docMk/>
            <pc:sldMk cId="1961627866" sldId="671"/>
            <ac:spMk id="26" creationId="{E093D7CF-E711-4BCB-AA6F-36064D426753}"/>
          </ac:spMkLst>
        </pc:spChg>
        <pc:spChg chg="del mod">
          <ac:chgData name="Thomas" userId="575d030b64f4584e" providerId="LiveId" clId="{71734FF0-E7BD-4E37-AB70-FA70FFC7C74A}" dt="2022-03-22T15:52:41.333" v="1139" actId="478"/>
          <ac:spMkLst>
            <pc:docMk/>
            <pc:sldMk cId="1961627866" sldId="671"/>
            <ac:spMk id="27" creationId="{ECA4267D-6B32-4913-929F-41DF78554EDE}"/>
          </ac:spMkLst>
        </pc:spChg>
        <pc:spChg chg="add del mod">
          <ac:chgData name="Thomas" userId="575d030b64f4584e" providerId="LiveId" clId="{71734FF0-E7BD-4E37-AB70-FA70FFC7C74A}" dt="2022-03-22T15:51:44.605" v="1125" actId="12788"/>
          <ac:spMkLst>
            <pc:docMk/>
            <pc:sldMk cId="1961627866" sldId="671"/>
            <ac:spMk id="28" creationId="{70C98BB7-A489-41DF-AD15-C9C6C717EB19}"/>
          </ac:spMkLst>
        </pc:spChg>
        <pc:spChg chg="add del mod">
          <ac:chgData name="Thomas" userId="575d030b64f4584e" providerId="LiveId" clId="{71734FF0-E7BD-4E37-AB70-FA70FFC7C74A}" dt="2022-03-22T15:51:44.605" v="1125" actId="12788"/>
          <ac:spMkLst>
            <pc:docMk/>
            <pc:sldMk cId="1961627866" sldId="671"/>
            <ac:spMk id="29" creationId="{E871343A-BB76-49DA-9274-D21D920673D0}"/>
          </ac:spMkLst>
        </pc:spChg>
        <pc:spChg chg="mod">
          <ac:chgData name="Thomas" userId="575d030b64f4584e" providerId="LiveId" clId="{71734FF0-E7BD-4E37-AB70-FA70FFC7C74A}" dt="2022-03-22T15:51:17.903" v="1118"/>
          <ac:spMkLst>
            <pc:docMk/>
            <pc:sldMk cId="1961627866" sldId="671"/>
            <ac:spMk id="31" creationId="{E994A486-7CA5-46D5-8DC7-6F6C0E2E575B}"/>
          </ac:spMkLst>
        </pc:spChg>
        <pc:spChg chg="mod">
          <ac:chgData name="Thomas" userId="575d030b64f4584e" providerId="LiveId" clId="{71734FF0-E7BD-4E37-AB70-FA70FFC7C74A}" dt="2022-03-22T15:51:17.903" v="1118"/>
          <ac:spMkLst>
            <pc:docMk/>
            <pc:sldMk cId="1961627866" sldId="671"/>
            <ac:spMk id="32" creationId="{B9A0125B-0028-46C0-ADC4-40FF7C0ADAA2}"/>
          </ac:spMkLst>
        </pc:spChg>
        <pc:spChg chg="mod">
          <ac:chgData name="Thomas" userId="575d030b64f4584e" providerId="LiveId" clId="{71734FF0-E7BD-4E37-AB70-FA70FFC7C74A}" dt="2022-03-22T15:51:17.903" v="1118"/>
          <ac:spMkLst>
            <pc:docMk/>
            <pc:sldMk cId="1961627866" sldId="671"/>
            <ac:spMk id="33" creationId="{F54D9D82-6A03-4B59-9F22-93F53882C83F}"/>
          </ac:spMkLst>
        </pc:spChg>
        <pc:spChg chg="mod">
          <ac:chgData name="Thomas" userId="575d030b64f4584e" providerId="LiveId" clId="{71734FF0-E7BD-4E37-AB70-FA70FFC7C74A}" dt="2022-03-22T15:51:17.903" v="1118"/>
          <ac:spMkLst>
            <pc:docMk/>
            <pc:sldMk cId="1961627866" sldId="671"/>
            <ac:spMk id="34" creationId="{FF09DC0F-7430-4A8F-880A-0E52CC6B0EB5}"/>
          </ac:spMkLst>
        </pc:spChg>
        <pc:spChg chg="mod">
          <ac:chgData name="Thomas" userId="575d030b64f4584e" providerId="LiveId" clId="{71734FF0-E7BD-4E37-AB70-FA70FFC7C74A}" dt="2022-03-22T15:51:17.903" v="1118"/>
          <ac:spMkLst>
            <pc:docMk/>
            <pc:sldMk cId="1961627866" sldId="671"/>
            <ac:spMk id="35" creationId="{1338EA5C-0F4F-45B8-AF72-B4B9342070BC}"/>
          </ac:spMkLst>
        </pc:spChg>
        <pc:spChg chg="mod">
          <ac:chgData name="Thomas" userId="575d030b64f4584e" providerId="LiveId" clId="{71734FF0-E7BD-4E37-AB70-FA70FFC7C74A}" dt="2022-03-22T15:51:17.903" v="1118"/>
          <ac:spMkLst>
            <pc:docMk/>
            <pc:sldMk cId="1961627866" sldId="671"/>
            <ac:spMk id="36" creationId="{C1391165-A8BC-4FBB-8294-C675CBA3B4FF}"/>
          </ac:spMkLst>
        </pc:spChg>
        <pc:spChg chg="mod">
          <ac:chgData name="Thomas" userId="575d030b64f4584e" providerId="LiveId" clId="{71734FF0-E7BD-4E37-AB70-FA70FFC7C74A}" dt="2022-03-22T15:51:17.903" v="1118"/>
          <ac:spMkLst>
            <pc:docMk/>
            <pc:sldMk cId="1961627866" sldId="671"/>
            <ac:spMk id="38" creationId="{2C2A6712-8420-4708-9038-CCAFA9648CA1}"/>
          </ac:spMkLst>
        </pc:spChg>
        <pc:spChg chg="mod">
          <ac:chgData name="Thomas" userId="575d030b64f4584e" providerId="LiveId" clId="{71734FF0-E7BD-4E37-AB70-FA70FFC7C74A}" dt="2022-03-22T15:51:17.903" v="1118"/>
          <ac:spMkLst>
            <pc:docMk/>
            <pc:sldMk cId="1961627866" sldId="671"/>
            <ac:spMk id="39" creationId="{9AFC5450-F8E0-46EA-B3B3-F628FA8898B1}"/>
          </ac:spMkLst>
        </pc:spChg>
        <pc:spChg chg="add del mod">
          <ac:chgData name="Thomas" userId="575d030b64f4584e" providerId="LiveId" clId="{71734FF0-E7BD-4E37-AB70-FA70FFC7C74A}" dt="2022-03-22T15:52:41.333" v="1139" actId="478"/>
          <ac:spMkLst>
            <pc:docMk/>
            <pc:sldMk cId="1961627866" sldId="671"/>
            <ac:spMk id="42" creationId="{F370DE69-08C7-4331-B8E2-76194E175BC3}"/>
          </ac:spMkLst>
        </pc:spChg>
        <pc:spChg chg="add mod ord">
          <ac:chgData name="Thomas" userId="575d030b64f4584e" providerId="LiveId" clId="{71734FF0-E7BD-4E37-AB70-FA70FFC7C74A}" dt="2022-03-22T15:52:50.924" v="1142" actId="167"/>
          <ac:spMkLst>
            <pc:docMk/>
            <pc:sldMk cId="1961627866" sldId="671"/>
            <ac:spMk id="43" creationId="{D0FDDED4-3565-47B4-9C81-F5C40FE726DF}"/>
          </ac:spMkLst>
        </pc:spChg>
        <pc:spChg chg="add mod ord">
          <ac:chgData name="Thomas" userId="575d030b64f4584e" providerId="LiveId" clId="{71734FF0-E7BD-4E37-AB70-FA70FFC7C74A}" dt="2022-03-22T15:52:50.924" v="1142" actId="167"/>
          <ac:spMkLst>
            <pc:docMk/>
            <pc:sldMk cId="1961627866" sldId="671"/>
            <ac:spMk id="44" creationId="{A8950168-EF2C-4146-AECE-AE794E077591}"/>
          </ac:spMkLst>
        </pc:spChg>
        <pc:spChg chg="add mod ord">
          <ac:chgData name="Thomas" userId="575d030b64f4584e" providerId="LiveId" clId="{71734FF0-E7BD-4E37-AB70-FA70FFC7C74A}" dt="2022-03-22T15:52:50.924" v="1142" actId="167"/>
          <ac:spMkLst>
            <pc:docMk/>
            <pc:sldMk cId="1961627866" sldId="671"/>
            <ac:spMk id="45" creationId="{797B314E-798C-43C2-B3EA-B5DB8828E2B3}"/>
          </ac:spMkLst>
        </pc:spChg>
        <pc:spChg chg="mod">
          <ac:chgData name="Thomas" userId="575d030b64f4584e" providerId="LiveId" clId="{71734FF0-E7BD-4E37-AB70-FA70FFC7C74A}" dt="2022-03-22T15:51:44.605" v="1125" actId="12788"/>
          <ac:spMkLst>
            <pc:docMk/>
            <pc:sldMk cId="1961627866" sldId="671"/>
            <ac:spMk id="346" creationId="{F2B64760-CD3D-440B-84D7-97E0D7DA59C4}"/>
          </ac:spMkLst>
        </pc:spChg>
        <pc:grpChg chg="add del">
          <ac:chgData name="Thomas" userId="575d030b64f4584e" providerId="LiveId" clId="{71734FF0-E7BD-4E37-AB70-FA70FFC7C74A}" dt="2022-03-22T15:51:44.255" v="1123" actId="478"/>
          <ac:grpSpMkLst>
            <pc:docMk/>
            <pc:sldMk cId="1961627866" sldId="671"/>
            <ac:grpSpMk id="15" creationId="{71C38813-1EF0-4B23-B215-E5FD8F5F8648}"/>
          </ac:grpSpMkLst>
        </pc:grpChg>
        <pc:grpChg chg="add del mod">
          <ac:chgData name="Thomas" userId="575d030b64f4584e" providerId="LiveId" clId="{71734FF0-E7BD-4E37-AB70-FA70FFC7C74A}" dt="2022-03-22T15:51:44.605" v="1125" actId="12788"/>
          <ac:grpSpMkLst>
            <pc:docMk/>
            <pc:sldMk cId="1961627866" sldId="671"/>
            <ac:grpSpMk id="30" creationId="{A238493E-1878-46F0-B0A1-6CBFDC5008B1}"/>
          </ac:grpSpMkLst>
        </pc:grpChg>
        <pc:picChg chg="mod ord">
          <ac:chgData name="Thomas" userId="575d030b64f4584e" providerId="LiveId" clId="{71734FF0-E7BD-4E37-AB70-FA70FFC7C74A}" dt="2022-03-22T15:52:13.984" v="1134" actId="12789"/>
          <ac:picMkLst>
            <pc:docMk/>
            <pc:sldMk cId="1961627866" sldId="671"/>
            <ac:picMk id="37" creationId="{0AAB83F5-2E31-499A-9974-B2B79C238B76}"/>
          </ac:picMkLst>
        </pc:picChg>
      </pc:sldChg>
      <pc:sldChg chg="addSp delSp modSp mod ord">
        <pc:chgData name="Thomas" userId="575d030b64f4584e" providerId="LiveId" clId="{71734FF0-E7BD-4E37-AB70-FA70FFC7C74A}" dt="2022-03-22T15:50:54.989" v="1112" actId="478"/>
        <pc:sldMkLst>
          <pc:docMk/>
          <pc:sldMk cId="3522978946" sldId="672"/>
        </pc:sldMkLst>
        <pc:spChg chg="add del">
          <ac:chgData name="Thomas" userId="575d030b64f4584e" providerId="LiveId" clId="{71734FF0-E7BD-4E37-AB70-FA70FFC7C74A}" dt="2022-03-22T15:50:54.989" v="1112" actId="478"/>
          <ac:spMkLst>
            <pc:docMk/>
            <pc:sldMk cId="3522978946" sldId="672"/>
            <ac:spMk id="11" creationId="{22FF5332-E0BD-4B07-B53A-975460B436D3}"/>
          </ac:spMkLst>
        </pc:spChg>
        <pc:spChg chg="add del mod">
          <ac:chgData name="Thomas" userId="575d030b64f4584e" providerId="LiveId" clId="{71734FF0-E7BD-4E37-AB70-FA70FFC7C74A}" dt="2022-03-22T15:49:06.957" v="1053" actId="478"/>
          <ac:spMkLst>
            <pc:docMk/>
            <pc:sldMk cId="3522978946" sldId="672"/>
            <ac:spMk id="25" creationId="{9B8C2D0F-0334-4D7F-9D18-0C9C8990A78E}"/>
          </ac:spMkLst>
        </pc:spChg>
        <pc:spChg chg="add del mod">
          <ac:chgData name="Thomas" userId="575d030b64f4584e" providerId="LiveId" clId="{71734FF0-E7BD-4E37-AB70-FA70FFC7C74A}" dt="2022-03-22T15:49:06.957" v="1053" actId="478"/>
          <ac:spMkLst>
            <pc:docMk/>
            <pc:sldMk cId="3522978946" sldId="672"/>
            <ac:spMk id="28" creationId="{41F0C1B1-3F3F-429A-BB62-6AE13E6376DD}"/>
          </ac:spMkLst>
        </pc:spChg>
        <pc:spChg chg="add del mod">
          <ac:chgData name="Thomas" userId="575d030b64f4584e" providerId="LiveId" clId="{71734FF0-E7BD-4E37-AB70-FA70FFC7C74A}" dt="2022-03-22T15:49:06.957" v="1053" actId="478"/>
          <ac:spMkLst>
            <pc:docMk/>
            <pc:sldMk cId="3522978946" sldId="672"/>
            <ac:spMk id="29" creationId="{74136018-E131-472E-B56D-BBE81CDE9DA1}"/>
          </ac:spMkLst>
        </pc:spChg>
        <pc:spChg chg="mod topLvl">
          <ac:chgData name="Thomas" userId="575d030b64f4584e" providerId="LiveId" clId="{71734FF0-E7BD-4E37-AB70-FA70FFC7C74A}" dt="2022-03-22T15:48:45.279" v="1051" actId="120"/>
          <ac:spMkLst>
            <pc:docMk/>
            <pc:sldMk cId="3522978946" sldId="672"/>
            <ac:spMk id="31" creationId="{FE3EEDE5-33B6-4041-AB8E-9C0CE686D9C7}"/>
          </ac:spMkLst>
        </pc:spChg>
        <pc:spChg chg="mod topLvl">
          <ac:chgData name="Thomas" userId="575d030b64f4584e" providerId="LiveId" clId="{71734FF0-E7BD-4E37-AB70-FA70FFC7C74A}" dt="2022-03-22T15:48:45.279" v="1051" actId="120"/>
          <ac:spMkLst>
            <pc:docMk/>
            <pc:sldMk cId="3522978946" sldId="672"/>
            <ac:spMk id="32" creationId="{695A1BC8-7F8D-4830-AD46-25A913A38026}"/>
          </ac:spMkLst>
        </pc:spChg>
        <pc:spChg chg="mod">
          <ac:chgData name="Thomas" userId="575d030b64f4584e" providerId="LiveId" clId="{71734FF0-E7BD-4E37-AB70-FA70FFC7C74A}" dt="2022-03-22T15:47:50.123" v="1034" actId="165"/>
          <ac:spMkLst>
            <pc:docMk/>
            <pc:sldMk cId="3522978946" sldId="672"/>
            <ac:spMk id="34" creationId="{391FF897-096D-424A-B1F6-CF581CDD6518}"/>
          </ac:spMkLst>
        </pc:spChg>
        <pc:spChg chg="mod">
          <ac:chgData name="Thomas" userId="575d030b64f4584e" providerId="LiveId" clId="{71734FF0-E7BD-4E37-AB70-FA70FFC7C74A}" dt="2022-03-22T15:47:50.123" v="1034" actId="165"/>
          <ac:spMkLst>
            <pc:docMk/>
            <pc:sldMk cId="3522978946" sldId="672"/>
            <ac:spMk id="35" creationId="{5CFD308E-32B3-4BA7-9581-6A1C7C655148}"/>
          </ac:spMkLst>
        </pc:spChg>
        <pc:spChg chg="mod">
          <ac:chgData name="Thomas" userId="575d030b64f4584e" providerId="LiveId" clId="{71734FF0-E7BD-4E37-AB70-FA70FFC7C74A}" dt="2022-03-22T15:47:50.123" v="1034" actId="165"/>
          <ac:spMkLst>
            <pc:docMk/>
            <pc:sldMk cId="3522978946" sldId="672"/>
            <ac:spMk id="36" creationId="{FA8ED5B5-CC97-486F-9918-B2CDC2344D40}"/>
          </ac:spMkLst>
        </pc:spChg>
        <pc:spChg chg="del mod topLvl">
          <ac:chgData name="Thomas" userId="575d030b64f4584e" providerId="LiveId" clId="{71734FF0-E7BD-4E37-AB70-FA70FFC7C74A}" dt="2022-03-22T15:47:05.545" v="1025" actId="478"/>
          <ac:spMkLst>
            <pc:docMk/>
            <pc:sldMk cId="3522978946" sldId="672"/>
            <ac:spMk id="37" creationId="{2A7C25DD-B8EF-4A8F-9B94-7B4B36ADB163}"/>
          </ac:spMkLst>
        </pc:spChg>
        <pc:spChg chg="mod">
          <ac:chgData name="Thomas" userId="575d030b64f4584e" providerId="LiveId" clId="{71734FF0-E7BD-4E37-AB70-FA70FFC7C74A}" dt="2022-03-22T15:47:50.123" v="1034" actId="165"/>
          <ac:spMkLst>
            <pc:docMk/>
            <pc:sldMk cId="3522978946" sldId="672"/>
            <ac:spMk id="38" creationId="{CAFAD1E1-C80F-44BB-82DA-E0E9BBBBB3AC}"/>
          </ac:spMkLst>
        </pc:spChg>
        <pc:spChg chg="mod topLvl">
          <ac:chgData name="Thomas" userId="575d030b64f4584e" providerId="LiveId" clId="{71734FF0-E7BD-4E37-AB70-FA70FFC7C74A}" dt="2022-03-22T15:48:44.874" v="1050" actId="1076"/>
          <ac:spMkLst>
            <pc:docMk/>
            <pc:sldMk cId="3522978946" sldId="672"/>
            <ac:spMk id="39" creationId="{13465A35-52D3-461E-9964-7809DC58E1BC}"/>
          </ac:spMkLst>
        </pc:spChg>
        <pc:spChg chg="mod">
          <ac:chgData name="Thomas" userId="575d030b64f4584e" providerId="LiveId" clId="{71734FF0-E7BD-4E37-AB70-FA70FFC7C74A}" dt="2022-03-22T15:47:50.123" v="1034" actId="165"/>
          <ac:spMkLst>
            <pc:docMk/>
            <pc:sldMk cId="3522978946" sldId="672"/>
            <ac:spMk id="40" creationId="{47C87634-74A5-4AA3-8047-E79BE889456C}"/>
          </ac:spMkLst>
        </pc:spChg>
        <pc:spChg chg="mod">
          <ac:chgData name="Thomas" userId="575d030b64f4584e" providerId="LiveId" clId="{71734FF0-E7BD-4E37-AB70-FA70FFC7C74A}" dt="2022-03-22T15:47:50.123" v="1034" actId="165"/>
          <ac:spMkLst>
            <pc:docMk/>
            <pc:sldMk cId="3522978946" sldId="672"/>
            <ac:spMk id="41" creationId="{190A723A-4DDD-486C-8A18-688486C30A2C}"/>
          </ac:spMkLst>
        </pc:spChg>
        <pc:spChg chg="mod">
          <ac:chgData name="Thomas" userId="575d030b64f4584e" providerId="LiveId" clId="{71734FF0-E7BD-4E37-AB70-FA70FFC7C74A}" dt="2022-03-22T15:47:50.123" v="1034" actId="165"/>
          <ac:spMkLst>
            <pc:docMk/>
            <pc:sldMk cId="3522978946" sldId="672"/>
            <ac:spMk id="42" creationId="{D890A2E6-1403-46EB-8A63-9EAF2579D0C6}"/>
          </ac:spMkLst>
        </pc:spChg>
        <pc:spChg chg="mod">
          <ac:chgData name="Thomas" userId="575d030b64f4584e" providerId="LiveId" clId="{71734FF0-E7BD-4E37-AB70-FA70FFC7C74A}" dt="2022-03-22T15:47:50.123" v="1034" actId="165"/>
          <ac:spMkLst>
            <pc:docMk/>
            <pc:sldMk cId="3522978946" sldId="672"/>
            <ac:spMk id="43" creationId="{8206F04F-3BE8-478A-85A9-A41F684C9633}"/>
          </ac:spMkLst>
        </pc:spChg>
        <pc:spChg chg="add mod">
          <ac:chgData name="Thomas" userId="575d030b64f4584e" providerId="LiveId" clId="{71734FF0-E7BD-4E37-AB70-FA70FFC7C74A}" dt="2022-03-22T15:48:45.279" v="1051" actId="120"/>
          <ac:spMkLst>
            <pc:docMk/>
            <pc:sldMk cId="3522978946" sldId="672"/>
            <ac:spMk id="44" creationId="{9E488E71-9E91-4AE5-B429-1EFF2897BB53}"/>
          </ac:spMkLst>
        </pc:spChg>
        <pc:spChg chg="add mod">
          <ac:chgData name="Thomas" userId="575d030b64f4584e" providerId="LiveId" clId="{71734FF0-E7BD-4E37-AB70-FA70FFC7C74A}" dt="2022-03-22T15:48:45.279" v="1051" actId="120"/>
          <ac:spMkLst>
            <pc:docMk/>
            <pc:sldMk cId="3522978946" sldId="672"/>
            <ac:spMk id="45" creationId="{59E4C4F1-128E-41A5-856B-A183FAB3A416}"/>
          </ac:spMkLst>
        </pc:spChg>
        <pc:spChg chg="add mod">
          <ac:chgData name="Thomas" userId="575d030b64f4584e" providerId="LiveId" clId="{71734FF0-E7BD-4E37-AB70-FA70FFC7C74A}" dt="2022-03-22T15:48:44.874" v="1050" actId="1076"/>
          <ac:spMkLst>
            <pc:docMk/>
            <pc:sldMk cId="3522978946" sldId="672"/>
            <ac:spMk id="46" creationId="{E13B5FE4-A67B-4E3B-BEB8-892F903A3C6B}"/>
          </ac:spMkLst>
        </pc:spChg>
        <pc:spChg chg="del mod topLvl">
          <ac:chgData name="Thomas" userId="575d030b64f4584e" providerId="LiveId" clId="{71734FF0-E7BD-4E37-AB70-FA70FFC7C74A}" dt="2022-03-22T15:47:53.704" v="1035" actId="478"/>
          <ac:spMkLst>
            <pc:docMk/>
            <pc:sldMk cId="3522978946" sldId="672"/>
            <ac:spMk id="47" creationId="{AF945904-F508-462B-8711-E4A0BB89700A}"/>
          </ac:spMkLst>
        </pc:spChg>
        <pc:spChg chg="del mod topLvl">
          <ac:chgData name="Thomas" userId="575d030b64f4584e" providerId="LiveId" clId="{71734FF0-E7BD-4E37-AB70-FA70FFC7C74A}" dt="2022-03-22T15:47:53.704" v="1035" actId="478"/>
          <ac:spMkLst>
            <pc:docMk/>
            <pc:sldMk cId="3522978946" sldId="672"/>
            <ac:spMk id="48" creationId="{2C47992C-6815-496F-89F6-F871B509586F}"/>
          </ac:spMkLst>
        </pc:spChg>
        <pc:spChg chg="add mod">
          <ac:chgData name="Thomas" userId="575d030b64f4584e" providerId="LiveId" clId="{71734FF0-E7BD-4E37-AB70-FA70FFC7C74A}" dt="2022-03-22T15:48:45.279" v="1051" actId="120"/>
          <ac:spMkLst>
            <pc:docMk/>
            <pc:sldMk cId="3522978946" sldId="672"/>
            <ac:spMk id="49" creationId="{58266EA2-CD97-45C7-ADE9-EEF0B8AE0BBF}"/>
          </ac:spMkLst>
        </pc:spChg>
        <pc:spChg chg="add mod">
          <ac:chgData name="Thomas" userId="575d030b64f4584e" providerId="LiveId" clId="{71734FF0-E7BD-4E37-AB70-FA70FFC7C74A}" dt="2022-03-22T15:48:45.279" v="1051" actId="120"/>
          <ac:spMkLst>
            <pc:docMk/>
            <pc:sldMk cId="3522978946" sldId="672"/>
            <ac:spMk id="50" creationId="{6DF85EB9-18E5-4B0B-A035-B14BF4326916}"/>
          </ac:spMkLst>
        </pc:spChg>
        <pc:spChg chg="add mod">
          <ac:chgData name="Thomas" userId="575d030b64f4584e" providerId="LiveId" clId="{71734FF0-E7BD-4E37-AB70-FA70FFC7C74A}" dt="2022-03-22T15:48:44.874" v="1050" actId="1076"/>
          <ac:spMkLst>
            <pc:docMk/>
            <pc:sldMk cId="3522978946" sldId="672"/>
            <ac:spMk id="51" creationId="{0F6D5207-CC30-42D0-BD3A-38932C776462}"/>
          </ac:spMkLst>
        </pc:spChg>
        <pc:spChg chg="del mod topLvl">
          <ac:chgData name="Thomas" userId="575d030b64f4584e" providerId="LiveId" clId="{71734FF0-E7BD-4E37-AB70-FA70FFC7C74A}" dt="2022-03-22T15:47:53.704" v="1035" actId="478"/>
          <ac:spMkLst>
            <pc:docMk/>
            <pc:sldMk cId="3522978946" sldId="672"/>
            <ac:spMk id="60" creationId="{09449475-0CE2-412F-A9E6-40B76321BDEF}"/>
          </ac:spMkLst>
        </pc:spChg>
        <pc:spChg chg="del mod topLvl">
          <ac:chgData name="Thomas" userId="575d030b64f4584e" providerId="LiveId" clId="{71734FF0-E7BD-4E37-AB70-FA70FFC7C74A}" dt="2022-03-22T15:47:53.704" v="1035" actId="478"/>
          <ac:spMkLst>
            <pc:docMk/>
            <pc:sldMk cId="3522978946" sldId="672"/>
            <ac:spMk id="61" creationId="{A663AFA4-1877-41D1-9848-F35D4A5CB547}"/>
          </ac:spMkLst>
        </pc:spChg>
        <pc:spChg chg="mod">
          <ac:chgData name="Thomas" userId="575d030b64f4584e" providerId="LiveId" clId="{71734FF0-E7BD-4E37-AB70-FA70FFC7C74A}" dt="2022-03-22T15:50:52.175" v="1111" actId="20577"/>
          <ac:spMkLst>
            <pc:docMk/>
            <pc:sldMk cId="3522978946" sldId="672"/>
            <ac:spMk id="310" creationId="{4510765D-5E5A-4BC0-8799-A7FE3C59BDF2}"/>
          </ac:spMkLst>
        </pc:spChg>
        <pc:grpChg chg="add del mod">
          <ac:chgData name="Thomas" userId="575d030b64f4584e" providerId="LiveId" clId="{71734FF0-E7BD-4E37-AB70-FA70FFC7C74A}" dt="2022-03-22T15:45:16.412" v="1013" actId="165"/>
          <ac:grpSpMkLst>
            <pc:docMk/>
            <pc:sldMk cId="3522978946" sldId="672"/>
            <ac:grpSpMk id="2" creationId="{4A492EBE-FD2D-40EA-8D42-DDE3142A5F05}"/>
          </ac:grpSpMkLst>
        </pc:grpChg>
        <pc:grpChg chg="add del mod">
          <ac:chgData name="Thomas" userId="575d030b64f4584e" providerId="LiveId" clId="{71734FF0-E7BD-4E37-AB70-FA70FFC7C74A}" dt="2022-03-22T15:47:50.123" v="1034" actId="165"/>
          <ac:grpSpMkLst>
            <pc:docMk/>
            <pc:sldMk cId="3522978946" sldId="672"/>
            <ac:grpSpMk id="3" creationId="{2FD99D7C-B7CE-4D1B-89B4-476836F3CF78}"/>
          </ac:grpSpMkLst>
        </pc:grpChg>
        <pc:grpChg chg="add del mod">
          <ac:chgData name="Thomas" userId="575d030b64f4584e" providerId="LiveId" clId="{71734FF0-E7BD-4E37-AB70-FA70FFC7C74A}" dt="2022-03-22T15:47:05.545" v="1025" actId="478"/>
          <ac:grpSpMkLst>
            <pc:docMk/>
            <pc:sldMk cId="3522978946" sldId="672"/>
            <ac:grpSpMk id="30" creationId="{87A9B748-781B-44BB-85DF-F97741551A04}"/>
          </ac:grpSpMkLst>
        </pc:grpChg>
        <pc:grpChg chg="mod ord topLvl">
          <ac:chgData name="Thomas" userId="575d030b64f4584e" providerId="LiveId" clId="{71734FF0-E7BD-4E37-AB70-FA70FFC7C74A}" dt="2022-03-22T15:48:44.874" v="1050" actId="1076"/>
          <ac:grpSpMkLst>
            <pc:docMk/>
            <pc:sldMk cId="3522978946" sldId="672"/>
            <ac:grpSpMk id="33" creationId="{6F80975D-E587-4F8B-8C9B-650B8FE0C931}"/>
          </ac:grpSpMkLst>
        </pc:grpChg>
        <pc:grpChg chg="mod ord">
          <ac:chgData name="Thomas" userId="575d030b64f4584e" providerId="LiveId" clId="{71734FF0-E7BD-4E37-AB70-FA70FFC7C74A}" dt="2022-03-22T15:48:44.874" v="1050" actId="1076"/>
          <ac:grpSpMkLst>
            <pc:docMk/>
            <pc:sldMk cId="3522978946" sldId="672"/>
            <ac:grpSpMk id="72" creationId="{6EA24548-2962-4EC6-BCE1-D35B1F9C8E8B}"/>
          </ac:grpSpMkLst>
        </pc:grpChg>
        <pc:picChg chg="mod ord">
          <ac:chgData name="Thomas" userId="575d030b64f4584e" providerId="LiveId" clId="{71734FF0-E7BD-4E37-AB70-FA70FFC7C74A}" dt="2022-03-22T15:48:44.874" v="1050" actId="1076"/>
          <ac:picMkLst>
            <pc:docMk/>
            <pc:sldMk cId="3522978946" sldId="672"/>
            <ac:picMk id="71" creationId="{38FD9D8D-AF49-4ACA-A0FD-384D4B08321D}"/>
          </ac:picMkLst>
        </pc:picChg>
      </pc:sldChg>
      <pc:sldChg chg="addSp delSp modSp mod ord">
        <pc:chgData name="Thomas" userId="575d030b64f4584e" providerId="LiveId" clId="{71734FF0-E7BD-4E37-AB70-FA70FFC7C74A}" dt="2022-03-30T07:29:13.759" v="11260" actId="21"/>
        <pc:sldMkLst>
          <pc:docMk/>
          <pc:sldMk cId="1193939034" sldId="673"/>
        </pc:sldMkLst>
        <pc:spChg chg="mod">
          <ac:chgData name="Thomas" userId="575d030b64f4584e" providerId="LiveId" clId="{71734FF0-E7BD-4E37-AB70-FA70FFC7C74A}" dt="2022-03-22T15:56:23.799" v="1361" actId="20577"/>
          <ac:spMkLst>
            <pc:docMk/>
            <pc:sldMk cId="1193939034" sldId="673"/>
            <ac:spMk id="11" creationId="{22FF5332-E0BD-4B07-B53A-975460B436D3}"/>
          </ac:spMkLst>
        </pc:spChg>
        <pc:spChg chg="mod">
          <ac:chgData name="Thomas" userId="575d030b64f4584e" providerId="LiveId" clId="{71734FF0-E7BD-4E37-AB70-FA70FFC7C74A}" dt="2022-03-22T15:53:58.612" v="1149" actId="12788"/>
          <ac:spMkLst>
            <pc:docMk/>
            <pc:sldMk cId="1193939034" sldId="673"/>
            <ac:spMk id="27" creationId="{F15A2DE5-C9D5-472E-9F8A-42DEB37D3E05}"/>
          </ac:spMkLst>
        </pc:spChg>
        <pc:spChg chg="mod">
          <ac:chgData name="Thomas" userId="575d030b64f4584e" providerId="LiveId" clId="{71734FF0-E7BD-4E37-AB70-FA70FFC7C74A}" dt="2022-03-22T15:54:14.603" v="1154" actId="12788"/>
          <ac:spMkLst>
            <pc:docMk/>
            <pc:sldMk cId="1193939034" sldId="673"/>
            <ac:spMk id="30" creationId="{EFEE5CC6-CBFA-47FD-B806-9B772C15115D}"/>
          </ac:spMkLst>
        </pc:spChg>
        <pc:spChg chg="add del mod">
          <ac:chgData name="Thomas" userId="575d030b64f4584e" providerId="LiveId" clId="{71734FF0-E7BD-4E37-AB70-FA70FFC7C74A}" dt="2022-03-22T15:54:06.688" v="1151" actId="478"/>
          <ac:spMkLst>
            <pc:docMk/>
            <pc:sldMk cId="1193939034" sldId="673"/>
            <ac:spMk id="31" creationId="{436A28B8-224F-42A6-AF36-B01455153939}"/>
          </ac:spMkLst>
        </pc:spChg>
        <pc:spChg chg="add mod">
          <ac:chgData name="Thomas" userId="575d030b64f4584e" providerId="LiveId" clId="{71734FF0-E7BD-4E37-AB70-FA70FFC7C74A}" dt="2022-03-22T15:54:32.469" v="1162" actId="12789"/>
          <ac:spMkLst>
            <pc:docMk/>
            <pc:sldMk cId="1193939034" sldId="673"/>
            <ac:spMk id="32" creationId="{BAF02229-44AA-4316-B607-B433FA70A209}"/>
          </ac:spMkLst>
        </pc:spChg>
        <pc:spChg chg="add mod">
          <ac:chgData name="Thomas" userId="575d030b64f4584e" providerId="LiveId" clId="{71734FF0-E7BD-4E37-AB70-FA70FFC7C74A}" dt="2022-03-22T15:56:27.773" v="1372" actId="20577"/>
          <ac:spMkLst>
            <pc:docMk/>
            <pc:sldMk cId="1193939034" sldId="673"/>
            <ac:spMk id="33" creationId="{D679B2CC-1888-4A96-A2B8-817BF5350403}"/>
          </ac:spMkLst>
        </pc:spChg>
        <pc:spChg chg="add mod">
          <ac:chgData name="Thomas" userId="575d030b64f4584e" providerId="LiveId" clId="{71734FF0-E7BD-4E37-AB70-FA70FFC7C74A}" dt="2022-03-22T15:54:14.603" v="1154" actId="12788"/>
          <ac:spMkLst>
            <pc:docMk/>
            <pc:sldMk cId="1193939034" sldId="673"/>
            <ac:spMk id="34" creationId="{5004A0FC-C42F-4EC2-BBE6-CA92976E0841}"/>
          </ac:spMkLst>
        </pc:spChg>
        <pc:spChg chg="add mod">
          <ac:chgData name="Thomas" userId="575d030b64f4584e" providerId="LiveId" clId="{71734FF0-E7BD-4E37-AB70-FA70FFC7C74A}" dt="2022-03-22T15:54:34.763" v="1164" actId="12789"/>
          <ac:spMkLst>
            <pc:docMk/>
            <pc:sldMk cId="1193939034" sldId="673"/>
            <ac:spMk id="35" creationId="{22FFDB63-AF19-414B-A4D1-A9032A59A0EA}"/>
          </ac:spMkLst>
        </pc:spChg>
        <pc:spChg chg="add mod">
          <ac:chgData name="Thomas" userId="575d030b64f4584e" providerId="LiveId" clId="{71734FF0-E7BD-4E37-AB70-FA70FFC7C74A}" dt="2022-03-22T15:56:24.594" v="1365" actId="20577"/>
          <ac:spMkLst>
            <pc:docMk/>
            <pc:sldMk cId="1193939034" sldId="673"/>
            <ac:spMk id="36" creationId="{25961CF6-8FBE-4B97-A143-5EE42C8A0239}"/>
          </ac:spMkLst>
        </pc:spChg>
        <pc:spChg chg="mod">
          <ac:chgData name="Thomas" userId="575d030b64f4584e" providerId="LiveId" clId="{71734FF0-E7BD-4E37-AB70-FA70FFC7C74A}" dt="2022-03-22T15:54:18.309" v="1156" actId="12788"/>
          <ac:spMkLst>
            <pc:docMk/>
            <pc:sldMk cId="1193939034" sldId="673"/>
            <ac:spMk id="37" creationId="{E791C3B6-EBD7-46AD-ACF8-0330BC0F3133}"/>
          </ac:spMkLst>
        </pc:spChg>
        <pc:spChg chg="add mod">
          <ac:chgData name="Thomas" userId="575d030b64f4584e" providerId="LiveId" clId="{71734FF0-E7BD-4E37-AB70-FA70FFC7C74A}" dt="2022-03-22T15:54:18.309" v="1156" actId="12788"/>
          <ac:spMkLst>
            <pc:docMk/>
            <pc:sldMk cId="1193939034" sldId="673"/>
            <ac:spMk id="38" creationId="{F1818911-A3D5-4F53-9314-6218FB315FED}"/>
          </ac:spMkLst>
        </pc:spChg>
        <pc:spChg chg="mod">
          <ac:chgData name="Thomas" userId="575d030b64f4584e" providerId="LiveId" clId="{71734FF0-E7BD-4E37-AB70-FA70FFC7C74A}" dt="2022-03-22T15:54:22.441" v="1158" actId="12788"/>
          <ac:spMkLst>
            <pc:docMk/>
            <pc:sldMk cId="1193939034" sldId="673"/>
            <ac:spMk id="39" creationId="{898182DD-06B9-4384-844C-08946CC43A5C}"/>
          </ac:spMkLst>
        </pc:spChg>
        <pc:spChg chg="add mod">
          <ac:chgData name="Thomas" userId="575d030b64f4584e" providerId="LiveId" clId="{71734FF0-E7BD-4E37-AB70-FA70FFC7C74A}" dt="2022-03-22T15:54:37.417" v="1166" actId="12789"/>
          <ac:spMkLst>
            <pc:docMk/>
            <pc:sldMk cId="1193939034" sldId="673"/>
            <ac:spMk id="40" creationId="{9D848F3B-9FA1-4AA6-90D0-77A406207234}"/>
          </ac:spMkLst>
        </pc:spChg>
        <pc:spChg chg="add mod">
          <ac:chgData name="Thomas" userId="575d030b64f4584e" providerId="LiveId" clId="{71734FF0-E7BD-4E37-AB70-FA70FFC7C74A}" dt="2022-03-22T15:56:24.353" v="1364" actId="20577"/>
          <ac:spMkLst>
            <pc:docMk/>
            <pc:sldMk cId="1193939034" sldId="673"/>
            <ac:spMk id="41" creationId="{653543B8-1261-4E4C-B7BF-382CE1987F87}"/>
          </ac:spMkLst>
        </pc:spChg>
        <pc:spChg chg="add mod">
          <ac:chgData name="Thomas" userId="575d030b64f4584e" providerId="LiveId" clId="{71734FF0-E7BD-4E37-AB70-FA70FFC7C74A}" dt="2022-03-22T15:54:22.441" v="1158" actId="12788"/>
          <ac:spMkLst>
            <pc:docMk/>
            <pc:sldMk cId="1193939034" sldId="673"/>
            <ac:spMk id="42" creationId="{23A8F081-C3C4-4074-86B8-7346A3A630D6}"/>
          </ac:spMkLst>
        </pc:spChg>
        <pc:spChg chg="add mod">
          <ac:chgData name="Thomas" userId="575d030b64f4584e" providerId="LiveId" clId="{71734FF0-E7BD-4E37-AB70-FA70FFC7C74A}" dt="2022-03-22T15:56:30.574" v="1375" actId="12789"/>
          <ac:spMkLst>
            <pc:docMk/>
            <pc:sldMk cId="1193939034" sldId="673"/>
            <ac:spMk id="43" creationId="{64D92CCA-98D3-43D4-A92A-CEA59E05CDAD}"/>
          </ac:spMkLst>
        </pc:spChg>
        <pc:spChg chg="mod">
          <ac:chgData name="Thomas" userId="575d030b64f4584e" providerId="LiveId" clId="{71734FF0-E7BD-4E37-AB70-FA70FFC7C74A}" dt="2022-03-23T14:42:20.760" v="1967" actId="20577"/>
          <ac:spMkLst>
            <pc:docMk/>
            <pc:sldMk cId="1193939034" sldId="673"/>
            <ac:spMk id="44" creationId="{53D5538A-A97C-431B-951A-28EC84F63F9F}"/>
          </ac:spMkLst>
        </pc:spChg>
        <pc:spChg chg="mod">
          <ac:chgData name="Thomas" userId="575d030b64f4584e" providerId="LiveId" clId="{71734FF0-E7BD-4E37-AB70-FA70FFC7C74A}" dt="2022-03-22T15:53:55.617" v="1147" actId="1076"/>
          <ac:spMkLst>
            <pc:docMk/>
            <pc:sldMk cId="1193939034" sldId="673"/>
            <ac:spMk id="45" creationId="{DA8E9E58-CD84-477F-8FD6-95D5A045642D}"/>
          </ac:spMkLst>
        </pc:spChg>
        <pc:spChg chg="add del mod">
          <ac:chgData name="Thomas" userId="575d030b64f4584e" providerId="LiveId" clId="{71734FF0-E7BD-4E37-AB70-FA70FFC7C74A}" dt="2022-03-30T07:29:13.759" v="11260" actId="21"/>
          <ac:spMkLst>
            <pc:docMk/>
            <pc:sldMk cId="1193939034" sldId="673"/>
            <ac:spMk id="47" creationId="{8976EAC7-80A0-4737-90D4-2CD62EF3BBEC}"/>
          </ac:spMkLst>
        </pc:spChg>
        <pc:spChg chg="add del mod">
          <ac:chgData name="Thomas" userId="575d030b64f4584e" providerId="LiveId" clId="{71734FF0-E7BD-4E37-AB70-FA70FFC7C74A}" dt="2022-03-30T07:29:13.759" v="11260" actId="21"/>
          <ac:spMkLst>
            <pc:docMk/>
            <pc:sldMk cId="1193939034" sldId="673"/>
            <ac:spMk id="48" creationId="{8E03A371-D34F-4443-AE21-22011666566E}"/>
          </ac:spMkLst>
        </pc:spChg>
        <pc:spChg chg="del mod">
          <ac:chgData name="Thomas" userId="575d030b64f4584e" providerId="LiveId" clId="{71734FF0-E7BD-4E37-AB70-FA70FFC7C74A}" dt="2022-03-22T15:54:09.718" v="1152" actId="478"/>
          <ac:spMkLst>
            <pc:docMk/>
            <pc:sldMk cId="1193939034" sldId="673"/>
            <ac:spMk id="58" creationId="{7D79F0DC-DC0B-4F63-BBC7-6CC3E80B4BD5}"/>
          </ac:spMkLst>
        </pc:spChg>
        <pc:spChg chg="del mod">
          <ac:chgData name="Thomas" userId="575d030b64f4584e" providerId="LiveId" clId="{71734FF0-E7BD-4E37-AB70-FA70FFC7C74A}" dt="2022-03-22T15:54:09.718" v="1152" actId="478"/>
          <ac:spMkLst>
            <pc:docMk/>
            <pc:sldMk cId="1193939034" sldId="673"/>
            <ac:spMk id="59" creationId="{49AB3C64-F28F-404E-BF92-83FB9D1704EC}"/>
          </ac:spMkLst>
        </pc:spChg>
        <pc:spChg chg="del mod">
          <ac:chgData name="Thomas" userId="575d030b64f4584e" providerId="LiveId" clId="{71734FF0-E7BD-4E37-AB70-FA70FFC7C74A}" dt="2022-03-22T15:54:09.718" v="1152" actId="478"/>
          <ac:spMkLst>
            <pc:docMk/>
            <pc:sldMk cId="1193939034" sldId="673"/>
            <ac:spMk id="63" creationId="{7B7673C1-43CB-4CCA-9FF8-6B56310F6A06}"/>
          </ac:spMkLst>
        </pc:spChg>
        <pc:spChg chg="del mod">
          <ac:chgData name="Thomas" userId="575d030b64f4584e" providerId="LiveId" clId="{71734FF0-E7BD-4E37-AB70-FA70FFC7C74A}" dt="2022-03-22T15:54:09.718" v="1152" actId="478"/>
          <ac:spMkLst>
            <pc:docMk/>
            <pc:sldMk cId="1193939034" sldId="673"/>
            <ac:spMk id="64" creationId="{B04E8048-A8DB-455D-BE9F-D966CD20719E}"/>
          </ac:spMkLst>
        </pc:spChg>
        <pc:spChg chg="del mod">
          <ac:chgData name="Thomas" userId="575d030b64f4584e" providerId="LiveId" clId="{71734FF0-E7BD-4E37-AB70-FA70FFC7C74A}" dt="2022-03-22T15:54:09.718" v="1152" actId="478"/>
          <ac:spMkLst>
            <pc:docMk/>
            <pc:sldMk cId="1193939034" sldId="673"/>
            <ac:spMk id="66" creationId="{5E6F8D79-7FEA-4639-851F-26F275DF70CE}"/>
          </ac:spMkLst>
        </pc:spChg>
        <pc:spChg chg="del mod">
          <ac:chgData name="Thomas" userId="575d030b64f4584e" providerId="LiveId" clId="{71734FF0-E7BD-4E37-AB70-FA70FFC7C74A}" dt="2022-03-22T15:54:09.718" v="1152" actId="478"/>
          <ac:spMkLst>
            <pc:docMk/>
            <pc:sldMk cId="1193939034" sldId="673"/>
            <ac:spMk id="67" creationId="{33976860-0CFB-4AB4-AA00-4A6863F05806}"/>
          </ac:spMkLst>
        </pc:spChg>
        <pc:spChg chg="mod">
          <ac:chgData name="Thomas" userId="575d030b64f4584e" providerId="LiveId" clId="{71734FF0-E7BD-4E37-AB70-FA70FFC7C74A}" dt="2022-03-22T15:56:23.651" v="1360" actId="20577"/>
          <ac:spMkLst>
            <pc:docMk/>
            <pc:sldMk cId="1193939034" sldId="673"/>
            <ac:spMk id="310" creationId="{4510765D-5E5A-4BC0-8799-A7FE3C59BDF2}"/>
          </ac:spMkLst>
        </pc:spChg>
        <pc:grpChg chg="mod ord">
          <ac:chgData name="Thomas" userId="575d030b64f4584e" providerId="LiveId" clId="{71734FF0-E7BD-4E37-AB70-FA70FFC7C74A}" dt="2022-03-22T15:54:32.469" v="1162" actId="12789"/>
          <ac:grpSpMkLst>
            <pc:docMk/>
            <pc:sldMk cId="1193939034" sldId="673"/>
            <ac:grpSpMk id="46" creationId="{C45A0AF4-D2A7-4186-BAA6-17BE056BEC41}"/>
          </ac:grpSpMkLst>
        </pc:grpChg>
        <pc:grpChg chg="mod ord">
          <ac:chgData name="Thomas" userId="575d030b64f4584e" providerId="LiveId" clId="{71734FF0-E7BD-4E37-AB70-FA70FFC7C74A}" dt="2022-03-22T15:54:37.417" v="1166" actId="12789"/>
          <ac:grpSpMkLst>
            <pc:docMk/>
            <pc:sldMk cId="1193939034" sldId="673"/>
            <ac:grpSpMk id="69" creationId="{EB1A1FA0-D6F7-4235-95FA-5614A7F71DEA}"/>
          </ac:grpSpMkLst>
        </pc:grpChg>
        <pc:picChg chg="mod ord">
          <ac:chgData name="Thomas" userId="575d030b64f4584e" providerId="LiveId" clId="{71734FF0-E7BD-4E37-AB70-FA70FFC7C74A}" dt="2022-03-22T15:54:34.763" v="1164" actId="12789"/>
          <ac:picMkLst>
            <pc:docMk/>
            <pc:sldMk cId="1193939034" sldId="673"/>
            <ac:picMk id="68" creationId="{0CAFE7E9-407A-44FC-ADE2-92275700398C}"/>
          </ac:picMkLst>
        </pc:picChg>
        <pc:picChg chg="mod ord">
          <ac:chgData name="Thomas" userId="575d030b64f4584e" providerId="LiveId" clId="{71734FF0-E7BD-4E37-AB70-FA70FFC7C74A}" dt="2022-03-22T15:56:30.574" v="1375" actId="12789"/>
          <ac:picMkLst>
            <pc:docMk/>
            <pc:sldMk cId="1193939034" sldId="673"/>
            <ac:picMk id="78" creationId="{C353EB19-929D-4A47-B8D7-271B70A6AA80}"/>
          </ac:picMkLst>
        </pc:picChg>
      </pc:sldChg>
      <pc:sldChg chg="addSp delSp modSp mod">
        <pc:chgData name="Thomas" userId="575d030b64f4584e" providerId="LiveId" clId="{71734FF0-E7BD-4E37-AB70-FA70FFC7C74A}" dt="2022-03-23T14:42:32.858" v="1973" actId="20577"/>
        <pc:sldMkLst>
          <pc:docMk/>
          <pc:sldMk cId="2387596425" sldId="674"/>
        </pc:sldMkLst>
        <pc:spChg chg="mod">
          <ac:chgData name="Thomas" userId="575d030b64f4584e" providerId="LiveId" clId="{71734FF0-E7BD-4E37-AB70-FA70FFC7C74A}" dt="2022-03-22T16:03:22.832" v="1520" actId="12788"/>
          <ac:spMkLst>
            <pc:docMk/>
            <pc:sldMk cId="2387596425" sldId="674"/>
            <ac:spMk id="31" creationId="{7ADE4175-9574-4E69-8243-7A00CC9D337E}"/>
          </ac:spMkLst>
        </pc:spChg>
        <pc:spChg chg="mod">
          <ac:chgData name="Thomas" userId="575d030b64f4584e" providerId="LiveId" clId="{71734FF0-E7BD-4E37-AB70-FA70FFC7C74A}" dt="2022-03-23T14:42:32.858" v="1973" actId="20577"/>
          <ac:spMkLst>
            <pc:docMk/>
            <pc:sldMk cId="2387596425" sldId="674"/>
            <ac:spMk id="38" creationId="{999A169D-D399-45CA-93FA-5291C7649E4C}"/>
          </ac:spMkLst>
        </pc:spChg>
        <pc:spChg chg="mod">
          <ac:chgData name="Thomas" userId="575d030b64f4584e" providerId="LiveId" clId="{71734FF0-E7BD-4E37-AB70-FA70FFC7C74A}" dt="2022-03-22T16:03:30.463" v="1522" actId="122"/>
          <ac:spMkLst>
            <pc:docMk/>
            <pc:sldMk cId="2387596425" sldId="674"/>
            <ac:spMk id="40" creationId="{986F0FC0-E6F5-44F4-AE32-EF07B09E5C3C}"/>
          </ac:spMkLst>
        </pc:spChg>
        <pc:spChg chg="add del mod">
          <ac:chgData name="Thomas" userId="575d030b64f4584e" providerId="LiveId" clId="{71734FF0-E7BD-4E37-AB70-FA70FFC7C74A}" dt="2022-03-22T16:02:48.007" v="1517" actId="478"/>
          <ac:spMkLst>
            <pc:docMk/>
            <pc:sldMk cId="2387596425" sldId="674"/>
            <ac:spMk id="44" creationId="{E81360E0-3E3C-4836-A7B1-DAA1DB25BB61}"/>
          </ac:spMkLst>
        </pc:spChg>
        <pc:spChg chg="add mod">
          <ac:chgData name="Thomas" userId="575d030b64f4584e" providerId="LiveId" clId="{71734FF0-E7BD-4E37-AB70-FA70FFC7C74A}" dt="2022-03-22T16:03:38.009" v="1523" actId="571"/>
          <ac:spMkLst>
            <pc:docMk/>
            <pc:sldMk cId="2387596425" sldId="674"/>
            <ac:spMk id="45" creationId="{B8BF033C-B07B-4D09-A422-5F9AE8D058DB}"/>
          </ac:spMkLst>
        </pc:spChg>
        <pc:spChg chg="add mod">
          <ac:chgData name="Thomas" userId="575d030b64f4584e" providerId="LiveId" clId="{71734FF0-E7BD-4E37-AB70-FA70FFC7C74A}" dt="2022-03-22T16:03:38.009" v="1523" actId="571"/>
          <ac:spMkLst>
            <pc:docMk/>
            <pc:sldMk cId="2387596425" sldId="674"/>
            <ac:spMk id="46" creationId="{CE862E52-B3AB-412B-8A2B-641BBBCA6DE1}"/>
          </ac:spMkLst>
        </pc:spChg>
        <pc:spChg chg="add mod">
          <ac:chgData name="Thomas" userId="575d030b64f4584e" providerId="LiveId" clId="{71734FF0-E7BD-4E37-AB70-FA70FFC7C74A}" dt="2022-03-22T16:03:50.625" v="1525" actId="571"/>
          <ac:spMkLst>
            <pc:docMk/>
            <pc:sldMk cId="2387596425" sldId="674"/>
            <ac:spMk id="49" creationId="{9F6E157D-8745-457C-9B3A-2866850E96AD}"/>
          </ac:spMkLst>
        </pc:spChg>
        <pc:spChg chg="add mod">
          <ac:chgData name="Thomas" userId="575d030b64f4584e" providerId="LiveId" clId="{71734FF0-E7BD-4E37-AB70-FA70FFC7C74A}" dt="2022-03-22T16:03:50.625" v="1525" actId="571"/>
          <ac:spMkLst>
            <pc:docMk/>
            <pc:sldMk cId="2387596425" sldId="674"/>
            <ac:spMk id="50" creationId="{B6DDA8C4-83DF-45CB-8FFB-6F9D6B5201D5}"/>
          </ac:spMkLst>
        </pc:spChg>
        <pc:spChg chg="add del mod">
          <ac:chgData name="Thomas" userId="575d030b64f4584e" providerId="LiveId" clId="{71734FF0-E7BD-4E37-AB70-FA70FFC7C74A}" dt="2022-03-22T16:04:01.886" v="1527" actId="478"/>
          <ac:spMkLst>
            <pc:docMk/>
            <pc:sldMk cId="2387596425" sldId="674"/>
            <ac:spMk id="51" creationId="{D53AADC9-E195-4467-B819-61AC791E319D}"/>
          </ac:spMkLst>
        </pc:spChg>
        <pc:spChg chg="add mod">
          <ac:chgData name="Thomas" userId="575d030b64f4584e" providerId="LiveId" clId="{71734FF0-E7BD-4E37-AB70-FA70FFC7C74A}" dt="2022-03-22T16:04:00.225" v="1526" actId="571"/>
          <ac:spMkLst>
            <pc:docMk/>
            <pc:sldMk cId="2387596425" sldId="674"/>
            <ac:spMk id="52" creationId="{8D8E0DB7-C325-4ED0-B4F2-82146857CC82}"/>
          </ac:spMkLst>
        </pc:spChg>
        <pc:spChg chg="add mod">
          <ac:chgData name="Thomas" userId="575d030b64f4584e" providerId="LiveId" clId="{71734FF0-E7BD-4E37-AB70-FA70FFC7C74A}" dt="2022-03-22T16:04:00.225" v="1526" actId="571"/>
          <ac:spMkLst>
            <pc:docMk/>
            <pc:sldMk cId="2387596425" sldId="674"/>
            <ac:spMk id="53" creationId="{9AC3FF2C-800D-43D8-8438-528AF07886DD}"/>
          </ac:spMkLst>
        </pc:spChg>
        <pc:spChg chg="add mod">
          <ac:chgData name="Thomas" userId="575d030b64f4584e" providerId="LiveId" clId="{71734FF0-E7BD-4E37-AB70-FA70FFC7C74A}" dt="2022-03-22T16:04:00.225" v="1526" actId="571"/>
          <ac:spMkLst>
            <pc:docMk/>
            <pc:sldMk cId="2387596425" sldId="674"/>
            <ac:spMk id="54" creationId="{05E3586E-88D5-4DB0-B72F-A5C4FB216FD7}"/>
          </ac:spMkLst>
        </pc:spChg>
        <pc:spChg chg="add mod">
          <ac:chgData name="Thomas" userId="575d030b64f4584e" providerId="LiveId" clId="{71734FF0-E7BD-4E37-AB70-FA70FFC7C74A}" dt="2022-03-22T16:04:00.225" v="1526" actId="571"/>
          <ac:spMkLst>
            <pc:docMk/>
            <pc:sldMk cId="2387596425" sldId="674"/>
            <ac:spMk id="55" creationId="{AD6649B8-1A45-4656-9BA1-8E2A45A2AA91}"/>
          </ac:spMkLst>
        </pc:spChg>
        <pc:spChg chg="add mod">
          <ac:chgData name="Thomas" userId="575d030b64f4584e" providerId="LiveId" clId="{71734FF0-E7BD-4E37-AB70-FA70FFC7C74A}" dt="2022-03-22T16:04:00.225" v="1526" actId="571"/>
          <ac:spMkLst>
            <pc:docMk/>
            <pc:sldMk cId="2387596425" sldId="674"/>
            <ac:spMk id="56" creationId="{331D34C5-584B-4825-B43A-B09C28339191}"/>
          </ac:spMkLst>
        </pc:spChg>
        <pc:spChg chg="add mod">
          <ac:chgData name="Thomas" userId="575d030b64f4584e" providerId="LiveId" clId="{71734FF0-E7BD-4E37-AB70-FA70FFC7C74A}" dt="2022-03-22T16:04:00.225" v="1526" actId="571"/>
          <ac:spMkLst>
            <pc:docMk/>
            <pc:sldMk cId="2387596425" sldId="674"/>
            <ac:spMk id="58" creationId="{C737428A-01C1-4817-AAC3-123874C12F1D}"/>
          </ac:spMkLst>
        </pc:spChg>
        <pc:spChg chg="del">
          <ac:chgData name="Thomas" userId="575d030b64f4584e" providerId="LiveId" clId="{71734FF0-E7BD-4E37-AB70-FA70FFC7C74A}" dt="2022-03-22T16:03:13.088" v="1518" actId="478"/>
          <ac:spMkLst>
            <pc:docMk/>
            <pc:sldMk cId="2387596425" sldId="674"/>
            <ac:spMk id="71" creationId="{584FC18E-EAD5-4363-A90D-7AE8689F59D1}"/>
          </ac:spMkLst>
        </pc:spChg>
        <pc:spChg chg="del">
          <ac:chgData name="Thomas" userId="575d030b64f4584e" providerId="LiveId" clId="{71734FF0-E7BD-4E37-AB70-FA70FFC7C74A}" dt="2022-03-22T16:03:13.088" v="1518" actId="478"/>
          <ac:spMkLst>
            <pc:docMk/>
            <pc:sldMk cId="2387596425" sldId="674"/>
            <ac:spMk id="72" creationId="{842822D2-CCEC-4C3E-9E95-FCF885FA9247}"/>
          </ac:spMkLst>
        </pc:spChg>
        <pc:spChg chg="del">
          <ac:chgData name="Thomas" userId="575d030b64f4584e" providerId="LiveId" clId="{71734FF0-E7BD-4E37-AB70-FA70FFC7C74A}" dt="2022-03-22T16:03:43.418" v="1524" actId="478"/>
          <ac:spMkLst>
            <pc:docMk/>
            <pc:sldMk cId="2387596425" sldId="674"/>
            <ac:spMk id="86" creationId="{4676DB0D-15B3-416E-98C3-6B80B2F512DE}"/>
          </ac:spMkLst>
        </pc:spChg>
        <pc:spChg chg="del">
          <ac:chgData name="Thomas" userId="575d030b64f4584e" providerId="LiveId" clId="{71734FF0-E7BD-4E37-AB70-FA70FFC7C74A}" dt="2022-03-22T16:03:43.418" v="1524" actId="478"/>
          <ac:spMkLst>
            <pc:docMk/>
            <pc:sldMk cId="2387596425" sldId="674"/>
            <ac:spMk id="87" creationId="{A267C86F-5FFC-405E-9A79-CD88B853A50F}"/>
          </ac:spMkLst>
        </pc:spChg>
        <pc:spChg chg="del">
          <ac:chgData name="Thomas" userId="575d030b64f4584e" providerId="LiveId" clId="{71734FF0-E7BD-4E37-AB70-FA70FFC7C74A}" dt="2022-03-22T16:03:43.418" v="1524" actId="478"/>
          <ac:spMkLst>
            <pc:docMk/>
            <pc:sldMk cId="2387596425" sldId="674"/>
            <ac:spMk id="100" creationId="{F37FAEBE-0644-4B50-AEFC-EFA0F9C137F6}"/>
          </ac:spMkLst>
        </pc:spChg>
        <pc:spChg chg="del">
          <ac:chgData name="Thomas" userId="575d030b64f4584e" providerId="LiveId" clId="{71734FF0-E7BD-4E37-AB70-FA70FFC7C74A}" dt="2022-03-22T16:03:43.418" v="1524" actId="478"/>
          <ac:spMkLst>
            <pc:docMk/>
            <pc:sldMk cId="2387596425" sldId="674"/>
            <ac:spMk id="101" creationId="{87749E2D-8FDF-46F9-ACCF-FF51CD5254EA}"/>
          </ac:spMkLst>
        </pc:spChg>
        <pc:spChg chg="del">
          <ac:chgData name="Thomas" userId="575d030b64f4584e" providerId="LiveId" clId="{71734FF0-E7BD-4E37-AB70-FA70FFC7C74A}" dt="2022-03-22T16:03:43.418" v="1524" actId="478"/>
          <ac:spMkLst>
            <pc:docMk/>
            <pc:sldMk cId="2387596425" sldId="674"/>
            <ac:spMk id="111" creationId="{95137F7F-35D5-443D-8C17-69B9AD43D920}"/>
          </ac:spMkLst>
        </pc:spChg>
        <pc:spChg chg="del">
          <ac:chgData name="Thomas" userId="575d030b64f4584e" providerId="LiveId" clId="{71734FF0-E7BD-4E37-AB70-FA70FFC7C74A}" dt="2022-03-22T16:03:43.418" v="1524" actId="478"/>
          <ac:spMkLst>
            <pc:docMk/>
            <pc:sldMk cId="2387596425" sldId="674"/>
            <ac:spMk id="112" creationId="{BEA76D22-AC08-4532-B923-E6BD4FE12FAA}"/>
          </ac:spMkLst>
        </pc:spChg>
        <pc:spChg chg="del">
          <ac:chgData name="Thomas" userId="575d030b64f4584e" providerId="LiveId" clId="{71734FF0-E7BD-4E37-AB70-FA70FFC7C74A}" dt="2022-03-22T16:03:43.418" v="1524" actId="478"/>
          <ac:spMkLst>
            <pc:docMk/>
            <pc:sldMk cId="2387596425" sldId="674"/>
            <ac:spMk id="122" creationId="{DE8272DC-2EA0-467B-8AED-FA032FEEC8D8}"/>
          </ac:spMkLst>
        </pc:spChg>
        <pc:spChg chg="del">
          <ac:chgData name="Thomas" userId="575d030b64f4584e" providerId="LiveId" clId="{71734FF0-E7BD-4E37-AB70-FA70FFC7C74A}" dt="2022-03-22T16:03:43.418" v="1524" actId="478"/>
          <ac:spMkLst>
            <pc:docMk/>
            <pc:sldMk cId="2387596425" sldId="674"/>
            <ac:spMk id="123" creationId="{FDE609DB-A49C-4495-BFB2-ED6EE941C846}"/>
          </ac:spMkLst>
        </pc:spChg>
        <pc:grpChg chg="mod">
          <ac:chgData name="Thomas" userId="575d030b64f4584e" providerId="LiveId" clId="{71734FF0-E7BD-4E37-AB70-FA70FFC7C74A}" dt="2022-03-22T16:02:17.944" v="1511" actId="1076"/>
          <ac:grpSpMkLst>
            <pc:docMk/>
            <pc:sldMk cId="2387596425" sldId="674"/>
            <ac:grpSpMk id="41" creationId="{761BB3A3-E0C9-436A-903A-8DE2C1951F8F}"/>
          </ac:grpSpMkLst>
        </pc:grpChg>
        <pc:grpChg chg="mod">
          <ac:chgData name="Thomas" userId="575d030b64f4584e" providerId="LiveId" clId="{71734FF0-E7BD-4E37-AB70-FA70FFC7C74A}" dt="2022-03-22T16:04:11.676" v="1529" actId="1076"/>
          <ac:grpSpMkLst>
            <pc:docMk/>
            <pc:sldMk cId="2387596425" sldId="674"/>
            <ac:grpSpMk id="134" creationId="{7693283F-3612-484D-85BC-7629E1A2082E}"/>
          </ac:grpSpMkLst>
        </pc:grpChg>
        <pc:grpChg chg="mod">
          <ac:chgData name="Thomas" userId="575d030b64f4584e" providerId="LiveId" clId="{71734FF0-E7BD-4E37-AB70-FA70FFC7C74A}" dt="2022-03-22T16:07:45.982" v="1530" actId="1076"/>
          <ac:grpSpMkLst>
            <pc:docMk/>
            <pc:sldMk cId="2387596425" sldId="674"/>
            <ac:grpSpMk id="140" creationId="{2E6D4591-E5C3-4790-918A-365DE0718CD2}"/>
          </ac:grpSpMkLst>
        </pc:grpChg>
        <pc:picChg chg="mod">
          <ac:chgData name="Thomas" userId="575d030b64f4584e" providerId="LiveId" clId="{71734FF0-E7BD-4E37-AB70-FA70FFC7C74A}" dt="2022-03-22T16:04:07.995" v="1528" actId="1076"/>
          <ac:picMkLst>
            <pc:docMk/>
            <pc:sldMk cId="2387596425" sldId="674"/>
            <ac:picMk id="133" creationId="{C241D478-B385-428B-882C-1D2BA6345FBC}"/>
          </ac:picMkLst>
        </pc:picChg>
        <pc:picChg chg="mod">
          <ac:chgData name="Thomas" userId="575d030b64f4584e" providerId="LiveId" clId="{71734FF0-E7BD-4E37-AB70-FA70FFC7C74A}" dt="2022-03-22T16:07:45.982" v="1530" actId="1076"/>
          <ac:picMkLst>
            <pc:docMk/>
            <pc:sldMk cId="2387596425" sldId="674"/>
            <ac:picMk id="138" creationId="{856BA87E-C9B4-4187-931A-027276297C2D}"/>
          </ac:picMkLst>
        </pc:picChg>
        <pc:picChg chg="mod">
          <ac:chgData name="Thomas" userId="575d030b64f4584e" providerId="LiveId" clId="{71734FF0-E7BD-4E37-AB70-FA70FFC7C74A}" dt="2022-03-22T16:07:45.982" v="1530" actId="1076"/>
          <ac:picMkLst>
            <pc:docMk/>
            <pc:sldMk cId="2387596425" sldId="674"/>
            <ac:picMk id="139" creationId="{DE9960BE-B2BC-4439-AD5E-B56EBCE70078}"/>
          </ac:picMkLst>
        </pc:picChg>
      </pc:sldChg>
      <pc:sldChg chg="delSp modSp mod">
        <pc:chgData name="Thomas" userId="575d030b64f4584e" providerId="LiveId" clId="{71734FF0-E7BD-4E37-AB70-FA70FFC7C74A}" dt="2022-03-22T16:09:09.046" v="1539" actId="1076"/>
        <pc:sldMkLst>
          <pc:docMk/>
          <pc:sldMk cId="1901109217" sldId="675"/>
        </pc:sldMkLst>
        <pc:spChg chg="del">
          <ac:chgData name="Thomas" userId="575d030b64f4584e" providerId="LiveId" clId="{71734FF0-E7BD-4E37-AB70-FA70FFC7C74A}" dt="2022-03-22T16:08:33.879" v="1532" actId="478"/>
          <ac:spMkLst>
            <pc:docMk/>
            <pc:sldMk cId="1901109217" sldId="675"/>
            <ac:spMk id="16" creationId="{0EC95F4B-1327-4E0A-9C31-C66FF0E1226D}"/>
          </ac:spMkLst>
        </pc:spChg>
        <pc:spChg chg="del">
          <ac:chgData name="Thomas" userId="575d030b64f4584e" providerId="LiveId" clId="{71734FF0-E7BD-4E37-AB70-FA70FFC7C74A}" dt="2022-03-22T16:08:33.879" v="1532" actId="478"/>
          <ac:spMkLst>
            <pc:docMk/>
            <pc:sldMk cId="1901109217" sldId="675"/>
            <ac:spMk id="31" creationId="{A2AF30EF-BD11-4435-AEBC-6856EB72CC9C}"/>
          </ac:spMkLst>
        </pc:spChg>
        <pc:spChg chg="del">
          <ac:chgData name="Thomas" userId="575d030b64f4584e" providerId="LiveId" clId="{71734FF0-E7BD-4E37-AB70-FA70FFC7C74A}" dt="2022-03-22T16:08:33.879" v="1532" actId="478"/>
          <ac:spMkLst>
            <pc:docMk/>
            <pc:sldMk cId="1901109217" sldId="675"/>
            <ac:spMk id="43" creationId="{6787BC9D-838F-4E7E-8999-FD395A35BBE0}"/>
          </ac:spMkLst>
        </pc:spChg>
        <pc:spChg chg="del">
          <ac:chgData name="Thomas" userId="575d030b64f4584e" providerId="LiveId" clId="{71734FF0-E7BD-4E37-AB70-FA70FFC7C74A}" dt="2022-03-22T16:08:33.879" v="1532" actId="478"/>
          <ac:spMkLst>
            <pc:docMk/>
            <pc:sldMk cId="1901109217" sldId="675"/>
            <ac:spMk id="48" creationId="{8CC786A1-B177-4E83-A77E-E31AFC0C04B7}"/>
          </ac:spMkLst>
        </pc:spChg>
        <pc:spChg chg="del">
          <ac:chgData name="Thomas" userId="575d030b64f4584e" providerId="LiveId" clId="{71734FF0-E7BD-4E37-AB70-FA70FFC7C74A}" dt="2022-03-22T16:08:33.879" v="1532" actId="478"/>
          <ac:spMkLst>
            <pc:docMk/>
            <pc:sldMk cId="1901109217" sldId="675"/>
            <ac:spMk id="50" creationId="{4A0DD90A-1519-40D8-8627-A108CD71C777}"/>
          </ac:spMkLst>
        </pc:spChg>
        <pc:spChg chg="del">
          <ac:chgData name="Thomas" userId="575d030b64f4584e" providerId="LiveId" clId="{71734FF0-E7BD-4E37-AB70-FA70FFC7C74A}" dt="2022-03-22T16:08:33.879" v="1532" actId="478"/>
          <ac:spMkLst>
            <pc:docMk/>
            <pc:sldMk cId="1901109217" sldId="675"/>
            <ac:spMk id="52" creationId="{3F1E3757-717E-417D-B2A4-10D4F486BE3D}"/>
          </ac:spMkLst>
        </pc:spChg>
        <pc:spChg chg="del">
          <ac:chgData name="Thomas" userId="575d030b64f4584e" providerId="LiveId" clId="{71734FF0-E7BD-4E37-AB70-FA70FFC7C74A}" dt="2022-03-22T16:08:33.879" v="1532" actId="478"/>
          <ac:spMkLst>
            <pc:docMk/>
            <pc:sldMk cId="1901109217" sldId="675"/>
            <ac:spMk id="55" creationId="{63AAF3F8-2363-4ED2-B988-B51010101582}"/>
          </ac:spMkLst>
        </pc:spChg>
        <pc:spChg chg="del">
          <ac:chgData name="Thomas" userId="575d030b64f4584e" providerId="LiveId" clId="{71734FF0-E7BD-4E37-AB70-FA70FFC7C74A}" dt="2022-03-22T16:08:33.879" v="1532" actId="478"/>
          <ac:spMkLst>
            <pc:docMk/>
            <pc:sldMk cId="1901109217" sldId="675"/>
            <ac:spMk id="57" creationId="{891D43C7-43ED-4F4C-9391-C960DE52F063}"/>
          </ac:spMkLst>
        </pc:spChg>
        <pc:grpChg chg="mod">
          <ac:chgData name="Thomas" userId="575d030b64f4584e" providerId="LiveId" clId="{71734FF0-E7BD-4E37-AB70-FA70FFC7C74A}" dt="2022-03-22T16:08:52.373" v="1534" actId="1076"/>
          <ac:grpSpMkLst>
            <pc:docMk/>
            <pc:sldMk cId="1901109217" sldId="675"/>
            <ac:grpSpMk id="24" creationId="{B851F13D-1825-433C-B961-FB5A2CD1C73C}"/>
          </ac:grpSpMkLst>
        </pc:grpChg>
        <pc:grpChg chg="mod">
          <ac:chgData name="Thomas" userId="575d030b64f4584e" providerId="LiveId" clId="{71734FF0-E7BD-4E37-AB70-FA70FFC7C74A}" dt="2022-03-22T16:08:43.772" v="1533" actId="1076"/>
          <ac:grpSpMkLst>
            <pc:docMk/>
            <pc:sldMk cId="1901109217" sldId="675"/>
            <ac:grpSpMk id="28" creationId="{B9756453-362C-409C-BAD6-94232CCE9932}"/>
          </ac:grpSpMkLst>
        </pc:grpChg>
        <pc:grpChg chg="mod">
          <ac:chgData name="Thomas" userId="575d030b64f4584e" providerId="LiveId" clId="{71734FF0-E7BD-4E37-AB70-FA70FFC7C74A}" dt="2022-03-22T16:09:04.320" v="1538" actId="1076"/>
          <ac:grpSpMkLst>
            <pc:docMk/>
            <pc:sldMk cId="1901109217" sldId="675"/>
            <ac:grpSpMk id="75" creationId="{D427B8A7-F63F-4E87-82C1-0FBCA9DB5D81}"/>
          </ac:grpSpMkLst>
        </pc:grpChg>
        <pc:grpChg chg="mod">
          <ac:chgData name="Thomas" userId="575d030b64f4584e" providerId="LiveId" clId="{71734FF0-E7BD-4E37-AB70-FA70FFC7C74A}" dt="2022-03-22T16:08:43.772" v="1533" actId="1076"/>
          <ac:grpSpMkLst>
            <pc:docMk/>
            <pc:sldMk cId="1901109217" sldId="675"/>
            <ac:grpSpMk id="78" creationId="{E40C7C9E-B7E4-4E14-8070-BC27B51E807E}"/>
          </ac:grpSpMkLst>
        </pc:grpChg>
        <pc:picChg chg="mod">
          <ac:chgData name="Thomas" userId="575d030b64f4584e" providerId="LiveId" clId="{71734FF0-E7BD-4E37-AB70-FA70FFC7C74A}" dt="2022-03-22T16:08:57.563" v="1536" actId="1076"/>
          <ac:picMkLst>
            <pc:docMk/>
            <pc:sldMk cId="1901109217" sldId="675"/>
            <ac:picMk id="23" creationId="{B29BFC1A-B9BD-4B7D-AC6A-DDA42E3A307A}"/>
          </ac:picMkLst>
        </pc:picChg>
        <pc:picChg chg="mod">
          <ac:chgData name="Thomas" userId="575d030b64f4584e" providerId="LiveId" clId="{71734FF0-E7BD-4E37-AB70-FA70FFC7C74A}" dt="2022-03-22T16:08:43.772" v="1533" actId="1076"/>
          <ac:picMkLst>
            <pc:docMk/>
            <pc:sldMk cId="1901109217" sldId="675"/>
            <ac:picMk id="40" creationId="{7CFC7CEE-EF46-4432-821F-5AC1C16F3B74}"/>
          </ac:picMkLst>
        </pc:picChg>
        <pc:picChg chg="mod">
          <ac:chgData name="Thomas" userId="575d030b64f4584e" providerId="LiveId" clId="{71734FF0-E7BD-4E37-AB70-FA70FFC7C74A}" dt="2022-03-22T16:08:43.772" v="1533" actId="1076"/>
          <ac:picMkLst>
            <pc:docMk/>
            <pc:sldMk cId="1901109217" sldId="675"/>
            <ac:picMk id="74" creationId="{8B0111D9-5F48-4215-AE13-9F1E4D32059E}"/>
          </ac:picMkLst>
        </pc:picChg>
        <pc:picChg chg="mod">
          <ac:chgData name="Thomas" userId="575d030b64f4584e" providerId="LiveId" clId="{71734FF0-E7BD-4E37-AB70-FA70FFC7C74A}" dt="2022-03-22T16:09:09.046" v="1539" actId="1076"/>
          <ac:picMkLst>
            <pc:docMk/>
            <pc:sldMk cId="1901109217" sldId="675"/>
            <ac:picMk id="81" creationId="{5BADD324-A7CA-49D5-8BD9-7DD146498C01}"/>
          </ac:picMkLst>
        </pc:picChg>
      </pc:sldChg>
      <pc:sldChg chg="addSp delSp modSp mod">
        <pc:chgData name="Thomas" userId="575d030b64f4584e" providerId="LiveId" clId="{71734FF0-E7BD-4E37-AB70-FA70FFC7C74A}" dt="2022-03-23T14:56:12.747" v="2006" actId="478"/>
        <pc:sldMkLst>
          <pc:docMk/>
          <pc:sldMk cId="2889925944" sldId="676"/>
        </pc:sldMkLst>
        <pc:spChg chg="mod">
          <ac:chgData name="Thomas" userId="575d030b64f4584e" providerId="LiveId" clId="{71734FF0-E7BD-4E37-AB70-FA70FFC7C74A}" dt="2022-03-23T14:54:59.514" v="1994" actId="1076"/>
          <ac:spMkLst>
            <pc:docMk/>
            <pc:sldMk cId="2889925944" sldId="676"/>
            <ac:spMk id="13" creationId="{BA9FA3B0-3F9E-4C08-BC67-C1A08065AE6A}"/>
          </ac:spMkLst>
        </pc:spChg>
        <pc:spChg chg="mod">
          <ac:chgData name="Thomas" userId="575d030b64f4584e" providerId="LiveId" clId="{71734FF0-E7BD-4E37-AB70-FA70FFC7C74A}" dt="2022-03-23T14:55:07.185" v="1995" actId="1076"/>
          <ac:spMkLst>
            <pc:docMk/>
            <pc:sldMk cId="2889925944" sldId="676"/>
            <ac:spMk id="14" creationId="{958D7286-9B65-49FB-88FF-4FB450A07BCF}"/>
          </ac:spMkLst>
        </pc:spChg>
        <pc:spChg chg="mod">
          <ac:chgData name="Thomas" userId="575d030b64f4584e" providerId="LiveId" clId="{71734FF0-E7BD-4E37-AB70-FA70FFC7C74A}" dt="2022-03-23T14:54:59.514" v="1994" actId="1076"/>
          <ac:spMkLst>
            <pc:docMk/>
            <pc:sldMk cId="2889925944" sldId="676"/>
            <ac:spMk id="15" creationId="{6C63B6EB-4C93-4D1C-9664-0FA6A77C3E73}"/>
          </ac:spMkLst>
        </pc:spChg>
        <pc:spChg chg="mod">
          <ac:chgData name="Thomas" userId="575d030b64f4584e" providerId="LiveId" clId="{71734FF0-E7BD-4E37-AB70-FA70FFC7C74A}" dt="2022-03-23T14:54:59.514" v="1994" actId="1076"/>
          <ac:spMkLst>
            <pc:docMk/>
            <pc:sldMk cId="2889925944" sldId="676"/>
            <ac:spMk id="16" creationId="{3792D64C-1BF9-4690-8966-F3C7775398D2}"/>
          </ac:spMkLst>
        </pc:spChg>
        <pc:spChg chg="mod">
          <ac:chgData name="Thomas" userId="575d030b64f4584e" providerId="LiveId" clId="{71734FF0-E7BD-4E37-AB70-FA70FFC7C74A}" dt="2022-03-23T14:55:07.185" v="1995" actId="1076"/>
          <ac:spMkLst>
            <pc:docMk/>
            <pc:sldMk cId="2889925944" sldId="676"/>
            <ac:spMk id="19" creationId="{D01E6092-6381-496A-8E0B-5C96439F2393}"/>
          </ac:spMkLst>
        </pc:spChg>
        <pc:spChg chg="mod">
          <ac:chgData name="Thomas" userId="575d030b64f4584e" providerId="LiveId" clId="{71734FF0-E7BD-4E37-AB70-FA70FFC7C74A}" dt="2022-03-23T14:55:07.185" v="1995" actId="1076"/>
          <ac:spMkLst>
            <pc:docMk/>
            <pc:sldMk cId="2889925944" sldId="676"/>
            <ac:spMk id="20" creationId="{978F05C8-9F56-4BB4-8965-F4C48C08EE7F}"/>
          </ac:spMkLst>
        </pc:spChg>
        <pc:spChg chg="mod">
          <ac:chgData name="Thomas" userId="575d030b64f4584e" providerId="LiveId" clId="{71734FF0-E7BD-4E37-AB70-FA70FFC7C74A}" dt="2022-03-23T14:55:27.618" v="1997" actId="14100"/>
          <ac:spMkLst>
            <pc:docMk/>
            <pc:sldMk cId="2889925944" sldId="676"/>
            <ac:spMk id="310" creationId="{4510765D-5E5A-4BC0-8799-A7FE3C59BDF2}"/>
          </ac:spMkLst>
        </pc:spChg>
        <pc:picChg chg="add del">
          <ac:chgData name="Thomas" userId="575d030b64f4584e" providerId="LiveId" clId="{71734FF0-E7BD-4E37-AB70-FA70FFC7C74A}" dt="2022-03-23T14:56:12.747" v="2006" actId="478"/>
          <ac:picMkLst>
            <pc:docMk/>
            <pc:sldMk cId="2889925944" sldId="676"/>
            <ac:picMk id="7" creationId="{ECE2C4BB-6376-47CD-B113-2514D201A9B3}"/>
          </ac:picMkLst>
        </pc:picChg>
      </pc:sldChg>
      <pc:sldChg chg="delSp modSp del mod ord">
        <pc:chgData name="Thomas" userId="575d030b64f4584e" providerId="LiveId" clId="{71734FF0-E7BD-4E37-AB70-FA70FFC7C74A}" dt="2022-03-23T14:50:26.481" v="1991" actId="47"/>
        <pc:sldMkLst>
          <pc:docMk/>
          <pc:sldMk cId="1579581216" sldId="678"/>
        </pc:sldMkLst>
        <pc:spChg chg="mod">
          <ac:chgData name="Thomas" userId="575d030b64f4584e" providerId="LiveId" clId="{71734FF0-E7BD-4E37-AB70-FA70FFC7C74A}" dt="2022-03-23T14:48:55.248" v="1982" actId="14100"/>
          <ac:spMkLst>
            <pc:docMk/>
            <pc:sldMk cId="1579581216" sldId="678"/>
            <ac:spMk id="12" creationId="{A697C3E7-CCDE-45E6-939B-70535F16C945}"/>
          </ac:spMkLst>
        </pc:spChg>
        <pc:spChg chg="mod">
          <ac:chgData name="Thomas" userId="575d030b64f4584e" providerId="LiveId" clId="{71734FF0-E7BD-4E37-AB70-FA70FFC7C74A}" dt="2022-03-23T14:49:27.795" v="1990" actId="20577"/>
          <ac:spMkLst>
            <pc:docMk/>
            <pc:sldMk cId="1579581216" sldId="678"/>
            <ac:spMk id="21" creationId="{5EB5C52C-86CC-42B2-88EE-CAD397526C6F}"/>
          </ac:spMkLst>
        </pc:spChg>
        <pc:spChg chg="del">
          <ac:chgData name="Thomas" userId="575d030b64f4584e" providerId="LiveId" clId="{71734FF0-E7BD-4E37-AB70-FA70FFC7C74A}" dt="2022-03-23T14:48:49.695" v="1979" actId="478"/>
          <ac:spMkLst>
            <pc:docMk/>
            <pc:sldMk cId="1579581216" sldId="678"/>
            <ac:spMk id="22" creationId="{4CBDC95B-857A-45BB-94C0-B0FEE29B0A10}"/>
          </ac:spMkLst>
        </pc:spChg>
        <pc:spChg chg="del">
          <ac:chgData name="Thomas" userId="575d030b64f4584e" providerId="LiveId" clId="{71734FF0-E7BD-4E37-AB70-FA70FFC7C74A}" dt="2022-03-23T14:48:49.695" v="1979" actId="478"/>
          <ac:spMkLst>
            <pc:docMk/>
            <pc:sldMk cId="1579581216" sldId="678"/>
            <ac:spMk id="23" creationId="{D424DAE0-9A92-4351-A1B8-DE6E6CD34B2C}"/>
          </ac:spMkLst>
        </pc:spChg>
        <pc:spChg chg="del">
          <ac:chgData name="Thomas" userId="575d030b64f4584e" providerId="LiveId" clId="{71734FF0-E7BD-4E37-AB70-FA70FFC7C74A}" dt="2022-03-23T14:48:49.695" v="1979" actId="478"/>
          <ac:spMkLst>
            <pc:docMk/>
            <pc:sldMk cId="1579581216" sldId="678"/>
            <ac:spMk id="24" creationId="{5E1B5A8E-83C5-4510-9F89-8C6F33B681DD}"/>
          </ac:spMkLst>
        </pc:spChg>
        <pc:spChg chg="mod">
          <ac:chgData name="Thomas" userId="575d030b64f4584e" providerId="LiveId" clId="{71734FF0-E7BD-4E37-AB70-FA70FFC7C74A}" dt="2022-03-23T14:48:51.478" v="1981" actId="20577"/>
          <ac:spMkLst>
            <pc:docMk/>
            <pc:sldMk cId="1579581216" sldId="678"/>
            <ac:spMk id="26" creationId="{27CB8EAE-59A0-481A-92D7-2D65D7B6D087}"/>
          </ac:spMkLst>
        </pc:spChg>
      </pc:sldChg>
      <pc:sldChg chg="ord">
        <pc:chgData name="Thomas" userId="575d030b64f4584e" providerId="LiveId" clId="{71734FF0-E7BD-4E37-AB70-FA70FFC7C74A}" dt="2022-03-24T13:28:58.401" v="4024"/>
        <pc:sldMkLst>
          <pc:docMk/>
          <pc:sldMk cId="4018616194" sldId="679"/>
        </pc:sldMkLst>
      </pc:sldChg>
      <pc:sldChg chg="ord">
        <pc:chgData name="Thomas" userId="575d030b64f4584e" providerId="LiveId" clId="{71734FF0-E7BD-4E37-AB70-FA70FFC7C74A}" dt="2022-03-24T13:28:58.401" v="4024"/>
        <pc:sldMkLst>
          <pc:docMk/>
          <pc:sldMk cId="485389693" sldId="680"/>
        </pc:sldMkLst>
      </pc:sldChg>
      <pc:sldChg chg="ord">
        <pc:chgData name="Thomas" userId="575d030b64f4584e" providerId="LiveId" clId="{71734FF0-E7BD-4E37-AB70-FA70FFC7C74A}" dt="2022-03-24T13:28:58.401" v="4024"/>
        <pc:sldMkLst>
          <pc:docMk/>
          <pc:sldMk cId="3736436517" sldId="681"/>
        </pc:sldMkLst>
      </pc:sldChg>
      <pc:sldChg chg="ord">
        <pc:chgData name="Thomas" userId="575d030b64f4584e" providerId="LiveId" clId="{71734FF0-E7BD-4E37-AB70-FA70FFC7C74A}" dt="2022-03-24T13:28:58.401" v="4024"/>
        <pc:sldMkLst>
          <pc:docMk/>
          <pc:sldMk cId="3019075342" sldId="682"/>
        </pc:sldMkLst>
      </pc:sldChg>
      <pc:sldChg chg="addSp delSp modSp mod ord">
        <pc:chgData name="Thomas" userId="575d030b64f4584e" providerId="LiveId" clId="{71734FF0-E7BD-4E37-AB70-FA70FFC7C74A}" dt="2022-03-24T13:28:58.401" v="4024"/>
        <pc:sldMkLst>
          <pc:docMk/>
          <pc:sldMk cId="1590422925" sldId="683"/>
        </pc:sldMkLst>
        <pc:spChg chg="mod">
          <ac:chgData name="Thomas" userId="575d030b64f4584e" providerId="LiveId" clId="{71734FF0-E7BD-4E37-AB70-FA70FFC7C74A}" dt="2022-03-23T15:51:06.652" v="2406" actId="207"/>
          <ac:spMkLst>
            <pc:docMk/>
            <pc:sldMk cId="1590422925" sldId="683"/>
            <ac:spMk id="11" creationId="{22FF5332-E0BD-4B07-B53A-975460B436D3}"/>
          </ac:spMkLst>
        </pc:spChg>
        <pc:spChg chg="add del">
          <ac:chgData name="Thomas" userId="575d030b64f4584e" providerId="LiveId" clId="{71734FF0-E7BD-4E37-AB70-FA70FFC7C74A}" dt="2022-03-23T15:06:59.369" v="2124" actId="478"/>
          <ac:spMkLst>
            <pc:docMk/>
            <pc:sldMk cId="1590422925" sldId="683"/>
            <ac:spMk id="16" creationId="{1891C57E-1F58-4D2A-9BF4-A50C0C33DDC5}"/>
          </ac:spMkLst>
        </pc:spChg>
        <pc:spChg chg="add del">
          <ac:chgData name="Thomas" userId="575d030b64f4584e" providerId="LiveId" clId="{71734FF0-E7BD-4E37-AB70-FA70FFC7C74A}" dt="2022-03-23T15:06:59.369" v="2124" actId="478"/>
          <ac:spMkLst>
            <pc:docMk/>
            <pc:sldMk cId="1590422925" sldId="683"/>
            <ac:spMk id="17" creationId="{B6C11324-4648-42F5-9608-900C290FBF8C}"/>
          </ac:spMkLst>
        </pc:spChg>
        <pc:spChg chg="add del">
          <ac:chgData name="Thomas" userId="575d030b64f4584e" providerId="LiveId" clId="{71734FF0-E7BD-4E37-AB70-FA70FFC7C74A}" dt="2022-03-23T15:06:59.369" v="2124" actId="478"/>
          <ac:spMkLst>
            <pc:docMk/>
            <pc:sldMk cId="1590422925" sldId="683"/>
            <ac:spMk id="18" creationId="{FC634FE4-C38A-4316-9CBF-A4DE3B90ADE5}"/>
          </ac:spMkLst>
        </pc:spChg>
        <pc:spChg chg="add del">
          <ac:chgData name="Thomas" userId="575d030b64f4584e" providerId="LiveId" clId="{71734FF0-E7BD-4E37-AB70-FA70FFC7C74A}" dt="2022-03-23T15:06:59.369" v="2124" actId="478"/>
          <ac:spMkLst>
            <pc:docMk/>
            <pc:sldMk cId="1590422925" sldId="683"/>
            <ac:spMk id="19" creationId="{AD7D4196-9827-4E88-B2EF-F848B89BC8AF}"/>
          </ac:spMkLst>
        </pc:spChg>
      </pc:sldChg>
      <pc:sldChg chg="addSp delSp modSp mod">
        <pc:chgData name="Thomas" userId="575d030b64f4584e" providerId="LiveId" clId="{71734FF0-E7BD-4E37-AB70-FA70FFC7C74A}" dt="2022-03-24T09:24:06.618" v="2592" actId="478"/>
        <pc:sldMkLst>
          <pc:docMk/>
          <pc:sldMk cId="3205009759" sldId="685"/>
        </pc:sldMkLst>
        <pc:spChg chg="mod">
          <ac:chgData name="Thomas" userId="575d030b64f4584e" providerId="LiveId" clId="{71734FF0-E7BD-4E37-AB70-FA70FFC7C74A}" dt="2022-03-24T09:24:04.416" v="2590"/>
          <ac:spMkLst>
            <pc:docMk/>
            <pc:sldMk cId="3205009759" sldId="685"/>
            <ac:spMk id="46" creationId="{24C1641C-31B0-4B8A-8A52-BD5AC515DE30}"/>
          </ac:spMkLst>
        </pc:spChg>
        <pc:spChg chg="mod">
          <ac:chgData name="Thomas" userId="575d030b64f4584e" providerId="LiveId" clId="{71734FF0-E7BD-4E37-AB70-FA70FFC7C74A}" dt="2022-03-24T09:24:04.189" v="2589"/>
          <ac:spMkLst>
            <pc:docMk/>
            <pc:sldMk cId="3205009759" sldId="685"/>
            <ac:spMk id="54" creationId="{FC8DDAB5-9B2A-4FBD-A0EC-C79882B581E6}"/>
          </ac:spMkLst>
        </pc:spChg>
        <pc:spChg chg="mod">
          <ac:chgData name="Thomas" userId="575d030b64f4584e" providerId="LiveId" clId="{71734FF0-E7BD-4E37-AB70-FA70FFC7C74A}" dt="2022-03-24T09:24:03.981" v="2588"/>
          <ac:spMkLst>
            <pc:docMk/>
            <pc:sldMk cId="3205009759" sldId="685"/>
            <ac:spMk id="64" creationId="{E3BA70ED-1D15-457E-8C7A-D5B294C8C284}"/>
          </ac:spMkLst>
        </pc:spChg>
        <pc:spChg chg="mod">
          <ac:chgData name="Thomas" userId="575d030b64f4584e" providerId="LiveId" clId="{71734FF0-E7BD-4E37-AB70-FA70FFC7C74A}" dt="2022-03-24T09:24:03.755" v="2587"/>
          <ac:spMkLst>
            <pc:docMk/>
            <pc:sldMk cId="3205009759" sldId="685"/>
            <ac:spMk id="80" creationId="{EC1DFAAF-7ACB-4DD0-90F0-10EC9DA66FE7}"/>
          </ac:spMkLst>
        </pc:spChg>
        <pc:spChg chg="mod">
          <ac:chgData name="Thomas" userId="575d030b64f4584e" providerId="LiveId" clId="{71734FF0-E7BD-4E37-AB70-FA70FFC7C74A}" dt="2022-03-24T09:24:03.485" v="2586"/>
          <ac:spMkLst>
            <pc:docMk/>
            <pc:sldMk cId="3205009759" sldId="685"/>
            <ac:spMk id="84" creationId="{C5BDF33F-68AA-4ABE-B11A-34A641465197}"/>
          </ac:spMkLst>
        </pc:spChg>
        <pc:spChg chg="mod">
          <ac:chgData name="Thomas" userId="575d030b64f4584e" providerId="LiveId" clId="{71734FF0-E7BD-4E37-AB70-FA70FFC7C74A}" dt="2022-03-24T09:24:03.182" v="2585"/>
          <ac:spMkLst>
            <pc:docMk/>
            <pc:sldMk cId="3205009759" sldId="685"/>
            <ac:spMk id="90" creationId="{7BC5D035-1413-4595-8C32-8F9702DC02C2}"/>
          </ac:spMkLst>
        </pc:spChg>
        <pc:spChg chg="add del">
          <ac:chgData name="Thomas" userId="575d030b64f4584e" providerId="LiveId" clId="{71734FF0-E7BD-4E37-AB70-FA70FFC7C74A}" dt="2022-03-24T09:24:06.618" v="2592" actId="478"/>
          <ac:spMkLst>
            <pc:docMk/>
            <pc:sldMk cId="3205009759" sldId="685"/>
            <ac:spMk id="104" creationId="{89EB76BE-BF4B-470A-84C9-35EFF13CC37C}"/>
          </ac:spMkLst>
        </pc:spChg>
        <pc:grpChg chg="add del">
          <ac:chgData name="Thomas" userId="575d030b64f4584e" providerId="LiveId" clId="{71734FF0-E7BD-4E37-AB70-FA70FFC7C74A}" dt="2022-03-24T09:23:38.744" v="2577" actId="478"/>
          <ac:grpSpMkLst>
            <pc:docMk/>
            <pc:sldMk cId="3205009759" sldId="685"/>
            <ac:grpSpMk id="67" creationId="{E44CDA73-66BC-428D-A43F-043CCEDC3905}"/>
          </ac:grpSpMkLst>
        </pc:grpChg>
        <pc:grpChg chg="add del">
          <ac:chgData name="Thomas" userId="575d030b64f4584e" providerId="LiveId" clId="{71734FF0-E7BD-4E37-AB70-FA70FFC7C74A}" dt="2022-03-24T09:23:38.744" v="2577" actId="478"/>
          <ac:grpSpMkLst>
            <pc:docMk/>
            <pc:sldMk cId="3205009759" sldId="685"/>
            <ac:grpSpMk id="73" creationId="{727802B8-30C7-414F-A691-201E0A579D12}"/>
          </ac:grpSpMkLst>
        </pc:grpChg>
        <pc:grpChg chg="add del">
          <ac:chgData name="Thomas" userId="575d030b64f4584e" providerId="LiveId" clId="{71734FF0-E7BD-4E37-AB70-FA70FFC7C74A}" dt="2022-03-24T09:24:06.618" v="2592" actId="478"/>
          <ac:grpSpMkLst>
            <pc:docMk/>
            <pc:sldMk cId="3205009759" sldId="685"/>
            <ac:grpSpMk id="99" creationId="{75AE50C4-F72E-4B30-9407-D6B25FC93B1A}"/>
          </ac:grpSpMkLst>
        </pc:grpChg>
        <pc:grpChg chg="add del">
          <ac:chgData name="Thomas" userId="575d030b64f4584e" providerId="LiveId" clId="{71734FF0-E7BD-4E37-AB70-FA70FFC7C74A}" dt="2022-03-24T09:24:06.618" v="2592" actId="478"/>
          <ac:grpSpMkLst>
            <pc:docMk/>
            <pc:sldMk cId="3205009759" sldId="685"/>
            <ac:grpSpMk id="105" creationId="{2C861FE0-C44E-4EB0-AE36-B04C02FD8577}"/>
          </ac:grpSpMkLst>
        </pc:grpChg>
        <pc:picChg chg="add del">
          <ac:chgData name="Thomas" userId="575d030b64f4584e" providerId="LiveId" clId="{71734FF0-E7BD-4E37-AB70-FA70FFC7C74A}" dt="2022-03-24T09:23:38.744" v="2577" actId="478"/>
          <ac:picMkLst>
            <pc:docMk/>
            <pc:sldMk cId="3205009759" sldId="685"/>
            <ac:picMk id="51" creationId="{587EBA45-8AEF-4CE8-BE1C-9010B0FA746A}"/>
          </ac:picMkLst>
        </pc:picChg>
      </pc:sldChg>
      <pc:sldChg chg="addSp delSp modSp mod">
        <pc:chgData name="Thomas" userId="575d030b64f4584e" providerId="LiveId" clId="{71734FF0-E7BD-4E37-AB70-FA70FFC7C74A}" dt="2022-03-24T09:15:51.094" v="2468" actId="165"/>
        <pc:sldMkLst>
          <pc:docMk/>
          <pc:sldMk cId="112857417" sldId="686"/>
        </pc:sldMkLst>
        <pc:spChg chg="add del mod topLvl">
          <ac:chgData name="Thomas" userId="575d030b64f4584e" providerId="LiveId" clId="{71734FF0-E7BD-4E37-AB70-FA70FFC7C74A}" dt="2022-03-24T09:15:51.094" v="2468" actId="165"/>
          <ac:spMkLst>
            <pc:docMk/>
            <pc:sldMk cId="112857417" sldId="686"/>
            <ac:spMk id="7" creationId="{0A379810-6C9E-4141-8EEB-A24D2CA7C735}"/>
          </ac:spMkLst>
        </pc:spChg>
        <pc:spChg chg="mod">
          <ac:chgData name="Thomas" userId="575d030b64f4584e" providerId="LiveId" clId="{71734FF0-E7BD-4E37-AB70-FA70FFC7C74A}" dt="2022-03-24T09:13:19.694" v="2441" actId="12788"/>
          <ac:spMkLst>
            <pc:docMk/>
            <pc:sldMk cId="112857417" sldId="686"/>
            <ac:spMk id="23" creationId="{6BA2090C-78F8-41C4-838E-F2E291843A09}"/>
          </ac:spMkLst>
        </pc:spChg>
        <pc:spChg chg="mod topLvl">
          <ac:chgData name="Thomas" userId="575d030b64f4584e" providerId="LiveId" clId="{71734FF0-E7BD-4E37-AB70-FA70FFC7C74A}" dt="2022-03-24T09:15:51.094" v="2468" actId="165"/>
          <ac:spMkLst>
            <pc:docMk/>
            <pc:sldMk cId="112857417" sldId="686"/>
            <ac:spMk id="25" creationId="{D7B16FE9-4799-4417-94AA-6F390409A6D8}"/>
          </ac:spMkLst>
        </pc:spChg>
        <pc:spChg chg="mod topLvl">
          <ac:chgData name="Thomas" userId="575d030b64f4584e" providerId="LiveId" clId="{71734FF0-E7BD-4E37-AB70-FA70FFC7C74A}" dt="2022-03-24T09:15:51.094" v="2468" actId="165"/>
          <ac:spMkLst>
            <pc:docMk/>
            <pc:sldMk cId="112857417" sldId="686"/>
            <ac:spMk id="28" creationId="{E4025B4F-DB20-40AA-B7F2-6A163BC4DAA5}"/>
          </ac:spMkLst>
        </pc:spChg>
        <pc:spChg chg="add del mod topLvl">
          <ac:chgData name="Thomas" userId="575d030b64f4584e" providerId="LiveId" clId="{71734FF0-E7BD-4E37-AB70-FA70FFC7C74A}" dt="2022-03-24T09:15:51.094" v="2468" actId="165"/>
          <ac:spMkLst>
            <pc:docMk/>
            <pc:sldMk cId="112857417" sldId="686"/>
            <ac:spMk id="34" creationId="{BE97659A-CAA8-4374-A86E-44710934F65B}"/>
          </ac:spMkLst>
        </pc:spChg>
        <pc:spChg chg="mod topLvl">
          <ac:chgData name="Thomas" userId="575d030b64f4584e" providerId="LiveId" clId="{71734FF0-E7BD-4E37-AB70-FA70FFC7C74A}" dt="2022-03-24T09:15:51.094" v="2468" actId="165"/>
          <ac:spMkLst>
            <pc:docMk/>
            <pc:sldMk cId="112857417" sldId="686"/>
            <ac:spMk id="35" creationId="{5AE58B7F-9AAE-4BEB-BA57-4880BF2145E3}"/>
          </ac:spMkLst>
        </pc:spChg>
        <pc:spChg chg="mod topLvl">
          <ac:chgData name="Thomas" userId="575d030b64f4584e" providerId="LiveId" clId="{71734FF0-E7BD-4E37-AB70-FA70FFC7C74A}" dt="2022-03-24T09:15:51.094" v="2468" actId="165"/>
          <ac:spMkLst>
            <pc:docMk/>
            <pc:sldMk cId="112857417" sldId="686"/>
            <ac:spMk id="36" creationId="{1955E41B-CC6E-46B9-9A8F-1A51DAA5D991}"/>
          </ac:spMkLst>
        </pc:spChg>
        <pc:spChg chg="mod">
          <ac:chgData name="Thomas" userId="575d030b64f4584e" providerId="LiveId" clId="{71734FF0-E7BD-4E37-AB70-FA70FFC7C74A}" dt="2022-03-24T09:12:52.857" v="2439" actId="12788"/>
          <ac:spMkLst>
            <pc:docMk/>
            <pc:sldMk cId="112857417" sldId="686"/>
            <ac:spMk id="40" creationId="{C9021501-8F10-4408-87C6-28CD49CEEF33}"/>
          </ac:spMkLst>
        </pc:spChg>
        <pc:spChg chg="mod">
          <ac:chgData name="Thomas" userId="575d030b64f4584e" providerId="LiveId" clId="{71734FF0-E7BD-4E37-AB70-FA70FFC7C74A}" dt="2022-03-24T09:12:51.244" v="2438" actId="12788"/>
          <ac:spMkLst>
            <pc:docMk/>
            <pc:sldMk cId="112857417" sldId="686"/>
            <ac:spMk id="41" creationId="{77491D2A-7F72-45CA-B3BE-2AE00F700A98}"/>
          </ac:spMkLst>
        </pc:spChg>
        <pc:spChg chg="mod">
          <ac:chgData name="Thomas" userId="575d030b64f4584e" providerId="LiveId" clId="{71734FF0-E7BD-4E37-AB70-FA70FFC7C74A}" dt="2022-03-24T09:15:48.974" v="2467" actId="12789"/>
          <ac:spMkLst>
            <pc:docMk/>
            <pc:sldMk cId="112857417" sldId="686"/>
            <ac:spMk id="346" creationId="{F2B64760-CD3D-440B-84D7-97E0D7DA59C4}"/>
          </ac:spMkLst>
        </pc:spChg>
        <pc:grpChg chg="add del mod">
          <ac:chgData name="Thomas" userId="575d030b64f4584e" providerId="LiveId" clId="{71734FF0-E7BD-4E37-AB70-FA70FFC7C74A}" dt="2022-03-24T09:15:51.094" v="2468" actId="165"/>
          <ac:grpSpMkLst>
            <pc:docMk/>
            <pc:sldMk cId="112857417" sldId="686"/>
            <ac:grpSpMk id="2" creationId="{4E5E53BA-46C0-408F-A8FB-DE93D8D39009}"/>
          </ac:grpSpMkLst>
        </pc:grpChg>
        <pc:grpChg chg="add del mod">
          <ac:chgData name="Thomas" userId="575d030b64f4584e" providerId="LiveId" clId="{71734FF0-E7BD-4E37-AB70-FA70FFC7C74A}" dt="2022-03-24T09:15:23.056" v="2461" actId="478"/>
          <ac:grpSpMkLst>
            <pc:docMk/>
            <pc:sldMk cId="112857417" sldId="686"/>
            <ac:grpSpMk id="29" creationId="{093CFE6F-96DD-45EF-8899-DDDE7DE020D8}"/>
          </ac:grpSpMkLst>
        </pc:grpChg>
        <pc:picChg chg="add del mod">
          <ac:chgData name="Thomas" userId="575d030b64f4584e" providerId="LiveId" clId="{71734FF0-E7BD-4E37-AB70-FA70FFC7C74A}" dt="2022-03-24T09:15:23.056" v="2461" actId="478"/>
          <ac:picMkLst>
            <pc:docMk/>
            <pc:sldMk cId="112857417" sldId="686"/>
            <ac:picMk id="44" creationId="{2DF50BAD-DD2C-4927-AC53-EC8ADDF44BED}"/>
          </ac:picMkLst>
        </pc:picChg>
      </pc:sldChg>
      <pc:sldChg chg="addSp delSp modSp mod">
        <pc:chgData name="Thomas" userId="575d030b64f4584e" providerId="LiveId" clId="{71734FF0-E7BD-4E37-AB70-FA70FFC7C74A}" dt="2022-03-24T09:16:50.433" v="2482"/>
        <pc:sldMkLst>
          <pc:docMk/>
          <pc:sldMk cId="3573278903" sldId="687"/>
        </pc:sldMkLst>
        <pc:spChg chg="mod">
          <ac:chgData name="Thomas" userId="575d030b64f4584e" providerId="LiveId" clId="{71734FF0-E7BD-4E37-AB70-FA70FFC7C74A}" dt="2022-03-24T09:16:37.381" v="2479" actId="12789"/>
          <ac:spMkLst>
            <pc:docMk/>
            <pc:sldMk cId="3573278903" sldId="687"/>
            <ac:spMk id="25" creationId="{9B8C2D0F-0334-4D7F-9D18-0C9C8990A78E}"/>
          </ac:spMkLst>
        </pc:spChg>
        <pc:spChg chg="add mod">
          <ac:chgData name="Thomas" userId="575d030b64f4584e" providerId="LiveId" clId="{71734FF0-E7BD-4E37-AB70-FA70FFC7C74A}" dt="2022-03-24T09:16:50.433" v="2482"/>
          <ac:spMkLst>
            <pc:docMk/>
            <pc:sldMk cId="3573278903" sldId="687"/>
            <ac:spMk id="26" creationId="{154EFD3E-0DFE-4F5B-9276-F9037D1FF5A6}"/>
          </ac:spMkLst>
        </pc:spChg>
        <pc:spChg chg="add mod">
          <ac:chgData name="Thomas" userId="575d030b64f4584e" providerId="LiveId" clId="{71734FF0-E7BD-4E37-AB70-FA70FFC7C74A}" dt="2022-03-24T09:16:50.433" v="2482"/>
          <ac:spMkLst>
            <pc:docMk/>
            <pc:sldMk cId="3573278903" sldId="687"/>
            <ac:spMk id="27" creationId="{7C0E1777-94B4-4D25-AC32-57B338F902F0}"/>
          </ac:spMkLst>
        </pc:spChg>
        <pc:spChg chg="add del mod topLvl">
          <ac:chgData name="Thomas" userId="575d030b64f4584e" providerId="LiveId" clId="{71734FF0-E7BD-4E37-AB70-FA70FFC7C74A}" dt="2022-03-24T09:16:39.571" v="2480" actId="165"/>
          <ac:spMkLst>
            <pc:docMk/>
            <pc:sldMk cId="3573278903" sldId="687"/>
            <ac:spMk id="39" creationId="{9A77C2E4-0657-405D-B505-F63EB8B564C3}"/>
          </ac:spMkLst>
        </pc:spChg>
        <pc:spChg chg="mod topLvl">
          <ac:chgData name="Thomas" userId="575d030b64f4584e" providerId="LiveId" clId="{71734FF0-E7BD-4E37-AB70-FA70FFC7C74A}" dt="2022-03-24T09:16:39.571" v="2480" actId="165"/>
          <ac:spMkLst>
            <pc:docMk/>
            <pc:sldMk cId="3573278903" sldId="687"/>
            <ac:spMk id="44" creationId="{33AB7103-D9AE-477C-A4C7-46715D4CAA80}"/>
          </ac:spMkLst>
        </pc:spChg>
        <pc:spChg chg="mod topLvl">
          <ac:chgData name="Thomas" userId="575d030b64f4584e" providerId="LiveId" clId="{71734FF0-E7BD-4E37-AB70-FA70FFC7C74A}" dt="2022-03-24T09:16:39.571" v="2480" actId="165"/>
          <ac:spMkLst>
            <pc:docMk/>
            <pc:sldMk cId="3573278903" sldId="687"/>
            <ac:spMk id="45" creationId="{1005F6E1-D605-4BCC-BA3F-B82F2885470B}"/>
          </ac:spMkLst>
        </pc:spChg>
        <pc:spChg chg="del">
          <ac:chgData name="Thomas" userId="575d030b64f4584e" providerId="LiveId" clId="{71734FF0-E7BD-4E37-AB70-FA70FFC7C74A}" dt="2022-03-24T09:16:47.599" v="2481" actId="478"/>
          <ac:spMkLst>
            <pc:docMk/>
            <pc:sldMk cId="3573278903" sldId="687"/>
            <ac:spMk id="46" creationId="{363280BD-C949-45C2-BBB3-5700EFA906F7}"/>
          </ac:spMkLst>
        </pc:spChg>
        <pc:spChg chg="del">
          <ac:chgData name="Thomas" userId="575d030b64f4584e" providerId="LiveId" clId="{71734FF0-E7BD-4E37-AB70-FA70FFC7C74A}" dt="2022-03-24T09:16:47.599" v="2481" actId="478"/>
          <ac:spMkLst>
            <pc:docMk/>
            <pc:sldMk cId="3573278903" sldId="687"/>
            <ac:spMk id="49" creationId="{A4CFA47D-D240-4FF0-A807-9A9100893FF3}"/>
          </ac:spMkLst>
        </pc:spChg>
        <pc:spChg chg="add del mod topLvl">
          <ac:chgData name="Thomas" userId="575d030b64f4584e" providerId="LiveId" clId="{71734FF0-E7BD-4E37-AB70-FA70FFC7C74A}" dt="2022-03-24T09:16:39.571" v="2480" actId="165"/>
          <ac:spMkLst>
            <pc:docMk/>
            <pc:sldMk cId="3573278903" sldId="687"/>
            <ac:spMk id="55" creationId="{CF79D157-FC21-44C5-9380-E73B0D7CAA6C}"/>
          </ac:spMkLst>
        </pc:spChg>
        <pc:spChg chg="mod topLvl">
          <ac:chgData name="Thomas" userId="575d030b64f4584e" providerId="LiveId" clId="{71734FF0-E7BD-4E37-AB70-FA70FFC7C74A}" dt="2022-03-24T09:16:39.571" v="2480" actId="165"/>
          <ac:spMkLst>
            <pc:docMk/>
            <pc:sldMk cId="3573278903" sldId="687"/>
            <ac:spMk id="56" creationId="{559A6FA5-C22B-4E98-8BBB-CC11C4BA50F4}"/>
          </ac:spMkLst>
        </pc:spChg>
        <pc:spChg chg="mod topLvl">
          <ac:chgData name="Thomas" userId="575d030b64f4584e" providerId="LiveId" clId="{71734FF0-E7BD-4E37-AB70-FA70FFC7C74A}" dt="2022-03-24T09:16:39.571" v="2480" actId="165"/>
          <ac:spMkLst>
            <pc:docMk/>
            <pc:sldMk cId="3573278903" sldId="687"/>
            <ac:spMk id="57" creationId="{1E9FBB50-C091-40FB-8038-9C6E06C7E88E}"/>
          </ac:spMkLst>
        </pc:spChg>
        <pc:spChg chg="add del mod topLvl">
          <ac:chgData name="Thomas" userId="575d030b64f4584e" providerId="LiveId" clId="{71734FF0-E7BD-4E37-AB70-FA70FFC7C74A}" dt="2022-03-24T09:16:39.571" v="2480" actId="165"/>
          <ac:spMkLst>
            <pc:docMk/>
            <pc:sldMk cId="3573278903" sldId="687"/>
            <ac:spMk id="65" creationId="{C161C2FF-ADA5-4FD5-BCFD-FCFFE0E3BE12}"/>
          </ac:spMkLst>
        </pc:spChg>
        <pc:spChg chg="mod topLvl">
          <ac:chgData name="Thomas" userId="575d030b64f4584e" providerId="LiveId" clId="{71734FF0-E7BD-4E37-AB70-FA70FFC7C74A}" dt="2022-03-24T09:16:39.571" v="2480" actId="165"/>
          <ac:spMkLst>
            <pc:docMk/>
            <pc:sldMk cId="3573278903" sldId="687"/>
            <ac:spMk id="66" creationId="{502B6919-D342-4C4F-8B7C-9699993DEAF5}"/>
          </ac:spMkLst>
        </pc:spChg>
        <pc:spChg chg="mod topLvl">
          <ac:chgData name="Thomas" userId="575d030b64f4584e" providerId="LiveId" clId="{71734FF0-E7BD-4E37-AB70-FA70FFC7C74A}" dt="2022-03-24T09:16:39.571" v="2480" actId="165"/>
          <ac:spMkLst>
            <pc:docMk/>
            <pc:sldMk cId="3573278903" sldId="687"/>
            <ac:spMk id="67" creationId="{2B625D19-5AF0-429E-B2CD-9FDA7801DF1F}"/>
          </ac:spMkLst>
        </pc:spChg>
        <pc:grpChg chg="add del mod">
          <ac:chgData name="Thomas" userId="575d030b64f4584e" providerId="LiveId" clId="{71734FF0-E7BD-4E37-AB70-FA70FFC7C74A}" dt="2022-03-24T09:16:39.571" v="2480" actId="165"/>
          <ac:grpSpMkLst>
            <pc:docMk/>
            <pc:sldMk cId="3573278903" sldId="687"/>
            <ac:grpSpMk id="2" creationId="{2E44D258-73A6-402B-84E6-B894923AA112}"/>
          </ac:grpSpMkLst>
        </pc:grpChg>
        <pc:grpChg chg="add del">
          <ac:chgData name="Thomas" userId="575d030b64f4584e" providerId="LiveId" clId="{71734FF0-E7BD-4E37-AB70-FA70FFC7C74A}" dt="2022-03-24T09:16:29.790" v="2477" actId="478"/>
          <ac:grpSpMkLst>
            <pc:docMk/>
            <pc:sldMk cId="3573278903" sldId="687"/>
            <ac:grpSpMk id="50" creationId="{5A1DABBC-DEE9-4A93-9BF8-6576E4D5F70B}"/>
          </ac:grpSpMkLst>
        </pc:grpChg>
        <pc:grpChg chg="add del">
          <ac:chgData name="Thomas" userId="575d030b64f4584e" providerId="LiveId" clId="{71734FF0-E7BD-4E37-AB70-FA70FFC7C74A}" dt="2022-03-24T09:16:29.790" v="2477" actId="478"/>
          <ac:grpSpMkLst>
            <pc:docMk/>
            <pc:sldMk cId="3573278903" sldId="687"/>
            <ac:grpSpMk id="78" creationId="{394AAE4A-C20C-4E22-8A4E-0F21B26AD52F}"/>
          </ac:grpSpMkLst>
        </pc:grpChg>
        <pc:picChg chg="add del">
          <ac:chgData name="Thomas" userId="575d030b64f4584e" providerId="LiveId" clId="{71734FF0-E7BD-4E37-AB70-FA70FFC7C74A}" dt="2022-03-24T09:16:29.790" v="2477" actId="478"/>
          <ac:picMkLst>
            <pc:docMk/>
            <pc:sldMk cId="3573278903" sldId="687"/>
            <ac:picMk id="77" creationId="{19599584-C300-4449-BAA0-AF9C9B9B87AB}"/>
          </ac:picMkLst>
        </pc:picChg>
      </pc:sldChg>
      <pc:sldChg chg="addSp delSp modSp mod">
        <pc:chgData name="Thomas" userId="575d030b64f4584e" providerId="LiveId" clId="{71734FF0-E7BD-4E37-AB70-FA70FFC7C74A}" dt="2022-03-24T09:34:32.987" v="2762" actId="408"/>
        <pc:sldMkLst>
          <pc:docMk/>
          <pc:sldMk cId="3052893885" sldId="688"/>
        </pc:sldMkLst>
        <pc:spChg chg="del mod">
          <ac:chgData name="Thomas" userId="575d030b64f4584e" providerId="LiveId" clId="{71734FF0-E7BD-4E37-AB70-FA70FFC7C74A}" dt="2022-03-24T09:32:45.108" v="2701" actId="478"/>
          <ac:spMkLst>
            <pc:docMk/>
            <pc:sldMk cId="3052893885" sldId="688"/>
            <ac:spMk id="11" creationId="{22FF5332-E0BD-4B07-B53A-975460B436D3}"/>
          </ac:spMkLst>
        </pc:spChg>
        <pc:spChg chg="add mod">
          <ac:chgData name="Thomas" userId="575d030b64f4584e" providerId="LiveId" clId="{71734FF0-E7BD-4E37-AB70-FA70FFC7C74A}" dt="2022-03-24T09:33:29.964" v="2749" actId="20577"/>
          <ac:spMkLst>
            <pc:docMk/>
            <pc:sldMk cId="3052893885" sldId="688"/>
            <ac:spMk id="22" creationId="{DB75430E-D16A-44A2-8BD1-31DA4BFDC780}"/>
          </ac:spMkLst>
        </pc:spChg>
        <pc:spChg chg="add mod">
          <ac:chgData name="Thomas" userId="575d030b64f4584e" providerId="LiveId" clId="{71734FF0-E7BD-4E37-AB70-FA70FFC7C74A}" dt="2022-03-24T09:33:38.053" v="2752" actId="20577"/>
          <ac:spMkLst>
            <pc:docMk/>
            <pc:sldMk cId="3052893885" sldId="688"/>
            <ac:spMk id="23" creationId="{BEE9397C-43CF-4F6C-A883-1FC35A3122B1}"/>
          </ac:spMkLst>
        </pc:spChg>
        <pc:spChg chg="mod">
          <ac:chgData name="Thomas" userId="575d030b64f4584e" providerId="LiveId" clId="{71734FF0-E7BD-4E37-AB70-FA70FFC7C74A}" dt="2022-03-24T09:34:17.530" v="2758" actId="14100"/>
          <ac:spMkLst>
            <pc:docMk/>
            <pc:sldMk cId="3052893885" sldId="688"/>
            <ac:spMk id="28" creationId="{794C9262-1991-4AC9-84B4-6CCF9BA916C3}"/>
          </ac:spMkLst>
        </pc:spChg>
        <pc:spChg chg="mod">
          <ac:chgData name="Thomas" userId="575d030b64f4584e" providerId="LiveId" clId="{71734FF0-E7BD-4E37-AB70-FA70FFC7C74A}" dt="2022-03-24T09:34:23.342" v="2759" actId="14100"/>
          <ac:spMkLst>
            <pc:docMk/>
            <pc:sldMk cId="3052893885" sldId="688"/>
            <ac:spMk id="41" creationId="{B5E85F4E-ADA3-4351-B05A-352DB4C3CE58}"/>
          </ac:spMkLst>
        </pc:spChg>
        <pc:spChg chg="mod">
          <ac:chgData name="Thomas" userId="575d030b64f4584e" providerId="LiveId" clId="{71734FF0-E7BD-4E37-AB70-FA70FFC7C74A}" dt="2022-03-24T09:34:27.302" v="2760" actId="14100"/>
          <ac:spMkLst>
            <pc:docMk/>
            <pc:sldMk cId="3052893885" sldId="688"/>
            <ac:spMk id="49" creationId="{5A8B0BB4-930E-461C-9279-E089FCA5793E}"/>
          </ac:spMkLst>
        </pc:spChg>
        <pc:spChg chg="del mod">
          <ac:chgData name="Thomas" userId="575d030b64f4584e" providerId="LiveId" clId="{71734FF0-E7BD-4E37-AB70-FA70FFC7C74A}" dt="2022-03-24T09:32:45.108" v="2701" actId="478"/>
          <ac:spMkLst>
            <pc:docMk/>
            <pc:sldMk cId="3052893885" sldId="688"/>
            <ac:spMk id="310" creationId="{4510765D-5E5A-4BC0-8799-A7FE3C59BDF2}"/>
          </ac:spMkLst>
        </pc:spChg>
        <pc:grpChg chg="mod">
          <ac:chgData name="Thomas" userId="575d030b64f4584e" providerId="LiveId" clId="{71734FF0-E7BD-4E37-AB70-FA70FFC7C74A}" dt="2022-03-24T09:32:53.626" v="2702" actId="1076"/>
          <ac:grpSpMkLst>
            <pc:docMk/>
            <pc:sldMk cId="3052893885" sldId="688"/>
            <ac:grpSpMk id="5" creationId="{946128A9-965D-475F-84D5-3CB7D58FA6D8}"/>
          </ac:grpSpMkLst>
        </pc:grpChg>
        <pc:grpChg chg="mod">
          <ac:chgData name="Thomas" userId="575d030b64f4584e" providerId="LiveId" clId="{71734FF0-E7BD-4E37-AB70-FA70FFC7C74A}" dt="2022-03-24T09:34:32.987" v="2762" actId="408"/>
          <ac:grpSpMkLst>
            <pc:docMk/>
            <pc:sldMk cId="3052893885" sldId="688"/>
            <ac:grpSpMk id="38" creationId="{AE15310D-BE87-4F4E-B69E-04F3D68E9BDE}"/>
          </ac:grpSpMkLst>
        </pc:grpChg>
        <pc:grpChg chg="del mod">
          <ac:chgData name="Thomas" userId="575d030b64f4584e" providerId="LiveId" clId="{71734FF0-E7BD-4E37-AB70-FA70FFC7C74A}" dt="2022-03-24T09:33:50.748" v="2754" actId="478"/>
          <ac:grpSpMkLst>
            <pc:docMk/>
            <pc:sldMk cId="3052893885" sldId="688"/>
            <ac:grpSpMk id="42" creationId="{A3605A42-019A-45E1-94A5-5BA7CD836D62}"/>
          </ac:grpSpMkLst>
        </pc:grpChg>
        <pc:grpChg chg="mod">
          <ac:chgData name="Thomas" userId="575d030b64f4584e" providerId="LiveId" clId="{71734FF0-E7BD-4E37-AB70-FA70FFC7C74A}" dt="2022-03-24T09:34:30.691" v="2761" actId="1076"/>
          <ac:grpSpMkLst>
            <pc:docMk/>
            <pc:sldMk cId="3052893885" sldId="688"/>
            <ac:grpSpMk id="46" creationId="{4B79FC3D-3334-4952-8375-EB3B54A913F2}"/>
          </ac:grpSpMkLst>
        </pc:grpChg>
        <pc:cxnChg chg="mod">
          <ac:chgData name="Thomas" userId="575d030b64f4584e" providerId="LiveId" clId="{71734FF0-E7BD-4E37-AB70-FA70FFC7C74A}" dt="2022-03-24T09:33:55.252" v="2756" actId="408"/>
          <ac:cxnSpMkLst>
            <pc:docMk/>
            <pc:sldMk cId="3052893885" sldId="688"/>
            <ac:cxnSpMk id="3" creationId="{F7A54A55-CFE9-4505-851E-8BC85A886765}"/>
          </ac:cxnSpMkLst>
        </pc:cxnChg>
      </pc:sldChg>
      <pc:sldChg chg="addSp delSp modSp mod">
        <pc:chgData name="Thomas" userId="575d030b64f4584e" providerId="LiveId" clId="{71734FF0-E7BD-4E37-AB70-FA70FFC7C74A}" dt="2022-03-24T09:40:58.162" v="2894" actId="20577"/>
        <pc:sldMkLst>
          <pc:docMk/>
          <pc:sldMk cId="1416273027" sldId="689"/>
        </pc:sldMkLst>
        <pc:spChg chg="del">
          <ac:chgData name="Thomas" userId="575d030b64f4584e" providerId="LiveId" clId="{71734FF0-E7BD-4E37-AB70-FA70FFC7C74A}" dt="2022-03-24T09:40:26.468" v="2840" actId="478"/>
          <ac:spMkLst>
            <pc:docMk/>
            <pc:sldMk cId="1416273027" sldId="689"/>
            <ac:spMk id="11" creationId="{22FF5332-E0BD-4B07-B53A-975460B436D3}"/>
          </ac:spMkLst>
        </pc:spChg>
        <pc:spChg chg="add del">
          <ac:chgData name="Thomas" userId="575d030b64f4584e" providerId="LiveId" clId="{71734FF0-E7BD-4E37-AB70-FA70FFC7C74A}" dt="2022-03-07T15:21:13.529" v="5" actId="478"/>
          <ac:spMkLst>
            <pc:docMk/>
            <pc:sldMk cId="1416273027" sldId="689"/>
            <ac:spMk id="34" creationId="{DC6C237B-450D-4452-B9AB-6D4EAAD5CEE1}"/>
          </ac:spMkLst>
        </pc:spChg>
        <pc:spChg chg="mod">
          <ac:chgData name="Thomas" userId="575d030b64f4584e" providerId="LiveId" clId="{71734FF0-E7BD-4E37-AB70-FA70FFC7C74A}" dt="2022-03-24T09:40:08.430" v="2838" actId="12788"/>
          <ac:spMkLst>
            <pc:docMk/>
            <pc:sldMk cId="1416273027" sldId="689"/>
            <ac:spMk id="35" creationId="{0AFDCB64-AB13-425D-8645-7CA1339A8075}"/>
          </ac:spMkLst>
        </pc:spChg>
        <pc:spChg chg="del">
          <ac:chgData name="Thomas" userId="575d030b64f4584e" providerId="LiveId" clId="{71734FF0-E7BD-4E37-AB70-FA70FFC7C74A}" dt="2022-03-24T09:39:48.037" v="2830" actId="478"/>
          <ac:spMkLst>
            <pc:docMk/>
            <pc:sldMk cId="1416273027" sldId="689"/>
            <ac:spMk id="36" creationId="{16C09E4B-1D83-44C2-9803-2F1D42FA39FA}"/>
          </ac:spMkLst>
        </pc:spChg>
        <pc:spChg chg="add del">
          <ac:chgData name="Thomas" userId="575d030b64f4584e" providerId="LiveId" clId="{71734FF0-E7BD-4E37-AB70-FA70FFC7C74A}" dt="2022-03-24T09:39:42.661" v="2829" actId="478"/>
          <ac:spMkLst>
            <pc:docMk/>
            <pc:sldMk cId="1416273027" sldId="689"/>
            <ac:spMk id="37" creationId="{0DB68CBA-EF60-4D99-B817-0B523E2A222C}"/>
          </ac:spMkLst>
        </pc:spChg>
        <pc:spChg chg="add mod">
          <ac:chgData name="Thomas" userId="575d030b64f4584e" providerId="LiveId" clId="{71734FF0-E7BD-4E37-AB70-FA70FFC7C74A}" dt="2022-03-24T09:40:32.048" v="2844" actId="12788"/>
          <ac:spMkLst>
            <pc:docMk/>
            <pc:sldMk cId="1416273027" sldId="689"/>
            <ac:spMk id="38" creationId="{C71DD435-A264-4878-81F7-2AFB93959B04}"/>
          </ac:spMkLst>
        </pc:spChg>
        <pc:spChg chg="add mod">
          <ac:chgData name="Thomas" userId="575d030b64f4584e" providerId="LiveId" clId="{71734FF0-E7BD-4E37-AB70-FA70FFC7C74A}" dt="2022-03-24T09:40:58.162" v="2894" actId="20577"/>
          <ac:spMkLst>
            <pc:docMk/>
            <pc:sldMk cId="1416273027" sldId="689"/>
            <ac:spMk id="39" creationId="{A28D6D10-E1DF-4387-B78A-81544AD52C82}"/>
          </ac:spMkLst>
        </pc:spChg>
        <pc:spChg chg="del">
          <ac:chgData name="Thomas" userId="575d030b64f4584e" providerId="LiveId" clId="{71734FF0-E7BD-4E37-AB70-FA70FFC7C74A}" dt="2022-03-24T09:39:48.037" v="2830" actId="478"/>
          <ac:spMkLst>
            <pc:docMk/>
            <pc:sldMk cId="1416273027" sldId="689"/>
            <ac:spMk id="60" creationId="{D5EE473C-398B-4FA0-BE96-E9446EF1AEA7}"/>
          </ac:spMkLst>
        </pc:spChg>
        <pc:spChg chg="add del mod">
          <ac:chgData name="Thomas" userId="575d030b64f4584e" providerId="LiveId" clId="{71734FF0-E7BD-4E37-AB70-FA70FFC7C74A}" dt="2022-03-24T09:39:56.444" v="2833" actId="408"/>
          <ac:spMkLst>
            <pc:docMk/>
            <pc:sldMk cId="1416273027" sldId="689"/>
            <ac:spMk id="62" creationId="{0E10BF2E-CFA2-46FF-B811-DE78CEE005C9}"/>
          </ac:spMkLst>
        </pc:spChg>
        <pc:spChg chg="mod">
          <ac:chgData name="Thomas" userId="575d030b64f4584e" providerId="LiveId" clId="{71734FF0-E7BD-4E37-AB70-FA70FFC7C74A}" dt="2022-03-24T09:39:56.444" v="2833" actId="408"/>
          <ac:spMkLst>
            <pc:docMk/>
            <pc:sldMk cId="1416273027" sldId="689"/>
            <ac:spMk id="63" creationId="{B8E6CDFE-19D2-41B3-BC86-26A72A085FAD}"/>
          </ac:spMkLst>
        </pc:spChg>
        <pc:spChg chg="add del">
          <ac:chgData name="Thomas" userId="575d030b64f4584e" providerId="LiveId" clId="{71734FF0-E7BD-4E37-AB70-FA70FFC7C74A}" dt="2022-03-24T09:39:48.037" v="2830" actId="478"/>
          <ac:spMkLst>
            <pc:docMk/>
            <pc:sldMk cId="1416273027" sldId="689"/>
            <ac:spMk id="64" creationId="{6BEE0C3F-6F9E-4573-B208-EDBAC7FB26C2}"/>
          </ac:spMkLst>
        </pc:spChg>
        <pc:spChg chg="del mod">
          <ac:chgData name="Thomas" userId="575d030b64f4584e" providerId="LiveId" clId="{71734FF0-E7BD-4E37-AB70-FA70FFC7C74A}" dt="2022-03-24T09:40:26.468" v="2840" actId="478"/>
          <ac:spMkLst>
            <pc:docMk/>
            <pc:sldMk cId="1416273027" sldId="689"/>
            <ac:spMk id="310" creationId="{4510765D-5E5A-4BC0-8799-A7FE3C59BDF2}"/>
          </ac:spMkLst>
        </pc:spChg>
        <pc:grpChg chg="add del mod">
          <ac:chgData name="Thomas" userId="575d030b64f4584e" providerId="LiveId" clId="{71734FF0-E7BD-4E37-AB70-FA70FFC7C74A}" dt="2022-03-24T09:39:52.469" v="2832" actId="1076"/>
          <ac:grpSpMkLst>
            <pc:docMk/>
            <pc:sldMk cId="1416273027" sldId="689"/>
            <ac:grpSpMk id="21" creationId="{33660BB0-E4F7-4B88-B6E5-8382C85E87FD}"/>
          </ac:grpSpMkLst>
        </pc:grpChg>
        <pc:grpChg chg="mod">
          <ac:chgData name="Thomas" userId="575d030b64f4584e" providerId="LiveId" clId="{71734FF0-E7BD-4E37-AB70-FA70FFC7C74A}" dt="2022-03-24T09:39:56.444" v="2833" actId="408"/>
          <ac:grpSpMkLst>
            <pc:docMk/>
            <pc:sldMk cId="1416273027" sldId="689"/>
            <ac:grpSpMk id="24" creationId="{72681429-50F2-4BFB-9867-9697B077559C}"/>
          </ac:grpSpMkLst>
        </pc:grpChg>
        <pc:grpChg chg="del">
          <ac:chgData name="Thomas" userId="575d030b64f4584e" providerId="LiveId" clId="{71734FF0-E7BD-4E37-AB70-FA70FFC7C74A}" dt="2022-03-24T09:39:48.037" v="2830" actId="478"/>
          <ac:grpSpMkLst>
            <pc:docMk/>
            <pc:sldMk cId="1416273027" sldId="689"/>
            <ac:grpSpMk id="27" creationId="{B22A5126-14C6-46AA-999C-E4D42E37A671}"/>
          </ac:grpSpMkLst>
        </pc:grpChg>
        <pc:grpChg chg="add del">
          <ac:chgData name="Thomas" userId="575d030b64f4584e" providerId="LiveId" clId="{71734FF0-E7BD-4E37-AB70-FA70FFC7C74A}" dt="2022-03-24T09:39:42.661" v="2829" actId="478"/>
          <ac:grpSpMkLst>
            <pc:docMk/>
            <pc:sldMk cId="1416273027" sldId="689"/>
            <ac:grpSpMk id="31" creationId="{5F5F23F4-EF6F-4B23-9B02-ED1AC1AAC725}"/>
          </ac:grpSpMkLst>
        </pc:grpChg>
        <pc:grpChg chg="add del">
          <ac:chgData name="Thomas" userId="575d030b64f4584e" providerId="LiveId" clId="{71734FF0-E7BD-4E37-AB70-FA70FFC7C74A}" dt="2022-03-07T15:21:13.529" v="5" actId="478"/>
          <ac:grpSpMkLst>
            <pc:docMk/>
            <pc:sldMk cId="1416273027" sldId="689"/>
            <ac:grpSpMk id="51" creationId="{276A694C-FCEE-41CA-99A1-1D6F87EB3ED2}"/>
          </ac:grpSpMkLst>
        </pc:grpChg>
        <pc:picChg chg="add del">
          <ac:chgData name="Thomas" userId="575d030b64f4584e" providerId="LiveId" clId="{71734FF0-E7BD-4E37-AB70-FA70FFC7C74A}" dt="2022-03-24T09:39:42.661" v="2829" actId="478"/>
          <ac:picMkLst>
            <pc:docMk/>
            <pc:sldMk cId="1416273027" sldId="689"/>
            <ac:picMk id="50" creationId="{AF0A954F-3C3F-4690-B315-ED76D6B601DF}"/>
          </ac:picMkLst>
        </pc:picChg>
        <pc:picChg chg="mod">
          <ac:chgData name="Thomas" userId="575d030b64f4584e" providerId="LiveId" clId="{71734FF0-E7BD-4E37-AB70-FA70FFC7C74A}" dt="2022-03-24T09:40:06.832" v="2837" actId="12788"/>
          <ac:picMkLst>
            <pc:docMk/>
            <pc:sldMk cId="1416273027" sldId="689"/>
            <ac:picMk id="61" creationId="{601AEC82-25EC-4FDC-AB4F-552E580007D9}"/>
          </ac:picMkLst>
        </pc:picChg>
      </pc:sldChg>
      <pc:sldChg chg="modSp mod">
        <pc:chgData name="Thomas" userId="575d030b64f4584e" providerId="LiveId" clId="{71734FF0-E7BD-4E37-AB70-FA70FFC7C74A}" dt="2022-03-24T09:46:31.256" v="2944" actId="2162"/>
        <pc:sldMkLst>
          <pc:docMk/>
          <pc:sldMk cId="47701216" sldId="690"/>
        </pc:sldMkLst>
        <pc:graphicFrameChg chg="modGraphic">
          <ac:chgData name="Thomas" userId="575d030b64f4584e" providerId="LiveId" clId="{71734FF0-E7BD-4E37-AB70-FA70FFC7C74A}" dt="2022-03-24T09:46:31.256" v="2944" actId="2162"/>
          <ac:graphicFrameMkLst>
            <pc:docMk/>
            <pc:sldMk cId="47701216" sldId="690"/>
            <ac:graphicFrameMk id="17" creationId="{8E42FB30-911B-4D15-A18F-2E8B84A35C07}"/>
          </ac:graphicFrameMkLst>
        </pc:graphicFrameChg>
      </pc:sldChg>
      <pc:sldChg chg="add del">
        <pc:chgData name="Thomas" userId="575d030b64f4584e" providerId="LiveId" clId="{71734FF0-E7BD-4E37-AB70-FA70FFC7C74A}" dt="2022-03-28T13:11:46.770" v="8100"/>
        <pc:sldMkLst>
          <pc:docMk/>
          <pc:sldMk cId="772404484" sldId="699"/>
        </pc:sldMkLst>
      </pc:sldChg>
      <pc:sldChg chg="modSp mod">
        <pc:chgData name="Thomas" userId="575d030b64f4584e" providerId="LiveId" clId="{71734FF0-E7BD-4E37-AB70-FA70FFC7C74A}" dt="2022-03-28T12:56:39.673" v="7902"/>
        <pc:sldMkLst>
          <pc:docMk/>
          <pc:sldMk cId="3578561301" sldId="700"/>
        </pc:sldMkLst>
        <pc:spChg chg="mod">
          <ac:chgData name="Thomas" userId="575d030b64f4584e" providerId="LiveId" clId="{71734FF0-E7BD-4E37-AB70-FA70FFC7C74A}" dt="2022-03-28T12:55:13.261" v="7888" actId="20577"/>
          <ac:spMkLst>
            <pc:docMk/>
            <pc:sldMk cId="3578561301" sldId="700"/>
            <ac:spMk id="11" creationId="{22FF5332-E0BD-4B07-B53A-975460B436D3}"/>
          </ac:spMkLst>
        </pc:spChg>
        <pc:spChg chg="mod">
          <ac:chgData name="Thomas" userId="575d030b64f4584e" providerId="LiveId" clId="{71734FF0-E7BD-4E37-AB70-FA70FFC7C74A}" dt="2022-03-28T12:56:39.673" v="7902"/>
          <ac:spMkLst>
            <pc:docMk/>
            <pc:sldMk cId="3578561301" sldId="700"/>
            <ac:spMk id="310" creationId="{4510765D-5E5A-4BC0-8799-A7FE3C59BDF2}"/>
          </ac:spMkLst>
        </pc:spChg>
      </pc:sldChg>
      <pc:sldChg chg="ord">
        <pc:chgData name="Thomas" userId="575d030b64f4584e" providerId="LiveId" clId="{71734FF0-E7BD-4E37-AB70-FA70FFC7C74A}" dt="2022-03-28T13:09:57.103" v="8099"/>
        <pc:sldMkLst>
          <pc:docMk/>
          <pc:sldMk cId="4101248187" sldId="704"/>
        </pc:sldMkLst>
      </pc:sldChg>
      <pc:sldChg chg="del">
        <pc:chgData name="Thomas" userId="575d030b64f4584e" providerId="LiveId" clId="{71734FF0-E7BD-4E37-AB70-FA70FFC7C74A}" dt="2022-03-24T16:14:07.150" v="5535" actId="47"/>
        <pc:sldMkLst>
          <pc:docMk/>
          <pc:sldMk cId="915489752" sldId="705"/>
        </pc:sldMkLst>
      </pc:sldChg>
      <pc:sldChg chg="addSp delSp modSp mod">
        <pc:chgData name="Thomas" userId="575d030b64f4584e" providerId="LiveId" clId="{71734FF0-E7BD-4E37-AB70-FA70FFC7C74A}" dt="2022-03-28T12:56:26.643" v="7901" actId="20577"/>
        <pc:sldMkLst>
          <pc:docMk/>
          <pc:sldMk cId="3428400799" sldId="707"/>
        </pc:sldMkLst>
        <pc:spChg chg="mod">
          <ac:chgData name="Thomas" userId="575d030b64f4584e" providerId="LiveId" clId="{71734FF0-E7BD-4E37-AB70-FA70FFC7C74A}" dt="2022-03-24T13:23:12.821" v="3987" actId="1076"/>
          <ac:spMkLst>
            <pc:docMk/>
            <pc:sldMk cId="3428400799" sldId="707"/>
            <ac:spMk id="10" creationId="{EA39AA12-7D5B-4DF1-AA39-1034A4039553}"/>
          </ac:spMkLst>
        </pc:spChg>
        <pc:spChg chg="mod">
          <ac:chgData name="Thomas" userId="575d030b64f4584e" providerId="LiveId" clId="{71734FF0-E7BD-4E37-AB70-FA70FFC7C74A}" dt="2022-03-28T12:55:26.385" v="7893"/>
          <ac:spMkLst>
            <pc:docMk/>
            <pc:sldMk cId="3428400799" sldId="707"/>
            <ac:spMk id="11" creationId="{22FF5332-E0BD-4B07-B53A-975460B436D3}"/>
          </ac:spMkLst>
        </pc:spChg>
        <pc:spChg chg="mod">
          <ac:chgData name="Thomas" userId="575d030b64f4584e" providerId="LiveId" clId="{71734FF0-E7BD-4E37-AB70-FA70FFC7C74A}" dt="2022-03-24T13:23:12.821" v="3987" actId="1076"/>
          <ac:spMkLst>
            <pc:docMk/>
            <pc:sldMk cId="3428400799" sldId="707"/>
            <ac:spMk id="12" creationId="{2871C816-CB7B-4B08-85E6-4D57B9D0E557}"/>
          </ac:spMkLst>
        </pc:spChg>
        <pc:spChg chg="mod">
          <ac:chgData name="Thomas" userId="575d030b64f4584e" providerId="LiveId" clId="{71734FF0-E7BD-4E37-AB70-FA70FFC7C74A}" dt="2022-03-24T13:23:12.821" v="3987" actId="1076"/>
          <ac:spMkLst>
            <pc:docMk/>
            <pc:sldMk cId="3428400799" sldId="707"/>
            <ac:spMk id="15" creationId="{FAF27546-391C-4B00-B7B3-E7C195980D6C}"/>
          </ac:spMkLst>
        </pc:spChg>
        <pc:spChg chg="add mod">
          <ac:chgData name="Thomas" userId="575d030b64f4584e" providerId="LiveId" clId="{71734FF0-E7BD-4E37-AB70-FA70FFC7C74A}" dt="2022-03-24T13:23:18.972" v="3989" actId="14100"/>
          <ac:spMkLst>
            <pc:docMk/>
            <pc:sldMk cId="3428400799" sldId="707"/>
            <ac:spMk id="17" creationId="{4A5AC082-33D5-4170-ACF7-D5D0AFEEE3AF}"/>
          </ac:spMkLst>
        </pc:spChg>
        <pc:spChg chg="add mod ord">
          <ac:chgData name="Thomas" userId="575d030b64f4584e" providerId="LiveId" clId="{71734FF0-E7BD-4E37-AB70-FA70FFC7C74A}" dt="2022-03-24T14:33:39.482" v="4453" actId="167"/>
          <ac:spMkLst>
            <pc:docMk/>
            <pc:sldMk cId="3428400799" sldId="707"/>
            <ac:spMk id="18" creationId="{A26E22C4-6B55-4370-91DF-4A438279C945}"/>
          </ac:spMkLst>
        </pc:spChg>
        <pc:spChg chg="mod">
          <ac:chgData name="Thomas" userId="575d030b64f4584e" providerId="LiveId" clId="{71734FF0-E7BD-4E37-AB70-FA70FFC7C74A}" dt="2022-03-24T13:23:12.821" v="3987" actId="1076"/>
          <ac:spMkLst>
            <pc:docMk/>
            <pc:sldMk cId="3428400799" sldId="707"/>
            <ac:spMk id="21" creationId="{C10D3F51-EEF2-4DBF-BEBC-9B309C33724E}"/>
          </ac:spMkLst>
        </pc:spChg>
        <pc:spChg chg="mod">
          <ac:chgData name="Thomas" userId="575d030b64f4584e" providerId="LiveId" clId="{71734FF0-E7BD-4E37-AB70-FA70FFC7C74A}" dt="2022-03-24T13:23:12.821" v="3987" actId="1076"/>
          <ac:spMkLst>
            <pc:docMk/>
            <pc:sldMk cId="3428400799" sldId="707"/>
            <ac:spMk id="22" creationId="{B582C783-25A5-4F24-B873-D1CA934103E9}"/>
          </ac:spMkLst>
        </pc:spChg>
        <pc:spChg chg="mod ord">
          <ac:chgData name="Thomas" userId="575d030b64f4584e" providerId="LiveId" clId="{71734FF0-E7BD-4E37-AB70-FA70FFC7C74A}" dt="2022-03-24T13:23:22.373" v="3990" actId="166"/>
          <ac:spMkLst>
            <pc:docMk/>
            <pc:sldMk cId="3428400799" sldId="707"/>
            <ac:spMk id="24" creationId="{8A625045-F0E8-42A5-BCE7-B87273402272}"/>
          </ac:spMkLst>
        </pc:spChg>
        <pc:spChg chg="mod">
          <ac:chgData name="Thomas" userId="575d030b64f4584e" providerId="LiveId" clId="{71734FF0-E7BD-4E37-AB70-FA70FFC7C74A}" dt="2022-03-28T12:56:26.643" v="7901" actId="20577"/>
          <ac:spMkLst>
            <pc:docMk/>
            <pc:sldMk cId="3428400799" sldId="707"/>
            <ac:spMk id="310" creationId="{4510765D-5E5A-4BC0-8799-A7FE3C59BDF2}"/>
          </ac:spMkLst>
        </pc:spChg>
        <pc:grpChg chg="del">
          <ac:chgData name="Thomas" userId="575d030b64f4584e" providerId="LiveId" clId="{71734FF0-E7BD-4E37-AB70-FA70FFC7C74A}" dt="2022-03-24T13:22:54.723" v="3983" actId="478"/>
          <ac:grpSpMkLst>
            <pc:docMk/>
            <pc:sldMk cId="3428400799" sldId="707"/>
            <ac:grpSpMk id="16" creationId="{BF8E9C2E-91AD-4AB8-A580-76C7295D13AD}"/>
          </ac:grpSpMkLst>
        </pc:grpChg>
        <pc:graphicFrameChg chg="mod modGraphic">
          <ac:chgData name="Thomas" userId="575d030b64f4584e" providerId="LiveId" clId="{71734FF0-E7BD-4E37-AB70-FA70FFC7C74A}" dt="2022-03-24T13:22:51.902" v="3982" actId="2711"/>
          <ac:graphicFrameMkLst>
            <pc:docMk/>
            <pc:sldMk cId="3428400799" sldId="707"/>
            <ac:graphicFrameMk id="2" creationId="{DD81034A-A846-4339-878A-4A553CE5218F}"/>
          </ac:graphicFrameMkLst>
        </pc:graphicFrameChg>
        <pc:cxnChg chg="add mod">
          <ac:chgData name="Thomas" userId="575d030b64f4584e" providerId="LiveId" clId="{71734FF0-E7BD-4E37-AB70-FA70FFC7C74A}" dt="2022-03-24T13:23:02.792" v="3986" actId="1076"/>
          <ac:cxnSpMkLst>
            <pc:docMk/>
            <pc:sldMk cId="3428400799" sldId="707"/>
            <ac:cxnSpMk id="14" creationId="{AA5120AB-A835-4F4C-9C0A-F23A3920930A}"/>
          </ac:cxnSpMkLst>
        </pc:cxnChg>
      </pc:sldChg>
      <pc:sldChg chg="addSp delSp modSp mod">
        <pc:chgData name="Thomas" userId="575d030b64f4584e" providerId="LiveId" clId="{71734FF0-E7BD-4E37-AB70-FA70FFC7C74A}" dt="2022-03-24T13:13:23.804" v="3926" actId="20577"/>
        <pc:sldMkLst>
          <pc:docMk/>
          <pc:sldMk cId="2637599726" sldId="708"/>
        </pc:sldMkLst>
        <pc:spChg chg="add mod ord">
          <ac:chgData name="Thomas" userId="575d030b64f4584e" providerId="LiveId" clId="{71734FF0-E7BD-4E37-AB70-FA70FFC7C74A}" dt="2022-03-24T13:12:29.208" v="3893" actId="167"/>
          <ac:spMkLst>
            <pc:docMk/>
            <pc:sldMk cId="2637599726" sldId="708"/>
            <ac:spMk id="2" creationId="{83D218BB-354A-4299-9A91-D76F2773DC97}"/>
          </ac:spMkLst>
        </pc:spChg>
        <pc:spChg chg="add del mod">
          <ac:chgData name="Thomas" userId="575d030b64f4584e" providerId="LiveId" clId="{71734FF0-E7BD-4E37-AB70-FA70FFC7C74A}" dt="2022-03-24T10:58:21.811" v="3724" actId="478"/>
          <ac:spMkLst>
            <pc:docMk/>
            <pc:sldMk cId="2637599726" sldId="708"/>
            <ac:spMk id="3" creationId="{B22BAC8E-EF80-441E-A5DB-5667F9EA9D80}"/>
          </ac:spMkLst>
        </pc:spChg>
        <pc:spChg chg="add mod ord">
          <ac:chgData name="Thomas" userId="575d030b64f4584e" providerId="LiveId" clId="{71734FF0-E7BD-4E37-AB70-FA70FFC7C74A}" dt="2022-03-24T10:57:12.381" v="3697" actId="20577"/>
          <ac:spMkLst>
            <pc:docMk/>
            <pc:sldMk cId="2637599726" sldId="708"/>
            <ac:spMk id="5" creationId="{55B40A2E-D7F9-4AAD-875F-7C324382F688}"/>
          </ac:spMkLst>
        </pc:spChg>
        <pc:spChg chg="add mod">
          <ac:chgData name="Thomas" userId="575d030b64f4584e" providerId="LiveId" clId="{71734FF0-E7BD-4E37-AB70-FA70FFC7C74A}" dt="2022-03-24T11:02:42.786" v="3816" actId="692"/>
          <ac:spMkLst>
            <pc:docMk/>
            <pc:sldMk cId="2637599726" sldId="708"/>
            <ac:spMk id="10" creationId="{AEE4CD8F-33AF-42C4-B97C-E02BEBF03E71}"/>
          </ac:spMkLst>
        </pc:spChg>
        <pc:spChg chg="del mod topLvl">
          <ac:chgData name="Thomas" userId="575d030b64f4584e" providerId="LiveId" clId="{71734FF0-E7BD-4E37-AB70-FA70FFC7C74A}" dt="2022-03-24T10:59:02.180" v="3733" actId="478"/>
          <ac:spMkLst>
            <pc:docMk/>
            <pc:sldMk cId="2637599726" sldId="708"/>
            <ac:spMk id="14" creationId="{ACB3801F-6314-4CD2-8063-82553BC9287B}"/>
          </ac:spMkLst>
        </pc:spChg>
        <pc:spChg chg="mod">
          <ac:chgData name="Thomas" userId="575d030b64f4584e" providerId="LiveId" clId="{71734FF0-E7BD-4E37-AB70-FA70FFC7C74A}" dt="2022-03-24T11:03:19.676" v="3831" actId="6549"/>
          <ac:spMkLst>
            <pc:docMk/>
            <pc:sldMk cId="2637599726" sldId="708"/>
            <ac:spMk id="15" creationId="{3B20072F-9BF1-4F9F-A8F0-E5A78581EE8D}"/>
          </ac:spMkLst>
        </pc:spChg>
        <pc:spChg chg="mod">
          <ac:chgData name="Thomas" userId="575d030b64f4584e" providerId="LiveId" clId="{71734FF0-E7BD-4E37-AB70-FA70FFC7C74A}" dt="2022-03-24T11:00:03.330" v="3751" actId="12788"/>
          <ac:spMkLst>
            <pc:docMk/>
            <pc:sldMk cId="2637599726" sldId="708"/>
            <ac:spMk id="16" creationId="{CC255FA7-D8FB-4DBB-8EAA-008D01BF8128}"/>
          </ac:spMkLst>
        </pc:spChg>
        <pc:spChg chg="mod">
          <ac:chgData name="Thomas" userId="575d030b64f4584e" providerId="LiveId" clId="{71734FF0-E7BD-4E37-AB70-FA70FFC7C74A}" dt="2022-03-24T11:05:22.733" v="3878" actId="571"/>
          <ac:spMkLst>
            <pc:docMk/>
            <pc:sldMk cId="2637599726" sldId="708"/>
            <ac:spMk id="25" creationId="{826646C5-219F-4CDD-AF48-5356FC9A3957}"/>
          </ac:spMkLst>
        </pc:spChg>
        <pc:spChg chg="mod">
          <ac:chgData name="Thomas" userId="575d030b64f4584e" providerId="LiveId" clId="{71734FF0-E7BD-4E37-AB70-FA70FFC7C74A}" dt="2022-03-24T11:05:34.303" v="3886" actId="20577"/>
          <ac:spMkLst>
            <pc:docMk/>
            <pc:sldMk cId="2637599726" sldId="708"/>
            <ac:spMk id="26" creationId="{11A26E53-17AE-46BD-9990-78B9C9D0276A}"/>
          </ac:spMkLst>
        </pc:spChg>
        <pc:spChg chg="mod">
          <ac:chgData name="Thomas" userId="575d030b64f4584e" providerId="LiveId" clId="{71734FF0-E7BD-4E37-AB70-FA70FFC7C74A}" dt="2022-03-24T11:05:22.733" v="3878" actId="571"/>
          <ac:spMkLst>
            <pc:docMk/>
            <pc:sldMk cId="2637599726" sldId="708"/>
            <ac:spMk id="27" creationId="{3B081C2F-6DB4-413F-B3B0-DB92AE775C07}"/>
          </ac:spMkLst>
        </pc:spChg>
        <pc:spChg chg="add del mod">
          <ac:chgData name="Thomas" userId="575d030b64f4584e" providerId="LiveId" clId="{71734FF0-E7BD-4E37-AB70-FA70FFC7C74A}" dt="2022-03-24T13:13:23.804" v="3926" actId="20577"/>
          <ac:spMkLst>
            <pc:docMk/>
            <pc:sldMk cId="2637599726" sldId="708"/>
            <ac:spMk id="41" creationId="{77491D2A-7F72-45CA-B3BE-2AE00F700A98}"/>
          </ac:spMkLst>
        </pc:spChg>
        <pc:grpChg chg="add del mod">
          <ac:chgData name="Thomas" userId="575d030b64f4584e" providerId="LiveId" clId="{71734FF0-E7BD-4E37-AB70-FA70FFC7C74A}" dt="2022-03-24T10:59:02.180" v="3733" actId="478"/>
          <ac:grpSpMkLst>
            <pc:docMk/>
            <pc:sldMk cId="2637599726" sldId="708"/>
            <ac:grpSpMk id="12" creationId="{093A49FB-C637-4B8C-B8D3-6A74852864A4}"/>
          </ac:grpSpMkLst>
        </pc:grpChg>
        <pc:grpChg chg="mod topLvl">
          <ac:chgData name="Thomas" userId="575d030b64f4584e" providerId="LiveId" clId="{71734FF0-E7BD-4E37-AB70-FA70FFC7C74A}" dt="2022-03-24T11:01:18.380" v="3770" actId="164"/>
          <ac:grpSpMkLst>
            <pc:docMk/>
            <pc:sldMk cId="2637599726" sldId="708"/>
            <ac:grpSpMk id="13" creationId="{D376891C-6746-4B9D-BFD7-3C7CE4254970}"/>
          </ac:grpSpMkLst>
        </pc:grpChg>
        <pc:grpChg chg="add mod">
          <ac:chgData name="Thomas" userId="575d030b64f4584e" providerId="LiveId" clId="{71734FF0-E7BD-4E37-AB70-FA70FFC7C74A}" dt="2022-03-24T11:02:52.212" v="3817" actId="1076"/>
          <ac:grpSpMkLst>
            <pc:docMk/>
            <pc:sldMk cId="2637599726" sldId="708"/>
            <ac:grpSpMk id="17" creationId="{F994FB32-C5F9-4057-8E1F-D4E6C59B4CF2}"/>
          </ac:grpSpMkLst>
        </pc:grpChg>
        <pc:grpChg chg="add mod">
          <ac:chgData name="Thomas" userId="575d030b64f4584e" providerId="LiveId" clId="{71734FF0-E7BD-4E37-AB70-FA70FFC7C74A}" dt="2022-03-24T11:05:29.354" v="3884" actId="1036"/>
          <ac:grpSpMkLst>
            <pc:docMk/>
            <pc:sldMk cId="2637599726" sldId="708"/>
            <ac:grpSpMk id="22" creationId="{44D0AC7B-5BD5-4B5E-9042-ACC7980E59E9}"/>
          </ac:grpSpMkLst>
        </pc:grpChg>
        <pc:grpChg chg="mod">
          <ac:chgData name="Thomas" userId="575d030b64f4584e" providerId="LiveId" clId="{71734FF0-E7BD-4E37-AB70-FA70FFC7C74A}" dt="2022-03-24T11:05:22.733" v="3878" actId="571"/>
          <ac:grpSpMkLst>
            <pc:docMk/>
            <pc:sldMk cId="2637599726" sldId="708"/>
            <ac:grpSpMk id="24" creationId="{2E38E58E-3067-4839-8944-CBEA50BABCE9}"/>
          </ac:grpSpMkLst>
        </pc:grpChg>
        <pc:graphicFrameChg chg="add del mod">
          <ac:chgData name="Thomas" userId="575d030b64f4584e" providerId="LiveId" clId="{71734FF0-E7BD-4E37-AB70-FA70FFC7C74A}" dt="2022-03-24T10:53:42.136" v="3274" actId="478"/>
          <ac:graphicFrameMkLst>
            <pc:docMk/>
            <pc:sldMk cId="2637599726" sldId="708"/>
            <ac:graphicFrameMk id="6" creationId="{8F306388-DCC2-4F93-8A59-409123E4D19F}"/>
          </ac:graphicFrameMkLst>
        </pc:graphicFrameChg>
        <pc:graphicFrameChg chg="add mod modGraphic">
          <ac:chgData name="Thomas" userId="575d030b64f4584e" providerId="LiveId" clId="{71734FF0-E7BD-4E37-AB70-FA70FFC7C74A}" dt="2022-03-24T11:04:57.953" v="3877" actId="1076"/>
          <ac:graphicFrameMkLst>
            <pc:docMk/>
            <pc:sldMk cId="2637599726" sldId="708"/>
            <ac:graphicFrameMk id="21" creationId="{F54D65DC-1BD1-403C-A509-552B6B3907BC}"/>
          </ac:graphicFrameMkLst>
        </pc:graphicFrameChg>
        <pc:picChg chg="del mod">
          <ac:chgData name="Thomas" userId="575d030b64f4584e" providerId="LiveId" clId="{71734FF0-E7BD-4E37-AB70-FA70FFC7C74A}" dt="2022-03-24T11:05:46.959" v="3887" actId="478"/>
          <ac:picMkLst>
            <pc:docMk/>
            <pc:sldMk cId="2637599726" sldId="708"/>
            <ac:picMk id="1026" creationId="{BEAE370B-FA98-415D-881C-ACCFE903C713}"/>
          </ac:picMkLst>
        </pc:picChg>
        <pc:cxnChg chg="add mod">
          <ac:chgData name="Thomas" userId="575d030b64f4584e" providerId="LiveId" clId="{71734FF0-E7BD-4E37-AB70-FA70FFC7C74A}" dt="2022-03-24T11:01:18.380" v="3770" actId="164"/>
          <ac:cxnSpMkLst>
            <pc:docMk/>
            <pc:sldMk cId="2637599726" sldId="708"/>
            <ac:cxnSpMk id="7" creationId="{BBDC5053-C436-44F9-8F8D-FE8574EF5C31}"/>
          </ac:cxnSpMkLst>
        </pc:cxnChg>
        <pc:cxnChg chg="mod">
          <ac:chgData name="Thomas" userId="575d030b64f4584e" providerId="LiveId" clId="{71734FF0-E7BD-4E37-AB70-FA70FFC7C74A}" dt="2022-03-24T11:05:22.733" v="3878" actId="571"/>
          <ac:cxnSpMkLst>
            <pc:docMk/>
            <pc:sldMk cId="2637599726" sldId="708"/>
            <ac:cxnSpMk id="23" creationId="{32970128-A380-45C4-87DB-7516F3E2B658}"/>
          </ac:cxnSpMkLst>
        </pc:cxnChg>
      </pc:sldChg>
      <pc:sldChg chg="modSp mod ord">
        <pc:chgData name="Thomas" userId="575d030b64f4584e" providerId="LiveId" clId="{71734FF0-E7BD-4E37-AB70-FA70FFC7C74A}" dt="2022-03-22T15:02:23.683" v="842"/>
        <pc:sldMkLst>
          <pc:docMk/>
          <pc:sldMk cId="3688453047" sldId="709"/>
        </pc:sldMkLst>
        <pc:spChg chg="mod">
          <ac:chgData name="Thomas" userId="575d030b64f4584e" providerId="LiveId" clId="{71734FF0-E7BD-4E37-AB70-FA70FFC7C74A}" dt="2022-03-22T14:59:36.219" v="840" actId="20577"/>
          <ac:spMkLst>
            <pc:docMk/>
            <pc:sldMk cId="3688453047" sldId="709"/>
            <ac:spMk id="17" creationId="{680D99E6-DC30-48A3-BB5F-54696E7BA0B3}"/>
          </ac:spMkLst>
        </pc:spChg>
      </pc:sldChg>
      <pc:sldChg chg="addSp delSp modSp add mod">
        <pc:chgData name="Thomas" userId="575d030b64f4584e" providerId="LiveId" clId="{71734FF0-E7BD-4E37-AB70-FA70FFC7C74A}" dt="2022-03-22T13:29:01.358" v="43" actId="478"/>
        <pc:sldMkLst>
          <pc:docMk/>
          <pc:sldMk cId="3413422697" sldId="710"/>
        </pc:sldMkLst>
        <pc:spChg chg="add del mod">
          <ac:chgData name="Thomas" userId="575d030b64f4584e" providerId="LiveId" clId="{71734FF0-E7BD-4E37-AB70-FA70FFC7C74A}" dt="2022-03-22T13:29:01.358" v="43" actId="478"/>
          <ac:spMkLst>
            <pc:docMk/>
            <pc:sldMk cId="3413422697" sldId="710"/>
            <ac:spMk id="11" creationId="{22FF5332-E0BD-4B07-B53A-975460B436D3}"/>
          </ac:spMkLst>
        </pc:spChg>
        <pc:spChg chg="mod">
          <ac:chgData name="Thomas" userId="575d030b64f4584e" providerId="LiveId" clId="{71734FF0-E7BD-4E37-AB70-FA70FFC7C74A}" dt="2022-03-22T13:29:00.830" v="42" actId="20577"/>
          <ac:spMkLst>
            <pc:docMk/>
            <pc:sldMk cId="3413422697" sldId="710"/>
            <ac:spMk id="310" creationId="{4510765D-5E5A-4BC0-8799-A7FE3C59BDF2}"/>
          </ac:spMkLst>
        </pc:spChg>
      </pc:sldChg>
      <pc:sldChg chg="add">
        <pc:chgData name="Thomas" userId="575d030b64f4584e" providerId="LiveId" clId="{71734FF0-E7BD-4E37-AB70-FA70FFC7C74A}" dt="2022-03-22T13:29:30.198" v="44" actId="2890"/>
        <pc:sldMkLst>
          <pc:docMk/>
          <pc:sldMk cId="261584758" sldId="711"/>
        </pc:sldMkLst>
      </pc:sldChg>
      <pc:sldChg chg="addSp delSp modSp add mod ord">
        <pc:chgData name="Thomas" userId="575d030b64f4584e" providerId="LiveId" clId="{71734FF0-E7BD-4E37-AB70-FA70FFC7C74A}" dt="2022-03-22T13:39:28.650" v="94" actId="478"/>
        <pc:sldMkLst>
          <pc:docMk/>
          <pc:sldMk cId="3973173077" sldId="712"/>
        </pc:sldMkLst>
        <pc:spChg chg="add del mod ord">
          <ac:chgData name="Thomas" userId="575d030b64f4584e" providerId="LiveId" clId="{71734FF0-E7BD-4E37-AB70-FA70FFC7C74A}" dt="2022-03-22T13:37:00.845" v="67" actId="478"/>
          <ac:spMkLst>
            <pc:docMk/>
            <pc:sldMk cId="3973173077" sldId="712"/>
            <ac:spMk id="6" creationId="{20ABAD5C-F1B4-4187-9885-23B57B4E6518}"/>
          </ac:spMkLst>
        </pc:spChg>
        <pc:spChg chg="add mod">
          <ac:chgData name="Thomas" userId="575d030b64f4584e" providerId="LiveId" clId="{71734FF0-E7BD-4E37-AB70-FA70FFC7C74A}" dt="2022-03-22T13:36:54.643" v="62" actId="571"/>
          <ac:spMkLst>
            <pc:docMk/>
            <pc:sldMk cId="3973173077" sldId="712"/>
            <ac:spMk id="7" creationId="{C5B8EE9E-782F-4A1E-830F-83754CE2EB6B}"/>
          </ac:spMkLst>
        </pc:spChg>
        <pc:spChg chg="add del mod ord">
          <ac:chgData name="Thomas" userId="575d030b64f4584e" providerId="LiveId" clId="{71734FF0-E7BD-4E37-AB70-FA70FFC7C74A}" dt="2022-03-22T13:39:28.650" v="94" actId="478"/>
          <ac:spMkLst>
            <pc:docMk/>
            <pc:sldMk cId="3973173077" sldId="712"/>
            <ac:spMk id="8" creationId="{4F99849A-5E75-42D7-949B-E3BD2809C9D7}"/>
          </ac:spMkLst>
        </pc:spChg>
        <pc:spChg chg="add mod">
          <ac:chgData name="Thomas" userId="575d030b64f4584e" providerId="LiveId" clId="{71734FF0-E7BD-4E37-AB70-FA70FFC7C74A}" dt="2022-03-22T13:39:25.069" v="92" actId="571"/>
          <ac:spMkLst>
            <pc:docMk/>
            <pc:sldMk cId="3973173077" sldId="712"/>
            <ac:spMk id="9" creationId="{7FD59822-AA45-453C-A222-A40E9E47E6B1}"/>
          </ac:spMkLst>
        </pc:spChg>
        <pc:spChg chg="add del mod">
          <ac:chgData name="Thomas" userId="575d030b64f4584e" providerId="LiveId" clId="{71734FF0-E7BD-4E37-AB70-FA70FFC7C74A}" dt="2022-03-22T13:39:22.545" v="91" actId="478"/>
          <ac:spMkLst>
            <pc:docMk/>
            <pc:sldMk cId="3973173077" sldId="712"/>
            <ac:spMk id="23" creationId="{6BA2090C-78F8-41C4-838E-F2E291843A09}"/>
          </ac:spMkLst>
        </pc:spChg>
        <pc:spChg chg="del">
          <ac:chgData name="Thomas" userId="575d030b64f4584e" providerId="LiveId" clId="{71734FF0-E7BD-4E37-AB70-FA70FFC7C74A}" dt="2022-03-22T13:36:23.656" v="55" actId="478"/>
          <ac:spMkLst>
            <pc:docMk/>
            <pc:sldMk cId="3973173077" sldId="712"/>
            <ac:spMk id="310" creationId="{4510765D-5E5A-4BC0-8799-A7FE3C59BDF2}"/>
          </ac:spMkLst>
        </pc:spChg>
        <pc:spChg chg="mod ord">
          <ac:chgData name="Thomas" userId="575d030b64f4584e" providerId="LiveId" clId="{71734FF0-E7BD-4E37-AB70-FA70FFC7C74A}" dt="2022-03-22T13:39:27.142" v="93" actId="167"/>
          <ac:spMkLst>
            <pc:docMk/>
            <pc:sldMk cId="3973173077" sldId="712"/>
            <ac:spMk id="346" creationId="{F2B64760-CD3D-440B-84D7-97E0D7DA59C4}"/>
          </ac:spMkLst>
        </pc:spChg>
      </pc:sldChg>
      <pc:sldChg chg="addSp delSp modSp add mod">
        <pc:chgData name="Thomas" userId="575d030b64f4584e" providerId="LiveId" clId="{71734FF0-E7BD-4E37-AB70-FA70FFC7C74A}" dt="2022-03-22T13:37:22.573" v="72" actId="478"/>
        <pc:sldMkLst>
          <pc:docMk/>
          <pc:sldMk cId="2852673218" sldId="713"/>
        </pc:sldMkLst>
        <pc:spChg chg="add mod">
          <ac:chgData name="Thomas" userId="575d030b64f4584e" providerId="LiveId" clId="{71734FF0-E7BD-4E37-AB70-FA70FFC7C74A}" dt="2022-03-22T13:37:18.369" v="70" actId="14100"/>
          <ac:spMkLst>
            <pc:docMk/>
            <pc:sldMk cId="2852673218" sldId="713"/>
            <ac:spMk id="5" creationId="{712AC189-8B4F-491E-8D01-B622E9E8BD83}"/>
          </ac:spMkLst>
        </pc:spChg>
        <pc:spChg chg="add mod">
          <ac:chgData name="Thomas" userId="575d030b64f4584e" providerId="LiveId" clId="{71734FF0-E7BD-4E37-AB70-FA70FFC7C74A}" dt="2022-03-22T13:37:18.369" v="70" actId="14100"/>
          <ac:spMkLst>
            <pc:docMk/>
            <pc:sldMk cId="2852673218" sldId="713"/>
            <ac:spMk id="6" creationId="{12B07643-3A39-49E0-9CA9-98E779AF906B}"/>
          </ac:spMkLst>
        </pc:spChg>
        <pc:spChg chg="add mod">
          <ac:chgData name="Thomas" userId="575d030b64f4584e" providerId="LiveId" clId="{71734FF0-E7BD-4E37-AB70-FA70FFC7C74A}" dt="2022-03-22T13:37:18.369" v="70" actId="14100"/>
          <ac:spMkLst>
            <pc:docMk/>
            <pc:sldMk cId="2852673218" sldId="713"/>
            <ac:spMk id="7" creationId="{14A49714-5719-442C-9B97-FA3507506528}"/>
          </ac:spMkLst>
        </pc:spChg>
        <pc:spChg chg="del">
          <ac:chgData name="Thomas" userId="575d030b64f4584e" providerId="LiveId" clId="{71734FF0-E7BD-4E37-AB70-FA70FFC7C74A}" dt="2022-03-22T13:37:22.573" v="72" actId="478"/>
          <ac:spMkLst>
            <pc:docMk/>
            <pc:sldMk cId="2852673218" sldId="713"/>
            <ac:spMk id="23" creationId="{6BA2090C-78F8-41C4-838E-F2E291843A09}"/>
          </ac:spMkLst>
        </pc:spChg>
        <pc:spChg chg="del">
          <ac:chgData name="Thomas" userId="575d030b64f4584e" providerId="LiveId" clId="{71734FF0-E7BD-4E37-AB70-FA70FFC7C74A}" dt="2022-03-22T13:37:21.059" v="71" actId="478"/>
          <ac:spMkLst>
            <pc:docMk/>
            <pc:sldMk cId="2852673218" sldId="713"/>
            <ac:spMk id="346" creationId="{F2B64760-CD3D-440B-84D7-97E0D7DA59C4}"/>
          </ac:spMkLst>
        </pc:spChg>
      </pc:sldChg>
      <pc:sldChg chg="addSp delSp modSp add mod">
        <pc:chgData name="Thomas" userId="575d030b64f4584e" providerId="LiveId" clId="{71734FF0-E7BD-4E37-AB70-FA70FFC7C74A}" dt="2022-03-22T13:37:40.426" v="76" actId="478"/>
        <pc:sldMkLst>
          <pc:docMk/>
          <pc:sldMk cId="1874614498" sldId="714"/>
        </pc:sldMkLst>
        <pc:spChg chg="del">
          <ac:chgData name="Thomas" userId="575d030b64f4584e" providerId="LiveId" clId="{71734FF0-E7BD-4E37-AB70-FA70FFC7C74A}" dt="2022-03-22T13:37:40.426" v="76" actId="478"/>
          <ac:spMkLst>
            <pc:docMk/>
            <pc:sldMk cId="1874614498" sldId="714"/>
            <ac:spMk id="5" creationId="{712AC189-8B4F-491E-8D01-B622E9E8BD83}"/>
          </ac:spMkLst>
        </pc:spChg>
        <pc:spChg chg="del">
          <ac:chgData name="Thomas" userId="575d030b64f4584e" providerId="LiveId" clId="{71734FF0-E7BD-4E37-AB70-FA70FFC7C74A}" dt="2022-03-22T13:37:40.426" v="76" actId="478"/>
          <ac:spMkLst>
            <pc:docMk/>
            <pc:sldMk cId="1874614498" sldId="714"/>
            <ac:spMk id="6" creationId="{12B07643-3A39-49E0-9CA9-98E779AF906B}"/>
          </ac:spMkLst>
        </pc:spChg>
        <pc:spChg chg="del">
          <ac:chgData name="Thomas" userId="575d030b64f4584e" providerId="LiveId" clId="{71734FF0-E7BD-4E37-AB70-FA70FFC7C74A}" dt="2022-03-22T13:37:40.426" v="76" actId="478"/>
          <ac:spMkLst>
            <pc:docMk/>
            <pc:sldMk cId="1874614498" sldId="714"/>
            <ac:spMk id="7" creationId="{14A49714-5719-442C-9B97-FA3507506528}"/>
          </ac:spMkLst>
        </pc:spChg>
        <pc:spChg chg="add mod">
          <ac:chgData name="Thomas" userId="575d030b64f4584e" providerId="LiveId" clId="{71734FF0-E7BD-4E37-AB70-FA70FFC7C74A}" dt="2022-03-22T13:37:36.564" v="75" actId="14100"/>
          <ac:spMkLst>
            <pc:docMk/>
            <pc:sldMk cId="1874614498" sldId="714"/>
            <ac:spMk id="8" creationId="{698058A3-D325-4C7E-AEEE-59AF641556BC}"/>
          </ac:spMkLst>
        </pc:spChg>
        <pc:spChg chg="add mod">
          <ac:chgData name="Thomas" userId="575d030b64f4584e" providerId="LiveId" clId="{71734FF0-E7BD-4E37-AB70-FA70FFC7C74A}" dt="2022-03-22T13:37:36.564" v="75" actId="14100"/>
          <ac:spMkLst>
            <pc:docMk/>
            <pc:sldMk cId="1874614498" sldId="714"/>
            <ac:spMk id="9" creationId="{383724F0-1622-4A61-B5EA-C618664A7D00}"/>
          </ac:spMkLst>
        </pc:spChg>
        <pc:spChg chg="add mod">
          <ac:chgData name="Thomas" userId="575d030b64f4584e" providerId="LiveId" clId="{71734FF0-E7BD-4E37-AB70-FA70FFC7C74A}" dt="2022-03-22T13:37:36.564" v="75" actId="14100"/>
          <ac:spMkLst>
            <pc:docMk/>
            <pc:sldMk cId="1874614498" sldId="714"/>
            <ac:spMk id="10" creationId="{8701472B-A233-4793-BB83-2DBF803A6812}"/>
          </ac:spMkLst>
        </pc:spChg>
        <pc:spChg chg="add mod">
          <ac:chgData name="Thomas" userId="575d030b64f4584e" providerId="LiveId" clId="{71734FF0-E7BD-4E37-AB70-FA70FFC7C74A}" dt="2022-03-22T13:37:36.564" v="75" actId="14100"/>
          <ac:spMkLst>
            <pc:docMk/>
            <pc:sldMk cId="1874614498" sldId="714"/>
            <ac:spMk id="12" creationId="{7E180CD3-E508-4902-B103-CE930284F52C}"/>
          </ac:spMkLst>
        </pc:spChg>
      </pc:sldChg>
      <pc:sldChg chg="addSp delSp modSp add mod">
        <pc:chgData name="Thomas" userId="575d030b64f4584e" providerId="LiveId" clId="{71734FF0-E7BD-4E37-AB70-FA70FFC7C74A}" dt="2022-03-22T13:40:07.421" v="107" actId="478"/>
        <pc:sldMkLst>
          <pc:docMk/>
          <pc:sldMk cId="748167269" sldId="715"/>
        </pc:sldMkLst>
        <pc:spChg chg="add del mod">
          <ac:chgData name="Thomas" userId="575d030b64f4584e" providerId="LiveId" clId="{71734FF0-E7BD-4E37-AB70-FA70FFC7C74A}" dt="2022-03-22T13:39:02.457" v="87" actId="478"/>
          <ac:spMkLst>
            <pc:docMk/>
            <pc:sldMk cId="748167269" sldId="715"/>
            <ac:spMk id="7" creationId="{0E5808EF-F5D9-4A1E-BFCE-73F3E9D1B0EB}"/>
          </ac:spMkLst>
        </pc:spChg>
        <pc:spChg chg="del">
          <ac:chgData name="Thomas" userId="575d030b64f4584e" providerId="LiveId" clId="{71734FF0-E7BD-4E37-AB70-FA70FFC7C74A}" dt="2022-03-22T13:38:16.725" v="80" actId="478"/>
          <ac:spMkLst>
            <pc:docMk/>
            <pc:sldMk cId="748167269" sldId="715"/>
            <ac:spMk id="8" creationId="{698058A3-D325-4C7E-AEEE-59AF641556BC}"/>
          </ac:spMkLst>
        </pc:spChg>
        <pc:spChg chg="del">
          <ac:chgData name="Thomas" userId="575d030b64f4584e" providerId="LiveId" clId="{71734FF0-E7BD-4E37-AB70-FA70FFC7C74A}" dt="2022-03-22T13:38:16.725" v="80" actId="478"/>
          <ac:spMkLst>
            <pc:docMk/>
            <pc:sldMk cId="748167269" sldId="715"/>
            <ac:spMk id="9" creationId="{383724F0-1622-4A61-B5EA-C618664A7D00}"/>
          </ac:spMkLst>
        </pc:spChg>
        <pc:spChg chg="del">
          <ac:chgData name="Thomas" userId="575d030b64f4584e" providerId="LiveId" clId="{71734FF0-E7BD-4E37-AB70-FA70FFC7C74A}" dt="2022-03-22T13:38:16.725" v="80" actId="478"/>
          <ac:spMkLst>
            <pc:docMk/>
            <pc:sldMk cId="748167269" sldId="715"/>
            <ac:spMk id="10" creationId="{8701472B-A233-4793-BB83-2DBF803A6812}"/>
          </ac:spMkLst>
        </pc:spChg>
        <pc:spChg chg="del">
          <ac:chgData name="Thomas" userId="575d030b64f4584e" providerId="LiveId" clId="{71734FF0-E7BD-4E37-AB70-FA70FFC7C74A}" dt="2022-03-22T13:38:16.725" v="80" actId="478"/>
          <ac:spMkLst>
            <pc:docMk/>
            <pc:sldMk cId="748167269" sldId="715"/>
            <ac:spMk id="12" creationId="{7E180CD3-E508-4902-B103-CE930284F52C}"/>
          </ac:spMkLst>
        </pc:spChg>
        <pc:spChg chg="add del mod">
          <ac:chgData name="Thomas" userId="575d030b64f4584e" providerId="LiveId" clId="{71734FF0-E7BD-4E37-AB70-FA70FFC7C74A}" dt="2022-03-22T13:39:02.457" v="87" actId="478"/>
          <ac:spMkLst>
            <pc:docMk/>
            <pc:sldMk cId="748167269" sldId="715"/>
            <ac:spMk id="13" creationId="{20E63C0C-D409-4657-9A63-E0C162638BAF}"/>
          </ac:spMkLst>
        </pc:spChg>
        <pc:spChg chg="add del mod">
          <ac:chgData name="Thomas" userId="575d030b64f4584e" providerId="LiveId" clId="{71734FF0-E7BD-4E37-AB70-FA70FFC7C74A}" dt="2022-03-22T13:39:02.457" v="87" actId="478"/>
          <ac:spMkLst>
            <pc:docMk/>
            <pc:sldMk cId="748167269" sldId="715"/>
            <ac:spMk id="14" creationId="{BDD315AB-D175-4B84-B718-EE13866F10D4}"/>
          </ac:spMkLst>
        </pc:spChg>
        <pc:spChg chg="add del mod">
          <ac:chgData name="Thomas" userId="575d030b64f4584e" providerId="LiveId" clId="{71734FF0-E7BD-4E37-AB70-FA70FFC7C74A}" dt="2022-03-22T13:39:02.457" v="87" actId="478"/>
          <ac:spMkLst>
            <pc:docMk/>
            <pc:sldMk cId="748167269" sldId="715"/>
            <ac:spMk id="15" creationId="{F1F3ADE8-C6E3-43DB-A692-CC50361F5442}"/>
          </ac:spMkLst>
        </pc:spChg>
        <pc:spChg chg="add del mod">
          <ac:chgData name="Thomas" userId="575d030b64f4584e" providerId="LiveId" clId="{71734FF0-E7BD-4E37-AB70-FA70FFC7C74A}" dt="2022-03-22T13:39:02.457" v="87" actId="478"/>
          <ac:spMkLst>
            <pc:docMk/>
            <pc:sldMk cId="748167269" sldId="715"/>
            <ac:spMk id="16" creationId="{6257FC45-4932-4C28-A59B-D975DB8B4E4D}"/>
          </ac:spMkLst>
        </pc:spChg>
        <pc:spChg chg="add mod topLvl">
          <ac:chgData name="Thomas" userId="575d030b64f4584e" providerId="LiveId" clId="{71734FF0-E7BD-4E37-AB70-FA70FFC7C74A}" dt="2022-03-22T13:39:46.413" v="97" actId="14100"/>
          <ac:spMkLst>
            <pc:docMk/>
            <pc:sldMk cId="748167269" sldId="715"/>
            <ac:spMk id="17" creationId="{7F512394-931F-463A-B468-25A18658B81B}"/>
          </ac:spMkLst>
        </pc:spChg>
        <pc:spChg chg="add del mod topLvl">
          <ac:chgData name="Thomas" userId="575d030b64f4584e" providerId="LiveId" clId="{71734FF0-E7BD-4E37-AB70-FA70FFC7C74A}" dt="2022-03-22T13:39:52.952" v="100" actId="478"/>
          <ac:spMkLst>
            <pc:docMk/>
            <pc:sldMk cId="748167269" sldId="715"/>
            <ac:spMk id="18" creationId="{D4893F2A-B507-4CD8-982C-D489BEE5F930}"/>
          </ac:spMkLst>
        </pc:spChg>
        <pc:spChg chg="add del mod topLvl">
          <ac:chgData name="Thomas" userId="575d030b64f4584e" providerId="LiveId" clId="{71734FF0-E7BD-4E37-AB70-FA70FFC7C74A}" dt="2022-03-22T13:39:57.751" v="103" actId="478"/>
          <ac:spMkLst>
            <pc:docMk/>
            <pc:sldMk cId="748167269" sldId="715"/>
            <ac:spMk id="19" creationId="{83C6FFA4-E712-4BF1-B9A4-881125DB6C87}"/>
          </ac:spMkLst>
        </pc:spChg>
        <pc:spChg chg="add del mod topLvl">
          <ac:chgData name="Thomas" userId="575d030b64f4584e" providerId="LiveId" clId="{71734FF0-E7BD-4E37-AB70-FA70FFC7C74A}" dt="2022-03-22T13:40:05.772" v="106" actId="478"/>
          <ac:spMkLst>
            <pc:docMk/>
            <pc:sldMk cId="748167269" sldId="715"/>
            <ac:spMk id="20" creationId="{74CD6A36-D102-4151-8C45-867F9D77DFAE}"/>
          </ac:spMkLst>
        </pc:spChg>
        <pc:spChg chg="add del mod topLvl">
          <ac:chgData name="Thomas" userId="575d030b64f4584e" providerId="LiveId" clId="{71734FF0-E7BD-4E37-AB70-FA70FFC7C74A}" dt="2022-03-22T13:40:05.772" v="106" actId="478"/>
          <ac:spMkLst>
            <pc:docMk/>
            <pc:sldMk cId="748167269" sldId="715"/>
            <ac:spMk id="21" creationId="{1887FE93-DA98-4CF6-92C2-0FB7777B7AC2}"/>
          </ac:spMkLst>
        </pc:spChg>
        <pc:spChg chg="add del mod topLvl">
          <ac:chgData name="Thomas" userId="575d030b64f4584e" providerId="LiveId" clId="{71734FF0-E7BD-4E37-AB70-FA70FFC7C74A}" dt="2022-03-22T13:40:05.772" v="106" actId="478"/>
          <ac:spMkLst>
            <pc:docMk/>
            <pc:sldMk cId="748167269" sldId="715"/>
            <ac:spMk id="22" creationId="{1D8A0DC9-AC00-48EB-A89D-FD086CACD033}"/>
          </ac:spMkLst>
        </pc:spChg>
        <pc:spChg chg="add del mod ord">
          <ac:chgData name="Thomas" userId="575d030b64f4584e" providerId="LiveId" clId="{71734FF0-E7BD-4E37-AB70-FA70FFC7C74A}" dt="2022-03-22T13:40:07.421" v="107" actId="478"/>
          <ac:spMkLst>
            <pc:docMk/>
            <pc:sldMk cId="748167269" sldId="715"/>
            <ac:spMk id="23" creationId="{26E18A77-F4B6-4276-9EC1-83E34056A841}"/>
          </ac:spMkLst>
        </pc:spChg>
        <pc:spChg chg="add mod ord">
          <ac:chgData name="Thomas" userId="575d030b64f4584e" providerId="LiveId" clId="{71734FF0-E7BD-4E37-AB70-FA70FFC7C74A}" dt="2022-03-22T13:39:51.905" v="99" actId="167"/>
          <ac:spMkLst>
            <pc:docMk/>
            <pc:sldMk cId="748167269" sldId="715"/>
            <ac:spMk id="24" creationId="{3B58251C-D297-463B-AA06-22D03DECF89D}"/>
          </ac:spMkLst>
        </pc:spChg>
        <pc:spChg chg="add mod ord">
          <ac:chgData name="Thomas" userId="575d030b64f4584e" providerId="LiveId" clId="{71734FF0-E7BD-4E37-AB70-FA70FFC7C74A}" dt="2022-03-22T13:39:56.796" v="102" actId="167"/>
          <ac:spMkLst>
            <pc:docMk/>
            <pc:sldMk cId="748167269" sldId="715"/>
            <ac:spMk id="25" creationId="{3E0D2F0E-0576-4772-8B4D-24E2267BEEF4}"/>
          </ac:spMkLst>
        </pc:spChg>
        <pc:spChg chg="add mod ord">
          <ac:chgData name="Thomas" userId="575d030b64f4584e" providerId="LiveId" clId="{71734FF0-E7BD-4E37-AB70-FA70FFC7C74A}" dt="2022-03-22T13:40:03.926" v="105" actId="167"/>
          <ac:spMkLst>
            <pc:docMk/>
            <pc:sldMk cId="748167269" sldId="715"/>
            <ac:spMk id="26" creationId="{B1F83BC7-4F2F-490E-B12E-C0EF0D9D496A}"/>
          </ac:spMkLst>
        </pc:spChg>
        <pc:spChg chg="add mod ord">
          <ac:chgData name="Thomas" userId="575d030b64f4584e" providerId="LiveId" clId="{71734FF0-E7BD-4E37-AB70-FA70FFC7C74A}" dt="2022-03-22T13:40:03.926" v="105" actId="167"/>
          <ac:spMkLst>
            <pc:docMk/>
            <pc:sldMk cId="748167269" sldId="715"/>
            <ac:spMk id="27" creationId="{28650580-685E-4226-93E1-5E02354F21CB}"/>
          </ac:spMkLst>
        </pc:spChg>
        <pc:spChg chg="add mod ord">
          <ac:chgData name="Thomas" userId="575d030b64f4584e" providerId="LiveId" clId="{71734FF0-E7BD-4E37-AB70-FA70FFC7C74A}" dt="2022-03-22T13:40:03.926" v="105" actId="167"/>
          <ac:spMkLst>
            <pc:docMk/>
            <pc:sldMk cId="748167269" sldId="715"/>
            <ac:spMk id="28" creationId="{C22AD447-4E89-4A6B-ADF4-FFC1CB5E9428}"/>
          </ac:spMkLst>
        </pc:spChg>
        <pc:grpChg chg="add del mod">
          <ac:chgData name="Thomas" userId="575d030b64f4584e" providerId="LiveId" clId="{71734FF0-E7BD-4E37-AB70-FA70FFC7C74A}" dt="2022-03-22T13:38:44.396" v="84" actId="165"/>
          <ac:grpSpMkLst>
            <pc:docMk/>
            <pc:sldMk cId="748167269" sldId="715"/>
            <ac:grpSpMk id="2" creationId="{A2766912-8A29-41CE-BA4D-28F4607EC284}"/>
          </ac:grpSpMkLst>
        </pc:grpChg>
      </pc:sldChg>
      <pc:sldChg chg="addSp delSp modSp add mod">
        <pc:chgData name="Thomas" userId="575d030b64f4584e" providerId="LiveId" clId="{71734FF0-E7BD-4E37-AB70-FA70FFC7C74A}" dt="2022-03-22T13:43:39.176" v="161" actId="478"/>
        <pc:sldMkLst>
          <pc:docMk/>
          <pc:sldMk cId="3243398232" sldId="716"/>
        </pc:sldMkLst>
        <pc:spChg chg="add mod topLvl">
          <ac:chgData name="Thomas" userId="575d030b64f4584e" providerId="LiveId" clId="{71734FF0-E7BD-4E37-AB70-FA70FFC7C74A}" dt="2022-03-22T13:43:02.884" v="152" actId="14100"/>
          <ac:spMkLst>
            <pc:docMk/>
            <pc:sldMk cId="3243398232" sldId="716"/>
            <ac:spMk id="9" creationId="{4A83AD2F-9C72-4D45-8183-A81B2BBED0B7}"/>
          </ac:spMkLst>
        </pc:spChg>
        <pc:spChg chg="add del mod topLvl">
          <ac:chgData name="Thomas" userId="575d030b64f4584e" providerId="LiveId" clId="{71734FF0-E7BD-4E37-AB70-FA70FFC7C74A}" dt="2022-03-22T13:43:04.869" v="153" actId="478"/>
          <ac:spMkLst>
            <pc:docMk/>
            <pc:sldMk cId="3243398232" sldId="716"/>
            <ac:spMk id="10" creationId="{5EDF2DBE-0A20-4FD0-9D20-2FD4187C2FDE}"/>
          </ac:spMkLst>
        </pc:spChg>
        <pc:spChg chg="add del mod topLvl">
          <ac:chgData name="Thomas" userId="575d030b64f4584e" providerId="LiveId" clId="{71734FF0-E7BD-4E37-AB70-FA70FFC7C74A}" dt="2022-03-22T13:43:04.869" v="153" actId="478"/>
          <ac:spMkLst>
            <pc:docMk/>
            <pc:sldMk cId="3243398232" sldId="716"/>
            <ac:spMk id="12" creationId="{047B37DD-F513-4325-A6A8-BE40959C52F2}"/>
          </ac:spMkLst>
        </pc:spChg>
        <pc:spChg chg="add del mod topLvl">
          <ac:chgData name="Thomas" userId="575d030b64f4584e" providerId="LiveId" clId="{71734FF0-E7BD-4E37-AB70-FA70FFC7C74A}" dt="2022-03-22T13:43:04.869" v="153" actId="478"/>
          <ac:spMkLst>
            <pc:docMk/>
            <pc:sldMk cId="3243398232" sldId="716"/>
            <ac:spMk id="13" creationId="{4452F08B-5F81-41BE-98D8-E439856B5418}"/>
          </ac:spMkLst>
        </pc:spChg>
        <pc:spChg chg="add del mod topLvl">
          <ac:chgData name="Thomas" userId="575d030b64f4584e" providerId="LiveId" clId="{71734FF0-E7BD-4E37-AB70-FA70FFC7C74A}" dt="2022-03-22T13:43:21.322" v="157" actId="478"/>
          <ac:spMkLst>
            <pc:docMk/>
            <pc:sldMk cId="3243398232" sldId="716"/>
            <ac:spMk id="14" creationId="{01E97A53-7FBD-41FD-A59A-B2203E9EA2B3}"/>
          </ac:spMkLst>
        </pc:spChg>
        <pc:spChg chg="add del mod topLvl">
          <ac:chgData name="Thomas" userId="575d030b64f4584e" providerId="LiveId" clId="{71734FF0-E7BD-4E37-AB70-FA70FFC7C74A}" dt="2022-03-22T13:43:21.322" v="157" actId="478"/>
          <ac:spMkLst>
            <pc:docMk/>
            <pc:sldMk cId="3243398232" sldId="716"/>
            <ac:spMk id="15" creationId="{BA30904D-7877-4825-81A4-CDE458D8DDFF}"/>
          </ac:spMkLst>
        </pc:spChg>
        <pc:spChg chg="add del mod topLvl">
          <ac:chgData name="Thomas" userId="575d030b64f4584e" providerId="LiveId" clId="{71734FF0-E7BD-4E37-AB70-FA70FFC7C74A}" dt="2022-03-22T13:43:21.322" v="157" actId="478"/>
          <ac:spMkLst>
            <pc:docMk/>
            <pc:sldMk cId="3243398232" sldId="716"/>
            <ac:spMk id="16" creationId="{0DA8FE29-B3C1-48F5-81FF-7BA55D61C11F}"/>
          </ac:spMkLst>
        </pc:spChg>
        <pc:spChg chg="mod">
          <ac:chgData name="Thomas" userId="575d030b64f4584e" providerId="LiveId" clId="{71734FF0-E7BD-4E37-AB70-FA70FFC7C74A}" dt="2022-03-22T13:42:26.607" v="146" actId="164"/>
          <ac:spMkLst>
            <pc:docMk/>
            <pc:sldMk cId="3243398232" sldId="716"/>
            <ac:spMk id="17" creationId="{7F512394-931F-463A-B468-25A18658B81B}"/>
          </ac:spMkLst>
        </pc:spChg>
        <pc:spChg chg="add del mod topLvl">
          <ac:chgData name="Thomas" userId="575d030b64f4584e" providerId="LiveId" clId="{71734FF0-E7BD-4E37-AB70-FA70FFC7C74A}" dt="2022-03-22T13:43:21.322" v="157" actId="478"/>
          <ac:spMkLst>
            <pc:docMk/>
            <pc:sldMk cId="3243398232" sldId="716"/>
            <ac:spMk id="18" creationId="{1B58AD1B-D386-46A1-9026-8A65E0AB1F88}"/>
          </ac:spMkLst>
        </pc:spChg>
        <pc:spChg chg="add mod">
          <ac:chgData name="Thomas" userId="575d030b64f4584e" providerId="LiveId" clId="{71734FF0-E7BD-4E37-AB70-FA70FFC7C74A}" dt="2022-03-22T13:43:08.802" v="154" actId="571"/>
          <ac:spMkLst>
            <pc:docMk/>
            <pc:sldMk cId="3243398232" sldId="716"/>
            <ac:spMk id="19" creationId="{B499653F-42D8-4F63-9B83-72DE97A44063}"/>
          </ac:spMkLst>
        </pc:spChg>
        <pc:spChg chg="add mod">
          <ac:chgData name="Thomas" userId="575d030b64f4584e" providerId="LiveId" clId="{71734FF0-E7BD-4E37-AB70-FA70FFC7C74A}" dt="2022-03-22T13:43:11.368" v="155" actId="571"/>
          <ac:spMkLst>
            <pc:docMk/>
            <pc:sldMk cId="3243398232" sldId="716"/>
            <ac:spMk id="20" creationId="{2E362093-194D-4BDA-8BAF-14F76D6115F1}"/>
          </ac:spMkLst>
        </pc:spChg>
        <pc:spChg chg="add mod">
          <ac:chgData name="Thomas" userId="575d030b64f4584e" providerId="LiveId" clId="{71734FF0-E7BD-4E37-AB70-FA70FFC7C74A}" dt="2022-03-22T13:43:14.053" v="156" actId="571"/>
          <ac:spMkLst>
            <pc:docMk/>
            <pc:sldMk cId="3243398232" sldId="716"/>
            <ac:spMk id="21" creationId="{191AADEF-BD20-4E8D-AAC1-DE65F6069564}"/>
          </ac:spMkLst>
        </pc:spChg>
        <pc:spChg chg="add mod">
          <ac:chgData name="Thomas" userId="575d030b64f4584e" providerId="LiveId" clId="{71734FF0-E7BD-4E37-AB70-FA70FFC7C74A}" dt="2022-03-22T13:43:35.840" v="160" actId="571"/>
          <ac:spMkLst>
            <pc:docMk/>
            <pc:sldMk cId="3243398232" sldId="716"/>
            <ac:spMk id="22" creationId="{EA1795E9-2AAF-49BE-9638-686FD1656DD3}"/>
          </ac:spMkLst>
        </pc:spChg>
        <pc:spChg chg="add mod">
          <ac:chgData name="Thomas" userId="575d030b64f4584e" providerId="LiveId" clId="{71734FF0-E7BD-4E37-AB70-FA70FFC7C74A}" dt="2022-03-22T13:43:35.840" v="160" actId="571"/>
          <ac:spMkLst>
            <pc:docMk/>
            <pc:sldMk cId="3243398232" sldId="716"/>
            <ac:spMk id="23" creationId="{958DED6D-F9D3-4585-86F3-0C890478AF38}"/>
          </ac:spMkLst>
        </pc:spChg>
        <pc:spChg chg="del">
          <ac:chgData name="Thomas" userId="575d030b64f4584e" providerId="LiveId" clId="{71734FF0-E7BD-4E37-AB70-FA70FFC7C74A}" dt="2022-03-22T13:43:28.900" v="159" actId="478"/>
          <ac:spMkLst>
            <pc:docMk/>
            <pc:sldMk cId="3243398232" sldId="716"/>
            <ac:spMk id="24" creationId="{3B58251C-D297-463B-AA06-22D03DECF89D}"/>
          </ac:spMkLst>
        </pc:spChg>
        <pc:spChg chg="del">
          <ac:chgData name="Thomas" userId="575d030b64f4584e" providerId="LiveId" clId="{71734FF0-E7BD-4E37-AB70-FA70FFC7C74A}" dt="2022-03-22T13:43:28.900" v="159" actId="478"/>
          <ac:spMkLst>
            <pc:docMk/>
            <pc:sldMk cId="3243398232" sldId="716"/>
            <ac:spMk id="25" creationId="{3E0D2F0E-0576-4772-8B4D-24E2267BEEF4}"/>
          </ac:spMkLst>
        </pc:spChg>
        <pc:spChg chg="del">
          <ac:chgData name="Thomas" userId="575d030b64f4584e" providerId="LiveId" clId="{71734FF0-E7BD-4E37-AB70-FA70FFC7C74A}" dt="2022-03-22T13:43:39.176" v="161" actId="478"/>
          <ac:spMkLst>
            <pc:docMk/>
            <pc:sldMk cId="3243398232" sldId="716"/>
            <ac:spMk id="26" creationId="{B1F83BC7-4F2F-490E-B12E-C0EF0D9D496A}"/>
          </ac:spMkLst>
        </pc:spChg>
        <pc:spChg chg="del">
          <ac:chgData name="Thomas" userId="575d030b64f4584e" providerId="LiveId" clId="{71734FF0-E7BD-4E37-AB70-FA70FFC7C74A}" dt="2022-03-22T13:43:21.322" v="157" actId="478"/>
          <ac:spMkLst>
            <pc:docMk/>
            <pc:sldMk cId="3243398232" sldId="716"/>
            <ac:spMk id="27" creationId="{28650580-685E-4226-93E1-5E02354F21CB}"/>
          </ac:spMkLst>
        </pc:spChg>
        <pc:spChg chg="mod">
          <ac:chgData name="Thomas" userId="575d030b64f4584e" providerId="LiveId" clId="{71734FF0-E7BD-4E37-AB70-FA70FFC7C74A}" dt="2022-03-22T13:42:26.607" v="146" actId="164"/>
          <ac:spMkLst>
            <pc:docMk/>
            <pc:sldMk cId="3243398232" sldId="716"/>
            <ac:spMk id="28" creationId="{C22AD447-4E89-4A6B-ADF4-FFC1CB5E9428}"/>
          </ac:spMkLst>
        </pc:spChg>
        <pc:spChg chg="add mod">
          <ac:chgData name="Thomas" userId="575d030b64f4584e" providerId="LiveId" clId="{71734FF0-E7BD-4E37-AB70-FA70FFC7C74A}" dt="2022-03-22T13:43:35.840" v="160" actId="571"/>
          <ac:spMkLst>
            <pc:docMk/>
            <pc:sldMk cId="3243398232" sldId="716"/>
            <ac:spMk id="29" creationId="{D80E5362-9169-49CF-82CF-E6F04DF07DA9}"/>
          </ac:spMkLst>
        </pc:spChg>
        <pc:spChg chg="add mod">
          <ac:chgData name="Thomas" userId="575d030b64f4584e" providerId="LiveId" clId="{71734FF0-E7BD-4E37-AB70-FA70FFC7C74A}" dt="2022-03-22T13:43:35.840" v="160" actId="571"/>
          <ac:spMkLst>
            <pc:docMk/>
            <pc:sldMk cId="3243398232" sldId="716"/>
            <ac:spMk id="30" creationId="{5F9F0AA4-E808-4AE3-A3F0-9CB2BCFDE2CF}"/>
          </ac:spMkLst>
        </pc:spChg>
        <pc:grpChg chg="add del mod">
          <ac:chgData name="Thomas" userId="575d030b64f4584e" providerId="LiveId" clId="{71734FF0-E7BD-4E37-AB70-FA70FFC7C74A}" dt="2022-03-22T13:42:40.498" v="148" actId="165"/>
          <ac:grpSpMkLst>
            <pc:docMk/>
            <pc:sldMk cId="3243398232" sldId="716"/>
            <ac:grpSpMk id="2" creationId="{6458B578-DCFB-40DA-A15F-9517B5E78C9C}"/>
          </ac:grpSpMkLst>
        </pc:grpChg>
        <pc:grpChg chg="add del mod">
          <ac:chgData name="Thomas" userId="575d030b64f4584e" providerId="LiveId" clId="{71734FF0-E7BD-4E37-AB70-FA70FFC7C74A}" dt="2022-03-22T13:43:25.557" v="158" actId="478"/>
          <ac:grpSpMkLst>
            <pc:docMk/>
            <pc:sldMk cId="3243398232" sldId="716"/>
            <ac:grpSpMk id="3" creationId="{E0A2EC65-6E38-4E27-B251-20E640448961}"/>
          </ac:grpSpMkLst>
        </pc:grpChg>
      </pc:sldChg>
      <pc:sldChg chg="addSp delSp modSp add mod">
        <pc:chgData name="Thomas" userId="575d030b64f4584e" providerId="LiveId" clId="{71734FF0-E7BD-4E37-AB70-FA70FFC7C74A}" dt="2022-03-22T13:45:21.219" v="176" actId="478"/>
        <pc:sldMkLst>
          <pc:docMk/>
          <pc:sldMk cId="320479183" sldId="717"/>
        </pc:sldMkLst>
        <pc:spChg chg="del mod topLvl">
          <ac:chgData name="Thomas" userId="575d030b64f4584e" providerId="LiveId" clId="{71734FF0-E7BD-4E37-AB70-FA70FFC7C74A}" dt="2022-03-22T13:44:56.063" v="172" actId="478"/>
          <ac:spMkLst>
            <pc:docMk/>
            <pc:sldMk cId="320479183" sldId="717"/>
            <ac:spMk id="9" creationId="{4A83AD2F-9C72-4D45-8183-A81B2BBED0B7}"/>
          </ac:spMkLst>
        </pc:spChg>
        <pc:spChg chg="add del mod">
          <ac:chgData name="Thomas" userId="575d030b64f4584e" providerId="LiveId" clId="{71734FF0-E7BD-4E37-AB70-FA70FFC7C74A}" dt="2022-03-22T13:44:19.526" v="164" actId="478"/>
          <ac:spMkLst>
            <pc:docMk/>
            <pc:sldMk cId="320479183" sldId="717"/>
            <ac:spMk id="12" creationId="{05D9680F-EF92-43C2-A0F1-5BACF799986A}"/>
          </ac:spMkLst>
        </pc:spChg>
        <pc:spChg chg="add del mod">
          <ac:chgData name="Thomas" userId="575d030b64f4584e" providerId="LiveId" clId="{71734FF0-E7BD-4E37-AB70-FA70FFC7C74A}" dt="2022-03-22T13:44:19.526" v="164" actId="478"/>
          <ac:spMkLst>
            <pc:docMk/>
            <pc:sldMk cId="320479183" sldId="717"/>
            <ac:spMk id="13" creationId="{6E48A423-DD07-4200-AFA2-8B0D414FBDF8}"/>
          </ac:spMkLst>
        </pc:spChg>
        <pc:spChg chg="add del mod">
          <ac:chgData name="Thomas" userId="575d030b64f4584e" providerId="LiveId" clId="{71734FF0-E7BD-4E37-AB70-FA70FFC7C74A}" dt="2022-03-22T13:44:19.526" v="164" actId="478"/>
          <ac:spMkLst>
            <pc:docMk/>
            <pc:sldMk cId="320479183" sldId="717"/>
            <ac:spMk id="14" creationId="{27BD8491-36B0-4E9B-B0CE-2D3B6EE2D48C}"/>
          </ac:spMkLst>
        </pc:spChg>
        <pc:spChg chg="add del mod">
          <ac:chgData name="Thomas" userId="575d030b64f4584e" providerId="LiveId" clId="{71734FF0-E7BD-4E37-AB70-FA70FFC7C74A}" dt="2022-03-22T13:44:19.526" v="164" actId="478"/>
          <ac:spMkLst>
            <pc:docMk/>
            <pc:sldMk cId="320479183" sldId="717"/>
            <ac:spMk id="15" creationId="{D57F0ACB-E911-4BF9-AF69-A5CD6A198DBC}"/>
          </ac:spMkLst>
        </pc:spChg>
        <pc:spChg chg="add del mod">
          <ac:chgData name="Thomas" userId="575d030b64f4584e" providerId="LiveId" clId="{71734FF0-E7BD-4E37-AB70-FA70FFC7C74A}" dt="2022-03-22T13:44:19.526" v="164" actId="478"/>
          <ac:spMkLst>
            <pc:docMk/>
            <pc:sldMk cId="320479183" sldId="717"/>
            <ac:spMk id="16" creationId="{FCADF7AA-3FF1-4426-A4A8-E0C6B649E2D5}"/>
          </ac:spMkLst>
        </pc:spChg>
        <pc:spChg chg="add del mod">
          <ac:chgData name="Thomas" userId="575d030b64f4584e" providerId="LiveId" clId="{71734FF0-E7BD-4E37-AB70-FA70FFC7C74A}" dt="2022-03-22T13:44:19.526" v="164" actId="478"/>
          <ac:spMkLst>
            <pc:docMk/>
            <pc:sldMk cId="320479183" sldId="717"/>
            <ac:spMk id="17" creationId="{44B37BC9-255A-4A73-AF90-6A16FB4D5326}"/>
          </ac:spMkLst>
        </pc:spChg>
        <pc:spChg chg="add del mod">
          <ac:chgData name="Thomas" userId="575d030b64f4584e" providerId="LiveId" clId="{71734FF0-E7BD-4E37-AB70-FA70FFC7C74A}" dt="2022-03-22T13:44:19.526" v="164" actId="478"/>
          <ac:spMkLst>
            <pc:docMk/>
            <pc:sldMk cId="320479183" sldId="717"/>
            <ac:spMk id="18" creationId="{65FA7B78-DB94-40D7-A30F-F560575A3167}"/>
          </ac:spMkLst>
        </pc:spChg>
        <pc:spChg chg="del">
          <ac:chgData name="Thomas" userId="575d030b64f4584e" providerId="LiveId" clId="{71734FF0-E7BD-4E37-AB70-FA70FFC7C74A}" dt="2022-03-22T13:44:56.063" v="172" actId="478"/>
          <ac:spMkLst>
            <pc:docMk/>
            <pc:sldMk cId="320479183" sldId="717"/>
            <ac:spMk id="19" creationId="{B499653F-42D8-4F63-9B83-72DE97A44063}"/>
          </ac:spMkLst>
        </pc:spChg>
        <pc:spChg chg="del">
          <ac:chgData name="Thomas" userId="575d030b64f4584e" providerId="LiveId" clId="{71734FF0-E7BD-4E37-AB70-FA70FFC7C74A}" dt="2022-03-22T13:44:56.063" v="172" actId="478"/>
          <ac:spMkLst>
            <pc:docMk/>
            <pc:sldMk cId="320479183" sldId="717"/>
            <ac:spMk id="20" creationId="{2E362093-194D-4BDA-8BAF-14F76D6115F1}"/>
          </ac:spMkLst>
        </pc:spChg>
        <pc:spChg chg="del">
          <ac:chgData name="Thomas" userId="575d030b64f4584e" providerId="LiveId" clId="{71734FF0-E7BD-4E37-AB70-FA70FFC7C74A}" dt="2022-03-22T13:44:56.063" v="172" actId="478"/>
          <ac:spMkLst>
            <pc:docMk/>
            <pc:sldMk cId="320479183" sldId="717"/>
            <ac:spMk id="21" creationId="{191AADEF-BD20-4E8D-AAC1-DE65F6069564}"/>
          </ac:spMkLst>
        </pc:spChg>
        <pc:spChg chg="del mod topLvl">
          <ac:chgData name="Thomas" userId="575d030b64f4584e" providerId="LiveId" clId="{71734FF0-E7BD-4E37-AB70-FA70FFC7C74A}" dt="2022-03-22T13:45:07.122" v="174" actId="478"/>
          <ac:spMkLst>
            <pc:docMk/>
            <pc:sldMk cId="320479183" sldId="717"/>
            <ac:spMk id="22" creationId="{EA1795E9-2AAF-49BE-9638-686FD1656DD3}"/>
          </ac:spMkLst>
        </pc:spChg>
        <pc:spChg chg="del">
          <ac:chgData name="Thomas" userId="575d030b64f4584e" providerId="LiveId" clId="{71734FF0-E7BD-4E37-AB70-FA70FFC7C74A}" dt="2022-03-22T13:45:07.122" v="174" actId="478"/>
          <ac:spMkLst>
            <pc:docMk/>
            <pc:sldMk cId="320479183" sldId="717"/>
            <ac:spMk id="23" creationId="{958DED6D-F9D3-4585-86F3-0C890478AF38}"/>
          </ac:spMkLst>
        </pc:spChg>
        <pc:spChg chg="add del mod">
          <ac:chgData name="Thomas" userId="575d030b64f4584e" providerId="LiveId" clId="{71734FF0-E7BD-4E37-AB70-FA70FFC7C74A}" dt="2022-03-22T13:44:19.526" v="164" actId="478"/>
          <ac:spMkLst>
            <pc:docMk/>
            <pc:sldMk cId="320479183" sldId="717"/>
            <ac:spMk id="24" creationId="{22329B21-B202-43D0-80D7-0EC24B398243}"/>
          </ac:spMkLst>
        </pc:spChg>
        <pc:spChg chg="add del mod">
          <ac:chgData name="Thomas" userId="575d030b64f4584e" providerId="LiveId" clId="{71734FF0-E7BD-4E37-AB70-FA70FFC7C74A}" dt="2022-03-22T13:44:19.526" v="164" actId="478"/>
          <ac:spMkLst>
            <pc:docMk/>
            <pc:sldMk cId="320479183" sldId="717"/>
            <ac:spMk id="25" creationId="{DB3BD3A0-B99B-4A67-A8EF-F5C3097927AE}"/>
          </ac:spMkLst>
        </pc:spChg>
        <pc:spChg chg="add del mod">
          <ac:chgData name="Thomas" userId="575d030b64f4584e" providerId="LiveId" clId="{71734FF0-E7BD-4E37-AB70-FA70FFC7C74A}" dt="2022-03-22T13:44:19.526" v="164" actId="478"/>
          <ac:spMkLst>
            <pc:docMk/>
            <pc:sldMk cId="320479183" sldId="717"/>
            <ac:spMk id="26" creationId="{2C50525E-4DD6-4FD5-8ECC-1D78DDAF4990}"/>
          </ac:spMkLst>
        </pc:spChg>
        <pc:spChg chg="add del mod topLvl">
          <ac:chgData name="Thomas" userId="575d030b64f4584e" providerId="LiveId" clId="{71734FF0-E7BD-4E37-AB70-FA70FFC7C74A}" dt="2022-03-22T13:45:21.219" v="176" actId="478"/>
          <ac:spMkLst>
            <pc:docMk/>
            <pc:sldMk cId="320479183" sldId="717"/>
            <ac:spMk id="27" creationId="{EDB706EA-E242-4FBF-884C-79FCAE0F9058}"/>
          </ac:spMkLst>
        </pc:spChg>
        <pc:spChg chg="add del mod topLvl">
          <ac:chgData name="Thomas" userId="575d030b64f4584e" providerId="LiveId" clId="{71734FF0-E7BD-4E37-AB70-FA70FFC7C74A}" dt="2022-03-22T13:45:21.219" v="176" actId="478"/>
          <ac:spMkLst>
            <pc:docMk/>
            <pc:sldMk cId="320479183" sldId="717"/>
            <ac:spMk id="28" creationId="{C8C3E106-4FCB-4436-A291-ABE8A7701CF2}"/>
          </ac:spMkLst>
        </pc:spChg>
        <pc:spChg chg="del">
          <ac:chgData name="Thomas" userId="575d030b64f4584e" providerId="LiveId" clId="{71734FF0-E7BD-4E37-AB70-FA70FFC7C74A}" dt="2022-03-22T13:45:07.122" v="174" actId="478"/>
          <ac:spMkLst>
            <pc:docMk/>
            <pc:sldMk cId="320479183" sldId="717"/>
            <ac:spMk id="29" creationId="{D80E5362-9169-49CF-82CF-E6F04DF07DA9}"/>
          </ac:spMkLst>
        </pc:spChg>
        <pc:spChg chg="del">
          <ac:chgData name="Thomas" userId="575d030b64f4584e" providerId="LiveId" clId="{71734FF0-E7BD-4E37-AB70-FA70FFC7C74A}" dt="2022-03-22T13:45:07.122" v="174" actId="478"/>
          <ac:spMkLst>
            <pc:docMk/>
            <pc:sldMk cId="320479183" sldId="717"/>
            <ac:spMk id="30" creationId="{5F9F0AA4-E808-4AE3-A3F0-9CB2BCFDE2CF}"/>
          </ac:spMkLst>
        </pc:spChg>
        <pc:spChg chg="add mod topLvl">
          <ac:chgData name="Thomas" userId="575d030b64f4584e" providerId="LiveId" clId="{71734FF0-E7BD-4E37-AB70-FA70FFC7C74A}" dt="2022-03-22T13:44:50.355" v="171" actId="14100"/>
          <ac:spMkLst>
            <pc:docMk/>
            <pc:sldMk cId="320479183" sldId="717"/>
            <ac:spMk id="31" creationId="{64EAB372-33B7-4F73-A1E1-3BC5BFA824E2}"/>
          </ac:spMkLst>
        </pc:spChg>
        <pc:spChg chg="add mod topLvl">
          <ac:chgData name="Thomas" userId="575d030b64f4584e" providerId="LiveId" clId="{71734FF0-E7BD-4E37-AB70-FA70FFC7C74A}" dt="2022-03-22T13:44:50.355" v="171" actId="14100"/>
          <ac:spMkLst>
            <pc:docMk/>
            <pc:sldMk cId="320479183" sldId="717"/>
            <ac:spMk id="32" creationId="{2A5A19A0-FF37-4B20-8AC4-07B5EFE503A1}"/>
          </ac:spMkLst>
        </pc:spChg>
        <pc:spChg chg="add mod topLvl">
          <ac:chgData name="Thomas" userId="575d030b64f4584e" providerId="LiveId" clId="{71734FF0-E7BD-4E37-AB70-FA70FFC7C74A}" dt="2022-03-22T13:44:50.355" v="171" actId="14100"/>
          <ac:spMkLst>
            <pc:docMk/>
            <pc:sldMk cId="320479183" sldId="717"/>
            <ac:spMk id="33" creationId="{29113B6F-CBAB-4EE2-81FE-70801D16246B}"/>
          </ac:spMkLst>
        </pc:spChg>
        <pc:spChg chg="add mod topLvl">
          <ac:chgData name="Thomas" userId="575d030b64f4584e" providerId="LiveId" clId="{71734FF0-E7BD-4E37-AB70-FA70FFC7C74A}" dt="2022-03-22T13:45:02.789" v="173" actId="14100"/>
          <ac:spMkLst>
            <pc:docMk/>
            <pc:sldMk cId="320479183" sldId="717"/>
            <ac:spMk id="34" creationId="{259C841B-E083-4A88-90BC-2E2DD4D414A1}"/>
          </ac:spMkLst>
        </pc:spChg>
        <pc:spChg chg="add mod topLvl">
          <ac:chgData name="Thomas" userId="575d030b64f4584e" providerId="LiveId" clId="{71734FF0-E7BD-4E37-AB70-FA70FFC7C74A}" dt="2022-03-22T13:45:02.789" v="173" actId="14100"/>
          <ac:spMkLst>
            <pc:docMk/>
            <pc:sldMk cId="320479183" sldId="717"/>
            <ac:spMk id="35" creationId="{0DB05423-E8B9-4853-BD03-B26C1825BAF8}"/>
          </ac:spMkLst>
        </pc:spChg>
        <pc:spChg chg="add mod topLvl">
          <ac:chgData name="Thomas" userId="575d030b64f4584e" providerId="LiveId" clId="{71734FF0-E7BD-4E37-AB70-FA70FFC7C74A}" dt="2022-03-22T13:45:02.789" v="173" actId="14100"/>
          <ac:spMkLst>
            <pc:docMk/>
            <pc:sldMk cId="320479183" sldId="717"/>
            <ac:spMk id="36" creationId="{49254F1A-2755-4D7D-9E75-3046008D9007}"/>
          </ac:spMkLst>
        </pc:spChg>
        <pc:spChg chg="add mod topLvl">
          <ac:chgData name="Thomas" userId="575d030b64f4584e" providerId="LiveId" clId="{71734FF0-E7BD-4E37-AB70-FA70FFC7C74A}" dt="2022-03-22T13:45:02.789" v="173" actId="14100"/>
          <ac:spMkLst>
            <pc:docMk/>
            <pc:sldMk cId="320479183" sldId="717"/>
            <ac:spMk id="37" creationId="{FD7ECDCE-939D-4DE2-A7F8-B1300B890CF4}"/>
          </ac:spMkLst>
        </pc:spChg>
        <pc:spChg chg="add mod topLvl">
          <ac:chgData name="Thomas" userId="575d030b64f4584e" providerId="LiveId" clId="{71734FF0-E7BD-4E37-AB70-FA70FFC7C74A}" dt="2022-03-22T13:45:02.789" v="173" actId="14100"/>
          <ac:spMkLst>
            <pc:docMk/>
            <pc:sldMk cId="320479183" sldId="717"/>
            <ac:spMk id="38" creationId="{805F484C-C6B6-427A-ABA7-30D8690B3AE9}"/>
          </ac:spMkLst>
        </pc:spChg>
        <pc:grpChg chg="add del mod">
          <ac:chgData name="Thomas" userId="575d030b64f4584e" providerId="LiveId" clId="{71734FF0-E7BD-4E37-AB70-FA70FFC7C74A}" dt="2022-03-22T13:44:42.946" v="170" actId="165"/>
          <ac:grpSpMkLst>
            <pc:docMk/>
            <pc:sldMk cId="320479183" sldId="717"/>
            <ac:grpSpMk id="2" creationId="{8149CB46-6C62-4512-BDD3-A02745640ECC}"/>
          </ac:grpSpMkLst>
        </pc:grpChg>
        <pc:grpChg chg="add del mod">
          <ac:chgData name="Thomas" userId="575d030b64f4584e" providerId="LiveId" clId="{71734FF0-E7BD-4E37-AB70-FA70FFC7C74A}" dt="2022-03-22T13:44:41.146" v="169" actId="165"/>
          <ac:grpSpMkLst>
            <pc:docMk/>
            <pc:sldMk cId="320479183" sldId="717"/>
            <ac:grpSpMk id="3" creationId="{69361C68-DC24-455A-AD41-D44C73A4460B}"/>
          </ac:grpSpMkLst>
        </pc:grpChg>
      </pc:sldChg>
      <pc:sldChg chg="addSp delSp modSp add mod">
        <pc:chgData name="Thomas" userId="575d030b64f4584e" providerId="LiveId" clId="{71734FF0-E7BD-4E37-AB70-FA70FFC7C74A}" dt="2022-03-22T13:46:33.393" v="187" actId="14100"/>
        <pc:sldMkLst>
          <pc:docMk/>
          <pc:sldMk cId="197725925" sldId="718"/>
        </pc:sldMkLst>
        <pc:spChg chg="add mod topLvl">
          <ac:chgData name="Thomas" userId="575d030b64f4584e" providerId="LiveId" clId="{71734FF0-E7BD-4E37-AB70-FA70FFC7C74A}" dt="2022-03-22T13:46:20.922" v="184" actId="14100"/>
          <ac:spMkLst>
            <pc:docMk/>
            <pc:sldMk cId="197725925" sldId="718"/>
            <ac:spMk id="13" creationId="{3F21D978-519B-4F5E-B7E5-0E9AB6EAC802}"/>
          </ac:spMkLst>
        </pc:spChg>
        <pc:spChg chg="add mod topLvl">
          <ac:chgData name="Thomas" userId="575d030b64f4584e" providerId="LiveId" clId="{71734FF0-E7BD-4E37-AB70-FA70FFC7C74A}" dt="2022-03-22T13:46:20.922" v="184" actId="14100"/>
          <ac:spMkLst>
            <pc:docMk/>
            <pc:sldMk cId="197725925" sldId="718"/>
            <ac:spMk id="14" creationId="{6D5E999B-0F1E-4278-AAF8-C0A3F489F444}"/>
          </ac:spMkLst>
        </pc:spChg>
        <pc:spChg chg="add mod topLvl">
          <ac:chgData name="Thomas" userId="575d030b64f4584e" providerId="LiveId" clId="{71734FF0-E7BD-4E37-AB70-FA70FFC7C74A}" dt="2022-03-22T13:46:20.922" v="184" actId="14100"/>
          <ac:spMkLst>
            <pc:docMk/>
            <pc:sldMk cId="197725925" sldId="718"/>
            <ac:spMk id="15" creationId="{C9F5A237-4701-49F1-9AC9-30B0CC18022E}"/>
          </ac:spMkLst>
        </pc:spChg>
        <pc:spChg chg="add mod topLvl">
          <ac:chgData name="Thomas" userId="575d030b64f4584e" providerId="LiveId" clId="{71734FF0-E7BD-4E37-AB70-FA70FFC7C74A}" dt="2022-03-22T13:46:20.922" v="184" actId="14100"/>
          <ac:spMkLst>
            <pc:docMk/>
            <pc:sldMk cId="197725925" sldId="718"/>
            <ac:spMk id="16" creationId="{55F30569-7315-4E6D-BAAC-603EAC1B7ADC}"/>
          </ac:spMkLst>
        </pc:spChg>
        <pc:spChg chg="add mod topLvl">
          <ac:chgData name="Thomas" userId="575d030b64f4584e" providerId="LiveId" clId="{71734FF0-E7BD-4E37-AB70-FA70FFC7C74A}" dt="2022-03-22T13:46:20.922" v="184" actId="14100"/>
          <ac:spMkLst>
            <pc:docMk/>
            <pc:sldMk cId="197725925" sldId="718"/>
            <ac:spMk id="17" creationId="{114ADB42-9DC6-4CC1-8D3B-C647B17710C3}"/>
          </ac:spMkLst>
        </pc:spChg>
        <pc:spChg chg="add mod topLvl">
          <ac:chgData name="Thomas" userId="575d030b64f4584e" providerId="LiveId" clId="{71734FF0-E7BD-4E37-AB70-FA70FFC7C74A}" dt="2022-03-22T13:46:20.922" v="184" actId="14100"/>
          <ac:spMkLst>
            <pc:docMk/>
            <pc:sldMk cId="197725925" sldId="718"/>
            <ac:spMk id="18" creationId="{7BAEE4FE-8C4F-4735-957A-C52EDFC1C146}"/>
          </ac:spMkLst>
        </pc:spChg>
        <pc:spChg chg="add mod topLvl">
          <ac:chgData name="Thomas" userId="575d030b64f4584e" providerId="LiveId" clId="{71734FF0-E7BD-4E37-AB70-FA70FFC7C74A}" dt="2022-03-22T13:46:33.393" v="187" actId="14100"/>
          <ac:spMkLst>
            <pc:docMk/>
            <pc:sldMk cId="197725925" sldId="718"/>
            <ac:spMk id="19" creationId="{2DA94280-C6BD-4191-9E88-D900F3380099}"/>
          </ac:spMkLst>
        </pc:spChg>
        <pc:spChg chg="add mod topLvl">
          <ac:chgData name="Thomas" userId="575d030b64f4584e" providerId="LiveId" clId="{71734FF0-E7BD-4E37-AB70-FA70FFC7C74A}" dt="2022-03-22T13:46:33.393" v="187" actId="14100"/>
          <ac:spMkLst>
            <pc:docMk/>
            <pc:sldMk cId="197725925" sldId="718"/>
            <ac:spMk id="20" creationId="{3F0569B0-2843-41E4-996F-DD9168E193FE}"/>
          </ac:spMkLst>
        </pc:spChg>
        <pc:spChg chg="add mod topLvl">
          <ac:chgData name="Thomas" userId="575d030b64f4584e" providerId="LiveId" clId="{71734FF0-E7BD-4E37-AB70-FA70FFC7C74A}" dt="2022-03-22T13:46:33.393" v="187" actId="14100"/>
          <ac:spMkLst>
            <pc:docMk/>
            <pc:sldMk cId="197725925" sldId="718"/>
            <ac:spMk id="21" creationId="{66F0CF01-FD97-4A87-9910-D47F5D5EABE4}"/>
          </ac:spMkLst>
        </pc:spChg>
        <pc:spChg chg="add mod topLvl">
          <ac:chgData name="Thomas" userId="575d030b64f4584e" providerId="LiveId" clId="{71734FF0-E7BD-4E37-AB70-FA70FFC7C74A}" dt="2022-03-22T13:46:33.393" v="187" actId="14100"/>
          <ac:spMkLst>
            <pc:docMk/>
            <pc:sldMk cId="197725925" sldId="718"/>
            <ac:spMk id="22" creationId="{39B13283-B3ED-4202-ABF9-A414AF3BC6C5}"/>
          </ac:spMkLst>
        </pc:spChg>
        <pc:spChg chg="add mod topLvl">
          <ac:chgData name="Thomas" userId="575d030b64f4584e" providerId="LiveId" clId="{71734FF0-E7BD-4E37-AB70-FA70FFC7C74A}" dt="2022-03-22T13:46:33.393" v="187" actId="14100"/>
          <ac:spMkLst>
            <pc:docMk/>
            <pc:sldMk cId="197725925" sldId="718"/>
            <ac:spMk id="23" creationId="{6D4D843A-869E-4E34-A3E0-7F866FD7C726}"/>
          </ac:spMkLst>
        </pc:spChg>
        <pc:spChg chg="add mod topLvl">
          <ac:chgData name="Thomas" userId="575d030b64f4584e" providerId="LiveId" clId="{71734FF0-E7BD-4E37-AB70-FA70FFC7C74A}" dt="2022-03-22T13:46:33.393" v="187" actId="14100"/>
          <ac:spMkLst>
            <pc:docMk/>
            <pc:sldMk cId="197725925" sldId="718"/>
            <ac:spMk id="24" creationId="{875B8A24-B916-4E82-8267-614AAFEF0759}"/>
          </ac:spMkLst>
        </pc:spChg>
        <pc:spChg chg="del mod topLvl">
          <ac:chgData name="Thomas" userId="575d030b64f4584e" providerId="LiveId" clId="{71734FF0-E7BD-4E37-AB70-FA70FFC7C74A}" dt="2022-03-22T13:46:25.997" v="185" actId="478"/>
          <ac:spMkLst>
            <pc:docMk/>
            <pc:sldMk cId="197725925" sldId="718"/>
            <ac:spMk id="27" creationId="{EDB706EA-E242-4FBF-884C-79FCAE0F9058}"/>
          </ac:spMkLst>
        </pc:spChg>
        <pc:spChg chg="del">
          <ac:chgData name="Thomas" userId="575d030b64f4584e" providerId="LiveId" clId="{71734FF0-E7BD-4E37-AB70-FA70FFC7C74A}" dt="2022-03-22T13:46:25.997" v="185" actId="478"/>
          <ac:spMkLst>
            <pc:docMk/>
            <pc:sldMk cId="197725925" sldId="718"/>
            <ac:spMk id="28" creationId="{C8C3E106-4FCB-4436-A291-ABE8A7701CF2}"/>
          </ac:spMkLst>
        </pc:spChg>
        <pc:spChg chg="del">
          <ac:chgData name="Thomas" userId="575d030b64f4584e" providerId="LiveId" clId="{71734FF0-E7BD-4E37-AB70-FA70FFC7C74A}" dt="2022-03-22T13:46:25.997" v="185" actId="478"/>
          <ac:spMkLst>
            <pc:docMk/>
            <pc:sldMk cId="197725925" sldId="718"/>
            <ac:spMk id="31" creationId="{64EAB372-33B7-4F73-A1E1-3BC5BFA824E2}"/>
          </ac:spMkLst>
        </pc:spChg>
        <pc:spChg chg="del">
          <ac:chgData name="Thomas" userId="575d030b64f4584e" providerId="LiveId" clId="{71734FF0-E7BD-4E37-AB70-FA70FFC7C74A}" dt="2022-03-22T13:46:25.997" v="185" actId="478"/>
          <ac:spMkLst>
            <pc:docMk/>
            <pc:sldMk cId="197725925" sldId="718"/>
            <ac:spMk id="32" creationId="{2A5A19A0-FF37-4B20-8AC4-07B5EFE503A1}"/>
          </ac:spMkLst>
        </pc:spChg>
        <pc:spChg chg="del">
          <ac:chgData name="Thomas" userId="575d030b64f4584e" providerId="LiveId" clId="{71734FF0-E7BD-4E37-AB70-FA70FFC7C74A}" dt="2022-03-22T13:46:25.997" v="185" actId="478"/>
          <ac:spMkLst>
            <pc:docMk/>
            <pc:sldMk cId="197725925" sldId="718"/>
            <ac:spMk id="33" creationId="{29113B6F-CBAB-4EE2-81FE-70801D16246B}"/>
          </ac:spMkLst>
        </pc:spChg>
        <pc:spChg chg="del mod topLvl">
          <ac:chgData name="Thomas" userId="575d030b64f4584e" providerId="LiveId" clId="{71734FF0-E7BD-4E37-AB70-FA70FFC7C74A}" dt="2022-03-22T13:46:29.149" v="186" actId="478"/>
          <ac:spMkLst>
            <pc:docMk/>
            <pc:sldMk cId="197725925" sldId="718"/>
            <ac:spMk id="34" creationId="{259C841B-E083-4A88-90BC-2E2DD4D414A1}"/>
          </ac:spMkLst>
        </pc:spChg>
        <pc:spChg chg="del">
          <ac:chgData name="Thomas" userId="575d030b64f4584e" providerId="LiveId" clId="{71734FF0-E7BD-4E37-AB70-FA70FFC7C74A}" dt="2022-03-22T13:46:29.149" v="186" actId="478"/>
          <ac:spMkLst>
            <pc:docMk/>
            <pc:sldMk cId="197725925" sldId="718"/>
            <ac:spMk id="35" creationId="{0DB05423-E8B9-4853-BD03-B26C1825BAF8}"/>
          </ac:spMkLst>
        </pc:spChg>
        <pc:spChg chg="del">
          <ac:chgData name="Thomas" userId="575d030b64f4584e" providerId="LiveId" clId="{71734FF0-E7BD-4E37-AB70-FA70FFC7C74A}" dt="2022-03-22T13:46:29.149" v="186" actId="478"/>
          <ac:spMkLst>
            <pc:docMk/>
            <pc:sldMk cId="197725925" sldId="718"/>
            <ac:spMk id="36" creationId="{49254F1A-2755-4D7D-9E75-3046008D9007}"/>
          </ac:spMkLst>
        </pc:spChg>
        <pc:spChg chg="del">
          <ac:chgData name="Thomas" userId="575d030b64f4584e" providerId="LiveId" clId="{71734FF0-E7BD-4E37-AB70-FA70FFC7C74A}" dt="2022-03-22T13:46:29.149" v="186" actId="478"/>
          <ac:spMkLst>
            <pc:docMk/>
            <pc:sldMk cId="197725925" sldId="718"/>
            <ac:spMk id="37" creationId="{FD7ECDCE-939D-4DE2-A7F8-B1300B890CF4}"/>
          </ac:spMkLst>
        </pc:spChg>
        <pc:spChg chg="del">
          <ac:chgData name="Thomas" userId="575d030b64f4584e" providerId="LiveId" clId="{71734FF0-E7BD-4E37-AB70-FA70FFC7C74A}" dt="2022-03-22T13:46:29.149" v="186" actId="478"/>
          <ac:spMkLst>
            <pc:docMk/>
            <pc:sldMk cId="197725925" sldId="718"/>
            <ac:spMk id="38" creationId="{805F484C-C6B6-427A-ABA7-30D8690B3AE9}"/>
          </ac:spMkLst>
        </pc:spChg>
        <pc:grpChg chg="add del mod">
          <ac:chgData name="Thomas" userId="575d030b64f4584e" providerId="LiveId" clId="{71734FF0-E7BD-4E37-AB70-FA70FFC7C74A}" dt="2022-03-22T13:46:15.922" v="183" actId="165"/>
          <ac:grpSpMkLst>
            <pc:docMk/>
            <pc:sldMk cId="197725925" sldId="718"/>
            <ac:grpSpMk id="2" creationId="{40E78253-8FE0-4183-815A-B9FF67BD4E7A}"/>
          </ac:grpSpMkLst>
        </pc:grpChg>
        <pc:grpChg chg="add del mod">
          <ac:chgData name="Thomas" userId="575d030b64f4584e" providerId="LiveId" clId="{71734FF0-E7BD-4E37-AB70-FA70FFC7C74A}" dt="2022-03-22T13:46:14.735" v="182" actId="165"/>
          <ac:grpSpMkLst>
            <pc:docMk/>
            <pc:sldMk cId="197725925" sldId="718"/>
            <ac:grpSpMk id="3" creationId="{380616C6-B541-4661-B04E-3371BB3761BC}"/>
          </ac:grpSpMkLst>
        </pc:grpChg>
      </pc:sldChg>
      <pc:sldChg chg="addSp delSp modSp add mod">
        <pc:chgData name="Thomas" userId="575d030b64f4584e" providerId="LiveId" clId="{71734FF0-E7BD-4E37-AB70-FA70FFC7C74A}" dt="2022-03-22T14:02:04.823" v="319"/>
        <pc:sldMkLst>
          <pc:docMk/>
          <pc:sldMk cId="1143472772" sldId="719"/>
        </pc:sldMkLst>
        <pc:spChg chg="add del mod">
          <ac:chgData name="Thomas" userId="575d030b64f4584e" providerId="LiveId" clId="{71734FF0-E7BD-4E37-AB70-FA70FFC7C74A}" dt="2022-03-22T13:58:53.600" v="288" actId="478"/>
          <ac:spMkLst>
            <pc:docMk/>
            <pc:sldMk cId="1143472772" sldId="719"/>
            <ac:spMk id="5" creationId="{9940A297-40E9-4174-84B2-F07C438B96E8}"/>
          </ac:spMkLst>
        </pc:spChg>
        <pc:spChg chg="add del mod">
          <ac:chgData name="Thomas" userId="575d030b64f4584e" providerId="LiveId" clId="{71734FF0-E7BD-4E37-AB70-FA70FFC7C74A}" dt="2022-03-22T13:58:53.600" v="288" actId="478"/>
          <ac:spMkLst>
            <pc:docMk/>
            <pc:sldMk cId="1143472772" sldId="719"/>
            <ac:spMk id="6" creationId="{75A0271C-5CBD-4D1D-92A4-92DA1968BAC9}"/>
          </ac:spMkLst>
        </pc:spChg>
        <pc:spChg chg="add mod">
          <ac:chgData name="Thomas" userId="575d030b64f4584e" providerId="LiveId" clId="{71734FF0-E7BD-4E37-AB70-FA70FFC7C74A}" dt="2022-03-22T13:56:18.999" v="233" actId="571"/>
          <ac:spMkLst>
            <pc:docMk/>
            <pc:sldMk cId="1143472772" sldId="719"/>
            <ac:spMk id="7" creationId="{25E19C33-6FEE-46B5-A5A3-8AFEBFA77617}"/>
          </ac:spMkLst>
        </pc:spChg>
        <pc:spChg chg="add mod">
          <ac:chgData name="Thomas" userId="575d030b64f4584e" providerId="LiveId" clId="{71734FF0-E7BD-4E37-AB70-FA70FFC7C74A}" dt="2022-03-22T13:56:34.855" v="235" actId="571"/>
          <ac:spMkLst>
            <pc:docMk/>
            <pc:sldMk cId="1143472772" sldId="719"/>
            <ac:spMk id="8" creationId="{55F0ABFA-DA96-4E6B-88B8-D1F3F52A9335}"/>
          </ac:spMkLst>
        </pc:spChg>
        <pc:spChg chg="add mod">
          <ac:chgData name="Thomas" userId="575d030b64f4584e" providerId="LiveId" clId="{71734FF0-E7BD-4E37-AB70-FA70FFC7C74A}" dt="2022-03-22T14:02:04.823" v="319"/>
          <ac:spMkLst>
            <pc:docMk/>
            <pc:sldMk cId="1143472772" sldId="719"/>
            <ac:spMk id="9" creationId="{D44FB8CF-B9A9-483A-B2F6-8B569CE99606}"/>
          </ac:spMkLst>
        </pc:spChg>
        <pc:spChg chg="mod ord">
          <ac:chgData name="Thomas" userId="575d030b64f4584e" providerId="LiveId" clId="{71734FF0-E7BD-4E37-AB70-FA70FFC7C74A}" dt="2022-03-22T14:02:02.353" v="318" actId="20577"/>
          <ac:spMkLst>
            <pc:docMk/>
            <pc:sldMk cId="1143472772" sldId="719"/>
            <ac:spMk id="17" creationId="{680D99E6-DC30-48A3-BB5F-54696E7BA0B3}"/>
          </ac:spMkLst>
        </pc:spChg>
      </pc:sldChg>
      <pc:sldChg chg="modSp add del mod">
        <pc:chgData name="Thomas" userId="575d030b64f4584e" providerId="LiveId" clId="{71734FF0-E7BD-4E37-AB70-FA70FFC7C74A}" dt="2022-03-22T13:58:29.889" v="272" actId="2890"/>
        <pc:sldMkLst>
          <pc:docMk/>
          <pc:sldMk cId="2493035797" sldId="720"/>
        </pc:sldMkLst>
        <pc:spChg chg="mod">
          <ac:chgData name="Thomas" userId="575d030b64f4584e" providerId="LiveId" clId="{71734FF0-E7BD-4E37-AB70-FA70FFC7C74A}" dt="2022-03-22T13:58:29.616" v="271" actId="9"/>
          <ac:spMkLst>
            <pc:docMk/>
            <pc:sldMk cId="2493035797" sldId="720"/>
            <ac:spMk id="17" creationId="{680D99E6-DC30-48A3-BB5F-54696E7BA0B3}"/>
          </ac:spMkLst>
        </pc:spChg>
      </pc:sldChg>
      <pc:sldChg chg="addSp delSp modSp add mod">
        <pc:chgData name="Thomas" userId="575d030b64f4584e" providerId="LiveId" clId="{71734FF0-E7BD-4E37-AB70-FA70FFC7C74A}" dt="2022-03-22T14:02:32.236" v="329" actId="404"/>
        <pc:sldMkLst>
          <pc:docMk/>
          <pc:sldMk cId="3053680510" sldId="720"/>
        </pc:sldMkLst>
        <pc:spChg chg="add del mod ord">
          <ac:chgData name="Thomas" userId="575d030b64f4584e" providerId="LiveId" clId="{71734FF0-E7BD-4E37-AB70-FA70FFC7C74A}" dt="2022-03-22T14:00:39.201" v="307" actId="478"/>
          <ac:spMkLst>
            <pc:docMk/>
            <pc:sldMk cId="3053680510" sldId="720"/>
            <ac:spMk id="6" creationId="{FA4B086A-A088-4919-AD1A-E29E81245FA2}"/>
          </ac:spMkLst>
        </pc:spChg>
        <pc:spChg chg="add del mod ord">
          <ac:chgData name="Thomas" userId="575d030b64f4584e" providerId="LiveId" clId="{71734FF0-E7BD-4E37-AB70-FA70FFC7C74A}" dt="2022-03-22T14:00:39.201" v="307" actId="478"/>
          <ac:spMkLst>
            <pc:docMk/>
            <pc:sldMk cId="3053680510" sldId="720"/>
            <ac:spMk id="7" creationId="{BEF3CBB0-6DE1-4CE4-B779-7B7DFBC717CB}"/>
          </ac:spMkLst>
        </pc:spChg>
        <pc:spChg chg="add del mod ord">
          <ac:chgData name="Thomas" userId="575d030b64f4584e" providerId="LiveId" clId="{71734FF0-E7BD-4E37-AB70-FA70FFC7C74A}" dt="2022-03-22T14:00:39.201" v="307" actId="478"/>
          <ac:spMkLst>
            <pc:docMk/>
            <pc:sldMk cId="3053680510" sldId="720"/>
            <ac:spMk id="8" creationId="{0E83DDE6-A704-4C51-9DDF-A7F06981B065}"/>
          </ac:spMkLst>
        </pc:spChg>
        <pc:spChg chg="del">
          <ac:chgData name="Thomas" userId="575d030b64f4584e" providerId="LiveId" clId="{71734FF0-E7BD-4E37-AB70-FA70FFC7C74A}" dt="2022-03-22T14:00:29.466" v="304" actId="478"/>
          <ac:spMkLst>
            <pc:docMk/>
            <pc:sldMk cId="3053680510" sldId="720"/>
            <ac:spMk id="9" creationId="{D44FB8CF-B9A9-483A-B2F6-8B569CE99606}"/>
          </ac:spMkLst>
        </pc:spChg>
        <pc:spChg chg="add mod">
          <ac:chgData name="Thomas" userId="575d030b64f4584e" providerId="LiveId" clId="{71734FF0-E7BD-4E37-AB70-FA70FFC7C74A}" dt="2022-03-22T14:02:28.740" v="327" actId="404"/>
          <ac:spMkLst>
            <pc:docMk/>
            <pc:sldMk cId="3053680510" sldId="720"/>
            <ac:spMk id="10" creationId="{D9D08D60-9DD3-45AC-B5E7-CEB3850E47E4}"/>
          </ac:spMkLst>
        </pc:spChg>
        <pc:spChg chg="add mod">
          <ac:chgData name="Thomas" userId="575d030b64f4584e" providerId="LiveId" clId="{71734FF0-E7BD-4E37-AB70-FA70FFC7C74A}" dt="2022-03-22T14:02:32.236" v="329" actId="404"/>
          <ac:spMkLst>
            <pc:docMk/>
            <pc:sldMk cId="3053680510" sldId="720"/>
            <ac:spMk id="12" creationId="{458C8AFB-125B-4334-939D-960A2575AC4C}"/>
          </ac:spMkLst>
        </pc:spChg>
        <pc:spChg chg="mod">
          <ac:chgData name="Thomas" userId="575d030b64f4584e" providerId="LiveId" clId="{71734FF0-E7BD-4E37-AB70-FA70FFC7C74A}" dt="2022-03-22T14:02:24.503" v="325" actId="20577"/>
          <ac:spMkLst>
            <pc:docMk/>
            <pc:sldMk cId="3053680510" sldId="720"/>
            <ac:spMk id="17" creationId="{680D99E6-DC30-48A3-BB5F-54696E7BA0B3}"/>
          </ac:spMkLst>
        </pc:spChg>
      </pc:sldChg>
      <pc:sldChg chg="addSp delSp modSp add mod">
        <pc:chgData name="Thomas" userId="575d030b64f4584e" providerId="LiveId" clId="{71734FF0-E7BD-4E37-AB70-FA70FFC7C74A}" dt="2022-03-22T14:06:42.607" v="347" actId="947"/>
        <pc:sldMkLst>
          <pc:docMk/>
          <pc:sldMk cId="4063363807" sldId="721"/>
        </pc:sldMkLst>
        <pc:spChg chg="mod">
          <ac:chgData name="Thomas" userId="575d030b64f4584e" providerId="LiveId" clId="{71734FF0-E7BD-4E37-AB70-FA70FFC7C74A}" dt="2022-03-22T14:06:42.607" v="347" actId="947"/>
          <ac:spMkLst>
            <pc:docMk/>
            <pc:sldMk cId="4063363807" sldId="721"/>
            <ac:spMk id="19" creationId="{3D1C2D80-CFB5-4B09-99A7-873316A0405A}"/>
          </ac:spMkLst>
        </pc:spChg>
        <pc:spChg chg="mod">
          <ac:chgData name="Thomas" userId="575d030b64f4584e" providerId="LiveId" clId="{71734FF0-E7BD-4E37-AB70-FA70FFC7C74A}" dt="2022-03-22T14:05:39.921" v="340" actId="1076"/>
          <ac:spMkLst>
            <pc:docMk/>
            <pc:sldMk cId="4063363807" sldId="721"/>
            <ac:spMk id="20" creationId="{6AEABDA4-F8FC-49FD-B7A6-C346B5A8D816}"/>
          </ac:spMkLst>
        </pc:spChg>
        <pc:grpChg chg="mod">
          <ac:chgData name="Thomas" userId="575d030b64f4584e" providerId="LiveId" clId="{71734FF0-E7BD-4E37-AB70-FA70FFC7C74A}" dt="2022-03-22T14:05:39.921" v="340" actId="1076"/>
          <ac:grpSpMkLst>
            <pc:docMk/>
            <pc:sldMk cId="4063363807" sldId="721"/>
            <ac:grpSpMk id="21" creationId="{48CDC472-ECE7-4F67-A516-79358C32B251}"/>
          </ac:grpSpMkLst>
        </pc:grpChg>
        <pc:picChg chg="del">
          <ac:chgData name="Thomas" userId="575d030b64f4584e" providerId="LiveId" clId="{71734FF0-E7BD-4E37-AB70-FA70FFC7C74A}" dt="2022-03-22T14:05:40.967" v="341" actId="478"/>
          <ac:picMkLst>
            <pc:docMk/>
            <pc:sldMk cId="4063363807" sldId="721"/>
            <ac:picMk id="7" creationId="{273C6AB6-CC2C-47B6-847F-34350FE94757}"/>
          </ac:picMkLst>
        </pc:picChg>
        <pc:picChg chg="add mod">
          <ac:chgData name="Thomas" userId="575d030b64f4584e" providerId="LiveId" clId="{71734FF0-E7BD-4E37-AB70-FA70FFC7C74A}" dt="2022-03-22T14:05:33.644" v="339" actId="1076"/>
          <ac:picMkLst>
            <pc:docMk/>
            <pc:sldMk cId="4063363807" sldId="721"/>
            <ac:picMk id="8" creationId="{B476EA82-1076-411F-B1AF-F7706A3315ED}"/>
          </ac:picMkLst>
        </pc:picChg>
      </pc:sldChg>
      <pc:sldChg chg="addSp delSp modSp add mod">
        <pc:chgData name="Thomas" userId="575d030b64f4584e" providerId="LiveId" clId="{71734FF0-E7BD-4E37-AB70-FA70FFC7C74A}" dt="2022-03-23T14:41:34.923" v="1965" actId="14100"/>
        <pc:sldMkLst>
          <pc:docMk/>
          <pc:sldMk cId="3110887117" sldId="722"/>
        </pc:sldMkLst>
        <pc:spChg chg="mod">
          <ac:chgData name="Thomas" userId="575d030b64f4584e" providerId="LiveId" clId="{71734FF0-E7BD-4E37-AB70-FA70FFC7C74A}" dt="2022-03-22T14:20:46.712" v="398"/>
          <ac:spMkLst>
            <pc:docMk/>
            <pc:sldMk cId="3110887117" sldId="722"/>
            <ac:spMk id="10" creationId="{C67564A3-C445-41FA-8C48-5C6970117AE7}"/>
          </ac:spMkLst>
        </pc:spChg>
        <pc:spChg chg="mod">
          <ac:chgData name="Thomas" userId="575d030b64f4584e" providerId="LiveId" clId="{71734FF0-E7BD-4E37-AB70-FA70FFC7C74A}" dt="2022-03-22T14:20:46.712" v="398"/>
          <ac:spMkLst>
            <pc:docMk/>
            <pc:sldMk cId="3110887117" sldId="722"/>
            <ac:spMk id="11" creationId="{6E21009F-A531-42C4-AF2D-7A3065871C22}"/>
          </ac:spMkLst>
        </pc:spChg>
        <pc:spChg chg="add del mod">
          <ac:chgData name="Thomas" userId="575d030b64f4584e" providerId="LiveId" clId="{71734FF0-E7BD-4E37-AB70-FA70FFC7C74A}" dt="2022-03-23T14:41:29.277" v="1964" actId="478"/>
          <ac:spMkLst>
            <pc:docMk/>
            <pc:sldMk cId="3110887117" sldId="722"/>
            <ac:spMk id="13" creationId="{E03B56AA-CD6A-4DCA-B705-B268360898E3}"/>
          </ac:spMkLst>
        </pc:spChg>
        <pc:spChg chg="add del mod">
          <ac:chgData name="Thomas" userId="575d030b64f4584e" providerId="LiveId" clId="{71734FF0-E7BD-4E37-AB70-FA70FFC7C74A}" dt="2022-03-22T14:25:15.486" v="444" actId="478"/>
          <ac:spMkLst>
            <pc:docMk/>
            <pc:sldMk cId="3110887117" sldId="722"/>
            <ac:spMk id="15" creationId="{0B54442A-68EE-4D98-947C-5B187B00376E}"/>
          </ac:spMkLst>
        </pc:spChg>
        <pc:spChg chg="add mod topLvl">
          <ac:chgData name="Thomas" userId="575d030b64f4584e" providerId="LiveId" clId="{71734FF0-E7BD-4E37-AB70-FA70FFC7C74A}" dt="2022-03-22T14:26:32.187" v="458" actId="165"/>
          <ac:spMkLst>
            <pc:docMk/>
            <pc:sldMk cId="3110887117" sldId="722"/>
            <ac:spMk id="16" creationId="{94F9F57D-E678-4181-9F8F-73B277D0939B}"/>
          </ac:spMkLst>
        </pc:spChg>
        <pc:spChg chg="add mod topLvl">
          <ac:chgData name="Thomas" userId="575d030b64f4584e" providerId="LiveId" clId="{71734FF0-E7BD-4E37-AB70-FA70FFC7C74A}" dt="2022-03-22T14:26:39.915" v="466" actId="20577"/>
          <ac:spMkLst>
            <pc:docMk/>
            <pc:sldMk cId="3110887117" sldId="722"/>
            <ac:spMk id="17" creationId="{8F10619F-CCA6-4A6A-95BF-BAAF1BD1BA44}"/>
          </ac:spMkLst>
        </pc:spChg>
        <pc:spChg chg="mod">
          <ac:chgData name="Thomas" userId="575d030b64f4584e" providerId="LiveId" clId="{71734FF0-E7BD-4E37-AB70-FA70FFC7C74A}" dt="2022-03-23T14:41:34.923" v="1965" actId="14100"/>
          <ac:spMkLst>
            <pc:docMk/>
            <pc:sldMk cId="3110887117" sldId="722"/>
            <ac:spMk id="19" creationId="{3D1C2D80-CFB5-4B09-99A7-873316A0405A}"/>
          </ac:spMkLst>
        </pc:spChg>
        <pc:spChg chg="mod">
          <ac:chgData name="Thomas" userId="575d030b64f4584e" providerId="LiveId" clId="{71734FF0-E7BD-4E37-AB70-FA70FFC7C74A}" dt="2022-03-22T14:15:57.479" v="373" actId="1076"/>
          <ac:spMkLst>
            <pc:docMk/>
            <pc:sldMk cId="3110887117" sldId="722"/>
            <ac:spMk id="20" creationId="{6AEABDA4-F8FC-49FD-B7A6-C346B5A8D816}"/>
          </ac:spMkLst>
        </pc:spChg>
        <pc:spChg chg="del topLvl">
          <ac:chgData name="Thomas" userId="575d030b64f4584e" providerId="LiveId" clId="{71734FF0-E7BD-4E37-AB70-FA70FFC7C74A}" dt="2022-03-22T14:16:25.202" v="374" actId="478"/>
          <ac:spMkLst>
            <pc:docMk/>
            <pc:sldMk cId="3110887117" sldId="722"/>
            <ac:spMk id="22" creationId="{E66077E9-7454-43DD-886F-794763938291}"/>
          </ac:spMkLst>
        </pc:spChg>
        <pc:spChg chg="del mod topLvl">
          <ac:chgData name="Thomas" userId="575d030b64f4584e" providerId="LiveId" clId="{71734FF0-E7BD-4E37-AB70-FA70FFC7C74A}" dt="2022-03-22T14:21:48.979" v="405" actId="478"/>
          <ac:spMkLst>
            <pc:docMk/>
            <pc:sldMk cId="3110887117" sldId="722"/>
            <ac:spMk id="23" creationId="{89EA818D-2E27-420D-AED7-637AEFAEB8EC}"/>
          </ac:spMkLst>
        </pc:spChg>
        <pc:grpChg chg="add del mod">
          <ac:chgData name="Thomas" userId="575d030b64f4584e" providerId="LiveId" clId="{71734FF0-E7BD-4E37-AB70-FA70FFC7C74A}" dt="2022-03-22T14:26:32.187" v="458" actId="165"/>
          <ac:grpSpMkLst>
            <pc:docMk/>
            <pc:sldMk cId="3110887117" sldId="722"/>
            <ac:grpSpMk id="4" creationId="{D5E609B3-BA69-49AA-9BA5-5E09BCC5ED58}"/>
          </ac:grpSpMkLst>
        </pc:grpChg>
        <pc:grpChg chg="add del mod">
          <ac:chgData name="Thomas" userId="575d030b64f4584e" providerId="LiveId" clId="{71734FF0-E7BD-4E37-AB70-FA70FFC7C74A}" dt="2022-03-22T14:20:53.628" v="400" actId="478"/>
          <ac:grpSpMkLst>
            <pc:docMk/>
            <pc:sldMk cId="3110887117" sldId="722"/>
            <ac:grpSpMk id="9" creationId="{DBCC1252-B93A-4CC3-9C08-2885DAA6D215}"/>
          </ac:grpSpMkLst>
        </pc:grpChg>
        <pc:grpChg chg="del mod">
          <ac:chgData name="Thomas" userId="575d030b64f4584e" providerId="LiveId" clId="{71734FF0-E7BD-4E37-AB70-FA70FFC7C74A}" dt="2022-03-22T14:16:25.202" v="374" actId="478"/>
          <ac:grpSpMkLst>
            <pc:docMk/>
            <pc:sldMk cId="3110887117" sldId="722"/>
            <ac:grpSpMk id="21" creationId="{48CDC472-ECE7-4F67-A516-79358C32B251}"/>
          </ac:grpSpMkLst>
        </pc:grpChg>
        <pc:picChg chg="add mod">
          <ac:chgData name="Thomas" userId="575d030b64f4584e" providerId="LiveId" clId="{71734FF0-E7BD-4E37-AB70-FA70FFC7C74A}" dt="2022-03-22T14:22:13.333" v="413" actId="1076"/>
          <ac:picMkLst>
            <pc:docMk/>
            <pc:sldMk cId="3110887117" sldId="722"/>
            <ac:picMk id="3" creationId="{9614E200-2D6F-40C3-9D09-A8C2450EA75C}"/>
          </ac:picMkLst>
        </pc:picChg>
        <pc:picChg chg="del">
          <ac:chgData name="Thomas" userId="575d030b64f4584e" providerId="LiveId" clId="{71734FF0-E7BD-4E37-AB70-FA70FFC7C74A}" dt="2022-03-22T14:14:30.100" v="358" actId="478"/>
          <ac:picMkLst>
            <pc:docMk/>
            <pc:sldMk cId="3110887117" sldId="722"/>
            <ac:picMk id="8" creationId="{B476EA82-1076-411F-B1AF-F7706A3315ED}"/>
          </ac:picMkLst>
        </pc:picChg>
        <pc:picChg chg="add mod">
          <ac:chgData name="Thomas" userId="575d030b64f4584e" providerId="LiveId" clId="{71734FF0-E7BD-4E37-AB70-FA70FFC7C74A}" dt="2022-03-22T14:26:28.160" v="457" actId="12789"/>
          <ac:picMkLst>
            <pc:docMk/>
            <pc:sldMk cId="3110887117" sldId="722"/>
            <ac:picMk id="14" creationId="{BD7D17F1-4C93-46E0-8459-AD1EEF5C45F6}"/>
          </ac:picMkLst>
        </pc:picChg>
      </pc:sldChg>
      <pc:sldChg chg="addSp delSp modSp new mod">
        <pc:chgData name="Thomas" userId="575d030b64f4584e" providerId="LiveId" clId="{71734FF0-E7BD-4E37-AB70-FA70FFC7C74A}" dt="2022-03-22T14:38:18.317" v="537" actId="1076"/>
        <pc:sldMkLst>
          <pc:docMk/>
          <pc:sldMk cId="3839097389" sldId="723"/>
        </pc:sldMkLst>
        <pc:spChg chg="add mod">
          <ac:chgData name="Thomas" userId="575d030b64f4584e" providerId="LiveId" clId="{71734FF0-E7BD-4E37-AB70-FA70FFC7C74A}" dt="2022-03-22T14:38:10.865" v="536" actId="465"/>
          <ac:spMkLst>
            <pc:docMk/>
            <pc:sldMk cId="3839097389" sldId="723"/>
            <ac:spMk id="2" creationId="{6A729FE0-6C28-4401-A872-7BDC7F0B234B}"/>
          </ac:spMkLst>
        </pc:spChg>
        <pc:spChg chg="add mod">
          <ac:chgData name="Thomas" userId="575d030b64f4584e" providerId="LiveId" clId="{71734FF0-E7BD-4E37-AB70-FA70FFC7C74A}" dt="2022-03-22T14:32:22.346" v="484" actId="20577"/>
          <ac:spMkLst>
            <pc:docMk/>
            <pc:sldMk cId="3839097389" sldId="723"/>
            <ac:spMk id="3" creationId="{DC8E1D08-1B14-4265-BE9D-FDA373C343F0}"/>
          </ac:spMkLst>
        </pc:spChg>
        <pc:spChg chg="add mod">
          <ac:chgData name="Thomas" userId="575d030b64f4584e" providerId="LiveId" clId="{71734FF0-E7BD-4E37-AB70-FA70FFC7C74A}" dt="2022-03-22T14:32:24.760" v="485"/>
          <ac:spMkLst>
            <pc:docMk/>
            <pc:sldMk cId="3839097389" sldId="723"/>
            <ac:spMk id="4" creationId="{0EA194C1-847D-4DE3-B9D8-4F8F08CEBB48}"/>
          </ac:spMkLst>
        </pc:spChg>
        <pc:spChg chg="add mod">
          <ac:chgData name="Thomas" userId="575d030b64f4584e" providerId="LiveId" clId="{71734FF0-E7BD-4E37-AB70-FA70FFC7C74A}" dt="2022-03-22T14:38:18.317" v="537" actId="1076"/>
          <ac:spMkLst>
            <pc:docMk/>
            <pc:sldMk cId="3839097389" sldId="723"/>
            <ac:spMk id="5" creationId="{D2F9E688-CCD4-4844-88E2-59D7092D0BB2}"/>
          </ac:spMkLst>
        </pc:spChg>
        <pc:spChg chg="add mod ord">
          <ac:chgData name="Thomas" userId="575d030b64f4584e" providerId="LiveId" clId="{71734FF0-E7BD-4E37-AB70-FA70FFC7C74A}" dt="2022-03-22T14:32:36.813" v="488" actId="12789"/>
          <ac:spMkLst>
            <pc:docMk/>
            <pc:sldMk cId="3839097389" sldId="723"/>
            <ac:spMk id="6" creationId="{EB95CC2D-E90D-4898-B34A-F89FFC006950}"/>
          </ac:spMkLst>
        </pc:spChg>
        <pc:spChg chg="mod">
          <ac:chgData name="Thomas" userId="575d030b64f4584e" providerId="LiveId" clId="{71734FF0-E7BD-4E37-AB70-FA70FFC7C74A}" dt="2022-03-22T14:37:44.398" v="529"/>
          <ac:spMkLst>
            <pc:docMk/>
            <pc:sldMk cId="3839097389" sldId="723"/>
            <ac:spMk id="8" creationId="{EC6498DB-5FE3-4884-8050-E27FE89368C6}"/>
          </ac:spMkLst>
        </pc:spChg>
        <pc:spChg chg="mod">
          <ac:chgData name="Thomas" userId="575d030b64f4584e" providerId="LiveId" clId="{71734FF0-E7BD-4E37-AB70-FA70FFC7C74A}" dt="2022-03-22T14:37:44.398" v="529"/>
          <ac:spMkLst>
            <pc:docMk/>
            <pc:sldMk cId="3839097389" sldId="723"/>
            <ac:spMk id="9" creationId="{F5CD0523-83C0-4624-A3D7-B5C0ADD1BA33}"/>
          </ac:spMkLst>
        </pc:spChg>
        <pc:spChg chg="mod">
          <ac:chgData name="Thomas" userId="575d030b64f4584e" providerId="LiveId" clId="{71734FF0-E7BD-4E37-AB70-FA70FFC7C74A}" dt="2022-03-22T14:37:50.381" v="531" actId="571"/>
          <ac:spMkLst>
            <pc:docMk/>
            <pc:sldMk cId="3839097389" sldId="723"/>
            <ac:spMk id="11" creationId="{3CE1E77D-E883-407F-9C25-A2E74C423DC3}"/>
          </ac:spMkLst>
        </pc:spChg>
        <pc:spChg chg="mod">
          <ac:chgData name="Thomas" userId="575d030b64f4584e" providerId="LiveId" clId="{71734FF0-E7BD-4E37-AB70-FA70FFC7C74A}" dt="2022-03-22T14:37:50.381" v="531" actId="571"/>
          <ac:spMkLst>
            <pc:docMk/>
            <pc:sldMk cId="3839097389" sldId="723"/>
            <ac:spMk id="12" creationId="{2B749B1C-1674-43AA-91DB-3B9B05A61DEA}"/>
          </ac:spMkLst>
        </pc:spChg>
        <pc:spChg chg="add del mod">
          <ac:chgData name="Thomas" userId="575d030b64f4584e" providerId="LiveId" clId="{71734FF0-E7BD-4E37-AB70-FA70FFC7C74A}" dt="2022-03-22T14:38:06.154" v="535" actId="478"/>
          <ac:spMkLst>
            <pc:docMk/>
            <pc:sldMk cId="3839097389" sldId="723"/>
            <ac:spMk id="13" creationId="{6982BF1D-FC66-4832-B04C-41E74E029624}"/>
          </ac:spMkLst>
        </pc:spChg>
        <pc:grpChg chg="add mod">
          <ac:chgData name="Thomas" userId="575d030b64f4584e" providerId="LiveId" clId="{71734FF0-E7BD-4E37-AB70-FA70FFC7C74A}" dt="2022-03-22T14:38:04.373" v="534" actId="1076"/>
          <ac:grpSpMkLst>
            <pc:docMk/>
            <pc:sldMk cId="3839097389" sldId="723"/>
            <ac:grpSpMk id="7" creationId="{09544E2E-F590-42AA-9466-1AD62B11373C}"/>
          </ac:grpSpMkLst>
        </pc:grpChg>
        <pc:grpChg chg="add mod">
          <ac:chgData name="Thomas" userId="575d030b64f4584e" providerId="LiveId" clId="{71734FF0-E7BD-4E37-AB70-FA70FFC7C74A}" dt="2022-03-22T14:38:04.373" v="534" actId="1076"/>
          <ac:grpSpMkLst>
            <pc:docMk/>
            <pc:sldMk cId="3839097389" sldId="723"/>
            <ac:grpSpMk id="10" creationId="{13B172EB-9917-41C6-9C69-9A33D2312D3E}"/>
          </ac:grpSpMkLst>
        </pc:grpChg>
      </pc:sldChg>
      <pc:sldChg chg="addSp delSp modSp add mod ord">
        <pc:chgData name="Thomas" userId="575d030b64f4584e" providerId="LiveId" clId="{71734FF0-E7BD-4E37-AB70-FA70FFC7C74A}" dt="2022-03-22T15:04:27.200" v="882"/>
        <pc:sldMkLst>
          <pc:docMk/>
          <pc:sldMk cId="3422189745" sldId="724"/>
        </pc:sldMkLst>
        <pc:spChg chg="mod">
          <ac:chgData name="Thomas" userId="575d030b64f4584e" providerId="LiveId" clId="{71734FF0-E7BD-4E37-AB70-FA70FFC7C74A}" dt="2022-03-22T15:03:58.592" v="864" actId="14100"/>
          <ac:spMkLst>
            <pc:docMk/>
            <pc:sldMk cId="3422189745" sldId="724"/>
            <ac:spMk id="12" creationId="{313CDF65-4802-4089-84B8-441D191ECADF}"/>
          </ac:spMkLst>
        </pc:spChg>
        <pc:spChg chg="mod">
          <ac:chgData name="Thomas" userId="575d030b64f4584e" providerId="LiveId" clId="{71734FF0-E7BD-4E37-AB70-FA70FFC7C74A}" dt="2022-03-22T15:03:58.592" v="864" actId="14100"/>
          <ac:spMkLst>
            <pc:docMk/>
            <pc:sldMk cId="3422189745" sldId="724"/>
            <ac:spMk id="13" creationId="{652E2904-C10B-487C-9648-02677939500B}"/>
          </ac:spMkLst>
        </pc:spChg>
        <pc:spChg chg="mod">
          <ac:chgData name="Thomas" userId="575d030b64f4584e" providerId="LiveId" clId="{71734FF0-E7BD-4E37-AB70-FA70FFC7C74A}" dt="2022-03-22T15:03:58.592" v="864" actId="14100"/>
          <ac:spMkLst>
            <pc:docMk/>
            <pc:sldMk cId="3422189745" sldId="724"/>
            <ac:spMk id="14" creationId="{78024402-0F67-4AAC-9093-27C0638A284F}"/>
          </ac:spMkLst>
        </pc:spChg>
        <pc:spChg chg="mod">
          <ac:chgData name="Thomas" userId="575d030b64f4584e" providerId="LiveId" clId="{71734FF0-E7BD-4E37-AB70-FA70FFC7C74A}" dt="2022-03-22T15:03:55.270" v="863" actId="1076"/>
          <ac:spMkLst>
            <pc:docMk/>
            <pc:sldMk cId="3422189745" sldId="724"/>
            <ac:spMk id="15" creationId="{4E95B54D-5C89-4497-9FB4-CC80F8F861F0}"/>
          </ac:spMkLst>
        </pc:spChg>
        <pc:spChg chg="mod">
          <ac:chgData name="Thomas" userId="575d030b64f4584e" providerId="LiveId" clId="{71734FF0-E7BD-4E37-AB70-FA70FFC7C74A}" dt="2022-03-22T15:04:20.721" v="878" actId="20577"/>
          <ac:spMkLst>
            <pc:docMk/>
            <pc:sldMk cId="3422189745" sldId="724"/>
            <ac:spMk id="16" creationId="{41FEB163-B7C4-4A64-A414-C7F24DE6B891}"/>
          </ac:spMkLst>
        </pc:spChg>
        <pc:spChg chg="add mod">
          <ac:chgData name="Thomas" userId="575d030b64f4584e" providerId="LiveId" clId="{71734FF0-E7BD-4E37-AB70-FA70FFC7C74A}" dt="2022-03-22T15:03:55.270" v="863" actId="1076"/>
          <ac:spMkLst>
            <pc:docMk/>
            <pc:sldMk cId="3422189745" sldId="724"/>
            <ac:spMk id="17" creationId="{EFC74D94-EB08-4F3F-8C10-39FE450789F2}"/>
          </ac:spMkLst>
        </pc:spChg>
        <pc:spChg chg="add mod">
          <ac:chgData name="Thomas" userId="575d030b64f4584e" providerId="LiveId" clId="{71734FF0-E7BD-4E37-AB70-FA70FFC7C74A}" dt="2022-03-22T15:03:55.270" v="863" actId="1076"/>
          <ac:spMkLst>
            <pc:docMk/>
            <pc:sldMk cId="3422189745" sldId="724"/>
            <ac:spMk id="18" creationId="{94066438-9AAD-4995-AFD9-A7970E93509B}"/>
          </ac:spMkLst>
        </pc:spChg>
        <pc:spChg chg="add mod">
          <ac:chgData name="Thomas" userId="575d030b64f4584e" providerId="LiveId" clId="{71734FF0-E7BD-4E37-AB70-FA70FFC7C74A}" dt="2022-03-22T15:03:55.270" v="863" actId="1076"/>
          <ac:spMkLst>
            <pc:docMk/>
            <pc:sldMk cId="3422189745" sldId="724"/>
            <ac:spMk id="19" creationId="{B26022FD-76E0-469B-B86B-404DF27AF431}"/>
          </ac:spMkLst>
        </pc:spChg>
        <pc:spChg chg="mod">
          <ac:chgData name="Thomas" userId="575d030b64f4584e" providerId="LiveId" clId="{71734FF0-E7BD-4E37-AB70-FA70FFC7C74A}" dt="2022-03-22T15:03:55.270" v="863" actId="1076"/>
          <ac:spMkLst>
            <pc:docMk/>
            <pc:sldMk cId="3422189745" sldId="724"/>
            <ac:spMk id="20" creationId="{1C0CE5CA-20D0-428A-B63A-C69ADE0DF789}"/>
          </ac:spMkLst>
        </pc:spChg>
        <pc:spChg chg="mod">
          <ac:chgData name="Thomas" userId="575d030b64f4584e" providerId="LiveId" clId="{71734FF0-E7BD-4E37-AB70-FA70FFC7C74A}" dt="2022-03-22T15:04:24.236" v="880"/>
          <ac:spMkLst>
            <pc:docMk/>
            <pc:sldMk cId="3422189745" sldId="724"/>
            <ac:spMk id="21" creationId="{FB6AD6BF-4824-4462-BA53-A5D0E69B9BD7}"/>
          </ac:spMkLst>
        </pc:spChg>
        <pc:spChg chg="add del mod">
          <ac:chgData name="Thomas" userId="575d030b64f4584e" providerId="LiveId" clId="{71734FF0-E7BD-4E37-AB70-FA70FFC7C74A}" dt="2022-03-22T15:03:59.960" v="865" actId="478"/>
          <ac:spMkLst>
            <pc:docMk/>
            <pc:sldMk cId="3422189745" sldId="724"/>
            <ac:spMk id="22" creationId="{3240AEE6-C971-4E83-B7E7-D1B6EDA5400B}"/>
          </ac:spMkLst>
        </pc:spChg>
        <pc:spChg chg="mod">
          <ac:chgData name="Thomas" userId="575d030b64f4584e" providerId="LiveId" clId="{71734FF0-E7BD-4E37-AB70-FA70FFC7C74A}" dt="2022-03-22T15:03:55.270" v="863" actId="1076"/>
          <ac:spMkLst>
            <pc:docMk/>
            <pc:sldMk cId="3422189745" sldId="724"/>
            <ac:spMk id="24" creationId="{B1294746-6D13-439B-9C92-29B70E13B419}"/>
          </ac:spMkLst>
        </pc:spChg>
        <pc:spChg chg="mod">
          <ac:chgData name="Thomas" userId="575d030b64f4584e" providerId="LiveId" clId="{71734FF0-E7BD-4E37-AB70-FA70FFC7C74A}" dt="2022-03-22T15:04:27.200" v="882"/>
          <ac:spMkLst>
            <pc:docMk/>
            <pc:sldMk cId="3422189745" sldId="724"/>
            <ac:spMk id="25" creationId="{29D7C87E-1AB3-400D-B050-F0B661803224}"/>
          </ac:spMkLst>
        </pc:spChg>
      </pc:sldChg>
      <pc:sldChg chg="addSp delSp modSp add mod">
        <pc:chgData name="Thomas" userId="575d030b64f4584e" providerId="LiveId" clId="{71734FF0-E7BD-4E37-AB70-FA70FFC7C74A}" dt="2022-03-22T14:48:13.287" v="724" actId="20577"/>
        <pc:sldMkLst>
          <pc:docMk/>
          <pc:sldMk cId="2954767624" sldId="725"/>
        </pc:sldMkLst>
        <pc:spChg chg="mod">
          <ac:chgData name="Thomas" userId="575d030b64f4584e" providerId="LiveId" clId="{71734FF0-E7BD-4E37-AB70-FA70FFC7C74A}" dt="2022-03-22T14:48:02.302" v="715" actId="20577"/>
          <ac:spMkLst>
            <pc:docMk/>
            <pc:sldMk cId="2954767624" sldId="725"/>
            <ac:spMk id="11" creationId="{22FF5332-E0BD-4B07-B53A-975460B436D3}"/>
          </ac:spMkLst>
        </pc:spChg>
        <pc:spChg chg="del">
          <ac:chgData name="Thomas" userId="575d030b64f4584e" providerId="LiveId" clId="{71734FF0-E7BD-4E37-AB70-FA70FFC7C74A}" dt="2022-03-22T14:39:50.812" v="546" actId="478"/>
          <ac:spMkLst>
            <pc:docMk/>
            <pc:sldMk cId="2954767624" sldId="725"/>
            <ac:spMk id="12" creationId="{313CDF65-4802-4089-84B8-441D191ECADF}"/>
          </ac:spMkLst>
        </pc:spChg>
        <pc:spChg chg="del">
          <ac:chgData name="Thomas" userId="575d030b64f4584e" providerId="LiveId" clId="{71734FF0-E7BD-4E37-AB70-FA70FFC7C74A}" dt="2022-03-22T14:39:50.812" v="546" actId="478"/>
          <ac:spMkLst>
            <pc:docMk/>
            <pc:sldMk cId="2954767624" sldId="725"/>
            <ac:spMk id="13" creationId="{652E2904-C10B-487C-9648-02677939500B}"/>
          </ac:spMkLst>
        </pc:spChg>
        <pc:spChg chg="del">
          <ac:chgData name="Thomas" userId="575d030b64f4584e" providerId="LiveId" clId="{71734FF0-E7BD-4E37-AB70-FA70FFC7C74A}" dt="2022-03-22T14:39:50.812" v="546" actId="478"/>
          <ac:spMkLst>
            <pc:docMk/>
            <pc:sldMk cId="2954767624" sldId="725"/>
            <ac:spMk id="14" creationId="{78024402-0F67-4AAC-9093-27C0638A284F}"/>
          </ac:spMkLst>
        </pc:spChg>
        <pc:spChg chg="del">
          <ac:chgData name="Thomas" userId="575d030b64f4584e" providerId="LiveId" clId="{71734FF0-E7BD-4E37-AB70-FA70FFC7C74A}" dt="2022-03-22T14:39:50.812" v="546" actId="478"/>
          <ac:spMkLst>
            <pc:docMk/>
            <pc:sldMk cId="2954767624" sldId="725"/>
            <ac:spMk id="16" creationId="{41FEB163-B7C4-4A64-A414-C7F24DE6B891}"/>
          </ac:spMkLst>
        </pc:spChg>
        <pc:spChg chg="del">
          <ac:chgData name="Thomas" userId="575d030b64f4584e" providerId="LiveId" clId="{71734FF0-E7BD-4E37-AB70-FA70FFC7C74A}" dt="2022-03-22T14:39:50.812" v="546" actId="478"/>
          <ac:spMkLst>
            <pc:docMk/>
            <pc:sldMk cId="2954767624" sldId="725"/>
            <ac:spMk id="19" creationId="{5250AB2A-D5D1-45A7-9B76-C014C190F07D}"/>
          </ac:spMkLst>
        </pc:spChg>
        <pc:spChg chg="add del mod">
          <ac:chgData name="Thomas" userId="575d030b64f4584e" providerId="LiveId" clId="{71734FF0-E7BD-4E37-AB70-FA70FFC7C74A}" dt="2022-03-22T14:40:56.574" v="565" actId="478"/>
          <ac:spMkLst>
            <pc:docMk/>
            <pc:sldMk cId="2954767624" sldId="725"/>
            <ac:spMk id="20" creationId="{8C238D10-35EC-43C5-9C07-1BFE6D878EA6}"/>
          </ac:spMkLst>
        </pc:spChg>
        <pc:spChg chg="add mod">
          <ac:chgData name="Thomas" userId="575d030b64f4584e" providerId="LiveId" clId="{71734FF0-E7BD-4E37-AB70-FA70FFC7C74A}" dt="2022-03-22T14:39:51.191" v="547"/>
          <ac:spMkLst>
            <pc:docMk/>
            <pc:sldMk cId="2954767624" sldId="725"/>
            <ac:spMk id="21" creationId="{BF624392-F0B1-4884-92D3-2624934AAF20}"/>
          </ac:spMkLst>
        </pc:spChg>
        <pc:spChg chg="del">
          <ac:chgData name="Thomas" userId="575d030b64f4584e" providerId="LiveId" clId="{71734FF0-E7BD-4E37-AB70-FA70FFC7C74A}" dt="2022-03-22T14:39:50.812" v="546" actId="478"/>
          <ac:spMkLst>
            <pc:docMk/>
            <pc:sldMk cId="2954767624" sldId="725"/>
            <ac:spMk id="22" creationId="{D7B030BD-1793-4E34-9D64-457922FA948E}"/>
          </ac:spMkLst>
        </pc:spChg>
        <pc:spChg chg="add mod">
          <ac:chgData name="Thomas" userId="575d030b64f4584e" providerId="LiveId" clId="{71734FF0-E7BD-4E37-AB70-FA70FFC7C74A}" dt="2022-03-22T14:39:51.191" v="547"/>
          <ac:spMkLst>
            <pc:docMk/>
            <pc:sldMk cId="2954767624" sldId="725"/>
            <ac:spMk id="23" creationId="{B797E7EC-D7AE-41FD-ACA9-120FB8BD3618}"/>
          </ac:spMkLst>
        </pc:spChg>
        <pc:spChg chg="add mod">
          <ac:chgData name="Thomas" userId="575d030b64f4584e" providerId="LiveId" clId="{71734FF0-E7BD-4E37-AB70-FA70FFC7C74A}" dt="2022-03-22T14:40:06.372" v="551" actId="1076"/>
          <ac:spMkLst>
            <pc:docMk/>
            <pc:sldMk cId="2954767624" sldId="725"/>
            <ac:spMk id="24" creationId="{580C9EC6-DECC-416E-A63D-939194C3AC25}"/>
          </ac:spMkLst>
        </pc:spChg>
        <pc:spChg chg="add mod">
          <ac:chgData name="Thomas" userId="575d030b64f4584e" providerId="LiveId" clId="{71734FF0-E7BD-4E37-AB70-FA70FFC7C74A}" dt="2022-03-22T14:40:26.997" v="557" actId="20577"/>
          <ac:spMkLst>
            <pc:docMk/>
            <pc:sldMk cId="2954767624" sldId="725"/>
            <ac:spMk id="25" creationId="{85EFD834-F55B-4FB9-B4AE-F01B6049FC0A}"/>
          </ac:spMkLst>
        </pc:spChg>
        <pc:spChg chg="del">
          <ac:chgData name="Thomas" userId="575d030b64f4584e" providerId="LiveId" clId="{71734FF0-E7BD-4E37-AB70-FA70FFC7C74A}" dt="2022-03-22T14:39:50.812" v="546" actId="478"/>
          <ac:spMkLst>
            <pc:docMk/>
            <pc:sldMk cId="2954767624" sldId="725"/>
            <ac:spMk id="26" creationId="{46EC1F9C-FF43-4DED-8EA0-26131BC0EDA9}"/>
          </ac:spMkLst>
        </pc:spChg>
        <pc:spChg chg="del">
          <ac:chgData name="Thomas" userId="575d030b64f4584e" providerId="LiveId" clId="{71734FF0-E7BD-4E37-AB70-FA70FFC7C74A}" dt="2022-03-22T14:39:50.812" v="546" actId="478"/>
          <ac:spMkLst>
            <pc:docMk/>
            <pc:sldMk cId="2954767624" sldId="725"/>
            <ac:spMk id="28" creationId="{392E40E0-E9DD-4BBD-AF11-26061412FBE3}"/>
          </ac:spMkLst>
        </pc:spChg>
        <pc:spChg chg="del">
          <ac:chgData name="Thomas" userId="575d030b64f4584e" providerId="LiveId" clId="{71734FF0-E7BD-4E37-AB70-FA70FFC7C74A}" dt="2022-03-22T14:39:50.812" v="546" actId="478"/>
          <ac:spMkLst>
            <pc:docMk/>
            <pc:sldMk cId="2954767624" sldId="725"/>
            <ac:spMk id="29" creationId="{A8F96D78-0BE4-436D-AA92-F53545DF9543}"/>
          </ac:spMkLst>
        </pc:spChg>
        <pc:spChg chg="del">
          <ac:chgData name="Thomas" userId="575d030b64f4584e" providerId="LiveId" clId="{71734FF0-E7BD-4E37-AB70-FA70FFC7C74A}" dt="2022-03-22T14:39:50.812" v="546" actId="478"/>
          <ac:spMkLst>
            <pc:docMk/>
            <pc:sldMk cId="2954767624" sldId="725"/>
            <ac:spMk id="31" creationId="{A6A0685A-F289-4017-957C-31224260C33E}"/>
          </ac:spMkLst>
        </pc:spChg>
        <pc:spChg chg="del">
          <ac:chgData name="Thomas" userId="575d030b64f4584e" providerId="LiveId" clId="{71734FF0-E7BD-4E37-AB70-FA70FFC7C74A}" dt="2022-03-22T14:39:50.812" v="546" actId="478"/>
          <ac:spMkLst>
            <pc:docMk/>
            <pc:sldMk cId="2954767624" sldId="725"/>
            <ac:spMk id="33" creationId="{3BAD2003-7B5E-4F7E-A2D0-D70F13890E39}"/>
          </ac:spMkLst>
        </pc:spChg>
        <pc:spChg chg="del">
          <ac:chgData name="Thomas" userId="575d030b64f4584e" providerId="LiveId" clId="{71734FF0-E7BD-4E37-AB70-FA70FFC7C74A}" dt="2022-03-22T14:39:50.812" v="546" actId="478"/>
          <ac:spMkLst>
            <pc:docMk/>
            <pc:sldMk cId="2954767624" sldId="725"/>
            <ac:spMk id="34" creationId="{BD30470F-3A6F-40A8-9A81-77A080327D0B}"/>
          </ac:spMkLst>
        </pc:spChg>
        <pc:spChg chg="add mod">
          <ac:chgData name="Thomas" userId="575d030b64f4584e" providerId="LiveId" clId="{71734FF0-E7BD-4E37-AB70-FA70FFC7C74A}" dt="2022-03-22T14:40:22.723" v="555" actId="14100"/>
          <ac:spMkLst>
            <pc:docMk/>
            <pc:sldMk cId="2954767624" sldId="725"/>
            <ac:spMk id="35" creationId="{4B8D72F7-D042-49A3-9163-895BED7625D9}"/>
          </ac:spMkLst>
        </pc:spChg>
        <pc:spChg chg="add mod">
          <ac:chgData name="Thomas" userId="575d030b64f4584e" providerId="LiveId" clId="{71734FF0-E7BD-4E37-AB70-FA70FFC7C74A}" dt="2022-03-22T14:40:22.723" v="555" actId="14100"/>
          <ac:spMkLst>
            <pc:docMk/>
            <pc:sldMk cId="2954767624" sldId="725"/>
            <ac:spMk id="36" creationId="{93DDDDFB-4464-4BF6-86EC-0F453FAAA262}"/>
          </ac:spMkLst>
        </pc:spChg>
        <pc:spChg chg="add del mod">
          <ac:chgData name="Thomas" userId="575d030b64f4584e" providerId="LiveId" clId="{71734FF0-E7BD-4E37-AB70-FA70FFC7C74A}" dt="2022-03-22T14:40:29.471" v="558" actId="478"/>
          <ac:spMkLst>
            <pc:docMk/>
            <pc:sldMk cId="2954767624" sldId="725"/>
            <ac:spMk id="37" creationId="{17C6085A-DCAF-4195-ADB1-195924EA4CE2}"/>
          </ac:spMkLst>
        </pc:spChg>
        <pc:spChg chg="add del mod">
          <ac:chgData name="Thomas" userId="575d030b64f4584e" providerId="LiveId" clId="{71734FF0-E7BD-4E37-AB70-FA70FFC7C74A}" dt="2022-03-22T14:40:46.760" v="561" actId="478"/>
          <ac:spMkLst>
            <pc:docMk/>
            <pc:sldMk cId="2954767624" sldId="725"/>
            <ac:spMk id="38" creationId="{9825A2A4-00D5-49A9-9D46-5BA4B97C6A09}"/>
          </ac:spMkLst>
        </pc:spChg>
        <pc:spChg chg="add mod">
          <ac:chgData name="Thomas" userId="575d030b64f4584e" providerId="LiveId" clId="{71734FF0-E7BD-4E37-AB70-FA70FFC7C74A}" dt="2022-03-22T14:40:45.276" v="560" actId="571"/>
          <ac:spMkLst>
            <pc:docMk/>
            <pc:sldMk cId="2954767624" sldId="725"/>
            <ac:spMk id="39" creationId="{338F97CD-5424-4A32-9D9E-A98EC47186C9}"/>
          </ac:spMkLst>
        </pc:spChg>
        <pc:spChg chg="add mod">
          <ac:chgData name="Thomas" userId="575d030b64f4584e" providerId="LiveId" clId="{71734FF0-E7BD-4E37-AB70-FA70FFC7C74A}" dt="2022-03-22T14:40:45.276" v="560" actId="571"/>
          <ac:spMkLst>
            <pc:docMk/>
            <pc:sldMk cId="2954767624" sldId="725"/>
            <ac:spMk id="41" creationId="{FE87E411-0DAE-465D-B8F9-E8AFEAD251E6}"/>
          </ac:spMkLst>
        </pc:spChg>
        <pc:spChg chg="add mod">
          <ac:chgData name="Thomas" userId="575d030b64f4584e" providerId="LiveId" clId="{71734FF0-E7BD-4E37-AB70-FA70FFC7C74A}" dt="2022-03-22T14:40:45.276" v="560" actId="571"/>
          <ac:spMkLst>
            <pc:docMk/>
            <pc:sldMk cId="2954767624" sldId="725"/>
            <ac:spMk id="42" creationId="{03CFE6C2-5A0E-42EF-81D1-ECD25F738BDA}"/>
          </ac:spMkLst>
        </pc:spChg>
        <pc:spChg chg="add del mod">
          <ac:chgData name="Thomas" userId="575d030b64f4584e" providerId="LiveId" clId="{71734FF0-E7BD-4E37-AB70-FA70FFC7C74A}" dt="2022-03-22T14:40:54.065" v="563" actId="478"/>
          <ac:spMkLst>
            <pc:docMk/>
            <pc:sldMk cId="2954767624" sldId="725"/>
            <ac:spMk id="43" creationId="{6E6D04DA-54E9-4DA4-BAA3-2FFBFD491631}"/>
          </ac:spMkLst>
        </pc:spChg>
        <pc:spChg chg="add mod">
          <ac:chgData name="Thomas" userId="575d030b64f4584e" providerId="LiveId" clId="{71734FF0-E7BD-4E37-AB70-FA70FFC7C74A}" dt="2022-03-22T14:40:51.484" v="562" actId="571"/>
          <ac:spMkLst>
            <pc:docMk/>
            <pc:sldMk cId="2954767624" sldId="725"/>
            <ac:spMk id="44" creationId="{304DF894-F5CA-485C-A385-61F9B1490434}"/>
          </ac:spMkLst>
        </pc:spChg>
        <pc:spChg chg="add mod">
          <ac:chgData name="Thomas" userId="575d030b64f4584e" providerId="LiveId" clId="{71734FF0-E7BD-4E37-AB70-FA70FFC7C74A}" dt="2022-03-22T14:40:51.484" v="562" actId="571"/>
          <ac:spMkLst>
            <pc:docMk/>
            <pc:sldMk cId="2954767624" sldId="725"/>
            <ac:spMk id="46" creationId="{40801462-B052-4A25-8A28-12DF4FEFC9E0}"/>
          </ac:spMkLst>
        </pc:spChg>
        <pc:spChg chg="add mod">
          <ac:chgData name="Thomas" userId="575d030b64f4584e" providerId="LiveId" clId="{71734FF0-E7BD-4E37-AB70-FA70FFC7C74A}" dt="2022-03-22T14:40:51.484" v="562" actId="571"/>
          <ac:spMkLst>
            <pc:docMk/>
            <pc:sldMk cId="2954767624" sldId="725"/>
            <ac:spMk id="47" creationId="{9078A9D7-520B-451C-84BF-8E5FBE07AA33}"/>
          </ac:spMkLst>
        </pc:spChg>
        <pc:spChg chg="add del mod">
          <ac:chgData name="Thomas" userId="575d030b64f4584e" providerId="LiveId" clId="{71734FF0-E7BD-4E37-AB70-FA70FFC7C74A}" dt="2022-03-22T14:41:02.004" v="567" actId="478"/>
          <ac:spMkLst>
            <pc:docMk/>
            <pc:sldMk cId="2954767624" sldId="725"/>
            <ac:spMk id="48" creationId="{B7F0AFAD-2C2A-4A98-8A3D-BFA101DFE8D6}"/>
          </ac:spMkLst>
        </pc:spChg>
        <pc:spChg chg="add mod">
          <ac:chgData name="Thomas" userId="575d030b64f4584e" providerId="LiveId" clId="{71734FF0-E7BD-4E37-AB70-FA70FFC7C74A}" dt="2022-03-22T14:41:00.494" v="566" actId="571"/>
          <ac:spMkLst>
            <pc:docMk/>
            <pc:sldMk cId="2954767624" sldId="725"/>
            <ac:spMk id="49" creationId="{06023F77-9FE6-42E3-B9E0-9A535818A3B9}"/>
          </ac:spMkLst>
        </pc:spChg>
        <pc:spChg chg="add mod">
          <ac:chgData name="Thomas" userId="575d030b64f4584e" providerId="LiveId" clId="{71734FF0-E7BD-4E37-AB70-FA70FFC7C74A}" dt="2022-03-22T14:41:00.494" v="566" actId="571"/>
          <ac:spMkLst>
            <pc:docMk/>
            <pc:sldMk cId="2954767624" sldId="725"/>
            <ac:spMk id="51" creationId="{10BAD2E5-A692-4482-8116-8C987E262DE1}"/>
          </ac:spMkLst>
        </pc:spChg>
        <pc:spChg chg="add mod">
          <ac:chgData name="Thomas" userId="575d030b64f4584e" providerId="LiveId" clId="{71734FF0-E7BD-4E37-AB70-FA70FFC7C74A}" dt="2022-03-22T14:41:00.494" v="566" actId="571"/>
          <ac:spMkLst>
            <pc:docMk/>
            <pc:sldMk cId="2954767624" sldId="725"/>
            <ac:spMk id="52" creationId="{9CD17238-7414-44B0-8957-CB3DAFAEDA5F}"/>
          </ac:spMkLst>
        </pc:spChg>
        <pc:spChg chg="mod">
          <ac:chgData name="Thomas" userId="575d030b64f4584e" providerId="LiveId" clId="{71734FF0-E7BD-4E37-AB70-FA70FFC7C74A}" dt="2022-03-22T14:48:13.287" v="724" actId="20577"/>
          <ac:spMkLst>
            <pc:docMk/>
            <pc:sldMk cId="2954767624" sldId="725"/>
            <ac:spMk id="310" creationId="{4510765D-5E5A-4BC0-8799-A7FE3C59BDF2}"/>
          </ac:spMkLst>
        </pc:spChg>
        <pc:picChg chg="del">
          <ac:chgData name="Thomas" userId="575d030b64f4584e" providerId="LiveId" clId="{71734FF0-E7BD-4E37-AB70-FA70FFC7C74A}" dt="2022-03-22T14:39:50.812" v="546" actId="478"/>
          <ac:picMkLst>
            <pc:docMk/>
            <pc:sldMk cId="2954767624" sldId="725"/>
            <ac:picMk id="17" creationId="{D7CC3113-64D2-41D8-A001-CFE67BBEED80}"/>
          </ac:picMkLst>
        </pc:picChg>
        <pc:picChg chg="del">
          <ac:chgData name="Thomas" userId="575d030b64f4584e" providerId="LiveId" clId="{71734FF0-E7BD-4E37-AB70-FA70FFC7C74A}" dt="2022-03-22T14:39:50.812" v="546" actId="478"/>
          <ac:picMkLst>
            <pc:docMk/>
            <pc:sldMk cId="2954767624" sldId="725"/>
            <ac:picMk id="27" creationId="{A7969CF9-E768-43EB-8AC9-8E6AB45B0176}"/>
          </ac:picMkLst>
        </pc:picChg>
        <pc:picChg chg="add mod">
          <ac:chgData name="Thomas" userId="575d030b64f4584e" providerId="LiveId" clId="{71734FF0-E7BD-4E37-AB70-FA70FFC7C74A}" dt="2022-03-22T14:40:35.846" v="559" actId="1076"/>
          <ac:picMkLst>
            <pc:docMk/>
            <pc:sldMk cId="2954767624" sldId="725"/>
            <ac:picMk id="30" creationId="{462EAE1D-614F-43D2-A310-B5952A670201}"/>
          </ac:picMkLst>
        </pc:picChg>
        <pc:picChg chg="del">
          <ac:chgData name="Thomas" userId="575d030b64f4584e" providerId="LiveId" clId="{71734FF0-E7BD-4E37-AB70-FA70FFC7C74A}" dt="2022-03-22T14:39:50.812" v="546" actId="478"/>
          <ac:picMkLst>
            <pc:docMk/>
            <pc:sldMk cId="2954767624" sldId="725"/>
            <ac:picMk id="32" creationId="{70649655-3F7F-4484-98AC-1B09B6389A22}"/>
          </ac:picMkLst>
        </pc:picChg>
        <pc:picChg chg="add mod">
          <ac:chgData name="Thomas" userId="575d030b64f4584e" providerId="LiveId" clId="{71734FF0-E7BD-4E37-AB70-FA70FFC7C74A}" dt="2022-03-22T14:40:45.276" v="560" actId="571"/>
          <ac:picMkLst>
            <pc:docMk/>
            <pc:sldMk cId="2954767624" sldId="725"/>
            <ac:picMk id="40" creationId="{F88BFEE4-20E3-4AB6-930E-7F9B490A7BAA}"/>
          </ac:picMkLst>
        </pc:picChg>
        <pc:picChg chg="add mod">
          <ac:chgData name="Thomas" userId="575d030b64f4584e" providerId="LiveId" clId="{71734FF0-E7BD-4E37-AB70-FA70FFC7C74A}" dt="2022-03-22T14:40:51.484" v="562" actId="571"/>
          <ac:picMkLst>
            <pc:docMk/>
            <pc:sldMk cId="2954767624" sldId="725"/>
            <ac:picMk id="45" creationId="{906CB1AE-5E17-47B4-A5B6-4F09C80D3DA8}"/>
          </ac:picMkLst>
        </pc:picChg>
        <pc:picChg chg="add mod">
          <ac:chgData name="Thomas" userId="575d030b64f4584e" providerId="LiveId" clId="{71734FF0-E7BD-4E37-AB70-FA70FFC7C74A}" dt="2022-03-22T14:41:00.494" v="566" actId="571"/>
          <ac:picMkLst>
            <pc:docMk/>
            <pc:sldMk cId="2954767624" sldId="725"/>
            <ac:picMk id="50" creationId="{6DF532DA-AC55-4A5A-A6F8-84B1D4C0E685}"/>
          </ac:picMkLst>
        </pc:picChg>
      </pc:sldChg>
      <pc:sldChg chg="addSp delSp modSp add mod">
        <pc:chgData name="Thomas" userId="575d030b64f4584e" providerId="LiveId" clId="{71734FF0-E7BD-4E37-AB70-FA70FFC7C74A}" dt="2022-03-22T14:48:31.219" v="730" actId="20577"/>
        <pc:sldMkLst>
          <pc:docMk/>
          <pc:sldMk cId="142756654" sldId="726"/>
        </pc:sldMkLst>
        <pc:spChg chg="del">
          <ac:chgData name="Thomas" userId="575d030b64f4584e" providerId="LiveId" clId="{71734FF0-E7BD-4E37-AB70-FA70FFC7C74A}" dt="2022-03-22T14:41:40.965" v="569" actId="478"/>
          <ac:spMkLst>
            <pc:docMk/>
            <pc:sldMk cId="142756654" sldId="726"/>
            <ac:spMk id="20" creationId="{8C238D10-35EC-43C5-9C07-1BFE6D878EA6}"/>
          </ac:spMkLst>
        </pc:spChg>
        <pc:spChg chg="del">
          <ac:chgData name="Thomas" userId="575d030b64f4584e" providerId="LiveId" clId="{71734FF0-E7BD-4E37-AB70-FA70FFC7C74A}" dt="2022-03-22T14:41:40.965" v="569" actId="478"/>
          <ac:spMkLst>
            <pc:docMk/>
            <pc:sldMk cId="142756654" sldId="726"/>
            <ac:spMk id="21" creationId="{BF624392-F0B1-4884-92D3-2624934AAF20}"/>
          </ac:spMkLst>
        </pc:spChg>
        <pc:spChg chg="del">
          <ac:chgData name="Thomas" userId="575d030b64f4584e" providerId="LiveId" clId="{71734FF0-E7BD-4E37-AB70-FA70FFC7C74A}" dt="2022-03-22T14:41:40.965" v="569" actId="478"/>
          <ac:spMkLst>
            <pc:docMk/>
            <pc:sldMk cId="142756654" sldId="726"/>
            <ac:spMk id="23" creationId="{B797E7EC-D7AE-41FD-ACA9-120FB8BD3618}"/>
          </ac:spMkLst>
        </pc:spChg>
        <pc:spChg chg="del">
          <ac:chgData name="Thomas" userId="575d030b64f4584e" providerId="LiveId" clId="{71734FF0-E7BD-4E37-AB70-FA70FFC7C74A}" dt="2022-03-22T14:41:40.965" v="569" actId="478"/>
          <ac:spMkLst>
            <pc:docMk/>
            <pc:sldMk cId="142756654" sldId="726"/>
            <ac:spMk id="24" creationId="{580C9EC6-DECC-416E-A63D-939194C3AC25}"/>
          </ac:spMkLst>
        </pc:spChg>
        <pc:spChg chg="del">
          <ac:chgData name="Thomas" userId="575d030b64f4584e" providerId="LiveId" clId="{71734FF0-E7BD-4E37-AB70-FA70FFC7C74A}" dt="2022-03-22T14:41:40.965" v="569" actId="478"/>
          <ac:spMkLst>
            <pc:docMk/>
            <pc:sldMk cId="142756654" sldId="726"/>
            <ac:spMk id="25" creationId="{85EFD834-F55B-4FB9-B4AE-F01B6049FC0A}"/>
          </ac:spMkLst>
        </pc:spChg>
        <pc:spChg chg="add mod">
          <ac:chgData name="Thomas" userId="575d030b64f4584e" providerId="LiveId" clId="{71734FF0-E7BD-4E37-AB70-FA70FFC7C74A}" dt="2022-03-22T14:41:41.328" v="570"/>
          <ac:spMkLst>
            <pc:docMk/>
            <pc:sldMk cId="142756654" sldId="726"/>
            <ac:spMk id="26" creationId="{1E112B09-AD89-4AA9-82D0-AB650E82DB81}"/>
          </ac:spMkLst>
        </pc:spChg>
        <pc:spChg chg="add mod">
          <ac:chgData name="Thomas" userId="575d030b64f4584e" providerId="LiveId" clId="{71734FF0-E7BD-4E37-AB70-FA70FFC7C74A}" dt="2022-03-22T14:41:41.328" v="570"/>
          <ac:spMkLst>
            <pc:docMk/>
            <pc:sldMk cId="142756654" sldId="726"/>
            <ac:spMk id="27" creationId="{64AC0FD8-6A35-4CFE-AF13-DFD190C0E05E}"/>
          </ac:spMkLst>
        </pc:spChg>
        <pc:spChg chg="add mod">
          <ac:chgData name="Thomas" userId="575d030b64f4584e" providerId="LiveId" clId="{71734FF0-E7BD-4E37-AB70-FA70FFC7C74A}" dt="2022-03-22T14:41:41.328" v="570"/>
          <ac:spMkLst>
            <pc:docMk/>
            <pc:sldMk cId="142756654" sldId="726"/>
            <ac:spMk id="28" creationId="{D6324CEA-B470-4161-BC93-5B8C5C410D7F}"/>
          </ac:spMkLst>
        </pc:spChg>
        <pc:spChg chg="add mod">
          <ac:chgData name="Thomas" userId="575d030b64f4584e" providerId="LiveId" clId="{71734FF0-E7BD-4E37-AB70-FA70FFC7C74A}" dt="2022-03-22T14:41:41.328" v="570"/>
          <ac:spMkLst>
            <pc:docMk/>
            <pc:sldMk cId="142756654" sldId="726"/>
            <ac:spMk id="29" creationId="{014260CC-9128-4448-B4E2-2702CED5A7F9}"/>
          </ac:spMkLst>
        </pc:spChg>
        <pc:spChg chg="add mod">
          <ac:chgData name="Thomas" userId="575d030b64f4584e" providerId="LiveId" clId="{71734FF0-E7BD-4E37-AB70-FA70FFC7C74A}" dt="2022-03-22T14:41:41.328" v="570"/>
          <ac:spMkLst>
            <pc:docMk/>
            <pc:sldMk cId="142756654" sldId="726"/>
            <ac:spMk id="31" creationId="{64DD4F9D-3ABD-403D-B874-16AB04EA9CAE}"/>
          </ac:spMkLst>
        </pc:spChg>
        <pc:spChg chg="add del mod">
          <ac:chgData name="Thomas" userId="575d030b64f4584e" providerId="LiveId" clId="{71734FF0-E7BD-4E37-AB70-FA70FFC7C74A}" dt="2022-03-22T14:45:15.750" v="657" actId="478"/>
          <ac:spMkLst>
            <pc:docMk/>
            <pc:sldMk cId="142756654" sldId="726"/>
            <ac:spMk id="32" creationId="{4495D791-25D2-4F2B-BA41-46315A4A429F}"/>
          </ac:spMkLst>
        </pc:spChg>
        <pc:spChg chg="add del mod">
          <ac:chgData name="Thomas" userId="575d030b64f4584e" providerId="LiveId" clId="{71734FF0-E7BD-4E37-AB70-FA70FFC7C74A}" dt="2022-03-22T14:45:15.750" v="657" actId="478"/>
          <ac:spMkLst>
            <pc:docMk/>
            <pc:sldMk cId="142756654" sldId="726"/>
            <ac:spMk id="33" creationId="{7C0EAF21-BD0E-4D2C-AAC8-DF9DA84DE95E}"/>
          </ac:spMkLst>
        </pc:spChg>
        <pc:spChg chg="add del mod">
          <ac:chgData name="Thomas" userId="575d030b64f4584e" providerId="LiveId" clId="{71734FF0-E7BD-4E37-AB70-FA70FFC7C74A}" dt="2022-03-22T14:45:15.750" v="657" actId="478"/>
          <ac:spMkLst>
            <pc:docMk/>
            <pc:sldMk cId="142756654" sldId="726"/>
            <ac:spMk id="34" creationId="{98F91908-6403-4A3F-853C-8614CA0CC9E8}"/>
          </ac:spMkLst>
        </pc:spChg>
        <pc:spChg chg="del">
          <ac:chgData name="Thomas" userId="575d030b64f4584e" providerId="LiveId" clId="{71734FF0-E7BD-4E37-AB70-FA70FFC7C74A}" dt="2022-03-22T14:41:40.965" v="569" actId="478"/>
          <ac:spMkLst>
            <pc:docMk/>
            <pc:sldMk cId="142756654" sldId="726"/>
            <ac:spMk id="35" creationId="{4B8D72F7-D042-49A3-9163-895BED7625D9}"/>
          </ac:spMkLst>
        </pc:spChg>
        <pc:spChg chg="del">
          <ac:chgData name="Thomas" userId="575d030b64f4584e" providerId="LiveId" clId="{71734FF0-E7BD-4E37-AB70-FA70FFC7C74A}" dt="2022-03-22T14:41:40.965" v="569" actId="478"/>
          <ac:spMkLst>
            <pc:docMk/>
            <pc:sldMk cId="142756654" sldId="726"/>
            <ac:spMk id="36" creationId="{93DDDDFB-4464-4BF6-86EC-0F453FAAA262}"/>
          </ac:spMkLst>
        </pc:spChg>
        <pc:spChg chg="add del mod">
          <ac:chgData name="Thomas" userId="575d030b64f4584e" providerId="LiveId" clId="{71734FF0-E7BD-4E37-AB70-FA70FFC7C74A}" dt="2022-03-22T14:45:15.750" v="657" actId="478"/>
          <ac:spMkLst>
            <pc:docMk/>
            <pc:sldMk cId="142756654" sldId="726"/>
            <ac:spMk id="37" creationId="{C2349F70-9841-4E85-B464-B71C6EA3BADE}"/>
          </ac:spMkLst>
        </pc:spChg>
        <pc:spChg chg="add del mod">
          <ac:chgData name="Thomas" userId="575d030b64f4584e" providerId="LiveId" clId="{71734FF0-E7BD-4E37-AB70-FA70FFC7C74A}" dt="2022-03-22T14:45:12.887" v="656" actId="478"/>
          <ac:spMkLst>
            <pc:docMk/>
            <pc:sldMk cId="142756654" sldId="726"/>
            <ac:spMk id="38" creationId="{F8315DF0-2C74-4B41-92C1-4CAE4FD507DF}"/>
          </ac:spMkLst>
        </pc:spChg>
        <pc:spChg chg="del">
          <ac:chgData name="Thomas" userId="575d030b64f4584e" providerId="LiveId" clId="{71734FF0-E7BD-4E37-AB70-FA70FFC7C74A}" dt="2022-03-22T14:41:40.965" v="569" actId="478"/>
          <ac:spMkLst>
            <pc:docMk/>
            <pc:sldMk cId="142756654" sldId="726"/>
            <ac:spMk id="39" creationId="{338F97CD-5424-4A32-9D9E-A98EC47186C9}"/>
          </ac:spMkLst>
        </pc:spChg>
        <pc:spChg chg="del">
          <ac:chgData name="Thomas" userId="575d030b64f4584e" providerId="LiveId" clId="{71734FF0-E7BD-4E37-AB70-FA70FFC7C74A}" dt="2022-03-22T14:41:40.965" v="569" actId="478"/>
          <ac:spMkLst>
            <pc:docMk/>
            <pc:sldMk cId="142756654" sldId="726"/>
            <ac:spMk id="41" creationId="{FE87E411-0DAE-465D-B8F9-E8AFEAD251E6}"/>
          </ac:spMkLst>
        </pc:spChg>
        <pc:spChg chg="del">
          <ac:chgData name="Thomas" userId="575d030b64f4584e" providerId="LiveId" clId="{71734FF0-E7BD-4E37-AB70-FA70FFC7C74A}" dt="2022-03-22T14:41:40.965" v="569" actId="478"/>
          <ac:spMkLst>
            <pc:docMk/>
            <pc:sldMk cId="142756654" sldId="726"/>
            <ac:spMk id="42" creationId="{03CFE6C2-5A0E-42EF-81D1-ECD25F738BDA}"/>
          </ac:spMkLst>
        </pc:spChg>
        <pc:spChg chg="add del mod">
          <ac:chgData name="Thomas" userId="575d030b64f4584e" providerId="LiveId" clId="{71734FF0-E7BD-4E37-AB70-FA70FFC7C74A}" dt="2022-03-22T14:45:12.887" v="656" actId="478"/>
          <ac:spMkLst>
            <pc:docMk/>
            <pc:sldMk cId="142756654" sldId="726"/>
            <ac:spMk id="43" creationId="{F9F0E1EE-9077-4592-AD82-F56788DE1957}"/>
          </ac:spMkLst>
        </pc:spChg>
        <pc:spChg chg="del">
          <ac:chgData name="Thomas" userId="575d030b64f4584e" providerId="LiveId" clId="{71734FF0-E7BD-4E37-AB70-FA70FFC7C74A}" dt="2022-03-22T14:41:40.965" v="569" actId="478"/>
          <ac:spMkLst>
            <pc:docMk/>
            <pc:sldMk cId="142756654" sldId="726"/>
            <ac:spMk id="44" creationId="{304DF894-F5CA-485C-A385-61F9B1490434}"/>
          </ac:spMkLst>
        </pc:spChg>
        <pc:spChg chg="del">
          <ac:chgData name="Thomas" userId="575d030b64f4584e" providerId="LiveId" clId="{71734FF0-E7BD-4E37-AB70-FA70FFC7C74A}" dt="2022-03-22T14:41:40.965" v="569" actId="478"/>
          <ac:spMkLst>
            <pc:docMk/>
            <pc:sldMk cId="142756654" sldId="726"/>
            <ac:spMk id="46" creationId="{40801462-B052-4A25-8A28-12DF4FEFC9E0}"/>
          </ac:spMkLst>
        </pc:spChg>
        <pc:spChg chg="del">
          <ac:chgData name="Thomas" userId="575d030b64f4584e" providerId="LiveId" clId="{71734FF0-E7BD-4E37-AB70-FA70FFC7C74A}" dt="2022-03-22T14:41:40.965" v="569" actId="478"/>
          <ac:spMkLst>
            <pc:docMk/>
            <pc:sldMk cId="142756654" sldId="726"/>
            <ac:spMk id="47" creationId="{9078A9D7-520B-451C-84BF-8E5FBE07AA33}"/>
          </ac:spMkLst>
        </pc:spChg>
        <pc:spChg chg="add del mod">
          <ac:chgData name="Thomas" userId="575d030b64f4584e" providerId="LiveId" clId="{71734FF0-E7BD-4E37-AB70-FA70FFC7C74A}" dt="2022-03-22T14:45:12.887" v="656" actId="478"/>
          <ac:spMkLst>
            <pc:docMk/>
            <pc:sldMk cId="142756654" sldId="726"/>
            <ac:spMk id="48" creationId="{1EE1D458-F515-416D-BD99-9D626A44FF04}"/>
          </ac:spMkLst>
        </pc:spChg>
        <pc:spChg chg="del">
          <ac:chgData name="Thomas" userId="575d030b64f4584e" providerId="LiveId" clId="{71734FF0-E7BD-4E37-AB70-FA70FFC7C74A}" dt="2022-03-22T14:41:40.965" v="569" actId="478"/>
          <ac:spMkLst>
            <pc:docMk/>
            <pc:sldMk cId="142756654" sldId="726"/>
            <ac:spMk id="49" creationId="{06023F77-9FE6-42E3-B9E0-9A535818A3B9}"/>
          </ac:spMkLst>
        </pc:spChg>
        <pc:spChg chg="del">
          <ac:chgData name="Thomas" userId="575d030b64f4584e" providerId="LiveId" clId="{71734FF0-E7BD-4E37-AB70-FA70FFC7C74A}" dt="2022-03-22T14:41:40.965" v="569" actId="478"/>
          <ac:spMkLst>
            <pc:docMk/>
            <pc:sldMk cId="142756654" sldId="726"/>
            <ac:spMk id="51" creationId="{10BAD2E5-A692-4482-8116-8C987E262DE1}"/>
          </ac:spMkLst>
        </pc:spChg>
        <pc:spChg chg="del">
          <ac:chgData name="Thomas" userId="575d030b64f4584e" providerId="LiveId" clId="{71734FF0-E7BD-4E37-AB70-FA70FFC7C74A}" dt="2022-03-22T14:41:40.965" v="569" actId="478"/>
          <ac:spMkLst>
            <pc:docMk/>
            <pc:sldMk cId="142756654" sldId="726"/>
            <ac:spMk id="52" creationId="{9CD17238-7414-44B0-8957-CB3DAFAEDA5F}"/>
          </ac:spMkLst>
        </pc:spChg>
        <pc:spChg chg="add del mod">
          <ac:chgData name="Thomas" userId="575d030b64f4584e" providerId="LiveId" clId="{71734FF0-E7BD-4E37-AB70-FA70FFC7C74A}" dt="2022-03-22T14:45:12.887" v="656" actId="478"/>
          <ac:spMkLst>
            <pc:docMk/>
            <pc:sldMk cId="142756654" sldId="726"/>
            <ac:spMk id="53" creationId="{B773A8C6-6622-4A03-8E58-16889E8F3E00}"/>
          </ac:spMkLst>
        </pc:spChg>
        <pc:spChg chg="add del mod">
          <ac:chgData name="Thomas" userId="575d030b64f4584e" providerId="LiveId" clId="{71734FF0-E7BD-4E37-AB70-FA70FFC7C74A}" dt="2022-03-22T14:45:12.887" v="656" actId="478"/>
          <ac:spMkLst>
            <pc:docMk/>
            <pc:sldMk cId="142756654" sldId="726"/>
            <ac:spMk id="54" creationId="{3BA0DE9C-2D80-46E2-93E1-3B3E64B9E89A}"/>
          </ac:spMkLst>
        </pc:spChg>
        <pc:spChg chg="add del mod">
          <ac:chgData name="Thomas" userId="575d030b64f4584e" providerId="LiveId" clId="{71734FF0-E7BD-4E37-AB70-FA70FFC7C74A}" dt="2022-03-22T14:45:12.887" v="656" actId="478"/>
          <ac:spMkLst>
            <pc:docMk/>
            <pc:sldMk cId="142756654" sldId="726"/>
            <ac:spMk id="55" creationId="{32487233-DF00-4608-BAC7-D3BD743FB4D9}"/>
          </ac:spMkLst>
        </pc:spChg>
        <pc:spChg chg="mod">
          <ac:chgData name="Thomas" userId="575d030b64f4584e" providerId="LiveId" clId="{71734FF0-E7BD-4E37-AB70-FA70FFC7C74A}" dt="2022-03-22T14:41:41.328" v="570"/>
          <ac:spMkLst>
            <pc:docMk/>
            <pc:sldMk cId="142756654" sldId="726"/>
            <ac:spMk id="58" creationId="{DFF30063-9C90-4D49-9148-C31A6337C65C}"/>
          </ac:spMkLst>
        </pc:spChg>
        <pc:spChg chg="mod">
          <ac:chgData name="Thomas" userId="575d030b64f4584e" providerId="LiveId" clId="{71734FF0-E7BD-4E37-AB70-FA70FFC7C74A}" dt="2022-03-22T14:41:41.328" v="570"/>
          <ac:spMkLst>
            <pc:docMk/>
            <pc:sldMk cId="142756654" sldId="726"/>
            <ac:spMk id="59" creationId="{34A5FE9C-DE89-433D-9986-60E52F3FB073}"/>
          </ac:spMkLst>
        </pc:spChg>
        <pc:spChg chg="mod">
          <ac:chgData name="Thomas" userId="575d030b64f4584e" providerId="LiveId" clId="{71734FF0-E7BD-4E37-AB70-FA70FFC7C74A}" dt="2022-03-22T14:41:41.328" v="570"/>
          <ac:spMkLst>
            <pc:docMk/>
            <pc:sldMk cId="142756654" sldId="726"/>
            <ac:spMk id="60" creationId="{F7851EAA-89A0-412F-AEED-19C59B9ADBCD}"/>
          </ac:spMkLst>
        </pc:spChg>
        <pc:spChg chg="mod">
          <ac:chgData name="Thomas" userId="575d030b64f4584e" providerId="LiveId" clId="{71734FF0-E7BD-4E37-AB70-FA70FFC7C74A}" dt="2022-03-22T14:41:41.328" v="570"/>
          <ac:spMkLst>
            <pc:docMk/>
            <pc:sldMk cId="142756654" sldId="726"/>
            <ac:spMk id="64" creationId="{92513F82-7D53-43A6-802B-768B2E946D09}"/>
          </ac:spMkLst>
        </pc:spChg>
        <pc:spChg chg="mod">
          <ac:chgData name="Thomas" userId="575d030b64f4584e" providerId="LiveId" clId="{71734FF0-E7BD-4E37-AB70-FA70FFC7C74A}" dt="2022-03-22T14:41:41.328" v="570"/>
          <ac:spMkLst>
            <pc:docMk/>
            <pc:sldMk cId="142756654" sldId="726"/>
            <ac:spMk id="65" creationId="{21198FED-53D2-463E-8103-47B101A08DE8}"/>
          </ac:spMkLst>
        </pc:spChg>
        <pc:spChg chg="add mod">
          <ac:chgData name="Thomas" userId="575d030b64f4584e" providerId="LiveId" clId="{71734FF0-E7BD-4E37-AB70-FA70FFC7C74A}" dt="2022-03-22T14:41:41.328" v="570"/>
          <ac:spMkLst>
            <pc:docMk/>
            <pc:sldMk cId="142756654" sldId="726"/>
            <ac:spMk id="66" creationId="{F84B99E4-D526-4A7B-8AEA-FC1CFA8DC8DF}"/>
          </ac:spMkLst>
        </pc:spChg>
        <pc:spChg chg="add del mod">
          <ac:chgData name="Thomas" userId="575d030b64f4584e" providerId="LiveId" clId="{71734FF0-E7BD-4E37-AB70-FA70FFC7C74A}" dt="2022-03-22T14:41:54.148" v="571" actId="478"/>
          <ac:spMkLst>
            <pc:docMk/>
            <pc:sldMk cId="142756654" sldId="726"/>
            <ac:spMk id="67" creationId="{3606900E-73CA-4F46-B0DA-9065B0A5EEB1}"/>
          </ac:spMkLst>
        </pc:spChg>
        <pc:spChg chg="add mod">
          <ac:chgData name="Thomas" userId="575d030b64f4584e" providerId="LiveId" clId="{71734FF0-E7BD-4E37-AB70-FA70FFC7C74A}" dt="2022-03-22T14:44:03.581" v="598" actId="14100"/>
          <ac:spMkLst>
            <pc:docMk/>
            <pc:sldMk cId="142756654" sldId="726"/>
            <ac:spMk id="68" creationId="{4B1B39F7-D86E-4DF8-95A0-5831C511CFA5}"/>
          </ac:spMkLst>
        </pc:spChg>
        <pc:spChg chg="mod">
          <ac:chgData name="Thomas" userId="575d030b64f4584e" providerId="LiveId" clId="{71734FF0-E7BD-4E37-AB70-FA70FFC7C74A}" dt="2022-03-22T14:41:41.328" v="570"/>
          <ac:spMkLst>
            <pc:docMk/>
            <pc:sldMk cId="142756654" sldId="726"/>
            <ac:spMk id="70" creationId="{79826892-0369-4A7C-ADD3-F6ACEF1DCA21}"/>
          </ac:spMkLst>
        </pc:spChg>
        <pc:spChg chg="mod">
          <ac:chgData name="Thomas" userId="575d030b64f4584e" providerId="LiveId" clId="{71734FF0-E7BD-4E37-AB70-FA70FFC7C74A}" dt="2022-03-22T14:41:41.328" v="570"/>
          <ac:spMkLst>
            <pc:docMk/>
            <pc:sldMk cId="142756654" sldId="726"/>
            <ac:spMk id="71" creationId="{36264AC0-EA68-41C6-8025-6F33032D3787}"/>
          </ac:spMkLst>
        </pc:spChg>
        <pc:spChg chg="mod">
          <ac:chgData name="Thomas" userId="575d030b64f4584e" providerId="LiveId" clId="{71734FF0-E7BD-4E37-AB70-FA70FFC7C74A}" dt="2022-03-22T14:41:41.328" v="570"/>
          <ac:spMkLst>
            <pc:docMk/>
            <pc:sldMk cId="142756654" sldId="726"/>
            <ac:spMk id="72" creationId="{BB376B89-4A0B-4165-BDAA-6FBFE7C9D963}"/>
          </ac:spMkLst>
        </pc:spChg>
        <pc:spChg chg="mod">
          <ac:chgData name="Thomas" userId="575d030b64f4584e" providerId="LiveId" clId="{71734FF0-E7BD-4E37-AB70-FA70FFC7C74A}" dt="2022-03-22T14:41:41.328" v="570"/>
          <ac:spMkLst>
            <pc:docMk/>
            <pc:sldMk cId="142756654" sldId="726"/>
            <ac:spMk id="73" creationId="{4DCDF993-A5C6-424D-910B-47AB41538258}"/>
          </ac:spMkLst>
        </pc:spChg>
        <pc:spChg chg="mod">
          <ac:chgData name="Thomas" userId="575d030b64f4584e" providerId="LiveId" clId="{71734FF0-E7BD-4E37-AB70-FA70FFC7C74A}" dt="2022-03-22T14:41:41.328" v="570"/>
          <ac:spMkLst>
            <pc:docMk/>
            <pc:sldMk cId="142756654" sldId="726"/>
            <ac:spMk id="74" creationId="{5E1B5978-7301-4CDA-BE1F-4CD3958AA4F9}"/>
          </ac:spMkLst>
        </pc:spChg>
        <pc:spChg chg="mod">
          <ac:chgData name="Thomas" userId="575d030b64f4584e" providerId="LiveId" clId="{71734FF0-E7BD-4E37-AB70-FA70FFC7C74A}" dt="2022-03-22T14:41:41.328" v="570"/>
          <ac:spMkLst>
            <pc:docMk/>
            <pc:sldMk cId="142756654" sldId="726"/>
            <ac:spMk id="75" creationId="{5793B6C2-F46E-4DD8-B545-6575EA9C99E6}"/>
          </ac:spMkLst>
        </pc:spChg>
        <pc:spChg chg="mod">
          <ac:chgData name="Thomas" userId="575d030b64f4584e" providerId="LiveId" clId="{71734FF0-E7BD-4E37-AB70-FA70FFC7C74A}" dt="2022-03-22T14:41:41.328" v="570"/>
          <ac:spMkLst>
            <pc:docMk/>
            <pc:sldMk cId="142756654" sldId="726"/>
            <ac:spMk id="76" creationId="{6EB1ED15-CCB6-4C97-8808-375EAD2262F9}"/>
          </ac:spMkLst>
        </pc:spChg>
        <pc:spChg chg="mod">
          <ac:chgData name="Thomas" userId="575d030b64f4584e" providerId="LiveId" clId="{71734FF0-E7BD-4E37-AB70-FA70FFC7C74A}" dt="2022-03-22T14:41:41.328" v="570"/>
          <ac:spMkLst>
            <pc:docMk/>
            <pc:sldMk cId="142756654" sldId="726"/>
            <ac:spMk id="77" creationId="{A512F092-76E0-4559-A47E-128740488845}"/>
          </ac:spMkLst>
        </pc:spChg>
        <pc:spChg chg="add mod">
          <ac:chgData name="Thomas" userId="575d030b64f4584e" providerId="LiveId" clId="{71734FF0-E7BD-4E37-AB70-FA70FFC7C74A}" dt="2022-03-22T14:48:31.219" v="730" actId="20577"/>
          <ac:spMkLst>
            <pc:docMk/>
            <pc:sldMk cId="142756654" sldId="726"/>
            <ac:spMk id="79" creationId="{C25C8F27-EDD7-4299-9394-4C98CBB517BC}"/>
          </ac:spMkLst>
        </pc:spChg>
        <pc:spChg chg="add del mod">
          <ac:chgData name="Thomas" userId="575d030b64f4584e" providerId="LiveId" clId="{71734FF0-E7BD-4E37-AB70-FA70FFC7C74A}" dt="2022-03-22T14:42:25.288" v="577" actId="478"/>
          <ac:spMkLst>
            <pc:docMk/>
            <pc:sldMk cId="142756654" sldId="726"/>
            <ac:spMk id="80" creationId="{F7F6C608-27CF-494C-920B-0D157F198DAB}"/>
          </ac:spMkLst>
        </pc:spChg>
        <pc:spChg chg="add del mod">
          <ac:chgData name="Thomas" userId="575d030b64f4584e" providerId="LiveId" clId="{71734FF0-E7BD-4E37-AB70-FA70FFC7C74A}" dt="2022-03-22T14:45:25.964" v="659" actId="478"/>
          <ac:spMkLst>
            <pc:docMk/>
            <pc:sldMk cId="142756654" sldId="726"/>
            <ac:spMk id="81" creationId="{E619AF86-A117-4707-B1B8-771AACF2E691}"/>
          </ac:spMkLst>
        </pc:spChg>
        <pc:spChg chg="add mod">
          <ac:chgData name="Thomas" userId="575d030b64f4584e" providerId="LiveId" clId="{71734FF0-E7BD-4E37-AB70-FA70FFC7C74A}" dt="2022-03-22T14:45:23.776" v="658" actId="571"/>
          <ac:spMkLst>
            <pc:docMk/>
            <pc:sldMk cId="142756654" sldId="726"/>
            <ac:spMk id="82" creationId="{001ED221-11A1-46F4-8837-D890004300DD}"/>
          </ac:spMkLst>
        </pc:spChg>
        <pc:spChg chg="add mod">
          <ac:chgData name="Thomas" userId="575d030b64f4584e" providerId="LiveId" clId="{71734FF0-E7BD-4E37-AB70-FA70FFC7C74A}" dt="2022-03-22T14:46:06.721" v="668" actId="1076"/>
          <ac:spMkLst>
            <pc:docMk/>
            <pc:sldMk cId="142756654" sldId="726"/>
            <ac:spMk id="84" creationId="{83BE2A6D-9AA6-4D61-95D4-D7E02BC7A43D}"/>
          </ac:spMkLst>
        </pc:spChg>
        <pc:spChg chg="add del mod">
          <ac:chgData name="Thomas" userId="575d030b64f4584e" providerId="LiveId" clId="{71734FF0-E7BD-4E37-AB70-FA70FFC7C74A}" dt="2022-03-22T14:45:35.679" v="661" actId="478"/>
          <ac:spMkLst>
            <pc:docMk/>
            <pc:sldMk cId="142756654" sldId="726"/>
            <ac:spMk id="85" creationId="{0A342476-6ED6-435A-849E-E5C8CE0E98DF}"/>
          </ac:spMkLst>
        </pc:spChg>
        <pc:spChg chg="add mod">
          <ac:chgData name="Thomas" userId="575d030b64f4584e" providerId="LiveId" clId="{71734FF0-E7BD-4E37-AB70-FA70FFC7C74A}" dt="2022-03-22T14:45:33.855" v="660" actId="571"/>
          <ac:spMkLst>
            <pc:docMk/>
            <pc:sldMk cId="142756654" sldId="726"/>
            <ac:spMk id="86" creationId="{4C9565ED-33F2-4188-95B5-61F3C8EA421F}"/>
          </ac:spMkLst>
        </pc:spChg>
        <pc:spChg chg="add mod">
          <ac:chgData name="Thomas" userId="575d030b64f4584e" providerId="LiveId" clId="{71734FF0-E7BD-4E37-AB70-FA70FFC7C74A}" dt="2022-03-22T14:46:06.721" v="668" actId="1076"/>
          <ac:spMkLst>
            <pc:docMk/>
            <pc:sldMk cId="142756654" sldId="726"/>
            <ac:spMk id="88" creationId="{7C6747DC-2B17-4B63-B33B-94D421AFC2FA}"/>
          </ac:spMkLst>
        </pc:spChg>
        <pc:spChg chg="add del mod">
          <ac:chgData name="Thomas" userId="575d030b64f4584e" providerId="LiveId" clId="{71734FF0-E7BD-4E37-AB70-FA70FFC7C74A}" dt="2022-03-22T14:45:44.979" v="663" actId="478"/>
          <ac:spMkLst>
            <pc:docMk/>
            <pc:sldMk cId="142756654" sldId="726"/>
            <ac:spMk id="89" creationId="{1E37586B-AC31-4F86-B412-FEB5466E96F9}"/>
          </ac:spMkLst>
        </pc:spChg>
        <pc:spChg chg="add mod">
          <ac:chgData name="Thomas" userId="575d030b64f4584e" providerId="LiveId" clId="{71734FF0-E7BD-4E37-AB70-FA70FFC7C74A}" dt="2022-03-22T14:45:43.502" v="662" actId="571"/>
          <ac:spMkLst>
            <pc:docMk/>
            <pc:sldMk cId="142756654" sldId="726"/>
            <ac:spMk id="90" creationId="{CEF4D8AD-03D2-4BCD-A6BF-8464AFB7DFC1}"/>
          </ac:spMkLst>
        </pc:spChg>
        <pc:spChg chg="add mod">
          <ac:chgData name="Thomas" userId="575d030b64f4584e" providerId="LiveId" clId="{71734FF0-E7BD-4E37-AB70-FA70FFC7C74A}" dt="2022-03-22T14:46:06.721" v="668" actId="1076"/>
          <ac:spMkLst>
            <pc:docMk/>
            <pc:sldMk cId="142756654" sldId="726"/>
            <ac:spMk id="92" creationId="{F28D33F8-1A03-467C-802E-D01F95DDDC42}"/>
          </ac:spMkLst>
        </pc:spChg>
        <pc:spChg chg="add mod">
          <ac:chgData name="Thomas" userId="575d030b64f4584e" providerId="LiveId" clId="{71734FF0-E7BD-4E37-AB70-FA70FFC7C74A}" dt="2022-03-22T14:45:43.502" v="662" actId="571"/>
          <ac:spMkLst>
            <pc:docMk/>
            <pc:sldMk cId="142756654" sldId="726"/>
            <ac:spMk id="93" creationId="{B41B75DB-8F9B-4A48-9F93-B9008B78DA93}"/>
          </ac:spMkLst>
        </pc:spChg>
        <pc:spChg chg="add mod">
          <ac:chgData name="Thomas" userId="575d030b64f4584e" providerId="LiveId" clId="{71734FF0-E7BD-4E37-AB70-FA70FFC7C74A}" dt="2022-03-22T14:46:06.721" v="668" actId="1076"/>
          <ac:spMkLst>
            <pc:docMk/>
            <pc:sldMk cId="142756654" sldId="726"/>
            <ac:spMk id="95" creationId="{8257FFA9-465A-4539-89DC-B813C2AD5C46}"/>
          </ac:spMkLst>
        </pc:spChg>
        <pc:spChg chg="add mod">
          <ac:chgData name="Thomas" userId="575d030b64f4584e" providerId="LiveId" clId="{71734FF0-E7BD-4E37-AB70-FA70FFC7C74A}" dt="2022-03-22T14:45:43.502" v="662" actId="571"/>
          <ac:spMkLst>
            <pc:docMk/>
            <pc:sldMk cId="142756654" sldId="726"/>
            <ac:spMk id="96" creationId="{FCC1E0AB-8B5D-4E3C-B7B6-8F3D418E8D17}"/>
          </ac:spMkLst>
        </pc:spChg>
        <pc:spChg chg="add mod">
          <ac:chgData name="Thomas" userId="575d030b64f4584e" providerId="LiveId" clId="{71734FF0-E7BD-4E37-AB70-FA70FFC7C74A}" dt="2022-03-22T14:46:06.721" v="668" actId="1076"/>
          <ac:spMkLst>
            <pc:docMk/>
            <pc:sldMk cId="142756654" sldId="726"/>
            <ac:spMk id="98" creationId="{EE983FB4-AD36-4969-9AFF-66BA9C0AF724}"/>
          </ac:spMkLst>
        </pc:spChg>
        <pc:grpChg chg="add del mod">
          <ac:chgData name="Thomas" userId="575d030b64f4584e" providerId="LiveId" clId="{71734FF0-E7BD-4E37-AB70-FA70FFC7C74A}" dt="2022-03-22T14:45:15.750" v="657" actId="478"/>
          <ac:grpSpMkLst>
            <pc:docMk/>
            <pc:sldMk cId="142756654" sldId="726"/>
            <ac:grpSpMk id="57" creationId="{5FD4C1FC-DD01-4EBA-8E01-B50D0D6B36CD}"/>
          </ac:grpSpMkLst>
        </pc:grpChg>
        <pc:grpChg chg="add del mod">
          <ac:chgData name="Thomas" userId="575d030b64f4584e" providerId="LiveId" clId="{71734FF0-E7BD-4E37-AB70-FA70FFC7C74A}" dt="2022-03-22T14:45:12.887" v="656" actId="478"/>
          <ac:grpSpMkLst>
            <pc:docMk/>
            <pc:sldMk cId="142756654" sldId="726"/>
            <ac:grpSpMk id="63" creationId="{89E169B6-EBFA-4E2A-A750-CE8E18636416}"/>
          </ac:grpSpMkLst>
        </pc:grpChg>
        <pc:grpChg chg="add del mod">
          <ac:chgData name="Thomas" userId="575d030b64f4584e" providerId="LiveId" clId="{71734FF0-E7BD-4E37-AB70-FA70FFC7C74A}" dt="2022-03-22T14:41:54.148" v="571" actId="478"/>
          <ac:grpSpMkLst>
            <pc:docMk/>
            <pc:sldMk cId="142756654" sldId="726"/>
            <ac:grpSpMk id="69" creationId="{ECA79252-9975-43F2-B5EB-66F588CD933D}"/>
          </ac:grpSpMkLst>
        </pc:grpChg>
        <pc:picChg chg="del">
          <ac:chgData name="Thomas" userId="575d030b64f4584e" providerId="LiveId" clId="{71734FF0-E7BD-4E37-AB70-FA70FFC7C74A}" dt="2022-03-22T14:41:40.965" v="569" actId="478"/>
          <ac:picMkLst>
            <pc:docMk/>
            <pc:sldMk cId="142756654" sldId="726"/>
            <ac:picMk id="30" creationId="{462EAE1D-614F-43D2-A310-B5952A670201}"/>
          </ac:picMkLst>
        </pc:picChg>
        <pc:picChg chg="del">
          <ac:chgData name="Thomas" userId="575d030b64f4584e" providerId="LiveId" clId="{71734FF0-E7BD-4E37-AB70-FA70FFC7C74A}" dt="2022-03-22T14:41:40.965" v="569" actId="478"/>
          <ac:picMkLst>
            <pc:docMk/>
            <pc:sldMk cId="142756654" sldId="726"/>
            <ac:picMk id="40" creationId="{F88BFEE4-20E3-4AB6-930E-7F9B490A7BAA}"/>
          </ac:picMkLst>
        </pc:picChg>
        <pc:picChg chg="del">
          <ac:chgData name="Thomas" userId="575d030b64f4584e" providerId="LiveId" clId="{71734FF0-E7BD-4E37-AB70-FA70FFC7C74A}" dt="2022-03-22T14:41:40.965" v="569" actId="478"/>
          <ac:picMkLst>
            <pc:docMk/>
            <pc:sldMk cId="142756654" sldId="726"/>
            <ac:picMk id="45" creationId="{906CB1AE-5E17-47B4-A5B6-4F09C80D3DA8}"/>
          </ac:picMkLst>
        </pc:picChg>
        <pc:picChg chg="del">
          <ac:chgData name="Thomas" userId="575d030b64f4584e" providerId="LiveId" clId="{71734FF0-E7BD-4E37-AB70-FA70FFC7C74A}" dt="2022-03-22T14:41:40.965" v="569" actId="478"/>
          <ac:picMkLst>
            <pc:docMk/>
            <pc:sldMk cId="142756654" sldId="726"/>
            <ac:picMk id="50" creationId="{6DF532DA-AC55-4A5A-A6F8-84B1D4C0E685}"/>
          </ac:picMkLst>
        </pc:picChg>
        <pc:picChg chg="add del mod">
          <ac:chgData name="Thomas" userId="575d030b64f4584e" providerId="LiveId" clId="{71734FF0-E7BD-4E37-AB70-FA70FFC7C74A}" dt="2022-03-22T14:45:15.750" v="657" actId="478"/>
          <ac:picMkLst>
            <pc:docMk/>
            <pc:sldMk cId="142756654" sldId="726"/>
            <ac:picMk id="56" creationId="{5B0637EA-5842-4DE6-9FBB-1AB8F0496138}"/>
          </ac:picMkLst>
        </pc:picChg>
        <pc:picChg chg="add del mod">
          <ac:chgData name="Thomas" userId="575d030b64f4584e" providerId="LiveId" clId="{71734FF0-E7BD-4E37-AB70-FA70FFC7C74A}" dt="2022-03-22T14:45:12.887" v="656" actId="478"/>
          <ac:picMkLst>
            <pc:docMk/>
            <pc:sldMk cId="142756654" sldId="726"/>
            <ac:picMk id="61" creationId="{29028F32-C491-462A-9EFA-C499D3C18076}"/>
          </ac:picMkLst>
        </pc:picChg>
        <pc:picChg chg="add del mod">
          <ac:chgData name="Thomas" userId="575d030b64f4584e" providerId="LiveId" clId="{71734FF0-E7BD-4E37-AB70-FA70FFC7C74A}" dt="2022-03-22T14:45:12.887" v="656" actId="478"/>
          <ac:picMkLst>
            <pc:docMk/>
            <pc:sldMk cId="142756654" sldId="726"/>
            <ac:picMk id="62" creationId="{B02A56B4-EE06-41EB-AA65-8B81BE040459}"/>
          </ac:picMkLst>
        </pc:picChg>
        <pc:picChg chg="add mod">
          <ac:chgData name="Thomas" userId="575d030b64f4584e" providerId="LiveId" clId="{71734FF0-E7BD-4E37-AB70-FA70FFC7C74A}" dt="2022-03-22T14:48:10.300" v="722" actId="688"/>
          <ac:picMkLst>
            <pc:docMk/>
            <pc:sldMk cId="142756654" sldId="726"/>
            <ac:picMk id="78" creationId="{D26E9567-6969-41BD-B35D-8B363CD66DDD}"/>
          </ac:picMkLst>
        </pc:picChg>
        <pc:picChg chg="add mod">
          <ac:chgData name="Thomas" userId="575d030b64f4584e" providerId="LiveId" clId="{71734FF0-E7BD-4E37-AB70-FA70FFC7C74A}" dt="2022-03-22T14:48:10.300" v="722" actId="688"/>
          <ac:picMkLst>
            <pc:docMk/>
            <pc:sldMk cId="142756654" sldId="726"/>
            <ac:picMk id="83" creationId="{D7DFDC33-AAB6-42FB-98D8-11EB59FB39AA}"/>
          </ac:picMkLst>
        </pc:picChg>
        <pc:picChg chg="add mod">
          <ac:chgData name="Thomas" userId="575d030b64f4584e" providerId="LiveId" clId="{71734FF0-E7BD-4E37-AB70-FA70FFC7C74A}" dt="2022-03-22T14:48:10.300" v="722" actId="688"/>
          <ac:picMkLst>
            <pc:docMk/>
            <pc:sldMk cId="142756654" sldId="726"/>
            <ac:picMk id="87" creationId="{1217913B-ACBE-4FC2-AFE5-03FF23B757C9}"/>
          </ac:picMkLst>
        </pc:picChg>
        <pc:picChg chg="add mod">
          <ac:chgData name="Thomas" userId="575d030b64f4584e" providerId="LiveId" clId="{71734FF0-E7BD-4E37-AB70-FA70FFC7C74A}" dt="2022-03-22T14:48:10.300" v="722" actId="688"/>
          <ac:picMkLst>
            <pc:docMk/>
            <pc:sldMk cId="142756654" sldId="726"/>
            <ac:picMk id="91" creationId="{77ED5631-B1F1-448B-ACD7-388938E2C61C}"/>
          </ac:picMkLst>
        </pc:picChg>
        <pc:picChg chg="add mod">
          <ac:chgData name="Thomas" userId="575d030b64f4584e" providerId="LiveId" clId="{71734FF0-E7BD-4E37-AB70-FA70FFC7C74A}" dt="2022-03-22T14:48:10.300" v="722" actId="688"/>
          <ac:picMkLst>
            <pc:docMk/>
            <pc:sldMk cId="142756654" sldId="726"/>
            <ac:picMk id="94" creationId="{D715044D-D000-47FA-81BE-5C947C611A10}"/>
          </ac:picMkLst>
        </pc:picChg>
        <pc:picChg chg="add mod">
          <ac:chgData name="Thomas" userId="575d030b64f4584e" providerId="LiveId" clId="{71734FF0-E7BD-4E37-AB70-FA70FFC7C74A}" dt="2022-03-22T14:48:10.300" v="722" actId="688"/>
          <ac:picMkLst>
            <pc:docMk/>
            <pc:sldMk cId="142756654" sldId="726"/>
            <ac:picMk id="97" creationId="{126A8EF6-EDC2-4B0F-ACC4-3CE1A55DC164}"/>
          </ac:picMkLst>
        </pc:picChg>
      </pc:sldChg>
      <pc:sldChg chg="addSp delSp modSp add mod setBg">
        <pc:chgData name="Thomas" userId="575d030b64f4584e" providerId="LiveId" clId="{71734FF0-E7BD-4E37-AB70-FA70FFC7C74A}" dt="2022-03-28T14:51:33.417" v="8875" actId="20577"/>
        <pc:sldMkLst>
          <pc:docMk/>
          <pc:sldMk cId="2691681735" sldId="727"/>
        </pc:sldMkLst>
        <pc:spChg chg="add del mod">
          <ac:chgData name="Thomas" userId="575d030b64f4584e" providerId="LiveId" clId="{71734FF0-E7BD-4E37-AB70-FA70FFC7C74A}" dt="2022-03-28T14:49:05.974" v="8777"/>
          <ac:spMkLst>
            <pc:docMk/>
            <pc:sldMk cId="2691681735" sldId="727"/>
            <ac:spMk id="8" creationId="{C80A5DD1-FEF9-42D2-8D4C-749CE0321579}"/>
          </ac:spMkLst>
        </pc:spChg>
        <pc:spChg chg="add mod ord">
          <ac:chgData name="Thomas" userId="575d030b64f4584e" providerId="LiveId" clId="{71734FF0-E7BD-4E37-AB70-FA70FFC7C74A}" dt="2022-03-28T14:49:25.739" v="8781" actId="14100"/>
          <ac:spMkLst>
            <pc:docMk/>
            <pc:sldMk cId="2691681735" sldId="727"/>
            <ac:spMk id="14" creationId="{964EADAD-85C6-463A-B449-0AEE39330A03}"/>
          </ac:spMkLst>
        </pc:spChg>
        <pc:spChg chg="mod">
          <ac:chgData name="Thomas" userId="575d030b64f4584e" providerId="LiveId" clId="{71734FF0-E7BD-4E37-AB70-FA70FFC7C74A}" dt="2022-03-28T14:51:33.417" v="8875" actId="20577"/>
          <ac:spMkLst>
            <pc:docMk/>
            <pc:sldMk cId="2691681735" sldId="727"/>
            <ac:spMk id="310" creationId="{4510765D-5E5A-4BC0-8799-A7FE3C59BDF2}"/>
          </ac:spMkLst>
        </pc:spChg>
      </pc:sldChg>
      <pc:sldChg chg="add setBg">
        <pc:chgData name="Thomas" userId="575d030b64f4584e" providerId="LiveId" clId="{71734FF0-E7BD-4E37-AB70-FA70FFC7C74A}" dt="2022-03-24T15:59:29.943" v="5460"/>
        <pc:sldMkLst>
          <pc:docMk/>
          <pc:sldMk cId="1673486950" sldId="730"/>
        </pc:sldMkLst>
      </pc:sldChg>
      <pc:sldChg chg="add setBg">
        <pc:chgData name="Thomas" userId="575d030b64f4584e" providerId="LiveId" clId="{71734FF0-E7BD-4E37-AB70-FA70FFC7C74A}" dt="2022-03-24T15:59:29.943" v="5460"/>
        <pc:sldMkLst>
          <pc:docMk/>
          <pc:sldMk cId="1496263327" sldId="732"/>
        </pc:sldMkLst>
      </pc:sldChg>
      <pc:sldChg chg="add setBg">
        <pc:chgData name="Thomas" userId="575d030b64f4584e" providerId="LiveId" clId="{71734FF0-E7BD-4E37-AB70-FA70FFC7C74A}" dt="2022-03-24T15:59:29.943" v="5460"/>
        <pc:sldMkLst>
          <pc:docMk/>
          <pc:sldMk cId="3561892318" sldId="733"/>
        </pc:sldMkLst>
      </pc:sldChg>
      <pc:sldChg chg="add setBg">
        <pc:chgData name="Thomas" userId="575d030b64f4584e" providerId="LiveId" clId="{71734FF0-E7BD-4E37-AB70-FA70FFC7C74A}" dt="2022-03-24T15:59:29.943" v="5460"/>
        <pc:sldMkLst>
          <pc:docMk/>
          <pc:sldMk cId="2210946444" sldId="734"/>
        </pc:sldMkLst>
      </pc:sldChg>
      <pc:sldChg chg="add">
        <pc:chgData name="Thomas" userId="575d030b64f4584e" providerId="LiveId" clId="{71734FF0-E7BD-4E37-AB70-FA70FFC7C74A}" dt="2022-03-28T13:17:48.891" v="8130"/>
        <pc:sldMkLst>
          <pc:docMk/>
          <pc:sldMk cId="199623277" sldId="737"/>
        </pc:sldMkLst>
      </pc:sldChg>
      <pc:sldChg chg="modSp add mod setBg">
        <pc:chgData name="Thomas" userId="575d030b64f4584e" providerId="LiveId" clId="{71734FF0-E7BD-4E37-AB70-FA70FFC7C74A}" dt="2022-03-28T13:18:14.289" v="8134"/>
        <pc:sldMkLst>
          <pc:docMk/>
          <pc:sldMk cId="1942656208" sldId="738"/>
        </pc:sldMkLst>
        <pc:spChg chg="mod">
          <ac:chgData name="Thomas" userId="575d030b64f4584e" providerId="LiveId" clId="{71734FF0-E7BD-4E37-AB70-FA70FFC7C74A}" dt="2022-03-28T13:18:14.289" v="8134"/>
          <ac:spMkLst>
            <pc:docMk/>
            <pc:sldMk cId="1942656208" sldId="738"/>
            <ac:spMk id="11" creationId="{22FF5332-E0BD-4B07-B53A-975460B436D3}"/>
          </ac:spMkLst>
        </pc:spChg>
        <pc:spChg chg="mod">
          <ac:chgData name="Thomas" userId="575d030b64f4584e" providerId="LiveId" clId="{71734FF0-E7BD-4E37-AB70-FA70FFC7C74A}" dt="2022-03-28T13:07:57.728" v="7993" actId="20577"/>
          <ac:spMkLst>
            <pc:docMk/>
            <pc:sldMk cId="1942656208" sldId="738"/>
            <ac:spMk id="310" creationId="{4510765D-5E5A-4BC0-8799-A7FE3C59BDF2}"/>
          </ac:spMkLst>
        </pc:spChg>
      </pc:sldChg>
      <pc:sldChg chg="modSp add mod">
        <pc:chgData name="Thomas" userId="575d030b64f4584e" providerId="LiveId" clId="{71734FF0-E7BD-4E37-AB70-FA70FFC7C74A}" dt="2022-03-28T13:18:10.809" v="8133"/>
        <pc:sldMkLst>
          <pc:docMk/>
          <pc:sldMk cId="3639157541" sldId="739"/>
        </pc:sldMkLst>
        <pc:spChg chg="mod">
          <ac:chgData name="Thomas" userId="575d030b64f4584e" providerId="LiveId" clId="{71734FF0-E7BD-4E37-AB70-FA70FFC7C74A}" dt="2022-03-28T13:18:10.809" v="8133"/>
          <ac:spMkLst>
            <pc:docMk/>
            <pc:sldMk cId="3639157541" sldId="739"/>
            <ac:spMk id="40" creationId="{C9021501-8F10-4408-87C6-28CD49CEEF33}"/>
          </ac:spMkLst>
        </pc:spChg>
        <pc:spChg chg="mod">
          <ac:chgData name="Thomas" userId="575d030b64f4584e" providerId="LiveId" clId="{71734FF0-E7BD-4E37-AB70-FA70FFC7C74A}" dt="2022-03-28T13:08:17.811" v="8029" actId="20577"/>
          <ac:spMkLst>
            <pc:docMk/>
            <pc:sldMk cId="3639157541" sldId="739"/>
            <ac:spMk id="41" creationId="{77491D2A-7F72-45CA-B3BE-2AE00F700A98}"/>
          </ac:spMkLst>
        </pc:spChg>
      </pc:sldChg>
      <pc:sldChg chg="modSp add mod">
        <pc:chgData name="Thomas" userId="575d030b64f4584e" providerId="LiveId" clId="{71734FF0-E7BD-4E37-AB70-FA70FFC7C74A}" dt="2022-03-28T13:18:06.817" v="8132" actId="122"/>
        <pc:sldMkLst>
          <pc:docMk/>
          <pc:sldMk cId="2887717268" sldId="740"/>
        </pc:sldMkLst>
        <pc:spChg chg="mod">
          <ac:chgData name="Thomas" userId="575d030b64f4584e" providerId="LiveId" clId="{71734FF0-E7BD-4E37-AB70-FA70FFC7C74A}" dt="2022-03-28T13:18:06.817" v="8132" actId="122"/>
          <ac:spMkLst>
            <pc:docMk/>
            <pc:sldMk cId="2887717268" sldId="740"/>
            <ac:spMk id="40" creationId="{C9021501-8F10-4408-87C6-28CD49CEEF33}"/>
          </ac:spMkLst>
        </pc:spChg>
        <pc:spChg chg="mod">
          <ac:chgData name="Thomas" userId="575d030b64f4584e" providerId="LiveId" clId="{71734FF0-E7BD-4E37-AB70-FA70FFC7C74A}" dt="2022-03-28T13:08:26.722" v="8041" actId="20577"/>
          <ac:spMkLst>
            <pc:docMk/>
            <pc:sldMk cId="2887717268" sldId="740"/>
            <ac:spMk id="41" creationId="{77491D2A-7F72-45CA-B3BE-2AE00F700A98}"/>
          </ac:spMkLst>
        </pc:spChg>
      </pc:sldChg>
      <pc:sldChg chg="modSp add mod">
        <pc:chgData name="Thomas" userId="575d030b64f4584e" providerId="LiveId" clId="{71734FF0-E7BD-4E37-AB70-FA70FFC7C74A}" dt="2022-03-28T13:08:40.981" v="8076" actId="20577"/>
        <pc:sldMkLst>
          <pc:docMk/>
          <pc:sldMk cId="2555760459" sldId="741"/>
        </pc:sldMkLst>
        <pc:spChg chg="mod">
          <ac:chgData name="Thomas" userId="575d030b64f4584e" providerId="LiveId" clId="{71734FF0-E7BD-4E37-AB70-FA70FFC7C74A}" dt="2022-03-28T13:08:40.981" v="8076" actId="20577"/>
          <ac:spMkLst>
            <pc:docMk/>
            <pc:sldMk cId="2555760459" sldId="741"/>
            <ac:spMk id="40" creationId="{C9021501-8F10-4408-87C6-28CD49CEEF33}"/>
          </ac:spMkLst>
        </pc:spChg>
      </pc:sldChg>
      <pc:sldChg chg="modSp add mod">
        <pc:chgData name="Thomas" userId="575d030b64f4584e" providerId="LiveId" clId="{71734FF0-E7BD-4E37-AB70-FA70FFC7C74A}" dt="2022-03-28T13:18:19.958" v="8135"/>
        <pc:sldMkLst>
          <pc:docMk/>
          <pc:sldMk cId="1605840083" sldId="742"/>
        </pc:sldMkLst>
        <pc:spChg chg="mod">
          <ac:chgData name="Thomas" userId="575d030b64f4584e" providerId="LiveId" clId="{71734FF0-E7BD-4E37-AB70-FA70FFC7C74A}" dt="2022-03-28T13:18:19.958" v="8135"/>
          <ac:spMkLst>
            <pc:docMk/>
            <pc:sldMk cId="1605840083" sldId="742"/>
            <ac:spMk id="40" creationId="{C9021501-8F10-4408-87C6-28CD49CEEF33}"/>
          </ac:spMkLst>
        </pc:spChg>
        <pc:spChg chg="mod">
          <ac:chgData name="Thomas" userId="575d030b64f4584e" providerId="LiveId" clId="{71734FF0-E7BD-4E37-AB70-FA70FFC7C74A}" dt="2022-03-28T13:08:57.212" v="8088"/>
          <ac:spMkLst>
            <pc:docMk/>
            <pc:sldMk cId="1605840083" sldId="742"/>
            <ac:spMk id="41" creationId="{77491D2A-7F72-45CA-B3BE-2AE00F700A98}"/>
          </ac:spMkLst>
        </pc:spChg>
      </pc:sldChg>
      <pc:sldChg chg="add">
        <pc:chgData name="Thomas" userId="575d030b64f4584e" providerId="LiveId" clId="{71734FF0-E7BD-4E37-AB70-FA70FFC7C74A}" dt="2022-03-24T14:41:12.518" v="4523"/>
        <pc:sldMkLst>
          <pc:docMk/>
          <pc:sldMk cId="404235823" sldId="743"/>
        </pc:sldMkLst>
      </pc:sldChg>
      <pc:sldChg chg="add">
        <pc:chgData name="Thomas" userId="575d030b64f4584e" providerId="LiveId" clId="{71734FF0-E7BD-4E37-AB70-FA70FFC7C74A}" dt="2022-03-24T14:41:12.518" v="4523"/>
        <pc:sldMkLst>
          <pc:docMk/>
          <pc:sldMk cId="3655731038" sldId="744"/>
        </pc:sldMkLst>
      </pc:sldChg>
      <pc:sldChg chg="add">
        <pc:chgData name="Thomas" userId="575d030b64f4584e" providerId="LiveId" clId="{71734FF0-E7BD-4E37-AB70-FA70FFC7C74A}" dt="2022-03-24T14:41:12.518" v="4523"/>
        <pc:sldMkLst>
          <pc:docMk/>
          <pc:sldMk cId="1787981515" sldId="745"/>
        </pc:sldMkLst>
      </pc:sldChg>
      <pc:sldChg chg="delSp modSp add mod">
        <pc:chgData name="Thomas" userId="575d030b64f4584e" providerId="LiveId" clId="{71734FF0-E7BD-4E37-AB70-FA70FFC7C74A}" dt="2022-03-24T14:46:58.379" v="4656" actId="1076"/>
        <pc:sldMkLst>
          <pc:docMk/>
          <pc:sldMk cId="2993968703" sldId="746"/>
        </pc:sldMkLst>
        <pc:spChg chg="del mod">
          <ac:chgData name="Thomas" userId="575d030b64f4584e" providerId="LiveId" clId="{71734FF0-E7BD-4E37-AB70-FA70FFC7C74A}" dt="2022-03-24T14:46:50.064" v="4655" actId="478"/>
          <ac:spMkLst>
            <pc:docMk/>
            <pc:sldMk cId="2993968703" sldId="746"/>
            <ac:spMk id="17" creationId="{2EBDA3D0-E92F-4D88-94A6-FECCD23BE18D}"/>
          </ac:spMkLst>
        </pc:spChg>
        <pc:spChg chg="del mod">
          <ac:chgData name="Thomas" userId="575d030b64f4584e" providerId="LiveId" clId="{71734FF0-E7BD-4E37-AB70-FA70FFC7C74A}" dt="2022-03-24T14:46:50.064" v="4655" actId="478"/>
          <ac:spMkLst>
            <pc:docMk/>
            <pc:sldMk cId="2993968703" sldId="746"/>
            <ac:spMk id="18" creationId="{3766A8E7-CB6F-4B44-BEF2-7CAD91281FC9}"/>
          </ac:spMkLst>
        </pc:spChg>
        <pc:spChg chg="del mod">
          <ac:chgData name="Thomas" userId="575d030b64f4584e" providerId="LiveId" clId="{71734FF0-E7BD-4E37-AB70-FA70FFC7C74A}" dt="2022-03-24T14:46:50.064" v="4655" actId="478"/>
          <ac:spMkLst>
            <pc:docMk/>
            <pc:sldMk cId="2993968703" sldId="746"/>
            <ac:spMk id="38" creationId="{B144E567-488A-4FE9-B7E1-070AE07D2230}"/>
          </ac:spMkLst>
        </pc:spChg>
        <pc:spChg chg="del mod">
          <ac:chgData name="Thomas" userId="575d030b64f4584e" providerId="LiveId" clId="{71734FF0-E7BD-4E37-AB70-FA70FFC7C74A}" dt="2022-03-24T14:46:50.064" v="4655" actId="478"/>
          <ac:spMkLst>
            <pc:docMk/>
            <pc:sldMk cId="2993968703" sldId="746"/>
            <ac:spMk id="39" creationId="{BD8479D7-83FC-44FD-A13C-8FADAF4C2FD4}"/>
          </ac:spMkLst>
        </pc:spChg>
        <pc:spChg chg="del mod">
          <ac:chgData name="Thomas" userId="575d030b64f4584e" providerId="LiveId" clId="{71734FF0-E7BD-4E37-AB70-FA70FFC7C74A}" dt="2022-03-24T14:46:50.064" v="4655" actId="478"/>
          <ac:spMkLst>
            <pc:docMk/>
            <pc:sldMk cId="2993968703" sldId="746"/>
            <ac:spMk id="40" creationId="{E8B46136-3DB1-4BF1-ACC2-C2A340835212}"/>
          </ac:spMkLst>
        </pc:spChg>
        <pc:spChg chg="del mod">
          <ac:chgData name="Thomas" userId="575d030b64f4584e" providerId="LiveId" clId="{71734FF0-E7BD-4E37-AB70-FA70FFC7C74A}" dt="2022-03-24T14:46:50.064" v="4655" actId="478"/>
          <ac:spMkLst>
            <pc:docMk/>
            <pc:sldMk cId="2993968703" sldId="746"/>
            <ac:spMk id="41" creationId="{766FB9EE-81B5-48B4-BB9F-1409DBE10077}"/>
          </ac:spMkLst>
        </pc:spChg>
        <pc:spChg chg="del mod">
          <ac:chgData name="Thomas" userId="575d030b64f4584e" providerId="LiveId" clId="{71734FF0-E7BD-4E37-AB70-FA70FFC7C74A}" dt="2022-03-24T14:46:50.064" v="4655" actId="478"/>
          <ac:spMkLst>
            <pc:docMk/>
            <pc:sldMk cId="2993968703" sldId="746"/>
            <ac:spMk id="42" creationId="{EC4757C2-506D-4BA1-A44C-1BB709E02191}"/>
          </ac:spMkLst>
        </pc:spChg>
        <pc:spChg chg="del mod">
          <ac:chgData name="Thomas" userId="575d030b64f4584e" providerId="LiveId" clId="{71734FF0-E7BD-4E37-AB70-FA70FFC7C74A}" dt="2022-03-24T14:46:50.064" v="4655" actId="478"/>
          <ac:spMkLst>
            <pc:docMk/>
            <pc:sldMk cId="2993968703" sldId="746"/>
            <ac:spMk id="43" creationId="{BE475E5C-F849-4AC5-B64A-5B44437BD9EE}"/>
          </ac:spMkLst>
        </pc:spChg>
        <pc:graphicFrameChg chg="mod ord modGraphic">
          <ac:chgData name="Thomas" userId="575d030b64f4584e" providerId="LiveId" clId="{71734FF0-E7BD-4E37-AB70-FA70FFC7C74A}" dt="2022-03-24T14:46:58.379" v="4656" actId="1076"/>
          <ac:graphicFrameMkLst>
            <pc:docMk/>
            <pc:sldMk cId="2993968703" sldId="746"/>
            <ac:graphicFrameMk id="20" creationId="{E6ADE5A9-29CD-4BFD-A1BB-B0BFFBB88983}"/>
          </ac:graphicFrameMkLst>
        </pc:graphicFrameChg>
      </pc:sldChg>
      <pc:sldChg chg="add">
        <pc:chgData name="Thomas" userId="575d030b64f4584e" providerId="LiveId" clId="{71734FF0-E7BD-4E37-AB70-FA70FFC7C74A}" dt="2022-03-24T14:41:12.518" v="4523"/>
        <pc:sldMkLst>
          <pc:docMk/>
          <pc:sldMk cId="3547907093" sldId="747"/>
        </pc:sldMkLst>
      </pc:sldChg>
      <pc:sldChg chg="addSp delSp modSp add mod">
        <pc:chgData name="Thomas" userId="575d030b64f4584e" providerId="LiveId" clId="{71734FF0-E7BD-4E37-AB70-FA70FFC7C74A}" dt="2022-03-24T09:56:50.871" v="3006" actId="14100"/>
        <pc:sldMkLst>
          <pc:docMk/>
          <pc:sldMk cId="651851538" sldId="752"/>
        </pc:sldMkLst>
        <pc:spChg chg="add mod">
          <ac:chgData name="Thomas" userId="575d030b64f4584e" providerId="LiveId" clId="{71734FF0-E7BD-4E37-AB70-FA70FFC7C74A}" dt="2022-03-24T09:55:11.421" v="2982"/>
          <ac:spMkLst>
            <pc:docMk/>
            <pc:sldMk cId="651851538" sldId="752"/>
            <ac:spMk id="8" creationId="{8DE72A1C-4D1F-4DC1-A512-67F437F233C2}"/>
          </ac:spMkLst>
        </pc:spChg>
        <pc:spChg chg="add mod">
          <ac:chgData name="Thomas" userId="575d030b64f4584e" providerId="LiveId" clId="{71734FF0-E7BD-4E37-AB70-FA70FFC7C74A}" dt="2022-03-24T09:55:11.421" v="2982"/>
          <ac:spMkLst>
            <pc:docMk/>
            <pc:sldMk cId="651851538" sldId="752"/>
            <ac:spMk id="9" creationId="{038CA166-2D3F-43BE-BE0A-952B76B6E0D5}"/>
          </ac:spMkLst>
        </pc:spChg>
        <pc:spChg chg="add mod">
          <ac:chgData name="Thomas" userId="575d030b64f4584e" providerId="LiveId" clId="{71734FF0-E7BD-4E37-AB70-FA70FFC7C74A}" dt="2022-03-24T09:56:41.543" v="3005" actId="1035"/>
          <ac:spMkLst>
            <pc:docMk/>
            <pc:sldMk cId="651851538" sldId="752"/>
            <ac:spMk id="10" creationId="{B81B7BD6-81D6-4C99-8C7A-834204A3CCEB}"/>
          </ac:spMkLst>
        </pc:spChg>
        <pc:spChg chg="add mod">
          <ac:chgData name="Thomas" userId="575d030b64f4584e" providerId="LiveId" clId="{71734FF0-E7BD-4E37-AB70-FA70FFC7C74A}" dt="2022-03-24T09:55:43.971" v="2985"/>
          <ac:spMkLst>
            <pc:docMk/>
            <pc:sldMk cId="651851538" sldId="752"/>
            <ac:spMk id="11" creationId="{376E1594-55E9-4534-B5C6-E1D0C57603B5}"/>
          </ac:spMkLst>
        </pc:spChg>
        <pc:spChg chg="add mod ord">
          <ac:chgData name="Thomas" userId="575d030b64f4584e" providerId="LiveId" clId="{71734FF0-E7BD-4E37-AB70-FA70FFC7C74A}" dt="2022-03-24T09:56:12.450" v="2992" actId="12788"/>
          <ac:spMkLst>
            <pc:docMk/>
            <pc:sldMk cId="651851538" sldId="752"/>
            <ac:spMk id="12" creationId="{6427B4F4-5E30-447E-B428-17FECF01F8FB}"/>
          </ac:spMkLst>
        </pc:spChg>
        <pc:spChg chg="add mod ord">
          <ac:chgData name="Thomas" userId="575d030b64f4584e" providerId="LiveId" clId="{71734FF0-E7BD-4E37-AB70-FA70FFC7C74A}" dt="2022-03-24T09:55:55.615" v="2988" actId="167"/>
          <ac:spMkLst>
            <pc:docMk/>
            <pc:sldMk cId="651851538" sldId="752"/>
            <ac:spMk id="13" creationId="{6325AF96-3D56-4AFC-B56D-F0C3606E5D5D}"/>
          </ac:spMkLst>
        </pc:spChg>
        <pc:spChg chg="del">
          <ac:chgData name="Thomas" userId="575d030b64f4584e" providerId="LiveId" clId="{71734FF0-E7BD-4E37-AB70-FA70FFC7C74A}" dt="2022-03-24T09:55:53.705" v="2986" actId="478"/>
          <ac:spMkLst>
            <pc:docMk/>
            <pc:sldMk cId="651851538" sldId="752"/>
            <ac:spMk id="39" creationId="{3E56A142-2564-4FB0-B10F-C65B6A384E33}"/>
          </ac:spMkLst>
        </pc:spChg>
        <pc:spChg chg="del">
          <ac:chgData name="Thomas" userId="575d030b64f4584e" providerId="LiveId" clId="{71734FF0-E7BD-4E37-AB70-FA70FFC7C74A}" dt="2022-03-24T09:55:53.705" v="2986" actId="478"/>
          <ac:spMkLst>
            <pc:docMk/>
            <pc:sldMk cId="651851538" sldId="752"/>
            <ac:spMk id="40" creationId="{7FAB19A4-E58C-463B-ADE1-7F349D7FECD3}"/>
          </ac:spMkLst>
        </pc:spChg>
        <pc:spChg chg="del">
          <ac:chgData name="Thomas" userId="575d030b64f4584e" providerId="LiveId" clId="{71734FF0-E7BD-4E37-AB70-FA70FFC7C74A}" dt="2022-03-24T09:55:11.038" v="2981" actId="478"/>
          <ac:spMkLst>
            <pc:docMk/>
            <pc:sldMk cId="651851538" sldId="752"/>
            <ac:spMk id="45" creationId="{6F3C0655-FF28-4F91-8F1F-5BA2D192BCAF}"/>
          </ac:spMkLst>
        </pc:spChg>
        <pc:spChg chg="del">
          <ac:chgData name="Thomas" userId="575d030b64f4584e" providerId="LiveId" clId="{71734FF0-E7BD-4E37-AB70-FA70FFC7C74A}" dt="2022-03-24T09:55:11.038" v="2981" actId="478"/>
          <ac:spMkLst>
            <pc:docMk/>
            <pc:sldMk cId="651851538" sldId="752"/>
            <ac:spMk id="47" creationId="{607196A7-F7C9-4785-96F7-3F0A8BB22C1F}"/>
          </ac:spMkLst>
        </pc:spChg>
        <pc:spChg chg="mod">
          <ac:chgData name="Thomas" userId="575d030b64f4584e" providerId="LiveId" clId="{71734FF0-E7BD-4E37-AB70-FA70FFC7C74A}" dt="2022-03-24T09:56:18.248" v="2994" actId="14100"/>
          <ac:spMkLst>
            <pc:docMk/>
            <pc:sldMk cId="651851538" sldId="752"/>
            <ac:spMk id="48" creationId="{BD4FEF98-7AEB-409B-8A80-894C2F7708E8}"/>
          </ac:spMkLst>
        </pc:spChg>
        <pc:graphicFrameChg chg="mod">
          <ac:chgData name="Thomas" userId="575d030b64f4584e" providerId="LiveId" clId="{71734FF0-E7BD-4E37-AB70-FA70FFC7C74A}" dt="2022-03-24T09:56:50.871" v="3006" actId="14100"/>
          <ac:graphicFrameMkLst>
            <pc:docMk/>
            <pc:sldMk cId="651851538" sldId="752"/>
            <ac:graphicFrameMk id="6" creationId="{46305761-9555-49B5-A023-52A37E28E1A3}"/>
          </ac:graphicFrameMkLst>
        </pc:graphicFrameChg>
      </pc:sldChg>
      <pc:sldChg chg="add">
        <pc:chgData name="Thomas" userId="575d030b64f4584e" providerId="LiveId" clId="{71734FF0-E7BD-4E37-AB70-FA70FFC7C74A}" dt="2022-03-24T15:59:29.943" v="5460"/>
        <pc:sldMkLst>
          <pc:docMk/>
          <pc:sldMk cId="3794806868" sldId="753"/>
        </pc:sldMkLst>
      </pc:sldChg>
      <pc:sldChg chg="addSp delSp modSp add mod">
        <pc:chgData name="Thomas" userId="575d030b64f4584e" providerId="LiveId" clId="{71734FF0-E7BD-4E37-AB70-FA70FFC7C74A}" dt="2022-03-24T10:03:23.484" v="3045"/>
        <pc:sldMkLst>
          <pc:docMk/>
          <pc:sldMk cId="2055518676" sldId="755"/>
        </pc:sldMkLst>
        <pc:spChg chg="add mod ord">
          <ac:chgData name="Thomas" userId="575d030b64f4584e" providerId="LiveId" clId="{71734FF0-E7BD-4E37-AB70-FA70FFC7C74A}" dt="2022-03-24T10:02:15.766" v="3038" actId="12789"/>
          <ac:spMkLst>
            <pc:docMk/>
            <pc:sldMk cId="2055518676" sldId="755"/>
            <ac:spMk id="2" creationId="{6AACC19C-18BC-4B24-A1D4-EC45BFD49A25}"/>
          </ac:spMkLst>
        </pc:spChg>
        <pc:spChg chg="mod">
          <ac:chgData name="Thomas" userId="575d030b64f4584e" providerId="LiveId" clId="{71734FF0-E7BD-4E37-AB70-FA70FFC7C74A}" dt="2022-03-24T10:03:16.622" v="3044"/>
          <ac:spMkLst>
            <pc:docMk/>
            <pc:sldMk cId="2055518676" sldId="755"/>
            <ac:spMk id="7" creationId="{3B57E56E-15A3-4453-B16F-DC94B882D601}"/>
          </ac:spMkLst>
        </pc:spChg>
        <pc:spChg chg="mod">
          <ac:chgData name="Thomas" userId="575d030b64f4584e" providerId="LiveId" clId="{71734FF0-E7BD-4E37-AB70-FA70FFC7C74A}" dt="2022-03-24T10:03:23.484" v="3045"/>
          <ac:spMkLst>
            <pc:docMk/>
            <pc:sldMk cId="2055518676" sldId="755"/>
            <ac:spMk id="8" creationId="{2DFB5C66-CD5A-41AD-AA78-65F8EE43C291}"/>
          </ac:spMkLst>
        </pc:spChg>
        <pc:spChg chg="add mod">
          <ac:chgData name="Thomas" userId="575d030b64f4584e" providerId="LiveId" clId="{71734FF0-E7BD-4E37-AB70-FA70FFC7C74A}" dt="2022-03-24T10:03:04.319" v="3043"/>
          <ac:spMkLst>
            <pc:docMk/>
            <pc:sldMk cId="2055518676" sldId="755"/>
            <ac:spMk id="10" creationId="{EAC45904-9928-4B5B-9061-583F53171C11}"/>
          </ac:spMkLst>
        </pc:spChg>
        <pc:spChg chg="del mod">
          <ac:chgData name="Thomas" userId="575d030b64f4584e" providerId="LiveId" clId="{71734FF0-E7BD-4E37-AB70-FA70FFC7C74A}" dt="2022-03-24T10:03:03.920" v="3042" actId="478"/>
          <ac:spMkLst>
            <pc:docMk/>
            <pc:sldMk cId="2055518676" sldId="755"/>
            <ac:spMk id="12" creationId="{A5BEC593-CACB-41D6-9CA7-A00F8BDC31CD}"/>
          </ac:spMkLst>
        </pc:spChg>
        <pc:graphicFrameChg chg="add mod">
          <ac:chgData name="Thomas" userId="575d030b64f4584e" providerId="LiveId" clId="{71734FF0-E7BD-4E37-AB70-FA70FFC7C74A}" dt="2022-03-24T10:02:15.766" v="3038" actId="12789"/>
          <ac:graphicFrameMkLst>
            <pc:docMk/>
            <pc:sldMk cId="2055518676" sldId="755"/>
            <ac:graphicFrameMk id="9" creationId="{8968DD4F-EEDF-4667-BF7E-99FC9E791F9E}"/>
          </ac:graphicFrameMkLst>
        </pc:graphicFrameChg>
        <pc:picChg chg="del">
          <ac:chgData name="Thomas" userId="575d030b64f4584e" providerId="LiveId" clId="{71734FF0-E7BD-4E37-AB70-FA70FFC7C74A}" dt="2022-03-24T10:01:47.761" v="3031" actId="478"/>
          <ac:picMkLst>
            <pc:docMk/>
            <pc:sldMk cId="2055518676" sldId="755"/>
            <ac:picMk id="6" creationId="{934E8AF8-4BDD-49A6-8069-2AB08A47472E}"/>
          </ac:picMkLst>
        </pc:picChg>
      </pc:sldChg>
      <pc:sldChg chg="addSp delSp modSp add del mod setBg">
        <pc:chgData name="Thomas" userId="575d030b64f4584e" providerId="LiveId" clId="{71734FF0-E7BD-4E37-AB70-FA70FFC7C74A}" dt="2022-03-29T12:25:48.881" v="10857" actId="20577"/>
        <pc:sldMkLst>
          <pc:docMk/>
          <pc:sldMk cId="47866282" sldId="756"/>
        </pc:sldMkLst>
        <pc:spChg chg="mod">
          <ac:chgData name="Thomas" userId="575d030b64f4584e" providerId="LiveId" clId="{71734FF0-E7BD-4E37-AB70-FA70FFC7C74A}" dt="2022-03-28T13:24:25.181" v="8143" actId="1076"/>
          <ac:spMkLst>
            <pc:docMk/>
            <pc:sldMk cId="47866282" sldId="756"/>
            <ac:spMk id="10" creationId="{6A443546-5478-4688-829D-A947F0CF8241}"/>
          </ac:spMkLst>
        </pc:spChg>
        <pc:spChg chg="mod">
          <ac:chgData name="Thomas" userId="575d030b64f4584e" providerId="LiveId" clId="{71734FF0-E7BD-4E37-AB70-FA70FFC7C74A}" dt="2022-03-29T12:25:48.881" v="10857" actId="20577"/>
          <ac:spMkLst>
            <pc:docMk/>
            <pc:sldMk cId="47866282" sldId="756"/>
            <ac:spMk id="13" creationId="{64DB6AA6-B1E2-4AF9-B0A3-96F7E227CC87}"/>
          </ac:spMkLst>
        </pc:spChg>
        <pc:spChg chg="mod">
          <ac:chgData name="Thomas" userId="575d030b64f4584e" providerId="LiveId" clId="{71734FF0-E7BD-4E37-AB70-FA70FFC7C74A}" dt="2022-03-29T12:25:31.515" v="10841" actId="20577"/>
          <ac:spMkLst>
            <pc:docMk/>
            <pc:sldMk cId="47866282" sldId="756"/>
            <ac:spMk id="14" creationId="{E60A43C1-C1B0-4DC2-B8A9-DFCC971AAED4}"/>
          </ac:spMkLst>
        </pc:spChg>
        <pc:picChg chg="add del mod modCrop">
          <ac:chgData name="Thomas" userId="575d030b64f4584e" providerId="LiveId" clId="{71734FF0-E7BD-4E37-AB70-FA70FFC7C74A}" dt="2022-03-28T13:24:59.195" v="8165" actId="21"/>
          <ac:picMkLst>
            <pc:docMk/>
            <pc:sldMk cId="47866282" sldId="756"/>
            <ac:picMk id="11" creationId="{22DE72A7-9F1A-4B54-830F-2F6A1BE887BD}"/>
          </ac:picMkLst>
        </pc:picChg>
      </pc:sldChg>
      <pc:sldChg chg="delSp modSp add mod ord setBg">
        <pc:chgData name="Thomas" userId="575d030b64f4584e" providerId="LiveId" clId="{71734FF0-E7BD-4E37-AB70-FA70FFC7C74A}" dt="2022-03-24T13:28:58.401" v="4024"/>
        <pc:sldMkLst>
          <pc:docMk/>
          <pc:sldMk cId="3215762262" sldId="758"/>
        </pc:sldMkLst>
        <pc:spChg chg="del mod">
          <ac:chgData name="Thomas" userId="575d030b64f4584e" providerId="LiveId" clId="{71734FF0-E7BD-4E37-AB70-FA70FFC7C74A}" dt="2022-03-23T15:53:49.059" v="2410" actId="478"/>
          <ac:spMkLst>
            <pc:docMk/>
            <pc:sldMk cId="3215762262" sldId="758"/>
            <ac:spMk id="21" creationId="{F87534A4-DB16-4FD9-A4D7-9A7A75DD233F}"/>
          </ac:spMkLst>
        </pc:spChg>
        <pc:spChg chg="mod">
          <ac:chgData name="Thomas" userId="575d030b64f4584e" providerId="LiveId" clId="{71734FF0-E7BD-4E37-AB70-FA70FFC7C74A}" dt="2022-03-23T15:51:10.822" v="2408" actId="207"/>
          <ac:spMkLst>
            <pc:docMk/>
            <pc:sldMk cId="3215762262" sldId="758"/>
            <ac:spMk id="28" creationId="{73934B95-621F-4798-BA85-C65CB34A082C}"/>
          </ac:spMkLst>
        </pc:spChg>
      </pc:sldChg>
      <pc:sldChg chg="addSp delSp modSp add mod">
        <pc:chgData name="Thomas" userId="575d030b64f4584e" providerId="LiveId" clId="{71734FF0-E7BD-4E37-AB70-FA70FFC7C74A}" dt="2022-03-24T09:58:42.774" v="3025" actId="404"/>
        <pc:sldMkLst>
          <pc:docMk/>
          <pc:sldMk cId="3011549172" sldId="759"/>
        </pc:sldMkLst>
        <pc:spChg chg="mod">
          <ac:chgData name="Thomas" userId="575d030b64f4584e" providerId="LiveId" clId="{71734FF0-E7BD-4E37-AB70-FA70FFC7C74A}" dt="2022-03-24T09:57:13.567" v="3010" actId="14100"/>
          <ac:spMkLst>
            <pc:docMk/>
            <pc:sldMk cId="3011549172" sldId="759"/>
            <ac:spMk id="10" creationId="{B292E91E-0C06-44B8-8A71-158404494EF9}"/>
          </ac:spMkLst>
        </pc:spChg>
        <pc:spChg chg="add mod">
          <ac:chgData name="Thomas" userId="575d030b64f4584e" providerId="LiveId" clId="{71734FF0-E7BD-4E37-AB70-FA70FFC7C74A}" dt="2022-03-24T09:55:14.423" v="2984"/>
          <ac:spMkLst>
            <pc:docMk/>
            <pc:sldMk cId="3011549172" sldId="759"/>
            <ac:spMk id="14" creationId="{23BE9211-9A15-4717-A10F-15577DB56480}"/>
          </ac:spMkLst>
        </pc:spChg>
        <pc:spChg chg="add mod">
          <ac:chgData name="Thomas" userId="575d030b64f4584e" providerId="LiveId" clId="{71734FF0-E7BD-4E37-AB70-FA70FFC7C74A}" dt="2022-03-24T09:55:14.423" v="2984"/>
          <ac:spMkLst>
            <pc:docMk/>
            <pc:sldMk cId="3011549172" sldId="759"/>
            <ac:spMk id="15" creationId="{39F1EDAD-AE57-4F2D-8D91-0CDC3EC3711D}"/>
          </ac:spMkLst>
        </pc:spChg>
        <pc:spChg chg="add del mod ord">
          <ac:chgData name="Thomas" userId="575d030b64f4584e" providerId="LiveId" clId="{71734FF0-E7BD-4E37-AB70-FA70FFC7C74A}" dt="2022-03-24T09:57:15.295" v="3011" actId="478"/>
          <ac:spMkLst>
            <pc:docMk/>
            <pc:sldMk cId="3011549172" sldId="759"/>
            <ac:spMk id="16" creationId="{C81714C9-19A8-4F38-94A7-DEF6CCC2C4AF}"/>
          </ac:spMkLst>
        </pc:spChg>
        <pc:spChg chg="add mod">
          <ac:chgData name="Thomas" userId="575d030b64f4584e" providerId="LiveId" clId="{71734FF0-E7BD-4E37-AB70-FA70FFC7C74A}" dt="2022-03-24T09:57:44.779" v="3012"/>
          <ac:spMkLst>
            <pc:docMk/>
            <pc:sldMk cId="3011549172" sldId="759"/>
            <ac:spMk id="17" creationId="{536D1D59-BFAD-4DB5-91C5-C14196EB431C}"/>
          </ac:spMkLst>
        </pc:spChg>
        <pc:spChg chg="add mod">
          <ac:chgData name="Thomas" userId="575d030b64f4584e" providerId="LiveId" clId="{71734FF0-E7BD-4E37-AB70-FA70FFC7C74A}" dt="2022-03-24T09:57:44.779" v="3012"/>
          <ac:spMkLst>
            <pc:docMk/>
            <pc:sldMk cId="3011549172" sldId="759"/>
            <ac:spMk id="18" creationId="{0D78E796-2905-48C7-8F47-4D27D6CC0363}"/>
          </ac:spMkLst>
        </pc:spChg>
        <pc:spChg chg="add del mod">
          <ac:chgData name="Thomas" userId="575d030b64f4584e" providerId="LiveId" clId="{71734FF0-E7BD-4E37-AB70-FA70FFC7C74A}" dt="2022-03-24T09:58:07.015" v="3018" actId="478"/>
          <ac:spMkLst>
            <pc:docMk/>
            <pc:sldMk cId="3011549172" sldId="759"/>
            <ac:spMk id="20" creationId="{FEDBC0F8-577B-446E-8C50-0116308D8DBD}"/>
          </ac:spMkLst>
        </pc:spChg>
        <pc:spChg chg="add mod">
          <ac:chgData name="Thomas" userId="575d030b64f4584e" providerId="LiveId" clId="{71734FF0-E7BD-4E37-AB70-FA70FFC7C74A}" dt="2022-03-24T09:58:05.402" v="3017" actId="571"/>
          <ac:spMkLst>
            <pc:docMk/>
            <pc:sldMk cId="3011549172" sldId="759"/>
            <ac:spMk id="21" creationId="{056BA528-76CB-437F-BDAA-4ECAB18BE121}"/>
          </ac:spMkLst>
        </pc:spChg>
        <pc:spChg chg="add mod">
          <ac:chgData name="Thomas" userId="575d030b64f4584e" providerId="LiveId" clId="{71734FF0-E7BD-4E37-AB70-FA70FFC7C74A}" dt="2022-03-24T09:58:05.402" v="3017" actId="571"/>
          <ac:spMkLst>
            <pc:docMk/>
            <pc:sldMk cId="3011549172" sldId="759"/>
            <ac:spMk id="22" creationId="{4A3099EC-D4DC-4CA1-B184-138546D2CAD1}"/>
          </ac:spMkLst>
        </pc:spChg>
        <pc:spChg chg="mod">
          <ac:chgData name="Thomas" userId="575d030b64f4584e" providerId="LiveId" clId="{71734FF0-E7BD-4E37-AB70-FA70FFC7C74A}" dt="2022-03-24T09:57:10.717" v="3009" actId="14100"/>
          <ac:spMkLst>
            <pc:docMk/>
            <pc:sldMk cId="3011549172" sldId="759"/>
            <ac:spMk id="39" creationId="{3E56A142-2564-4FB0-B10F-C65B6A384E33}"/>
          </ac:spMkLst>
        </pc:spChg>
        <pc:spChg chg="del">
          <ac:chgData name="Thomas" userId="575d030b64f4584e" providerId="LiveId" clId="{71734FF0-E7BD-4E37-AB70-FA70FFC7C74A}" dt="2022-03-24T09:55:14.030" v="2983" actId="478"/>
          <ac:spMkLst>
            <pc:docMk/>
            <pc:sldMk cId="3011549172" sldId="759"/>
            <ac:spMk id="45" creationId="{6F3C0655-FF28-4F91-8F1F-5BA2D192BCAF}"/>
          </ac:spMkLst>
        </pc:spChg>
        <pc:spChg chg="del">
          <ac:chgData name="Thomas" userId="575d030b64f4584e" providerId="LiveId" clId="{71734FF0-E7BD-4E37-AB70-FA70FFC7C74A}" dt="2022-03-24T09:55:14.030" v="2983" actId="478"/>
          <ac:spMkLst>
            <pc:docMk/>
            <pc:sldMk cId="3011549172" sldId="759"/>
            <ac:spMk id="47" creationId="{607196A7-F7C9-4785-96F7-3F0A8BB22C1F}"/>
          </ac:spMkLst>
        </pc:spChg>
        <pc:graphicFrameChg chg="mod">
          <ac:chgData name="Thomas" userId="575d030b64f4584e" providerId="LiveId" clId="{71734FF0-E7BD-4E37-AB70-FA70FFC7C74A}" dt="2022-03-24T09:58:40.620" v="3024" actId="404"/>
          <ac:graphicFrameMkLst>
            <pc:docMk/>
            <pc:sldMk cId="3011549172" sldId="759"/>
            <ac:graphicFrameMk id="6" creationId="{46305761-9555-49B5-A023-52A37E28E1A3}"/>
          </ac:graphicFrameMkLst>
        </pc:graphicFrameChg>
        <pc:graphicFrameChg chg="mod">
          <ac:chgData name="Thomas" userId="575d030b64f4584e" providerId="LiveId" clId="{71734FF0-E7BD-4E37-AB70-FA70FFC7C74A}" dt="2022-03-24T09:58:42.774" v="3025" actId="404"/>
          <ac:graphicFrameMkLst>
            <pc:docMk/>
            <pc:sldMk cId="3011549172" sldId="759"/>
            <ac:graphicFrameMk id="13" creationId="{AE33481D-EEB8-42B8-AD55-C5C0854AAB87}"/>
          </ac:graphicFrameMkLst>
        </pc:graphicFrameChg>
        <pc:graphicFrameChg chg="add del mod">
          <ac:chgData name="Thomas" userId="575d030b64f4584e" providerId="LiveId" clId="{71734FF0-E7BD-4E37-AB70-FA70FFC7C74A}" dt="2022-03-24T09:57:54.001" v="3015" actId="478"/>
          <ac:graphicFrameMkLst>
            <pc:docMk/>
            <pc:sldMk cId="3011549172" sldId="759"/>
            <ac:graphicFrameMk id="19" creationId="{179F5435-108D-408E-AF8A-B55835BBD14A}"/>
          </ac:graphicFrameMkLst>
        </pc:graphicFrameChg>
      </pc:sldChg>
      <pc:sldChg chg="add setBg">
        <pc:chgData name="Thomas" userId="575d030b64f4584e" providerId="LiveId" clId="{71734FF0-E7BD-4E37-AB70-FA70FFC7C74A}" dt="2022-03-24T16:03:53.537" v="5473"/>
        <pc:sldMkLst>
          <pc:docMk/>
          <pc:sldMk cId="4240110686" sldId="761"/>
        </pc:sldMkLst>
      </pc:sldChg>
      <pc:sldChg chg="add setBg">
        <pc:chgData name="Thomas" userId="575d030b64f4584e" providerId="LiveId" clId="{71734FF0-E7BD-4E37-AB70-FA70FFC7C74A}" dt="2022-03-24T16:03:53.537" v="5473"/>
        <pc:sldMkLst>
          <pc:docMk/>
          <pc:sldMk cId="1796891600" sldId="762"/>
        </pc:sldMkLst>
      </pc:sldChg>
      <pc:sldChg chg="add ord setBg">
        <pc:chgData name="Thomas" userId="575d030b64f4584e" providerId="LiveId" clId="{71734FF0-E7BD-4E37-AB70-FA70FFC7C74A}" dt="2022-03-28T14:25:15.080" v="8696"/>
        <pc:sldMkLst>
          <pc:docMk/>
          <pc:sldMk cId="2148845644" sldId="763"/>
        </pc:sldMkLst>
      </pc:sldChg>
      <pc:sldChg chg="add ord">
        <pc:chgData name="Thomas" userId="575d030b64f4584e" providerId="LiveId" clId="{71734FF0-E7BD-4E37-AB70-FA70FFC7C74A}" dt="2022-03-28T14:25:15.080" v="8696"/>
        <pc:sldMkLst>
          <pc:docMk/>
          <pc:sldMk cId="733863737" sldId="764"/>
        </pc:sldMkLst>
      </pc:sldChg>
      <pc:sldChg chg="modSp add mod ord">
        <pc:chgData name="Thomas" userId="575d030b64f4584e" providerId="LiveId" clId="{71734FF0-E7BD-4E37-AB70-FA70FFC7C74A}" dt="2022-03-28T14:25:15.080" v="8696"/>
        <pc:sldMkLst>
          <pc:docMk/>
          <pc:sldMk cId="872575864" sldId="765"/>
        </pc:sldMkLst>
        <pc:spChg chg="mod">
          <ac:chgData name="Thomas" userId="575d030b64f4584e" providerId="LiveId" clId="{71734FF0-E7BD-4E37-AB70-FA70FFC7C74A}" dt="2022-03-28T12:58:10.375" v="7904"/>
          <ac:spMkLst>
            <pc:docMk/>
            <pc:sldMk cId="872575864" sldId="765"/>
            <ac:spMk id="19" creationId="{3D1C2D80-CFB5-4B09-99A7-873316A0405A}"/>
          </ac:spMkLst>
        </pc:spChg>
      </pc:sldChg>
      <pc:sldChg chg="modSp add mod">
        <pc:chgData name="Thomas" userId="575d030b64f4584e" providerId="LiveId" clId="{71734FF0-E7BD-4E37-AB70-FA70FFC7C74A}" dt="2022-03-28T12:58:51.127" v="7936" actId="20577"/>
        <pc:sldMkLst>
          <pc:docMk/>
          <pc:sldMk cId="628027408" sldId="767"/>
        </pc:sldMkLst>
        <pc:spChg chg="mod">
          <ac:chgData name="Thomas" userId="575d030b64f4584e" providerId="LiveId" clId="{71734FF0-E7BD-4E37-AB70-FA70FFC7C74A}" dt="2022-03-28T12:58:51.127" v="7936" actId="20577"/>
          <ac:spMkLst>
            <pc:docMk/>
            <pc:sldMk cId="628027408" sldId="767"/>
            <ac:spMk id="40" creationId="{C9021501-8F10-4408-87C6-28CD49CEEF33}"/>
          </ac:spMkLst>
        </pc:spChg>
        <pc:spChg chg="mod">
          <ac:chgData name="Thomas" userId="575d030b64f4584e" providerId="LiveId" clId="{71734FF0-E7BD-4E37-AB70-FA70FFC7C74A}" dt="2022-03-28T12:58:43.770" v="7905"/>
          <ac:spMkLst>
            <pc:docMk/>
            <pc:sldMk cId="628027408" sldId="767"/>
            <ac:spMk id="41" creationId="{77491D2A-7F72-45CA-B3BE-2AE00F700A98}"/>
          </ac:spMkLst>
        </pc:spChg>
      </pc:sldChg>
      <pc:sldChg chg="add">
        <pc:chgData name="Thomas" userId="575d030b64f4584e" providerId="LiveId" clId="{71734FF0-E7BD-4E37-AB70-FA70FFC7C74A}" dt="2022-03-24T14:31:55.031" v="4432"/>
        <pc:sldMkLst>
          <pc:docMk/>
          <pc:sldMk cId="2757162620" sldId="768"/>
        </pc:sldMkLst>
      </pc:sldChg>
      <pc:sldChg chg="add">
        <pc:chgData name="Thomas" userId="575d030b64f4584e" providerId="LiveId" clId="{71734FF0-E7BD-4E37-AB70-FA70FFC7C74A}" dt="2022-03-24T14:31:55.031" v="4432"/>
        <pc:sldMkLst>
          <pc:docMk/>
          <pc:sldMk cId="532733378" sldId="769"/>
        </pc:sldMkLst>
      </pc:sldChg>
      <pc:sldChg chg="addSp delSp modSp add mod ord">
        <pc:chgData name="Thomas" userId="575d030b64f4584e" providerId="LiveId" clId="{71734FF0-E7BD-4E37-AB70-FA70FFC7C74A}" dt="2022-03-28T12:55:18.003" v="7890" actId="122"/>
        <pc:sldMkLst>
          <pc:docMk/>
          <pc:sldMk cId="4155406071" sldId="770"/>
        </pc:sldMkLst>
        <pc:spChg chg="add del mod">
          <ac:chgData name="Thomas" userId="575d030b64f4584e" providerId="LiveId" clId="{71734FF0-E7BD-4E37-AB70-FA70FFC7C74A}" dt="2022-03-24T14:29:49.034" v="4421"/>
          <ac:spMkLst>
            <pc:docMk/>
            <pc:sldMk cId="4155406071" sldId="770"/>
            <ac:spMk id="17" creationId="{A6BA7C25-FBFC-47C2-8413-C19B26D75B74}"/>
          </ac:spMkLst>
        </pc:spChg>
        <pc:spChg chg="mod">
          <ac:chgData name="Thomas" userId="575d030b64f4584e" providerId="LiveId" clId="{71734FF0-E7BD-4E37-AB70-FA70FFC7C74A}" dt="2022-03-28T12:55:18.003" v="7890" actId="122"/>
          <ac:spMkLst>
            <pc:docMk/>
            <pc:sldMk cId="4155406071" sldId="770"/>
            <ac:spMk id="40" creationId="{C9021501-8F10-4408-87C6-28CD49CEEF33}"/>
          </ac:spMkLst>
        </pc:spChg>
        <pc:graphicFrameChg chg="mod modGraphic">
          <ac:chgData name="Thomas" userId="575d030b64f4584e" providerId="LiveId" clId="{71734FF0-E7BD-4E37-AB70-FA70FFC7C74A}" dt="2022-03-24T13:24:03.748" v="3994"/>
          <ac:graphicFrameMkLst>
            <pc:docMk/>
            <pc:sldMk cId="4155406071" sldId="770"/>
            <ac:graphicFrameMk id="3" creationId="{79E820ED-98B0-4433-8766-E659FF604996}"/>
          </ac:graphicFrameMkLst>
        </pc:graphicFrameChg>
        <pc:cxnChg chg="mod">
          <ac:chgData name="Thomas" userId="575d030b64f4584e" providerId="LiveId" clId="{71734FF0-E7BD-4E37-AB70-FA70FFC7C74A}" dt="2022-03-24T13:23:43.938" v="3992" actId="14100"/>
          <ac:cxnSpMkLst>
            <pc:docMk/>
            <pc:sldMk cId="4155406071" sldId="770"/>
            <ac:cxnSpMk id="11" creationId="{976FA0D2-68BC-44AA-B392-B4ABD2C583A3}"/>
          </ac:cxnSpMkLst>
        </pc:cxnChg>
      </pc:sldChg>
      <pc:sldChg chg="addSp delSp modSp add mod ord">
        <pc:chgData name="Thomas" userId="575d030b64f4584e" providerId="LiveId" clId="{71734FF0-E7BD-4E37-AB70-FA70FFC7C74A}" dt="2022-03-22T15:07:42.862" v="928"/>
        <pc:sldMkLst>
          <pc:docMk/>
          <pc:sldMk cId="1923724620" sldId="772"/>
        </pc:sldMkLst>
        <pc:spChg chg="del">
          <ac:chgData name="Thomas" userId="575d030b64f4584e" providerId="LiveId" clId="{71734FF0-E7BD-4E37-AB70-FA70FFC7C74A}" dt="2022-03-22T14:56:11.310" v="736" actId="478"/>
          <ac:spMkLst>
            <pc:docMk/>
            <pc:sldMk cId="1923724620" sldId="772"/>
            <ac:spMk id="11" creationId="{22FF5332-E0BD-4B07-B53A-975460B436D3}"/>
          </ac:spMkLst>
        </pc:spChg>
        <pc:spChg chg="add mod">
          <ac:chgData name="Thomas" userId="575d030b64f4584e" providerId="LiveId" clId="{71734FF0-E7BD-4E37-AB70-FA70FFC7C74A}" dt="2022-03-22T14:56:11.702" v="737"/>
          <ac:spMkLst>
            <pc:docMk/>
            <pc:sldMk cId="1923724620" sldId="772"/>
            <ac:spMk id="20" creationId="{B9ED85AF-1145-45F0-BC71-9F2FCA18961A}"/>
          </ac:spMkLst>
        </pc:spChg>
        <pc:spChg chg="add mod">
          <ac:chgData name="Thomas" userId="575d030b64f4584e" providerId="LiveId" clId="{71734FF0-E7BD-4E37-AB70-FA70FFC7C74A}" dt="2022-03-22T14:56:11.702" v="737"/>
          <ac:spMkLst>
            <pc:docMk/>
            <pc:sldMk cId="1923724620" sldId="772"/>
            <ac:spMk id="21" creationId="{ADE8E921-2318-45A6-8784-607F5F688EA2}"/>
          </ac:spMkLst>
        </pc:spChg>
        <pc:spChg chg="mod">
          <ac:chgData name="Thomas" userId="575d030b64f4584e" providerId="LiveId" clId="{71734FF0-E7BD-4E37-AB70-FA70FFC7C74A}" dt="2022-03-22T15:04:46.016" v="887" actId="1076"/>
          <ac:spMkLst>
            <pc:docMk/>
            <pc:sldMk cId="1923724620" sldId="772"/>
            <ac:spMk id="22" creationId="{F784D2AE-62CC-4CAA-9B96-B7B0E6AA3BF7}"/>
          </ac:spMkLst>
        </pc:spChg>
        <pc:spChg chg="mod">
          <ac:chgData name="Thomas" userId="575d030b64f4584e" providerId="LiveId" clId="{71734FF0-E7BD-4E37-AB70-FA70FFC7C74A}" dt="2022-03-22T15:05:02.092" v="891" actId="20577"/>
          <ac:spMkLst>
            <pc:docMk/>
            <pc:sldMk cId="1923724620" sldId="772"/>
            <ac:spMk id="23" creationId="{B06043F7-3BEA-4C5B-83BC-6F08EE42B200}"/>
          </ac:spMkLst>
        </pc:spChg>
        <pc:spChg chg="add del">
          <ac:chgData name="Thomas" userId="575d030b64f4584e" providerId="LiveId" clId="{71734FF0-E7BD-4E37-AB70-FA70FFC7C74A}" dt="2022-03-22T15:04:36.554" v="884" actId="22"/>
          <ac:spMkLst>
            <pc:docMk/>
            <pc:sldMk cId="1923724620" sldId="772"/>
            <ac:spMk id="24" creationId="{B5675DBD-46A9-42EA-A6F2-96F5EAB43FE1}"/>
          </ac:spMkLst>
        </pc:spChg>
        <pc:spChg chg="add del mod">
          <ac:chgData name="Thomas" userId="575d030b64f4584e" providerId="LiveId" clId="{71734FF0-E7BD-4E37-AB70-FA70FFC7C74A}" dt="2022-03-22T15:04:51.752" v="889" actId="478"/>
          <ac:spMkLst>
            <pc:docMk/>
            <pc:sldMk cId="1923724620" sldId="772"/>
            <ac:spMk id="25" creationId="{16CF90F3-9F02-497F-ADA2-5D7EB86A9107}"/>
          </ac:spMkLst>
        </pc:spChg>
        <pc:spChg chg="mod">
          <ac:chgData name="Thomas" userId="575d030b64f4584e" providerId="LiveId" clId="{71734FF0-E7BD-4E37-AB70-FA70FFC7C74A}" dt="2022-03-22T15:04:46.016" v="887" actId="1076"/>
          <ac:spMkLst>
            <pc:docMk/>
            <pc:sldMk cId="1923724620" sldId="772"/>
            <ac:spMk id="26" creationId="{7415C572-66CB-4260-B336-28F1C177D59B}"/>
          </ac:spMkLst>
        </pc:spChg>
        <pc:spChg chg="mod">
          <ac:chgData name="Thomas" userId="575d030b64f4584e" providerId="LiveId" clId="{71734FF0-E7BD-4E37-AB70-FA70FFC7C74A}" dt="2022-03-22T15:05:10.127" v="892"/>
          <ac:spMkLst>
            <pc:docMk/>
            <pc:sldMk cId="1923724620" sldId="772"/>
            <ac:spMk id="27" creationId="{8B2BF081-D438-436B-97E6-B38553AAB7F6}"/>
          </ac:spMkLst>
        </pc:spChg>
        <pc:spChg chg="mod">
          <ac:chgData name="Thomas" userId="575d030b64f4584e" providerId="LiveId" clId="{71734FF0-E7BD-4E37-AB70-FA70FFC7C74A}" dt="2022-03-22T15:04:46.016" v="887" actId="1076"/>
          <ac:spMkLst>
            <pc:docMk/>
            <pc:sldMk cId="1923724620" sldId="772"/>
            <ac:spMk id="28" creationId="{19995C43-2BC0-4BB5-82F8-8A38317CA280}"/>
          </ac:spMkLst>
        </pc:spChg>
        <pc:spChg chg="mod">
          <ac:chgData name="Thomas" userId="575d030b64f4584e" providerId="LiveId" clId="{71734FF0-E7BD-4E37-AB70-FA70FFC7C74A}" dt="2022-03-22T15:05:10.981" v="893"/>
          <ac:spMkLst>
            <pc:docMk/>
            <pc:sldMk cId="1923724620" sldId="772"/>
            <ac:spMk id="29" creationId="{58DC66DA-CAC9-4EBD-A47A-211A1861B86D}"/>
          </ac:spMkLst>
        </pc:spChg>
        <pc:spChg chg="mod">
          <ac:chgData name="Thomas" userId="575d030b64f4584e" providerId="LiveId" clId="{71734FF0-E7BD-4E37-AB70-FA70FFC7C74A}" dt="2022-03-22T15:04:46.016" v="887" actId="1076"/>
          <ac:spMkLst>
            <pc:docMk/>
            <pc:sldMk cId="1923724620" sldId="772"/>
            <ac:spMk id="30" creationId="{30C30C71-EBDD-4E27-AD60-B8F47AD4C3AB}"/>
          </ac:spMkLst>
        </pc:spChg>
        <pc:spChg chg="mod">
          <ac:chgData name="Thomas" userId="575d030b64f4584e" providerId="LiveId" clId="{71734FF0-E7BD-4E37-AB70-FA70FFC7C74A}" dt="2022-03-22T15:07:42.862" v="928"/>
          <ac:spMkLst>
            <pc:docMk/>
            <pc:sldMk cId="1923724620" sldId="772"/>
            <ac:spMk id="31" creationId="{9FB2B983-53B8-4D92-B1F5-EB8A9244A353}"/>
          </ac:spMkLst>
        </pc:spChg>
        <pc:spChg chg="mod">
          <ac:chgData name="Thomas" userId="575d030b64f4584e" providerId="LiveId" clId="{71734FF0-E7BD-4E37-AB70-FA70FFC7C74A}" dt="2022-03-22T15:04:50.139" v="888" actId="14100"/>
          <ac:spMkLst>
            <pc:docMk/>
            <pc:sldMk cId="1923724620" sldId="772"/>
            <ac:spMk id="32" creationId="{2CB0AA73-432D-4EA2-AE9B-DAFDE5290B6F}"/>
          </ac:spMkLst>
        </pc:spChg>
        <pc:spChg chg="mod">
          <ac:chgData name="Thomas" userId="575d030b64f4584e" providerId="LiveId" clId="{71734FF0-E7BD-4E37-AB70-FA70FFC7C74A}" dt="2022-03-22T15:04:50.139" v="888" actId="14100"/>
          <ac:spMkLst>
            <pc:docMk/>
            <pc:sldMk cId="1923724620" sldId="772"/>
            <ac:spMk id="33" creationId="{B6C4664E-2F4B-49D0-9AE4-C19B24BC56BA}"/>
          </ac:spMkLst>
        </pc:spChg>
        <pc:spChg chg="mod">
          <ac:chgData name="Thomas" userId="575d030b64f4584e" providerId="LiveId" clId="{71734FF0-E7BD-4E37-AB70-FA70FFC7C74A}" dt="2022-03-22T15:04:50.139" v="888" actId="14100"/>
          <ac:spMkLst>
            <pc:docMk/>
            <pc:sldMk cId="1923724620" sldId="772"/>
            <ac:spMk id="34" creationId="{B5E636A8-EA2C-47B0-ADC3-26751E6AA17E}"/>
          </ac:spMkLst>
        </pc:spChg>
        <pc:spChg chg="mod">
          <ac:chgData name="Thomas" userId="575d030b64f4584e" providerId="LiveId" clId="{71734FF0-E7BD-4E37-AB70-FA70FFC7C74A}" dt="2022-03-22T15:04:50.139" v="888" actId="14100"/>
          <ac:spMkLst>
            <pc:docMk/>
            <pc:sldMk cId="1923724620" sldId="772"/>
            <ac:spMk id="35" creationId="{2C8449E2-1933-4AF4-9EEB-3B022C63AEA9}"/>
          </ac:spMkLst>
        </pc:spChg>
        <pc:spChg chg="mod">
          <ac:chgData name="Thomas" userId="575d030b64f4584e" providerId="LiveId" clId="{71734FF0-E7BD-4E37-AB70-FA70FFC7C74A}" dt="2022-03-22T15:04:46.016" v="887" actId="1076"/>
          <ac:spMkLst>
            <pc:docMk/>
            <pc:sldMk cId="1923724620" sldId="772"/>
            <ac:spMk id="37" creationId="{0E5007AA-B3D6-4EF6-BEBB-86FE6923D177}"/>
          </ac:spMkLst>
        </pc:spChg>
        <pc:spChg chg="mod">
          <ac:chgData name="Thomas" userId="575d030b64f4584e" providerId="LiveId" clId="{71734FF0-E7BD-4E37-AB70-FA70FFC7C74A}" dt="2022-03-22T15:04:46.016" v="887" actId="1076"/>
          <ac:spMkLst>
            <pc:docMk/>
            <pc:sldMk cId="1923724620" sldId="772"/>
            <ac:spMk id="38" creationId="{9B027255-B1EB-4FBB-B5BC-6AF9BCC8484C}"/>
          </ac:spMkLst>
        </pc:spChg>
        <pc:spChg chg="mod">
          <ac:chgData name="Thomas" userId="575d030b64f4584e" providerId="LiveId" clId="{71734FF0-E7BD-4E37-AB70-FA70FFC7C74A}" dt="2022-03-22T15:04:46.016" v="887" actId="1076"/>
          <ac:spMkLst>
            <pc:docMk/>
            <pc:sldMk cId="1923724620" sldId="772"/>
            <ac:spMk id="39" creationId="{D96E63EF-4D9C-488C-B401-4F003C0223E8}"/>
          </ac:spMkLst>
        </pc:spChg>
        <pc:spChg chg="mod">
          <ac:chgData name="Thomas" userId="575d030b64f4584e" providerId="LiveId" clId="{71734FF0-E7BD-4E37-AB70-FA70FFC7C74A}" dt="2022-03-22T15:04:46.016" v="887" actId="1076"/>
          <ac:spMkLst>
            <pc:docMk/>
            <pc:sldMk cId="1923724620" sldId="772"/>
            <ac:spMk id="40" creationId="{6BFD447A-61A0-470F-B25D-5F42135178CB}"/>
          </ac:spMkLst>
        </pc:spChg>
        <pc:spChg chg="del">
          <ac:chgData name="Thomas" userId="575d030b64f4584e" providerId="LiveId" clId="{71734FF0-E7BD-4E37-AB70-FA70FFC7C74A}" dt="2022-03-22T14:56:11.310" v="736" actId="478"/>
          <ac:spMkLst>
            <pc:docMk/>
            <pc:sldMk cId="1923724620" sldId="772"/>
            <ac:spMk id="310" creationId="{4510765D-5E5A-4BC0-8799-A7FE3C59BDF2}"/>
          </ac:spMkLst>
        </pc:spChg>
      </pc:sldChg>
      <pc:sldChg chg="add del">
        <pc:chgData name="Thomas" userId="575d030b64f4584e" providerId="LiveId" clId="{71734FF0-E7BD-4E37-AB70-FA70FFC7C74A}" dt="2022-03-22T16:02:27.884" v="1512" actId="47"/>
        <pc:sldMkLst>
          <pc:docMk/>
          <pc:sldMk cId="1133177992" sldId="773"/>
        </pc:sldMkLst>
      </pc:sldChg>
      <pc:sldChg chg="addSp delSp modSp add mod">
        <pc:chgData name="Thomas" userId="575d030b64f4584e" providerId="LiveId" clId="{71734FF0-E7BD-4E37-AB70-FA70FFC7C74A}" dt="2022-03-28T12:55:30.948" v="7895" actId="122"/>
        <pc:sldMkLst>
          <pc:docMk/>
          <pc:sldMk cId="2553927441" sldId="773"/>
        </pc:sldMkLst>
        <pc:spChg chg="mod">
          <ac:chgData name="Thomas" userId="575d030b64f4584e" providerId="LiveId" clId="{71734FF0-E7BD-4E37-AB70-FA70FFC7C74A}" dt="2022-03-24T13:26:05.325" v="4011" actId="207"/>
          <ac:spMkLst>
            <pc:docMk/>
            <pc:sldMk cId="2553927441" sldId="773"/>
            <ac:spMk id="17" creationId="{C00980BC-4E44-4724-9ACE-28778DAFBE6B}"/>
          </ac:spMkLst>
        </pc:spChg>
        <pc:spChg chg="mod">
          <ac:chgData name="Thomas" userId="575d030b64f4584e" providerId="LiveId" clId="{71734FF0-E7BD-4E37-AB70-FA70FFC7C74A}" dt="2022-03-24T13:26:11.733" v="4013" actId="207"/>
          <ac:spMkLst>
            <pc:docMk/>
            <pc:sldMk cId="2553927441" sldId="773"/>
            <ac:spMk id="18" creationId="{AF2301ED-8D33-4C20-B958-CAAD822495E9}"/>
          </ac:spMkLst>
        </pc:spChg>
        <pc:spChg chg="add del mod">
          <ac:chgData name="Thomas" userId="575d030b64f4584e" providerId="LiveId" clId="{71734FF0-E7BD-4E37-AB70-FA70FFC7C74A}" dt="2022-03-24T13:25:33.354" v="4009"/>
          <ac:spMkLst>
            <pc:docMk/>
            <pc:sldMk cId="2553927441" sldId="773"/>
            <ac:spMk id="23" creationId="{7EBD7A85-E2FB-472E-8F93-DE3C6309A76F}"/>
          </ac:spMkLst>
        </pc:spChg>
        <pc:spChg chg="add mod ord">
          <ac:chgData name="Thomas" userId="575d030b64f4584e" providerId="LiveId" clId="{71734FF0-E7BD-4E37-AB70-FA70FFC7C74A}" dt="2022-03-24T14:33:36.939" v="4452" actId="167"/>
          <ac:spMkLst>
            <pc:docMk/>
            <pc:sldMk cId="2553927441" sldId="773"/>
            <ac:spMk id="24" creationId="{B77253C6-DFE5-494B-9A4A-0646529C42CF}"/>
          </ac:spMkLst>
        </pc:spChg>
        <pc:spChg chg="mod">
          <ac:chgData name="Thomas" userId="575d030b64f4584e" providerId="LiveId" clId="{71734FF0-E7BD-4E37-AB70-FA70FFC7C74A}" dt="2022-03-24T13:26:08.257" v="4012" actId="207"/>
          <ac:spMkLst>
            <pc:docMk/>
            <pc:sldMk cId="2553927441" sldId="773"/>
            <ac:spMk id="30" creationId="{9E345F30-0C3B-42E1-90BA-AC6B17F061A7}"/>
          </ac:spMkLst>
        </pc:spChg>
        <pc:spChg chg="add del mod">
          <ac:chgData name="Thomas" userId="575d030b64f4584e" providerId="LiveId" clId="{71734FF0-E7BD-4E37-AB70-FA70FFC7C74A}" dt="2022-03-28T12:55:30.948" v="7895" actId="122"/>
          <ac:spMkLst>
            <pc:docMk/>
            <pc:sldMk cId="2553927441" sldId="773"/>
            <ac:spMk id="40" creationId="{C9021501-8F10-4408-87C6-28CD49CEEF33}"/>
          </ac:spMkLst>
        </pc:spChg>
        <pc:graphicFrameChg chg="modGraphic">
          <ac:chgData name="Thomas" userId="575d030b64f4584e" providerId="LiveId" clId="{71734FF0-E7BD-4E37-AB70-FA70FFC7C74A}" dt="2022-03-24T13:24:53.983" v="3995" actId="14100"/>
          <ac:graphicFrameMkLst>
            <pc:docMk/>
            <pc:sldMk cId="2553927441" sldId="773"/>
            <ac:graphicFrameMk id="3" creationId="{79E820ED-98B0-4433-8766-E659FF604996}"/>
          </ac:graphicFrameMkLst>
        </pc:graphicFrameChg>
      </pc:sldChg>
      <pc:sldChg chg="addSp delSp modSp add mod">
        <pc:chgData name="Thomas" userId="575d030b64f4584e" providerId="LiveId" clId="{71734FF0-E7BD-4E37-AB70-FA70FFC7C74A}" dt="2022-03-22T16:00:20.690" v="1492" actId="12789"/>
        <pc:sldMkLst>
          <pc:docMk/>
          <pc:sldMk cId="3640701327" sldId="774"/>
        </pc:sldMkLst>
        <pc:spChg chg="del mod">
          <ac:chgData name="Thomas" userId="575d030b64f4584e" providerId="LiveId" clId="{71734FF0-E7BD-4E37-AB70-FA70FFC7C74A}" dt="2022-03-22T15:57:39.226" v="1385" actId="478"/>
          <ac:spMkLst>
            <pc:docMk/>
            <pc:sldMk cId="3640701327" sldId="774"/>
            <ac:spMk id="27" creationId="{F15A2DE5-C9D5-472E-9F8A-42DEB37D3E05}"/>
          </ac:spMkLst>
        </pc:spChg>
        <pc:spChg chg="del mod">
          <ac:chgData name="Thomas" userId="575d030b64f4584e" providerId="LiveId" clId="{71734FF0-E7BD-4E37-AB70-FA70FFC7C74A}" dt="2022-03-22T15:57:39.226" v="1385" actId="478"/>
          <ac:spMkLst>
            <pc:docMk/>
            <pc:sldMk cId="3640701327" sldId="774"/>
            <ac:spMk id="30" creationId="{EFEE5CC6-CBFA-47FD-B806-9B772C15115D}"/>
          </ac:spMkLst>
        </pc:spChg>
        <pc:spChg chg="mod">
          <ac:chgData name="Thomas" userId="575d030b64f4584e" providerId="LiveId" clId="{71734FF0-E7BD-4E37-AB70-FA70FFC7C74A}" dt="2022-03-22T15:58:42.929" v="1458" actId="12788"/>
          <ac:spMkLst>
            <pc:docMk/>
            <pc:sldMk cId="3640701327" sldId="774"/>
            <ac:spMk id="32" creationId="{BAF02229-44AA-4316-B607-B433FA70A209}"/>
          </ac:spMkLst>
        </pc:spChg>
        <pc:spChg chg="del">
          <ac:chgData name="Thomas" userId="575d030b64f4584e" providerId="LiveId" clId="{71734FF0-E7BD-4E37-AB70-FA70FFC7C74A}" dt="2022-03-22T15:59:06.709" v="1464" actId="478"/>
          <ac:spMkLst>
            <pc:docMk/>
            <pc:sldMk cId="3640701327" sldId="774"/>
            <ac:spMk id="33" creationId="{D679B2CC-1888-4A96-A2B8-817BF5350403}"/>
          </ac:spMkLst>
        </pc:spChg>
        <pc:spChg chg="del">
          <ac:chgData name="Thomas" userId="575d030b64f4584e" providerId="LiveId" clId="{71734FF0-E7BD-4E37-AB70-FA70FFC7C74A}" dt="2022-03-22T15:59:06.709" v="1464" actId="478"/>
          <ac:spMkLst>
            <pc:docMk/>
            <pc:sldMk cId="3640701327" sldId="774"/>
            <ac:spMk id="34" creationId="{5004A0FC-C42F-4EC2-BBE6-CA92976E0841}"/>
          </ac:spMkLst>
        </pc:spChg>
        <pc:spChg chg="del">
          <ac:chgData name="Thomas" userId="575d030b64f4584e" providerId="LiveId" clId="{71734FF0-E7BD-4E37-AB70-FA70FFC7C74A}" dt="2022-03-22T15:59:06.709" v="1464" actId="478"/>
          <ac:spMkLst>
            <pc:docMk/>
            <pc:sldMk cId="3640701327" sldId="774"/>
            <ac:spMk id="35" creationId="{22FFDB63-AF19-414B-A4D1-A9032A59A0EA}"/>
          </ac:spMkLst>
        </pc:spChg>
        <pc:spChg chg="del">
          <ac:chgData name="Thomas" userId="575d030b64f4584e" providerId="LiveId" clId="{71734FF0-E7BD-4E37-AB70-FA70FFC7C74A}" dt="2022-03-22T15:59:06.709" v="1464" actId="478"/>
          <ac:spMkLst>
            <pc:docMk/>
            <pc:sldMk cId="3640701327" sldId="774"/>
            <ac:spMk id="36" creationId="{25961CF6-8FBE-4B97-A143-5EE42C8A0239}"/>
          </ac:spMkLst>
        </pc:spChg>
        <pc:spChg chg="del mod">
          <ac:chgData name="Thomas" userId="575d030b64f4584e" providerId="LiveId" clId="{71734FF0-E7BD-4E37-AB70-FA70FFC7C74A}" dt="2022-03-22T15:57:39.226" v="1385" actId="478"/>
          <ac:spMkLst>
            <pc:docMk/>
            <pc:sldMk cId="3640701327" sldId="774"/>
            <ac:spMk id="37" creationId="{E791C3B6-EBD7-46AD-ACF8-0330BC0F3133}"/>
          </ac:spMkLst>
        </pc:spChg>
        <pc:spChg chg="del">
          <ac:chgData name="Thomas" userId="575d030b64f4584e" providerId="LiveId" clId="{71734FF0-E7BD-4E37-AB70-FA70FFC7C74A}" dt="2022-03-22T15:59:06.709" v="1464" actId="478"/>
          <ac:spMkLst>
            <pc:docMk/>
            <pc:sldMk cId="3640701327" sldId="774"/>
            <ac:spMk id="38" creationId="{F1818911-A3D5-4F53-9314-6218FB315FED}"/>
          </ac:spMkLst>
        </pc:spChg>
        <pc:spChg chg="del mod">
          <ac:chgData name="Thomas" userId="575d030b64f4584e" providerId="LiveId" clId="{71734FF0-E7BD-4E37-AB70-FA70FFC7C74A}" dt="2022-03-22T15:57:39.226" v="1385" actId="478"/>
          <ac:spMkLst>
            <pc:docMk/>
            <pc:sldMk cId="3640701327" sldId="774"/>
            <ac:spMk id="39" creationId="{898182DD-06B9-4384-844C-08946CC43A5C}"/>
          </ac:spMkLst>
        </pc:spChg>
        <pc:spChg chg="del">
          <ac:chgData name="Thomas" userId="575d030b64f4584e" providerId="LiveId" clId="{71734FF0-E7BD-4E37-AB70-FA70FFC7C74A}" dt="2022-03-22T15:59:06.709" v="1464" actId="478"/>
          <ac:spMkLst>
            <pc:docMk/>
            <pc:sldMk cId="3640701327" sldId="774"/>
            <ac:spMk id="40" creationId="{9D848F3B-9FA1-4AA6-90D0-77A406207234}"/>
          </ac:spMkLst>
        </pc:spChg>
        <pc:spChg chg="del">
          <ac:chgData name="Thomas" userId="575d030b64f4584e" providerId="LiveId" clId="{71734FF0-E7BD-4E37-AB70-FA70FFC7C74A}" dt="2022-03-22T15:59:06.709" v="1464" actId="478"/>
          <ac:spMkLst>
            <pc:docMk/>
            <pc:sldMk cId="3640701327" sldId="774"/>
            <ac:spMk id="41" creationId="{653543B8-1261-4E4C-B7BF-382CE1987F87}"/>
          </ac:spMkLst>
        </pc:spChg>
        <pc:spChg chg="del">
          <ac:chgData name="Thomas" userId="575d030b64f4584e" providerId="LiveId" clId="{71734FF0-E7BD-4E37-AB70-FA70FFC7C74A}" dt="2022-03-22T15:59:06.709" v="1464" actId="478"/>
          <ac:spMkLst>
            <pc:docMk/>
            <pc:sldMk cId="3640701327" sldId="774"/>
            <ac:spMk id="42" creationId="{23A8F081-C3C4-4074-86B8-7346A3A630D6}"/>
          </ac:spMkLst>
        </pc:spChg>
        <pc:spChg chg="del">
          <ac:chgData name="Thomas" userId="575d030b64f4584e" providerId="LiveId" clId="{71734FF0-E7BD-4E37-AB70-FA70FFC7C74A}" dt="2022-03-22T15:59:06.709" v="1464" actId="478"/>
          <ac:spMkLst>
            <pc:docMk/>
            <pc:sldMk cId="3640701327" sldId="774"/>
            <ac:spMk id="43" creationId="{64D92CCA-98D3-43D4-A92A-CEA59E05CDAD}"/>
          </ac:spMkLst>
        </pc:spChg>
        <pc:spChg chg="mod">
          <ac:chgData name="Thomas" userId="575d030b64f4584e" providerId="LiveId" clId="{71734FF0-E7BD-4E37-AB70-FA70FFC7C74A}" dt="2022-03-22T15:59:03.252" v="1463" actId="404"/>
          <ac:spMkLst>
            <pc:docMk/>
            <pc:sldMk cId="3640701327" sldId="774"/>
            <ac:spMk id="44" creationId="{53D5538A-A97C-431B-951A-28EC84F63F9F}"/>
          </ac:spMkLst>
        </pc:spChg>
        <pc:spChg chg="mod">
          <ac:chgData name="Thomas" userId="575d030b64f4584e" providerId="LiveId" clId="{71734FF0-E7BD-4E37-AB70-FA70FFC7C74A}" dt="2022-03-22T15:58:54.289" v="1461" actId="404"/>
          <ac:spMkLst>
            <pc:docMk/>
            <pc:sldMk cId="3640701327" sldId="774"/>
            <ac:spMk id="45" creationId="{DA8E9E58-CD84-477F-8FD6-95D5A045642D}"/>
          </ac:spMkLst>
        </pc:spChg>
        <pc:spChg chg="add mod ord">
          <ac:chgData name="Thomas" userId="575d030b64f4584e" providerId="LiveId" clId="{71734FF0-E7BD-4E37-AB70-FA70FFC7C74A}" dt="2022-03-22T15:58:42.929" v="1458" actId="12788"/>
          <ac:spMkLst>
            <pc:docMk/>
            <pc:sldMk cId="3640701327" sldId="774"/>
            <ac:spMk id="47" creationId="{9964671E-FEC5-4A18-85B1-41AE4F5DD636}"/>
          </ac:spMkLst>
        </pc:spChg>
        <pc:spChg chg="add mod ord">
          <ac:chgData name="Thomas" userId="575d030b64f4584e" providerId="LiveId" clId="{71734FF0-E7BD-4E37-AB70-FA70FFC7C74A}" dt="2022-03-22T15:59:40.545" v="1477" actId="167"/>
          <ac:spMkLst>
            <pc:docMk/>
            <pc:sldMk cId="3640701327" sldId="774"/>
            <ac:spMk id="48" creationId="{2015C820-7CA4-4817-B0DD-F0BF205F9AB6}"/>
          </ac:spMkLst>
        </pc:spChg>
        <pc:spChg chg="add mod ord">
          <ac:chgData name="Thomas" userId="575d030b64f4584e" providerId="LiveId" clId="{71734FF0-E7BD-4E37-AB70-FA70FFC7C74A}" dt="2022-03-22T15:59:40.545" v="1477" actId="167"/>
          <ac:spMkLst>
            <pc:docMk/>
            <pc:sldMk cId="3640701327" sldId="774"/>
            <ac:spMk id="57" creationId="{31D82CE6-61ED-4514-BAF0-D52305849FAF}"/>
          </ac:spMkLst>
        </pc:spChg>
        <pc:spChg chg="add mod ord">
          <ac:chgData name="Thomas" userId="575d030b64f4584e" providerId="LiveId" clId="{71734FF0-E7BD-4E37-AB70-FA70FFC7C74A}" dt="2022-03-22T15:59:40.545" v="1477" actId="167"/>
          <ac:spMkLst>
            <pc:docMk/>
            <pc:sldMk cId="3640701327" sldId="774"/>
            <ac:spMk id="58" creationId="{2F628409-2C01-4C70-B73B-445AD591DF1B}"/>
          </ac:spMkLst>
        </pc:spChg>
        <pc:spChg chg="add mod ord">
          <ac:chgData name="Thomas" userId="575d030b64f4584e" providerId="LiveId" clId="{71734FF0-E7BD-4E37-AB70-FA70FFC7C74A}" dt="2022-03-22T15:59:40.545" v="1477" actId="167"/>
          <ac:spMkLst>
            <pc:docMk/>
            <pc:sldMk cId="3640701327" sldId="774"/>
            <ac:spMk id="59" creationId="{331B8275-FB5C-4FD1-9F48-DBFF30DB7D81}"/>
          </ac:spMkLst>
        </pc:spChg>
        <pc:spChg chg="add mod">
          <ac:chgData name="Thomas" userId="575d030b64f4584e" providerId="LiveId" clId="{71734FF0-E7BD-4E37-AB70-FA70FFC7C74A}" dt="2022-03-22T15:59:12.731" v="1466" actId="571"/>
          <ac:spMkLst>
            <pc:docMk/>
            <pc:sldMk cId="3640701327" sldId="774"/>
            <ac:spMk id="60" creationId="{4CDBF4F6-83AC-4F22-A719-EFF62A0B7044}"/>
          </ac:spMkLst>
        </pc:spChg>
        <pc:spChg chg="add mod ord">
          <ac:chgData name="Thomas" userId="575d030b64f4584e" providerId="LiveId" clId="{71734FF0-E7BD-4E37-AB70-FA70FFC7C74A}" dt="2022-03-22T15:59:40.545" v="1477" actId="167"/>
          <ac:spMkLst>
            <pc:docMk/>
            <pc:sldMk cId="3640701327" sldId="774"/>
            <ac:spMk id="61" creationId="{4D2D66DC-B58D-41CB-B372-30527BF6E11F}"/>
          </ac:spMkLst>
        </pc:spChg>
        <pc:spChg chg="add mod ord">
          <ac:chgData name="Thomas" userId="575d030b64f4584e" providerId="LiveId" clId="{71734FF0-E7BD-4E37-AB70-FA70FFC7C74A}" dt="2022-03-22T15:59:40.545" v="1477" actId="167"/>
          <ac:spMkLst>
            <pc:docMk/>
            <pc:sldMk cId="3640701327" sldId="774"/>
            <ac:spMk id="62" creationId="{B20FE1C6-1A05-417A-83BA-7489453B3D51}"/>
          </ac:spMkLst>
        </pc:spChg>
        <pc:spChg chg="add mod ord">
          <ac:chgData name="Thomas" userId="575d030b64f4584e" providerId="LiveId" clId="{71734FF0-E7BD-4E37-AB70-FA70FFC7C74A}" dt="2022-03-22T15:59:59.452" v="1482" actId="12788"/>
          <ac:spMkLst>
            <pc:docMk/>
            <pc:sldMk cId="3640701327" sldId="774"/>
            <ac:spMk id="63" creationId="{C4176440-F72A-4A48-A079-1187AEE3565E}"/>
          </ac:spMkLst>
        </pc:spChg>
        <pc:spChg chg="mod">
          <ac:chgData name="Thomas" userId="575d030b64f4584e" providerId="LiveId" clId="{71734FF0-E7BD-4E37-AB70-FA70FFC7C74A}" dt="2022-03-22T15:59:15.176" v="1467" actId="571"/>
          <ac:spMkLst>
            <pc:docMk/>
            <pc:sldMk cId="3640701327" sldId="774"/>
            <ac:spMk id="65" creationId="{84C7468D-1AE7-447C-8EFA-8D6B98A2AB0B}"/>
          </ac:spMkLst>
        </pc:spChg>
        <pc:spChg chg="mod">
          <ac:chgData name="Thomas" userId="575d030b64f4584e" providerId="LiveId" clId="{71734FF0-E7BD-4E37-AB70-FA70FFC7C74A}" dt="2022-03-22T15:59:15.176" v="1467" actId="571"/>
          <ac:spMkLst>
            <pc:docMk/>
            <pc:sldMk cId="3640701327" sldId="774"/>
            <ac:spMk id="66" creationId="{14E6D677-1BD4-49D5-8F8E-50377EF76401}"/>
          </ac:spMkLst>
        </pc:spChg>
        <pc:spChg chg="mod">
          <ac:chgData name="Thomas" userId="575d030b64f4584e" providerId="LiveId" clId="{71734FF0-E7BD-4E37-AB70-FA70FFC7C74A}" dt="2022-03-22T15:59:15.176" v="1467" actId="571"/>
          <ac:spMkLst>
            <pc:docMk/>
            <pc:sldMk cId="3640701327" sldId="774"/>
            <ac:spMk id="67" creationId="{4B388144-E0BC-4D9F-B865-DA10DA1680DD}"/>
          </ac:spMkLst>
        </pc:spChg>
        <pc:spChg chg="mod">
          <ac:chgData name="Thomas" userId="575d030b64f4584e" providerId="LiveId" clId="{71734FF0-E7BD-4E37-AB70-FA70FFC7C74A}" dt="2022-03-22T15:59:15.176" v="1467" actId="571"/>
          <ac:spMkLst>
            <pc:docMk/>
            <pc:sldMk cId="3640701327" sldId="774"/>
            <ac:spMk id="71" creationId="{344F3490-5BB8-49C4-9F9C-76BA31554DAA}"/>
          </ac:spMkLst>
        </pc:spChg>
        <pc:spChg chg="mod">
          <ac:chgData name="Thomas" userId="575d030b64f4584e" providerId="LiveId" clId="{71734FF0-E7BD-4E37-AB70-FA70FFC7C74A}" dt="2022-03-22T15:59:15.176" v="1467" actId="571"/>
          <ac:spMkLst>
            <pc:docMk/>
            <pc:sldMk cId="3640701327" sldId="774"/>
            <ac:spMk id="72" creationId="{233C1C90-733B-41E2-B3FF-AAE8B55F56DD}"/>
          </ac:spMkLst>
        </pc:spChg>
        <pc:spChg chg="mod">
          <ac:chgData name="Thomas" userId="575d030b64f4584e" providerId="LiveId" clId="{71734FF0-E7BD-4E37-AB70-FA70FFC7C74A}" dt="2022-03-22T15:59:15.176" v="1467" actId="571"/>
          <ac:spMkLst>
            <pc:docMk/>
            <pc:sldMk cId="3640701327" sldId="774"/>
            <ac:spMk id="73" creationId="{52C724F4-6608-4F37-926C-510DEA0C1FFD}"/>
          </ac:spMkLst>
        </pc:spChg>
        <pc:spChg chg="mod">
          <ac:chgData name="Thomas" userId="575d030b64f4584e" providerId="LiveId" clId="{71734FF0-E7BD-4E37-AB70-FA70FFC7C74A}" dt="2022-03-22T15:59:15.176" v="1467" actId="571"/>
          <ac:spMkLst>
            <pc:docMk/>
            <pc:sldMk cId="3640701327" sldId="774"/>
            <ac:spMk id="74" creationId="{E08F09F9-D565-4871-8033-73BEAC994DEF}"/>
          </ac:spMkLst>
        </pc:spChg>
        <pc:spChg chg="mod">
          <ac:chgData name="Thomas" userId="575d030b64f4584e" providerId="LiveId" clId="{71734FF0-E7BD-4E37-AB70-FA70FFC7C74A}" dt="2022-03-22T15:59:15.176" v="1467" actId="571"/>
          <ac:spMkLst>
            <pc:docMk/>
            <pc:sldMk cId="3640701327" sldId="774"/>
            <ac:spMk id="75" creationId="{044AD4E4-6B3C-4E92-B067-27F856F38E78}"/>
          </ac:spMkLst>
        </pc:spChg>
        <pc:spChg chg="add mod ord">
          <ac:chgData name="Thomas" userId="575d030b64f4584e" providerId="LiveId" clId="{71734FF0-E7BD-4E37-AB70-FA70FFC7C74A}" dt="2022-03-22T15:59:40.545" v="1477" actId="167"/>
          <ac:spMkLst>
            <pc:docMk/>
            <pc:sldMk cId="3640701327" sldId="774"/>
            <ac:spMk id="79" creationId="{21D4F61D-82D3-453D-9CB6-13B93C83FC5E}"/>
          </ac:spMkLst>
        </pc:spChg>
        <pc:spChg chg="add mod ord">
          <ac:chgData name="Thomas" userId="575d030b64f4584e" providerId="LiveId" clId="{71734FF0-E7BD-4E37-AB70-FA70FFC7C74A}" dt="2022-03-22T15:59:40.545" v="1477" actId="167"/>
          <ac:spMkLst>
            <pc:docMk/>
            <pc:sldMk cId="3640701327" sldId="774"/>
            <ac:spMk id="80" creationId="{4622A265-2C71-4900-8E83-301CAF1D2C6B}"/>
          </ac:spMkLst>
        </pc:spChg>
        <pc:spChg chg="add mod ord">
          <ac:chgData name="Thomas" userId="575d030b64f4584e" providerId="LiveId" clId="{71734FF0-E7BD-4E37-AB70-FA70FFC7C74A}" dt="2022-03-22T16:00:05.755" v="1485" actId="12789"/>
          <ac:spMkLst>
            <pc:docMk/>
            <pc:sldMk cId="3640701327" sldId="774"/>
            <ac:spMk id="81" creationId="{419BE369-7F12-46CA-A763-E5B4F83B91CE}"/>
          </ac:spMkLst>
        </pc:spChg>
        <pc:spChg chg="mod">
          <ac:chgData name="Thomas" userId="575d030b64f4584e" providerId="LiveId" clId="{71734FF0-E7BD-4E37-AB70-FA70FFC7C74A}" dt="2022-03-22T15:59:19.976" v="1469" actId="571"/>
          <ac:spMkLst>
            <pc:docMk/>
            <pc:sldMk cId="3640701327" sldId="774"/>
            <ac:spMk id="83" creationId="{090AA329-B31F-40E3-B0E2-F4336F207930}"/>
          </ac:spMkLst>
        </pc:spChg>
        <pc:spChg chg="mod">
          <ac:chgData name="Thomas" userId="575d030b64f4584e" providerId="LiveId" clId="{71734FF0-E7BD-4E37-AB70-FA70FFC7C74A}" dt="2022-03-22T15:59:19.976" v="1469" actId="571"/>
          <ac:spMkLst>
            <pc:docMk/>
            <pc:sldMk cId="3640701327" sldId="774"/>
            <ac:spMk id="84" creationId="{3661E30A-9A9D-49C9-988D-7114F5770C18}"/>
          </ac:spMkLst>
        </pc:spChg>
        <pc:spChg chg="mod">
          <ac:chgData name="Thomas" userId="575d030b64f4584e" providerId="LiveId" clId="{71734FF0-E7BD-4E37-AB70-FA70FFC7C74A}" dt="2022-03-22T15:59:19.976" v="1469" actId="571"/>
          <ac:spMkLst>
            <pc:docMk/>
            <pc:sldMk cId="3640701327" sldId="774"/>
            <ac:spMk id="85" creationId="{BF3519AD-EFAD-4AE0-A552-AEC3D00106ED}"/>
          </ac:spMkLst>
        </pc:spChg>
        <pc:spChg chg="mod">
          <ac:chgData name="Thomas" userId="575d030b64f4584e" providerId="LiveId" clId="{71734FF0-E7BD-4E37-AB70-FA70FFC7C74A}" dt="2022-03-22T15:59:19.976" v="1469" actId="571"/>
          <ac:spMkLst>
            <pc:docMk/>
            <pc:sldMk cId="3640701327" sldId="774"/>
            <ac:spMk id="86" creationId="{7F3DE551-3C2B-4D92-B0A0-F97A7F0CDE34}"/>
          </ac:spMkLst>
        </pc:spChg>
        <pc:spChg chg="mod">
          <ac:chgData name="Thomas" userId="575d030b64f4584e" providerId="LiveId" clId="{71734FF0-E7BD-4E37-AB70-FA70FFC7C74A}" dt="2022-03-22T15:59:19.976" v="1469" actId="571"/>
          <ac:spMkLst>
            <pc:docMk/>
            <pc:sldMk cId="3640701327" sldId="774"/>
            <ac:spMk id="87" creationId="{F5300350-B954-4DB2-BE0C-EEC17CDE8547}"/>
          </ac:spMkLst>
        </pc:spChg>
        <pc:spChg chg="mod">
          <ac:chgData name="Thomas" userId="575d030b64f4584e" providerId="LiveId" clId="{71734FF0-E7BD-4E37-AB70-FA70FFC7C74A}" dt="2022-03-22T15:59:19.976" v="1469" actId="571"/>
          <ac:spMkLst>
            <pc:docMk/>
            <pc:sldMk cId="3640701327" sldId="774"/>
            <ac:spMk id="88" creationId="{9C807FCC-833F-427E-874C-B77FBFFB71D1}"/>
          </ac:spMkLst>
        </pc:spChg>
        <pc:spChg chg="mod">
          <ac:chgData name="Thomas" userId="575d030b64f4584e" providerId="LiveId" clId="{71734FF0-E7BD-4E37-AB70-FA70FFC7C74A}" dt="2022-03-22T15:59:19.976" v="1469" actId="571"/>
          <ac:spMkLst>
            <pc:docMk/>
            <pc:sldMk cId="3640701327" sldId="774"/>
            <ac:spMk id="89" creationId="{00140C13-D988-41E7-854B-99336D1681C6}"/>
          </ac:spMkLst>
        </pc:spChg>
        <pc:spChg chg="mod">
          <ac:chgData name="Thomas" userId="575d030b64f4584e" providerId="LiveId" clId="{71734FF0-E7BD-4E37-AB70-FA70FFC7C74A}" dt="2022-03-22T15:59:19.976" v="1469" actId="571"/>
          <ac:spMkLst>
            <pc:docMk/>
            <pc:sldMk cId="3640701327" sldId="774"/>
            <ac:spMk id="90" creationId="{E03D9932-2402-4B53-ACEF-195C973DE440}"/>
          </ac:spMkLst>
        </pc:spChg>
        <pc:spChg chg="add mod ord">
          <ac:chgData name="Thomas" userId="575d030b64f4584e" providerId="LiveId" clId="{71734FF0-E7BD-4E37-AB70-FA70FFC7C74A}" dt="2022-03-22T15:59:40.545" v="1477" actId="167"/>
          <ac:spMkLst>
            <pc:docMk/>
            <pc:sldMk cId="3640701327" sldId="774"/>
            <ac:spMk id="91" creationId="{21D90C7F-384B-4975-8FA4-B72D918AF9A0}"/>
          </ac:spMkLst>
        </pc:spChg>
        <pc:spChg chg="add mod ord">
          <ac:chgData name="Thomas" userId="575d030b64f4584e" providerId="LiveId" clId="{71734FF0-E7BD-4E37-AB70-FA70FFC7C74A}" dt="2022-03-22T15:59:40.545" v="1477" actId="167"/>
          <ac:spMkLst>
            <pc:docMk/>
            <pc:sldMk cId="3640701327" sldId="774"/>
            <ac:spMk id="92" creationId="{E5F6D7E7-8E8C-4965-A849-ECDF0383DF9A}"/>
          </ac:spMkLst>
        </pc:spChg>
        <pc:spChg chg="add mod ord">
          <ac:chgData name="Thomas" userId="575d030b64f4584e" providerId="LiveId" clId="{71734FF0-E7BD-4E37-AB70-FA70FFC7C74A}" dt="2022-03-22T16:00:10.574" v="1488" actId="12789"/>
          <ac:spMkLst>
            <pc:docMk/>
            <pc:sldMk cId="3640701327" sldId="774"/>
            <ac:spMk id="93" creationId="{F6DBBCA5-E78E-475E-BEAB-4682C4B7F23D}"/>
          </ac:spMkLst>
        </pc:spChg>
        <pc:spChg chg="mod">
          <ac:chgData name="Thomas" userId="575d030b64f4584e" providerId="LiveId" clId="{71734FF0-E7BD-4E37-AB70-FA70FFC7C74A}" dt="2022-03-22T15:59:24.529" v="1471" actId="571"/>
          <ac:spMkLst>
            <pc:docMk/>
            <pc:sldMk cId="3640701327" sldId="774"/>
            <ac:spMk id="95" creationId="{7AF75A59-1554-4DFC-BE34-C0497B3317E1}"/>
          </ac:spMkLst>
        </pc:spChg>
        <pc:spChg chg="mod">
          <ac:chgData name="Thomas" userId="575d030b64f4584e" providerId="LiveId" clId="{71734FF0-E7BD-4E37-AB70-FA70FFC7C74A}" dt="2022-03-22T15:59:24.529" v="1471" actId="571"/>
          <ac:spMkLst>
            <pc:docMk/>
            <pc:sldMk cId="3640701327" sldId="774"/>
            <ac:spMk id="96" creationId="{38D64484-AC2E-4194-8D43-E14B24FF3AEA}"/>
          </ac:spMkLst>
        </pc:spChg>
        <pc:spChg chg="mod">
          <ac:chgData name="Thomas" userId="575d030b64f4584e" providerId="LiveId" clId="{71734FF0-E7BD-4E37-AB70-FA70FFC7C74A}" dt="2022-03-22T15:59:24.529" v="1471" actId="571"/>
          <ac:spMkLst>
            <pc:docMk/>
            <pc:sldMk cId="3640701327" sldId="774"/>
            <ac:spMk id="97" creationId="{19D4927E-840A-47D8-87D1-32012B2F3731}"/>
          </ac:spMkLst>
        </pc:spChg>
        <pc:spChg chg="mod">
          <ac:chgData name="Thomas" userId="575d030b64f4584e" providerId="LiveId" clId="{71734FF0-E7BD-4E37-AB70-FA70FFC7C74A}" dt="2022-03-22T15:59:24.529" v="1471" actId="571"/>
          <ac:spMkLst>
            <pc:docMk/>
            <pc:sldMk cId="3640701327" sldId="774"/>
            <ac:spMk id="98" creationId="{31D320BD-1CED-46FB-91CB-9E5EC2FBEE7D}"/>
          </ac:spMkLst>
        </pc:spChg>
        <pc:spChg chg="mod">
          <ac:chgData name="Thomas" userId="575d030b64f4584e" providerId="LiveId" clId="{71734FF0-E7BD-4E37-AB70-FA70FFC7C74A}" dt="2022-03-22T15:59:24.529" v="1471" actId="571"/>
          <ac:spMkLst>
            <pc:docMk/>
            <pc:sldMk cId="3640701327" sldId="774"/>
            <ac:spMk id="99" creationId="{FC28A23A-2D0B-412F-9472-6EFBEA309509}"/>
          </ac:spMkLst>
        </pc:spChg>
        <pc:spChg chg="mod">
          <ac:chgData name="Thomas" userId="575d030b64f4584e" providerId="LiveId" clId="{71734FF0-E7BD-4E37-AB70-FA70FFC7C74A}" dt="2022-03-22T15:59:24.529" v="1471" actId="571"/>
          <ac:spMkLst>
            <pc:docMk/>
            <pc:sldMk cId="3640701327" sldId="774"/>
            <ac:spMk id="100" creationId="{94150A4E-F823-41B2-AD19-C2F8CFB21546}"/>
          </ac:spMkLst>
        </pc:spChg>
        <pc:spChg chg="mod">
          <ac:chgData name="Thomas" userId="575d030b64f4584e" providerId="LiveId" clId="{71734FF0-E7BD-4E37-AB70-FA70FFC7C74A}" dt="2022-03-22T15:59:24.529" v="1471" actId="571"/>
          <ac:spMkLst>
            <pc:docMk/>
            <pc:sldMk cId="3640701327" sldId="774"/>
            <ac:spMk id="101" creationId="{5BB9D64A-1173-447B-B972-DC1766C7B72C}"/>
          </ac:spMkLst>
        </pc:spChg>
        <pc:spChg chg="mod">
          <ac:chgData name="Thomas" userId="575d030b64f4584e" providerId="LiveId" clId="{71734FF0-E7BD-4E37-AB70-FA70FFC7C74A}" dt="2022-03-22T15:59:24.529" v="1471" actId="571"/>
          <ac:spMkLst>
            <pc:docMk/>
            <pc:sldMk cId="3640701327" sldId="774"/>
            <ac:spMk id="102" creationId="{0C11BA84-2296-4AD1-AB0C-9157505C6BA4}"/>
          </ac:spMkLst>
        </pc:spChg>
        <pc:spChg chg="add mod">
          <ac:chgData name="Thomas" userId="575d030b64f4584e" providerId="LiveId" clId="{71734FF0-E7BD-4E37-AB70-FA70FFC7C74A}" dt="2022-03-22T15:59:30.657" v="1474" actId="571"/>
          <ac:spMkLst>
            <pc:docMk/>
            <pc:sldMk cId="3640701327" sldId="774"/>
            <ac:spMk id="103" creationId="{76630DC1-70DA-4B35-9321-3C2061F6F99A}"/>
          </ac:spMkLst>
        </pc:spChg>
        <pc:spChg chg="add mod">
          <ac:chgData name="Thomas" userId="575d030b64f4584e" providerId="LiveId" clId="{71734FF0-E7BD-4E37-AB70-FA70FFC7C74A}" dt="2022-03-22T15:59:30.657" v="1474" actId="571"/>
          <ac:spMkLst>
            <pc:docMk/>
            <pc:sldMk cId="3640701327" sldId="774"/>
            <ac:spMk id="104" creationId="{CF450B58-22A8-42F2-BAE9-61B7DF015B81}"/>
          </ac:spMkLst>
        </pc:spChg>
        <pc:spChg chg="add mod">
          <ac:chgData name="Thomas" userId="575d030b64f4584e" providerId="LiveId" clId="{71734FF0-E7BD-4E37-AB70-FA70FFC7C74A}" dt="2022-03-22T15:59:30.657" v="1474" actId="571"/>
          <ac:spMkLst>
            <pc:docMk/>
            <pc:sldMk cId="3640701327" sldId="774"/>
            <ac:spMk id="105" creationId="{D059C1FF-F5BF-4907-AA47-6961608B625B}"/>
          </ac:spMkLst>
        </pc:spChg>
        <pc:spChg chg="add mod">
          <ac:chgData name="Thomas" userId="575d030b64f4584e" providerId="LiveId" clId="{71734FF0-E7BD-4E37-AB70-FA70FFC7C74A}" dt="2022-03-22T15:59:30.657" v="1474" actId="571"/>
          <ac:spMkLst>
            <pc:docMk/>
            <pc:sldMk cId="3640701327" sldId="774"/>
            <ac:spMk id="106" creationId="{817A3936-406D-46D6-A6DC-14BCFE53D9C1}"/>
          </ac:spMkLst>
        </pc:spChg>
        <pc:spChg chg="mod">
          <ac:chgData name="Thomas" userId="575d030b64f4584e" providerId="LiveId" clId="{71734FF0-E7BD-4E37-AB70-FA70FFC7C74A}" dt="2022-03-22T15:59:30.657" v="1474" actId="571"/>
          <ac:spMkLst>
            <pc:docMk/>
            <pc:sldMk cId="3640701327" sldId="774"/>
            <ac:spMk id="108" creationId="{64D3E0A4-DB98-4931-B0C4-F0DFC64D6D0F}"/>
          </ac:spMkLst>
        </pc:spChg>
        <pc:spChg chg="mod">
          <ac:chgData name="Thomas" userId="575d030b64f4584e" providerId="LiveId" clId="{71734FF0-E7BD-4E37-AB70-FA70FFC7C74A}" dt="2022-03-22T15:59:30.657" v="1474" actId="571"/>
          <ac:spMkLst>
            <pc:docMk/>
            <pc:sldMk cId="3640701327" sldId="774"/>
            <ac:spMk id="109" creationId="{209270A1-7F9B-49EB-9048-3845A62BF9FB}"/>
          </ac:spMkLst>
        </pc:spChg>
        <pc:spChg chg="mod">
          <ac:chgData name="Thomas" userId="575d030b64f4584e" providerId="LiveId" clId="{71734FF0-E7BD-4E37-AB70-FA70FFC7C74A}" dt="2022-03-22T15:59:30.657" v="1474" actId="571"/>
          <ac:spMkLst>
            <pc:docMk/>
            <pc:sldMk cId="3640701327" sldId="774"/>
            <ac:spMk id="110" creationId="{C3BB4CB1-E24E-44A3-BF96-BD02A5A4F3D9}"/>
          </ac:spMkLst>
        </pc:spChg>
        <pc:spChg chg="mod">
          <ac:chgData name="Thomas" userId="575d030b64f4584e" providerId="LiveId" clId="{71734FF0-E7BD-4E37-AB70-FA70FFC7C74A}" dt="2022-03-22T15:59:30.657" v="1474" actId="571"/>
          <ac:spMkLst>
            <pc:docMk/>
            <pc:sldMk cId="3640701327" sldId="774"/>
            <ac:spMk id="111" creationId="{2CDEF664-ACD3-4B1D-A994-D2BD0711EBAF}"/>
          </ac:spMkLst>
        </pc:spChg>
        <pc:spChg chg="mod">
          <ac:chgData name="Thomas" userId="575d030b64f4584e" providerId="LiveId" clId="{71734FF0-E7BD-4E37-AB70-FA70FFC7C74A}" dt="2022-03-22T15:59:30.657" v="1474" actId="571"/>
          <ac:spMkLst>
            <pc:docMk/>
            <pc:sldMk cId="3640701327" sldId="774"/>
            <ac:spMk id="112" creationId="{A9EF2B5E-C73C-4247-9886-9A3B21B27729}"/>
          </ac:spMkLst>
        </pc:spChg>
        <pc:spChg chg="mod">
          <ac:chgData name="Thomas" userId="575d030b64f4584e" providerId="LiveId" clId="{71734FF0-E7BD-4E37-AB70-FA70FFC7C74A}" dt="2022-03-22T15:59:30.657" v="1474" actId="571"/>
          <ac:spMkLst>
            <pc:docMk/>
            <pc:sldMk cId="3640701327" sldId="774"/>
            <ac:spMk id="113" creationId="{BC7674D5-5940-4A05-BD89-2E03291B6155}"/>
          </ac:spMkLst>
        </pc:spChg>
        <pc:spChg chg="mod">
          <ac:chgData name="Thomas" userId="575d030b64f4584e" providerId="LiveId" clId="{71734FF0-E7BD-4E37-AB70-FA70FFC7C74A}" dt="2022-03-22T15:59:30.657" v="1474" actId="571"/>
          <ac:spMkLst>
            <pc:docMk/>
            <pc:sldMk cId="3640701327" sldId="774"/>
            <ac:spMk id="114" creationId="{EAAFC8B4-477F-4EA7-BC0D-FF1DD07D0B9A}"/>
          </ac:spMkLst>
        </pc:spChg>
        <pc:spChg chg="mod">
          <ac:chgData name="Thomas" userId="575d030b64f4584e" providerId="LiveId" clId="{71734FF0-E7BD-4E37-AB70-FA70FFC7C74A}" dt="2022-03-22T15:59:30.657" v="1474" actId="571"/>
          <ac:spMkLst>
            <pc:docMk/>
            <pc:sldMk cId="3640701327" sldId="774"/>
            <ac:spMk id="115" creationId="{B0FFFD61-F3D8-4A80-8AD6-780E64FC37A6}"/>
          </ac:spMkLst>
        </pc:spChg>
        <pc:spChg chg="add mod ord">
          <ac:chgData name="Thomas" userId="575d030b64f4584e" providerId="LiveId" clId="{71734FF0-E7BD-4E37-AB70-FA70FFC7C74A}" dt="2022-03-22T15:59:40.545" v="1477" actId="167"/>
          <ac:spMkLst>
            <pc:docMk/>
            <pc:sldMk cId="3640701327" sldId="774"/>
            <ac:spMk id="116" creationId="{9485BA5B-45DE-4FF8-A1C1-A447A9C6026E}"/>
          </ac:spMkLst>
        </pc:spChg>
        <pc:spChg chg="add mod ord">
          <ac:chgData name="Thomas" userId="575d030b64f4584e" providerId="LiveId" clId="{71734FF0-E7BD-4E37-AB70-FA70FFC7C74A}" dt="2022-03-22T15:59:40.545" v="1477" actId="167"/>
          <ac:spMkLst>
            <pc:docMk/>
            <pc:sldMk cId="3640701327" sldId="774"/>
            <ac:spMk id="117" creationId="{51A0311C-06F9-449F-9B06-ED278A7F2729}"/>
          </ac:spMkLst>
        </pc:spChg>
        <pc:spChg chg="add mod ord">
          <ac:chgData name="Thomas" userId="575d030b64f4584e" providerId="LiveId" clId="{71734FF0-E7BD-4E37-AB70-FA70FFC7C74A}" dt="2022-03-22T16:00:20.690" v="1492" actId="12789"/>
          <ac:spMkLst>
            <pc:docMk/>
            <pc:sldMk cId="3640701327" sldId="774"/>
            <ac:spMk id="118" creationId="{9F3A3804-5548-4558-8BCA-74C2C344EB3E}"/>
          </ac:spMkLst>
        </pc:spChg>
        <pc:spChg chg="mod">
          <ac:chgData name="Thomas" userId="575d030b64f4584e" providerId="LiveId" clId="{71734FF0-E7BD-4E37-AB70-FA70FFC7C74A}" dt="2022-03-22T15:59:34.142" v="1475" actId="571"/>
          <ac:spMkLst>
            <pc:docMk/>
            <pc:sldMk cId="3640701327" sldId="774"/>
            <ac:spMk id="120" creationId="{2A47B13E-9980-4224-A813-A2189D8C74EB}"/>
          </ac:spMkLst>
        </pc:spChg>
        <pc:spChg chg="mod">
          <ac:chgData name="Thomas" userId="575d030b64f4584e" providerId="LiveId" clId="{71734FF0-E7BD-4E37-AB70-FA70FFC7C74A}" dt="2022-03-22T15:59:34.142" v="1475" actId="571"/>
          <ac:spMkLst>
            <pc:docMk/>
            <pc:sldMk cId="3640701327" sldId="774"/>
            <ac:spMk id="121" creationId="{9ADCBB56-63AD-4D79-8138-E62A3170BF94}"/>
          </ac:spMkLst>
        </pc:spChg>
        <pc:spChg chg="mod">
          <ac:chgData name="Thomas" userId="575d030b64f4584e" providerId="LiveId" clId="{71734FF0-E7BD-4E37-AB70-FA70FFC7C74A}" dt="2022-03-22T15:59:34.142" v="1475" actId="571"/>
          <ac:spMkLst>
            <pc:docMk/>
            <pc:sldMk cId="3640701327" sldId="774"/>
            <ac:spMk id="122" creationId="{E5F4E476-BBD0-46E7-9E1B-69EB2A05E446}"/>
          </ac:spMkLst>
        </pc:spChg>
        <pc:spChg chg="mod">
          <ac:chgData name="Thomas" userId="575d030b64f4584e" providerId="LiveId" clId="{71734FF0-E7BD-4E37-AB70-FA70FFC7C74A}" dt="2022-03-22T15:59:34.142" v="1475" actId="571"/>
          <ac:spMkLst>
            <pc:docMk/>
            <pc:sldMk cId="3640701327" sldId="774"/>
            <ac:spMk id="123" creationId="{487A26F0-75DB-4E53-8054-2AC8A5950373}"/>
          </ac:spMkLst>
        </pc:spChg>
        <pc:spChg chg="mod">
          <ac:chgData name="Thomas" userId="575d030b64f4584e" providerId="LiveId" clId="{71734FF0-E7BD-4E37-AB70-FA70FFC7C74A}" dt="2022-03-22T15:59:34.142" v="1475" actId="571"/>
          <ac:spMkLst>
            <pc:docMk/>
            <pc:sldMk cId="3640701327" sldId="774"/>
            <ac:spMk id="124" creationId="{0D5C3081-F377-4A0C-8F0C-787CD0559DFE}"/>
          </ac:spMkLst>
        </pc:spChg>
        <pc:spChg chg="mod">
          <ac:chgData name="Thomas" userId="575d030b64f4584e" providerId="LiveId" clId="{71734FF0-E7BD-4E37-AB70-FA70FFC7C74A}" dt="2022-03-22T15:59:34.142" v="1475" actId="571"/>
          <ac:spMkLst>
            <pc:docMk/>
            <pc:sldMk cId="3640701327" sldId="774"/>
            <ac:spMk id="125" creationId="{7D760F7C-9343-4122-A3D8-E10482465BF8}"/>
          </ac:spMkLst>
        </pc:spChg>
        <pc:spChg chg="mod">
          <ac:chgData name="Thomas" userId="575d030b64f4584e" providerId="LiveId" clId="{71734FF0-E7BD-4E37-AB70-FA70FFC7C74A}" dt="2022-03-22T15:59:34.142" v="1475" actId="571"/>
          <ac:spMkLst>
            <pc:docMk/>
            <pc:sldMk cId="3640701327" sldId="774"/>
            <ac:spMk id="126" creationId="{03B433B1-E5DE-4536-8691-7B3D2BCBBFC8}"/>
          </ac:spMkLst>
        </pc:spChg>
        <pc:spChg chg="mod">
          <ac:chgData name="Thomas" userId="575d030b64f4584e" providerId="LiveId" clId="{71734FF0-E7BD-4E37-AB70-FA70FFC7C74A}" dt="2022-03-22T15:59:34.142" v="1475" actId="571"/>
          <ac:spMkLst>
            <pc:docMk/>
            <pc:sldMk cId="3640701327" sldId="774"/>
            <ac:spMk id="127" creationId="{C407FC55-0C84-41A2-8FB3-7CC6DEE80EBA}"/>
          </ac:spMkLst>
        </pc:spChg>
        <pc:spChg chg="mod">
          <ac:chgData name="Thomas" userId="575d030b64f4584e" providerId="LiveId" clId="{71734FF0-E7BD-4E37-AB70-FA70FFC7C74A}" dt="2022-03-22T15:59:53.413" v="1479"/>
          <ac:spMkLst>
            <pc:docMk/>
            <pc:sldMk cId="3640701327" sldId="774"/>
            <ac:spMk id="130" creationId="{E285B939-2603-4D6A-831D-77817372353A}"/>
          </ac:spMkLst>
        </pc:spChg>
        <pc:spChg chg="mod">
          <ac:chgData name="Thomas" userId="575d030b64f4584e" providerId="LiveId" clId="{71734FF0-E7BD-4E37-AB70-FA70FFC7C74A}" dt="2022-03-22T15:59:53.413" v="1479"/>
          <ac:spMkLst>
            <pc:docMk/>
            <pc:sldMk cId="3640701327" sldId="774"/>
            <ac:spMk id="131" creationId="{F009232E-CE2A-4FFD-BCC6-D257E357EF4A}"/>
          </ac:spMkLst>
        </pc:spChg>
        <pc:spChg chg="mod">
          <ac:chgData name="Thomas" userId="575d030b64f4584e" providerId="LiveId" clId="{71734FF0-E7BD-4E37-AB70-FA70FFC7C74A}" dt="2022-03-22T15:59:53.413" v="1479"/>
          <ac:spMkLst>
            <pc:docMk/>
            <pc:sldMk cId="3640701327" sldId="774"/>
            <ac:spMk id="132" creationId="{64B32B51-21F6-40B5-A53D-B148BE68CA83}"/>
          </ac:spMkLst>
        </pc:spChg>
        <pc:grpChg chg="mod">
          <ac:chgData name="Thomas" userId="575d030b64f4584e" providerId="LiveId" clId="{71734FF0-E7BD-4E37-AB70-FA70FFC7C74A}" dt="2022-03-22T15:58:42.929" v="1458" actId="12788"/>
          <ac:grpSpMkLst>
            <pc:docMk/>
            <pc:sldMk cId="3640701327" sldId="774"/>
            <ac:grpSpMk id="46" creationId="{C45A0AF4-D2A7-4186-BAA6-17BE056BEC41}"/>
          </ac:grpSpMkLst>
        </pc:grpChg>
        <pc:grpChg chg="add del mod ord">
          <ac:chgData name="Thomas" userId="575d030b64f4584e" providerId="LiveId" clId="{71734FF0-E7BD-4E37-AB70-FA70FFC7C74A}" dt="2022-03-22T15:59:53.048" v="1478" actId="478"/>
          <ac:grpSpMkLst>
            <pc:docMk/>
            <pc:sldMk cId="3640701327" sldId="774"/>
            <ac:grpSpMk id="64" creationId="{702B2ECD-2141-429A-81C5-439053FF320F}"/>
          </ac:grpSpMkLst>
        </pc:grpChg>
        <pc:grpChg chg="del">
          <ac:chgData name="Thomas" userId="575d030b64f4584e" providerId="LiveId" clId="{71734FF0-E7BD-4E37-AB70-FA70FFC7C74A}" dt="2022-03-22T15:59:06.709" v="1464" actId="478"/>
          <ac:grpSpMkLst>
            <pc:docMk/>
            <pc:sldMk cId="3640701327" sldId="774"/>
            <ac:grpSpMk id="69" creationId="{EB1A1FA0-D6F7-4235-95FA-5614A7F71DEA}"/>
          </ac:grpSpMkLst>
        </pc:grpChg>
        <pc:grpChg chg="add del mod ord">
          <ac:chgData name="Thomas" userId="575d030b64f4584e" providerId="LiveId" clId="{71734FF0-E7BD-4E37-AB70-FA70FFC7C74A}" dt="2022-03-22T15:59:53.048" v="1478" actId="478"/>
          <ac:grpSpMkLst>
            <pc:docMk/>
            <pc:sldMk cId="3640701327" sldId="774"/>
            <ac:grpSpMk id="82" creationId="{CE898644-6649-49EF-9533-839522EC9376}"/>
          </ac:grpSpMkLst>
        </pc:grpChg>
        <pc:grpChg chg="add del mod ord">
          <ac:chgData name="Thomas" userId="575d030b64f4584e" providerId="LiveId" clId="{71734FF0-E7BD-4E37-AB70-FA70FFC7C74A}" dt="2022-03-22T15:59:53.048" v="1478" actId="478"/>
          <ac:grpSpMkLst>
            <pc:docMk/>
            <pc:sldMk cId="3640701327" sldId="774"/>
            <ac:grpSpMk id="94" creationId="{1AF4DC4C-035F-4732-A902-BA022E8EBA3E}"/>
          </ac:grpSpMkLst>
        </pc:grpChg>
        <pc:grpChg chg="add mod">
          <ac:chgData name="Thomas" userId="575d030b64f4584e" providerId="LiveId" clId="{71734FF0-E7BD-4E37-AB70-FA70FFC7C74A}" dt="2022-03-22T15:59:30.657" v="1474" actId="571"/>
          <ac:grpSpMkLst>
            <pc:docMk/>
            <pc:sldMk cId="3640701327" sldId="774"/>
            <ac:grpSpMk id="107" creationId="{54AD0467-A9BA-4FEB-98B6-019A64F2B27F}"/>
          </ac:grpSpMkLst>
        </pc:grpChg>
        <pc:grpChg chg="add del mod ord">
          <ac:chgData name="Thomas" userId="575d030b64f4584e" providerId="LiveId" clId="{71734FF0-E7BD-4E37-AB70-FA70FFC7C74A}" dt="2022-03-22T15:59:53.048" v="1478" actId="478"/>
          <ac:grpSpMkLst>
            <pc:docMk/>
            <pc:sldMk cId="3640701327" sldId="774"/>
            <ac:grpSpMk id="119" creationId="{DDE9907F-F2C3-4DE4-8A7B-260BF313A0B0}"/>
          </ac:grpSpMkLst>
        </pc:grpChg>
        <pc:grpChg chg="add mod">
          <ac:chgData name="Thomas" userId="575d030b64f4584e" providerId="LiveId" clId="{71734FF0-E7BD-4E37-AB70-FA70FFC7C74A}" dt="2022-03-22T16:00:05.755" v="1485" actId="12789"/>
          <ac:grpSpMkLst>
            <pc:docMk/>
            <pc:sldMk cId="3640701327" sldId="774"/>
            <ac:grpSpMk id="129" creationId="{296B4C95-63BE-49F1-A550-FDE7C72F75D4}"/>
          </ac:grpSpMkLst>
        </pc:grpChg>
        <pc:picChg chg="del">
          <ac:chgData name="Thomas" userId="575d030b64f4584e" providerId="LiveId" clId="{71734FF0-E7BD-4E37-AB70-FA70FFC7C74A}" dt="2022-03-22T15:59:06.709" v="1464" actId="478"/>
          <ac:picMkLst>
            <pc:docMk/>
            <pc:sldMk cId="3640701327" sldId="774"/>
            <ac:picMk id="68" creationId="{0CAFE7E9-407A-44FC-ADE2-92275700398C}"/>
          </ac:picMkLst>
        </pc:picChg>
        <pc:picChg chg="del">
          <ac:chgData name="Thomas" userId="575d030b64f4584e" providerId="LiveId" clId="{71734FF0-E7BD-4E37-AB70-FA70FFC7C74A}" dt="2022-03-22T15:59:06.709" v="1464" actId="478"/>
          <ac:picMkLst>
            <pc:docMk/>
            <pc:sldMk cId="3640701327" sldId="774"/>
            <ac:picMk id="78" creationId="{C353EB19-929D-4A47-B8D7-271B70A6AA80}"/>
          </ac:picMkLst>
        </pc:picChg>
        <pc:picChg chg="add mod">
          <ac:chgData name="Thomas" userId="575d030b64f4584e" providerId="LiveId" clId="{71734FF0-E7BD-4E37-AB70-FA70FFC7C74A}" dt="2022-03-22T15:59:59.452" v="1482" actId="12788"/>
          <ac:picMkLst>
            <pc:docMk/>
            <pc:sldMk cId="3640701327" sldId="774"/>
            <ac:picMk id="128" creationId="{EAC512A9-0110-4ECB-B0B2-8CCB92A57FD3}"/>
          </ac:picMkLst>
        </pc:picChg>
        <pc:picChg chg="add mod">
          <ac:chgData name="Thomas" userId="575d030b64f4584e" providerId="LiveId" clId="{71734FF0-E7BD-4E37-AB70-FA70FFC7C74A}" dt="2022-03-22T16:00:10.574" v="1488" actId="12789"/>
          <ac:picMkLst>
            <pc:docMk/>
            <pc:sldMk cId="3640701327" sldId="774"/>
            <ac:picMk id="133" creationId="{0C92A9B3-6310-42F2-B624-0912D428732A}"/>
          </ac:picMkLst>
        </pc:picChg>
        <pc:picChg chg="add mod">
          <ac:chgData name="Thomas" userId="575d030b64f4584e" providerId="LiveId" clId="{71734FF0-E7BD-4E37-AB70-FA70FFC7C74A}" dt="2022-03-22T16:00:20.690" v="1492" actId="12789"/>
          <ac:picMkLst>
            <pc:docMk/>
            <pc:sldMk cId="3640701327" sldId="774"/>
            <ac:picMk id="134" creationId="{CC482465-3280-45D9-94C1-2456B390C587}"/>
          </ac:picMkLst>
        </pc:picChg>
      </pc:sldChg>
      <pc:sldChg chg="add del">
        <pc:chgData name="Thomas" userId="575d030b64f4584e" providerId="LiveId" clId="{71734FF0-E7BD-4E37-AB70-FA70FFC7C74A}" dt="2022-03-22T16:07:56.631" v="1531" actId="47"/>
        <pc:sldMkLst>
          <pc:docMk/>
          <pc:sldMk cId="1130146" sldId="775"/>
        </pc:sldMkLst>
      </pc:sldChg>
      <pc:sldChg chg="addSp delSp modSp add del mod">
        <pc:chgData name="Thomas" userId="575d030b64f4584e" providerId="LiveId" clId="{71734FF0-E7BD-4E37-AB70-FA70FFC7C74A}" dt="2022-03-22T16:26:14.756" v="1797" actId="1076"/>
        <pc:sldMkLst>
          <pc:docMk/>
          <pc:sldMk cId="2014900527" sldId="775"/>
        </pc:sldMkLst>
        <pc:spChg chg="add del mod topLvl">
          <ac:chgData name="Thomas" userId="575d030b64f4584e" providerId="LiveId" clId="{71734FF0-E7BD-4E37-AB70-FA70FFC7C74A}" dt="2022-03-22T16:19:41.604" v="1624" actId="478"/>
          <ac:spMkLst>
            <pc:docMk/>
            <pc:sldMk cId="2014900527" sldId="775"/>
            <ac:spMk id="15" creationId="{4EB993B7-1CA9-4148-B475-5C0D674FB9B3}"/>
          </ac:spMkLst>
        </pc:spChg>
        <pc:spChg chg="add del mod ord">
          <ac:chgData name="Thomas" userId="575d030b64f4584e" providerId="LiveId" clId="{71734FF0-E7BD-4E37-AB70-FA70FFC7C74A}" dt="2022-03-22T16:24:31.189" v="1772" actId="166"/>
          <ac:spMkLst>
            <pc:docMk/>
            <pc:sldMk cId="2014900527" sldId="775"/>
            <ac:spMk id="16" creationId="{C2A85EEC-521C-4108-844C-D973332839C8}"/>
          </ac:spMkLst>
        </pc:spChg>
        <pc:spChg chg="mod">
          <ac:chgData name="Thomas" userId="575d030b64f4584e" providerId="LiveId" clId="{71734FF0-E7BD-4E37-AB70-FA70FFC7C74A}" dt="2022-03-22T16:24:25.218" v="1763" actId="108"/>
          <ac:spMkLst>
            <pc:docMk/>
            <pc:sldMk cId="2014900527" sldId="775"/>
            <ac:spMk id="17" creationId="{AC338107-0D87-4CFF-82F4-A2168B8A2C20}"/>
          </ac:spMkLst>
        </pc:spChg>
        <pc:spChg chg="mod">
          <ac:chgData name="Thomas" userId="575d030b64f4584e" providerId="LiveId" clId="{71734FF0-E7BD-4E37-AB70-FA70FFC7C74A}" dt="2022-03-22T16:24:25.784" v="1764" actId="108"/>
          <ac:spMkLst>
            <pc:docMk/>
            <pc:sldMk cId="2014900527" sldId="775"/>
            <ac:spMk id="18" creationId="{AB964A8F-5178-4B1A-AAEC-F659ED9C8818}"/>
          </ac:spMkLst>
        </pc:spChg>
        <pc:spChg chg="mod">
          <ac:chgData name="Thomas" userId="575d030b64f4584e" providerId="LiveId" clId="{71734FF0-E7BD-4E37-AB70-FA70FFC7C74A}" dt="2022-03-22T16:24:25.975" v="1765" actId="108"/>
          <ac:spMkLst>
            <pc:docMk/>
            <pc:sldMk cId="2014900527" sldId="775"/>
            <ac:spMk id="19" creationId="{F3368E2D-CC79-4934-8E79-12C26BD4B072}"/>
          </ac:spMkLst>
        </pc:spChg>
        <pc:spChg chg="mod">
          <ac:chgData name="Thomas" userId="575d030b64f4584e" providerId="LiveId" clId="{71734FF0-E7BD-4E37-AB70-FA70FFC7C74A}" dt="2022-03-22T16:24:47.116" v="1777" actId="12788"/>
          <ac:spMkLst>
            <pc:docMk/>
            <pc:sldMk cId="2014900527" sldId="775"/>
            <ac:spMk id="20" creationId="{8DB132B7-067C-4B05-8E0F-0E9B6C5A398D}"/>
          </ac:spMkLst>
        </pc:spChg>
        <pc:spChg chg="mod">
          <ac:chgData name="Thomas" userId="575d030b64f4584e" providerId="LiveId" clId="{71734FF0-E7BD-4E37-AB70-FA70FFC7C74A}" dt="2022-03-22T16:24:28.254" v="1771" actId="108"/>
          <ac:spMkLst>
            <pc:docMk/>
            <pc:sldMk cId="2014900527" sldId="775"/>
            <ac:spMk id="21" creationId="{41AC8F44-8438-4A36-961C-7943C3076CB1}"/>
          </ac:spMkLst>
        </pc:spChg>
        <pc:spChg chg="mod">
          <ac:chgData name="Thomas" userId="575d030b64f4584e" providerId="LiveId" clId="{71734FF0-E7BD-4E37-AB70-FA70FFC7C74A}" dt="2022-03-22T16:24:27.909" v="1770" actId="108"/>
          <ac:spMkLst>
            <pc:docMk/>
            <pc:sldMk cId="2014900527" sldId="775"/>
            <ac:spMk id="22" creationId="{E92D899D-D334-4792-BFC3-F5D2866DBEF4}"/>
          </ac:spMkLst>
        </pc:spChg>
        <pc:spChg chg="mod">
          <ac:chgData name="Thomas" userId="575d030b64f4584e" providerId="LiveId" clId="{71734FF0-E7BD-4E37-AB70-FA70FFC7C74A}" dt="2022-03-22T16:24:27.626" v="1769" actId="108"/>
          <ac:spMkLst>
            <pc:docMk/>
            <pc:sldMk cId="2014900527" sldId="775"/>
            <ac:spMk id="23" creationId="{E1DE77B2-E0E4-4EA5-99FB-1A0FD1AD30C0}"/>
          </ac:spMkLst>
        </pc:spChg>
        <pc:spChg chg="mod">
          <ac:chgData name="Thomas" userId="575d030b64f4584e" providerId="LiveId" clId="{71734FF0-E7BD-4E37-AB70-FA70FFC7C74A}" dt="2022-03-22T16:24:27.297" v="1768" actId="108"/>
          <ac:spMkLst>
            <pc:docMk/>
            <pc:sldMk cId="2014900527" sldId="775"/>
            <ac:spMk id="24" creationId="{CE094769-4AD3-4A58-9E1F-9B88B73233B8}"/>
          </ac:spMkLst>
        </pc:spChg>
        <pc:spChg chg="mod">
          <ac:chgData name="Thomas" userId="575d030b64f4584e" providerId="LiveId" clId="{71734FF0-E7BD-4E37-AB70-FA70FFC7C74A}" dt="2022-03-22T16:24:27.005" v="1767" actId="108"/>
          <ac:spMkLst>
            <pc:docMk/>
            <pc:sldMk cId="2014900527" sldId="775"/>
            <ac:spMk id="25" creationId="{61425D23-0AC0-496C-A0EF-369A963567BA}"/>
          </ac:spMkLst>
        </pc:spChg>
        <pc:spChg chg="mod topLvl">
          <ac:chgData name="Thomas" userId="575d030b64f4584e" providerId="LiveId" clId="{71734FF0-E7BD-4E37-AB70-FA70FFC7C74A}" dt="2022-03-22T16:19:41.604" v="1624" actId="478"/>
          <ac:spMkLst>
            <pc:docMk/>
            <pc:sldMk cId="2014900527" sldId="775"/>
            <ac:spMk id="26" creationId="{F52FB43C-7E3B-4C6F-AD01-07D8D7F6E761}"/>
          </ac:spMkLst>
        </pc:spChg>
        <pc:spChg chg="add mod ord">
          <ac:chgData name="Thomas" userId="575d030b64f4584e" providerId="LiveId" clId="{71734FF0-E7BD-4E37-AB70-FA70FFC7C74A}" dt="2022-03-22T16:24:31.189" v="1772" actId="166"/>
          <ac:spMkLst>
            <pc:docMk/>
            <pc:sldMk cId="2014900527" sldId="775"/>
            <ac:spMk id="27" creationId="{D836650C-DD4B-42DD-988C-F4A8D9058E55}"/>
          </ac:spMkLst>
        </pc:spChg>
        <pc:spChg chg="mod">
          <ac:chgData name="Thomas" userId="575d030b64f4584e" providerId="LiveId" clId="{71734FF0-E7BD-4E37-AB70-FA70FFC7C74A}" dt="2022-03-22T16:20:16.407" v="1630"/>
          <ac:spMkLst>
            <pc:docMk/>
            <pc:sldMk cId="2014900527" sldId="775"/>
            <ac:spMk id="29" creationId="{5DC59F5F-01A7-427C-BFBC-D8211E43BF9A}"/>
          </ac:spMkLst>
        </pc:spChg>
        <pc:spChg chg="mod">
          <ac:chgData name="Thomas" userId="575d030b64f4584e" providerId="LiveId" clId="{71734FF0-E7BD-4E37-AB70-FA70FFC7C74A}" dt="2022-03-22T16:20:16.407" v="1630"/>
          <ac:spMkLst>
            <pc:docMk/>
            <pc:sldMk cId="2014900527" sldId="775"/>
            <ac:spMk id="30" creationId="{A579395D-8728-4C8E-A684-74C3171C5F8D}"/>
          </ac:spMkLst>
        </pc:spChg>
        <pc:spChg chg="mod">
          <ac:chgData name="Thomas" userId="575d030b64f4584e" providerId="LiveId" clId="{71734FF0-E7BD-4E37-AB70-FA70FFC7C74A}" dt="2022-03-22T16:20:16.407" v="1630"/>
          <ac:spMkLst>
            <pc:docMk/>
            <pc:sldMk cId="2014900527" sldId="775"/>
            <ac:spMk id="31" creationId="{69A86E28-F310-4BC9-A0E8-930D233F7738}"/>
          </ac:spMkLst>
        </pc:spChg>
        <pc:spChg chg="mod">
          <ac:chgData name="Thomas" userId="575d030b64f4584e" providerId="LiveId" clId="{71734FF0-E7BD-4E37-AB70-FA70FFC7C74A}" dt="2022-03-22T16:20:16.407" v="1630"/>
          <ac:spMkLst>
            <pc:docMk/>
            <pc:sldMk cId="2014900527" sldId="775"/>
            <ac:spMk id="32" creationId="{08517360-8270-446F-8952-7653AACF1770}"/>
          </ac:spMkLst>
        </pc:spChg>
        <pc:spChg chg="mod">
          <ac:chgData name="Thomas" userId="575d030b64f4584e" providerId="LiveId" clId="{71734FF0-E7BD-4E37-AB70-FA70FFC7C74A}" dt="2022-03-22T16:20:16.407" v="1630"/>
          <ac:spMkLst>
            <pc:docMk/>
            <pc:sldMk cId="2014900527" sldId="775"/>
            <ac:spMk id="33" creationId="{403D7494-8863-468E-8B84-7E2AD4E313DC}"/>
          </ac:spMkLst>
        </pc:spChg>
        <pc:spChg chg="mod">
          <ac:chgData name="Thomas" userId="575d030b64f4584e" providerId="LiveId" clId="{71734FF0-E7BD-4E37-AB70-FA70FFC7C74A}" dt="2022-03-22T16:20:16.407" v="1630"/>
          <ac:spMkLst>
            <pc:docMk/>
            <pc:sldMk cId="2014900527" sldId="775"/>
            <ac:spMk id="34" creationId="{D29EAD78-EEA7-4D3B-8FD5-9059C1D94C50}"/>
          </ac:spMkLst>
        </pc:spChg>
        <pc:spChg chg="mod">
          <ac:chgData name="Thomas" userId="575d030b64f4584e" providerId="LiveId" clId="{71734FF0-E7BD-4E37-AB70-FA70FFC7C74A}" dt="2022-03-22T16:20:16.407" v="1630"/>
          <ac:spMkLst>
            <pc:docMk/>
            <pc:sldMk cId="2014900527" sldId="775"/>
            <ac:spMk id="35" creationId="{4C493837-2194-4057-AC01-55971B81D0AC}"/>
          </ac:spMkLst>
        </pc:spChg>
        <pc:spChg chg="mod">
          <ac:chgData name="Thomas" userId="575d030b64f4584e" providerId="LiveId" clId="{71734FF0-E7BD-4E37-AB70-FA70FFC7C74A}" dt="2022-03-22T16:20:16.407" v="1630"/>
          <ac:spMkLst>
            <pc:docMk/>
            <pc:sldMk cId="2014900527" sldId="775"/>
            <ac:spMk id="36" creationId="{C3715947-FE0B-4099-B163-B4E1F2620DA6}"/>
          </ac:spMkLst>
        </pc:spChg>
        <pc:spChg chg="mod">
          <ac:chgData name="Thomas" userId="575d030b64f4584e" providerId="LiveId" clId="{71734FF0-E7BD-4E37-AB70-FA70FFC7C74A}" dt="2022-03-22T16:22:25.769" v="1644" actId="571"/>
          <ac:spMkLst>
            <pc:docMk/>
            <pc:sldMk cId="2014900527" sldId="775"/>
            <ac:spMk id="38" creationId="{1ED9C3BF-0B51-4674-9B0A-C5CED9A74240}"/>
          </ac:spMkLst>
        </pc:spChg>
        <pc:spChg chg="mod">
          <ac:chgData name="Thomas" userId="575d030b64f4584e" providerId="LiveId" clId="{71734FF0-E7BD-4E37-AB70-FA70FFC7C74A}" dt="2022-03-22T16:22:25.769" v="1644" actId="571"/>
          <ac:spMkLst>
            <pc:docMk/>
            <pc:sldMk cId="2014900527" sldId="775"/>
            <ac:spMk id="39" creationId="{5859F88F-785C-4ADB-8B8C-14C9027498FA}"/>
          </ac:spMkLst>
        </pc:spChg>
        <pc:spChg chg="add mod">
          <ac:chgData name="Thomas" userId="575d030b64f4584e" providerId="LiveId" clId="{71734FF0-E7BD-4E37-AB70-FA70FFC7C74A}" dt="2022-03-22T16:22:25.769" v="1644" actId="571"/>
          <ac:spMkLst>
            <pc:docMk/>
            <pc:sldMk cId="2014900527" sldId="775"/>
            <ac:spMk id="40" creationId="{A6917394-4C77-4137-AED2-E28C91361EC5}"/>
          </ac:spMkLst>
        </pc:spChg>
        <pc:spChg chg="mod">
          <ac:chgData name="Thomas" userId="575d030b64f4584e" providerId="LiveId" clId="{71734FF0-E7BD-4E37-AB70-FA70FFC7C74A}" dt="2022-03-22T16:22:25.769" v="1644" actId="571"/>
          <ac:spMkLst>
            <pc:docMk/>
            <pc:sldMk cId="2014900527" sldId="775"/>
            <ac:spMk id="42" creationId="{A0B0D02A-53D7-4963-8B92-A0CB459055E7}"/>
          </ac:spMkLst>
        </pc:spChg>
        <pc:spChg chg="mod">
          <ac:chgData name="Thomas" userId="575d030b64f4584e" providerId="LiveId" clId="{71734FF0-E7BD-4E37-AB70-FA70FFC7C74A}" dt="2022-03-22T16:22:25.769" v="1644" actId="571"/>
          <ac:spMkLst>
            <pc:docMk/>
            <pc:sldMk cId="2014900527" sldId="775"/>
            <ac:spMk id="43" creationId="{9B3C56D8-A22E-4A3F-87A5-6E9FB4F238A1}"/>
          </ac:spMkLst>
        </pc:spChg>
        <pc:spChg chg="mod">
          <ac:chgData name="Thomas" userId="575d030b64f4584e" providerId="LiveId" clId="{71734FF0-E7BD-4E37-AB70-FA70FFC7C74A}" dt="2022-03-22T16:22:25.769" v="1644" actId="571"/>
          <ac:spMkLst>
            <pc:docMk/>
            <pc:sldMk cId="2014900527" sldId="775"/>
            <ac:spMk id="44" creationId="{7FE5F35D-A7FC-4B8E-91C7-0E1D5E033800}"/>
          </ac:spMkLst>
        </pc:spChg>
        <pc:spChg chg="mod">
          <ac:chgData name="Thomas" userId="575d030b64f4584e" providerId="LiveId" clId="{71734FF0-E7BD-4E37-AB70-FA70FFC7C74A}" dt="2022-03-22T16:22:25.769" v="1644" actId="571"/>
          <ac:spMkLst>
            <pc:docMk/>
            <pc:sldMk cId="2014900527" sldId="775"/>
            <ac:spMk id="45" creationId="{B538B528-6678-4073-807B-BCD4496B25EF}"/>
          </ac:spMkLst>
        </pc:spChg>
        <pc:spChg chg="mod">
          <ac:chgData name="Thomas" userId="575d030b64f4584e" providerId="LiveId" clId="{71734FF0-E7BD-4E37-AB70-FA70FFC7C74A}" dt="2022-03-22T16:22:25.769" v="1644" actId="571"/>
          <ac:spMkLst>
            <pc:docMk/>
            <pc:sldMk cId="2014900527" sldId="775"/>
            <ac:spMk id="46" creationId="{8046914A-659A-4399-A98F-408306BF14FD}"/>
          </ac:spMkLst>
        </pc:spChg>
        <pc:spChg chg="mod">
          <ac:chgData name="Thomas" userId="575d030b64f4584e" providerId="LiveId" clId="{71734FF0-E7BD-4E37-AB70-FA70FFC7C74A}" dt="2022-03-22T16:22:25.769" v="1644" actId="571"/>
          <ac:spMkLst>
            <pc:docMk/>
            <pc:sldMk cId="2014900527" sldId="775"/>
            <ac:spMk id="47" creationId="{102D24A0-9562-4565-A630-A2E56CEAF99A}"/>
          </ac:spMkLst>
        </pc:spChg>
        <pc:spChg chg="mod">
          <ac:chgData name="Thomas" userId="575d030b64f4584e" providerId="LiveId" clId="{71734FF0-E7BD-4E37-AB70-FA70FFC7C74A}" dt="2022-03-22T16:22:25.769" v="1644" actId="571"/>
          <ac:spMkLst>
            <pc:docMk/>
            <pc:sldMk cId="2014900527" sldId="775"/>
            <ac:spMk id="48" creationId="{7C901899-967B-4359-8BD6-7578047B8964}"/>
          </ac:spMkLst>
        </pc:spChg>
        <pc:spChg chg="mod">
          <ac:chgData name="Thomas" userId="575d030b64f4584e" providerId="LiveId" clId="{71734FF0-E7BD-4E37-AB70-FA70FFC7C74A}" dt="2022-03-22T16:22:25.769" v="1644" actId="571"/>
          <ac:spMkLst>
            <pc:docMk/>
            <pc:sldMk cId="2014900527" sldId="775"/>
            <ac:spMk id="49" creationId="{B637CD26-8AA9-4625-952B-F94BCFF8BCB1}"/>
          </ac:spMkLst>
        </pc:spChg>
        <pc:spChg chg="mod">
          <ac:chgData name="Thomas" userId="575d030b64f4584e" providerId="LiveId" clId="{71734FF0-E7BD-4E37-AB70-FA70FFC7C74A}" dt="2022-03-22T16:22:25.360" v="1643" actId="571"/>
          <ac:spMkLst>
            <pc:docMk/>
            <pc:sldMk cId="2014900527" sldId="775"/>
            <ac:spMk id="51" creationId="{71DBDC19-F004-4836-90B4-9692DDC9932D}"/>
          </ac:spMkLst>
        </pc:spChg>
        <pc:spChg chg="mod">
          <ac:chgData name="Thomas" userId="575d030b64f4584e" providerId="LiveId" clId="{71734FF0-E7BD-4E37-AB70-FA70FFC7C74A}" dt="2022-03-22T16:22:25.360" v="1643" actId="571"/>
          <ac:spMkLst>
            <pc:docMk/>
            <pc:sldMk cId="2014900527" sldId="775"/>
            <ac:spMk id="52" creationId="{5686C293-C903-4964-A036-3F48F1670983}"/>
          </ac:spMkLst>
        </pc:spChg>
        <pc:spChg chg="add mod">
          <ac:chgData name="Thomas" userId="575d030b64f4584e" providerId="LiveId" clId="{71734FF0-E7BD-4E37-AB70-FA70FFC7C74A}" dt="2022-03-22T16:22:25.360" v="1643" actId="571"/>
          <ac:spMkLst>
            <pc:docMk/>
            <pc:sldMk cId="2014900527" sldId="775"/>
            <ac:spMk id="53" creationId="{BB2F72FD-DA00-485F-9B5D-1212D9AB29B0}"/>
          </ac:spMkLst>
        </pc:spChg>
        <pc:spChg chg="mod">
          <ac:chgData name="Thomas" userId="575d030b64f4584e" providerId="LiveId" clId="{71734FF0-E7BD-4E37-AB70-FA70FFC7C74A}" dt="2022-03-22T16:22:25.360" v="1643" actId="571"/>
          <ac:spMkLst>
            <pc:docMk/>
            <pc:sldMk cId="2014900527" sldId="775"/>
            <ac:spMk id="55" creationId="{F299CD5A-C920-445C-A637-021674AD3F1A}"/>
          </ac:spMkLst>
        </pc:spChg>
        <pc:spChg chg="mod">
          <ac:chgData name="Thomas" userId="575d030b64f4584e" providerId="LiveId" clId="{71734FF0-E7BD-4E37-AB70-FA70FFC7C74A}" dt="2022-03-22T16:22:25.360" v="1643" actId="571"/>
          <ac:spMkLst>
            <pc:docMk/>
            <pc:sldMk cId="2014900527" sldId="775"/>
            <ac:spMk id="56" creationId="{56608BD9-0635-42BB-A620-CCFA2162F338}"/>
          </ac:spMkLst>
        </pc:spChg>
        <pc:spChg chg="mod">
          <ac:chgData name="Thomas" userId="575d030b64f4584e" providerId="LiveId" clId="{71734FF0-E7BD-4E37-AB70-FA70FFC7C74A}" dt="2022-03-22T16:22:25.360" v="1643" actId="571"/>
          <ac:spMkLst>
            <pc:docMk/>
            <pc:sldMk cId="2014900527" sldId="775"/>
            <ac:spMk id="57" creationId="{42E2A5FA-9E1F-47FE-9503-FE9ED77751D7}"/>
          </ac:spMkLst>
        </pc:spChg>
        <pc:spChg chg="mod">
          <ac:chgData name="Thomas" userId="575d030b64f4584e" providerId="LiveId" clId="{71734FF0-E7BD-4E37-AB70-FA70FFC7C74A}" dt="2022-03-22T16:22:25.360" v="1643" actId="571"/>
          <ac:spMkLst>
            <pc:docMk/>
            <pc:sldMk cId="2014900527" sldId="775"/>
            <ac:spMk id="58" creationId="{7D2B0F5B-56E3-4A4B-9A78-6D093842C52C}"/>
          </ac:spMkLst>
        </pc:spChg>
        <pc:spChg chg="mod">
          <ac:chgData name="Thomas" userId="575d030b64f4584e" providerId="LiveId" clId="{71734FF0-E7BD-4E37-AB70-FA70FFC7C74A}" dt="2022-03-22T16:22:25.360" v="1643" actId="571"/>
          <ac:spMkLst>
            <pc:docMk/>
            <pc:sldMk cId="2014900527" sldId="775"/>
            <ac:spMk id="59" creationId="{E5616DB0-6C7E-451E-8DB5-152F4F2BB807}"/>
          </ac:spMkLst>
        </pc:spChg>
        <pc:spChg chg="mod">
          <ac:chgData name="Thomas" userId="575d030b64f4584e" providerId="LiveId" clId="{71734FF0-E7BD-4E37-AB70-FA70FFC7C74A}" dt="2022-03-22T16:22:25.360" v="1643" actId="571"/>
          <ac:spMkLst>
            <pc:docMk/>
            <pc:sldMk cId="2014900527" sldId="775"/>
            <ac:spMk id="60" creationId="{8A40CCA1-5230-444A-BCB2-41AD970ADAFA}"/>
          </ac:spMkLst>
        </pc:spChg>
        <pc:spChg chg="mod">
          <ac:chgData name="Thomas" userId="575d030b64f4584e" providerId="LiveId" clId="{71734FF0-E7BD-4E37-AB70-FA70FFC7C74A}" dt="2022-03-22T16:22:25.360" v="1643" actId="571"/>
          <ac:spMkLst>
            <pc:docMk/>
            <pc:sldMk cId="2014900527" sldId="775"/>
            <ac:spMk id="61" creationId="{7FCE52C5-E908-4B03-BF61-99462F7C84BA}"/>
          </ac:spMkLst>
        </pc:spChg>
        <pc:spChg chg="mod">
          <ac:chgData name="Thomas" userId="575d030b64f4584e" providerId="LiveId" clId="{71734FF0-E7BD-4E37-AB70-FA70FFC7C74A}" dt="2022-03-22T16:22:25.360" v="1643" actId="571"/>
          <ac:spMkLst>
            <pc:docMk/>
            <pc:sldMk cId="2014900527" sldId="775"/>
            <ac:spMk id="62" creationId="{B70D7776-7A85-475E-95FB-BD52DC440B15}"/>
          </ac:spMkLst>
        </pc:spChg>
        <pc:spChg chg="mod">
          <ac:chgData name="Thomas" userId="575d030b64f4584e" providerId="LiveId" clId="{71734FF0-E7BD-4E37-AB70-FA70FFC7C74A}" dt="2022-03-22T16:23:12.219" v="1668"/>
          <ac:spMkLst>
            <pc:docMk/>
            <pc:sldMk cId="2014900527" sldId="775"/>
            <ac:spMk id="64" creationId="{8C559634-EE2C-4709-AE23-7476388FC1BB}"/>
          </ac:spMkLst>
        </pc:spChg>
        <pc:spChg chg="mod">
          <ac:chgData name="Thomas" userId="575d030b64f4584e" providerId="LiveId" clId="{71734FF0-E7BD-4E37-AB70-FA70FFC7C74A}" dt="2022-03-22T16:23:12.219" v="1668"/>
          <ac:spMkLst>
            <pc:docMk/>
            <pc:sldMk cId="2014900527" sldId="775"/>
            <ac:spMk id="65" creationId="{DB2DE1F2-EF87-452F-845B-997E62755DD6}"/>
          </ac:spMkLst>
        </pc:spChg>
        <pc:spChg chg="mod">
          <ac:chgData name="Thomas" userId="575d030b64f4584e" providerId="LiveId" clId="{71734FF0-E7BD-4E37-AB70-FA70FFC7C74A}" dt="2022-03-22T16:23:12.219" v="1668"/>
          <ac:spMkLst>
            <pc:docMk/>
            <pc:sldMk cId="2014900527" sldId="775"/>
            <ac:spMk id="66" creationId="{D1962F10-0F3C-4FB8-A0E7-CB2C4805D547}"/>
          </ac:spMkLst>
        </pc:spChg>
        <pc:spChg chg="mod">
          <ac:chgData name="Thomas" userId="575d030b64f4584e" providerId="LiveId" clId="{71734FF0-E7BD-4E37-AB70-FA70FFC7C74A}" dt="2022-03-22T16:23:12.219" v="1668"/>
          <ac:spMkLst>
            <pc:docMk/>
            <pc:sldMk cId="2014900527" sldId="775"/>
            <ac:spMk id="67" creationId="{F1434ACA-6850-4B79-BA90-E6390FA61B6D}"/>
          </ac:spMkLst>
        </pc:spChg>
        <pc:spChg chg="mod">
          <ac:chgData name="Thomas" userId="575d030b64f4584e" providerId="LiveId" clId="{71734FF0-E7BD-4E37-AB70-FA70FFC7C74A}" dt="2022-03-22T16:23:12.219" v="1668"/>
          <ac:spMkLst>
            <pc:docMk/>
            <pc:sldMk cId="2014900527" sldId="775"/>
            <ac:spMk id="68" creationId="{E2D848EA-054A-49D9-85F1-EDF529A09BCA}"/>
          </ac:spMkLst>
        </pc:spChg>
        <pc:spChg chg="mod">
          <ac:chgData name="Thomas" userId="575d030b64f4584e" providerId="LiveId" clId="{71734FF0-E7BD-4E37-AB70-FA70FFC7C74A}" dt="2022-03-22T16:23:12.219" v="1668"/>
          <ac:spMkLst>
            <pc:docMk/>
            <pc:sldMk cId="2014900527" sldId="775"/>
            <ac:spMk id="69" creationId="{219B60A8-6883-45C0-A6FF-40BFF334C700}"/>
          </ac:spMkLst>
        </pc:spChg>
        <pc:spChg chg="mod">
          <ac:chgData name="Thomas" userId="575d030b64f4584e" providerId="LiveId" clId="{71734FF0-E7BD-4E37-AB70-FA70FFC7C74A}" dt="2022-03-22T16:23:12.219" v="1668"/>
          <ac:spMkLst>
            <pc:docMk/>
            <pc:sldMk cId="2014900527" sldId="775"/>
            <ac:spMk id="70" creationId="{A22A022E-ABEB-45BF-8A34-0439A4625DE6}"/>
          </ac:spMkLst>
        </pc:spChg>
        <pc:spChg chg="mod">
          <ac:chgData name="Thomas" userId="575d030b64f4584e" providerId="LiveId" clId="{71734FF0-E7BD-4E37-AB70-FA70FFC7C74A}" dt="2022-03-22T16:23:12.219" v="1668"/>
          <ac:spMkLst>
            <pc:docMk/>
            <pc:sldMk cId="2014900527" sldId="775"/>
            <ac:spMk id="71" creationId="{AA8F191B-33BD-449A-88CC-2E722B05667B}"/>
          </ac:spMkLst>
        </pc:spChg>
        <pc:spChg chg="add mod">
          <ac:chgData name="Thomas" userId="575d030b64f4584e" providerId="LiveId" clId="{71734FF0-E7BD-4E37-AB70-FA70FFC7C74A}" dt="2022-03-22T16:24:37.587" v="1773" actId="571"/>
          <ac:spMkLst>
            <pc:docMk/>
            <pc:sldMk cId="2014900527" sldId="775"/>
            <ac:spMk id="72" creationId="{FECC7FEE-27FB-41D7-8FB8-03550DF4920F}"/>
          </ac:spMkLst>
        </pc:spChg>
        <pc:spChg chg="add mod">
          <ac:chgData name="Thomas" userId="575d030b64f4584e" providerId="LiveId" clId="{71734FF0-E7BD-4E37-AB70-FA70FFC7C74A}" dt="2022-03-22T16:24:39.553" v="1774" actId="571"/>
          <ac:spMkLst>
            <pc:docMk/>
            <pc:sldMk cId="2014900527" sldId="775"/>
            <ac:spMk id="73" creationId="{C91E8B4F-E24E-44B0-9E25-ED9195F11652}"/>
          </ac:spMkLst>
        </pc:spChg>
        <pc:spChg chg="add mod">
          <ac:chgData name="Thomas" userId="575d030b64f4584e" providerId="LiveId" clId="{71734FF0-E7BD-4E37-AB70-FA70FFC7C74A}" dt="2022-03-22T16:24:43.107" v="1775" actId="571"/>
          <ac:spMkLst>
            <pc:docMk/>
            <pc:sldMk cId="2014900527" sldId="775"/>
            <ac:spMk id="74" creationId="{88BE6497-7AB5-4616-ABBA-5FACD45EF96A}"/>
          </ac:spMkLst>
        </pc:spChg>
        <pc:spChg chg="add mod">
          <ac:chgData name="Thomas" userId="575d030b64f4584e" providerId="LiveId" clId="{71734FF0-E7BD-4E37-AB70-FA70FFC7C74A}" dt="2022-03-22T16:24:47.116" v="1777" actId="12788"/>
          <ac:spMkLst>
            <pc:docMk/>
            <pc:sldMk cId="2014900527" sldId="775"/>
            <ac:spMk id="75" creationId="{9C30B3F8-D0AA-4F0C-9ECF-F479F36627DA}"/>
          </ac:spMkLst>
        </pc:spChg>
        <pc:spChg chg="add del mod">
          <ac:chgData name="Thomas" userId="575d030b64f4584e" providerId="LiveId" clId="{71734FF0-E7BD-4E37-AB70-FA70FFC7C74A}" dt="2022-03-22T16:24:55.439" v="1779" actId="478"/>
          <ac:spMkLst>
            <pc:docMk/>
            <pc:sldMk cId="2014900527" sldId="775"/>
            <ac:spMk id="76" creationId="{FDA773A4-0886-422E-AB93-5FAB8B0B4B8F}"/>
          </ac:spMkLst>
        </pc:spChg>
        <pc:spChg chg="add mod">
          <ac:chgData name="Thomas" userId="575d030b64f4584e" providerId="LiveId" clId="{71734FF0-E7BD-4E37-AB70-FA70FFC7C74A}" dt="2022-03-22T16:24:53.945" v="1778" actId="571"/>
          <ac:spMkLst>
            <pc:docMk/>
            <pc:sldMk cId="2014900527" sldId="775"/>
            <ac:spMk id="77" creationId="{DE131480-83E4-4F92-AF7B-9FE23236A935}"/>
          </ac:spMkLst>
        </pc:spChg>
        <pc:spChg chg="add mod">
          <ac:chgData name="Thomas" userId="575d030b64f4584e" providerId="LiveId" clId="{71734FF0-E7BD-4E37-AB70-FA70FFC7C74A}" dt="2022-03-22T16:24:53.945" v="1778" actId="571"/>
          <ac:spMkLst>
            <pc:docMk/>
            <pc:sldMk cId="2014900527" sldId="775"/>
            <ac:spMk id="78" creationId="{89D8D007-25E9-4060-88E9-00EA3266AB77}"/>
          </ac:spMkLst>
        </pc:spChg>
        <pc:spChg chg="add mod">
          <ac:chgData name="Thomas" userId="575d030b64f4584e" providerId="LiveId" clId="{71734FF0-E7BD-4E37-AB70-FA70FFC7C74A}" dt="2022-03-22T16:24:53.945" v="1778" actId="571"/>
          <ac:spMkLst>
            <pc:docMk/>
            <pc:sldMk cId="2014900527" sldId="775"/>
            <ac:spMk id="79" creationId="{445B269D-AEC3-4C55-8E9D-BCE9352BB5A2}"/>
          </ac:spMkLst>
        </pc:spChg>
        <pc:spChg chg="add mod">
          <ac:chgData name="Thomas" userId="575d030b64f4584e" providerId="LiveId" clId="{71734FF0-E7BD-4E37-AB70-FA70FFC7C74A}" dt="2022-03-22T16:24:53.945" v="1778" actId="571"/>
          <ac:spMkLst>
            <pc:docMk/>
            <pc:sldMk cId="2014900527" sldId="775"/>
            <ac:spMk id="80" creationId="{D5CC7FAD-1A82-4352-913F-413EB00A2B80}"/>
          </ac:spMkLst>
        </pc:spChg>
        <pc:spChg chg="add mod">
          <ac:chgData name="Thomas" userId="575d030b64f4584e" providerId="LiveId" clId="{71734FF0-E7BD-4E37-AB70-FA70FFC7C74A}" dt="2022-03-22T16:24:53.945" v="1778" actId="571"/>
          <ac:spMkLst>
            <pc:docMk/>
            <pc:sldMk cId="2014900527" sldId="775"/>
            <ac:spMk id="81" creationId="{5705E5A2-4BA5-4AC3-B2DC-54C5B26082FA}"/>
          </ac:spMkLst>
        </pc:spChg>
        <pc:spChg chg="mod">
          <ac:chgData name="Thomas" userId="575d030b64f4584e" providerId="LiveId" clId="{71734FF0-E7BD-4E37-AB70-FA70FFC7C74A}" dt="2022-03-22T16:24:59.998" v="1780"/>
          <ac:spMkLst>
            <pc:docMk/>
            <pc:sldMk cId="2014900527" sldId="775"/>
            <ac:spMk id="84" creationId="{E5E720AE-1351-4585-8E54-CFAE462F0D20}"/>
          </ac:spMkLst>
        </pc:spChg>
        <pc:spChg chg="mod">
          <ac:chgData name="Thomas" userId="575d030b64f4584e" providerId="LiveId" clId="{71734FF0-E7BD-4E37-AB70-FA70FFC7C74A}" dt="2022-03-22T16:24:59.998" v="1780"/>
          <ac:spMkLst>
            <pc:docMk/>
            <pc:sldMk cId="2014900527" sldId="775"/>
            <ac:spMk id="85" creationId="{F7E6A5E9-06ED-4DA7-80FB-C90CDA991D6F}"/>
          </ac:spMkLst>
        </pc:spChg>
        <pc:spChg chg="mod">
          <ac:chgData name="Thomas" userId="575d030b64f4584e" providerId="LiveId" clId="{71734FF0-E7BD-4E37-AB70-FA70FFC7C74A}" dt="2022-03-22T16:24:59.998" v="1780"/>
          <ac:spMkLst>
            <pc:docMk/>
            <pc:sldMk cId="2014900527" sldId="775"/>
            <ac:spMk id="86" creationId="{F2EB60BE-AFEE-4FA1-9355-F16BEDD981F6}"/>
          </ac:spMkLst>
        </pc:spChg>
        <pc:spChg chg="mod">
          <ac:chgData name="Thomas" userId="575d030b64f4584e" providerId="LiveId" clId="{71734FF0-E7BD-4E37-AB70-FA70FFC7C74A}" dt="2022-03-22T16:25:32.951" v="1789"/>
          <ac:spMkLst>
            <pc:docMk/>
            <pc:sldMk cId="2014900527" sldId="775"/>
            <ac:spMk id="90" creationId="{6B91B61A-137C-4C73-BB57-E876D669D672}"/>
          </ac:spMkLst>
        </pc:spChg>
        <pc:spChg chg="mod">
          <ac:chgData name="Thomas" userId="575d030b64f4584e" providerId="LiveId" clId="{71734FF0-E7BD-4E37-AB70-FA70FFC7C74A}" dt="2022-03-22T16:25:32.951" v="1789"/>
          <ac:spMkLst>
            <pc:docMk/>
            <pc:sldMk cId="2014900527" sldId="775"/>
            <ac:spMk id="91" creationId="{2053D063-0AB4-436C-A8DE-697960506715}"/>
          </ac:spMkLst>
        </pc:spChg>
        <pc:spChg chg="mod">
          <ac:chgData name="Thomas" userId="575d030b64f4584e" providerId="LiveId" clId="{71734FF0-E7BD-4E37-AB70-FA70FFC7C74A}" dt="2022-03-22T16:25:32.951" v="1789"/>
          <ac:spMkLst>
            <pc:docMk/>
            <pc:sldMk cId="2014900527" sldId="775"/>
            <ac:spMk id="93" creationId="{CB74E6C3-493D-4AA2-9E30-9B3295242448}"/>
          </ac:spMkLst>
        </pc:spChg>
        <pc:spChg chg="mod">
          <ac:chgData name="Thomas" userId="575d030b64f4584e" providerId="LiveId" clId="{71734FF0-E7BD-4E37-AB70-FA70FFC7C74A}" dt="2022-03-22T16:25:32.951" v="1789"/>
          <ac:spMkLst>
            <pc:docMk/>
            <pc:sldMk cId="2014900527" sldId="775"/>
            <ac:spMk id="94" creationId="{03F2A5E7-C5BB-4DD9-AC2D-9E5B47FA61DA}"/>
          </ac:spMkLst>
        </pc:spChg>
        <pc:spChg chg="mod">
          <ac:chgData name="Thomas" userId="575d030b64f4584e" providerId="LiveId" clId="{71734FF0-E7BD-4E37-AB70-FA70FFC7C74A}" dt="2022-03-22T16:26:04.981" v="1794"/>
          <ac:spMkLst>
            <pc:docMk/>
            <pc:sldMk cId="2014900527" sldId="775"/>
            <ac:spMk id="97" creationId="{681CB745-49D9-44DE-91E6-8B4E8DADCF34}"/>
          </ac:spMkLst>
        </pc:spChg>
        <pc:spChg chg="mod">
          <ac:chgData name="Thomas" userId="575d030b64f4584e" providerId="LiveId" clId="{71734FF0-E7BD-4E37-AB70-FA70FFC7C74A}" dt="2022-03-22T16:26:04.981" v="1794"/>
          <ac:spMkLst>
            <pc:docMk/>
            <pc:sldMk cId="2014900527" sldId="775"/>
            <ac:spMk id="98" creationId="{2D5D6017-4BF5-4E4F-B932-5C7320743555}"/>
          </ac:spMkLst>
        </pc:spChg>
        <pc:spChg chg="add mod">
          <ac:chgData name="Thomas" userId="575d030b64f4584e" providerId="LiveId" clId="{71734FF0-E7BD-4E37-AB70-FA70FFC7C74A}" dt="2022-03-22T16:26:11.614" v="1796" actId="1076"/>
          <ac:spMkLst>
            <pc:docMk/>
            <pc:sldMk cId="2014900527" sldId="775"/>
            <ac:spMk id="99" creationId="{313F6486-DC63-448C-BA9C-064205546AB6}"/>
          </ac:spMkLst>
        </pc:spChg>
        <pc:grpChg chg="add del mod">
          <ac:chgData name="Thomas" userId="575d030b64f4584e" providerId="LiveId" clId="{71734FF0-E7BD-4E37-AB70-FA70FFC7C74A}" dt="2022-03-22T16:22:32.839" v="1657" actId="478"/>
          <ac:grpSpMkLst>
            <pc:docMk/>
            <pc:sldMk cId="2014900527" sldId="775"/>
            <ac:grpSpMk id="14" creationId="{576A3446-8E32-42B9-BA22-DCA0F92A01A0}"/>
          </ac:grpSpMkLst>
        </pc:grpChg>
        <pc:grpChg chg="add del mod">
          <ac:chgData name="Thomas" userId="575d030b64f4584e" providerId="LiveId" clId="{71734FF0-E7BD-4E37-AB70-FA70FFC7C74A}" dt="2022-03-22T16:22:29.722" v="1653"/>
          <ac:grpSpMkLst>
            <pc:docMk/>
            <pc:sldMk cId="2014900527" sldId="775"/>
            <ac:grpSpMk id="28" creationId="{54E6F516-0281-42F8-8DA7-54626F86D394}"/>
          </ac:grpSpMkLst>
        </pc:grpChg>
        <pc:grpChg chg="add mod">
          <ac:chgData name="Thomas" userId="575d030b64f4584e" providerId="LiveId" clId="{71734FF0-E7BD-4E37-AB70-FA70FFC7C74A}" dt="2022-03-22T16:22:25.769" v="1644" actId="571"/>
          <ac:grpSpMkLst>
            <pc:docMk/>
            <pc:sldMk cId="2014900527" sldId="775"/>
            <ac:grpSpMk id="37" creationId="{0B63310E-A2A8-474C-9470-D4A286EC3F08}"/>
          </ac:grpSpMkLst>
        </pc:grpChg>
        <pc:grpChg chg="add mod">
          <ac:chgData name="Thomas" userId="575d030b64f4584e" providerId="LiveId" clId="{71734FF0-E7BD-4E37-AB70-FA70FFC7C74A}" dt="2022-03-22T16:22:25.769" v="1644" actId="571"/>
          <ac:grpSpMkLst>
            <pc:docMk/>
            <pc:sldMk cId="2014900527" sldId="775"/>
            <ac:grpSpMk id="41" creationId="{FCCC8C86-D48C-412D-A802-57DF99F9D333}"/>
          </ac:grpSpMkLst>
        </pc:grpChg>
        <pc:grpChg chg="add mod">
          <ac:chgData name="Thomas" userId="575d030b64f4584e" providerId="LiveId" clId="{71734FF0-E7BD-4E37-AB70-FA70FFC7C74A}" dt="2022-03-22T16:22:25.360" v="1643" actId="571"/>
          <ac:grpSpMkLst>
            <pc:docMk/>
            <pc:sldMk cId="2014900527" sldId="775"/>
            <ac:grpSpMk id="50" creationId="{D2CEDDF3-CDFA-4D74-8F6A-FE1077EB7567}"/>
          </ac:grpSpMkLst>
        </pc:grpChg>
        <pc:grpChg chg="add mod">
          <ac:chgData name="Thomas" userId="575d030b64f4584e" providerId="LiveId" clId="{71734FF0-E7BD-4E37-AB70-FA70FFC7C74A}" dt="2022-03-22T16:22:25.360" v="1643" actId="571"/>
          <ac:grpSpMkLst>
            <pc:docMk/>
            <pc:sldMk cId="2014900527" sldId="775"/>
            <ac:grpSpMk id="54" creationId="{E9228B17-C59A-4C8C-8FB9-618563DF1C22}"/>
          </ac:grpSpMkLst>
        </pc:grpChg>
        <pc:grpChg chg="add mod ord">
          <ac:chgData name="Thomas" userId="575d030b64f4584e" providerId="LiveId" clId="{71734FF0-E7BD-4E37-AB70-FA70FFC7C74A}" dt="2022-03-22T16:24:31.189" v="1772" actId="166"/>
          <ac:grpSpMkLst>
            <pc:docMk/>
            <pc:sldMk cId="2014900527" sldId="775"/>
            <ac:grpSpMk id="63" creationId="{370F3AC8-E2F3-4488-9E31-D27F50A72683}"/>
          </ac:grpSpMkLst>
        </pc:grpChg>
        <pc:grpChg chg="add mod">
          <ac:chgData name="Thomas" userId="575d030b64f4584e" providerId="LiveId" clId="{71734FF0-E7BD-4E37-AB70-FA70FFC7C74A}" dt="2022-03-22T16:25:14.198" v="1784" actId="1076"/>
          <ac:grpSpMkLst>
            <pc:docMk/>
            <pc:sldMk cId="2014900527" sldId="775"/>
            <ac:grpSpMk id="83" creationId="{F523B9E3-08FE-4D00-8EC8-7DF821E41B00}"/>
          </ac:grpSpMkLst>
        </pc:grpChg>
        <pc:grpChg chg="add mod">
          <ac:chgData name="Thomas" userId="575d030b64f4584e" providerId="LiveId" clId="{71734FF0-E7BD-4E37-AB70-FA70FFC7C74A}" dt="2022-03-22T16:25:41.801" v="1791" actId="1076"/>
          <ac:grpSpMkLst>
            <pc:docMk/>
            <pc:sldMk cId="2014900527" sldId="775"/>
            <ac:grpSpMk id="89" creationId="{D81D4063-BF70-4055-9AC1-0B98A91C0C11}"/>
          </ac:grpSpMkLst>
        </pc:grpChg>
        <pc:grpChg chg="add mod">
          <ac:chgData name="Thomas" userId="575d030b64f4584e" providerId="LiveId" clId="{71734FF0-E7BD-4E37-AB70-FA70FFC7C74A}" dt="2022-03-22T16:25:48.813" v="1793" actId="1076"/>
          <ac:grpSpMkLst>
            <pc:docMk/>
            <pc:sldMk cId="2014900527" sldId="775"/>
            <ac:grpSpMk id="92" creationId="{F835E2D8-3C94-4ECB-BD4C-53D668B8F446}"/>
          </ac:grpSpMkLst>
        </pc:grpChg>
        <pc:grpChg chg="add mod">
          <ac:chgData name="Thomas" userId="575d030b64f4584e" providerId="LiveId" clId="{71734FF0-E7BD-4E37-AB70-FA70FFC7C74A}" dt="2022-03-22T16:26:14.756" v="1797" actId="1076"/>
          <ac:grpSpMkLst>
            <pc:docMk/>
            <pc:sldMk cId="2014900527" sldId="775"/>
            <ac:grpSpMk id="96" creationId="{0D87A5CD-FA89-4188-97BF-223E2358BC16}"/>
          </ac:grpSpMkLst>
        </pc:grpChg>
        <pc:picChg chg="add mod">
          <ac:chgData name="Thomas" userId="575d030b64f4584e" providerId="LiveId" clId="{71734FF0-E7BD-4E37-AB70-FA70FFC7C74A}" dt="2022-03-22T16:25:08.231" v="1783" actId="1076"/>
          <ac:picMkLst>
            <pc:docMk/>
            <pc:sldMk cId="2014900527" sldId="775"/>
            <ac:picMk id="82" creationId="{279159E5-4DCE-4DB1-B238-182335C7E29D}"/>
          </ac:picMkLst>
        </pc:picChg>
        <pc:picChg chg="add mod">
          <ac:chgData name="Thomas" userId="575d030b64f4584e" providerId="LiveId" clId="{71734FF0-E7BD-4E37-AB70-FA70FFC7C74A}" dt="2022-03-22T16:25:17.486" v="1785" actId="1076"/>
          <ac:picMkLst>
            <pc:docMk/>
            <pc:sldMk cId="2014900527" sldId="775"/>
            <ac:picMk id="87" creationId="{303934D0-371F-4236-9A47-372993A67989}"/>
          </ac:picMkLst>
        </pc:picChg>
        <pc:picChg chg="add mod">
          <ac:chgData name="Thomas" userId="575d030b64f4584e" providerId="LiveId" clId="{71734FF0-E7BD-4E37-AB70-FA70FFC7C74A}" dt="2022-03-22T16:25:26.583" v="1788" actId="1076"/>
          <ac:picMkLst>
            <pc:docMk/>
            <pc:sldMk cId="2014900527" sldId="775"/>
            <ac:picMk id="88" creationId="{342C467F-D177-4C96-8682-BCA92BBE5966}"/>
          </ac:picMkLst>
        </pc:picChg>
        <pc:picChg chg="add mod">
          <ac:chgData name="Thomas" userId="575d030b64f4584e" providerId="LiveId" clId="{71734FF0-E7BD-4E37-AB70-FA70FFC7C74A}" dt="2022-03-22T16:25:45.266" v="1792" actId="1076"/>
          <ac:picMkLst>
            <pc:docMk/>
            <pc:sldMk cId="2014900527" sldId="775"/>
            <ac:picMk id="95" creationId="{C87C48E5-6FC9-4E1B-9FA0-D4B43EAC8E5F}"/>
          </ac:picMkLst>
        </pc:picChg>
      </pc:sldChg>
      <pc:sldChg chg="addSp delSp modSp add mod">
        <pc:chgData name="Thomas" userId="575d030b64f4584e" providerId="LiveId" clId="{71734FF0-E7BD-4E37-AB70-FA70FFC7C74A}" dt="2022-03-22T16:30:42.766" v="1912" actId="1076"/>
        <pc:sldMkLst>
          <pc:docMk/>
          <pc:sldMk cId="1822788307" sldId="776"/>
        </pc:sldMkLst>
        <pc:spChg chg="del">
          <ac:chgData name="Thomas" userId="575d030b64f4584e" providerId="LiveId" clId="{71734FF0-E7BD-4E37-AB70-FA70FFC7C74A}" dt="2022-03-22T16:27:20.382" v="1799" actId="478"/>
          <ac:spMkLst>
            <pc:docMk/>
            <pc:sldMk cId="1822788307" sldId="776"/>
            <ac:spMk id="16" creationId="{C2A85EEC-521C-4108-844C-D973332839C8}"/>
          </ac:spMkLst>
        </pc:spChg>
        <pc:spChg chg="del">
          <ac:chgData name="Thomas" userId="575d030b64f4584e" providerId="LiveId" clId="{71734FF0-E7BD-4E37-AB70-FA70FFC7C74A}" dt="2022-03-22T16:27:20.382" v="1799" actId="478"/>
          <ac:spMkLst>
            <pc:docMk/>
            <pc:sldMk cId="1822788307" sldId="776"/>
            <ac:spMk id="17" creationId="{AC338107-0D87-4CFF-82F4-A2168B8A2C20}"/>
          </ac:spMkLst>
        </pc:spChg>
        <pc:spChg chg="del">
          <ac:chgData name="Thomas" userId="575d030b64f4584e" providerId="LiveId" clId="{71734FF0-E7BD-4E37-AB70-FA70FFC7C74A}" dt="2022-03-22T16:27:20.382" v="1799" actId="478"/>
          <ac:spMkLst>
            <pc:docMk/>
            <pc:sldMk cId="1822788307" sldId="776"/>
            <ac:spMk id="18" creationId="{AB964A8F-5178-4B1A-AAEC-F659ED9C8818}"/>
          </ac:spMkLst>
        </pc:spChg>
        <pc:spChg chg="del">
          <ac:chgData name="Thomas" userId="575d030b64f4584e" providerId="LiveId" clId="{71734FF0-E7BD-4E37-AB70-FA70FFC7C74A}" dt="2022-03-22T16:27:20.382" v="1799" actId="478"/>
          <ac:spMkLst>
            <pc:docMk/>
            <pc:sldMk cId="1822788307" sldId="776"/>
            <ac:spMk id="19" creationId="{F3368E2D-CC79-4934-8E79-12C26BD4B072}"/>
          </ac:spMkLst>
        </pc:spChg>
        <pc:spChg chg="del">
          <ac:chgData name="Thomas" userId="575d030b64f4584e" providerId="LiveId" clId="{71734FF0-E7BD-4E37-AB70-FA70FFC7C74A}" dt="2022-03-22T16:27:20.382" v="1799" actId="478"/>
          <ac:spMkLst>
            <pc:docMk/>
            <pc:sldMk cId="1822788307" sldId="776"/>
            <ac:spMk id="20" creationId="{8DB132B7-067C-4B05-8E0F-0E9B6C5A398D}"/>
          </ac:spMkLst>
        </pc:spChg>
        <pc:spChg chg="del">
          <ac:chgData name="Thomas" userId="575d030b64f4584e" providerId="LiveId" clId="{71734FF0-E7BD-4E37-AB70-FA70FFC7C74A}" dt="2022-03-22T16:27:20.382" v="1799" actId="478"/>
          <ac:spMkLst>
            <pc:docMk/>
            <pc:sldMk cId="1822788307" sldId="776"/>
            <ac:spMk id="21" creationId="{41AC8F44-8438-4A36-961C-7943C3076CB1}"/>
          </ac:spMkLst>
        </pc:spChg>
        <pc:spChg chg="del">
          <ac:chgData name="Thomas" userId="575d030b64f4584e" providerId="LiveId" clId="{71734FF0-E7BD-4E37-AB70-FA70FFC7C74A}" dt="2022-03-22T16:27:20.382" v="1799" actId="478"/>
          <ac:spMkLst>
            <pc:docMk/>
            <pc:sldMk cId="1822788307" sldId="776"/>
            <ac:spMk id="22" creationId="{E92D899D-D334-4792-BFC3-F5D2866DBEF4}"/>
          </ac:spMkLst>
        </pc:spChg>
        <pc:spChg chg="del">
          <ac:chgData name="Thomas" userId="575d030b64f4584e" providerId="LiveId" clId="{71734FF0-E7BD-4E37-AB70-FA70FFC7C74A}" dt="2022-03-22T16:27:20.382" v="1799" actId="478"/>
          <ac:spMkLst>
            <pc:docMk/>
            <pc:sldMk cId="1822788307" sldId="776"/>
            <ac:spMk id="23" creationId="{E1DE77B2-E0E4-4EA5-99FB-1A0FD1AD30C0}"/>
          </ac:spMkLst>
        </pc:spChg>
        <pc:spChg chg="del">
          <ac:chgData name="Thomas" userId="575d030b64f4584e" providerId="LiveId" clId="{71734FF0-E7BD-4E37-AB70-FA70FFC7C74A}" dt="2022-03-22T16:27:20.382" v="1799" actId="478"/>
          <ac:spMkLst>
            <pc:docMk/>
            <pc:sldMk cId="1822788307" sldId="776"/>
            <ac:spMk id="24" creationId="{CE094769-4AD3-4A58-9E1F-9B88B73233B8}"/>
          </ac:spMkLst>
        </pc:spChg>
        <pc:spChg chg="del">
          <ac:chgData name="Thomas" userId="575d030b64f4584e" providerId="LiveId" clId="{71734FF0-E7BD-4E37-AB70-FA70FFC7C74A}" dt="2022-03-22T16:27:20.382" v="1799" actId="478"/>
          <ac:spMkLst>
            <pc:docMk/>
            <pc:sldMk cId="1822788307" sldId="776"/>
            <ac:spMk id="25" creationId="{61425D23-0AC0-496C-A0EF-369A963567BA}"/>
          </ac:spMkLst>
        </pc:spChg>
        <pc:spChg chg="del">
          <ac:chgData name="Thomas" userId="575d030b64f4584e" providerId="LiveId" clId="{71734FF0-E7BD-4E37-AB70-FA70FFC7C74A}" dt="2022-03-22T16:27:20.382" v="1799" actId="478"/>
          <ac:spMkLst>
            <pc:docMk/>
            <pc:sldMk cId="1822788307" sldId="776"/>
            <ac:spMk id="27" creationId="{D836650C-DD4B-42DD-988C-F4A8D9058E55}"/>
          </ac:spMkLst>
        </pc:spChg>
        <pc:spChg chg="add mod ord">
          <ac:chgData name="Thomas" userId="575d030b64f4584e" providerId="LiveId" clId="{71734FF0-E7BD-4E37-AB70-FA70FFC7C74A}" dt="2022-03-22T16:29:00.598" v="1885" actId="12788"/>
          <ac:spMkLst>
            <pc:docMk/>
            <pc:sldMk cId="1822788307" sldId="776"/>
            <ac:spMk id="51" creationId="{735B26D9-2DBC-4656-A198-2D7CF47BE69C}"/>
          </ac:spMkLst>
        </pc:spChg>
        <pc:spChg chg="add mod">
          <ac:chgData name="Thomas" userId="575d030b64f4584e" providerId="LiveId" clId="{71734FF0-E7BD-4E37-AB70-FA70FFC7C74A}" dt="2022-03-22T16:27:27.064" v="1801" actId="108"/>
          <ac:spMkLst>
            <pc:docMk/>
            <pc:sldMk cId="1822788307" sldId="776"/>
            <ac:spMk id="52" creationId="{AFAB486C-C465-4FE7-A462-4F5208574C32}"/>
          </ac:spMkLst>
        </pc:spChg>
        <pc:spChg chg="add mod">
          <ac:chgData name="Thomas" userId="575d030b64f4584e" providerId="LiveId" clId="{71734FF0-E7BD-4E37-AB70-FA70FFC7C74A}" dt="2022-03-22T16:27:27.591" v="1802" actId="108"/>
          <ac:spMkLst>
            <pc:docMk/>
            <pc:sldMk cId="1822788307" sldId="776"/>
            <ac:spMk id="53" creationId="{4066563D-39B7-4B82-9D20-28860B7B9476}"/>
          </ac:spMkLst>
        </pc:spChg>
        <pc:spChg chg="add mod">
          <ac:chgData name="Thomas" userId="575d030b64f4584e" providerId="LiveId" clId="{71734FF0-E7BD-4E37-AB70-FA70FFC7C74A}" dt="2022-03-22T16:27:27.919" v="1803" actId="108"/>
          <ac:spMkLst>
            <pc:docMk/>
            <pc:sldMk cId="1822788307" sldId="776"/>
            <ac:spMk id="54" creationId="{5AB3F5FB-0F69-4969-9ACD-8895B5B4FB0C}"/>
          </ac:spMkLst>
        </pc:spChg>
        <pc:spChg chg="add mod">
          <ac:chgData name="Thomas" userId="575d030b64f4584e" providerId="LiveId" clId="{71734FF0-E7BD-4E37-AB70-FA70FFC7C74A}" dt="2022-03-22T16:27:28.277" v="1804" actId="108"/>
          <ac:spMkLst>
            <pc:docMk/>
            <pc:sldMk cId="1822788307" sldId="776"/>
            <ac:spMk id="55" creationId="{0DCA8ED9-CA09-47AB-8BD1-1A638C9F1AAF}"/>
          </ac:spMkLst>
        </pc:spChg>
        <pc:spChg chg="add mod">
          <ac:chgData name="Thomas" userId="575d030b64f4584e" providerId="LiveId" clId="{71734FF0-E7BD-4E37-AB70-FA70FFC7C74A}" dt="2022-03-22T16:27:28.616" v="1805" actId="108"/>
          <ac:spMkLst>
            <pc:docMk/>
            <pc:sldMk cId="1822788307" sldId="776"/>
            <ac:spMk id="56" creationId="{C41D9A12-97A7-48C2-8BE6-84AFCBB5A783}"/>
          </ac:spMkLst>
        </pc:spChg>
        <pc:spChg chg="add mod">
          <ac:chgData name="Thomas" userId="575d030b64f4584e" providerId="LiveId" clId="{71734FF0-E7BD-4E37-AB70-FA70FFC7C74A}" dt="2022-03-22T16:27:30.589" v="1811" actId="108"/>
          <ac:spMkLst>
            <pc:docMk/>
            <pc:sldMk cId="1822788307" sldId="776"/>
            <ac:spMk id="57" creationId="{99DCE006-0602-49D4-AC85-410191951B53}"/>
          </ac:spMkLst>
        </pc:spChg>
        <pc:spChg chg="add mod">
          <ac:chgData name="Thomas" userId="575d030b64f4584e" providerId="LiveId" clId="{71734FF0-E7BD-4E37-AB70-FA70FFC7C74A}" dt="2022-03-22T16:27:30.268" v="1810" actId="108"/>
          <ac:spMkLst>
            <pc:docMk/>
            <pc:sldMk cId="1822788307" sldId="776"/>
            <ac:spMk id="58" creationId="{4CA54062-6F4D-4BEC-9408-6B49FB1C7F63}"/>
          </ac:spMkLst>
        </pc:spChg>
        <pc:spChg chg="add mod">
          <ac:chgData name="Thomas" userId="575d030b64f4584e" providerId="LiveId" clId="{71734FF0-E7BD-4E37-AB70-FA70FFC7C74A}" dt="2022-03-22T16:27:29.959" v="1809" actId="108"/>
          <ac:spMkLst>
            <pc:docMk/>
            <pc:sldMk cId="1822788307" sldId="776"/>
            <ac:spMk id="59" creationId="{DE4E17FB-4834-4389-BBE1-2D91831CA74F}"/>
          </ac:spMkLst>
        </pc:spChg>
        <pc:spChg chg="add mod">
          <ac:chgData name="Thomas" userId="575d030b64f4584e" providerId="LiveId" clId="{71734FF0-E7BD-4E37-AB70-FA70FFC7C74A}" dt="2022-03-22T16:27:29.606" v="1808" actId="108"/>
          <ac:spMkLst>
            <pc:docMk/>
            <pc:sldMk cId="1822788307" sldId="776"/>
            <ac:spMk id="60" creationId="{DCE72A95-C040-44DE-B8BA-7A6ADED282B9}"/>
          </ac:spMkLst>
        </pc:spChg>
        <pc:spChg chg="add mod">
          <ac:chgData name="Thomas" userId="575d030b64f4584e" providerId="LiveId" clId="{71734FF0-E7BD-4E37-AB70-FA70FFC7C74A}" dt="2022-03-22T16:27:29.283" v="1807" actId="108"/>
          <ac:spMkLst>
            <pc:docMk/>
            <pc:sldMk cId="1822788307" sldId="776"/>
            <ac:spMk id="61" creationId="{98629F6A-A5F3-4252-B6F7-569A493ABB8C}"/>
          </ac:spMkLst>
        </pc:spChg>
        <pc:spChg chg="add mod">
          <ac:chgData name="Thomas" userId="575d030b64f4584e" providerId="LiveId" clId="{71734FF0-E7BD-4E37-AB70-FA70FFC7C74A}" dt="2022-03-22T16:27:28.961" v="1806" actId="108"/>
          <ac:spMkLst>
            <pc:docMk/>
            <pc:sldMk cId="1822788307" sldId="776"/>
            <ac:spMk id="62" creationId="{2EFF88B9-25AA-4F29-AF0A-6B48397F4C31}"/>
          </ac:spMkLst>
        </pc:spChg>
        <pc:spChg chg="del">
          <ac:chgData name="Thomas" userId="575d030b64f4584e" providerId="LiveId" clId="{71734FF0-E7BD-4E37-AB70-FA70FFC7C74A}" dt="2022-03-22T16:27:20.382" v="1799" actId="478"/>
          <ac:spMkLst>
            <pc:docMk/>
            <pc:sldMk cId="1822788307" sldId="776"/>
            <ac:spMk id="72" creationId="{FECC7FEE-27FB-41D7-8FB8-03550DF4920F}"/>
          </ac:spMkLst>
        </pc:spChg>
        <pc:spChg chg="del">
          <ac:chgData name="Thomas" userId="575d030b64f4584e" providerId="LiveId" clId="{71734FF0-E7BD-4E37-AB70-FA70FFC7C74A}" dt="2022-03-22T16:27:20.382" v="1799" actId="478"/>
          <ac:spMkLst>
            <pc:docMk/>
            <pc:sldMk cId="1822788307" sldId="776"/>
            <ac:spMk id="73" creationId="{C91E8B4F-E24E-44B0-9E25-ED9195F11652}"/>
          </ac:spMkLst>
        </pc:spChg>
        <pc:spChg chg="del">
          <ac:chgData name="Thomas" userId="575d030b64f4584e" providerId="LiveId" clId="{71734FF0-E7BD-4E37-AB70-FA70FFC7C74A}" dt="2022-03-22T16:27:20.382" v="1799" actId="478"/>
          <ac:spMkLst>
            <pc:docMk/>
            <pc:sldMk cId="1822788307" sldId="776"/>
            <ac:spMk id="74" creationId="{88BE6497-7AB5-4616-ABBA-5FACD45EF96A}"/>
          </ac:spMkLst>
        </pc:spChg>
        <pc:spChg chg="del">
          <ac:chgData name="Thomas" userId="575d030b64f4584e" providerId="LiveId" clId="{71734FF0-E7BD-4E37-AB70-FA70FFC7C74A}" dt="2022-03-22T16:27:20.382" v="1799" actId="478"/>
          <ac:spMkLst>
            <pc:docMk/>
            <pc:sldMk cId="1822788307" sldId="776"/>
            <ac:spMk id="75" creationId="{9C30B3F8-D0AA-4F0C-9ECF-F479F36627DA}"/>
          </ac:spMkLst>
        </pc:spChg>
        <pc:spChg chg="add mod">
          <ac:chgData name="Thomas" userId="575d030b64f4584e" providerId="LiveId" clId="{71734FF0-E7BD-4E37-AB70-FA70FFC7C74A}" dt="2022-03-22T16:29:00.598" v="1885" actId="12788"/>
          <ac:spMkLst>
            <pc:docMk/>
            <pc:sldMk cId="1822788307" sldId="776"/>
            <ac:spMk id="76" creationId="{9DA5B0B3-4CEE-4D00-83B9-827EDB8509A3}"/>
          </ac:spMkLst>
        </pc:spChg>
        <pc:spChg chg="del">
          <ac:chgData name="Thomas" userId="575d030b64f4584e" providerId="LiveId" clId="{71734FF0-E7BD-4E37-AB70-FA70FFC7C74A}" dt="2022-03-22T16:27:20.382" v="1799" actId="478"/>
          <ac:spMkLst>
            <pc:docMk/>
            <pc:sldMk cId="1822788307" sldId="776"/>
            <ac:spMk id="77" creationId="{DE131480-83E4-4F92-AF7B-9FE23236A935}"/>
          </ac:spMkLst>
        </pc:spChg>
        <pc:spChg chg="del">
          <ac:chgData name="Thomas" userId="575d030b64f4584e" providerId="LiveId" clId="{71734FF0-E7BD-4E37-AB70-FA70FFC7C74A}" dt="2022-03-22T16:27:20.382" v="1799" actId="478"/>
          <ac:spMkLst>
            <pc:docMk/>
            <pc:sldMk cId="1822788307" sldId="776"/>
            <ac:spMk id="78" creationId="{89D8D007-25E9-4060-88E9-00EA3266AB77}"/>
          </ac:spMkLst>
        </pc:spChg>
        <pc:spChg chg="del">
          <ac:chgData name="Thomas" userId="575d030b64f4584e" providerId="LiveId" clId="{71734FF0-E7BD-4E37-AB70-FA70FFC7C74A}" dt="2022-03-22T16:27:20.382" v="1799" actId="478"/>
          <ac:spMkLst>
            <pc:docMk/>
            <pc:sldMk cId="1822788307" sldId="776"/>
            <ac:spMk id="79" creationId="{445B269D-AEC3-4C55-8E9D-BCE9352BB5A2}"/>
          </ac:spMkLst>
        </pc:spChg>
        <pc:spChg chg="del">
          <ac:chgData name="Thomas" userId="575d030b64f4584e" providerId="LiveId" clId="{71734FF0-E7BD-4E37-AB70-FA70FFC7C74A}" dt="2022-03-22T16:27:20.382" v="1799" actId="478"/>
          <ac:spMkLst>
            <pc:docMk/>
            <pc:sldMk cId="1822788307" sldId="776"/>
            <ac:spMk id="80" creationId="{D5CC7FAD-1A82-4352-913F-413EB00A2B80}"/>
          </ac:spMkLst>
        </pc:spChg>
        <pc:spChg chg="del">
          <ac:chgData name="Thomas" userId="575d030b64f4584e" providerId="LiveId" clId="{71734FF0-E7BD-4E37-AB70-FA70FFC7C74A}" dt="2022-03-22T16:27:20.382" v="1799" actId="478"/>
          <ac:spMkLst>
            <pc:docMk/>
            <pc:sldMk cId="1822788307" sldId="776"/>
            <ac:spMk id="81" creationId="{5705E5A2-4BA5-4AC3-B2DC-54C5B26082FA}"/>
          </ac:spMkLst>
        </pc:spChg>
        <pc:spChg chg="del">
          <ac:chgData name="Thomas" userId="575d030b64f4584e" providerId="LiveId" clId="{71734FF0-E7BD-4E37-AB70-FA70FFC7C74A}" dt="2022-03-22T16:27:20.382" v="1799" actId="478"/>
          <ac:spMkLst>
            <pc:docMk/>
            <pc:sldMk cId="1822788307" sldId="776"/>
            <ac:spMk id="99" creationId="{313F6486-DC63-448C-BA9C-064205546AB6}"/>
          </ac:spMkLst>
        </pc:spChg>
        <pc:spChg chg="mod">
          <ac:chgData name="Thomas" userId="575d030b64f4584e" providerId="LiveId" clId="{71734FF0-E7BD-4E37-AB70-FA70FFC7C74A}" dt="2022-03-22T16:27:59.536" v="1818"/>
          <ac:spMkLst>
            <pc:docMk/>
            <pc:sldMk cId="1822788307" sldId="776"/>
            <ac:spMk id="101" creationId="{E6F6D711-AD9C-482C-AB44-9BB571D77F2A}"/>
          </ac:spMkLst>
        </pc:spChg>
        <pc:spChg chg="mod">
          <ac:chgData name="Thomas" userId="575d030b64f4584e" providerId="LiveId" clId="{71734FF0-E7BD-4E37-AB70-FA70FFC7C74A}" dt="2022-03-22T16:27:59.536" v="1818"/>
          <ac:spMkLst>
            <pc:docMk/>
            <pc:sldMk cId="1822788307" sldId="776"/>
            <ac:spMk id="102" creationId="{D8B8BFED-513F-4CA0-9186-F20E48C70BCE}"/>
          </ac:spMkLst>
        </pc:spChg>
        <pc:spChg chg="mod">
          <ac:chgData name="Thomas" userId="575d030b64f4584e" providerId="LiveId" clId="{71734FF0-E7BD-4E37-AB70-FA70FFC7C74A}" dt="2022-03-22T16:27:59.536" v="1818"/>
          <ac:spMkLst>
            <pc:docMk/>
            <pc:sldMk cId="1822788307" sldId="776"/>
            <ac:spMk id="103" creationId="{289D1E39-75EA-48A3-9110-2EA185A67199}"/>
          </ac:spMkLst>
        </pc:spChg>
        <pc:spChg chg="mod">
          <ac:chgData name="Thomas" userId="575d030b64f4584e" providerId="LiveId" clId="{71734FF0-E7BD-4E37-AB70-FA70FFC7C74A}" dt="2022-03-22T16:27:59.536" v="1818"/>
          <ac:spMkLst>
            <pc:docMk/>
            <pc:sldMk cId="1822788307" sldId="776"/>
            <ac:spMk id="104" creationId="{E800C6E0-3BD5-4F9C-8DCB-18B80B637D66}"/>
          </ac:spMkLst>
        </pc:spChg>
        <pc:spChg chg="mod">
          <ac:chgData name="Thomas" userId="575d030b64f4584e" providerId="LiveId" clId="{71734FF0-E7BD-4E37-AB70-FA70FFC7C74A}" dt="2022-03-22T16:27:59.536" v="1818"/>
          <ac:spMkLst>
            <pc:docMk/>
            <pc:sldMk cId="1822788307" sldId="776"/>
            <ac:spMk id="105" creationId="{69EB2538-65CC-4A4C-8E18-F56D9C5C84B7}"/>
          </ac:spMkLst>
        </pc:spChg>
        <pc:spChg chg="mod">
          <ac:chgData name="Thomas" userId="575d030b64f4584e" providerId="LiveId" clId="{71734FF0-E7BD-4E37-AB70-FA70FFC7C74A}" dt="2022-03-22T16:27:59.536" v="1818"/>
          <ac:spMkLst>
            <pc:docMk/>
            <pc:sldMk cId="1822788307" sldId="776"/>
            <ac:spMk id="106" creationId="{F5ECD9B1-AA7E-419A-AA5B-9D9AF67B356A}"/>
          </ac:spMkLst>
        </pc:spChg>
        <pc:spChg chg="mod">
          <ac:chgData name="Thomas" userId="575d030b64f4584e" providerId="LiveId" clId="{71734FF0-E7BD-4E37-AB70-FA70FFC7C74A}" dt="2022-03-22T16:27:59.536" v="1818"/>
          <ac:spMkLst>
            <pc:docMk/>
            <pc:sldMk cId="1822788307" sldId="776"/>
            <ac:spMk id="107" creationId="{EAD49705-77C6-4450-8CE1-B9D74E1A4F18}"/>
          </ac:spMkLst>
        </pc:spChg>
        <pc:spChg chg="mod">
          <ac:chgData name="Thomas" userId="575d030b64f4584e" providerId="LiveId" clId="{71734FF0-E7BD-4E37-AB70-FA70FFC7C74A}" dt="2022-03-22T16:27:59.536" v="1818"/>
          <ac:spMkLst>
            <pc:docMk/>
            <pc:sldMk cId="1822788307" sldId="776"/>
            <ac:spMk id="108" creationId="{B56373B5-ECD2-434E-8861-BD27CE8383F4}"/>
          </ac:spMkLst>
        </pc:spChg>
        <pc:spChg chg="add mod">
          <ac:chgData name="Thomas" userId="575d030b64f4584e" providerId="LiveId" clId="{71734FF0-E7BD-4E37-AB70-FA70FFC7C74A}" dt="2022-03-22T16:29:04.615" v="1887" actId="571"/>
          <ac:spMkLst>
            <pc:docMk/>
            <pc:sldMk cId="1822788307" sldId="776"/>
            <ac:spMk id="109" creationId="{42E8D51B-6B7D-48FF-8309-A42EBC344485}"/>
          </ac:spMkLst>
        </pc:spChg>
        <pc:spChg chg="add mod">
          <ac:chgData name="Thomas" userId="575d030b64f4584e" providerId="LiveId" clId="{71734FF0-E7BD-4E37-AB70-FA70FFC7C74A}" dt="2022-03-22T16:29:06.220" v="1888" actId="571"/>
          <ac:spMkLst>
            <pc:docMk/>
            <pc:sldMk cId="1822788307" sldId="776"/>
            <ac:spMk id="110" creationId="{3340B1A2-1CB6-41DF-9699-E9497ADA69C1}"/>
          </ac:spMkLst>
        </pc:spChg>
        <pc:spChg chg="add mod">
          <ac:chgData name="Thomas" userId="575d030b64f4584e" providerId="LiveId" clId="{71734FF0-E7BD-4E37-AB70-FA70FFC7C74A}" dt="2022-03-22T16:29:07.983" v="1889" actId="571"/>
          <ac:spMkLst>
            <pc:docMk/>
            <pc:sldMk cId="1822788307" sldId="776"/>
            <ac:spMk id="111" creationId="{31FC74E0-4988-4229-A905-D403E5CC12C1}"/>
          </ac:spMkLst>
        </pc:spChg>
        <pc:spChg chg="add mod">
          <ac:chgData name="Thomas" userId="575d030b64f4584e" providerId="LiveId" clId="{71734FF0-E7BD-4E37-AB70-FA70FFC7C74A}" dt="2022-03-22T16:29:09.556" v="1890" actId="571"/>
          <ac:spMkLst>
            <pc:docMk/>
            <pc:sldMk cId="1822788307" sldId="776"/>
            <ac:spMk id="112" creationId="{C0F86C2C-D0BB-43C6-A4CA-DF3126A7E377}"/>
          </ac:spMkLst>
        </pc:spChg>
        <pc:spChg chg="add mod">
          <ac:chgData name="Thomas" userId="575d030b64f4584e" providerId="LiveId" clId="{71734FF0-E7BD-4E37-AB70-FA70FFC7C74A}" dt="2022-03-22T16:29:11.911" v="1891" actId="571"/>
          <ac:spMkLst>
            <pc:docMk/>
            <pc:sldMk cId="1822788307" sldId="776"/>
            <ac:spMk id="113" creationId="{C99EF301-57AA-47A0-AE4A-F2BFC2B560D8}"/>
          </ac:spMkLst>
        </pc:spChg>
        <pc:spChg chg="add del mod">
          <ac:chgData name="Thomas" userId="575d030b64f4584e" providerId="LiveId" clId="{71734FF0-E7BD-4E37-AB70-FA70FFC7C74A}" dt="2022-03-22T16:29:18.744" v="1893" actId="478"/>
          <ac:spMkLst>
            <pc:docMk/>
            <pc:sldMk cId="1822788307" sldId="776"/>
            <ac:spMk id="114" creationId="{332FA34B-7D35-4BC0-BF85-F50A5BE2A983}"/>
          </ac:spMkLst>
        </pc:spChg>
        <pc:spChg chg="add mod">
          <ac:chgData name="Thomas" userId="575d030b64f4584e" providerId="LiveId" clId="{71734FF0-E7BD-4E37-AB70-FA70FFC7C74A}" dt="2022-03-22T16:29:17.261" v="1892" actId="571"/>
          <ac:spMkLst>
            <pc:docMk/>
            <pc:sldMk cId="1822788307" sldId="776"/>
            <ac:spMk id="115" creationId="{07044DC3-A111-49E3-8B64-E6D64F889233}"/>
          </ac:spMkLst>
        </pc:spChg>
        <pc:spChg chg="add mod">
          <ac:chgData name="Thomas" userId="575d030b64f4584e" providerId="LiveId" clId="{71734FF0-E7BD-4E37-AB70-FA70FFC7C74A}" dt="2022-03-22T16:29:17.261" v="1892" actId="571"/>
          <ac:spMkLst>
            <pc:docMk/>
            <pc:sldMk cId="1822788307" sldId="776"/>
            <ac:spMk id="116" creationId="{E8AA240C-4288-4F8C-A051-ACC6128918F6}"/>
          </ac:spMkLst>
        </pc:spChg>
        <pc:spChg chg="add mod">
          <ac:chgData name="Thomas" userId="575d030b64f4584e" providerId="LiveId" clId="{71734FF0-E7BD-4E37-AB70-FA70FFC7C74A}" dt="2022-03-22T16:29:17.261" v="1892" actId="571"/>
          <ac:spMkLst>
            <pc:docMk/>
            <pc:sldMk cId="1822788307" sldId="776"/>
            <ac:spMk id="117" creationId="{25DED1F1-EA2F-4D3E-A938-ABD213D2B58D}"/>
          </ac:spMkLst>
        </pc:spChg>
        <pc:spChg chg="add mod">
          <ac:chgData name="Thomas" userId="575d030b64f4584e" providerId="LiveId" clId="{71734FF0-E7BD-4E37-AB70-FA70FFC7C74A}" dt="2022-03-22T16:29:17.261" v="1892" actId="571"/>
          <ac:spMkLst>
            <pc:docMk/>
            <pc:sldMk cId="1822788307" sldId="776"/>
            <ac:spMk id="118" creationId="{49D428F5-CFDB-43D5-B7AD-38C3DE62A635}"/>
          </ac:spMkLst>
        </pc:spChg>
        <pc:spChg chg="add mod">
          <ac:chgData name="Thomas" userId="575d030b64f4584e" providerId="LiveId" clId="{71734FF0-E7BD-4E37-AB70-FA70FFC7C74A}" dt="2022-03-22T16:29:17.261" v="1892" actId="571"/>
          <ac:spMkLst>
            <pc:docMk/>
            <pc:sldMk cId="1822788307" sldId="776"/>
            <ac:spMk id="119" creationId="{5FD6D7E7-971B-4ABE-A666-B8D7DC927C4B}"/>
          </ac:spMkLst>
        </pc:spChg>
        <pc:spChg chg="add mod">
          <ac:chgData name="Thomas" userId="575d030b64f4584e" providerId="LiveId" clId="{71734FF0-E7BD-4E37-AB70-FA70FFC7C74A}" dt="2022-03-22T16:29:17.261" v="1892" actId="571"/>
          <ac:spMkLst>
            <pc:docMk/>
            <pc:sldMk cId="1822788307" sldId="776"/>
            <ac:spMk id="120" creationId="{D97B8906-5A53-447B-98DE-124A8E7E6E09}"/>
          </ac:spMkLst>
        </pc:spChg>
        <pc:spChg chg="mod">
          <ac:chgData name="Thomas" userId="575d030b64f4584e" providerId="LiveId" clId="{71734FF0-E7BD-4E37-AB70-FA70FFC7C74A}" dt="2022-03-22T16:29:22.739" v="1894"/>
          <ac:spMkLst>
            <pc:docMk/>
            <pc:sldMk cId="1822788307" sldId="776"/>
            <ac:spMk id="123" creationId="{B31A0FE1-4FB8-402E-9D94-FD9A8AA8D058}"/>
          </ac:spMkLst>
        </pc:spChg>
        <pc:spChg chg="mod">
          <ac:chgData name="Thomas" userId="575d030b64f4584e" providerId="LiveId" clId="{71734FF0-E7BD-4E37-AB70-FA70FFC7C74A}" dt="2022-03-22T16:29:22.739" v="1894"/>
          <ac:spMkLst>
            <pc:docMk/>
            <pc:sldMk cId="1822788307" sldId="776"/>
            <ac:spMk id="124" creationId="{B8B5557E-B342-4C6B-B2E3-36CEA5E2698B}"/>
          </ac:spMkLst>
        </pc:spChg>
        <pc:spChg chg="mod">
          <ac:chgData name="Thomas" userId="575d030b64f4584e" providerId="LiveId" clId="{71734FF0-E7BD-4E37-AB70-FA70FFC7C74A}" dt="2022-03-22T16:29:22.739" v="1894"/>
          <ac:spMkLst>
            <pc:docMk/>
            <pc:sldMk cId="1822788307" sldId="776"/>
            <ac:spMk id="125" creationId="{0BEEDDF8-6E11-477C-9CC8-1BEA1D732489}"/>
          </ac:spMkLst>
        </pc:spChg>
        <pc:spChg chg="mod">
          <ac:chgData name="Thomas" userId="575d030b64f4584e" providerId="LiveId" clId="{71734FF0-E7BD-4E37-AB70-FA70FFC7C74A}" dt="2022-03-22T16:29:45.996" v="1899"/>
          <ac:spMkLst>
            <pc:docMk/>
            <pc:sldMk cId="1822788307" sldId="776"/>
            <ac:spMk id="129" creationId="{CFA14283-5921-449A-A308-633F24861CD8}"/>
          </ac:spMkLst>
        </pc:spChg>
        <pc:spChg chg="mod">
          <ac:chgData name="Thomas" userId="575d030b64f4584e" providerId="LiveId" clId="{71734FF0-E7BD-4E37-AB70-FA70FFC7C74A}" dt="2022-03-22T16:29:45.996" v="1899"/>
          <ac:spMkLst>
            <pc:docMk/>
            <pc:sldMk cId="1822788307" sldId="776"/>
            <ac:spMk id="130" creationId="{D31B3E2E-C5C0-4CF0-AA09-605296AFD280}"/>
          </ac:spMkLst>
        </pc:spChg>
        <pc:spChg chg="mod">
          <ac:chgData name="Thomas" userId="575d030b64f4584e" providerId="LiveId" clId="{71734FF0-E7BD-4E37-AB70-FA70FFC7C74A}" dt="2022-03-22T16:29:54.831" v="1901"/>
          <ac:spMkLst>
            <pc:docMk/>
            <pc:sldMk cId="1822788307" sldId="776"/>
            <ac:spMk id="132" creationId="{B9438156-C50A-4EC6-9479-9A96144363B5}"/>
          </ac:spMkLst>
        </pc:spChg>
        <pc:spChg chg="mod">
          <ac:chgData name="Thomas" userId="575d030b64f4584e" providerId="LiveId" clId="{71734FF0-E7BD-4E37-AB70-FA70FFC7C74A}" dt="2022-03-22T16:29:54.831" v="1901"/>
          <ac:spMkLst>
            <pc:docMk/>
            <pc:sldMk cId="1822788307" sldId="776"/>
            <ac:spMk id="133" creationId="{25322B08-AD55-4E0B-83F9-71AEA9766D3B}"/>
          </ac:spMkLst>
        </pc:spChg>
        <pc:spChg chg="mod">
          <ac:chgData name="Thomas" userId="575d030b64f4584e" providerId="LiveId" clId="{71734FF0-E7BD-4E37-AB70-FA70FFC7C74A}" dt="2022-03-22T16:29:54.831" v="1901"/>
          <ac:spMkLst>
            <pc:docMk/>
            <pc:sldMk cId="1822788307" sldId="776"/>
            <ac:spMk id="136" creationId="{191D1D62-FA4B-4240-B4FA-C1B434A99F8C}"/>
          </ac:spMkLst>
        </pc:spChg>
        <pc:spChg chg="mod">
          <ac:chgData name="Thomas" userId="575d030b64f4584e" providerId="LiveId" clId="{71734FF0-E7BD-4E37-AB70-FA70FFC7C74A}" dt="2022-03-22T16:29:54.831" v="1901"/>
          <ac:spMkLst>
            <pc:docMk/>
            <pc:sldMk cId="1822788307" sldId="776"/>
            <ac:spMk id="137" creationId="{7FCA15D3-E5BF-4615-BEE6-26A429EEAAF1}"/>
          </ac:spMkLst>
        </pc:spChg>
        <pc:spChg chg="add mod">
          <ac:chgData name="Thomas" userId="575d030b64f4584e" providerId="LiveId" clId="{71734FF0-E7BD-4E37-AB70-FA70FFC7C74A}" dt="2022-03-22T16:30:10.388" v="1907" actId="1076"/>
          <ac:spMkLst>
            <pc:docMk/>
            <pc:sldMk cId="1822788307" sldId="776"/>
            <ac:spMk id="138" creationId="{D153E318-AC51-40C4-937F-3E0112683070}"/>
          </ac:spMkLst>
        </pc:spChg>
        <pc:spChg chg="mod">
          <ac:chgData name="Thomas" userId="575d030b64f4584e" providerId="LiveId" clId="{71734FF0-E7BD-4E37-AB70-FA70FFC7C74A}" dt="2022-03-22T16:30:30.455" v="1909"/>
          <ac:spMkLst>
            <pc:docMk/>
            <pc:sldMk cId="1822788307" sldId="776"/>
            <ac:spMk id="140" creationId="{00EC243B-050C-4C2A-A9B9-B5BC601165C0}"/>
          </ac:spMkLst>
        </pc:spChg>
        <pc:spChg chg="mod">
          <ac:chgData name="Thomas" userId="575d030b64f4584e" providerId="LiveId" clId="{71734FF0-E7BD-4E37-AB70-FA70FFC7C74A}" dt="2022-03-22T16:30:30.455" v="1909"/>
          <ac:spMkLst>
            <pc:docMk/>
            <pc:sldMk cId="1822788307" sldId="776"/>
            <ac:spMk id="141" creationId="{FAA485D1-3F17-423B-952A-0D3F6D871742}"/>
          </ac:spMkLst>
        </pc:spChg>
        <pc:spChg chg="mod">
          <ac:chgData name="Thomas" userId="575d030b64f4584e" providerId="LiveId" clId="{71734FF0-E7BD-4E37-AB70-FA70FFC7C74A}" dt="2022-03-22T16:30:30.455" v="1909"/>
          <ac:spMkLst>
            <pc:docMk/>
            <pc:sldMk cId="1822788307" sldId="776"/>
            <ac:spMk id="143" creationId="{9809E6CE-A7FF-48FB-AAE7-257E59903A3E}"/>
          </ac:spMkLst>
        </pc:spChg>
        <pc:spChg chg="mod">
          <ac:chgData name="Thomas" userId="575d030b64f4584e" providerId="LiveId" clId="{71734FF0-E7BD-4E37-AB70-FA70FFC7C74A}" dt="2022-03-22T16:30:30.455" v="1909"/>
          <ac:spMkLst>
            <pc:docMk/>
            <pc:sldMk cId="1822788307" sldId="776"/>
            <ac:spMk id="144" creationId="{14569D46-DE45-434E-956C-D424E1136C83}"/>
          </ac:spMkLst>
        </pc:spChg>
        <pc:spChg chg="mod">
          <ac:chgData name="Thomas" userId="575d030b64f4584e" providerId="LiveId" clId="{71734FF0-E7BD-4E37-AB70-FA70FFC7C74A}" dt="2022-03-22T16:30:30.455" v="1909"/>
          <ac:spMkLst>
            <pc:docMk/>
            <pc:sldMk cId="1822788307" sldId="776"/>
            <ac:spMk id="145" creationId="{8DD7A6B5-4F27-49CC-9C39-48F1862A683B}"/>
          </ac:spMkLst>
        </pc:spChg>
        <pc:spChg chg="mod">
          <ac:chgData name="Thomas" userId="575d030b64f4584e" providerId="LiveId" clId="{71734FF0-E7BD-4E37-AB70-FA70FFC7C74A}" dt="2022-03-22T16:30:30.455" v="1909"/>
          <ac:spMkLst>
            <pc:docMk/>
            <pc:sldMk cId="1822788307" sldId="776"/>
            <ac:spMk id="146" creationId="{EB02846D-628A-43E5-96A7-68F40BC8B59C}"/>
          </ac:spMkLst>
        </pc:spChg>
        <pc:spChg chg="mod">
          <ac:chgData name="Thomas" userId="575d030b64f4584e" providerId="LiveId" clId="{71734FF0-E7BD-4E37-AB70-FA70FFC7C74A}" dt="2022-03-22T16:30:30.455" v="1909"/>
          <ac:spMkLst>
            <pc:docMk/>
            <pc:sldMk cId="1822788307" sldId="776"/>
            <ac:spMk id="147" creationId="{E5F9BD40-D290-4C6F-8AFD-62374582CA89}"/>
          </ac:spMkLst>
        </pc:spChg>
        <pc:spChg chg="mod">
          <ac:chgData name="Thomas" userId="575d030b64f4584e" providerId="LiveId" clId="{71734FF0-E7BD-4E37-AB70-FA70FFC7C74A}" dt="2022-03-22T16:30:30.455" v="1909"/>
          <ac:spMkLst>
            <pc:docMk/>
            <pc:sldMk cId="1822788307" sldId="776"/>
            <ac:spMk id="148" creationId="{5EF5FF74-3E20-4325-9D53-42440D3662E8}"/>
          </ac:spMkLst>
        </pc:spChg>
        <pc:spChg chg="mod">
          <ac:chgData name="Thomas" userId="575d030b64f4584e" providerId="LiveId" clId="{71734FF0-E7BD-4E37-AB70-FA70FFC7C74A}" dt="2022-03-22T16:30:30.455" v="1909"/>
          <ac:spMkLst>
            <pc:docMk/>
            <pc:sldMk cId="1822788307" sldId="776"/>
            <ac:spMk id="149" creationId="{BF403DE9-B229-425A-912E-BA68941F8DF5}"/>
          </ac:spMkLst>
        </pc:spChg>
        <pc:spChg chg="mod">
          <ac:chgData name="Thomas" userId="575d030b64f4584e" providerId="LiveId" clId="{71734FF0-E7BD-4E37-AB70-FA70FFC7C74A}" dt="2022-03-22T16:30:30.455" v="1909"/>
          <ac:spMkLst>
            <pc:docMk/>
            <pc:sldMk cId="1822788307" sldId="776"/>
            <ac:spMk id="150" creationId="{E22C99BC-A114-4D8C-81D7-765B27D72FD0}"/>
          </ac:spMkLst>
        </pc:spChg>
        <pc:spChg chg="mod">
          <ac:chgData name="Thomas" userId="575d030b64f4584e" providerId="LiveId" clId="{71734FF0-E7BD-4E37-AB70-FA70FFC7C74A}" dt="2022-03-22T16:30:30.455" v="1909"/>
          <ac:spMkLst>
            <pc:docMk/>
            <pc:sldMk cId="1822788307" sldId="776"/>
            <ac:spMk id="151" creationId="{8D7FF7A3-D1E4-41D5-9FD5-D4CAE5B245BF}"/>
          </ac:spMkLst>
        </pc:spChg>
        <pc:grpChg chg="del">
          <ac:chgData name="Thomas" userId="575d030b64f4584e" providerId="LiveId" clId="{71734FF0-E7BD-4E37-AB70-FA70FFC7C74A}" dt="2022-03-22T16:27:20.382" v="1799" actId="478"/>
          <ac:grpSpMkLst>
            <pc:docMk/>
            <pc:sldMk cId="1822788307" sldId="776"/>
            <ac:grpSpMk id="63" creationId="{370F3AC8-E2F3-4488-9E31-D27F50A72683}"/>
          </ac:grpSpMkLst>
        </pc:grpChg>
        <pc:grpChg chg="del">
          <ac:chgData name="Thomas" userId="575d030b64f4584e" providerId="LiveId" clId="{71734FF0-E7BD-4E37-AB70-FA70FFC7C74A}" dt="2022-03-22T16:27:20.382" v="1799" actId="478"/>
          <ac:grpSpMkLst>
            <pc:docMk/>
            <pc:sldMk cId="1822788307" sldId="776"/>
            <ac:grpSpMk id="83" creationId="{F523B9E3-08FE-4D00-8EC8-7DF821E41B00}"/>
          </ac:grpSpMkLst>
        </pc:grpChg>
        <pc:grpChg chg="del">
          <ac:chgData name="Thomas" userId="575d030b64f4584e" providerId="LiveId" clId="{71734FF0-E7BD-4E37-AB70-FA70FFC7C74A}" dt="2022-03-22T16:27:20.382" v="1799" actId="478"/>
          <ac:grpSpMkLst>
            <pc:docMk/>
            <pc:sldMk cId="1822788307" sldId="776"/>
            <ac:grpSpMk id="89" creationId="{D81D4063-BF70-4055-9AC1-0B98A91C0C11}"/>
          </ac:grpSpMkLst>
        </pc:grpChg>
        <pc:grpChg chg="del">
          <ac:chgData name="Thomas" userId="575d030b64f4584e" providerId="LiveId" clId="{71734FF0-E7BD-4E37-AB70-FA70FFC7C74A}" dt="2022-03-22T16:27:20.382" v="1799" actId="478"/>
          <ac:grpSpMkLst>
            <pc:docMk/>
            <pc:sldMk cId="1822788307" sldId="776"/>
            <ac:grpSpMk id="92" creationId="{F835E2D8-3C94-4ECB-BD4C-53D668B8F446}"/>
          </ac:grpSpMkLst>
        </pc:grpChg>
        <pc:grpChg chg="del">
          <ac:chgData name="Thomas" userId="575d030b64f4584e" providerId="LiveId" clId="{71734FF0-E7BD-4E37-AB70-FA70FFC7C74A}" dt="2022-03-22T16:27:20.382" v="1799" actId="478"/>
          <ac:grpSpMkLst>
            <pc:docMk/>
            <pc:sldMk cId="1822788307" sldId="776"/>
            <ac:grpSpMk id="96" creationId="{0D87A5CD-FA89-4188-97BF-223E2358BC16}"/>
          </ac:grpSpMkLst>
        </pc:grpChg>
        <pc:grpChg chg="add del mod">
          <ac:chgData name="Thomas" userId="575d030b64f4584e" providerId="LiveId" clId="{71734FF0-E7BD-4E37-AB70-FA70FFC7C74A}" dt="2022-03-22T16:29:00.907" v="1886"/>
          <ac:grpSpMkLst>
            <pc:docMk/>
            <pc:sldMk cId="1822788307" sldId="776"/>
            <ac:grpSpMk id="100" creationId="{514DC9D3-2710-4680-A37F-05BACA47D629}"/>
          </ac:grpSpMkLst>
        </pc:grpChg>
        <pc:grpChg chg="add mod">
          <ac:chgData name="Thomas" userId="575d030b64f4584e" providerId="LiveId" clId="{71734FF0-E7BD-4E37-AB70-FA70FFC7C74A}" dt="2022-03-22T16:29:29.227" v="1896" actId="1076"/>
          <ac:grpSpMkLst>
            <pc:docMk/>
            <pc:sldMk cId="1822788307" sldId="776"/>
            <ac:grpSpMk id="122" creationId="{DF19E4A0-6F12-482E-8CA9-EAA0EC541677}"/>
          </ac:grpSpMkLst>
        </pc:grpChg>
        <pc:grpChg chg="add mod">
          <ac:chgData name="Thomas" userId="575d030b64f4584e" providerId="LiveId" clId="{71734FF0-E7BD-4E37-AB70-FA70FFC7C74A}" dt="2022-03-22T16:29:49.697" v="1900" actId="1076"/>
          <ac:grpSpMkLst>
            <pc:docMk/>
            <pc:sldMk cId="1822788307" sldId="776"/>
            <ac:grpSpMk id="128" creationId="{9B36B5BB-A884-4F5C-957B-AC621F11ECFD}"/>
          </ac:grpSpMkLst>
        </pc:grpChg>
        <pc:grpChg chg="add mod">
          <ac:chgData name="Thomas" userId="575d030b64f4584e" providerId="LiveId" clId="{71734FF0-E7BD-4E37-AB70-FA70FFC7C74A}" dt="2022-03-22T16:30:07.606" v="1906" actId="1076"/>
          <ac:grpSpMkLst>
            <pc:docMk/>
            <pc:sldMk cId="1822788307" sldId="776"/>
            <ac:grpSpMk id="131" creationId="{FA73C923-400F-40BD-B561-B7555C094DDB}"/>
          </ac:grpSpMkLst>
        </pc:grpChg>
        <pc:grpChg chg="add mod">
          <ac:chgData name="Thomas" userId="575d030b64f4584e" providerId="LiveId" clId="{71734FF0-E7BD-4E37-AB70-FA70FFC7C74A}" dt="2022-03-22T16:30:15.668" v="1908" actId="1076"/>
          <ac:grpSpMkLst>
            <pc:docMk/>
            <pc:sldMk cId="1822788307" sldId="776"/>
            <ac:grpSpMk id="135" creationId="{BFA9905C-DFD4-4380-BDF2-ABD50FB65B5C}"/>
          </ac:grpSpMkLst>
        </pc:grpChg>
        <pc:grpChg chg="add mod">
          <ac:chgData name="Thomas" userId="575d030b64f4584e" providerId="LiveId" clId="{71734FF0-E7BD-4E37-AB70-FA70FFC7C74A}" dt="2022-03-22T16:30:39.562" v="1911" actId="1076"/>
          <ac:grpSpMkLst>
            <pc:docMk/>
            <pc:sldMk cId="1822788307" sldId="776"/>
            <ac:grpSpMk id="139" creationId="{91C1B355-99C7-444E-8228-0AA817787A6D}"/>
          </ac:grpSpMkLst>
        </pc:grpChg>
        <pc:grpChg chg="add mod">
          <ac:chgData name="Thomas" userId="575d030b64f4584e" providerId="LiveId" clId="{71734FF0-E7BD-4E37-AB70-FA70FFC7C74A}" dt="2022-03-22T16:30:42.766" v="1912" actId="1076"/>
          <ac:grpSpMkLst>
            <pc:docMk/>
            <pc:sldMk cId="1822788307" sldId="776"/>
            <ac:grpSpMk id="142" creationId="{989352EA-1F50-4329-8A47-578E66504489}"/>
          </ac:grpSpMkLst>
        </pc:grpChg>
        <pc:picChg chg="del">
          <ac:chgData name="Thomas" userId="575d030b64f4584e" providerId="LiveId" clId="{71734FF0-E7BD-4E37-AB70-FA70FFC7C74A}" dt="2022-03-22T16:27:20.382" v="1799" actId="478"/>
          <ac:picMkLst>
            <pc:docMk/>
            <pc:sldMk cId="1822788307" sldId="776"/>
            <ac:picMk id="82" creationId="{279159E5-4DCE-4DB1-B238-182335C7E29D}"/>
          </ac:picMkLst>
        </pc:picChg>
        <pc:picChg chg="del">
          <ac:chgData name="Thomas" userId="575d030b64f4584e" providerId="LiveId" clId="{71734FF0-E7BD-4E37-AB70-FA70FFC7C74A}" dt="2022-03-22T16:27:20.382" v="1799" actId="478"/>
          <ac:picMkLst>
            <pc:docMk/>
            <pc:sldMk cId="1822788307" sldId="776"/>
            <ac:picMk id="87" creationId="{303934D0-371F-4236-9A47-372993A67989}"/>
          </ac:picMkLst>
        </pc:picChg>
        <pc:picChg chg="del">
          <ac:chgData name="Thomas" userId="575d030b64f4584e" providerId="LiveId" clId="{71734FF0-E7BD-4E37-AB70-FA70FFC7C74A}" dt="2022-03-22T16:27:20.382" v="1799" actId="478"/>
          <ac:picMkLst>
            <pc:docMk/>
            <pc:sldMk cId="1822788307" sldId="776"/>
            <ac:picMk id="88" creationId="{342C467F-D177-4C96-8682-BCA92BBE5966}"/>
          </ac:picMkLst>
        </pc:picChg>
        <pc:picChg chg="del">
          <ac:chgData name="Thomas" userId="575d030b64f4584e" providerId="LiveId" clId="{71734FF0-E7BD-4E37-AB70-FA70FFC7C74A}" dt="2022-03-22T16:27:20.382" v="1799" actId="478"/>
          <ac:picMkLst>
            <pc:docMk/>
            <pc:sldMk cId="1822788307" sldId="776"/>
            <ac:picMk id="95" creationId="{C87C48E5-6FC9-4E1B-9FA0-D4B43EAC8E5F}"/>
          </ac:picMkLst>
        </pc:picChg>
        <pc:picChg chg="add mod">
          <ac:chgData name="Thomas" userId="575d030b64f4584e" providerId="LiveId" clId="{71734FF0-E7BD-4E37-AB70-FA70FFC7C74A}" dt="2022-03-22T16:29:25.324" v="1895" actId="1076"/>
          <ac:picMkLst>
            <pc:docMk/>
            <pc:sldMk cId="1822788307" sldId="776"/>
            <ac:picMk id="121" creationId="{2528DC30-18C2-4197-A5F6-FBCA06F6DB7E}"/>
          </ac:picMkLst>
        </pc:picChg>
        <pc:picChg chg="add mod">
          <ac:chgData name="Thomas" userId="575d030b64f4584e" providerId="LiveId" clId="{71734FF0-E7BD-4E37-AB70-FA70FFC7C74A}" dt="2022-03-22T16:29:35.973" v="1897" actId="1076"/>
          <ac:picMkLst>
            <pc:docMk/>
            <pc:sldMk cId="1822788307" sldId="776"/>
            <ac:picMk id="126" creationId="{F7462BD2-12B3-481E-A19B-C8FC94631BCE}"/>
          </ac:picMkLst>
        </pc:picChg>
        <pc:picChg chg="add mod">
          <ac:chgData name="Thomas" userId="575d030b64f4584e" providerId="LiveId" clId="{71734FF0-E7BD-4E37-AB70-FA70FFC7C74A}" dt="2022-03-22T16:29:40.238" v="1898" actId="1076"/>
          <ac:picMkLst>
            <pc:docMk/>
            <pc:sldMk cId="1822788307" sldId="776"/>
            <ac:picMk id="127" creationId="{C78D9EE6-D447-4981-AF2E-4F334B676B9F}"/>
          </ac:picMkLst>
        </pc:picChg>
        <pc:picChg chg="add mod">
          <ac:chgData name="Thomas" userId="575d030b64f4584e" providerId="LiveId" clId="{71734FF0-E7BD-4E37-AB70-FA70FFC7C74A}" dt="2022-03-22T16:30:00.867" v="1905" actId="1035"/>
          <ac:picMkLst>
            <pc:docMk/>
            <pc:sldMk cId="1822788307" sldId="776"/>
            <ac:picMk id="134" creationId="{6C31017C-6A27-465C-9598-347AD0CC0F91}"/>
          </ac:picMkLst>
        </pc:picChg>
      </pc:sldChg>
      <pc:sldChg chg="modSp add mod">
        <pc:chgData name="Thomas" userId="575d030b64f4584e" providerId="LiveId" clId="{71734FF0-E7BD-4E37-AB70-FA70FFC7C74A}" dt="2022-03-23T14:48:41.114" v="1978" actId="14100"/>
        <pc:sldMkLst>
          <pc:docMk/>
          <pc:sldMk cId="325951421" sldId="777"/>
        </pc:sldMkLst>
        <pc:spChg chg="mod">
          <ac:chgData name="Thomas" userId="575d030b64f4584e" providerId="LiveId" clId="{71734FF0-E7BD-4E37-AB70-FA70FFC7C74A}" dt="2022-03-23T14:48:41.114" v="1978" actId="14100"/>
          <ac:spMkLst>
            <pc:docMk/>
            <pc:sldMk cId="325951421" sldId="777"/>
            <ac:spMk id="310" creationId="{4510765D-5E5A-4BC0-8799-A7FE3C59BDF2}"/>
          </ac:spMkLst>
        </pc:spChg>
      </pc:sldChg>
      <pc:sldChg chg="addSp delSp modSp add mod">
        <pc:chgData name="Thomas" userId="575d030b64f4584e" providerId="LiveId" clId="{71734FF0-E7BD-4E37-AB70-FA70FFC7C74A}" dt="2022-03-23T14:55:52.481" v="2004" actId="478"/>
        <pc:sldMkLst>
          <pc:docMk/>
          <pc:sldMk cId="1495602712" sldId="778"/>
        </pc:sldMkLst>
        <pc:spChg chg="mod">
          <ac:chgData name="Thomas" userId="575d030b64f4584e" providerId="LiveId" clId="{71734FF0-E7BD-4E37-AB70-FA70FFC7C74A}" dt="2022-03-23T14:55:45.766" v="2003" actId="20577"/>
          <ac:spMkLst>
            <pc:docMk/>
            <pc:sldMk cId="1495602712" sldId="778"/>
            <ac:spMk id="15" creationId="{D0CEBA87-C907-44C4-B7D7-0A5DBB786F60}"/>
          </ac:spMkLst>
        </pc:spChg>
        <pc:spChg chg="add mod">
          <ac:chgData name="Thomas" userId="575d030b64f4584e" providerId="LiveId" clId="{71734FF0-E7BD-4E37-AB70-FA70FFC7C74A}" dt="2022-03-23T14:55:41.919" v="1999" actId="571"/>
          <ac:spMkLst>
            <pc:docMk/>
            <pc:sldMk cId="1495602712" sldId="778"/>
            <ac:spMk id="17" creationId="{E84B881E-E222-4FDE-838A-9185D2A6592C}"/>
          </ac:spMkLst>
        </pc:spChg>
        <pc:spChg chg="add mod">
          <ac:chgData name="Thomas" userId="575d030b64f4584e" providerId="LiveId" clId="{71734FF0-E7BD-4E37-AB70-FA70FFC7C74A}" dt="2022-03-23T14:55:41.919" v="1999" actId="571"/>
          <ac:spMkLst>
            <pc:docMk/>
            <pc:sldMk cId="1495602712" sldId="778"/>
            <ac:spMk id="19" creationId="{D46CBFDE-CAC1-4979-A3C1-4E31AE41A732}"/>
          </ac:spMkLst>
        </pc:spChg>
        <pc:spChg chg="add mod">
          <ac:chgData name="Thomas" userId="575d030b64f4584e" providerId="LiveId" clId="{71734FF0-E7BD-4E37-AB70-FA70FFC7C74A}" dt="2022-03-23T14:55:41.919" v="1999" actId="571"/>
          <ac:spMkLst>
            <pc:docMk/>
            <pc:sldMk cId="1495602712" sldId="778"/>
            <ac:spMk id="20" creationId="{5EF157A6-BF2A-474A-960E-56ACD5FF65A9}"/>
          </ac:spMkLst>
        </pc:spChg>
        <pc:spChg chg="mod">
          <ac:chgData name="Thomas" userId="575d030b64f4584e" providerId="LiveId" clId="{71734FF0-E7BD-4E37-AB70-FA70FFC7C74A}" dt="2022-03-23T14:55:43.862" v="2001" actId="20577"/>
          <ac:spMkLst>
            <pc:docMk/>
            <pc:sldMk cId="1495602712" sldId="778"/>
            <ac:spMk id="26" creationId="{27CB8EAE-59A0-481A-92D7-2D65D7B6D087}"/>
          </ac:spMkLst>
        </pc:spChg>
        <pc:picChg chg="del">
          <ac:chgData name="Thomas" userId="575d030b64f4584e" providerId="LiveId" clId="{71734FF0-E7BD-4E37-AB70-FA70FFC7C74A}" dt="2022-03-23T14:55:52.481" v="2004" actId="478"/>
          <ac:picMkLst>
            <pc:docMk/>
            <pc:sldMk cId="1495602712" sldId="778"/>
            <ac:picMk id="7" creationId="{ECE2C4BB-6376-47CD-B113-2514D201A9B3}"/>
          </ac:picMkLst>
        </pc:picChg>
      </pc:sldChg>
      <pc:sldChg chg="addSp delSp modSp add mod ord">
        <pc:chgData name="Thomas" userId="575d030b64f4584e" providerId="LiveId" clId="{71734FF0-E7BD-4E37-AB70-FA70FFC7C74A}" dt="2022-03-23T15:05:14.859" v="2117" actId="478"/>
        <pc:sldMkLst>
          <pc:docMk/>
          <pc:sldMk cId="317801505" sldId="779"/>
        </pc:sldMkLst>
        <pc:spChg chg="del mod">
          <ac:chgData name="Thomas" userId="575d030b64f4584e" providerId="LiveId" clId="{71734FF0-E7BD-4E37-AB70-FA70FFC7C74A}" dt="2022-03-23T15:04:43.285" v="2087" actId="478"/>
          <ac:spMkLst>
            <pc:docMk/>
            <pc:sldMk cId="317801505" sldId="779"/>
            <ac:spMk id="11" creationId="{22FF5332-E0BD-4B07-B53A-975460B436D3}"/>
          </ac:spMkLst>
        </pc:spChg>
        <pc:spChg chg="del mod">
          <ac:chgData name="Thomas" userId="575d030b64f4584e" providerId="LiveId" clId="{71734FF0-E7BD-4E37-AB70-FA70FFC7C74A}" dt="2022-03-23T14:58:00.377" v="2026" actId="478"/>
          <ac:spMkLst>
            <pc:docMk/>
            <pc:sldMk cId="317801505" sldId="779"/>
            <ac:spMk id="38" creationId="{999A169D-D399-45CA-93FA-5291C7649E4C}"/>
          </ac:spMkLst>
        </pc:spChg>
        <pc:spChg chg="mod">
          <ac:chgData name="Thomas" userId="575d030b64f4584e" providerId="LiveId" clId="{71734FF0-E7BD-4E37-AB70-FA70FFC7C74A}" dt="2022-03-23T14:58:18.856" v="2031" actId="122"/>
          <ac:spMkLst>
            <pc:docMk/>
            <pc:sldMk cId="317801505" sldId="779"/>
            <ac:spMk id="40" creationId="{986F0FC0-E6F5-44F4-AE32-EF07B09E5C3C}"/>
          </ac:spMkLst>
        </pc:spChg>
        <pc:spChg chg="add mod">
          <ac:chgData name="Thomas" userId="575d030b64f4584e" providerId="LiveId" clId="{71734FF0-E7BD-4E37-AB70-FA70FFC7C74A}" dt="2022-03-23T14:58:18.856" v="2031" actId="122"/>
          <ac:spMkLst>
            <pc:docMk/>
            <pc:sldMk cId="317801505" sldId="779"/>
            <ac:spMk id="44" creationId="{D8728665-A063-4290-8863-F4E2412DA520}"/>
          </ac:spMkLst>
        </pc:spChg>
        <pc:spChg chg="del">
          <ac:chgData name="Thomas" userId="575d030b64f4584e" providerId="LiveId" clId="{71734FF0-E7BD-4E37-AB70-FA70FFC7C74A}" dt="2022-03-23T14:58:24.689" v="2032" actId="478"/>
          <ac:spMkLst>
            <pc:docMk/>
            <pc:sldMk cId="317801505" sldId="779"/>
            <ac:spMk id="45" creationId="{B8BF033C-B07B-4D09-A422-5F9AE8D058DB}"/>
          </ac:spMkLst>
        </pc:spChg>
        <pc:spChg chg="del">
          <ac:chgData name="Thomas" userId="575d030b64f4584e" providerId="LiveId" clId="{71734FF0-E7BD-4E37-AB70-FA70FFC7C74A}" dt="2022-03-23T14:58:24.689" v="2032" actId="478"/>
          <ac:spMkLst>
            <pc:docMk/>
            <pc:sldMk cId="317801505" sldId="779"/>
            <ac:spMk id="46" creationId="{CE862E52-B3AB-412B-8A2B-641BBBCA6DE1}"/>
          </ac:spMkLst>
        </pc:spChg>
        <pc:spChg chg="del">
          <ac:chgData name="Thomas" userId="575d030b64f4584e" providerId="LiveId" clId="{71734FF0-E7BD-4E37-AB70-FA70FFC7C74A}" dt="2022-03-23T14:58:24.689" v="2032" actId="478"/>
          <ac:spMkLst>
            <pc:docMk/>
            <pc:sldMk cId="317801505" sldId="779"/>
            <ac:spMk id="49" creationId="{9F6E157D-8745-457C-9B3A-2866850E96AD}"/>
          </ac:spMkLst>
        </pc:spChg>
        <pc:spChg chg="del">
          <ac:chgData name="Thomas" userId="575d030b64f4584e" providerId="LiveId" clId="{71734FF0-E7BD-4E37-AB70-FA70FFC7C74A}" dt="2022-03-23T14:58:24.689" v="2032" actId="478"/>
          <ac:spMkLst>
            <pc:docMk/>
            <pc:sldMk cId="317801505" sldId="779"/>
            <ac:spMk id="50" creationId="{B6DDA8C4-83DF-45CB-8FFB-6F9D6B5201D5}"/>
          </ac:spMkLst>
        </pc:spChg>
        <pc:spChg chg="add del mod">
          <ac:chgData name="Thomas" userId="575d030b64f4584e" providerId="LiveId" clId="{71734FF0-E7BD-4E37-AB70-FA70FFC7C74A}" dt="2022-03-23T14:58:31.473" v="2035" actId="478"/>
          <ac:spMkLst>
            <pc:docMk/>
            <pc:sldMk cId="317801505" sldId="779"/>
            <ac:spMk id="51" creationId="{8891DEF2-2C9C-4909-8BAD-A15BA2026A02}"/>
          </ac:spMkLst>
        </pc:spChg>
        <pc:spChg chg="del">
          <ac:chgData name="Thomas" userId="575d030b64f4584e" providerId="LiveId" clId="{71734FF0-E7BD-4E37-AB70-FA70FFC7C74A}" dt="2022-03-23T14:58:26.328" v="2033" actId="478"/>
          <ac:spMkLst>
            <pc:docMk/>
            <pc:sldMk cId="317801505" sldId="779"/>
            <ac:spMk id="52" creationId="{8D8E0DB7-C325-4ED0-B4F2-82146857CC82}"/>
          </ac:spMkLst>
        </pc:spChg>
        <pc:spChg chg="del">
          <ac:chgData name="Thomas" userId="575d030b64f4584e" providerId="LiveId" clId="{71734FF0-E7BD-4E37-AB70-FA70FFC7C74A}" dt="2022-03-23T14:58:26.328" v="2033" actId="478"/>
          <ac:spMkLst>
            <pc:docMk/>
            <pc:sldMk cId="317801505" sldId="779"/>
            <ac:spMk id="53" creationId="{9AC3FF2C-800D-43D8-8438-528AF07886DD}"/>
          </ac:spMkLst>
        </pc:spChg>
        <pc:spChg chg="del">
          <ac:chgData name="Thomas" userId="575d030b64f4584e" providerId="LiveId" clId="{71734FF0-E7BD-4E37-AB70-FA70FFC7C74A}" dt="2022-03-23T14:58:26.328" v="2033" actId="478"/>
          <ac:spMkLst>
            <pc:docMk/>
            <pc:sldMk cId="317801505" sldId="779"/>
            <ac:spMk id="54" creationId="{05E3586E-88D5-4DB0-B72F-A5C4FB216FD7}"/>
          </ac:spMkLst>
        </pc:spChg>
        <pc:spChg chg="del">
          <ac:chgData name="Thomas" userId="575d030b64f4584e" providerId="LiveId" clId="{71734FF0-E7BD-4E37-AB70-FA70FFC7C74A}" dt="2022-03-23T14:58:26.328" v="2033" actId="478"/>
          <ac:spMkLst>
            <pc:docMk/>
            <pc:sldMk cId="317801505" sldId="779"/>
            <ac:spMk id="55" creationId="{AD6649B8-1A45-4656-9BA1-8E2A45A2AA91}"/>
          </ac:spMkLst>
        </pc:spChg>
        <pc:spChg chg="del">
          <ac:chgData name="Thomas" userId="575d030b64f4584e" providerId="LiveId" clId="{71734FF0-E7BD-4E37-AB70-FA70FFC7C74A}" dt="2022-03-23T14:58:26.328" v="2033" actId="478"/>
          <ac:spMkLst>
            <pc:docMk/>
            <pc:sldMk cId="317801505" sldId="779"/>
            <ac:spMk id="56" creationId="{331D34C5-584B-4825-B43A-B09C28339191}"/>
          </ac:spMkLst>
        </pc:spChg>
        <pc:spChg chg="del">
          <ac:chgData name="Thomas" userId="575d030b64f4584e" providerId="LiveId" clId="{71734FF0-E7BD-4E37-AB70-FA70FFC7C74A}" dt="2022-03-23T14:58:26.328" v="2033" actId="478"/>
          <ac:spMkLst>
            <pc:docMk/>
            <pc:sldMk cId="317801505" sldId="779"/>
            <ac:spMk id="58" creationId="{C737428A-01C1-4817-AAC3-123874C12F1D}"/>
          </ac:spMkLst>
        </pc:spChg>
        <pc:spChg chg="add mod">
          <ac:chgData name="Thomas" userId="575d030b64f4584e" providerId="LiveId" clId="{71734FF0-E7BD-4E37-AB70-FA70FFC7C74A}" dt="2022-03-23T14:58:30.042" v="2034" actId="571"/>
          <ac:spMkLst>
            <pc:docMk/>
            <pc:sldMk cId="317801505" sldId="779"/>
            <ac:spMk id="59" creationId="{2172019D-62D3-4CDA-AD06-0B52500ECD2D}"/>
          </ac:spMkLst>
        </pc:spChg>
        <pc:spChg chg="add mod">
          <ac:chgData name="Thomas" userId="575d030b64f4584e" providerId="LiveId" clId="{71734FF0-E7BD-4E37-AB70-FA70FFC7C74A}" dt="2022-03-23T14:58:49.038" v="2041" actId="20577"/>
          <ac:spMkLst>
            <pc:docMk/>
            <pc:sldMk cId="317801505" sldId="779"/>
            <ac:spMk id="63" creationId="{5A09B31A-1A36-4AD9-BCF8-94E1F6B3C1C2}"/>
          </ac:spMkLst>
        </pc:spChg>
        <pc:spChg chg="add del mod">
          <ac:chgData name="Thomas" userId="575d030b64f4584e" providerId="LiveId" clId="{71734FF0-E7BD-4E37-AB70-FA70FFC7C74A}" dt="2022-03-23T14:58:37.672" v="2037" actId="478"/>
          <ac:spMkLst>
            <pc:docMk/>
            <pc:sldMk cId="317801505" sldId="779"/>
            <ac:spMk id="64" creationId="{2D7F175D-3F9E-4690-8BEB-40DA06B671F5}"/>
          </ac:spMkLst>
        </pc:spChg>
        <pc:spChg chg="add mod">
          <ac:chgData name="Thomas" userId="575d030b64f4584e" providerId="LiveId" clId="{71734FF0-E7BD-4E37-AB70-FA70FFC7C74A}" dt="2022-03-23T14:58:35.735" v="2036" actId="571"/>
          <ac:spMkLst>
            <pc:docMk/>
            <pc:sldMk cId="317801505" sldId="779"/>
            <ac:spMk id="65" creationId="{EA7057CF-FEBF-4692-9DEE-D40EF4DAF034}"/>
          </ac:spMkLst>
        </pc:spChg>
        <pc:spChg chg="add mod">
          <ac:chgData name="Thomas" userId="575d030b64f4584e" providerId="LiveId" clId="{71734FF0-E7BD-4E37-AB70-FA70FFC7C74A}" dt="2022-03-23T14:58:51.047" v="2043" actId="20577"/>
          <ac:spMkLst>
            <pc:docMk/>
            <pc:sldMk cId="317801505" sldId="779"/>
            <ac:spMk id="66" creationId="{5B17C225-6051-4082-BB9B-670BA2BD5B5B}"/>
          </ac:spMkLst>
        </pc:spChg>
        <pc:spChg chg="add del mod">
          <ac:chgData name="Thomas" userId="575d030b64f4584e" providerId="LiveId" clId="{71734FF0-E7BD-4E37-AB70-FA70FFC7C74A}" dt="2022-03-23T14:58:46.474" v="2039" actId="478"/>
          <ac:spMkLst>
            <pc:docMk/>
            <pc:sldMk cId="317801505" sldId="779"/>
            <ac:spMk id="67" creationId="{A526ABEC-26DC-4278-AB47-7BBD421C76F5}"/>
          </ac:spMkLst>
        </pc:spChg>
        <pc:spChg chg="add mod">
          <ac:chgData name="Thomas" userId="575d030b64f4584e" providerId="LiveId" clId="{71734FF0-E7BD-4E37-AB70-FA70FFC7C74A}" dt="2022-03-23T14:58:44.496" v="2038" actId="571"/>
          <ac:spMkLst>
            <pc:docMk/>
            <pc:sldMk cId="317801505" sldId="779"/>
            <ac:spMk id="68" creationId="{692E06C8-02FC-489F-BE37-24E91D6D8572}"/>
          </ac:spMkLst>
        </pc:spChg>
        <pc:spChg chg="add mod">
          <ac:chgData name="Thomas" userId="575d030b64f4584e" providerId="LiveId" clId="{71734FF0-E7BD-4E37-AB70-FA70FFC7C74A}" dt="2022-03-23T14:58:53.309" v="2045" actId="20577"/>
          <ac:spMkLst>
            <pc:docMk/>
            <pc:sldMk cId="317801505" sldId="779"/>
            <ac:spMk id="69" creationId="{274E5115-71B3-434C-A05A-ED8ACB782B9A}"/>
          </ac:spMkLst>
        </pc:spChg>
        <pc:spChg chg="add mod">
          <ac:chgData name="Thomas" userId="575d030b64f4584e" providerId="LiveId" clId="{71734FF0-E7BD-4E37-AB70-FA70FFC7C74A}" dt="2022-03-23T14:58:44.496" v="2038" actId="571"/>
          <ac:spMkLst>
            <pc:docMk/>
            <pc:sldMk cId="317801505" sldId="779"/>
            <ac:spMk id="70" creationId="{9D5CD219-16FA-4FC7-8B95-3A5E08D63473}"/>
          </ac:spMkLst>
        </pc:spChg>
        <pc:spChg chg="add mod">
          <ac:chgData name="Thomas" userId="575d030b64f4584e" providerId="LiveId" clId="{71734FF0-E7BD-4E37-AB70-FA70FFC7C74A}" dt="2022-03-23T14:58:55.306" v="2047" actId="20577"/>
          <ac:spMkLst>
            <pc:docMk/>
            <pc:sldMk cId="317801505" sldId="779"/>
            <ac:spMk id="71" creationId="{29663BB2-0583-4220-A805-CFAD94730D9F}"/>
          </ac:spMkLst>
        </pc:spChg>
        <pc:spChg chg="add mod">
          <ac:chgData name="Thomas" userId="575d030b64f4584e" providerId="LiveId" clId="{71734FF0-E7BD-4E37-AB70-FA70FFC7C74A}" dt="2022-03-23T14:58:44.496" v="2038" actId="571"/>
          <ac:spMkLst>
            <pc:docMk/>
            <pc:sldMk cId="317801505" sldId="779"/>
            <ac:spMk id="72" creationId="{890FFF14-2CD9-4C26-AF0F-44E908BDC9FA}"/>
          </ac:spMkLst>
        </pc:spChg>
        <pc:spChg chg="add mod">
          <ac:chgData name="Thomas" userId="575d030b64f4584e" providerId="LiveId" clId="{71734FF0-E7BD-4E37-AB70-FA70FFC7C74A}" dt="2022-03-23T14:58:57.015" v="2049" actId="20577"/>
          <ac:spMkLst>
            <pc:docMk/>
            <pc:sldMk cId="317801505" sldId="779"/>
            <ac:spMk id="73" creationId="{80A8D308-2583-47BC-98BB-7D759B145F4C}"/>
          </ac:spMkLst>
        </pc:spChg>
        <pc:spChg chg="add del mod">
          <ac:chgData name="Thomas" userId="575d030b64f4584e" providerId="LiveId" clId="{71734FF0-E7BD-4E37-AB70-FA70FFC7C74A}" dt="2022-03-23T15:05:14.859" v="2117" actId="478"/>
          <ac:spMkLst>
            <pc:docMk/>
            <pc:sldMk cId="317801505" sldId="779"/>
            <ac:spMk id="74" creationId="{FA7A2245-CF66-4A5E-850A-1B80000C90C3}"/>
          </ac:spMkLst>
        </pc:spChg>
        <pc:spChg chg="add mod">
          <ac:chgData name="Thomas" userId="575d030b64f4584e" providerId="LiveId" clId="{71734FF0-E7BD-4E37-AB70-FA70FFC7C74A}" dt="2022-03-23T15:05:14.552" v="2116" actId="20577"/>
          <ac:spMkLst>
            <pc:docMk/>
            <pc:sldMk cId="317801505" sldId="779"/>
            <ac:spMk id="75" creationId="{DF395FB4-27F5-40A2-9681-D824B514CACC}"/>
          </ac:spMkLst>
        </pc:spChg>
        <pc:spChg chg="del mod">
          <ac:chgData name="Thomas" userId="575d030b64f4584e" providerId="LiveId" clId="{71734FF0-E7BD-4E37-AB70-FA70FFC7C74A}" dt="2022-03-23T15:04:43.285" v="2087" actId="478"/>
          <ac:spMkLst>
            <pc:docMk/>
            <pc:sldMk cId="317801505" sldId="779"/>
            <ac:spMk id="310" creationId="{4510765D-5E5A-4BC0-8799-A7FE3C59BDF2}"/>
          </ac:spMkLst>
        </pc:spChg>
        <pc:grpChg chg="del">
          <ac:chgData name="Thomas" userId="575d030b64f4584e" providerId="LiveId" clId="{71734FF0-E7BD-4E37-AB70-FA70FFC7C74A}" dt="2022-03-23T14:57:56.985" v="2024" actId="478"/>
          <ac:grpSpMkLst>
            <pc:docMk/>
            <pc:sldMk cId="317801505" sldId="779"/>
            <ac:grpSpMk id="41" creationId="{761BB3A3-E0C9-436A-903A-8DE2C1951F8F}"/>
          </ac:grpSpMkLst>
        </pc:grpChg>
        <pc:grpChg chg="del">
          <ac:chgData name="Thomas" userId="575d030b64f4584e" providerId="LiveId" clId="{71734FF0-E7BD-4E37-AB70-FA70FFC7C74A}" dt="2022-03-23T14:57:56.985" v="2024" actId="478"/>
          <ac:grpSpMkLst>
            <pc:docMk/>
            <pc:sldMk cId="317801505" sldId="779"/>
            <ac:grpSpMk id="134" creationId="{7693283F-3612-484D-85BC-7629E1A2082E}"/>
          </ac:grpSpMkLst>
        </pc:grpChg>
        <pc:grpChg chg="del">
          <ac:chgData name="Thomas" userId="575d030b64f4584e" providerId="LiveId" clId="{71734FF0-E7BD-4E37-AB70-FA70FFC7C74A}" dt="2022-03-23T14:57:58.362" v="2025" actId="478"/>
          <ac:grpSpMkLst>
            <pc:docMk/>
            <pc:sldMk cId="317801505" sldId="779"/>
            <ac:grpSpMk id="140" creationId="{2E6D4591-E5C3-4790-918A-365DE0718CD2}"/>
          </ac:grpSpMkLst>
        </pc:grpChg>
        <pc:picChg chg="del">
          <ac:chgData name="Thomas" userId="575d030b64f4584e" providerId="LiveId" clId="{71734FF0-E7BD-4E37-AB70-FA70FFC7C74A}" dt="2022-03-23T14:57:56.985" v="2024" actId="478"/>
          <ac:picMkLst>
            <pc:docMk/>
            <pc:sldMk cId="317801505" sldId="779"/>
            <ac:picMk id="133" creationId="{C241D478-B385-428B-882C-1D2BA6345FBC}"/>
          </ac:picMkLst>
        </pc:picChg>
        <pc:picChg chg="del">
          <ac:chgData name="Thomas" userId="575d030b64f4584e" providerId="LiveId" clId="{71734FF0-E7BD-4E37-AB70-FA70FFC7C74A}" dt="2022-03-23T14:57:58.362" v="2025" actId="478"/>
          <ac:picMkLst>
            <pc:docMk/>
            <pc:sldMk cId="317801505" sldId="779"/>
            <ac:picMk id="138" creationId="{856BA87E-C9B4-4187-931A-027276297C2D}"/>
          </ac:picMkLst>
        </pc:picChg>
        <pc:picChg chg="del">
          <ac:chgData name="Thomas" userId="575d030b64f4584e" providerId="LiveId" clId="{71734FF0-E7BD-4E37-AB70-FA70FFC7C74A}" dt="2022-03-23T14:57:58.362" v="2025" actId="478"/>
          <ac:picMkLst>
            <pc:docMk/>
            <pc:sldMk cId="317801505" sldId="779"/>
            <ac:picMk id="139" creationId="{DE9960BE-B2BC-4439-AD5E-B56EBCE70078}"/>
          </ac:picMkLst>
        </pc:picChg>
      </pc:sldChg>
      <pc:sldChg chg="addSp delSp modSp add mod ord">
        <pc:chgData name="Thomas" userId="575d030b64f4584e" providerId="LiveId" clId="{71734FF0-E7BD-4E37-AB70-FA70FFC7C74A}" dt="2022-03-23T15:04:29.712" v="2086" actId="20577"/>
        <pc:sldMkLst>
          <pc:docMk/>
          <pc:sldMk cId="3926278513" sldId="780"/>
        </pc:sldMkLst>
        <pc:spChg chg="add mod">
          <ac:chgData name="Thomas" userId="575d030b64f4584e" providerId="LiveId" clId="{71734FF0-E7BD-4E37-AB70-FA70FFC7C74A}" dt="2022-03-23T15:03:53.857" v="2065" actId="14100"/>
          <ac:spMkLst>
            <pc:docMk/>
            <pc:sldMk cId="3926278513" sldId="780"/>
            <ac:spMk id="48" creationId="{E9EE77E0-0B95-4AD4-828F-695906906728}"/>
          </ac:spMkLst>
        </pc:spChg>
        <pc:spChg chg="add mod">
          <ac:chgData name="Thomas" userId="575d030b64f4584e" providerId="LiveId" clId="{71734FF0-E7BD-4E37-AB70-FA70FFC7C74A}" dt="2022-03-23T15:04:17.996" v="2074" actId="20577"/>
          <ac:spMkLst>
            <pc:docMk/>
            <pc:sldMk cId="3926278513" sldId="780"/>
            <ac:spMk id="50" creationId="{87DAA4A1-31FD-4AF0-8BE2-A1B48B7C18C2}"/>
          </ac:spMkLst>
        </pc:spChg>
        <pc:spChg chg="add mod">
          <ac:chgData name="Thomas" userId="575d030b64f4584e" providerId="LiveId" clId="{71734FF0-E7BD-4E37-AB70-FA70FFC7C74A}" dt="2022-03-23T15:04:19.943" v="2076" actId="20577"/>
          <ac:spMkLst>
            <pc:docMk/>
            <pc:sldMk cId="3926278513" sldId="780"/>
            <ac:spMk id="52" creationId="{913511BB-8870-46C1-9E73-E5416A960AD0}"/>
          </ac:spMkLst>
        </pc:spChg>
        <pc:spChg chg="add mod">
          <ac:chgData name="Thomas" userId="575d030b64f4584e" providerId="LiveId" clId="{71734FF0-E7BD-4E37-AB70-FA70FFC7C74A}" dt="2022-03-23T15:04:21.596" v="2078" actId="20577"/>
          <ac:spMkLst>
            <pc:docMk/>
            <pc:sldMk cId="3926278513" sldId="780"/>
            <ac:spMk id="54" creationId="{6323DF0D-1BB5-467C-B60A-2A43EC552F16}"/>
          </ac:spMkLst>
        </pc:spChg>
        <pc:spChg chg="add del mod">
          <ac:chgData name="Thomas" userId="575d030b64f4584e" providerId="LiveId" clId="{71734FF0-E7BD-4E37-AB70-FA70FFC7C74A}" dt="2022-03-23T15:04:16.151" v="2072" actId="478"/>
          <ac:spMkLst>
            <pc:docMk/>
            <pc:sldMk cId="3926278513" sldId="780"/>
            <ac:spMk id="55" creationId="{962B1957-A5D3-4B01-94E0-53CD72F3E30D}"/>
          </ac:spMkLst>
        </pc:spChg>
        <pc:spChg chg="add mod">
          <ac:chgData name="Thomas" userId="575d030b64f4584e" providerId="LiveId" clId="{71734FF0-E7BD-4E37-AB70-FA70FFC7C74A}" dt="2022-03-23T15:04:23.665" v="2080" actId="20577"/>
          <ac:spMkLst>
            <pc:docMk/>
            <pc:sldMk cId="3926278513" sldId="780"/>
            <ac:spMk id="57" creationId="{9BCDB904-A8F1-4EDB-BA61-F6AA390F4DD6}"/>
          </ac:spMkLst>
        </pc:spChg>
        <pc:spChg chg="add mod">
          <ac:chgData name="Thomas" userId="575d030b64f4584e" providerId="LiveId" clId="{71734FF0-E7BD-4E37-AB70-FA70FFC7C74A}" dt="2022-03-23T15:04:25.420" v="2082" actId="20577"/>
          <ac:spMkLst>
            <pc:docMk/>
            <pc:sldMk cId="3926278513" sldId="780"/>
            <ac:spMk id="59" creationId="{90B41D50-B6A8-46AA-908C-47D6799D86B3}"/>
          </ac:spMkLst>
        </pc:spChg>
        <pc:spChg chg="add mod">
          <ac:chgData name="Thomas" userId="575d030b64f4584e" providerId="LiveId" clId="{71734FF0-E7BD-4E37-AB70-FA70FFC7C74A}" dt="2022-03-23T15:04:27.268" v="2084" actId="20577"/>
          <ac:spMkLst>
            <pc:docMk/>
            <pc:sldMk cId="3926278513" sldId="780"/>
            <ac:spMk id="60" creationId="{C3EE1660-1B6D-4E32-8ADE-DC5B630AED4E}"/>
          </ac:spMkLst>
        </pc:spChg>
        <pc:spChg chg="add mod">
          <ac:chgData name="Thomas" userId="575d030b64f4584e" providerId="LiveId" clId="{71734FF0-E7BD-4E37-AB70-FA70FFC7C74A}" dt="2022-03-23T15:04:29.712" v="2086" actId="20577"/>
          <ac:spMkLst>
            <pc:docMk/>
            <pc:sldMk cId="3926278513" sldId="780"/>
            <ac:spMk id="61" creationId="{81FBF4EA-EA7F-4FC6-BE08-4C382569B351}"/>
          </ac:spMkLst>
        </pc:spChg>
        <pc:grpChg chg="del">
          <ac:chgData name="Thomas" userId="575d030b64f4584e" providerId="LiveId" clId="{71734FF0-E7BD-4E37-AB70-FA70FFC7C74A}" dt="2022-03-23T15:03:44.624" v="2063" actId="478"/>
          <ac:grpSpMkLst>
            <pc:docMk/>
            <pc:sldMk cId="3926278513" sldId="780"/>
            <ac:grpSpMk id="24" creationId="{B851F13D-1825-433C-B961-FB5A2CD1C73C}"/>
          </ac:grpSpMkLst>
        </pc:grpChg>
        <pc:grpChg chg="del">
          <ac:chgData name="Thomas" userId="575d030b64f4584e" providerId="LiveId" clId="{71734FF0-E7BD-4E37-AB70-FA70FFC7C74A}" dt="2022-03-23T15:03:32.394" v="2058" actId="478"/>
          <ac:grpSpMkLst>
            <pc:docMk/>
            <pc:sldMk cId="3926278513" sldId="780"/>
            <ac:grpSpMk id="28" creationId="{B9756453-362C-409C-BAD6-94232CCE9932}"/>
          </ac:grpSpMkLst>
        </pc:grpChg>
        <pc:grpChg chg="del">
          <ac:chgData name="Thomas" userId="575d030b64f4584e" providerId="LiveId" clId="{71734FF0-E7BD-4E37-AB70-FA70FFC7C74A}" dt="2022-03-23T15:04:08.828" v="2070" actId="478"/>
          <ac:grpSpMkLst>
            <pc:docMk/>
            <pc:sldMk cId="3926278513" sldId="780"/>
            <ac:grpSpMk id="75" creationId="{D427B8A7-F63F-4E87-82C1-0FBCA9DB5D81}"/>
          </ac:grpSpMkLst>
        </pc:grpChg>
        <pc:grpChg chg="del">
          <ac:chgData name="Thomas" userId="575d030b64f4584e" providerId="LiveId" clId="{71734FF0-E7BD-4E37-AB70-FA70FFC7C74A}" dt="2022-03-23T15:04:08.828" v="2070" actId="478"/>
          <ac:grpSpMkLst>
            <pc:docMk/>
            <pc:sldMk cId="3926278513" sldId="780"/>
            <ac:grpSpMk id="78" creationId="{E40C7C9E-B7E4-4E14-8070-BC27B51E807E}"/>
          </ac:grpSpMkLst>
        </pc:grpChg>
        <pc:picChg chg="del">
          <ac:chgData name="Thomas" userId="575d030b64f4584e" providerId="LiveId" clId="{71734FF0-E7BD-4E37-AB70-FA70FFC7C74A}" dt="2022-03-23T15:03:44.624" v="2063" actId="478"/>
          <ac:picMkLst>
            <pc:docMk/>
            <pc:sldMk cId="3926278513" sldId="780"/>
            <ac:picMk id="23" creationId="{B29BFC1A-B9BD-4B7D-AC6A-DDA42E3A307A}"/>
          </ac:picMkLst>
        </pc:picChg>
        <pc:picChg chg="del">
          <ac:chgData name="Thomas" userId="575d030b64f4584e" providerId="LiveId" clId="{71734FF0-E7BD-4E37-AB70-FA70FFC7C74A}" dt="2022-03-23T15:03:44.624" v="2063" actId="478"/>
          <ac:picMkLst>
            <pc:docMk/>
            <pc:sldMk cId="3926278513" sldId="780"/>
            <ac:picMk id="40" creationId="{7CFC7CEE-EF46-4432-821F-5AC1C16F3B74}"/>
          </ac:picMkLst>
        </pc:picChg>
        <pc:picChg chg="del">
          <ac:chgData name="Thomas" userId="575d030b64f4584e" providerId="LiveId" clId="{71734FF0-E7BD-4E37-AB70-FA70FFC7C74A}" dt="2022-03-23T15:04:08.828" v="2070" actId="478"/>
          <ac:picMkLst>
            <pc:docMk/>
            <pc:sldMk cId="3926278513" sldId="780"/>
            <ac:picMk id="74" creationId="{8B0111D9-5F48-4215-AE13-9F1E4D32059E}"/>
          </ac:picMkLst>
        </pc:picChg>
        <pc:picChg chg="del">
          <ac:chgData name="Thomas" userId="575d030b64f4584e" providerId="LiveId" clId="{71734FF0-E7BD-4E37-AB70-FA70FFC7C74A}" dt="2022-03-23T15:04:08.828" v="2070" actId="478"/>
          <ac:picMkLst>
            <pc:docMk/>
            <pc:sldMk cId="3926278513" sldId="780"/>
            <ac:picMk id="81" creationId="{5BADD324-A7CA-49D5-8BD9-7DD146498C01}"/>
          </ac:picMkLst>
        </pc:picChg>
      </pc:sldChg>
      <pc:sldChg chg="addSp delSp modSp add mod ord">
        <pc:chgData name="Thomas" userId="575d030b64f4584e" providerId="LiveId" clId="{71734FF0-E7BD-4E37-AB70-FA70FFC7C74A}" dt="2022-03-24T13:28:58.401" v="4024"/>
        <pc:sldMkLst>
          <pc:docMk/>
          <pc:sldMk cId="2608421708" sldId="781"/>
        </pc:sldMkLst>
        <pc:spChg chg="add del mod">
          <ac:chgData name="Thomas" userId="575d030b64f4584e" providerId="LiveId" clId="{71734FF0-E7BD-4E37-AB70-FA70FFC7C74A}" dt="2022-03-23T15:16:43.602" v="2212" actId="478"/>
          <ac:spMkLst>
            <pc:docMk/>
            <pc:sldMk cId="2608421708" sldId="781"/>
            <ac:spMk id="2" creationId="{EFDCCE91-AECE-498D-B335-60902D181D29}"/>
          </ac:spMkLst>
        </pc:spChg>
        <pc:spChg chg="mod">
          <ac:chgData name="Thomas" userId="575d030b64f4584e" providerId="LiveId" clId="{71734FF0-E7BD-4E37-AB70-FA70FFC7C74A}" dt="2022-03-23T15:15:13.501" v="2157" actId="12788"/>
          <ac:spMkLst>
            <pc:docMk/>
            <pc:sldMk cId="2608421708" sldId="781"/>
            <ac:spMk id="16" creationId="{1891C57E-1F58-4D2A-9BF4-A50C0C33DDC5}"/>
          </ac:spMkLst>
        </pc:spChg>
        <pc:spChg chg="del">
          <ac:chgData name="Thomas" userId="575d030b64f4584e" providerId="LiveId" clId="{71734FF0-E7BD-4E37-AB70-FA70FFC7C74A}" dt="2022-03-23T15:16:26.279" v="2207" actId="478"/>
          <ac:spMkLst>
            <pc:docMk/>
            <pc:sldMk cId="2608421708" sldId="781"/>
            <ac:spMk id="17" creationId="{B6C11324-4648-42F5-9608-900C290FBF8C}"/>
          </ac:spMkLst>
        </pc:spChg>
        <pc:spChg chg="del">
          <ac:chgData name="Thomas" userId="575d030b64f4584e" providerId="LiveId" clId="{71734FF0-E7BD-4E37-AB70-FA70FFC7C74A}" dt="2022-03-23T15:16:26.279" v="2207" actId="478"/>
          <ac:spMkLst>
            <pc:docMk/>
            <pc:sldMk cId="2608421708" sldId="781"/>
            <ac:spMk id="18" creationId="{FC634FE4-C38A-4316-9CBF-A4DE3B90ADE5}"/>
          </ac:spMkLst>
        </pc:spChg>
        <pc:spChg chg="del">
          <ac:chgData name="Thomas" userId="575d030b64f4584e" providerId="LiveId" clId="{71734FF0-E7BD-4E37-AB70-FA70FFC7C74A}" dt="2022-03-23T15:16:26.279" v="2207" actId="478"/>
          <ac:spMkLst>
            <pc:docMk/>
            <pc:sldMk cId="2608421708" sldId="781"/>
            <ac:spMk id="19" creationId="{AD7D4196-9827-4E88-B2EF-F848B89BC8AF}"/>
          </ac:spMkLst>
        </pc:spChg>
        <pc:spChg chg="del">
          <ac:chgData name="Thomas" userId="575d030b64f4584e" providerId="LiveId" clId="{71734FF0-E7BD-4E37-AB70-FA70FFC7C74A}" dt="2022-03-23T15:15:06.237" v="2155" actId="478"/>
          <ac:spMkLst>
            <pc:docMk/>
            <pc:sldMk cId="2608421708" sldId="781"/>
            <ac:spMk id="21" creationId="{34E11FFC-43DB-40AA-AF85-2FBD11F38518}"/>
          </ac:spMkLst>
        </pc:spChg>
        <pc:spChg chg="del">
          <ac:chgData name="Thomas" userId="575d030b64f4584e" providerId="LiveId" clId="{71734FF0-E7BD-4E37-AB70-FA70FFC7C74A}" dt="2022-03-23T15:15:09.054" v="2156" actId="478"/>
          <ac:spMkLst>
            <pc:docMk/>
            <pc:sldMk cId="2608421708" sldId="781"/>
            <ac:spMk id="22" creationId="{89D3AD52-240D-4E12-8E1B-087D4105ED3C}"/>
          </ac:spMkLst>
        </pc:spChg>
        <pc:spChg chg="add del mod">
          <ac:chgData name="Thomas" userId="575d030b64f4584e" providerId="LiveId" clId="{71734FF0-E7BD-4E37-AB70-FA70FFC7C74A}" dt="2022-03-23T15:16:22.014" v="2206" actId="478"/>
          <ac:spMkLst>
            <pc:docMk/>
            <pc:sldMk cId="2608421708" sldId="781"/>
            <ac:spMk id="23" creationId="{6508458C-9BF5-42BB-8548-1406EFDF7530}"/>
          </ac:spMkLst>
        </pc:spChg>
        <pc:spChg chg="add del mod">
          <ac:chgData name="Thomas" userId="575d030b64f4584e" providerId="LiveId" clId="{71734FF0-E7BD-4E37-AB70-FA70FFC7C74A}" dt="2022-03-23T15:16:43.602" v="2212" actId="478"/>
          <ac:spMkLst>
            <pc:docMk/>
            <pc:sldMk cId="2608421708" sldId="781"/>
            <ac:spMk id="24" creationId="{8ADD049A-BB4A-4674-B980-0C6025436F39}"/>
          </ac:spMkLst>
        </pc:spChg>
        <pc:spChg chg="add del mod">
          <ac:chgData name="Thomas" userId="575d030b64f4584e" providerId="LiveId" clId="{71734FF0-E7BD-4E37-AB70-FA70FFC7C74A}" dt="2022-03-23T15:16:43.602" v="2212" actId="478"/>
          <ac:spMkLst>
            <pc:docMk/>
            <pc:sldMk cId="2608421708" sldId="781"/>
            <ac:spMk id="25" creationId="{C4FAE8E0-1472-4606-B914-DD501E6757EC}"/>
          </ac:spMkLst>
        </pc:spChg>
        <pc:spChg chg="del">
          <ac:chgData name="Thomas" userId="575d030b64f4584e" providerId="LiveId" clId="{71734FF0-E7BD-4E37-AB70-FA70FFC7C74A}" dt="2022-03-23T15:16:26.279" v="2207" actId="478"/>
          <ac:spMkLst>
            <pc:docMk/>
            <pc:sldMk cId="2608421708" sldId="781"/>
            <ac:spMk id="27" creationId="{96233787-CC19-4CD4-A7CA-1B76E8B37A5B}"/>
          </ac:spMkLst>
        </pc:spChg>
        <pc:spChg chg="add del mod">
          <ac:chgData name="Thomas" userId="575d030b64f4584e" providerId="LiveId" clId="{71734FF0-E7BD-4E37-AB70-FA70FFC7C74A}" dt="2022-03-23T15:16:43.602" v="2212" actId="478"/>
          <ac:spMkLst>
            <pc:docMk/>
            <pc:sldMk cId="2608421708" sldId="781"/>
            <ac:spMk id="28" creationId="{EA230C91-B28B-4FD1-8C1D-DF2335941B9D}"/>
          </ac:spMkLst>
        </pc:spChg>
        <pc:spChg chg="add del mod">
          <ac:chgData name="Thomas" userId="575d030b64f4584e" providerId="LiveId" clId="{71734FF0-E7BD-4E37-AB70-FA70FFC7C74A}" dt="2022-03-23T15:16:43.602" v="2212" actId="478"/>
          <ac:spMkLst>
            <pc:docMk/>
            <pc:sldMk cId="2608421708" sldId="781"/>
            <ac:spMk id="29" creationId="{22B33EA6-CE71-4B50-98FD-71A225236126}"/>
          </ac:spMkLst>
        </pc:spChg>
        <pc:spChg chg="del">
          <ac:chgData name="Thomas" userId="575d030b64f4584e" providerId="LiveId" clId="{71734FF0-E7BD-4E37-AB70-FA70FFC7C74A}" dt="2022-03-23T15:16:26.279" v="2207" actId="478"/>
          <ac:spMkLst>
            <pc:docMk/>
            <pc:sldMk cId="2608421708" sldId="781"/>
            <ac:spMk id="30" creationId="{8D0ACAB2-7FE6-4C3D-999D-B71027D69894}"/>
          </ac:spMkLst>
        </pc:spChg>
        <pc:spChg chg="add del mod ord">
          <ac:chgData name="Thomas" userId="575d030b64f4584e" providerId="LiveId" clId="{71734FF0-E7BD-4E37-AB70-FA70FFC7C74A}" dt="2022-03-23T15:13:39.039" v="2139" actId="478"/>
          <ac:spMkLst>
            <pc:docMk/>
            <pc:sldMk cId="2608421708" sldId="781"/>
            <ac:spMk id="31" creationId="{5A455AD7-5A04-495B-B7F3-35959C8AB6C7}"/>
          </ac:spMkLst>
        </pc:spChg>
        <pc:spChg chg="del">
          <ac:chgData name="Thomas" userId="575d030b64f4584e" providerId="LiveId" clId="{71734FF0-E7BD-4E37-AB70-FA70FFC7C74A}" dt="2022-03-23T15:16:26.279" v="2207" actId="478"/>
          <ac:spMkLst>
            <pc:docMk/>
            <pc:sldMk cId="2608421708" sldId="781"/>
            <ac:spMk id="33" creationId="{4E1132B1-C1F0-4A1B-8EBF-04886093938C}"/>
          </ac:spMkLst>
        </pc:spChg>
        <pc:spChg chg="del">
          <ac:chgData name="Thomas" userId="575d030b64f4584e" providerId="LiveId" clId="{71734FF0-E7BD-4E37-AB70-FA70FFC7C74A}" dt="2022-03-23T15:16:26.279" v="2207" actId="478"/>
          <ac:spMkLst>
            <pc:docMk/>
            <pc:sldMk cId="2608421708" sldId="781"/>
            <ac:spMk id="34" creationId="{E435C712-C813-4632-8ED8-FC7278676231}"/>
          </ac:spMkLst>
        </pc:spChg>
        <pc:spChg chg="add del mod">
          <ac:chgData name="Thomas" userId="575d030b64f4584e" providerId="LiveId" clId="{71734FF0-E7BD-4E37-AB70-FA70FFC7C74A}" dt="2022-03-23T15:14:16.151" v="2149" actId="478"/>
          <ac:spMkLst>
            <pc:docMk/>
            <pc:sldMk cId="2608421708" sldId="781"/>
            <ac:spMk id="35" creationId="{B33EFB82-879A-4B6D-81AA-D14A57BD0BBC}"/>
          </ac:spMkLst>
        </pc:spChg>
        <pc:spChg chg="del">
          <ac:chgData name="Thomas" userId="575d030b64f4584e" providerId="LiveId" clId="{71734FF0-E7BD-4E37-AB70-FA70FFC7C74A}" dt="2022-03-23T15:16:26.279" v="2207" actId="478"/>
          <ac:spMkLst>
            <pc:docMk/>
            <pc:sldMk cId="2608421708" sldId="781"/>
            <ac:spMk id="37" creationId="{AB4F892B-EE60-4BA6-B641-292148107B2A}"/>
          </ac:spMkLst>
        </pc:spChg>
        <pc:spChg chg="del">
          <ac:chgData name="Thomas" userId="575d030b64f4584e" providerId="LiveId" clId="{71734FF0-E7BD-4E37-AB70-FA70FFC7C74A}" dt="2022-03-23T15:16:26.279" v="2207" actId="478"/>
          <ac:spMkLst>
            <pc:docMk/>
            <pc:sldMk cId="2608421708" sldId="781"/>
            <ac:spMk id="38" creationId="{4522960C-84F8-4124-A298-F2EA77C31FEF}"/>
          </ac:spMkLst>
        </pc:spChg>
        <pc:spChg chg="add mod">
          <ac:chgData name="Thomas" userId="575d030b64f4584e" providerId="LiveId" clId="{71734FF0-E7BD-4E37-AB70-FA70FFC7C74A}" dt="2022-03-23T15:16:12.328" v="2205" actId="20577"/>
          <ac:spMkLst>
            <pc:docMk/>
            <pc:sldMk cId="2608421708" sldId="781"/>
            <ac:spMk id="39" creationId="{5418C874-6CCB-499B-BBAA-711CD157D95E}"/>
          </ac:spMkLst>
        </pc:spChg>
        <pc:spChg chg="add mod">
          <ac:chgData name="Thomas" userId="575d030b64f4584e" providerId="LiveId" clId="{71734FF0-E7BD-4E37-AB70-FA70FFC7C74A}" dt="2022-03-23T15:15:19.589" v="2158" actId="1076"/>
          <ac:spMkLst>
            <pc:docMk/>
            <pc:sldMk cId="2608421708" sldId="781"/>
            <ac:spMk id="40" creationId="{52220C3D-4580-4477-BE48-F9DE2D28BB49}"/>
          </ac:spMkLst>
        </pc:spChg>
        <pc:spChg chg="add mod">
          <ac:chgData name="Thomas" userId="575d030b64f4584e" providerId="LiveId" clId="{71734FF0-E7BD-4E37-AB70-FA70FFC7C74A}" dt="2022-03-23T15:16:32.761" v="2208" actId="571"/>
          <ac:spMkLst>
            <pc:docMk/>
            <pc:sldMk cId="2608421708" sldId="781"/>
            <ac:spMk id="41" creationId="{AD508DC9-75CB-4C5D-9097-F64CC409BE3E}"/>
          </ac:spMkLst>
        </pc:spChg>
        <pc:spChg chg="add mod">
          <ac:chgData name="Thomas" userId="575d030b64f4584e" providerId="LiveId" clId="{71734FF0-E7BD-4E37-AB70-FA70FFC7C74A}" dt="2022-03-23T15:16:32.761" v="2208" actId="571"/>
          <ac:spMkLst>
            <pc:docMk/>
            <pc:sldMk cId="2608421708" sldId="781"/>
            <ac:spMk id="43" creationId="{1CE42D04-BDC2-4981-9376-529BC4F74DD3}"/>
          </ac:spMkLst>
        </pc:spChg>
        <pc:spChg chg="add mod">
          <ac:chgData name="Thomas" userId="575d030b64f4584e" providerId="LiveId" clId="{71734FF0-E7BD-4E37-AB70-FA70FFC7C74A}" dt="2022-03-23T15:16:32.761" v="2208" actId="571"/>
          <ac:spMkLst>
            <pc:docMk/>
            <pc:sldMk cId="2608421708" sldId="781"/>
            <ac:spMk id="44" creationId="{7A984EC0-43DE-438D-B56A-82865AB21E7E}"/>
          </ac:spMkLst>
        </pc:spChg>
        <pc:spChg chg="add mod">
          <ac:chgData name="Thomas" userId="575d030b64f4584e" providerId="LiveId" clId="{71734FF0-E7BD-4E37-AB70-FA70FFC7C74A}" dt="2022-03-23T15:16:35.648" v="2209" actId="571"/>
          <ac:spMkLst>
            <pc:docMk/>
            <pc:sldMk cId="2608421708" sldId="781"/>
            <ac:spMk id="45" creationId="{AFF5F714-A407-42C6-BB30-4B4763BCF608}"/>
          </ac:spMkLst>
        </pc:spChg>
        <pc:spChg chg="add mod">
          <ac:chgData name="Thomas" userId="575d030b64f4584e" providerId="LiveId" clId="{71734FF0-E7BD-4E37-AB70-FA70FFC7C74A}" dt="2022-03-23T15:16:35.648" v="2209" actId="571"/>
          <ac:spMkLst>
            <pc:docMk/>
            <pc:sldMk cId="2608421708" sldId="781"/>
            <ac:spMk id="47" creationId="{1E5587F8-F765-4402-9B22-2C0BC26D4AE3}"/>
          </ac:spMkLst>
        </pc:spChg>
        <pc:spChg chg="add mod">
          <ac:chgData name="Thomas" userId="575d030b64f4584e" providerId="LiveId" clId="{71734FF0-E7BD-4E37-AB70-FA70FFC7C74A}" dt="2022-03-23T15:16:35.648" v="2209" actId="571"/>
          <ac:spMkLst>
            <pc:docMk/>
            <pc:sldMk cId="2608421708" sldId="781"/>
            <ac:spMk id="48" creationId="{B060E703-23D1-44F4-B9DE-78F88A5A0FAE}"/>
          </ac:spMkLst>
        </pc:spChg>
        <pc:spChg chg="add mod">
          <ac:chgData name="Thomas" userId="575d030b64f4584e" providerId="LiveId" clId="{71734FF0-E7BD-4E37-AB70-FA70FFC7C74A}" dt="2022-03-23T15:16:39.008" v="2210" actId="571"/>
          <ac:spMkLst>
            <pc:docMk/>
            <pc:sldMk cId="2608421708" sldId="781"/>
            <ac:spMk id="49" creationId="{0E001556-1CE1-46AE-BF79-A3467B434268}"/>
          </ac:spMkLst>
        </pc:spChg>
        <pc:spChg chg="add mod">
          <ac:chgData name="Thomas" userId="575d030b64f4584e" providerId="LiveId" clId="{71734FF0-E7BD-4E37-AB70-FA70FFC7C74A}" dt="2022-03-23T15:16:39.008" v="2210" actId="571"/>
          <ac:spMkLst>
            <pc:docMk/>
            <pc:sldMk cId="2608421708" sldId="781"/>
            <ac:spMk id="51" creationId="{64F18FFF-93B2-427F-803E-50E710DCF675}"/>
          </ac:spMkLst>
        </pc:spChg>
        <pc:spChg chg="add mod">
          <ac:chgData name="Thomas" userId="575d030b64f4584e" providerId="LiveId" clId="{71734FF0-E7BD-4E37-AB70-FA70FFC7C74A}" dt="2022-03-23T15:16:39.008" v="2210" actId="571"/>
          <ac:spMkLst>
            <pc:docMk/>
            <pc:sldMk cId="2608421708" sldId="781"/>
            <ac:spMk id="52" creationId="{9A228BBE-908B-4DC7-81C1-F7DCD57CF6E5}"/>
          </ac:spMkLst>
        </pc:spChg>
        <pc:spChg chg="add mod">
          <ac:chgData name="Thomas" userId="575d030b64f4584e" providerId="LiveId" clId="{71734FF0-E7BD-4E37-AB70-FA70FFC7C74A}" dt="2022-03-23T15:16:40.996" v="2211" actId="571"/>
          <ac:spMkLst>
            <pc:docMk/>
            <pc:sldMk cId="2608421708" sldId="781"/>
            <ac:spMk id="53" creationId="{9B99047F-DC31-4D71-979C-DA8FAD272887}"/>
          </ac:spMkLst>
        </pc:spChg>
        <pc:spChg chg="add mod">
          <ac:chgData name="Thomas" userId="575d030b64f4584e" providerId="LiveId" clId="{71734FF0-E7BD-4E37-AB70-FA70FFC7C74A}" dt="2022-03-23T15:16:40.996" v="2211" actId="571"/>
          <ac:spMkLst>
            <pc:docMk/>
            <pc:sldMk cId="2608421708" sldId="781"/>
            <ac:spMk id="55" creationId="{9239D2F7-95D7-43C7-BD41-0C7770E17F33}"/>
          </ac:spMkLst>
        </pc:spChg>
        <pc:spChg chg="add mod">
          <ac:chgData name="Thomas" userId="575d030b64f4584e" providerId="LiveId" clId="{71734FF0-E7BD-4E37-AB70-FA70FFC7C74A}" dt="2022-03-23T15:16:40.996" v="2211" actId="571"/>
          <ac:spMkLst>
            <pc:docMk/>
            <pc:sldMk cId="2608421708" sldId="781"/>
            <ac:spMk id="56" creationId="{097D96F3-25A4-4D43-85B9-EC4636475B0B}"/>
          </ac:spMkLst>
        </pc:spChg>
        <pc:picChg chg="mod modCrop">
          <ac:chgData name="Thomas" userId="575d030b64f4584e" providerId="LiveId" clId="{71734FF0-E7BD-4E37-AB70-FA70FFC7C74A}" dt="2022-03-23T15:16:00.473" v="2193" actId="732"/>
          <ac:picMkLst>
            <pc:docMk/>
            <pc:sldMk cId="2608421708" sldId="781"/>
            <ac:picMk id="20" creationId="{3FBA47A8-3EF1-4074-9C06-5190ABA6F2AC}"/>
          </ac:picMkLst>
        </pc:picChg>
        <pc:picChg chg="del">
          <ac:chgData name="Thomas" userId="575d030b64f4584e" providerId="LiveId" clId="{71734FF0-E7BD-4E37-AB70-FA70FFC7C74A}" dt="2022-03-23T15:16:26.279" v="2207" actId="478"/>
          <ac:picMkLst>
            <pc:docMk/>
            <pc:sldMk cId="2608421708" sldId="781"/>
            <ac:picMk id="26" creationId="{15826749-AA41-4E3D-AE9E-9A8E01C43EAD}"/>
          </ac:picMkLst>
        </pc:picChg>
        <pc:picChg chg="del">
          <ac:chgData name="Thomas" userId="575d030b64f4584e" providerId="LiveId" clId="{71734FF0-E7BD-4E37-AB70-FA70FFC7C74A}" dt="2022-03-23T15:16:26.279" v="2207" actId="478"/>
          <ac:picMkLst>
            <pc:docMk/>
            <pc:sldMk cId="2608421708" sldId="781"/>
            <ac:picMk id="32" creationId="{5077D55F-A647-4F50-83A0-694779DC8354}"/>
          </ac:picMkLst>
        </pc:picChg>
        <pc:picChg chg="del">
          <ac:chgData name="Thomas" userId="575d030b64f4584e" providerId="LiveId" clId="{71734FF0-E7BD-4E37-AB70-FA70FFC7C74A}" dt="2022-03-23T15:16:26.279" v="2207" actId="478"/>
          <ac:picMkLst>
            <pc:docMk/>
            <pc:sldMk cId="2608421708" sldId="781"/>
            <ac:picMk id="36" creationId="{47927DEC-C054-4A78-AFC7-3F04897C245C}"/>
          </ac:picMkLst>
        </pc:picChg>
        <pc:picChg chg="add mod">
          <ac:chgData name="Thomas" userId="575d030b64f4584e" providerId="LiveId" clId="{71734FF0-E7BD-4E37-AB70-FA70FFC7C74A}" dt="2022-03-23T15:16:32.761" v="2208" actId="571"/>
          <ac:picMkLst>
            <pc:docMk/>
            <pc:sldMk cId="2608421708" sldId="781"/>
            <ac:picMk id="42" creationId="{9726FF06-16D2-4C3E-8F1C-711967A678C4}"/>
          </ac:picMkLst>
        </pc:picChg>
        <pc:picChg chg="add mod">
          <ac:chgData name="Thomas" userId="575d030b64f4584e" providerId="LiveId" clId="{71734FF0-E7BD-4E37-AB70-FA70FFC7C74A}" dt="2022-03-23T15:16:35.648" v="2209" actId="571"/>
          <ac:picMkLst>
            <pc:docMk/>
            <pc:sldMk cId="2608421708" sldId="781"/>
            <ac:picMk id="46" creationId="{06E2E39E-9E88-4635-853C-DF2E997EB9CD}"/>
          </ac:picMkLst>
        </pc:picChg>
        <pc:picChg chg="add mod">
          <ac:chgData name="Thomas" userId="575d030b64f4584e" providerId="LiveId" clId="{71734FF0-E7BD-4E37-AB70-FA70FFC7C74A}" dt="2022-03-23T15:16:39.008" v="2210" actId="571"/>
          <ac:picMkLst>
            <pc:docMk/>
            <pc:sldMk cId="2608421708" sldId="781"/>
            <ac:picMk id="50" creationId="{6C1AA23A-B609-4CA2-9E48-6166E89E8CE8}"/>
          </ac:picMkLst>
        </pc:picChg>
        <pc:picChg chg="add mod">
          <ac:chgData name="Thomas" userId="575d030b64f4584e" providerId="LiveId" clId="{71734FF0-E7BD-4E37-AB70-FA70FFC7C74A}" dt="2022-03-23T15:16:40.996" v="2211" actId="571"/>
          <ac:picMkLst>
            <pc:docMk/>
            <pc:sldMk cId="2608421708" sldId="781"/>
            <ac:picMk id="54" creationId="{A3A197B1-AB7E-4AA7-A84E-F6F89EAD2F5D}"/>
          </ac:picMkLst>
        </pc:picChg>
      </pc:sldChg>
      <pc:sldChg chg="addSp delSp modSp add mod ord">
        <pc:chgData name="Thomas" userId="575d030b64f4584e" providerId="LiveId" clId="{71734FF0-E7BD-4E37-AB70-FA70FFC7C74A}" dt="2022-03-24T13:28:58.401" v="4024"/>
        <pc:sldMkLst>
          <pc:docMk/>
          <pc:sldMk cId="2309206336" sldId="782"/>
        </pc:sldMkLst>
        <pc:spChg chg="add del mod">
          <ac:chgData name="Thomas" userId="575d030b64f4584e" providerId="LiveId" clId="{71734FF0-E7BD-4E37-AB70-FA70FFC7C74A}" dt="2022-03-23T15:28:20.822" v="2300" actId="478"/>
          <ac:spMkLst>
            <pc:docMk/>
            <pc:sldMk cId="2309206336" sldId="782"/>
            <ac:spMk id="2" creationId="{8CF34124-C77C-4A54-83F4-C6A8DDDC23FE}"/>
          </ac:spMkLst>
        </pc:spChg>
        <pc:spChg chg="mod">
          <ac:chgData name="Thomas" userId="575d030b64f4584e" providerId="LiveId" clId="{71734FF0-E7BD-4E37-AB70-FA70FFC7C74A}" dt="2022-03-23T15:27:56.215" v="2296" actId="1076"/>
          <ac:spMkLst>
            <pc:docMk/>
            <pc:sldMk cId="2309206336" sldId="782"/>
            <ac:spMk id="11" creationId="{22FF5332-E0BD-4B07-B53A-975460B436D3}"/>
          </ac:spMkLst>
        </pc:spChg>
        <pc:spChg chg="del">
          <ac:chgData name="Thomas" userId="575d030b64f4584e" providerId="LiveId" clId="{71734FF0-E7BD-4E37-AB70-FA70FFC7C74A}" dt="2022-03-23T15:19:11.124" v="2214" actId="478"/>
          <ac:spMkLst>
            <pc:docMk/>
            <pc:sldMk cId="2309206336" sldId="782"/>
            <ac:spMk id="16" creationId="{1891C57E-1F58-4D2A-9BF4-A50C0C33DDC5}"/>
          </ac:spMkLst>
        </pc:spChg>
        <pc:spChg chg="add del mod">
          <ac:chgData name="Thomas" userId="575d030b64f4584e" providerId="LiveId" clId="{71734FF0-E7BD-4E37-AB70-FA70FFC7C74A}" dt="2022-03-23T15:26:09.467" v="2277" actId="478"/>
          <ac:spMkLst>
            <pc:docMk/>
            <pc:sldMk cId="2309206336" sldId="782"/>
            <ac:spMk id="24" creationId="{E2887B23-2945-4CA3-9086-A33AC7014F25}"/>
          </ac:spMkLst>
        </pc:spChg>
        <pc:spChg chg="add del mod">
          <ac:chgData name="Thomas" userId="575d030b64f4584e" providerId="LiveId" clId="{71734FF0-E7BD-4E37-AB70-FA70FFC7C74A}" dt="2022-03-23T15:20:32.530" v="2236" actId="478"/>
          <ac:spMkLst>
            <pc:docMk/>
            <pc:sldMk cId="2309206336" sldId="782"/>
            <ac:spMk id="25" creationId="{5309CC4B-A951-477A-BA76-F1A603F9B48E}"/>
          </ac:spMkLst>
        </pc:spChg>
        <pc:spChg chg="add del mod">
          <ac:chgData name="Thomas" userId="575d030b64f4584e" providerId="LiveId" clId="{71734FF0-E7BD-4E37-AB70-FA70FFC7C74A}" dt="2022-03-23T15:28:20.822" v="2300" actId="478"/>
          <ac:spMkLst>
            <pc:docMk/>
            <pc:sldMk cId="2309206336" sldId="782"/>
            <ac:spMk id="27" creationId="{42185D66-B763-472D-889E-A3D751A6F1B2}"/>
          </ac:spMkLst>
        </pc:spChg>
        <pc:spChg chg="add del mod">
          <ac:chgData name="Thomas" userId="575d030b64f4584e" providerId="LiveId" clId="{71734FF0-E7BD-4E37-AB70-FA70FFC7C74A}" dt="2022-03-23T15:24:46.790" v="2262" actId="478"/>
          <ac:spMkLst>
            <pc:docMk/>
            <pc:sldMk cId="2309206336" sldId="782"/>
            <ac:spMk id="28" creationId="{894C197D-20C7-4700-8F23-E071F7A306CB}"/>
          </ac:spMkLst>
        </pc:spChg>
        <pc:spChg chg="add del mod">
          <ac:chgData name="Thomas" userId="575d030b64f4584e" providerId="LiveId" clId="{71734FF0-E7BD-4E37-AB70-FA70FFC7C74A}" dt="2022-03-23T15:28:20.822" v="2300" actId="478"/>
          <ac:spMkLst>
            <pc:docMk/>
            <pc:sldMk cId="2309206336" sldId="782"/>
            <ac:spMk id="29" creationId="{7CD5A113-5D2F-4AC2-9CD9-B6141762ACF4}"/>
          </ac:spMkLst>
        </pc:spChg>
        <pc:spChg chg="add del mod">
          <ac:chgData name="Thomas" userId="575d030b64f4584e" providerId="LiveId" clId="{71734FF0-E7BD-4E37-AB70-FA70FFC7C74A}" dt="2022-03-23T15:28:22.488" v="2301" actId="478"/>
          <ac:spMkLst>
            <pc:docMk/>
            <pc:sldMk cId="2309206336" sldId="782"/>
            <ac:spMk id="30" creationId="{F0D9D717-8A11-4FFE-B3FA-80ED2D3946CE}"/>
          </ac:spMkLst>
        </pc:spChg>
        <pc:spChg chg="add del mod">
          <ac:chgData name="Thomas" userId="575d030b64f4584e" providerId="LiveId" clId="{71734FF0-E7BD-4E37-AB70-FA70FFC7C74A}" dt="2022-03-23T15:28:22.488" v="2301" actId="478"/>
          <ac:spMkLst>
            <pc:docMk/>
            <pc:sldMk cId="2309206336" sldId="782"/>
            <ac:spMk id="31" creationId="{B0573689-07BC-4A58-805C-3C3F90B7C497}"/>
          </ac:spMkLst>
        </pc:spChg>
        <pc:spChg chg="add del mod">
          <ac:chgData name="Thomas" userId="575d030b64f4584e" providerId="LiveId" clId="{71734FF0-E7BD-4E37-AB70-FA70FFC7C74A}" dt="2022-03-23T15:29:25.162" v="2303" actId="478"/>
          <ac:spMkLst>
            <pc:docMk/>
            <pc:sldMk cId="2309206336" sldId="782"/>
            <ac:spMk id="32" creationId="{DD95F6E5-126A-4405-BF0B-BFB800DF2FD6}"/>
          </ac:spMkLst>
        </pc:spChg>
        <pc:spChg chg="add mod">
          <ac:chgData name="Thomas" userId="575d030b64f4584e" providerId="LiveId" clId="{71734FF0-E7BD-4E37-AB70-FA70FFC7C74A}" dt="2022-03-23T15:21:06.147" v="2241" actId="571"/>
          <ac:spMkLst>
            <pc:docMk/>
            <pc:sldMk cId="2309206336" sldId="782"/>
            <ac:spMk id="33" creationId="{E60C8FED-655C-409F-AA53-F43D6F273C9B}"/>
          </ac:spMkLst>
        </pc:spChg>
        <pc:spChg chg="add del mod">
          <ac:chgData name="Thomas" userId="575d030b64f4584e" providerId="LiveId" clId="{71734FF0-E7BD-4E37-AB70-FA70FFC7C74A}" dt="2022-03-23T15:26:12.602" v="2278" actId="478"/>
          <ac:spMkLst>
            <pc:docMk/>
            <pc:sldMk cId="2309206336" sldId="782"/>
            <ac:spMk id="35" creationId="{9A2CB7E9-BE03-4D86-8676-8C6437BE41CA}"/>
          </ac:spMkLst>
        </pc:spChg>
        <pc:spChg chg="add del mod">
          <ac:chgData name="Thomas" userId="575d030b64f4584e" providerId="LiveId" clId="{71734FF0-E7BD-4E37-AB70-FA70FFC7C74A}" dt="2022-03-23T15:26:12.602" v="2278" actId="478"/>
          <ac:spMkLst>
            <pc:docMk/>
            <pc:sldMk cId="2309206336" sldId="782"/>
            <ac:spMk id="36" creationId="{591CBCBA-2DDF-4ED4-875E-71162FA107EC}"/>
          </ac:spMkLst>
        </pc:spChg>
        <pc:spChg chg="add del mod">
          <ac:chgData name="Thomas" userId="575d030b64f4584e" providerId="LiveId" clId="{71734FF0-E7BD-4E37-AB70-FA70FFC7C74A}" dt="2022-03-23T15:28:22.488" v="2301" actId="478"/>
          <ac:spMkLst>
            <pc:docMk/>
            <pc:sldMk cId="2309206336" sldId="782"/>
            <ac:spMk id="37" creationId="{72FB552F-962C-4A0C-A44E-32FDE94475EC}"/>
          </ac:spMkLst>
        </pc:spChg>
        <pc:spChg chg="add del mod">
          <ac:chgData name="Thomas" userId="575d030b64f4584e" providerId="LiveId" clId="{71734FF0-E7BD-4E37-AB70-FA70FFC7C74A}" dt="2022-03-23T15:25:32.478" v="2269" actId="478"/>
          <ac:spMkLst>
            <pc:docMk/>
            <pc:sldMk cId="2309206336" sldId="782"/>
            <ac:spMk id="38" creationId="{9E0DE8F4-7141-4694-90FE-F010EDB92206}"/>
          </ac:spMkLst>
        </pc:spChg>
        <pc:spChg chg="del">
          <ac:chgData name="Thomas" userId="575d030b64f4584e" providerId="LiveId" clId="{71734FF0-E7BD-4E37-AB70-FA70FFC7C74A}" dt="2022-03-23T15:19:11.124" v="2214" actId="478"/>
          <ac:spMkLst>
            <pc:docMk/>
            <pc:sldMk cId="2309206336" sldId="782"/>
            <ac:spMk id="39" creationId="{5418C874-6CCB-499B-BBAA-711CD157D95E}"/>
          </ac:spMkLst>
        </pc:spChg>
        <pc:spChg chg="del">
          <ac:chgData name="Thomas" userId="575d030b64f4584e" providerId="LiveId" clId="{71734FF0-E7BD-4E37-AB70-FA70FFC7C74A}" dt="2022-03-23T15:19:11.124" v="2214" actId="478"/>
          <ac:spMkLst>
            <pc:docMk/>
            <pc:sldMk cId="2309206336" sldId="782"/>
            <ac:spMk id="40" creationId="{52220C3D-4580-4477-BE48-F9DE2D28BB49}"/>
          </ac:spMkLst>
        </pc:spChg>
        <pc:spChg chg="del">
          <ac:chgData name="Thomas" userId="575d030b64f4584e" providerId="LiveId" clId="{71734FF0-E7BD-4E37-AB70-FA70FFC7C74A}" dt="2022-03-23T15:19:11.124" v="2214" actId="478"/>
          <ac:spMkLst>
            <pc:docMk/>
            <pc:sldMk cId="2309206336" sldId="782"/>
            <ac:spMk id="41" creationId="{AD508DC9-75CB-4C5D-9097-F64CC409BE3E}"/>
          </ac:spMkLst>
        </pc:spChg>
        <pc:spChg chg="del">
          <ac:chgData name="Thomas" userId="575d030b64f4584e" providerId="LiveId" clId="{71734FF0-E7BD-4E37-AB70-FA70FFC7C74A}" dt="2022-03-23T15:19:11.124" v="2214" actId="478"/>
          <ac:spMkLst>
            <pc:docMk/>
            <pc:sldMk cId="2309206336" sldId="782"/>
            <ac:spMk id="43" creationId="{1CE42D04-BDC2-4981-9376-529BC4F74DD3}"/>
          </ac:spMkLst>
        </pc:spChg>
        <pc:spChg chg="del">
          <ac:chgData name="Thomas" userId="575d030b64f4584e" providerId="LiveId" clId="{71734FF0-E7BD-4E37-AB70-FA70FFC7C74A}" dt="2022-03-23T15:19:11.124" v="2214" actId="478"/>
          <ac:spMkLst>
            <pc:docMk/>
            <pc:sldMk cId="2309206336" sldId="782"/>
            <ac:spMk id="44" creationId="{7A984EC0-43DE-438D-B56A-82865AB21E7E}"/>
          </ac:spMkLst>
        </pc:spChg>
        <pc:spChg chg="del">
          <ac:chgData name="Thomas" userId="575d030b64f4584e" providerId="LiveId" clId="{71734FF0-E7BD-4E37-AB70-FA70FFC7C74A}" dt="2022-03-23T15:19:11.124" v="2214" actId="478"/>
          <ac:spMkLst>
            <pc:docMk/>
            <pc:sldMk cId="2309206336" sldId="782"/>
            <ac:spMk id="45" creationId="{AFF5F714-A407-42C6-BB30-4B4763BCF608}"/>
          </ac:spMkLst>
        </pc:spChg>
        <pc:spChg chg="del">
          <ac:chgData name="Thomas" userId="575d030b64f4584e" providerId="LiveId" clId="{71734FF0-E7BD-4E37-AB70-FA70FFC7C74A}" dt="2022-03-23T15:19:11.124" v="2214" actId="478"/>
          <ac:spMkLst>
            <pc:docMk/>
            <pc:sldMk cId="2309206336" sldId="782"/>
            <ac:spMk id="47" creationId="{1E5587F8-F765-4402-9B22-2C0BC26D4AE3}"/>
          </ac:spMkLst>
        </pc:spChg>
        <pc:spChg chg="del">
          <ac:chgData name="Thomas" userId="575d030b64f4584e" providerId="LiveId" clId="{71734FF0-E7BD-4E37-AB70-FA70FFC7C74A}" dt="2022-03-23T15:19:11.124" v="2214" actId="478"/>
          <ac:spMkLst>
            <pc:docMk/>
            <pc:sldMk cId="2309206336" sldId="782"/>
            <ac:spMk id="48" creationId="{B060E703-23D1-44F4-B9DE-78F88A5A0FAE}"/>
          </ac:spMkLst>
        </pc:spChg>
        <pc:spChg chg="del">
          <ac:chgData name="Thomas" userId="575d030b64f4584e" providerId="LiveId" clId="{71734FF0-E7BD-4E37-AB70-FA70FFC7C74A}" dt="2022-03-23T15:19:11.124" v="2214" actId="478"/>
          <ac:spMkLst>
            <pc:docMk/>
            <pc:sldMk cId="2309206336" sldId="782"/>
            <ac:spMk id="49" creationId="{0E001556-1CE1-46AE-BF79-A3467B434268}"/>
          </ac:spMkLst>
        </pc:spChg>
        <pc:spChg chg="del">
          <ac:chgData name="Thomas" userId="575d030b64f4584e" providerId="LiveId" clId="{71734FF0-E7BD-4E37-AB70-FA70FFC7C74A}" dt="2022-03-23T15:19:11.124" v="2214" actId="478"/>
          <ac:spMkLst>
            <pc:docMk/>
            <pc:sldMk cId="2309206336" sldId="782"/>
            <ac:spMk id="51" creationId="{64F18FFF-93B2-427F-803E-50E710DCF675}"/>
          </ac:spMkLst>
        </pc:spChg>
        <pc:spChg chg="del">
          <ac:chgData name="Thomas" userId="575d030b64f4584e" providerId="LiveId" clId="{71734FF0-E7BD-4E37-AB70-FA70FFC7C74A}" dt="2022-03-23T15:19:11.124" v="2214" actId="478"/>
          <ac:spMkLst>
            <pc:docMk/>
            <pc:sldMk cId="2309206336" sldId="782"/>
            <ac:spMk id="52" creationId="{9A228BBE-908B-4DC7-81C1-F7DCD57CF6E5}"/>
          </ac:spMkLst>
        </pc:spChg>
        <pc:spChg chg="del">
          <ac:chgData name="Thomas" userId="575d030b64f4584e" providerId="LiveId" clId="{71734FF0-E7BD-4E37-AB70-FA70FFC7C74A}" dt="2022-03-23T15:19:11.124" v="2214" actId="478"/>
          <ac:spMkLst>
            <pc:docMk/>
            <pc:sldMk cId="2309206336" sldId="782"/>
            <ac:spMk id="53" creationId="{9B99047F-DC31-4D71-979C-DA8FAD272887}"/>
          </ac:spMkLst>
        </pc:spChg>
        <pc:spChg chg="del">
          <ac:chgData name="Thomas" userId="575d030b64f4584e" providerId="LiveId" clId="{71734FF0-E7BD-4E37-AB70-FA70FFC7C74A}" dt="2022-03-23T15:19:11.124" v="2214" actId="478"/>
          <ac:spMkLst>
            <pc:docMk/>
            <pc:sldMk cId="2309206336" sldId="782"/>
            <ac:spMk id="55" creationId="{9239D2F7-95D7-43C7-BD41-0C7770E17F33}"/>
          </ac:spMkLst>
        </pc:spChg>
        <pc:spChg chg="del">
          <ac:chgData name="Thomas" userId="575d030b64f4584e" providerId="LiveId" clId="{71734FF0-E7BD-4E37-AB70-FA70FFC7C74A}" dt="2022-03-23T15:19:11.124" v="2214" actId="478"/>
          <ac:spMkLst>
            <pc:docMk/>
            <pc:sldMk cId="2309206336" sldId="782"/>
            <ac:spMk id="56" creationId="{097D96F3-25A4-4D43-85B9-EC4636475B0B}"/>
          </ac:spMkLst>
        </pc:spChg>
        <pc:spChg chg="add del mod">
          <ac:chgData name="Thomas" userId="575d030b64f4584e" providerId="LiveId" clId="{71734FF0-E7BD-4E37-AB70-FA70FFC7C74A}" dt="2022-03-23T15:26:52.297" v="2285" actId="478"/>
          <ac:spMkLst>
            <pc:docMk/>
            <pc:sldMk cId="2309206336" sldId="782"/>
            <ac:spMk id="57" creationId="{AF2256F9-82E3-4428-92D5-DBFE0BBD89DB}"/>
          </ac:spMkLst>
        </pc:spChg>
        <pc:spChg chg="add mod">
          <ac:chgData name="Thomas" userId="575d030b64f4584e" providerId="LiveId" clId="{71734FF0-E7BD-4E37-AB70-FA70FFC7C74A}" dt="2022-03-23T15:27:56.215" v="2296" actId="1076"/>
          <ac:spMkLst>
            <pc:docMk/>
            <pc:sldMk cId="2309206336" sldId="782"/>
            <ac:spMk id="58" creationId="{FE4A97C7-9D13-4E55-9292-CA52CF8C048E}"/>
          </ac:spMkLst>
        </pc:spChg>
        <pc:spChg chg="add mod">
          <ac:chgData name="Thomas" userId="575d030b64f4584e" providerId="LiveId" clId="{71734FF0-E7BD-4E37-AB70-FA70FFC7C74A}" dt="2022-03-23T15:27:56.215" v="2296" actId="1076"/>
          <ac:spMkLst>
            <pc:docMk/>
            <pc:sldMk cId="2309206336" sldId="782"/>
            <ac:spMk id="59" creationId="{E5065EB8-212D-4C61-98AB-DDB45BA7888F}"/>
          </ac:spMkLst>
        </pc:spChg>
        <pc:spChg chg="add mod">
          <ac:chgData name="Thomas" userId="575d030b64f4584e" providerId="LiveId" clId="{71734FF0-E7BD-4E37-AB70-FA70FFC7C74A}" dt="2022-03-23T15:27:17.983" v="2287" actId="571"/>
          <ac:spMkLst>
            <pc:docMk/>
            <pc:sldMk cId="2309206336" sldId="782"/>
            <ac:spMk id="60" creationId="{1F622C0E-0297-4A34-A2E0-73C0B9EF8A3E}"/>
          </ac:spMkLst>
        </pc:spChg>
        <pc:spChg chg="add mod">
          <ac:chgData name="Thomas" userId="575d030b64f4584e" providerId="LiveId" clId="{71734FF0-E7BD-4E37-AB70-FA70FFC7C74A}" dt="2022-03-23T15:27:17.983" v="2287" actId="571"/>
          <ac:spMkLst>
            <pc:docMk/>
            <pc:sldMk cId="2309206336" sldId="782"/>
            <ac:spMk id="62" creationId="{490C0F31-BD3A-4F23-BE27-401853C7D075}"/>
          </ac:spMkLst>
        </pc:spChg>
        <pc:spChg chg="add mod">
          <ac:chgData name="Thomas" userId="575d030b64f4584e" providerId="LiveId" clId="{71734FF0-E7BD-4E37-AB70-FA70FFC7C74A}" dt="2022-03-23T15:27:17.983" v="2287" actId="571"/>
          <ac:spMkLst>
            <pc:docMk/>
            <pc:sldMk cId="2309206336" sldId="782"/>
            <ac:spMk id="63" creationId="{4850592F-E29B-4D50-A146-765AA56B7900}"/>
          </ac:spMkLst>
        </pc:spChg>
        <pc:spChg chg="add del mod">
          <ac:chgData name="Thomas" userId="575d030b64f4584e" providerId="LiveId" clId="{71734FF0-E7BD-4E37-AB70-FA70FFC7C74A}" dt="2022-03-23T15:27:33.424" v="2292" actId="478"/>
          <ac:spMkLst>
            <pc:docMk/>
            <pc:sldMk cId="2309206336" sldId="782"/>
            <ac:spMk id="64" creationId="{AAC8911C-5DFC-413F-8DB6-30A529643C35}"/>
          </ac:spMkLst>
        </pc:spChg>
        <pc:spChg chg="add del mod">
          <ac:chgData name="Thomas" userId="575d030b64f4584e" providerId="LiveId" clId="{71734FF0-E7BD-4E37-AB70-FA70FFC7C74A}" dt="2022-03-23T15:29:25.162" v="2303" actId="478"/>
          <ac:spMkLst>
            <pc:docMk/>
            <pc:sldMk cId="2309206336" sldId="782"/>
            <ac:spMk id="65" creationId="{56845579-2DC9-42D6-A1A2-E4DAF3EC29FD}"/>
          </ac:spMkLst>
        </pc:spChg>
        <pc:spChg chg="add mod">
          <ac:chgData name="Thomas" userId="575d030b64f4584e" providerId="LiveId" clId="{71734FF0-E7BD-4E37-AB70-FA70FFC7C74A}" dt="2022-03-23T15:27:56.215" v="2296" actId="1076"/>
          <ac:spMkLst>
            <pc:docMk/>
            <pc:sldMk cId="2309206336" sldId="782"/>
            <ac:spMk id="67" creationId="{92109EC9-638B-4BD0-8856-8EBC3A4A18A5}"/>
          </ac:spMkLst>
        </pc:spChg>
        <pc:spChg chg="add mod">
          <ac:chgData name="Thomas" userId="575d030b64f4584e" providerId="LiveId" clId="{71734FF0-E7BD-4E37-AB70-FA70FFC7C74A}" dt="2022-03-23T15:27:56.215" v="2296" actId="1076"/>
          <ac:spMkLst>
            <pc:docMk/>
            <pc:sldMk cId="2309206336" sldId="782"/>
            <ac:spMk id="68" creationId="{C339EE30-18C7-4461-82C1-DAB07CED6DBB}"/>
          </ac:spMkLst>
        </pc:spChg>
        <pc:spChg chg="add del mod">
          <ac:chgData name="Thomas" userId="575d030b64f4584e" providerId="LiveId" clId="{71734FF0-E7BD-4E37-AB70-FA70FFC7C74A}" dt="2022-03-23T15:29:25.162" v="2303" actId="478"/>
          <ac:spMkLst>
            <pc:docMk/>
            <pc:sldMk cId="2309206336" sldId="782"/>
            <ac:spMk id="69" creationId="{B5AD4D88-27EF-44CC-9D0E-85336F39170D}"/>
          </ac:spMkLst>
        </pc:spChg>
        <pc:spChg chg="add mod">
          <ac:chgData name="Thomas" userId="575d030b64f4584e" providerId="LiveId" clId="{71734FF0-E7BD-4E37-AB70-FA70FFC7C74A}" dt="2022-03-23T15:27:56.215" v="2296" actId="1076"/>
          <ac:spMkLst>
            <pc:docMk/>
            <pc:sldMk cId="2309206336" sldId="782"/>
            <ac:spMk id="71" creationId="{515D712F-4DE2-4F28-A031-72444818441B}"/>
          </ac:spMkLst>
        </pc:spChg>
        <pc:spChg chg="add mod">
          <ac:chgData name="Thomas" userId="575d030b64f4584e" providerId="LiveId" clId="{71734FF0-E7BD-4E37-AB70-FA70FFC7C74A}" dt="2022-03-23T15:27:56.215" v="2296" actId="1076"/>
          <ac:spMkLst>
            <pc:docMk/>
            <pc:sldMk cId="2309206336" sldId="782"/>
            <ac:spMk id="72" creationId="{5DBA2E86-6EFB-4FB7-86BF-3C724248B1B0}"/>
          </ac:spMkLst>
        </pc:spChg>
        <pc:spChg chg="add del mod">
          <ac:chgData name="Thomas" userId="575d030b64f4584e" providerId="LiveId" clId="{71734FF0-E7BD-4E37-AB70-FA70FFC7C74A}" dt="2022-03-23T15:29:25.162" v="2303" actId="478"/>
          <ac:spMkLst>
            <pc:docMk/>
            <pc:sldMk cId="2309206336" sldId="782"/>
            <ac:spMk id="73" creationId="{BD83C240-FF0C-46EC-8C3D-F14610C0E5E7}"/>
          </ac:spMkLst>
        </pc:spChg>
        <pc:spChg chg="add mod">
          <ac:chgData name="Thomas" userId="575d030b64f4584e" providerId="LiveId" clId="{71734FF0-E7BD-4E37-AB70-FA70FFC7C74A}" dt="2022-03-23T15:28:16.576" v="2299" actId="1076"/>
          <ac:spMkLst>
            <pc:docMk/>
            <pc:sldMk cId="2309206336" sldId="782"/>
            <ac:spMk id="75" creationId="{774257D6-EEDC-48F1-AACD-95F7D196EA2A}"/>
          </ac:spMkLst>
        </pc:spChg>
        <pc:spChg chg="add mod">
          <ac:chgData name="Thomas" userId="575d030b64f4584e" providerId="LiveId" clId="{71734FF0-E7BD-4E37-AB70-FA70FFC7C74A}" dt="2022-03-23T15:28:16.576" v="2299" actId="1076"/>
          <ac:spMkLst>
            <pc:docMk/>
            <pc:sldMk cId="2309206336" sldId="782"/>
            <ac:spMk id="76" creationId="{FCCE145B-9C78-4F32-8D76-16F83873CD94}"/>
          </ac:spMkLst>
        </pc:spChg>
        <pc:spChg chg="add del mod">
          <ac:chgData name="Thomas" userId="575d030b64f4584e" providerId="LiveId" clId="{71734FF0-E7BD-4E37-AB70-FA70FFC7C74A}" dt="2022-03-23T15:29:25.162" v="2303" actId="478"/>
          <ac:spMkLst>
            <pc:docMk/>
            <pc:sldMk cId="2309206336" sldId="782"/>
            <ac:spMk id="77" creationId="{A9EFF0D3-54EE-48A1-B272-23A020A48824}"/>
          </ac:spMkLst>
        </pc:spChg>
        <pc:spChg chg="add mod">
          <ac:chgData name="Thomas" userId="575d030b64f4584e" providerId="LiveId" clId="{71734FF0-E7BD-4E37-AB70-FA70FFC7C74A}" dt="2022-03-23T15:28:16.576" v="2299" actId="1076"/>
          <ac:spMkLst>
            <pc:docMk/>
            <pc:sldMk cId="2309206336" sldId="782"/>
            <ac:spMk id="79" creationId="{1D8A331A-58AC-4B14-BE62-73CF7222F977}"/>
          </ac:spMkLst>
        </pc:spChg>
        <pc:spChg chg="add mod">
          <ac:chgData name="Thomas" userId="575d030b64f4584e" providerId="LiveId" clId="{71734FF0-E7BD-4E37-AB70-FA70FFC7C74A}" dt="2022-03-23T15:28:16.576" v="2299" actId="1076"/>
          <ac:spMkLst>
            <pc:docMk/>
            <pc:sldMk cId="2309206336" sldId="782"/>
            <ac:spMk id="80" creationId="{185ECC49-121D-4CF9-8F85-D12AFBAA59B4}"/>
          </ac:spMkLst>
        </pc:spChg>
        <pc:spChg chg="add del mod">
          <ac:chgData name="Thomas" userId="575d030b64f4584e" providerId="LiveId" clId="{71734FF0-E7BD-4E37-AB70-FA70FFC7C74A}" dt="2022-03-23T15:29:25.162" v="2303" actId="478"/>
          <ac:spMkLst>
            <pc:docMk/>
            <pc:sldMk cId="2309206336" sldId="782"/>
            <ac:spMk id="81" creationId="{99C75DD8-705C-4EDD-83FD-74219A68C050}"/>
          </ac:spMkLst>
        </pc:spChg>
        <pc:spChg chg="add mod">
          <ac:chgData name="Thomas" userId="575d030b64f4584e" providerId="LiveId" clId="{71734FF0-E7BD-4E37-AB70-FA70FFC7C74A}" dt="2022-03-23T15:28:16.576" v="2299" actId="1076"/>
          <ac:spMkLst>
            <pc:docMk/>
            <pc:sldMk cId="2309206336" sldId="782"/>
            <ac:spMk id="83" creationId="{A25C1AD4-970D-4C8F-91DC-B4835F60792E}"/>
          </ac:spMkLst>
        </pc:spChg>
        <pc:spChg chg="add mod">
          <ac:chgData name="Thomas" userId="575d030b64f4584e" providerId="LiveId" clId="{71734FF0-E7BD-4E37-AB70-FA70FFC7C74A}" dt="2022-03-23T15:28:16.576" v="2299" actId="1076"/>
          <ac:spMkLst>
            <pc:docMk/>
            <pc:sldMk cId="2309206336" sldId="782"/>
            <ac:spMk id="84" creationId="{CD440643-73DA-4856-A871-7E04224F4E89}"/>
          </ac:spMkLst>
        </pc:spChg>
        <pc:spChg chg="del">
          <ac:chgData name="Thomas" userId="575d030b64f4584e" providerId="LiveId" clId="{71734FF0-E7BD-4E37-AB70-FA70FFC7C74A}" dt="2022-03-23T15:19:11.124" v="2214" actId="478"/>
          <ac:spMkLst>
            <pc:docMk/>
            <pc:sldMk cId="2309206336" sldId="782"/>
            <ac:spMk id="310" creationId="{4510765D-5E5A-4BC0-8799-A7FE3C59BDF2}"/>
          </ac:spMkLst>
        </pc:spChg>
        <pc:picChg chg="del">
          <ac:chgData name="Thomas" userId="575d030b64f4584e" providerId="LiveId" clId="{71734FF0-E7BD-4E37-AB70-FA70FFC7C74A}" dt="2022-03-23T15:19:11.124" v="2214" actId="478"/>
          <ac:picMkLst>
            <pc:docMk/>
            <pc:sldMk cId="2309206336" sldId="782"/>
            <ac:picMk id="20" creationId="{3FBA47A8-3EF1-4074-9C06-5190ABA6F2AC}"/>
          </ac:picMkLst>
        </pc:picChg>
        <pc:picChg chg="add mod modCrop">
          <ac:chgData name="Thomas" userId="575d030b64f4584e" providerId="LiveId" clId="{71734FF0-E7BD-4E37-AB70-FA70FFC7C74A}" dt="2022-03-23T15:27:56.215" v="2296" actId="1076"/>
          <ac:picMkLst>
            <pc:docMk/>
            <pc:sldMk cId="2309206336" sldId="782"/>
            <ac:picMk id="34" creationId="{DEC025F5-3DA6-43DD-A505-B02E27938D7E}"/>
          </ac:picMkLst>
        </pc:picChg>
        <pc:picChg chg="del">
          <ac:chgData name="Thomas" userId="575d030b64f4584e" providerId="LiveId" clId="{71734FF0-E7BD-4E37-AB70-FA70FFC7C74A}" dt="2022-03-23T15:19:11.124" v="2214" actId="478"/>
          <ac:picMkLst>
            <pc:docMk/>
            <pc:sldMk cId="2309206336" sldId="782"/>
            <ac:picMk id="42" creationId="{9726FF06-16D2-4C3E-8F1C-711967A678C4}"/>
          </ac:picMkLst>
        </pc:picChg>
        <pc:picChg chg="del">
          <ac:chgData name="Thomas" userId="575d030b64f4584e" providerId="LiveId" clId="{71734FF0-E7BD-4E37-AB70-FA70FFC7C74A}" dt="2022-03-23T15:19:11.124" v="2214" actId="478"/>
          <ac:picMkLst>
            <pc:docMk/>
            <pc:sldMk cId="2309206336" sldId="782"/>
            <ac:picMk id="46" creationId="{06E2E39E-9E88-4635-853C-DF2E997EB9CD}"/>
          </ac:picMkLst>
        </pc:picChg>
        <pc:picChg chg="del">
          <ac:chgData name="Thomas" userId="575d030b64f4584e" providerId="LiveId" clId="{71734FF0-E7BD-4E37-AB70-FA70FFC7C74A}" dt="2022-03-23T15:19:11.124" v="2214" actId="478"/>
          <ac:picMkLst>
            <pc:docMk/>
            <pc:sldMk cId="2309206336" sldId="782"/>
            <ac:picMk id="50" creationId="{6C1AA23A-B609-4CA2-9E48-6166E89E8CE8}"/>
          </ac:picMkLst>
        </pc:picChg>
        <pc:picChg chg="del">
          <ac:chgData name="Thomas" userId="575d030b64f4584e" providerId="LiveId" clId="{71734FF0-E7BD-4E37-AB70-FA70FFC7C74A}" dt="2022-03-23T15:19:11.124" v="2214" actId="478"/>
          <ac:picMkLst>
            <pc:docMk/>
            <pc:sldMk cId="2309206336" sldId="782"/>
            <ac:picMk id="54" creationId="{A3A197B1-AB7E-4AA7-A84E-F6F89EAD2F5D}"/>
          </ac:picMkLst>
        </pc:picChg>
        <pc:picChg chg="add mod">
          <ac:chgData name="Thomas" userId="575d030b64f4584e" providerId="LiveId" clId="{71734FF0-E7BD-4E37-AB70-FA70FFC7C74A}" dt="2022-03-23T15:27:17.983" v="2287" actId="571"/>
          <ac:picMkLst>
            <pc:docMk/>
            <pc:sldMk cId="2309206336" sldId="782"/>
            <ac:picMk id="61" creationId="{5DAC5658-D2F4-42E4-9705-3724700E9B13}"/>
          </ac:picMkLst>
        </pc:picChg>
        <pc:picChg chg="add mod">
          <ac:chgData name="Thomas" userId="575d030b64f4584e" providerId="LiveId" clId="{71734FF0-E7BD-4E37-AB70-FA70FFC7C74A}" dt="2022-03-23T15:27:56.215" v="2296" actId="1076"/>
          <ac:picMkLst>
            <pc:docMk/>
            <pc:sldMk cId="2309206336" sldId="782"/>
            <ac:picMk id="66" creationId="{B8C6290E-EFBA-441A-8E82-206FA4DA8354}"/>
          </ac:picMkLst>
        </pc:picChg>
        <pc:picChg chg="add mod">
          <ac:chgData name="Thomas" userId="575d030b64f4584e" providerId="LiveId" clId="{71734FF0-E7BD-4E37-AB70-FA70FFC7C74A}" dt="2022-03-23T15:27:56.215" v="2296" actId="1076"/>
          <ac:picMkLst>
            <pc:docMk/>
            <pc:sldMk cId="2309206336" sldId="782"/>
            <ac:picMk id="70" creationId="{4EC07AA2-F64C-45DF-B3B1-82F046571782}"/>
          </ac:picMkLst>
        </pc:picChg>
        <pc:picChg chg="add mod">
          <ac:chgData name="Thomas" userId="575d030b64f4584e" providerId="LiveId" clId="{71734FF0-E7BD-4E37-AB70-FA70FFC7C74A}" dt="2022-03-23T15:28:16.576" v="2299" actId="1076"/>
          <ac:picMkLst>
            <pc:docMk/>
            <pc:sldMk cId="2309206336" sldId="782"/>
            <ac:picMk id="74" creationId="{3CC5F3DD-15EE-4E2E-8DBB-29ACE67D846D}"/>
          </ac:picMkLst>
        </pc:picChg>
        <pc:picChg chg="add mod">
          <ac:chgData name="Thomas" userId="575d030b64f4584e" providerId="LiveId" clId="{71734FF0-E7BD-4E37-AB70-FA70FFC7C74A}" dt="2022-03-23T15:28:16.576" v="2299" actId="1076"/>
          <ac:picMkLst>
            <pc:docMk/>
            <pc:sldMk cId="2309206336" sldId="782"/>
            <ac:picMk id="78" creationId="{64FD219F-928D-4FA3-A027-F4119A213070}"/>
          </ac:picMkLst>
        </pc:picChg>
        <pc:picChg chg="add mod">
          <ac:chgData name="Thomas" userId="575d030b64f4584e" providerId="LiveId" clId="{71734FF0-E7BD-4E37-AB70-FA70FFC7C74A}" dt="2022-03-23T15:28:16.576" v="2299" actId="1076"/>
          <ac:picMkLst>
            <pc:docMk/>
            <pc:sldMk cId="2309206336" sldId="782"/>
            <ac:picMk id="82" creationId="{7C8033F5-3DC7-415C-8BFD-B740C260C8C6}"/>
          </ac:picMkLst>
        </pc:picChg>
      </pc:sldChg>
      <pc:sldChg chg="addSp delSp modSp add mod ord">
        <pc:chgData name="Thomas" userId="575d030b64f4584e" providerId="LiveId" clId="{71734FF0-E7BD-4E37-AB70-FA70FFC7C74A}" dt="2022-03-24T13:28:58.401" v="4024"/>
        <pc:sldMkLst>
          <pc:docMk/>
          <pc:sldMk cId="673017477" sldId="783"/>
        </pc:sldMkLst>
        <pc:spChg chg="add del mod">
          <ac:chgData name="Thomas" userId="575d030b64f4584e" providerId="LiveId" clId="{71734FF0-E7BD-4E37-AB70-FA70FFC7C74A}" dt="2022-03-23T15:33:02.728" v="2345" actId="478"/>
          <ac:spMkLst>
            <pc:docMk/>
            <pc:sldMk cId="673017477" sldId="783"/>
            <ac:spMk id="2" creationId="{32B0BF39-3520-4265-94E9-CEF704CA1C79}"/>
          </ac:spMkLst>
        </pc:spChg>
        <pc:spChg chg="add del mod">
          <ac:chgData name="Thomas" userId="575d030b64f4584e" providerId="LiveId" clId="{71734FF0-E7BD-4E37-AB70-FA70FFC7C74A}" dt="2022-03-23T15:33:02.728" v="2345" actId="478"/>
          <ac:spMkLst>
            <pc:docMk/>
            <pc:sldMk cId="673017477" sldId="783"/>
            <ac:spMk id="28" creationId="{2200DD81-F407-4CF4-B01B-CFBA2D2954B9}"/>
          </ac:spMkLst>
        </pc:spChg>
        <pc:spChg chg="add del mod">
          <ac:chgData name="Thomas" userId="575d030b64f4584e" providerId="LiveId" clId="{71734FF0-E7BD-4E37-AB70-FA70FFC7C74A}" dt="2022-03-23T15:33:02.728" v="2345" actId="478"/>
          <ac:spMkLst>
            <pc:docMk/>
            <pc:sldMk cId="673017477" sldId="783"/>
            <ac:spMk id="29" creationId="{926154D7-3539-4216-99D5-4DBA398B44EB}"/>
          </ac:spMkLst>
        </pc:spChg>
        <pc:spChg chg="add del mod">
          <ac:chgData name="Thomas" userId="575d030b64f4584e" providerId="LiveId" clId="{71734FF0-E7BD-4E37-AB70-FA70FFC7C74A}" dt="2022-03-23T15:33:02.728" v="2345" actId="478"/>
          <ac:spMkLst>
            <pc:docMk/>
            <pc:sldMk cId="673017477" sldId="783"/>
            <ac:spMk id="30" creationId="{88AFD768-0138-4679-B4C4-CBAF23FC7D4D}"/>
          </ac:spMkLst>
        </pc:spChg>
        <pc:spChg chg="add del mod">
          <ac:chgData name="Thomas" userId="575d030b64f4584e" providerId="LiveId" clId="{71734FF0-E7BD-4E37-AB70-FA70FFC7C74A}" dt="2022-03-23T15:33:02.728" v="2345" actId="478"/>
          <ac:spMkLst>
            <pc:docMk/>
            <pc:sldMk cId="673017477" sldId="783"/>
            <ac:spMk id="31" creationId="{47F2A0C1-8050-4242-8BB8-349CFB9DEB8B}"/>
          </ac:spMkLst>
        </pc:spChg>
        <pc:spChg chg="mod">
          <ac:chgData name="Thomas" userId="575d030b64f4584e" providerId="LiveId" clId="{71734FF0-E7BD-4E37-AB70-FA70FFC7C74A}" dt="2022-03-23T15:31:23.077" v="2322" actId="207"/>
          <ac:spMkLst>
            <pc:docMk/>
            <pc:sldMk cId="673017477" sldId="783"/>
            <ac:spMk id="32" creationId="{DD95F6E5-126A-4405-BF0B-BFB800DF2FD6}"/>
          </ac:spMkLst>
        </pc:spChg>
        <pc:spChg chg="add del mod ord">
          <ac:chgData name="Thomas" userId="575d030b64f4584e" providerId="LiveId" clId="{71734FF0-E7BD-4E37-AB70-FA70FFC7C74A}" dt="2022-03-23T15:31:24.478" v="2323" actId="478"/>
          <ac:spMkLst>
            <pc:docMk/>
            <pc:sldMk cId="673017477" sldId="783"/>
            <ac:spMk id="33" creationId="{562D5D95-3285-4B3B-9F2D-3007AE0BEFA5}"/>
          </ac:spMkLst>
        </pc:spChg>
        <pc:spChg chg="add del mod">
          <ac:chgData name="Thomas" userId="575d030b64f4584e" providerId="LiveId" clId="{71734FF0-E7BD-4E37-AB70-FA70FFC7C74A}" dt="2022-03-23T15:31:39.145" v="2327" actId="478"/>
          <ac:spMkLst>
            <pc:docMk/>
            <pc:sldMk cId="673017477" sldId="783"/>
            <ac:spMk id="35" creationId="{29B69679-02B4-466B-B668-A647DF2950AD}"/>
          </ac:spMkLst>
        </pc:spChg>
        <pc:spChg chg="add mod">
          <ac:chgData name="Thomas" userId="575d030b64f4584e" providerId="LiveId" clId="{71734FF0-E7BD-4E37-AB70-FA70FFC7C74A}" dt="2022-03-23T15:32:01.081" v="2331" actId="1076"/>
          <ac:spMkLst>
            <pc:docMk/>
            <pc:sldMk cId="673017477" sldId="783"/>
            <ac:spMk id="36" creationId="{E4AD6761-1E05-4A83-BB10-E160DA7E6B8E}"/>
          </ac:spMkLst>
        </pc:spChg>
        <pc:spChg chg="add mod">
          <ac:chgData name="Thomas" userId="575d030b64f4584e" providerId="LiveId" clId="{71734FF0-E7BD-4E37-AB70-FA70FFC7C74A}" dt="2022-03-23T15:32:01.081" v="2331" actId="1076"/>
          <ac:spMkLst>
            <pc:docMk/>
            <pc:sldMk cId="673017477" sldId="783"/>
            <ac:spMk id="38" creationId="{561AD11A-29AC-4E79-B223-2B00F38266B3}"/>
          </ac:spMkLst>
        </pc:spChg>
        <pc:spChg chg="add mod">
          <ac:chgData name="Thomas" userId="575d030b64f4584e" providerId="LiveId" clId="{71734FF0-E7BD-4E37-AB70-FA70FFC7C74A}" dt="2022-03-23T15:32:01.081" v="2331" actId="1076"/>
          <ac:spMkLst>
            <pc:docMk/>
            <pc:sldMk cId="673017477" sldId="783"/>
            <ac:spMk id="39" creationId="{97A11D26-7338-431D-92C5-E00F65522FF3}"/>
          </ac:spMkLst>
        </pc:spChg>
        <pc:spChg chg="add mod">
          <ac:chgData name="Thomas" userId="575d030b64f4584e" providerId="LiveId" clId="{71734FF0-E7BD-4E37-AB70-FA70FFC7C74A}" dt="2022-03-23T15:32:41.491" v="2341" actId="571"/>
          <ac:spMkLst>
            <pc:docMk/>
            <pc:sldMk cId="673017477" sldId="783"/>
            <ac:spMk id="40" creationId="{13E16556-7117-4805-B10D-8B3893FB05EE}"/>
          </ac:spMkLst>
        </pc:spChg>
        <pc:spChg chg="add mod">
          <ac:chgData name="Thomas" userId="575d030b64f4584e" providerId="LiveId" clId="{71734FF0-E7BD-4E37-AB70-FA70FFC7C74A}" dt="2022-03-23T15:32:41.491" v="2341" actId="571"/>
          <ac:spMkLst>
            <pc:docMk/>
            <pc:sldMk cId="673017477" sldId="783"/>
            <ac:spMk id="42" creationId="{306C3FDD-CAF1-43E1-ABED-4E3B2A7BF9B0}"/>
          </ac:spMkLst>
        </pc:spChg>
        <pc:spChg chg="add mod">
          <ac:chgData name="Thomas" userId="575d030b64f4584e" providerId="LiveId" clId="{71734FF0-E7BD-4E37-AB70-FA70FFC7C74A}" dt="2022-03-23T15:32:41.491" v="2341" actId="571"/>
          <ac:spMkLst>
            <pc:docMk/>
            <pc:sldMk cId="673017477" sldId="783"/>
            <ac:spMk id="43" creationId="{FD220447-EAD7-4C5E-8C43-0D297B2C2FD5}"/>
          </ac:spMkLst>
        </pc:spChg>
        <pc:spChg chg="add mod">
          <ac:chgData name="Thomas" userId="575d030b64f4584e" providerId="LiveId" clId="{71734FF0-E7BD-4E37-AB70-FA70FFC7C74A}" dt="2022-03-23T15:32:41.491" v="2341" actId="571"/>
          <ac:spMkLst>
            <pc:docMk/>
            <pc:sldMk cId="673017477" sldId="783"/>
            <ac:spMk id="44" creationId="{DEEB5ECE-B666-44EF-8CC5-1021535C2D0D}"/>
          </ac:spMkLst>
        </pc:spChg>
        <pc:spChg chg="add mod">
          <ac:chgData name="Thomas" userId="575d030b64f4584e" providerId="LiveId" clId="{71734FF0-E7BD-4E37-AB70-FA70FFC7C74A}" dt="2022-03-23T15:32:41.491" v="2341" actId="571"/>
          <ac:spMkLst>
            <pc:docMk/>
            <pc:sldMk cId="673017477" sldId="783"/>
            <ac:spMk id="46" creationId="{FDEBB6B3-C1CB-403E-BA1A-CA78D2C0F2C0}"/>
          </ac:spMkLst>
        </pc:spChg>
        <pc:spChg chg="add mod">
          <ac:chgData name="Thomas" userId="575d030b64f4584e" providerId="LiveId" clId="{71734FF0-E7BD-4E37-AB70-FA70FFC7C74A}" dt="2022-03-23T15:32:41.491" v="2341" actId="571"/>
          <ac:spMkLst>
            <pc:docMk/>
            <pc:sldMk cId="673017477" sldId="783"/>
            <ac:spMk id="47" creationId="{25BF974D-34DD-4D21-A4FB-3A69EEABFEDC}"/>
          </ac:spMkLst>
        </pc:spChg>
        <pc:spChg chg="add mod">
          <ac:chgData name="Thomas" userId="575d030b64f4584e" providerId="LiveId" clId="{71734FF0-E7BD-4E37-AB70-FA70FFC7C74A}" dt="2022-03-23T15:32:49.658" v="2342" actId="571"/>
          <ac:spMkLst>
            <pc:docMk/>
            <pc:sldMk cId="673017477" sldId="783"/>
            <ac:spMk id="48" creationId="{C1F77EB2-AF5D-454C-AFED-5D84645D65E9}"/>
          </ac:spMkLst>
        </pc:spChg>
        <pc:spChg chg="add mod">
          <ac:chgData name="Thomas" userId="575d030b64f4584e" providerId="LiveId" clId="{71734FF0-E7BD-4E37-AB70-FA70FFC7C74A}" dt="2022-03-23T15:32:49.658" v="2342" actId="571"/>
          <ac:spMkLst>
            <pc:docMk/>
            <pc:sldMk cId="673017477" sldId="783"/>
            <ac:spMk id="50" creationId="{A7DB0BE8-21E1-4B03-969A-36B00D6778BA}"/>
          </ac:spMkLst>
        </pc:spChg>
        <pc:spChg chg="add mod">
          <ac:chgData name="Thomas" userId="575d030b64f4584e" providerId="LiveId" clId="{71734FF0-E7BD-4E37-AB70-FA70FFC7C74A}" dt="2022-03-23T15:32:49.658" v="2342" actId="571"/>
          <ac:spMkLst>
            <pc:docMk/>
            <pc:sldMk cId="673017477" sldId="783"/>
            <ac:spMk id="51" creationId="{4AD7ED1F-7B46-4507-A522-9463FEC0ABE5}"/>
          </ac:spMkLst>
        </pc:spChg>
        <pc:spChg chg="add mod">
          <ac:chgData name="Thomas" userId="575d030b64f4584e" providerId="LiveId" clId="{71734FF0-E7BD-4E37-AB70-FA70FFC7C74A}" dt="2022-03-23T15:32:49.658" v="2342" actId="571"/>
          <ac:spMkLst>
            <pc:docMk/>
            <pc:sldMk cId="673017477" sldId="783"/>
            <ac:spMk id="52" creationId="{3C1B8B36-D60C-4B00-9F67-76EFA4D8D61E}"/>
          </ac:spMkLst>
        </pc:spChg>
        <pc:spChg chg="add mod">
          <ac:chgData name="Thomas" userId="575d030b64f4584e" providerId="LiveId" clId="{71734FF0-E7BD-4E37-AB70-FA70FFC7C74A}" dt="2022-03-23T15:32:49.658" v="2342" actId="571"/>
          <ac:spMkLst>
            <pc:docMk/>
            <pc:sldMk cId="673017477" sldId="783"/>
            <ac:spMk id="54" creationId="{524A4BCC-CC17-40CF-A2B1-09ED87866FCE}"/>
          </ac:spMkLst>
        </pc:spChg>
        <pc:spChg chg="add mod">
          <ac:chgData name="Thomas" userId="575d030b64f4584e" providerId="LiveId" clId="{71734FF0-E7BD-4E37-AB70-FA70FFC7C74A}" dt="2022-03-23T15:32:49.658" v="2342" actId="571"/>
          <ac:spMkLst>
            <pc:docMk/>
            <pc:sldMk cId="673017477" sldId="783"/>
            <ac:spMk id="55" creationId="{E9B17572-7776-4369-BA07-DDB614A80044}"/>
          </ac:spMkLst>
        </pc:spChg>
        <pc:spChg chg="add mod">
          <ac:chgData name="Thomas" userId="575d030b64f4584e" providerId="LiveId" clId="{71734FF0-E7BD-4E37-AB70-FA70FFC7C74A}" dt="2022-03-23T15:32:59.426" v="2344" actId="1036"/>
          <ac:spMkLst>
            <pc:docMk/>
            <pc:sldMk cId="673017477" sldId="783"/>
            <ac:spMk id="56" creationId="{090B3319-93B6-45D0-81F1-3C6231D5BCDF}"/>
          </ac:spMkLst>
        </pc:spChg>
        <pc:spChg chg="mod">
          <ac:chgData name="Thomas" userId="575d030b64f4584e" providerId="LiveId" clId="{71734FF0-E7BD-4E37-AB70-FA70FFC7C74A}" dt="2022-03-23T15:31:43.041" v="2328" actId="20577"/>
          <ac:spMkLst>
            <pc:docMk/>
            <pc:sldMk cId="673017477" sldId="783"/>
            <ac:spMk id="59" creationId="{E5065EB8-212D-4C61-98AB-DDB45BA7888F}"/>
          </ac:spMkLst>
        </pc:spChg>
        <pc:spChg chg="add mod">
          <ac:chgData name="Thomas" userId="575d030b64f4584e" providerId="LiveId" clId="{71734FF0-E7BD-4E37-AB70-FA70FFC7C74A}" dt="2022-03-23T15:32:59.426" v="2344" actId="1036"/>
          <ac:spMkLst>
            <pc:docMk/>
            <pc:sldMk cId="673017477" sldId="783"/>
            <ac:spMk id="60" creationId="{A63607FA-85A6-469E-A8DF-6859C005112E}"/>
          </ac:spMkLst>
        </pc:spChg>
        <pc:spChg chg="add mod">
          <ac:chgData name="Thomas" userId="575d030b64f4584e" providerId="LiveId" clId="{71734FF0-E7BD-4E37-AB70-FA70FFC7C74A}" dt="2022-03-23T15:32:59.426" v="2344" actId="1036"/>
          <ac:spMkLst>
            <pc:docMk/>
            <pc:sldMk cId="673017477" sldId="783"/>
            <ac:spMk id="61" creationId="{2A3120DF-BD14-4DA2-AF6D-40111358A892}"/>
          </ac:spMkLst>
        </pc:spChg>
        <pc:spChg chg="add mod">
          <ac:chgData name="Thomas" userId="575d030b64f4584e" providerId="LiveId" clId="{71734FF0-E7BD-4E37-AB70-FA70FFC7C74A}" dt="2022-03-23T15:32:59.426" v="2344" actId="1036"/>
          <ac:spMkLst>
            <pc:docMk/>
            <pc:sldMk cId="673017477" sldId="783"/>
            <ac:spMk id="62" creationId="{1A977065-79E2-4196-85EC-3C2862B55148}"/>
          </ac:spMkLst>
        </pc:spChg>
        <pc:spChg chg="add mod">
          <ac:chgData name="Thomas" userId="575d030b64f4584e" providerId="LiveId" clId="{71734FF0-E7BD-4E37-AB70-FA70FFC7C74A}" dt="2022-03-23T15:32:59.426" v="2344" actId="1036"/>
          <ac:spMkLst>
            <pc:docMk/>
            <pc:sldMk cId="673017477" sldId="783"/>
            <ac:spMk id="64" creationId="{68002165-0ADB-4097-86EF-D827F69631C2}"/>
          </ac:spMkLst>
        </pc:spChg>
        <pc:spChg chg="del">
          <ac:chgData name="Thomas" userId="575d030b64f4584e" providerId="LiveId" clId="{71734FF0-E7BD-4E37-AB70-FA70FFC7C74A}" dt="2022-03-23T15:30:48.149" v="2315" actId="478"/>
          <ac:spMkLst>
            <pc:docMk/>
            <pc:sldMk cId="673017477" sldId="783"/>
            <ac:spMk id="65" creationId="{56845579-2DC9-42D6-A1A2-E4DAF3EC29FD}"/>
          </ac:spMkLst>
        </pc:spChg>
        <pc:spChg chg="del">
          <ac:chgData name="Thomas" userId="575d030b64f4584e" providerId="LiveId" clId="{71734FF0-E7BD-4E37-AB70-FA70FFC7C74A}" dt="2022-03-23T15:30:48.149" v="2315" actId="478"/>
          <ac:spMkLst>
            <pc:docMk/>
            <pc:sldMk cId="673017477" sldId="783"/>
            <ac:spMk id="67" creationId="{92109EC9-638B-4BD0-8856-8EBC3A4A18A5}"/>
          </ac:spMkLst>
        </pc:spChg>
        <pc:spChg chg="del">
          <ac:chgData name="Thomas" userId="575d030b64f4584e" providerId="LiveId" clId="{71734FF0-E7BD-4E37-AB70-FA70FFC7C74A}" dt="2022-03-23T15:30:48.149" v="2315" actId="478"/>
          <ac:spMkLst>
            <pc:docMk/>
            <pc:sldMk cId="673017477" sldId="783"/>
            <ac:spMk id="68" creationId="{C339EE30-18C7-4461-82C1-DAB07CED6DBB}"/>
          </ac:spMkLst>
        </pc:spChg>
        <pc:spChg chg="del">
          <ac:chgData name="Thomas" userId="575d030b64f4584e" providerId="LiveId" clId="{71734FF0-E7BD-4E37-AB70-FA70FFC7C74A}" dt="2022-03-23T15:30:48.149" v="2315" actId="478"/>
          <ac:spMkLst>
            <pc:docMk/>
            <pc:sldMk cId="673017477" sldId="783"/>
            <ac:spMk id="69" creationId="{B5AD4D88-27EF-44CC-9D0E-85336F39170D}"/>
          </ac:spMkLst>
        </pc:spChg>
        <pc:spChg chg="del">
          <ac:chgData name="Thomas" userId="575d030b64f4584e" providerId="LiveId" clId="{71734FF0-E7BD-4E37-AB70-FA70FFC7C74A}" dt="2022-03-23T15:30:48.149" v="2315" actId="478"/>
          <ac:spMkLst>
            <pc:docMk/>
            <pc:sldMk cId="673017477" sldId="783"/>
            <ac:spMk id="71" creationId="{515D712F-4DE2-4F28-A031-72444818441B}"/>
          </ac:spMkLst>
        </pc:spChg>
        <pc:spChg chg="del">
          <ac:chgData name="Thomas" userId="575d030b64f4584e" providerId="LiveId" clId="{71734FF0-E7BD-4E37-AB70-FA70FFC7C74A}" dt="2022-03-23T15:30:48.149" v="2315" actId="478"/>
          <ac:spMkLst>
            <pc:docMk/>
            <pc:sldMk cId="673017477" sldId="783"/>
            <ac:spMk id="72" creationId="{5DBA2E86-6EFB-4FB7-86BF-3C724248B1B0}"/>
          </ac:spMkLst>
        </pc:spChg>
        <pc:spChg chg="del mod">
          <ac:chgData name="Thomas" userId="575d030b64f4584e" providerId="LiveId" clId="{71734FF0-E7BD-4E37-AB70-FA70FFC7C74A}" dt="2022-03-23T15:32:11.319" v="2334" actId="478"/>
          <ac:spMkLst>
            <pc:docMk/>
            <pc:sldMk cId="673017477" sldId="783"/>
            <ac:spMk id="73" creationId="{BD83C240-FF0C-46EC-8C3D-F14610C0E5E7}"/>
          </ac:spMkLst>
        </pc:spChg>
        <pc:spChg chg="del">
          <ac:chgData name="Thomas" userId="575d030b64f4584e" providerId="LiveId" clId="{71734FF0-E7BD-4E37-AB70-FA70FFC7C74A}" dt="2022-03-23T15:30:59.063" v="2316" actId="478"/>
          <ac:spMkLst>
            <pc:docMk/>
            <pc:sldMk cId="673017477" sldId="783"/>
            <ac:spMk id="75" creationId="{774257D6-EEDC-48F1-AACD-95F7D196EA2A}"/>
          </ac:spMkLst>
        </pc:spChg>
        <pc:spChg chg="del">
          <ac:chgData name="Thomas" userId="575d030b64f4584e" providerId="LiveId" clId="{71734FF0-E7BD-4E37-AB70-FA70FFC7C74A}" dt="2022-03-23T15:30:59.063" v="2316" actId="478"/>
          <ac:spMkLst>
            <pc:docMk/>
            <pc:sldMk cId="673017477" sldId="783"/>
            <ac:spMk id="76" creationId="{FCCE145B-9C78-4F32-8D76-16F83873CD94}"/>
          </ac:spMkLst>
        </pc:spChg>
        <pc:spChg chg="del">
          <ac:chgData name="Thomas" userId="575d030b64f4584e" providerId="LiveId" clId="{71734FF0-E7BD-4E37-AB70-FA70FFC7C74A}" dt="2022-03-23T15:30:59.063" v="2316" actId="478"/>
          <ac:spMkLst>
            <pc:docMk/>
            <pc:sldMk cId="673017477" sldId="783"/>
            <ac:spMk id="77" creationId="{A9EFF0D3-54EE-48A1-B272-23A020A48824}"/>
          </ac:spMkLst>
        </pc:spChg>
        <pc:spChg chg="del">
          <ac:chgData name="Thomas" userId="575d030b64f4584e" providerId="LiveId" clId="{71734FF0-E7BD-4E37-AB70-FA70FFC7C74A}" dt="2022-03-23T15:30:59.063" v="2316" actId="478"/>
          <ac:spMkLst>
            <pc:docMk/>
            <pc:sldMk cId="673017477" sldId="783"/>
            <ac:spMk id="79" creationId="{1D8A331A-58AC-4B14-BE62-73CF7222F977}"/>
          </ac:spMkLst>
        </pc:spChg>
        <pc:spChg chg="del">
          <ac:chgData name="Thomas" userId="575d030b64f4584e" providerId="LiveId" clId="{71734FF0-E7BD-4E37-AB70-FA70FFC7C74A}" dt="2022-03-23T15:30:59.063" v="2316" actId="478"/>
          <ac:spMkLst>
            <pc:docMk/>
            <pc:sldMk cId="673017477" sldId="783"/>
            <ac:spMk id="80" creationId="{185ECC49-121D-4CF9-8F85-D12AFBAA59B4}"/>
          </ac:spMkLst>
        </pc:spChg>
        <pc:spChg chg="del">
          <ac:chgData name="Thomas" userId="575d030b64f4584e" providerId="LiveId" clId="{71734FF0-E7BD-4E37-AB70-FA70FFC7C74A}" dt="2022-03-23T15:30:59.063" v="2316" actId="478"/>
          <ac:spMkLst>
            <pc:docMk/>
            <pc:sldMk cId="673017477" sldId="783"/>
            <ac:spMk id="81" creationId="{99C75DD8-705C-4EDD-83FD-74219A68C050}"/>
          </ac:spMkLst>
        </pc:spChg>
        <pc:spChg chg="del">
          <ac:chgData name="Thomas" userId="575d030b64f4584e" providerId="LiveId" clId="{71734FF0-E7BD-4E37-AB70-FA70FFC7C74A}" dt="2022-03-23T15:30:59.063" v="2316" actId="478"/>
          <ac:spMkLst>
            <pc:docMk/>
            <pc:sldMk cId="673017477" sldId="783"/>
            <ac:spMk id="83" creationId="{A25C1AD4-970D-4C8F-91DC-B4835F60792E}"/>
          </ac:spMkLst>
        </pc:spChg>
        <pc:spChg chg="del">
          <ac:chgData name="Thomas" userId="575d030b64f4584e" providerId="LiveId" clId="{71734FF0-E7BD-4E37-AB70-FA70FFC7C74A}" dt="2022-03-23T15:30:59.063" v="2316" actId="478"/>
          <ac:spMkLst>
            <pc:docMk/>
            <pc:sldMk cId="673017477" sldId="783"/>
            <ac:spMk id="84" creationId="{CD440643-73DA-4856-A871-7E04224F4E89}"/>
          </ac:spMkLst>
        </pc:spChg>
        <pc:spChg chg="add mod">
          <ac:chgData name="Thomas" userId="575d030b64f4584e" providerId="LiveId" clId="{71734FF0-E7BD-4E37-AB70-FA70FFC7C74A}" dt="2022-03-23T15:32:59.426" v="2344" actId="1036"/>
          <ac:spMkLst>
            <pc:docMk/>
            <pc:sldMk cId="673017477" sldId="783"/>
            <ac:spMk id="85" creationId="{3E8F3302-CCE2-4952-B30C-27C503575FA4}"/>
          </ac:spMkLst>
        </pc:spChg>
        <pc:picChg chg="mod modCrop">
          <ac:chgData name="Thomas" userId="575d030b64f4584e" providerId="LiveId" clId="{71734FF0-E7BD-4E37-AB70-FA70FFC7C74A}" dt="2022-03-23T15:32:29.404" v="2340" actId="207"/>
          <ac:picMkLst>
            <pc:docMk/>
            <pc:sldMk cId="673017477" sldId="783"/>
            <ac:picMk id="34" creationId="{DEC025F5-3DA6-43DD-A505-B02E27938D7E}"/>
          </ac:picMkLst>
        </pc:picChg>
        <pc:picChg chg="add mod modCrop">
          <ac:chgData name="Thomas" userId="575d030b64f4584e" providerId="LiveId" clId="{71734FF0-E7BD-4E37-AB70-FA70FFC7C74A}" dt="2022-03-23T15:32:28.960" v="2339" actId="207"/>
          <ac:picMkLst>
            <pc:docMk/>
            <pc:sldMk cId="673017477" sldId="783"/>
            <ac:picMk id="37" creationId="{7D9DA89C-5446-4CF5-989F-110DBDA11F59}"/>
          </ac:picMkLst>
        </pc:picChg>
        <pc:picChg chg="add mod">
          <ac:chgData name="Thomas" userId="575d030b64f4584e" providerId="LiveId" clId="{71734FF0-E7BD-4E37-AB70-FA70FFC7C74A}" dt="2022-03-23T15:32:41.491" v="2341" actId="571"/>
          <ac:picMkLst>
            <pc:docMk/>
            <pc:sldMk cId="673017477" sldId="783"/>
            <ac:picMk id="41" creationId="{118A936C-4ACE-4CCF-9791-39749BFCC34B}"/>
          </ac:picMkLst>
        </pc:picChg>
        <pc:picChg chg="add mod">
          <ac:chgData name="Thomas" userId="575d030b64f4584e" providerId="LiveId" clId="{71734FF0-E7BD-4E37-AB70-FA70FFC7C74A}" dt="2022-03-23T15:32:41.491" v="2341" actId="571"/>
          <ac:picMkLst>
            <pc:docMk/>
            <pc:sldMk cId="673017477" sldId="783"/>
            <ac:picMk id="45" creationId="{1A6DA22A-D71B-4331-80EA-5FAB7BE6ECC1}"/>
          </ac:picMkLst>
        </pc:picChg>
        <pc:picChg chg="add mod">
          <ac:chgData name="Thomas" userId="575d030b64f4584e" providerId="LiveId" clId="{71734FF0-E7BD-4E37-AB70-FA70FFC7C74A}" dt="2022-03-23T15:32:49.658" v="2342" actId="571"/>
          <ac:picMkLst>
            <pc:docMk/>
            <pc:sldMk cId="673017477" sldId="783"/>
            <ac:picMk id="49" creationId="{166079C7-DF1D-4CE4-AE49-9B23D21F10AD}"/>
          </ac:picMkLst>
        </pc:picChg>
        <pc:picChg chg="add mod">
          <ac:chgData name="Thomas" userId="575d030b64f4584e" providerId="LiveId" clId="{71734FF0-E7BD-4E37-AB70-FA70FFC7C74A}" dt="2022-03-23T15:32:49.658" v="2342" actId="571"/>
          <ac:picMkLst>
            <pc:docMk/>
            <pc:sldMk cId="673017477" sldId="783"/>
            <ac:picMk id="53" creationId="{89F81034-367A-4C1B-885E-DE94EB561B39}"/>
          </ac:picMkLst>
        </pc:picChg>
        <pc:picChg chg="add mod">
          <ac:chgData name="Thomas" userId="575d030b64f4584e" providerId="LiveId" clId="{71734FF0-E7BD-4E37-AB70-FA70FFC7C74A}" dt="2022-03-23T15:32:59.426" v="2344" actId="1036"/>
          <ac:picMkLst>
            <pc:docMk/>
            <pc:sldMk cId="673017477" sldId="783"/>
            <ac:picMk id="57" creationId="{4CFD4D88-DFCB-494A-9AD3-94E95BD96CA4}"/>
          </ac:picMkLst>
        </pc:picChg>
        <pc:picChg chg="add mod">
          <ac:chgData name="Thomas" userId="575d030b64f4584e" providerId="LiveId" clId="{71734FF0-E7BD-4E37-AB70-FA70FFC7C74A}" dt="2022-03-23T15:32:59.426" v="2344" actId="1036"/>
          <ac:picMkLst>
            <pc:docMk/>
            <pc:sldMk cId="673017477" sldId="783"/>
            <ac:picMk id="63" creationId="{4AED3F54-97F5-4F54-8077-5DD88B87CCBA}"/>
          </ac:picMkLst>
        </pc:picChg>
        <pc:picChg chg="del">
          <ac:chgData name="Thomas" userId="575d030b64f4584e" providerId="LiveId" clId="{71734FF0-E7BD-4E37-AB70-FA70FFC7C74A}" dt="2022-03-23T15:30:48.149" v="2315" actId="478"/>
          <ac:picMkLst>
            <pc:docMk/>
            <pc:sldMk cId="673017477" sldId="783"/>
            <ac:picMk id="66" creationId="{B8C6290E-EFBA-441A-8E82-206FA4DA8354}"/>
          </ac:picMkLst>
        </pc:picChg>
        <pc:picChg chg="del">
          <ac:chgData name="Thomas" userId="575d030b64f4584e" providerId="LiveId" clId="{71734FF0-E7BD-4E37-AB70-FA70FFC7C74A}" dt="2022-03-23T15:30:48.149" v="2315" actId="478"/>
          <ac:picMkLst>
            <pc:docMk/>
            <pc:sldMk cId="673017477" sldId="783"/>
            <ac:picMk id="70" creationId="{4EC07AA2-F64C-45DF-B3B1-82F046571782}"/>
          </ac:picMkLst>
        </pc:picChg>
        <pc:picChg chg="del">
          <ac:chgData name="Thomas" userId="575d030b64f4584e" providerId="LiveId" clId="{71734FF0-E7BD-4E37-AB70-FA70FFC7C74A}" dt="2022-03-23T15:30:59.063" v="2316" actId="478"/>
          <ac:picMkLst>
            <pc:docMk/>
            <pc:sldMk cId="673017477" sldId="783"/>
            <ac:picMk id="74" creationId="{3CC5F3DD-15EE-4E2E-8DBB-29ACE67D846D}"/>
          </ac:picMkLst>
        </pc:picChg>
        <pc:picChg chg="del">
          <ac:chgData name="Thomas" userId="575d030b64f4584e" providerId="LiveId" clId="{71734FF0-E7BD-4E37-AB70-FA70FFC7C74A}" dt="2022-03-23T15:30:59.063" v="2316" actId="478"/>
          <ac:picMkLst>
            <pc:docMk/>
            <pc:sldMk cId="673017477" sldId="783"/>
            <ac:picMk id="78" creationId="{64FD219F-928D-4FA3-A027-F4119A213070}"/>
          </ac:picMkLst>
        </pc:picChg>
        <pc:picChg chg="del">
          <ac:chgData name="Thomas" userId="575d030b64f4584e" providerId="LiveId" clId="{71734FF0-E7BD-4E37-AB70-FA70FFC7C74A}" dt="2022-03-23T15:30:59.063" v="2316" actId="478"/>
          <ac:picMkLst>
            <pc:docMk/>
            <pc:sldMk cId="673017477" sldId="783"/>
            <ac:picMk id="82" creationId="{7C8033F5-3DC7-415C-8BFD-B740C260C8C6}"/>
          </ac:picMkLst>
        </pc:picChg>
      </pc:sldChg>
      <pc:sldChg chg="addSp delSp modSp add mod ord">
        <pc:chgData name="Thomas" userId="575d030b64f4584e" providerId="LiveId" clId="{71734FF0-E7BD-4E37-AB70-FA70FFC7C74A}" dt="2022-03-24T13:28:58.401" v="4024"/>
        <pc:sldMkLst>
          <pc:docMk/>
          <pc:sldMk cId="1732583370" sldId="784"/>
        </pc:sldMkLst>
        <pc:picChg chg="del">
          <ac:chgData name="Thomas" userId="575d030b64f4584e" providerId="LiveId" clId="{71734FF0-E7BD-4E37-AB70-FA70FFC7C74A}" dt="2022-03-23T15:40:11.697" v="2352" actId="478"/>
          <ac:picMkLst>
            <pc:docMk/>
            <pc:sldMk cId="1732583370" sldId="784"/>
            <ac:picMk id="6" creationId="{934E8AF8-4BDD-49A6-8069-2AB08A47472E}"/>
          </ac:picMkLst>
        </pc:picChg>
        <pc:picChg chg="add mod">
          <ac:chgData name="Thomas" userId="575d030b64f4584e" providerId="LiveId" clId="{71734FF0-E7BD-4E37-AB70-FA70FFC7C74A}" dt="2022-03-23T15:40:07.758" v="2350"/>
          <ac:picMkLst>
            <pc:docMk/>
            <pc:sldMk cId="1732583370" sldId="784"/>
            <ac:picMk id="7" creationId="{2FE626E1-0F83-4F44-B42F-FCAC6E6B4671}"/>
          </ac:picMkLst>
        </pc:picChg>
        <pc:picChg chg="add mod">
          <ac:chgData name="Thomas" userId="575d030b64f4584e" providerId="LiveId" clId="{71734FF0-E7BD-4E37-AB70-FA70FFC7C74A}" dt="2022-03-23T15:40:10.340" v="2351" actId="571"/>
          <ac:picMkLst>
            <pc:docMk/>
            <pc:sldMk cId="1732583370" sldId="784"/>
            <ac:picMk id="8" creationId="{F43BC348-1D42-42B0-A766-F5891C9590BE}"/>
          </ac:picMkLst>
        </pc:picChg>
      </pc:sldChg>
      <pc:sldChg chg="addSp delSp modSp add mod ord">
        <pc:chgData name="Thomas" userId="575d030b64f4584e" providerId="LiveId" clId="{71734FF0-E7BD-4E37-AB70-FA70FFC7C74A}" dt="2022-03-24T13:28:58.401" v="4024"/>
        <pc:sldMkLst>
          <pc:docMk/>
          <pc:sldMk cId="789830185" sldId="785"/>
        </pc:sldMkLst>
        <pc:picChg chg="del">
          <ac:chgData name="Thomas" userId="575d030b64f4584e" providerId="LiveId" clId="{71734FF0-E7BD-4E37-AB70-FA70FFC7C74A}" dt="2022-03-23T15:39:51.059" v="2349" actId="478"/>
          <ac:picMkLst>
            <pc:docMk/>
            <pc:sldMk cId="789830185" sldId="785"/>
            <ac:picMk id="6" creationId="{934E8AF8-4BDD-49A6-8069-2AB08A47472E}"/>
          </ac:picMkLst>
        </pc:picChg>
        <pc:picChg chg="add mod">
          <ac:chgData name="Thomas" userId="575d030b64f4584e" providerId="LiveId" clId="{71734FF0-E7BD-4E37-AB70-FA70FFC7C74A}" dt="2022-03-23T15:39:49.264" v="2348"/>
          <ac:picMkLst>
            <pc:docMk/>
            <pc:sldMk cId="789830185" sldId="785"/>
            <ac:picMk id="7" creationId="{6FBA194B-BE84-4D75-B319-112586B910C7}"/>
          </ac:picMkLst>
        </pc:picChg>
        <pc:picChg chg="add mod">
          <ac:chgData name="Thomas" userId="575d030b64f4584e" providerId="LiveId" clId="{71734FF0-E7BD-4E37-AB70-FA70FFC7C74A}" dt="2022-03-23T15:39:49.264" v="2348"/>
          <ac:picMkLst>
            <pc:docMk/>
            <pc:sldMk cId="789830185" sldId="785"/>
            <ac:picMk id="8" creationId="{41341F6B-648C-462E-AA6E-D7224BCCD7BA}"/>
          </ac:picMkLst>
        </pc:picChg>
        <pc:picChg chg="add mod">
          <ac:chgData name="Thomas" userId="575d030b64f4584e" providerId="LiveId" clId="{71734FF0-E7BD-4E37-AB70-FA70FFC7C74A}" dt="2022-03-23T15:39:49.264" v="2348"/>
          <ac:picMkLst>
            <pc:docMk/>
            <pc:sldMk cId="789830185" sldId="785"/>
            <ac:picMk id="9" creationId="{310FFD6D-FFA5-4EC4-86C1-465A713F830F}"/>
          </ac:picMkLst>
        </pc:picChg>
      </pc:sldChg>
      <pc:sldChg chg="addSp delSp modSp add mod ord">
        <pc:chgData name="Thomas" userId="575d030b64f4584e" providerId="LiveId" clId="{71734FF0-E7BD-4E37-AB70-FA70FFC7C74A}" dt="2022-03-24T13:28:58.401" v="4024"/>
        <pc:sldMkLst>
          <pc:docMk/>
          <pc:sldMk cId="876448878" sldId="786"/>
        </pc:sldMkLst>
        <pc:spChg chg="add del mod">
          <ac:chgData name="Thomas" userId="575d030b64f4584e" providerId="LiveId" clId="{71734FF0-E7BD-4E37-AB70-FA70FFC7C74A}" dt="2022-03-23T15:41:06.403" v="2362" actId="478"/>
          <ac:spMkLst>
            <pc:docMk/>
            <pc:sldMk cId="876448878" sldId="786"/>
            <ac:spMk id="2" creationId="{D7D8507A-5A13-4F8F-892B-B69632CFE13C}"/>
          </ac:spMkLst>
        </pc:spChg>
        <pc:spChg chg="add del mod">
          <ac:chgData name="Thomas" userId="575d030b64f4584e" providerId="LiveId" clId="{71734FF0-E7BD-4E37-AB70-FA70FFC7C74A}" dt="2022-03-23T15:42:03.944" v="2381" actId="478"/>
          <ac:spMkLst>
            <pc:docMk/>
            <pc:sldMk cId="876448878" sldId="786"/>
            <ac:spMk id="3" creationId="{5EA92EFA-B3C3-486C-B99D-AA350A2E4EBD}"/>
          </ac:spMkLst>
        </pc:spChg>
        <pc:picChg chg="del">
          <ac:chgData name="Thomas" userId="575d030b64f4584e" providerId="LiveId" clId="{71734FF0-E7BD-4E37-AB70-FA70FFC7C74A}" dt="2022-03-23T15:40:32.636" v="2355" actId="478"/>
          <ac:picMkLst>
            <pc:docMk/>
            <pc:sldMk cId="876448878" sldId="786"/>
            <ac:picMk id="7" creationId="{6FBA194B-BE84-4D75-B319-112586B910C7}"/>
          </ac:picMkLst>
        </pc:picChg>
        <pc:picChg chg="mod modCrop">
          <ac:chgData name="Thomas" userId="575d030b64f4584e" providerId="LiveId" clId="{71734FF0-E7BD-4E37-AB70-FA70FFC7C74A}" dt="2022-03-23T15:41:54.697" v="2378" actId="18131"/>
          <ac:picMkLst>
            <pc:docMk/>
            <pc:sldMk cId="876448878" sldId="786"/>
            <ac:picMk id="8" creationId="{41341F6B-648C-462E-AA6E-D7224BCCD7BA}"/>
          </ac:picMkLst>
        </pc:picChg>
        <pc:picChg chg="del">
          <ac:chgData name="Thomas" userId="575d030b64f4584e" providerId="LiveId" clId="{71734FF0-E7BD-4E37-AB70-FA70FFC7C74A}" dt="2022-03-23T15:41:16.076" v="2366" actId="478"/>
          <ac:picMkLst>
            <pc:docMk/>
            <pc:sldMk cId="876448878" sldId="786"/>
            <ac:picMk id="9" creationId="{310FFD6D-FFA5-4EC4-86C1-465A713F830F}"/>
          </ac:picMkLst>
        </pc:picChg>
        <pc:picChg chg="add mod modCrop">
          <ac:chgData name="Thomas" userId="575d030b64f4584e" providerId="LiveId" clId="{71734FF0-E7BD-4E37-AB70-FA70FFC7C74A}" dt="2022-03-23T15:42:01.905" v="2380" actId="18131"/>
          <ac:picMkLst>
            <pc:docMk/>
            <pc:sldMk cId="876448878" sldId="786"/>
            <ac:picMk id="10" creationId="{0E366CCD-E6E0-4C64-AE1D-BFDED07DDFBC}"/>
          </ac:picMkLst>
        </pc:picChg>
        <pc:picChg chg="add del mod">
          <ac:chgData name="Thomas" userId="575d030b64f4584e" providerId="LiveId" clId="{71734FF0-E7BD-4E37-AB70-FA70FFC7C74A}" dt="2022-03-23T15:41:10.929" v="2364" actId="478"/>
          <ac:picMkLst>
            <pc:docMk/>
            <pc:sldMk cId="876448878" sldId="786"/>
            <ac:picMk id="13" creationId="{C36D9246-1C00-48F6-BCBA-967E6843CCAB}"/>
          </ac:picMkLst>
        </pc:picChg>
        <pc:picChg chg="add del mod">
          <ac:chgData name="Thomas" userId="575d030b64f4584e" providerId="LiveId" clId="{71734FF0-E7BD-4E37-AB70-FA70FFC7C74A}" dt="2022-03-23T15:42:05.319" v="2382" actId="478"/>
          <ac:picMkLst>
            <pc:docMk/>
            <pc:sldMk cId="876448878" sldId="786"/>
            <ac:picMk id="14" creationId="{F30D6F5E-A0FB-4EE9-B88D-FAF018D7FDDA}"/>
          </ac:picMkLst>
        </pc:picChg>
        <pc:picChg chg="add del mod">
          <ac:chgData name="Thomas" userId="575d030b64f4584e" providerId="LiveId" clId="{71734FF0-E7BD-4E37-AB70-FA70FFC7C74A}" dt="2022-03-23T15:42:09.760" v="2385" actId="478"/>
          <ac:picMkLst>
            <pc:docMk/>
            <pc:sldMk cId="876448878" sldId="786"/>
            <ac:picMk id="15" creationId="{E55A2F4D-22D3-4708-9A20-9AD2496AA823}"/>
          </ac:picMkLst>
        </pc:picChg>
        <pc:picChg chg="add mod">
          <ac:chgData name="Thomas" userId="575d030b64f4584e" providerId="LiveId" clId="{71734FF0-E7BD-4E37-AB70-FA70FFC7C74A}" dt="2022-03-23T15:42:08.655" v="2384" actId="1076"/>
          <ac:picMkLst>
            <pc:docMk/>
            <pc:sldMk cId="876448878" sldId="786"/>
            <ac:picMk id="16" creationId="{441F88F9-84FD-49E0-8508-89B7F2FE7C5E}"/>
          </ac:picMkLst>
        </pc:picChg>
        <pc:picChg chg="add mod">
          <ac:chgData name="Thomas" userId="575d030b64f4584e" providerId="LiveId" clId="{71734FF0-E7BD-4E37-AB70-FA70FFC7C74A}" dt="2022-03-23T15:42:15.053" v="2387" actId="1076"/>
          <ac:picMkLst>
            <pc:docMk/>
            <pc:sldMk cId="876448878" sldId="786"/>
            <ac:picMk id="17" creationId="{0CDD48E4-49EA-4BAA-9BDC-E0BC38BD4144}"/>
          </ac:picMkLst>
        </pc:picChg>
      </pc:sldChg>
      <pc:sldChg chg="addSp delSp modSp add mod ord">
        <pc:chgData name="Thomas" userId="575d030b64f4584e" providerId="LiveId" clId="{71734FF0-E7BD-4E37-AB70-FA70FFC7C74A}" dt="2022-03-24T09:20:52.136" v="2522" actId="478"/>
        <pc:sldMkLst>
          <pc:docMk/>
          <pc:sldMk cId="505089883" sldId="787"/>
        </pc:sldMkLst>
        <pc:spChg chg="mod">
          <ac:chgData name="Thomas" userId="575d030b64f4584e" providerId="LiveId" clId="{71734FF0-E7BD-4E37-AB70-FA70FFC7C74A}" dt="2022-03-24T09:19:53.111" v="2517" actId="12789"/>
          <ac:spMkLst>
            <pc:docMk/>
            <pc:sldMk cId="505089883" sldId="787"/>
            <ac:spMk id="27" creationId="{F15A2DE5-C9D5-472E-9F8A-42DEB37D3E05}"/>
          </ac:spMkLst>
        </pc:spChg>
        <pc:spChg chg="del">
          <ac:chgData name="Thomas" userId="575d030b64f4584e" providerId="LiveId" clId="{71734FF0-E7BD-4E37-AB70-FA70FFC7C74A}" dt="2022-03-24T09:18:56.372" v="2502" actId="478"/>
          <ac:spMkLst>
            <pc:docMk/>
            <pc:sldMk cId="505089883" sldId="787"/>
            <ac:spMk id="32" creationId="{BAF02229-44AA-4316-B607-B433FA70A209}"/>
          </ac:spMkLst>
        </pc:spChg>
        <pc:spChg chg="mod topLvl">
          <ac:chgData name="Thomas" userId="575d030b64f4584e" providerId="LiveId" clId="{71734FF0-E7BD-4E37-AB70-FA70FFC7C74A}" dt="2022-03-24T09:20:51.689" v="2521" actId="1076"/>
          <ac:spMkLst>
            <pc:docMk/>
            <pc:sldMk cId="505089883" sldId="787"/>
            <ac:spMk id="33" creationId="{D679B2CC-1888-4A96-A2B8-817BF5350403}"/>
          </ac:spMkLst>
        </pc:spChg>
        <pc:spChg chg="add del mod topLvl">
          <ac:chgData name="Thomas" userId="575d030b64f4584e" providerId="LiveId" clId="{71734FF0-E7BD-4E37-AB70-FA70FFC7C74A}" dt="2022-03-24T09:20:52.136" v="2522" actId="478"/>
          <ac:spMkLst>
            <pc:docMk/>
            <pc:sldMk cId="505089883" sldId="787"/>
            <ac:spMk id="34" creationId="{5004A0FC-C42F-4EC2-BBE6-CA92976E0841}"/>
          </ac:spMkLst>
        </pc:spChg>
        <pc:spChg chg="del">
          <ac:chgData name="Thomas" userId="575d030b64f4584e" providerId="LiveId" clId="{71734FF0-E7BD-4E37-AB70-FA70FFC7C74A}" dt="2022-03-24T09:18:58.910" v="2503" actId="478"/>
          <ac:spMkLst>
            <pc:docMk/>
            <pc:sldMk cId="505089883" sldId="787"/>
            <ac:spMk id="35" creationId="{22FFDB63-AF19-414B-A4D1-A9032A59A0EA}"/>
          </ac:spMkLst>
        </pc:spChg>
        <pc:spChg chg="mod topLvl">
          <ac:chgData name="Thomas" userId="575d030b64f4584e" providerId="LiveId" clId="{71734FF0-E7BD-4E37-AB70-FA70FFC7C74A}" dt="2022-03-24T09:20:51.689" v="2521" actId="1076"/>
          <ac:spMkLst>
            <pc:docMk/>
            <pc:sldMk cId="505089883" sldId="787"/>
            <ac:spMk id="36" creationId="{25961CF6-8FBE-4B97-A143-5EE42C8A0239}"/>
          </ac:spMkLst>
        </pc:spChg>
        <pc:spChg chg="add del mod topLvl">
          <ac:chgData name="Thomas" userId="575d030b64f4584e" providerId="LiveId" clId="{71734FF0-E7BD-4E37-AB70-FA70FFC7C74A}" dt="2022-03-24T09:20:52.136" v="2522" actId="478"/>
          <ac:spMkLst>
            <pc:docMk/>
            <pc:sldMk cId="505089883" sldId="787"/>
            <ac:spMk id="38" creationId="{F1818911-A3D5-4F53-9314-6218FB315FED}"/>
          </ac:spMkLst>
        </pc:spChg>
        <pc:spChg chg="del">
          <ac:chgData name="Thomas" userId="575d030b64f4584e" providerId="LiveId" clId="{71734FF0-E7BD-4E37-AB70-FA70FFC7C74A}" dt="2022-03-24T09:18:58.910" v="2503" actId="478"/>
          <ac:spMkLst>
            <pc:docMk/>
            <pc:sldMk cId="505089883" sldId="787"/>
            <ac:spMk id="40" creationId="{9D848F3B-9FA1-4AA6-90D0-77A406207234}"/>
          </ac:spMkLst>
        </pc:spChg>
        <pc:spChg chg="mod topLvl">
          <ac:chgData name="Thomas" userId="575d030b64f4584e" providerId="LiveId" clId="{71734FF0-E7BD-4E37-AB70-FA70FFC7C74A}" dt="2022-03-24T09:20:51.689" v="2521" actId="1076"/>
          <ac:spMkLst>
            <pc:docMk/>
            <pc:sldMk cId="505089883" sldId="787"/>
            <ac:spMk id="41" creationId="{653543B8-1261-4E4C-B7BF-382CE1987F87}"/>
          </ac:spMkLst>
        </pc:spChg>
        <pc:spChg chg="add del mod topLvl">
          <ac:chgData name="Thomas" userId="575d030b64f4584e" providerId="LiveId" clId="{71734FF0-E7BD-4E37-AB70-FA70FFC7C74A}" dt="2022-03-24T09:20:52.136" v="2522" actId="478"/>
          <ac:spMkLst>
            <pc:docMk/>
            <pc:sldMk cId="505089883" sldId="787"/>
            <ac:spMk id="42" creationId="{23A8F081-C3C4-4074-86B8-7346A3A630D6}"/>
          </ac:spMkLst>
        </pc:spChg>
        <pc:spChg chg="del">
          <ac:chgData name="Thomas" userId="575d030b64f4584e" providerId="LiveId" clId="{71734FF0-E7BD-4E37-AB70-FA70FFC7C74A}" dt="2022-03-24T09:18:58.910" v="2503" actId="478"/>
          <ac:spMkLst>
            <pc:docMk/>
            <pc:sldMk cId="505089883" sldId="787"/>
            <ac:spMk id="43" creationId="{64D92CCA-98D3-43D4-A92A-CEA59E05CDAD}"/>
          </ac:spMkLst>
        </pc:spChg>
        <pc:spChg chg="mod topLvl">
          <ac:chgData name="Thomas" userId="575d030b64f4584e" providerId="LiveId" clId="{71734FF0-E7BD-4E37-AB70-FA70FFC7C74A}" dt="2022-03-24T09:20:51.689" v="2521" actId="1076"/>
          <ac:spMkLst>
            <pc:docMk/>
            <pc:sldMk cId="505089883" sldId="787"/>
            <ac:spMk id="44" creationId="{53D5538A-A97C-431B-951A-28EC84F63F9F}"/>
          </ac:spMkLst>
        </pc:spChg>
        <pc:spChg chg="add del mod topLvl">
          <ac:chgData name="Thomas" userId="575d030b64f4584e" providerId="LiveId" clId="{71734FF0-E7BD-4E37-AB70-FA70FFC7C74A}" dt="2022-03-24T09:20:52.136" v="2522" actId="478"/>
          <ac:spMkLst>
            <pc:docMk/>
            <pc:sldMk cId="505089883" sldId="787"/>
            <ac:spMk id="45" creationId="{DA8E9E58-CD84-477F-8FD6-95D5A045642D}"/>
          </ac:spMkLst>
        </pc:spChg>
        <pc:spChg chg="add mod topLvl">
          <ac:chgData name="Thomas" userId="575d030b64f4584e" providerId="LiveId" clId="{71734FF0-E7BD-4E37-AB70-FA70FFC7C74A}" dt="2022-03-24T09:20:51.689" v="2521" actId="1076"/>
          <ac:spMkLst>
            <pc:docMk/>
            <pc:sldMk cId="505089883" sldId="787"/>
            <ac:spMk id="47" creationId="{C1AA75BA-37B2-4984-9F66-89854D431197}"/>
          </ac:spMkLst>
        </pc:spChg>
        <pc:spChg chg="add del mod">
          <ac:chgData name="Thomas" userId="575d030b64f4584e" providerId="LiveId" clId="{71734FF0-E7BD-4E37-AB70-FA70FFC7C74A}" dt="2022-03-24T09:18:11.449" v="2489" actId="478"/>
          <ac:spMkLst>
            <pc:docMk/>
            <pc:sldMk cId="505089883" sldId="787"/>
            <ac:spMk id="48" creationId="{9DC3694E-85B0-4A22-97D6-7B5575C681AE}"/>
          </ac:spMkLst>
        </pc:spChg>
        <pc:spChg chg="add mod topLvl">
          <ac:chgData name="Thomas" userId="575d030b64f4584e" providerId="LiveId" clId="{71734FF0-E7BD-4E37-AB70-FA70FFC7C74A}" dt="2022-03-24T09:20:51.689" v="2521" actId="1076"/>
          <ac:spMkLst>
            <pc:docMk/>
            <pc:sldMk cId="505089883" sldId="787"/>
            <ac:spMk id="57" creationId="{2E55FFAD-9F00-4438-B3D8-474CE6DE0990}"/>
          </ac:spMkLst>
        </pc:spChg>
        <pc:spChg chg="add mod topLvl">
          <ac:chgData name="Thomas" userId="575d030b64f4584e" providerId="LiveId" clId="{71734FF0-E7BD-4E37-AB70-FA70FFC7C74A}" dt="2022-03-24T09:20:51.689" v="2521" actId="1076"/>
          <ac:spMkLst>
            <pc:docMk/>
            <pc:sldMk cId="505089883" sldId="787"/>
            <ac:spMk id="58" creationId="{A6E1981D-E666-4025-9868-D96FCD0EA8EA}"/>
          </ac:spMkLst>
        </pc:spChg>
        <pc:spChg chg="add mod">
          <ac:chgData name="Thomas" userId="575d030b64f4584e" providerId="LiveId" clId="{71734FF0-E7BD-4E37-AB70-FA70FFC7C74A}" dt="2022-03-24T09:19:28.193" v="2507" actId="571"/>
          <ac:spMkLst>
            <pc:docMk/>
            <pc:sldMk cId="505089883" sldId="787"/>
            <ac:spMk id="59" creationId="{A4644B94-E6F8-4735-B82D-11DCD2853AB3}"/>
          </ac:spMkLst>
        </pc:spChg>
        <pc:spChg chg="add mod topLvl">
          <ac:chgData name="Thomas" userId="575d030b64f4584e" providerId="LiveId" clId="{71734FF0-E7BD-4E37-AB70-FA70FFC7C74A}" dt="2022-03-24T09:20:51.689" v="2521" actId="1076"/>
          <ac:spMkLst>
            <pc:docMk/>
            <pc:sldMk cId="505089883" sldId="787"/>
            <ac:spMk id="60" creationId="{A9BFDC2D-9FBD-45BA-A7E1-D511393EA557}"/>
          </ac:spMkLst>
        </pc:spChg>
        <pc:grpChg chg="add del mod">
          <ac:chgData name="Thomas" userId="575d030b64f4584e" providerId="LiveId" clId="{71734FF0-E7BD-4E37-AB70-FA70FFC7C74A}" dt="2022-03-24T09:19:55.445" v="2518" actId="165"/>
          <ac:grpSpMkLst>
            <pc:docMk/>
            <pc:sldMk cId="505089883" sldId="787"/>
            <ac:grpSpMk id="2" creationId="{FBC0601B-413C-4A8B-936B-FA9FAD57C0B3}"/>
          </ac:grpSpMkLst>
        </pc:grpChg>
        <pc:grpChg chg="del">
          <ac:chgData name="Thomas" userId="575d030b64f4584e" providerId="LiveId" clId="{71734FF0-E7BD-4E37-AB70-FA70FFC7C74A}" dt="2022-03-24T09:18:56.372" v="2502" actId="478"/>
          <ac:grpSpMkLst>
            <pc:docMk/>
            <pc:sldMk cId="505089883" sldId="787"/>
            <ac:grpSpMk id="46" creationId="{C45A0AF4-D2A7-4186-BAA6-17BE056BEC41}"/>
          </ac:grpSpMkLst>
        </pc:grpChg>
        <pc:grpChg chg="del">
          <ac:chgData name="Thomas" userId="575d030b64f4584e" providerId="LiveId" clId="{71734FF0-E7BD-4E37-AB70-FA70FFC7C74A}" dt="2022-03-24T09:18:58.910" v="2503" actId="478"/>
          <ac:grpSpMkLst>
            <pc:docMk/>
            <pc:sldMk cId="505089883" sldId="787"/>
            <ac:grpSpMk id="69" creationId="{EB1A1FA0-D6F7-4235-95FA-5614A7F71DEA}"/>
          </ac:grpSpMkLst>
        </pc:grpChg>
        <pc:picChg chg="del">
          <ac:chgData name="Thomas" userId="575d030b64f4584e" providerId="LiveId" clId="{71734FF0-E7BD-4E37-AB70-FA70FFC7C74A}" dt="2022-03-24T09:18:58.910" v="2503" actId="478"/>
          <ac:picMkLst>
            <pc:docMk/>
            <pc:sldMk cId="505089883" sldId="787"/>
            <ac:picMk id="68" creationId="{0CAFE7E9-407A-44FC-ADE2-92275700398C}"/>
          </ac:picMkLst>
        </pc:picChg>
        <pc:picChg chg="del">
          <ac:chgData name="Thomas" userId="575d030b64f4584e" providerId="LiveId" clId="{71734FF0-E7BD-4E37-AB70-FA70FFC7C74A}" dt="2022-03-24T09:18:58.910" v="2503" actId="478"/>
          <ac:picMkLst>
            <pc:docMk/>
            <pc:sldMk cId="505089883" sldId="787"/>
            <ac:picMk id="78" creationId="{C353EB19-929D-4A47-B8D7-271B70A6AA80}"/>
          </ac:picMkLst>
        </pc:picChg>
      </pc:sldChg>
      <pc:sldChg chg="addSp delSp modSp add mod ord">
        <pc:chgData name="Thomas" userId="575d030b64f4584e" providerId="LiveId" clId="{71734FF0-E7BD-4E37-AB70-FA70FFC7C74A}" dt="2022-03-24T09:22:54.117" v="2576" actId="165"/>
        <pc:sldMkLst>
          <pc:docMk/>
          <pc:sldMk cId="3122394654" sldId="788"/>
        </pc:sldMkLst>
        <pc:spChg chg="del">
          <ac:chgData name="Thomas" userId="575d030b64f4584e" providerId="LiveId" clId="{71734FF0-E7BD-4E37-AB70-FA70FFC7C74A}" dt="2022-03-24T09:21:37.166" v="2534" actId="478"/>
          <ac:spMkLst>
            <pc:docMk/>
            <pc:sldMk cId="3122394654" sldId="788"/>
            <ac:spMk id="32" creationId="{BAF02229-44AA-4316-B607-B433FA70A209}"/>
          </ac:spMkLst>
        </pc:spChg>
        <pc:spChg chg="add mod topLvl">
          <ac:chgData name="Thomas" userId="575d030b64f4584e" providerId="LiveId" clId="{71734FF0-E7BD-4E37-AB70-FA70FFC7C74A}" dt="2022-03-24T09:22:54.117" v="2576" actId="165"/>
          <ac:spMkLst>
            <pc:docMk/>
            <pc:sldMk cId="3122394654" sldId="788"/>
            <ac:spMk id="40" creationId="{65B6D1F5-D20D-4391-B2B6-F89F917AC7CB}"/>
          </ac:spMkLst>
        </pc:spChg>
        <pc:spChg chg="add mod topLvl">
          <ac:chgData name="Thomas" userId="575d030b64f4584e" providerId="LiveId" clId="{71734FF0-E7BD-4E37-AB70-FA70FFC7C74A}" dt="2022-03-24T09:22:54.117" v="2576" actId="165"/>
          <ac:spMkLst>
            <pc:docMk/>
            <pc:sldMk cId="3122394654" sldId="788"/>
            <ac:spMk id="41" creationId="{904AD8CE-496B-4F1A-A15B-9810C72D113B}"/>
          </ac:spMkLst>
        </pc:spChg>
        <pc:spChg chg="add mod topLvl">
          <ac:chgData name="Thomas" userId="575d030b64f4584e" providerId="LiveId" clId="{71734FF0-E7BD-4E37-AB70-FA70FFC7C74A}" dt="2022-03-24T09:22:54.117" v="2576" actId="165"/>
          <ac:spMkLst>
            <pc:docMk/>
            <pc:sldMk cId="3122394654" sldId="788"/>
            <ac:spMk id="42" creationId="{2260CA5F-CE34-44D5-895D-A5AF903A98E9}"/>
          </ac:spMkLst>
        </pc:spChg>
        <pc:spChg chg="add mod topLvl">
          <ac:chgData name="Thomas" userId="575d030b64f4584e" providerId="LiveId" clId="{71734FF0-E7BD-4E37-AB70-FA70FFC7C74A}" dt="2022-03-24T09:22:54.117" v="2576" actId="165"/>
          <ac:spMkLst>
            <pc:docMk/>
            <pc:sldMk cId="3122394654" sldId="788"/>
            <ac:spMk id="43" creationId="{C05BE037-E912-4C54-A375-ADDF4F503A77}"/>
          </ac:spMkLst>
        </pc:spChg>
        <pc:spChg chg="mod topLvl">
          <ac:chgData name="Thomas" userId="575d030b64f4584e" providerId="LiveId" clId="{71734FF0-E7BD-4E37-AB70-FA70FFC7C74A}" dt="2022-03-24T09:22:54.117" v="2576" actId="165"/>
          <ac:spMkLst>
            <pc:docMk/>
            <pc:sldMk cId="3122394654" sldId="788"/>
            <ac:spMk id="44" creationId="{53D5538A-A97C-431B-951A-28EC84F63F9F}"/>
          </ac:spMkLst>
        </pc:spChg>
        <pc:spChg chg="mod topLvl">
          <ac:chgData name="Thomas" userId="575d030b64f4584e" providerId="LiveId" clId="{71734FF0-E7BD-4E37-AB70-FA70FFC7C74A}" dt="2022-03-24T09:22:54.117" v="2576" actId="165"/>
          <ac:spMkLst>
            <pc:docMk/>
            <pc:sldMk cId="3122394654" sldId="788"/>
            <ac:spMk id="45" creationId="{DA8E9E58-CD84-477F-8FD6-95D5A045642D}"/>
          </ac:spMkLst>
        </pc:spChg>
        <pc:spChg chg="mod">
          <ac:chgData name="Thomas" userId="575d030b64f4584e" providerId="LiveId" clId="{71734FF0-E7BD-4E37-AB70-FA70FFC7C74A}" dt="2022-03-24T09:22:50.978" v="2575" actId="12789"/>
          <ac:spMkLst>
            <pc:docMk/>
            <pc:sldMk cId="3122394654" sldId="788"/>
            <ac:spMk id="47" creationId="{9964671E-FEC5-4A18-85B1-41AE4F5DD636}"/>
          </ac:spMkLst>
        </pc:spChg>
        <pc:spChg chg="add mod topLvl">
          <ac:chgData name="Thomas" userId="575d030b64f4584e" providerId="LiveId" clId="{71734FF0-E7BD-4E37-AB70-FA70FFC7C74A}" dt="2022-03-24T09:22:54.117" v="2576" actId="165"/>
          <ac:spMkLst>
            <pc:docMk/>
            <pc:sldMk cId="3122394654" sldId="788"/>
            <ac:spMk id="60" creationId="{C8BCC7B1-B9A0-4A52-91DC-B564143E98B4}"/>
          </ac:spMkLst>
        </pc:spChg>
        <pc:spChg chg="mod topLvl">
          <ac:chgData name="Thomas" userId="575d030b64f4584e" providerId="LiveId" clId="{71734FF0-E7BD-4E37-AB70-FA70FFC7C74A}" dt="2022-03-24T09:22:54.117" v="2576" actId="165"/>
          <ac:spMkLst>
            <pc:docMk/>
            <pc:sldMk cId="3122394654" sldId="788"/>
            <ac:spMk id="61" creationId="{4D2D66DC-B58D-41CB-B372-30527BF6E11F}"/>
          </ac:spMkLst>
        </pc:spChg>
        <pc:spChg chg="mod topLvl">
          <ac:chgData name="Thomas" userId="575d030b64f4584e" providerId="LiveId" clId="{71734FF0-E7BD-4E37-AB70-FA70FFC7C74A}" dt="2022-03-24T09:22:54.117" v="2576" actId="165"/>
          <ac:spMkLst>
            <pc:docMk/>
            <pc:sldMk cId="3122394654" sldId="788"/>
            <ac:spMk id="62" creationId="{B20FE1C6-1A05-417A-83BA-7489453B3D51}"/>
          </ac:spMkLst>
        </pc:spChg>
        <pc:spChg chg="del">
          <ac:chgData name="Thomas" userId="575d030b64f4584e" providerId="LiveId" clId="{71734FF0-E7BD-4E37-AB70-FA70FFC7C74A}" dt="2022-03-24T09:21:58.221" v="2540" actId="478"/>
          <ac:spMkLst>
            <pc:docMk/>
            <pc:sldMk cId="3122394654" sldId="788"/>
            <ac:spMk id="63" creationId="{C4176440-F72A-4A48-A079-1187AEE3565E}"/>
          </ac:spMkLst>
        </pc:spChg>
        <pc:spChg chg="mod topLvl">
          <ac:chgData name="Thomas" userId="575d030b64f4584e" providerId="LiveId" clId="{71734FF0-E7BD-4E37-AB70-FA70FFC7C74A}" dt="2022-03-24T09:22:54.117" v="2576" actId="165"/>
          <ac:spMkLst>
            <pc:docMk/>
            <pc:sldMk cId="3122394654" sldId="788"/>
            <ac:spMk id="79" creationId="{21D4F61D-82D3-453D-9CB6-13B93C83FC5E}"/>
          </ac:spMkLst>
        </pc:spChg>
        <pc:spChg chg="mod topLvl">
          <ac:chgData name="Thomas" userId="575d030b64f4584e" providerId="LiveId" clId="{71734FF0-E7BD-4E37-AB70-FA70FFC7C74A}" dt="2022-03-24T09:22:54.117" v="2576" actId="165"/>
          <ac:spMkLst>
            <pc:docMk/>
            <pc:sldMk cId="3122394654" sldId="788"/>
            <ac:spMk id="80" creationId="{4622A265-2C71-4900-8E83-301CAF1D2C6B}"/>
          </ac:spMkLst>
        </pc:spChg>
        <pc:spChg chg="del">
          <ac:chgData name="Thomas" userId="575d030b64f4584e" providerId="LiveId" clId="{71734FF0-E7BD-4E37-AB70-FA70FFC7C74A}" dt="2022-03-24T09:21:58.221" v="2540" actId="478"/>
          <ac:spMkLst>
            <pc:docMk/>
            <pc:sldMk cId="3122394654" sldId="788"/>
            <ac:spMk id="81" creationId="{419BE369-7F12-46CA-A763-E5B4F83B91CE}"/>
          </ac:spMkLst>
        </pc:spChg>
        <pc:spChg chg="mod topLvl">
          <ac:chgData name="Thomas" userId="575d030b64f4584e" providerId="LiveId" clId="{71734FF0-E7BD-4E37-AB70-FA70FFC7C74A}" dt="2022-03-24T09:22:54.117" v="2576" actId="165"/>
          <ac:spMkLst>
            <pc:docMk/>
            <pc:sldMk cId="3122394654" sldId="788"/>
            <ac:spMk id="91" creationId="{21D90C7F-384B-4975-8FA4-B72D918AF9A0}"/>
          </ac:spMkLst>
        </pc:spChg>
        <pc:spChg chg="mod topLvl">
          <ac:chgData name="Thomas" userId="575d030b64f4584e" providerId="LiveId" clId="{71734FF0-E7BD-4E37-AB70-FA70FFC7C74A}" dt="2022-03-24T09:22:54.117" v="2576" actId="165"/>
          <ac:spMkLst>
            <pc:docMk/>
            <pc:sldMk cId="3122394654" sldId="788"/>
            <ac:spMk id="92" creationId="{E5F6D7E7-8E8C-4965-A849-ECDF0383DF9A}"/>
          </ac:spMkLst>
        </pc:spChg>
        <pc:spChg chg="del">
          <ac:chgData name="Thomas" userId="575d030b64f4584e" providerId="LiveId" clId="{71734FF0-E7BD-4E37-AB70-FA70FFC7C74A}" dt="2022-03-24T09:21:58.221" v="2540" actId="478"/>
          <ac:spMkLst>
            <pc:docMk/>
            <pc:sldMk cId="3122394654" sldId="788"/>
            <ac:spMk id="93" creationId="{F6DBBCA5-E78E-475E-BEAB-4682C4B7F23D}"/>
          </ac:spMkLst>
        </pc:spChg>
        <pc:spChg chg="mod topLvl">
          <ac:chgData name="Thomas" userId="575d030b64f4584e" providerId="LiveId" clId="{71734FF0-E7BD-4E37-AB70-FA70FFC7C74A}" dt="2022-03-24T09:22:54.117" v="2576" actId="165"/>
          <ac:spMkLst>
            <pc:docMk/>
            <pc:sldMk cId="3122394654" sldId="788"/>
            <ac:spMk id="116" creationId="{9485BA5B-45DE-4FF8-A1C1-A447A9C6026E}"/>
          </ac:spMkLst>
        </pc:spChg>
        <pc:spChg chg="mod topLvl">
          <ac:chgData name="Thomas" userId="575d030b64f4584e" providerId="LiveId" clId="{71734FF0-E7BD-4E37-AB70-FA70FFC7C74A}" dt="2022-03-24T09:22:54.117" v="2576" actId="165"/>
          <ac:spMkLst>
            <pc:docMk/>
            <pc:sldMk cId="3122394654" sldId="788"/>
            <ac:spMk id="117" creationId="{51A0311C-06F9-449F-9B06-ED278A7F2729}"/>
          </ac:spMkLst>
        </pc:spChg>
        <pc:spChg chg="del">
          <ac:chgData name="Thomas" userId="575d030b64f4584e" providerId="LiveId" clId="{71734FF0-E7BD-4E37-AB70-FA70FFC7C74A}" dt="2022-03-24T09:21:58.221" v="2540" actId="478"/>
          <ac:spMkLst>
            <pc:docMk/>
            <pc:sldMk cId="3122394654" sldId="788"/>
            <ac:spMk id="118" creationId="{9F3A3804-5548-4558-8BCA-74C2C344EB3E}"/>
          </ac:spMkLst>
        </pc:spChg>
        <pc:grpChg chg="add del mod">
          <ac:chgData name="Thomas" userId="575d030b64f4584e" providerId="LiveId" clId="{71734FF0-E7BD-4E37-AB70-FA70FFC7C74A}" dt="2022-03-24T09:22:54.117" v="2576" actId="165"/>
          <ac:grpSpMkLst>
            <pc:docMk/>
            <pc:sldMk cId="3122394654" sldId="788"/>
            <ac:grpSpMk id="2" creationId="{A5121485-93AA-4C65-9530-48A2FBDACDDB}"/>
          </ac:grpSpMkLst>
        </pc:grpChg>
        <pc:grpChg chg="del">
          <ac:chgData name="Thomas" userId="575d030b64f4584e" providerId="LiveId" clId="{71734FF0-E7BD-4E37-AB70-FA70FFC7C74A}" dt="2022-03-24T09:21:37.166" v="2534" actId="478"/>
          <ac:grpSpMkLst>
            <pc:docMk/>
            <pc:sldMk cId="3122394654" sldId="788"/>
            <ac:grpSpMk id="46" creationId="{C45A0AF4-D2A7-4186-BAA6-17BE056BEC41}"/>
          </ac:grpSpMkLst>
        </pc:grpChg>
        <pc:grpChg chg="del">
          <ac:chgData name="Thomas" userId="575d030b64f4584e" providerId="LiveId" clId="{71734FF0-E7BD-4E37-AB70-FA70FFC7C74A}" dt="2022-03-24T09:21:58.221" v="2540" actId="478"/>
          <ac:grpSpMkLst>
            <pc:docMk/>
            <pc:sldMk cId="3122394654" sldId="788"/>
            <ac:grpSpMk id="129" creationId="{296B4C95-63BE-49F1-A550-FDE7C72F75D4}"/>
          </ac:grpSpMkLst>
        </pc:grpChg>
        <pc:picChg chg="del">
          <ac:chgData name="Thomas" userId="575d030b64f4584e" providerId="LiveId" clId="{71734FF0-E7BD-4E37-AB70-FA70FFC7C74A}" dt="2022-03-24T09:21:58.221" v="2540" actId="478"/>
          <ac:picMkLst>
            <pc:docMk/>
            <pc:sldMk cId="3122394654" sldId="788"/>
            <ac:picMk id="128" creationId="{EAC512A9-0110-4ECB-B0B2-8CCB92A57FD3}"/>
          </ac:picMkLst>
        </pc:picChg>
        <pc:picChg chg="del">
          <ac:chgData name="Thomas" userId="575d030b64f4584e" providerId="LiveId" clId="{71734FF0-E7BD-4E37-AB70-FA70FFC7C74A}" dt="2022-03-24T09:21:58.221" v="2540" actId="478"/>
          <ac:picMkLst>
            <pc:docMk/>
            <pc:sldMk cId="3122394654" sldId="788"/>
            <ac:picMk id="133" creationId="{0C92A9B3-6310-42F2-B624-0912D428732A}"/>
          </ac:picMkLst>
        </pc:picChg>
        <pc:picChg chg="del">
          <ac:chgData name="Thomas" userId="575d030b64f4584e" providerId="LiveId" clId="{71734FF0-E7BD-4E37-AB70-FA70FFC7C74A}" dt="2022-03-24T09:21:58.221" v="2540" actId="478"/>
          <ac:picMkLst>
            <pc:docMk/>
            <pc:sldMk cId="3122394654" sldId="788"/>
            <ac:picMk id="134" creationId="{CC482465-3280-45D9-94C1-2456B390C587}"/>
          </ac:picMkLst>
        </pc:picChg>
      </pc:sldChg>
      <pc:sldChg chg="addSp delSp modSp add mod ord">
        <pc:chgData name="Thomas" userId="575d030b64f4584e" providerId="LiveId" clId="{71734FF0-E7BD-4E37-AB70-FA70FFC7C74A}" dt="2022-03-24T09:29:49.983" v="2688" actId="20577"/>
        <pc:sldMkLst>
          <pc:docMk/>
          <pc:sldMk cId="379287379" sldId="789"/>
        </pc:sldMkLst>
        <pc:spChg chg="del">
          <ac:chgData name="Thomas" userId="575d030b64f4584e" providerId="LiveId" clId="{71734FF0-E7BD-4E37-AB70-FA70FFC7C74A}" dt="2022-03-24T09:25:19.722" v="2596" actId="478"/>
          <ac:spMkLst>
            <pc:docMk/>
            <pc:sldMk cId="379287379" sldId="789"/>
            <ac:spMk id="11" creationId="{22FF5332-E0BD-4B07-B53A-975460B436D3}"/>
          </ac:spMkLst>
        </pc:spChg>
        <pc:spChg chg="del">
          <ac:chgData name="Thomas" userId="575d030b64f4584e" providerId="LiveId" clId="{71734FF0-E7BD-4E37-AB70-FA70FFC7C74A}" dt="2022-03-24T09:25:28.017" v="2598" actId="478"/>
          <ac:spMkLst>
            <pc:docMk/>
            <pc:sldMk cId="379287379" sldId="789"/>
            <ac:spMk id="17" creationId="{B0FB5531-0736-48F2-B92A-9C3BBB05C75B}"/>
          </ac:spMkLst>
        </pc:spChg>
        <pc:spChg chg="del">
          <ac:chgData name="Thomas" userId="575d030b64f4584e" providerId="LiveId" clId="{71734FF0-E7BD-4E37-AB70-FA70FFC7C74A}" dt="2022-03-24T09:26:18.863" v="2620" actId="478"/>
          <ac:spMkLst>
            <pc:docMk/>
            <pc:sldMk cId="379287379" sldId="789"/>
            <ac:spMk id="32" creationId="{9C0BDCF1-87A3-4AD9-901C-CF55BDE83740}"/>
          </ac:spMkLst>
        </pc:spChg>
        <pc:spChg chg="del">
          <ac:chgData name="Thomas" userId="575d030b64f4584e" providerId="LiveId" clId="{71734FF0-E7BD-4E37-AB70-FA70FFC7C74A}" dt="2022-03-24T09:26:18.863" v="2620" actId="478"/>
          <ac:spMkLst>
            <pc:docMk/>
            <pc:sldMk cId="379287379" sldId="789"/>
            <ac:spMk id="44" creationId="{1D12C935-2AD9-4589-9872-73E2FBB7D0F9}"/>
          </ac:spMkLst>
        </pc:spChg>
        <pc:spChg chg="del">
          <ac:chgData name="Thomas" userId="575d030b64f4584e" providerId="LiveId" clId="{71734FF0-E7BD-4E37-AB70-FA70FFC7C74A}" dt="2022-03-24T09:28:03.642" v="2646" actId="478"/>
          <ac:spMkLst>
            <pc:docMk/>
            <pc:sldMk cId="379287379" sldId="789"/>
            <ac:spMk id="46" creationId="{BC7EF3DE-928E-46C7-92BD-4BF62E8FBBE5}"/>
          </ac:spMkLst>
        </pc:spChg>
        <pc:spChg chg="add mod">
          <ac:chgData name="Thomas" userId="575d030b64f4584e" providerId="LiveId" clId="{71734FF0-E7BD-4E37-AB70-FA70FFC7C74A}" dt="2022-03-24T09:25:19.976" v="2597"/>
          <ac:spMkLst>
            <pc:docMk/>
            <pc:sldMk cId="379287379" sldId="789"/>
            <ac:spMk id="48" creationId="{176FF640-E8F2-4BCF-9BD6-75313C86D71B}"/>
          </ac:spMkLst>
        </pc:spChg>
        <pc:spChg chg="del">
          <ac:chgData name="Thomas" userId="575d030b64f4584e" providerId="LiveId" clId="{71734FF0-E7BD-4E37-AB70-FA70FFC7C74A}" dt="2022-03-24T09:26:20.458" v="2621" actId="478"/>
          <ac:spMkLst>
            <pc:docMk/>
            <pc:sldMk cId="379287379" sldId="789"/>
            <ac:spMk id="49" creationId="{551E32C4-4E01-4622-902D-AC0520004A77}"/>
          </ac:spMkLst>
        </pc:spChg>
        <pc:spChg chg="add mod">
          <ac:chgData name="Thomas" userId="575d030b64f4584e" providerId="LiveId" clId="{71734FF0-E7BD-4E37-AB70-FA70FFC7C74A}" dt="2022-03-24T09:25:19.976" v="2597"/>
          <ac:spMkLst>
            <pc:docMk/>
            <pc:sldMk cId="379287379" sldId="789"/>
            <ac:spMk id="50" creationId="{34AADE01-75A2-4546-859F-523820920E26}"/>
          </ac:spMkLst>
        </pc:spChg>
        <pc:spChg chg="del">
          <ac:chgData name="Thomas" userId="575d030b64f4584e" providerId="LiveId" clId="{71734FF0-E7BD-4E37-AB70-FA70FFC7C74A}" dt="2022-03-24T09:26:20.458" v="2621" actId="478"/>
          <ac:spMkLst>
            <pc:docMk/>
            <pc:sldMk cId="379287379" sldId="789"/>
            <ac:spMk id="51" creationId="{34C5910E-31E0-4051-8CB8-97BF077AABE8}"/>
          </ac:spMkLst>
        </pc:spChg>
        <pc:spChg chg="add mod">
          <ac:chgData name="Thomas" userId="575d030b64f4584e" providerId="LiveId" clId="{71734FF0-E7BD-4E37-AB70-FA70FFC7C74A}" dt="2022-03-24T09:27:03.924" v="2632" actId="1076"/>
          <ac:spMkLst>
            <pc:docMk/>
            <pc:sldMk cId="379287379" sldId="789"/>
            <ac:spMk id="52" creationId="{54258AEF-19BB-4377-A1D1-D912C2318083}"/>
          </ac:spMkLst>
        </pc:spChg>
        <pc:spChg chg="del">
          <ac:chgData name="Thomas" userId="575d030b64f4584e" providerId="LiveId" clId="{71734FF0-E7BD-4E37-AB70-FA70FFC7C74A}" dt="2022-03-24T09:26:20.458" v="2621" actId="478"/>
          <ac:spMkLst>
            <pc:docMk/>
            <pc:sldMk cId="379287379" sldId="789"/>
            <ac:spMk id="53" creationId="{80CE8567-7580-4EA3-94D9-52DAE93EBD54}"/>
          </ac:spMkLst>
        </pc:spChg>
        <pc:spChg chg="add mod">
          <ac:chgData name="Thomas" userId="575d030b64f4584e" providerId="LiveId" clId="{71734FF0-E7BD-4E37-AB70-FA70FFC7C74A}" dt="2022-03-24T09:27:03.924" v="2632" actId="1076"/>
          <ac:spMkLst>
            <pc:docMk/>
            <pc:sldMk cId="379287379" sldId="789"/>
            <ac:spMk id="54" creationId="{5718F5E0-1A5A-4C45-9ED3-9C126F8FF06F}"/>
          </ac:spMkLst>
        </pc:spChg>
        <pc:spChg chg="add del mod">
          <ac:chgData name="Thomas" userId="575d030b64f4584e" providerId="LiveId" clId="{71734FF0-E7BD-4E37-AB70-FA70FFC7C74A}" dt="2022-03-24T09:25:57.432" v="2615" actId="478"/>
          <ac:spMkLst>
            <pc:docMk/>
            <pc:sldMk cId="379287379" sldId="789"/>
            <ac:spMk id="55" creationId="{CF336AF2-46E5-47B5-984A-F01D6182B28D}"/>
          </ac:spMkLst>
        </pc:spChg>
        <pc:spChg chg="del">
          <ac:chgData name="Thomas" userId="575d030b64f4584e" providerId="LiveId" clId="{71734FF0-E7BD-4E37-AB70-FA70FFC7C74A}" dt="2022-03-24T09:26:18.863" v="2620" actId="478"/>
          <ac:spMkLst>
            <pc:docMk/>
            <pc:sldMk cId="379287379" sldId="789"/>
            <ac:spMk id="56" creationId="{8C5AA644-16B4-4911-8F78-C4A3769B2934}"/>
          </ac:spMkLst>
        </pc:spChg>
        <pc:spChg chg="add mod">
          <ac:chgData name="Thomas" userId="575d030b64f4584e" providerId="LiveId" clId="{71734FF0-E7BD-4E37-AB70-FA70FFC7C74A}" dt="2022-03-24T09:28:41.321" v="2662" actId="1076"/>
          <ac:spMkLst>
            <pc:docMk/>
            <pc:sldMk cId="379287379" sldId="789"/>
            <ac:spMk id="57" creationId="{F9774325-7C4C-4B19-A9B2-C19CFC09BAE3}"/>
          </ac:spMkLst>
        </pc:spChg>
        <pc:spChg chg="del">
          <ac:chgData name="Thomas" userId="575d030b64f4584e" providerId="LiveId" clId="{71734FF0-E7BD-4E37-AB70-FA70FFC7C74A}" dt="2022-03-24T09:26:20.458" v="2621" actId="478"/>
          <ac:spMkLst>
            <pc:docMk/>
            <pc:sldMk cId="379287379" sldId="789"/>
            <ac:spMk id="58" creationId="{E1FCABA5-354E-4684-801B-CF2E32E41DD1}"/>
          </ac:spMkLst>
        </pc:spChg>
        <pc:spChg chg="add del mod">
          <ac:chgData name="Thomas" userId="575d030b64f4584e" providerId="LiveId" clId="{71734FF0-E7BD-4E37-AB70-FA70FFC7C74A}" dt="2022-03-24T09:27:47.804" v="2638" actId="478"/>
          <ac:spMkLst>
            <pc:docMk/>
            <pc:sldMk cId="379287379" sldId="789"/>
            <ac:spMk id="59" creationId="{C425A485-6D34-4195-BDEF-D358469F90B0}"/>
          </ac:spMkLst>
        </pc:spChg>
        <pc:spChg chg="add mod">
          <ac:chgData name="Thomas" userId="575d030b64f4584e" providerId="LiveId" clId="{71734FF0-E7BD-4E37-AB70-FA70FFC7C74A}" dt="2022-03-24T09:28:08.408" v="2648"/>
          <ac:spMkLst>
            <pc:docMk/>
            <pc:sldMk cId="379287379" sldId="789"/>
            <ac:spMk id="60" creationId="{5BB5535F-07AA-49BE-BFBC-B3FD136ED7EB}"/>
          </ac:spMkLst>
        </pc:spChg>
        <pc:spChg chg="add mod">
          <ac:chgData name="Thomas" userId="575d030b64f4584e" providerId="LiveId" clId="{71734FF0-E7BD-4E37-AB70-FA70FFC7C74A}" dt="2022-03-24T09:27:45.297" v="2637" actId="571"/>
          <ac:spMkLst>
            <pc:docMk/>
            <pc:sldMk cId="379287379" sldId="789"/>
            <ac:spMk id="61" creationId="{4174DB9E-19BF-4931-BE86-F372788A5819}"/>
          </ac:spMkLst>
        </pc:spChg>
        <pc:spChg chg="add mod">
          <ac:chgData name="Thomas" userId="575d030b64f4584e" providerId="LiveId" clId="{71734FF0-E7BD-4E37-AB70-FA70FFC7C74A}" dt="2022-03-24T09:28:45.348" v="2664" actId="1076"/>
          <ac:spMkLst>
            <pc:docMk/>
            <pc:sldMk cId="379287379" sldId="789"/>
            <ac:spMk id="62" creationId="{B77E9C7C-1CED-4F74-8F81-3B19F7A07EB3}"/>
          </ac:spMkLst>
        </pc:spChg>
        <pc:spChg chg="add del mod">
          <ac:chgData name="Thomas" userId="575d030b64f4584e" providerId="LiveId" clId="{71734FF0-E7BD-4E37-AB70-FA70FFC7C74A}" dt="2022-03-24T09:27:52.980" v="2640" actId="478"/>
          <ac:spMkLst>
            <pc:docMk/>
            <pc:sldMk cId="379287379" sldId="789"/>
            <ac:spMk id="63" creationId="{01619F3A-629C-45A6-AC6B-7623FE98D46C}"/>
          </ac:spMkLst>
        </pc:spChg>
        <pc:spChg chg="add mod">
          <ac:chgData name="Thomas" userId="575d030b64f4584e" providerId="LiveId" clId="{71734FF0-E7BD-4E37-AB70-FA70FFC7C74A}" dt="2022-03-24T09:28:14.679" v="2651"/>
          <ac:spMkLst>
            <pc:docMk/>
            <pc:sldMk cId="379287379" sldId="789"/>
            <ac:spMk id="64" creationId="{92C8209C-04AB-425E-923E-2E51EE8DC59D}"/>
          </ac:spMkLst>
        </pc:spChg>
        <pc:spChg chg="add mod">
          <ac:chgData name="Thomas" userId="575d030b64f4584e" providerId="LiveId" clId="{71734FF0-E7BD-4E37-AB70-FA70FFC7C74A}" dt="2022-03-24T09:27:51.582" v="2639" actId="571"/>
          <ac:spMkLst>
            <pc:docMk/>
            <pc:sldMk cId="379287379" sldId="789"/>
            <ac:spMk id="65" creationId="{32D4F052-4662-4FF9-97A3-8C0CAA56CE64}"/>
          </ac:spMkLst>
        </pc:spChg>
        <pc:spChg chg="add mod">
          <ac:chgData name="Thomas" userId="575d030b64f4584e" providerId="LiveId" clId="{71734FF0-E7BD-4E37-AB70-FA70FFC7C74A}" dt="2022-03-24T09:28:31.806" v="2660" actId="120"/>
          <ac:spMkLst>
            <pc:docMk/>
            <pc:sldMk cId="379287379" sldId="789"/>
            <ac:spMk id="66" creationId="{6F73D705-E96B-4EE3-A699-FE190BAFFFAD}"/>
          </ac:spMkLst>
        </pc:spChg>
        <pc:spChg chg="add del mod">
          <ac:chgData name="Thomas" userId="575d030b64f4584e" providerId="LiveId" clId="{71734FF0-E7BD-4E37-AB70-FA70FFC7C74A}" dt="2022-03-24T09:27:57.885" v="2642" actId="478"/>
          <ac:spMkLst>
            <pc:docMk/>
            <pc:sldMk cId="379287379" sldId="789"/>
            <ac:spMk id="67" creationId="{4561110F-1F63-4C15-8AE8-FB5D7A4E72AD}"/>
          </ac:spMkLst>
        </pc:spChg>
        <pc:spChg chg="add mod">
          <ac:chgData name="Thomas" userId="575d030b64f4584e" providerId="LiveId" clId="{71734FF0-E7BD-4E37-AB70-FA70FFC7C74A}" dt="2022-03-24T09:28:20.173" v="2654"/>
          <ac:spMkLst>
            <pc:docMk/>
            <pc:sldMk cId="379287379" sldId="789"/>
            <ac:spMk id="68" creationId="{180A6757-4354-407C-8A2F-4A6B0A4FFB9B}"/>
          </ac:spMkLst>
        </pc:spChg>
        <pc:spChg chg="add mod">
          <ac:chgData name="Thomas" userId="575d030b64f4584e" providerId="LiveId" clId="{71734FF0-E7BD-4E37-AB70-FA70FFC7C74A}" dt="2022-03-24T09:27:56.449" v="2641" actId="571"/>
          <ac:spMkLst>
            <pc:docMk/>
            <pc:sldMk cId="379287379" sldId="789"/>
            <ac:spMk id="69" creationId="{80C47A65-0270-4143-9880-78CD4096AA33}"/>
          </ac:spMkLst>
        </pc:spChg>
        <pc:spChg chg="add mod">
          <ac:chgData name="Thomas" userId="575d030b64f4584e" providerId="LiveId" clId="{71734FF0-E7BD-4E37-AB70-FA70FFC7C74A}" dt="2022-03-24T09:28:51.236" v="2665" actId="1076"/>
          <ac:spMkLst>
            <pc:docMk/>
            <pc:sldMk cId="379287379" sldId="789"/>
            <ac:spMk id="70" creationId="{0694B8B4-640F-456A-9DD7-B1F760FC13C6}"/>
          </ac:spMkLst>
        </pc:spChg>
        <pc:spChg chg="add del mod">
          <ac:chgData name="Thomas" userId="575d030b64f4584e" providerId="LiveId" clId="{71734FF0-E7BD-4E37-AB70-FA70FFC7C74A}" dt="2022-03-24T09:28:03.179" v="2645" actId="478"/>
          <ac:spMkLst>
            <pc:docMk/>
            <pc:sldMk cId="379287379" sldId="789"/>
            <ac:spMk id="71" creationId="{A86EA620-150F-4FE4-A305-D96DC2B244D1}"/>
          </ac:spMkLst>
        </pc:spChg>
        <pc:spChg chg="add mod">
          <ac:chgData name="Thomas" userId="575d030b64f4584e" providerId="LiveId" clId="{71734FF0-E7BD-4E37-AB70-FA70FFC7C74A}" dt="2022-03-24T09:28:01.268" v="2643" actId="571"/>
          <ac:spMkLst>
            <pc:docMk/>
            <pc:sldMk cId="379287379" sldId="789"/>
            <ac:spMk id="72" creationId="{13B1E21F-9313-4F4A-8E11-854F584CD554}"/>
          </ac:spMkLst>
        </pc:spChg>
        <pc:spChg chg="add del mod">
          <ac:chgData name="Thomas" userId="575d030b64f4584e" providerId="LiveId" clId="{71734FF0-E7BD-4E37-AB70-FA70FFC7C74A}" dt="2022-03-24T09:28:04.079" v="2647" actId="478"/>
          <ac:spMkLst>
            <pc:docMk/>
            <pc:sldMk cId="379287379" sldId="789"/>
            <ac:spMk id="73" creationId="{02474410-0749-456B-9EA0-B89E136C9655}"/>
          </ac:spMkLst>
        </pc:spChg>
        <pc:spChg chg="add del mod">
          <ac:chgData name="Thomas" userId="575d030b64f4584e" providerId="LiveId" clId="{71734FF0-E7BD-4E37-AB70-FA70FFC7C74A}" dt="2022-03-24T09:28:02.563" v="2644" actId="478"/>
          <ac:spMkLst>
            <pc:docMk/>
            <pc:sldMk cId="379287379" sldId="789"/>
            <ac:spMk id="82" creationId="{90DD7C33-6F4E-45AF-84AC-4294E1F24CC1}"/>
          </ac:spMkLst>
        </pc:spChg>
        <pc:spChg chg="add mod">
          <ac:chgData name="Thomas" userId="575d030b64f4584e" providerId="LiveId" clId="{71734FF0-E7BD-4E37-AB70-FA70FFC7C74A}" dt="2022-03-24T09:28:57.926" v="2667"/>
          <ac:spMkLst>
            <pc:docMk/>
            <pc:sldMk cId="379287379" sldId="789"/>
            <ac:spMk id="83" creationId="{EB72EC98-F533-4CBB-825C-A580E74500E3}"/>
          </ac:spMkLst>
        </pc:spChg>
        <pc:spChg chg="add mod">
          <ac:chgData name="Thomas" userId="575d030b64f4584e" providerId="LiveId" clId="{71734FF0-E7BD-4E37-AB70-FA70FFC7C74A}" dt="2022-03-24T09:28:01.268" v="2643" actId="571"/>
          <ac:spMkLst>
            <pc:docMk/>
            <pc:sldMk cId="379287379" sldId="789"/>
            <ac:spMk id="84" creationId="{37EBB5EF-9ECE-49F7-87F3-09D4BFFA2911}"/>
          </ac:spMkLst>
        </pc:spChg>
        <pc:spChg chg="add mod">
          <ac:chgData name="Thomas" userId="575d030b64f4584e" providerId="LiveId" clId="{71734FF0-E7BD-4E37-AB70-FA70FFC7C74A}" dt="2022-03-24T09:29:08.997" v="2670"/>
          <ac:spMkLst>
            <pc:docMk/>
            <pc:sldMk cId="379287379" sldId="789"/>
            <ac:spMk id="85" creationId="{C8A5C110-CE67-4855-82BA-5CE10A54374B}"/>
          </ac:spMkLst>
        </pc:spChg>
        <pc:spChg chg="add mod">
          <ac:chgData name="Thomas" userId="575d030b64f4584e" providerId="LiveId" clId="{71734FF0-E7BD-4E37-AB70-FA70FFC7C74A}" dt="2022-03-24T09:29:19.333" v="2674" actId="20577"/>
          <ac:spMkLst>
            <pc:docMk/>
            <pc:sldMk cId="379287379" sldId="789"/>
            <ac:spMk id="86" creationId="{2F6F3366-7975-4C88-89B7-3E3330836BDB}"/>
          </ac:spMkLst>
        </pc:spChg>
        <pc:spChg chg="add mod">
          <ac:chgData name="Thomas" userId="575d030b64f4584e" providerId="LiveId" clId="{71734FF0-E7BD-4E37-AB70-FA70FFC7C74A}" dt="2022-03-24T09:28:01.268" v="2643" actId="571"/>
          <ac:spMkLst>
            <pc:docMk/>
            <pc:sldMk cId="379287379" sldId="789"/>
            <ac:spMk id="87" creationId="{92A4A3AA-7868-4958-A8D9-A2AB394F5502}"/>
          </ac:spMkLst>
        </pc:spChg>
        <pc:spChg chg="add mod">
          <ac:chgData name="Thomas" userId="575d030b64f4584e" providerId="LiveId" clId="{71734FF0-E7BD-4E37-AB70-FA70FFC7C74A}" dt="2022-03-24T09:29:16.467" v="2671"/>
          <ac:spMkLst>
            <pc:docMk/>
            <pc:sldMk cId="379287379" sldId="789"/>
            <ac:spMk id="88" creationId="{059B0A4B-7700-4CB3-A264-11B3F2C0E012}"/>
          </ac:spMkLst>
        </pc:spChg>
        <pc:spChg chg="add mod">
          <ac:chgData name="Thomas" userId="575d030b64f4584e" providerId="LiveId" clId="{71734FF0-E7BD-4E37-AB70-FA70FFC7C74A}" dt="2022-03-24T09:29:23.905" v="2676" actId="20577"/>
          <ac:spMkLst>
            <pc:docMk/>
            <pc:sldMk cId="379287379" sldId="789"/>
            <ac:spMk id="89" creationId="{98E72CDA-82EB-4059-95FE-4EA2D62DE471}"/>
          </ac:spMkLst>
        </pc:spChg>
        <pc:spChg chg="add mod">
          <ac:chgData name="Thomas" userId="575d030b64f4584e" providerId="LiveId" clId="{71734FF0-E7BD-4E37-AB70-FA70FFC7C74A}" dt="2022-03-24T09:28:01.268" v="2643" actId="571"/>
          <ac:spMkLst>
            <pc:docMk/>
            <pc:sldMk cId="379287379" sldId="789"/>
            <ac:spMk id="90" creationId="{CE05B336-BFBB-4CC6-A68D-3700A1C00990}"/>
          </ac:spMkLst>
        </pc:spChg>
        <pc:spChg chg="add mod">
          <ac:chgData name="Thomas" userId="575d030b64f4584e" providerId="LiveId" clId="{71734FF0-E7BD-4E37-AB70-FA70FFC7C74A}" dt="2022-03-24T09:29:34.364" v="2679" actId="20577"/>
          <ac:spMkLst>
            <pc:docMk/>
            <pc:sldMk cId="379287379" sldId="789"/>
            <ac:spMk id="91" creationId="{8D6B8BFD-51A6-4937-8177-D32849ED1AF6}"/>
          </ac:spMkLst>
        </pc:spChg>
        <pc:spChg chg="add mod">
          <ac:chgData name="Thomas" userId="575d030b64f4584e" providerId="LiveId" clId="{71734FF0-E7BD-4E37-AB70-FA70FFC7C74A}" dt="2022-03-24T09:29:47.280" v="2686" actId="20577"/>
          <ac:spMkLst>
            <pc:docMk/>
            <pc:sldMk cId="379287379" sldId="789"/>
            <ac:spMk id="92" creationId="{28D0D07B-09B5-42F4-832E-06BD8DB29733}"/>
          </ac:spMkLst>
        </pc:spChg>
        <pc:spChg chg="add mod">
          <ac:chgData name="Thomas" userId="575d030b64f4584e" providerId="LiveId" clId="{71734FF0-E7BD-4E37-AB70-FA70FFC7C74A}" dt="2022-03-24T09:28:01.268" v="2643" actId="571"/>
          <ac:spMkLst>
            <pc:docMk/>
            <pc:sldMk cId="379287379" sldId="789"/>
            <ac:spMk id="93" creationId="{76D80531-F502-446E-A1DD-45CB76A99D66}"/>
          </ac:spMkLst>
        </pc:spChg>
        <pc:spChg chg="add mod">
          <ac:chgData name="Thomas" userId="575d030b64f4584e" providerId="LiveId" clId="{71734FF0-E7BD-4E37-AB70-FA70FFC7C74A}" dt="2022-03-24T09:29:49.983" v="2688" actId="20577"/>
          <ac:spMkLst>
            <pc:docMk/>
            <pc:sldMk cId="379287379" sldId="789"/>
            <ac:spMk id="94" creationId="{1D6717CD-A2B2-4737-A3A2-6F0B8853A17F}"/>
          </ac:spMkLst>
        </pc:spChg>
        <pc:spChg chg="del">
          <ac:chgData name="Thomas" userId="575d030b64f4584e" providerId="LiveId" clId="{71734FF0-E7BD-4E37-AB70-FA70FFC7C74A}" dt="2022-03-24T09:25:19.722" v="2596" actId="478"/>
          <ac:spMkLst>
            <pc:docMk/>
            <pc:sldMk cId="379287379" sldId="789"/>
            <ac:spMk id="310" creationId="{4510765D-5E5A-4BC0-8799-A7FE3C59BDF2}"/>
          </ac:spMkLst>
        </pc:spChg>
        <pc:grpChg chg="del">
          <ac:chgData name="Thomas" userId="575d030b64f4584e" providerId="LiveId" clId="{71734FF0-E7BD-4E37-AB70-FA70FFC7C74A}" dt="2022-03-24T09:26:18.863" v="2620" actId="478"/>
          <ac:grpSpMkLst>
            <pc:docMk/>
            <pc:sldMk cId="379287379" sldId="789"/>
            <ac:grpSpMk id="24" creationId="{B851F13D-1825-433C-B961-FB5A2CD1C73C}"/>
          </ac:grpSpMkLst>
        </pc:grpChg>
        <pc:grpChg chg="del">
          <ac:chgData name="Thomas" userId="575d030b64f4584e" providerId="LiveId" clId="{71734FF0-E7BD-4E37-AB70-FA70FFC7C74A}" dt="2022-03-24T09:25:28.017" v="2598" actId="478"/>
          <ac:grpSpMkLst>
            <pc:docMk/>
            <pc:sldMk cId="379287379" sldId="789"/>
            <ac:grpSpMk id="28" creationId="{B9756453-362C-409C-BAD6-94232CCE9932}"/>
          </ac:grpSpMkLst>
        </pc:grpChg>
        <pc:grpChg chg="del">
          <ac:chgData name="Thomas" userId="575d030b64f4584e" providerId="LiveId" clId="{71734FF0-E7BD-4E37-AB70-FA70FFC7C74A}" dt="2022-03-24T09:26:20.458" v="2621" actId="478"/>
          <ac:grpSpMkLst>
            <pc:docMk/>
            <pc:sldMk cId="379287379" sldId="789"/>
            <ac:grpSpMk id="75" creationId="{D427B8A7-F63F-4E87-82C1-0FBCA9DB5D81}"/>
          </ac:grpSpMkLst>
        </pc:grpChg>
        <pc:grpChg chg="del">
          <ac:chgData name="Thomas" userId="575d030b64f4584e" providerId="LiveId" clId="{71734FF0-E7BD-4E37-AB70-FA70FFC7C74A}" dt="2022-03-24T09:26:20.458" v="2621" actId="478"/>
          <ac:grpSpMkLst>
            <pc:docMk/>
            <pc:sldMk cId="379287379" sldId="789"/>
            <ac:grpSpMk id="78" creationId="{E40C7C9E-B7E4-4E14-8070-BC27B51E807E}"/>
          </ac:grpSpMkLst>
        </pc:grpChg>
        <pc:picChg chg="del">
          <ac:chgData name="Thomas" userId="575d030b64f4584e" providerId="LiveId" clId="{71734FF0-E7BD-4E37-AB70-FA70FFC7C74A}" dt="2022-03-24T09:26:18.863" v="2620" actId="478"/>
          <ac:picMkLst>
            <pc:docMk/>
            <pc:sldMk cId="379287379" sldId="789"/>
            <ac:picMk id="23" creationId="{B29BFC1A-B9BD-4B7D-AC6A-DDA42E3A307A}"/>
          </ac:picMkLst>
        </pc:picChg>
        <pc:picChg chg="del">
          <ac:chgData name="Thomas" userId="575d030b64f4584e" providerId="LiveId" clId="{71734FF0-E7BD-4E37-AB70-FA70FFC7C74A}" dt="2022-03-24T09:26:18.863" v="2620" actId="478"/>
          <ac:picMkLst>
            <pc:docMk/>
            <pc:sldMk cId="379287379" sldId="789"/>
            <ac:picMk id="40" creationId="{7CFC7CEE-EF46-4432-821F-5AC1C16F3B74}"/>
          </ac:picMkLst>
        </pc:picChg>
        <pc:picChg chg="del">
          <ac:chgData name="Thomas" userId="575d030b64f4584e" providerId="LiveId" clId="{71734FF0-E7BD-4E37-AB70-FA70FFC7C74A}" dt="2022-03-24T09:26:20.458" v="2621" actId="478"/>
          <ac:picMkLst>
            <pc:docMk/>
            <pc:sldMk cId="379287379" sldId="789"/>
            <ac:picMk id="74" creationId="{8B0111D9-5F48-4215-AE13-9F1E4D32059E}"/>
          </ac:picMkLst>
        </pc:picChg>
        <pc:picChg chg="del">
          <ac:chgData name="Thomas" userId="575d030b64f4584e" providerId="LiveId" clId="{71734FF0-E7BD-4E37-AB70-FA70FFC7C74A}" dt="2022-03-24T09:26:20.458" v="2621" actId="478"/>
          <ac:picMkLst>
            <pc:docMk/>
            <pc:sldMk cId="379287379" sldId="789"/>
            <ac:picMk id="81" creationId="{5BADD324-A7CA-49D5-8BD9-7DD146498C01}"/>
          </ac:picMkLst>
        </pc:picChg>
      </pc:sldChg>
      <pc:sldChg chg="add">
        <pc:chgData name="Thomas" userId="575d030b64f4584e" providerId="LiveId" clId="{71734FF0-E7BD-4E37-AB70-FA70FFC7C74A}" dt="2022-03-24T09:33:45.624" v="2753" actId="2890"/>
        <pc:sldMkLst>
          <pc:docMk/>
          <pc:sldMk cId="1813793797" sldId="790"/>
        </pc:sldMkLst>
      </pc:sldChg>
      <pc:sldChg chg="addSp delSp modSp add mod">
        <pc:chgData name="Thomas" userId="575d030b64f4584e" providerId="LiveId" clId="{71734FF0-E7BD-4E37-AB70-FA70FFC7C74A}" dt="2022-03-24T09:35:36.327" v="2784" actId="408"/>
        <pc:sldMkLst>
          <pc:docMk/>
          <pc:sldMk cId="3757663326" sldId="791"/>
        </pc:sldMkLst>
        <pc:spChg chg="mod">
          <ac:chgData name="Thomas" userId="575d030b64f4584e" providerId="LiveId" clId="{71734FF0-E7BD-4E37-AB70-FA70FFC7C74A}" dt="2022-03-24T09:35:25.127" v="2779" actId="14100"/>
          <ac:spMkLst>
            <pc:docMk/>
            <pc:sldMk cId="3757663326" sldId="791"/>
            <ac:spMk id="19" creationId="{C03EC8D7-2D1D-451F-A11D-425457522AAF}"/>
          </ac:spMkLst>
        </pc:spChg>
        <pc:spChg chg="mod">
          <ac:chgData name="Thomas" userId="575d030b64f4584e" providerId="LiveId" clId="{71734FF0-E7BD-4E37-AB70-FA70FFC7C74A}" dt="2022-03-24T09:35:21.763" v="2778" actId="571"/>
          <ac:spMkLst>
            <pc:docMk/>
            <pc:sldMk cId="3757663326" sldId="791"/>
            <ac:spMk id="24" creationId="{C5146079-D952-4649-A885-17767CA0C46D}"/>
          </ac:spMkLst>
        </pc:spChg>
        <pc:spChg chg="mod">
          <ac:chgData name="Thomas" userId="575d030b64f4584e" providerId="LiveId" clId="{71734FF0-E7BD-4E37-AB70-FA70FFC7C74A}" dt="2022-03-24T09:35:21.763" v="2778" actId="571"/>
          <ac:spMkLst>
            <pc:docMk/>
            <pc:sldMk cId="3757663326" sldId="791"/>
            <ac:spMk id="25" creationId="{BDDD7D71-2C47-4B38-9691-FB2F5CF9F86B}"/>
          </ac:spMkLst>
        </pc:spChg>
        <pc:spChg chg="mod">
          <ac:chgData name="Thomas" userId="575d030b64f4584e" providerId="LiveId" clId="{71734FF0-E7BD-4E37-AB70-FA70FFC7C74A}" dt="2022-03-24T09:35:21.763" v="2778" actId="571"/>
          <ac:spMkLst>
            <pc:docMk/>
            <pc:sldMk cId="3757663326" sldId="791"/>
            <ac:spMk id="26" creationId="{9FF11F00-532C-4D2A-B36E-C2FDAFB22933}"/>
          </ac:spMkLst>
        </pc:spChg>
        <pc:spChg chg="mod">
          <ac:chgData name="Thomas" userId="575d030b64f4584e" providerId="LiveId" clId="{71734FF0-E7BD-4E37-AB70-FA70FFC7C74A}" dt="2022-03-24T09:35:08.237" v="2767" actId="14100"/>
          <ac:spMkLst>
            <pc:docMk/>
            <pc:sldMk cId="3757663326" sldId="791"/>
            <ac:spMk id="28" creationId="{794C9262-1991-4AC9-84B4-6CCF9BA916C3}"/>
          </ac:spMkLst>
        </pc:spChg>
        <pc:spChg chg="mod">
          <ac:chgData name="Thomas" userId="575d030b64f4584e" providerId="LiveId" clId="{71734FF0-E7BD-4E37-AB70-FA70FFC7C74A}" dt="2022-03-24T09:35:21.206" v="2776" actId="571"/>
          <ac:spMkLst>
            <pc:docMk/>
            <pc:sldMk cId="3757663326" sldId="791"/>
            <ac:spMk id="29" creationId="{31564050-F256-42E9-B522-4D97D648B715}"/>
          </ac:spMkLst>
        </pc:spChg>
        <pc:spChg chg="mod">
          <ac:chgData name="Thomas" userId="575d030b64f4584e" providerId="LiveId" clId="{71734FF0-E7BD-4E37-AB70-FA70FFC7C74A}" dt="2022-03-24T09:35:21.206" v="2776" actId="571"/>
          <ac:spMkLst>
            <pc:docMk/>
            <pc:sldMk cId="3757663326" sldId="791"/>
            <ac:spMk id="30" creationId="{A1D7399E-3046-4B7E-A5AB-264E20225473}"/>
          </ac:spMkLst>
        </pc:spChg>
        <pc:spChg chg="mod">
          <ac:chgData name="Thomas" userId="575d030b64f4584e" providerId="LiveId" clId="{71734FF0-E7BD-4E37-AB70-FA70FFC7C74A}" dt="2022-03-24T09:35:21.206" v="2776" actId="571"/>
          <ac:spMkLst>
            <pc:docMk/>
            <pc:sldMk cId="3757663326" sldId="791"/>
            <ac:spMk id="31" creationId="{7533ABBE-D3FD-4CBC-A996-EB52D216584C}"/>
          </ac:spMkLst>
        </pc:spChg>
        <pc:spChg chg="mod">
          <ac:chgData name="Thomas" userId="575d030b64f4584e" providerId="LiveId" clId="{71734FF0-E7BD-4E37-AB70-FA70FFC7C74A}" dt="2022-03-24T09:35:21.026" v="2775" actId="571"/>
          <ac:spMkLst>
            <pc:docMk/>
            <pc:sldMk cId="3757663326" sldId="791"/>
            <ac:spMk id="33" creationId="{8A8D77D2-999A-4D98-8FCE-CCCE9C23E761}"/>
          </ac:spMkLst>
        </pc:spChg>
        <pc:spChg chg="mod">
          <ac:chgData name="Thomas" userId="575d030b64f4584e" providerId="LiveId" clId="{71734FF0-E7BD-4E37-AB70-FA70FFC7C74A}" dt="2022-03-24T09:35:21.026" v="2775" actId="571"/>
          <ac:spMkLst>
            <pc:docMk/>
            <pc:sldMk cId="3757663326" sldId="791"/>
            <ac:spMk id="34" creationId="{0A2C3F1E-D085-4D05-921C-E6A81CDD1C98}"/>
          </ac:spMkLst>
        </pc:spChg>
        <pc:spChg chg="mod">
          <ac:chgData name="Thomas" userId="575d030b64f4584e" providerId="LiveId" clId="{71734FF0-E7BD-4E37-AB70-FA70FFC7C74A}" dt="2022-03-24T09:35:21.026" v="2775" actId="571"/>
          <ac:spMkLst>
            <pc:docMk/>
            <pc:sldMk cId="3757663326" sldId="791"/>
            <ac:spMk id="35" creationId="{C092B0E5-5F2B-44A3-8756-88009BA47063}"/>
          </ac:spMkLst>
        </pc:spChg>
        <pc:spChg chg="mod">
          <ac:chgData name="Thomas" userId="575d030b64f4584e" providerId="LiveId" clId="{71734FF0-E7BD-4E37-AB70-FA70FFC7C74A}" dt="2022-03-24T09:35:20.891" v="2774" actId="571"/>
          <ac:spMkLst>
            <pc:docMk/>
            <pc:sldMk cId="3757663326" sldId="791"/>
            <ac:spMk id="37" creationId="{D6FD191D-6844-466B-882D-3E981CDAE85C}"/>
          </ac:spMkLst>
        </pc:spChg>
        <pc:spChg chg="mod">
          <ac:chgData name="Thomas" userId="575d030b64f4584e" providerId="LiveId" clId="{71734FF0-E7BD-4E37-AB70-FA70FFC7C74A}" dt="2022-03-24T09:35:20.891" v="2774" actId="571"/>
          <ac:spMkLst>
            <pc:docMk/>
            <pc:sldMk cId="3757663326" sldId="791"/>
            <ac:spMk id="50" creationId="{E6F63289-FF62-4B1F-8F3F-55DC756C2621}"/>
          </ac:spMkLst>
        </pc:spChg>
        <pc:spChg chg="mod">
          <ac:chgData name="Thomas" userId="575d030b64f4584e" providerId="LiveId" clId="{71734FF0-E7BD-4E37-AB70-FA70FFC7C74A}" dt="2022-03-24T09:35:20.891" v="2774" actId="571"/>
          <ac:spMkLst>
            <pc:docMk/>
            <pc:sldMk cId="3757663326" sldId="791"/>
            <ac:spMk id="51" creationId="{F415646C-4F40-4DFE-92A7-32224110EB91}"/>
          </ac:spMkLst>
        </pc:spChg>
        <pc:spChg chg="mod">
          <ac:chgData name="Thomas" userId="575d030b64f4584e" providerId="LiveId" clId="{71734FF0-E7BD-4E37-AB70-FA70FFC7C74A}" dt="2022-03-24T09:35:28.225" v="2780" actId="571"/>
          <ac:spMkLst>
            <pc:docMk/>
            <pc:sldMk cId="3757663326" sldId="791"/>
            <ac:spMk id="53" creationId="{63C833A6-8D94-45E2-9082-2062F93E0A50}"/>
          </ac:spMkLst>
        </pc:spChg>
        <pc:spChg chg="mod">
          <ac:chgData name="Thomas" userId="575d030b64f4584e" providerId="LiveId" clId="{71734FF0-E7BD-4E37-AB70-FA70FFC7C74A}" dt="2022-03-24T09:35:28.225" v="2780" actId="571"/>
          <ac:spMkLst>
            <pc:docMk/>
            <pc:sldMk cId="3757663326" sldId="791"/>
            <ac:spMk id="54" creationId="{221741D8-768E-45FA-AE2A-5A06E2510A3D}"/>
          </ac:spMkLst>
        </pc:spChg>
        <pc:spChg chg="mod">
          <ac:chgData name="Thomas" userId="575d030b64f4584e" providerId="LiveId" clId="{71734FF0-E7BD-4E37-AB70-FA70FFC7C74A}" dt="2022-03-24T09:35:28.225" v="2780" actId="571"/>
          <ac:spMkLst>
            <pc:docMk/>
            <pc:sldMk cId="3757663326" sldId="791"/>
            <ac:spMk id="55" creationId="{2E523E3C-1480-4EF2-9135-CE7FF26C4779}"/>
          </ac:spMkLst>
        </pc:spChg>
        <pc:spChg chg="mod">
          <ac:chgData name="Thomas" userId="575d030b64f4584e" providerId="LiveId" clId="{71734FF0-E7BD-4E37-AB70-FA70FFC7C74A}" dt="2022-03-24T09:35:28.959" v="2781" actId="571"/>
          <ac:spMkLst>
            <pc:docMk/>
            <pc:sldMk cId="3757663326" sldId="791"/>
            <ac:spMk id="57" creationId="{9E1A13F9-1AFE-4AA0-8B87-75B70731769C}"/>
          </ac:spMkLst>
        </pc:spChg>
        <pc:spChg chg="mod">
          <ac:chgData name="Thomas" userId="575d030b64f4584e" providerId="LiveId" clId="{71734FF0-E7BD-4E37-AB70-FA70FFC7C74A}" dt="2022-03-24T09:35:28.959" v="2781" actId="571"/>
          <ac:spMkLst>
            <pc:docMk/>
            <pc:sldMk cId="3757663326" sldId="791"/>
            <ac:spMk id="58" creationId="{E4820695-3D1E-4E1B-BC5C-F4C36F0E4388}"/>
          </ac:spMkLst>
        </pc:spChg>
        <pc:spChg chg="mod">
          <ac:chgData name="Thomas" userId="575d030b64f4584e" providerId="LiveId" clId="{71734FF0-E7BD-4E37-AB70-FA70FFC7C74A}" dt="2022-03-24T09:35:28.959" v="2781" actId="571"/>
          <ac:spMkLst>
            <pc:docMk/>
            <pc:sldMk cId="3757663326" sldId="791"/>
            <ac:spMk id="59" creationId="{9E40E4F0-60B9-492B-B4F8-09CC68906AC3}"/>
          </ac:spMkLst>
        </pc:spChg>
        <pc:spChg chg="mod">
          <ac:chgData name="Thomas" userId="575d030b64f4584e" providerId="LiveId" clId="{71734FF0-E7BD-4E37-AB70-FA70FFC7C74A}" dt="2022-03-24T09:35:29.665" v="2782" actId="571"/>
          <ac:spMkLst>
            <pc:docMk/>
            <pc:sldMk cId="3757663326" sldId="791"/>
            <ac:spMk id="61" creationId="{673130A7-7841-4E8F-8C07-50261E86ED3C}"/>
          </ac:spMkLst>
        </pc:spChg>
        <pc:spChg chg="mod">
          <ac:chgData name="Thomas" userId="575d030b64f4584e" providerId="LiveId" clId="{71734FF0-E7BD-4E37-AB70-FA70FFC7C74A}" dt="2022-03-24T09:35:29.665" v="2782" actId="571"/>
          <ac:spMkLst>
            <pc:docMk/>
            <pc:sldMk cId="3757663326" sldId="791"/>
            <ac:spMk id="62" creationId="{F6A00A4A-A0D1-44DD-8EFE-2CD05C458B87}"/>
          </ac:spMkLst>
        </pc:spChg>
        <pc:spChg chg="mod">
          <ac:chgData name="Thomas" userId="575d030b64f4584e" providerId="LiveId" clId="{71734FF0-E7BD-4E37-AB70-FA70FFC7C74A}" dt="2022-03-24T09:35:29.665" v="2782" actId="571"/>
          <ac:spMkLst>
            <pc:docMk/>
            <pc:sldMk cId="3757663326" sldId="791"/>
            <ac:spMk id="63" creationId="{DF4F0DA5-D2E2-4A42-A31A-1EB737172DAE}"/>
          </ac:spMkLst>
        </pc:spChg>
        <pc:spChg chg="mod">
          <ac:chgData name="Thomas" userId="575d030b64f4584e" providerId="LiveId" clId="{71734FF0-E7BD-4E37-AB70-FA70FFC7C74A}" dt="2022-03-24T09:35:32.184" v="2783" actId="571"/>
          <ac:spMkLst>
            <pc:docMk/>
            <pc:sldMk cId="3757663326" sldId="791"/>
            <ac:spMk id="65" creationId="{1196CAA9-2293-4CD4-AF1C-2DB6039D5C11}"/>
          </ac:spMkLst>
        </pc:spChg>
        <pc:spChg chg="mod">
          <ac:chgData name="Thomas" userId="575d030b64f4584e" providerId="LiveId" clId="{71734FF0-E7BD-4E37-AB70-FA70FFC7C74A}" dt="2022-03-24T09:35:32.184" v="2783" actId="571"/>
          <ac:spMkLst>
            <pc:docMk/>
            <pc:sldMk cId="3757663326" sldId="791"/>
            <ac:spMk id="66" creationId="{46EFA376-A009-439F-926A-1A07B69A7CDA}"/>
          </ac:spMkLst>
        </pc:spChg>
        <pc:spChg chg="mod">
          <ac:chgData name="Thomas" userId="575d030b64f4584e" providerId="LiveId" clId="{71734FF0-E7BD-4E37-AB70-FA70FFC7C74A}" dt="2022-03-24T09:35:32.184" v="2783" actId="571"/>
          <ac:spMkLst>
            <pc:docMk/>
            <pc:sldMk cId="3757663326" sldId="791"/>
            <ac:spMk id="67" creationId="{60C3EEBA-9B03-416A-B613-9C8661A4D7CF}"/>
          </ac:spMkLst>
        </pc:spChg>
        <pc:grpChg chg="add mod">
          <ac:chgData name="Thomas" userId="575d030b64f4584e" providerId="LiveId" clId="{71734FF0-E7BD-4E37-AB70-FA70FFC7C74A}" dt="2022-03-24T09:35:21.763" v="2778" actId="571"/>
          <ac:grpSpMkLst>
            <pc:docMk/>
            <pc:sldMk cId="3757663326" sldId="791"/>
            <ac:grpSpMk id="21" creationId="{6232E6E2-FD11-4CCF-83C0-C2DF4AFE196F}"/>
          </ac:grpSpMkLst>
        </pc:grpChg>
        <pc:grpChg chg="add mod">
          <ac:chgData name="Thomas" userId="575d030b64f4584e" providerId="LiveId" clId="{71734FF0-E7BD-4E37-AB70-FA70FFC7C74A}" dt="2022-03-24T09:35:21.206" v="2776" actId="571"/>
          <ac:grpSpMkLst>
            <pc:docMk/>
            <pc:sldMk cId="3757663326" sldId="791"/>
            <ac:grpSpMk id="27" creationId="{352F8798-005C-495F-8320-B1957257E625}"/>
          </ac:grpSpMkLst>
        </pc:grpChg>
        <pc:grpChg chg="add mod">
          <ac:chgData name="Thomas" userId="575d030b64f4584e" providerId="LiveId" clId="{71734FF0-E7BD-4E37-AB70-FA70FFC7C74A}" dt="2022-03-24T09:35:21.026" v="2775" actId="571"/>
          <ac:grpSpMkLst>
            <pc:docMk/>
            <pc:sldMk cId="3757663326" sldId="791"/>
            <ac:grpSpMk id="32" creationId="{5CCD788C-BAA0-43D3-9797-F27496DB6900}"/>
          </ac:grpSpMkLst>
        </pc:grpChg>
        <pc:grpChg chg="add mod">
          <ac:chgData name="Thomas" userId="575d030b64f4584e" providerId="LiveId" clId="{71734FF0-E7BD-4E37-AB70-FA70FFC7C74A}" dt="2022-03-24T09:35:20.891" v="2774" actId="571"/>
          <ac:grpSpMkLst>
            <pc:docMk/>
            <pc:sldMk cId="3757663326" sldId="791"/>
            <ac:grpSpMk id="36" creationId="{42E4FE96-082B-4172-9CCC-98B8E5B536A1}"/>
          </ac:grpSpMkLst>
        </pc:grpChg>
        <pc:grpChg chg="del">
          <ac:chgData name="Thomas" userId="575d030b64f4584e" providerId="LiveId" clId="{71734FF0-E7BD-4E37-AB70-FA70FFC7C74A}" dt="2022-03-24T09:35:01.877" v="2765" actId="478"/>
          <ac:grpSpMkLst>
            <pc:docMk/>
            <pc:sldMk cId="3757663326" sldId="791"/>
            <ac:grpSpMk id="38" creationId="{AE15310D-BE87-4F4E-B69E-04F3D68E9BDE}"/>
          </ac:grpSpMkLst>
        </pc:grpChg>
        <pc:grpChg chg="del">
          <ac:chgData name="Thomas" userId="575d030b64f4584e" providerId="LiveId" clId="{71734FF0-E7BD-4E37-AB70-FA70FFC7C74A}" dt="2022-03-24T09:35:10.056" v="2768" actId="478"/>
          <ac:grpSpMkLst>
            <pc:docMk/>
            <pc:sldMk cId="3757663326" sldId="791"/>
            <ac:grpSpMk id="42" creationId="{A3605A42-019A-45E1-94A5-5BA7CD836D62}"/>
          </ac:grpSpMkLst>
        </pc:grpChg>
        <pc:grpChg chg="del">
          <ac:chgData name="Thomas" userId="575d030b64f4584e" providerId="LiveId" clId="{71734FF0-E7BD-4E37-AB70-FA70FFC7C74A}" dt="2022-03-24T09:35:10.056" v="2768" actId="478"/>
          <ac:grpSpMkLst>
            <pc:docMk/>
            <pc:sldMk cId="3757663326" sldId="791"/>
            <ac:grpSpMk id="46" creationId="{4B79FC3D-3334-4952-8375-EB3B54A913F2}"/>
          </ac:grpSpMkLst>
        </pc:grpChg>
        <pc:grpChg chg="add mod">
          <ac:chgData name="Thomas" userId="575d030b64f4584e" providerId="LiveId" clId="{71734FF0-E7BD-4E37-AB70-FA70FFC7C74A}" dt="2022-03-24T09:35:36.327" v="2784" actId="408"/>
          <ac:grpSpMkLst>
            <pc:docMk/>
            <pc:sldMk cId="3757663326" sldId="791"/>
            <ac:grpSpMk id="52" creationId="{69371551-E4A3-4866-87C1-D0BD7156CA44}"/>
          </ac:grpSpMkLst>
        </pc:grpChg>
        <pc:grpChg chg="add mod">
          <ac:chgData name="Thomas" userId="575d030b64f4584e" providerId="LiveId" clId="{71734FF0-E7BD-4E37-AB70-FA70FFC7C74A}" dt="2022-03-24T09:35:36.327" v="2784" actId="408"/>
          <ac:grpSpMkLst>
            <pc:docMk/>
            <pc:sldMk cId="3757663326" sldId="791"/>
            <ac:grpSpMk id="56" creationId="{866BCBDD-855A-4D9D-9372-7340256FD601}"/>
          </ac:grpSpMkLst>
        </pc:grpChg>
        <pc:grpChg chg="add mod">
          <ac:chgData name="Thomas" userId="575d030b64f4584e" providerId="LiveId" clId="{71734FF0-E7BD-4E37-AB70-FA70FFC7C74A}" dt="2022-03-24T09:35:36.327" v="2784" actId="408"/>
          <ac:grpSpMkLst>
            <pc:docMk/>
            <pc:sldMk cId="3757663326" sldId="791"/>
            <ac:grpSpMk id="60" creationId="{D1934B4B-379E-434A-B02F-022E4CF5242A}"/>
          </ac:grpSpMkLst>
        </pc:grpChg>
        <pc:grpChg chg="add mod">
          <ac:chgData name="Thomas" userId="575d030b64f4584e" providerId="LiveId" clId="{71734FF0-E7BD-4E37-AB70-FA70FFC7C74A}" dt="2022-03-24T09:35:32.184" v="2783" actId="571"/>
          <ac:grpSpMkLst>
            <pc:docMk/>
            <pc:sldMk cId="3757663326" sldId="791"/>
            <ac:grpSpMk id="64" creationId="{B1E3189A-C076-48FD-AB52-ABE86F0F30B6}"/>
          </ac:grpSpMkLst>
        </pc:grpChg>
      </pc:sldChg>
      <pc:sldChg chg="addSp delSp modSp add mod">
        <pc:chgData name="Thomas" userId="575d030b64f4584e" providerId="LiveId" clId="{71734FF0-E7BD-4E37-AB70-FA70FFC7C74A}" dt="2022-03-24T09:36:47.937" v="2797" actId="408"/>
        <pc:sldMkLst>
          <pc:docMk/>
          <pc:sldMk cId="98491404" sldId="792"/>
        </pc:sldMkLst>
        <pc:spChg chg="mod">
          <ac:chgData name="Thomas" userId="575d030b64f4584e" providerId="LiveId" clId="{71734FF0-E7BD-4E37-AB70-FA70FFC7C74A}" dt="2022-03-24T09:36:31.887" v="2790" actId="14100"/>
          <ac:spMkLst>
            <pc:docMk/>
            <pc:sldMk cId="98491404" sldId="792"/>
            <ac:spMk id="19" creationId="{C03EC8D7-2D1D-451F-A11D-425457522AAF}"/>
          </ac:spMkLst>
        </pc:spChg>
        <pc:spChg chg="mod">
          <ac:chgData name="Thomas" userId="575d030b64f4584e" providerId="LiveId" clId="{71734FF0-E7BD-4E37-AB70-FA70FFC7C74A}" dt="2022-03-24T09:36:37.556" v="2792" actId="571"/>
          <ac:spMkLst>
            <pc:docMk/>
            <pc:sldMk cId="98491404" sldId="792"/>
            <ac:spMk id="26" creationId="{870577B8-A414-415E-8180-729D96E35561}"/>
          </ac:spMkLst>
        </pc:spChg>
        <pc:spChg chg="mod">
          <ac:chgData name="Thomas" userId="575d030b64f4584e" providerId="LiveId" clId="{71734FF0-E7BD-4E37-AB70-FA70FFC7C74A}" dt="2022-03-24T09:36:37.556" v="2792" actId="571"/>
          <ac:spMkLst>
            <pc:docMk/>
            <pc:sldMk cId="98491404" sldId="792"/>
            <ac:spMk id="27" creationId="{28F213D0-FF23-4714-B66C-38328DE23E5A}"/>
          </ac:spMkLst>
        </pc:spChg>
        <pc:spChg chg="mod">
          <ac:chgData name="Thomas" userId="575d030b64f4584e" providerId="LiveId" clId="{71734FF0-E7BD-4E37-AB70-FA70FFC7C74A}" dt="2022-03-24T09:36:31.887" v="2790" actId="14100"/>
          <ac:spMkLst>
            <pc:docMk/>
            <pc:sldMk cId="98491404" sldId="792"/>
            <ac:spMk id="28" creationId="{794C9262-1991-4AC9-84B4-6CCF9BA916C3}"/>
          </ac:spMkLst>
        </pc:spChg>
        <pc:spChg chg="mod">
          <ac:chgData name="Thomas" userId="575d030b64f4584e" providerId="LiveId" clId="{71734FF0-E7BD-4E37-AB70-FA70FFC7C74A}" dt="2022-03-24T09:36:37.556" v="2792" actId="571"/>
          <ac:spMkLst>
            <pc:docMk/>
            <pc:sldMk cId="98491404" sldId="792"/>
            <ac:spMk id="29" creationId="{102438C8-7964-407A-81FD-9D4C85AEFC10}"/>
          </ac:spMkLst>
        </pc:spChg>
        <pc:spChg chg="mod">
          <ac:chgData name="Thomas" userId="575d030b64f4584e" providerId="LiveId" clId="{71734FF0-E7BD-4E37-AB70-FA70FFC7C74A}" dt="2022-03-24T09:36:39.018" v="2793" actId="571"/>
          <ac:spMkLst>
            <pc:docMk/>
            <pc:sldMk cId="98491404" sldId="792"/>
            <ac:spMk id="31" creationId="{39852394-2312-4681-B09E-8C8BE6B41B95}"/>
          </ac:spMkLst>
        </pc:spChg>
        <pc:spChg chg="mod">
          <ac:chgData name="Thomas" userId="575d030b64f4584e" providerId="LiveId" clId="{71734FF0-E7BD-4E37-AB70-FA70FFC7C74A}" dt="2022-03-24T09:36:39.018" v="2793" actId="571"/>
          <ac:spMkLst>
            <pc:docMk/>
            <pc:sldMk cId="98491404" sldId="792"/>
            <ac:spMk id="32" creationId="{FB6507CE-372B-4001-B34C-3513616E0469}"/>
          </ac:spMkLst>
        </pc:spChg>
        <pc:spChg chg="mod">
          <ac:chgData name="Thomas" userId="575d030b64f4584e" providerId="LiveId" clId="{71734FF0-E7BD-4E37-AB70-FA70FFC7C74A}" dt="2022-03-24T09:36:39.018" v="2793" actId="571"/>
          <ac:spMkLst>
            <pc:docMk/>
            <pc:sldMk cId="98491404" sldId="792"/>
            <ac:spMk id="33" creationId="{8CD5AE7D-0CEE-437F-BFEB-5B8F969AD3DD}"/>
          </ac:spMkLst>
        </pc:spChg>
        <pc:spChg chg="mod">
          <ac:chgData name="Thomas" userId="575d030b64f4584e" providerId="LiveId" clId="{71734FF0-E7BD-4E37-AB70-FA70FFC7C74A}" dt="2022-03-24T09:36:41.448" v="2794" actId="571"/>
          <ac:spMkLst>
            <pc:docMk/>
            <pc:sldMk cId="98491404" sldId="792"/>
            <ac:spMk id="35" creationId="{E774C776-CBD0-4B45-8BCE-F68A05B10F01}"/>
          </ac:spMkLst>
        </pc:spChg>
        <pc:spChg chg="mod">
          <ac:chgData name="Thomas" userId="575d030b64f4584e" providerId="LiveId" clId="{71734FF0-E7BD-4E37-AB70-FA70FFC7C74A}" dt="2022-03-24T09:36:41.448" v="2794" actId="571"/>
          <ac:spMkLst>
            <pc:docMk/>
            <pc:sldMk cId="98491404" sldId="792"/>
            <ac:spMk id="36" creationId="{DAF44579-AA2E-4B08-97F9-E53AF971AD4E}"/>
          </ac:spMkLst>
        </pc:spChg>
        <pc:spChg chg="mod">
          <ac:chgData name="Thomas" userId="575d030b64f4584e" providerId="LiveId" clId="{71734FF0-E7BD-4E37-AB70-FA70FFC7C74A}" dt="2022-03-24T09:36:41.448" v="2794" actId="571"/>
          <ac:spMkLst>
            <pc:docMk/>
            <pc:sldMk cId="98491404" sldId="792"/>
            <ac:spMk id="37" creationId="{D7CFAD2E-BEC2-4D97-871A-3DFCAB7EC1B6}"/>
          </ac:spMkLst>
        </pc:spChg>
        <pc:spChg chg="mod">
          <ac:chgData name="Thomas" userId="575d030b64f4584e" providerId="LiveId" clId="{71734FF0-E7BD-4E37-AB70-FA70FFC7C74A}" dt="2022-03-24T09:36:42.453" v="2795" actId="571"/>
          <ac:spMkLst>
            <pc:docMk/>
            <pc:sldMk cId="98491404" sldId="792"/>
            <ac:spMk id="39" creationId="{3682C795-44AE-415D-9D1C-181B5A29151E}"/>
          </ac:spMkLst>
        </pc:spChg>
        <pc:spChg chg="mod">
          <ac:chgData name="Thomas" userId="575d030b64f4584e" providerId="LiveId" clId="{71734FF0-E7BD-4E37-AB70-FA70FFC7C74A}" dt="2022-03-24T09:36:42.453" v="2795" actId="571"/>
          <ac:spMkLst>
            <pc:docMk/>
            <pc:sldMk cId="98491404" sldId="792"/>
            <ac:spMk id="40" creationId="{7FE84295-0C8F-49B9-AA2A-2830470B8255}"/>
          </ac:spMkLst>
        </pc:spChg>
        <pc:spChg chg="mod">
          <ac:chgData name="Thomas" userId="575d030b64f4584e" providerId="LiveId" clId="{71734FF0-E7BD-4E37-AB70-FA70FFC7C74A}" dt="2022-03-24T09:36:42.453" v="2795" actId="571"/>
          <ac:spMkLst>
            <pc:docMk/>
            <pc:sldMk cId="98491404" sldId="792"/>
            <ac:spMk id="41" creationId="{8E66E233-20EC-4980-9880-930C9CA938EA}"/>
          </ac:spMkLst>
        </pc:spChg>
        <pc:spChg chg="mod">
          <ac:chgData name="Thomas" userId="575d030b64f4584e" providerId="LiveId" clId="{71734FF0-E7BD-4E37-AB70-FA70FFC7C74A}" dt="2022-03-24T09:36:44.591" v="2796" actId="571"/>
          <ac:spMkLst>
            <pc:docMk/>
            <pc:sldMk cId="98491404" sldId="792"/>
            <ac:spMk id="43" creationId="{A9F4E887-AD7A-460D-9949-2BBE63759C60}"/>
          </ac:spMkLst>
        </pc:spChg>
        <pc:spChg chg="mod">
          <ac:chgData name="Thomas" userId="575d030b64f4584e" providerId="LiveId" clId="{71734FF0-E7BD-4E37-AB70-FA70FFC7C74A}" dt="2022-03-24T09:36:44.591" v="2796" actId="571"/>
          <ac:spMkLst>
            <pc:docMk/>
            <pc:sldMk cId="98491404" sldId="792"/>
            <ac:spMk id="44" creationId="{5DED2524-F0B6-4E86-B0AD-FEBF8E4F73C2}"/>
          </ac:spMkLst>
        </pc:spChg>
        <pc:spChg chg="mod">
          <ac:chgData name="Thomas" userId="575d030b64f4584e" providerId="LiveId" clId="{71734FF0-E7BD-4E37-AB70-FA70FFC7C74A}" dt="2022-03-24T09:36:44.591" v="2796" actId="571"/>
          <ac:spMkLst>
            <pc:docMk/>
            <pc:sldMk cId="98491404" sldId="792"/>
            <ac:spMk id="45" creationId="{6A4C776B-22ED-46C5-84CC-AB70D1C698FB}"/>
          </ac:spMkLst>
        </pc:spChg>
        <pc:grpChg chg="add mod">
          <ac:chgData name="Thomas" userId="575d030b64f4584e" providerId="LiveId" clId="{71734FF0-E7BD-4E37-AB70-FA70FFC7C74A}" dt="2022-03-24T09:36:47.937" v="2797" actId="408"/>
          <ac:grpSpMkLst>
            <pc:docMk/>
            <pc:sldMk cId="98491404" sldId="792"/>
            <ac:grpSpMk id="25" creationId="{6336176F-40F5-4DDE-8673-B7E47B59FF2C}"/>
          </ac:grpSpMkLst>
        </pc:grpChg>
        <pc:grpChg chg="add mod">
          <ac:chgData name="Thomas" userId="575d030b64f4584e" providerId="LiveId" clId="{71734FF0-E7BD-4E37-AB70-FA70FFC7C74A}" dt="2022-03-24T09:36:47.937" v="2797" actId="408"/>
          <ac:grpSpMkLst>
            <pc:docMk/>
            <pc:sldMk cId="98491404" sldId="792"/>
            <ac:grpSpMk id="30" creationId="{85763A0D-3D0C-41FC-AC69-BBA748B80670}"/>
          </ac:grpSpMkLst>
        </pc:grpChg>
        <pc:grpChg chg="add mod">
          <ac:chgData name="Thomas" userId="575d030b64f4584e" providerId="LiveId" clId="{71734FF0-E7BD-4E37-AB70-FA70FFC7C74A}" dt="2022-03-24T09:36:47.937" v="2797" actId="408"/>
          <ac:grpSpMkLst>
            <pc:docMk/>
            <pc:sldMk cId="98491404" sldId="792"/>
            <ac:grpSpMk id="34" creationId="{5BD970EB-01FB-4AAE-AC91-3BEA91A58848}"/>
          </ac:grpSpMkLst>
        </pc:grpChg>
        <pc:grpChg chg="add mod">
          <ac:chgData name="Thomas" userId="575d030b64f4584e" providerId="LiveId" clId="{71734FF0-E7BD-4E37-AB70-FA70FFC7C74A}" dt="2022-03-24T09:36:47.937" v="2797" actId="408"/>
          <ac:grpSpMkLst>
            <pc:docMk/>
            <pc:sldMk cId="98491404" sldId="792"/>
            <ac:grpSpMk id="38" creationId="{7E11FF2B-6679-474C-B0B5-CFB6C02236B9}"/>
          </ac:grpSpMkLst>
        </pc:grpChg>
        <pc:grpChg chg="add mod">
          <ac:chgData name="Thomas" userId="575d030b64f4584e" providerId="LiveId" clId="{71734FF0-E7BD-4E37-AB70-FA70FFC7C74A}" dt="2022-03-24T09:36:44.591" v="2796" actId="571"/>
          <ac:grpSpMkLst>
            <pc:docMk/>
            <pc:sldMk cId="98491404" sldId="792"/>
            <ac:grpSpMk id="42" creationId="{D1BD719B-668E-48D3-9D21-736E917AAA8B}"/>
          </ac:grpSpMkLst>
        </pc:grpChg>
        <pc:grpChg chg="del">
          <ac:chgData name="Thomas" userId="575d030b64f4584e" providerId="LiveId" clId="{71734FF0-E7BD-4E37-AB70-FA70FFC7C74A}" dt="2022-03-24T09:36:35.239" v="2791" actId="478"/>
          <ac:grpSpMkLst>
            <pc:docMk/>
            <pc:sldMk cId="98491404" sldId="792"/>
            <ac:grpSpMk id="52" creationId="{69371551-E4A3-4866-87C1-D0BD7156CA44}"/>
          </ac:grpSpMkLst>
        </pc:grpChg>
        <pc:grpChg chg="del">
          <ac:chgData name="Thomas" userId="575d030b64f4584e" providerId="LiveId" clId="{71734FF0-E7BD-4E37-AB70-FA70FFC7C74A}" dt="2022-03-24T09:36:35.239" v="2791" actId="478"/>
          <ac:grpSpMkLst>
            <pc:docMk/>
            <pc:sldMk cId="98491404" sldId="792"/>
            <ac:grpSpMk id="56" creationId="{866BCBDD-855A-4D9D-9372-7340256FD601}"/>
          </ac:grpSpMkLst>
        </pc:grpChg>
        <pc:grpChg chg="del">
          <ac:chgData name="Thomas" userId="575d030b64f4584e" providerId="LiveId" clId="{71734FF0-E7BD-4E37-AB70-FA70FFC7C74A}" dt="2022-03-24T09:36:35.239" v="2791" actId="478"/>
          <ac:grpSpMkLst>
            <pc:docMk/>
            <pc:sldMk cId="98491404" sldId="792"/>
            <ac:grpSpMk id="60" creationId="{D1934B4B-379E-434A-B02F-022E4CF5242A}"/>
          </ac:grpSpMkLst>
        </pc:grpChg>
        <pc:grpChg chg="del">
          <ac:chgData name="Thomas" userId="575d030b64f4584e" providerId="LiveId" clId="{71734FF0-E7BD-4E37-AB70-FA70FFC7C74A}" dt="2022-03-24T09:36:35.239" v="2791" actId="478"/>
          <ac:grpSpMkLst>
            <pc:docMk/>
            <pc:sldMk cId="98491404" sldId="792"/>
            <ac:grpSpMk id="64" creationId="{B1E3189A-C076-48FD-AB52-ABE86F0F30B6}"/>
          </ac:grpSpMkLst>
        </pc:grpChg>
      </pc:sldChg>
      <pc:sldChg chg="addSp delSp modSp add del mod">
        <pc:chgData name="Thomas" userId="575d030b64f4584e" providerId="LiveId" clId="{71734FF0-E7BD-4E37-AB70-FA70FFC7C74A}" dt="2022-03-24T09:40:24.017" v="2839" actId="47"/>
        <pc:sldMkLst>
          <pc:docMk/>
          <pc:sldMk cId="3593305884" sldId="793"/>
        </pc:sldMkLst>
        <pc:spChg chg="mod">
          <ac:chgData name="Thomas" userId="575d030b64f4584e" providerId="LiveId" clId="{71734FF0-E7BD-4E37-AB70-FA70FFC7C74A}" dt="2022-03-24T09:39:03.531" v="2820" actId="20577"/>
          <ac:spMkLst>
            <pc:docMk/>
            <pc:sldMk cId="3593305884" sldId="793"/>
            <ac:spMk id="19" creationId="{C03EC8D7-2D1D-451F-A11D-425457522AAF}"/>
          </ac:spMkLst>
        </pc:spChg>
        <pc:spChg chg="del">
          <ac:chgData name="Thomas" userId="575d030b64f4584e" providerId="LiveId" clId="{71734FF0-E7BD-4E37-AB70-FA70FFC7C74A}" dt="2022-03-24T09:37:50.468" v="2803" actId="478"/>
          <ac:spMkLst>
            <pc:docMk/>
            <pc:sldMk cId="3593305884" sldId="793"/>
            <ac:spMk id="28" creationId="{794C9262-1991-4AC9-84B4-6CCF9BA916C3}"/>
          </ac:spMkLst>
        </pc:spChg>
        <pc:spChg chg="del mod">
          <ac:chgData name="Thomas" userId="575d030b64f4584e" providerId="LiveId" clId="{71734FF0-E7BD-4E37-AB70-FA70FFC7C74A}" dt="2022-03-24T09:38:09.470" v="2809" actId="478"/>
          <ac:spMkLst>
            <pc:docMk/>
            <pc:sldMk cId="3593305884" sldId="793"/>
            <ac:spMk id="47" creationId="{60E22EB5-DAEF-4B69-8D83-C432F610A74A}"/>
          </ac:spMkLst>
        </pc:spChg>
        <pc:spChg chg="mod">
          <ac:chgData name="Thomas" userId="575d030b64f4584e" providerId="LiveId" clId="{71734FF0-E7BD-4E37-AB70-FA70FFC7C74A}" dt="2022-03-24T09:38:04.378" v="2806" actId="571"/>
          <ac:spMkLst>
            <pc:docMk/>
            <pc:sldMk cId="3593305884" sldId="793"/>
            <ac:spMk id="48" creationId="{F5A21F87-FCF5-44CA-A5C5-DC90B1F6D4AB}"/>
          </ac:spMkLst>
        </pc:spChg>
        <pc:spChg chg="add mod">
          <ac:chgData name="Thomas" userId="575d030b64f4584e" providerId="LiveId" clId="{71734FF0-E7BD-4E37-AB70-FA70FFC7C74A}" dt="2022-03-24T09:39:04.431" v="2821" actId="20577"/>
          <ac:spMkLst>
            <pc:docMk/>
            <pc:sldMk cId="3593305884" sldId="793"/>
            <ac:spMk id="49" creationId="{6661B784-0211-4064-A437-545A687CF1DB}"/>
          </ac:spMkLst>
        </pc:spChg>
        <pc:spChg chg="mod">
          <ac:chgData name="Thomas" userId="575d030b64f4584e" providerId="LiveId" clId="{71734FF0-E7BD-4E37-AB70-FA70FFC7C74A}" dt="2022-03-24T09:38:15.564" v="2812" actId="571"/>
          <ac:spMkLst>
            <pc:docMk/>
            <pc:sldMk cId="3593305884" sldId="793"/>
            <ac:spMk id="51" creationId="{69965EC6-C3BE-4CC6-BBC2-A4ED475CDE16}"/>
          </ac:spMkLst>
        </pc:spChg>
        <pc:spChg chg="mod">
          <ac:chgData name="Thomas" userId="575d030b64f4584e" providerId="LiveId" clId="{71734FF0-E7BD-4E37-AB70-FA70FFC7C74A}" dt="2022-03-24T09:38:15.564" v="2812" actId="571"/>
          <ac:spMkLst>
            <pc:docMk/>
            <pc:sldMk cId="3593305884" sldId="793"/>
            <ac:spMk id="52" creationId="{8DE412CB-9DB2-434E-A237-CE1EF9AF6F99}"/>
          </ac:spMkLst>
        </pc:spChg>
        <pc:spChg chg="mod">
          <ac:chgData name="Thomas" userId="575d030b64f4584e" providerId="LiveId" clId="{71734FF0-E7BD-4E37-AB70-FA70FFC7C74A}" dt="2022-03-24T09:39:00.230" v="2819" actId="20577"/>
          <ac:spMkLst>
            <pc:docMk/>
            <pc:sldMk cId="3593305884" sldId="793"/>
            <ac:spMk id="54" creationId="{5BF3BA57-D858-4317-8408-F8F33F323052}"/>
          </ac:spMkLst>
        </pc:spChg>
        <pc:spChg chg="mod">
          <ac:chgData name="Thomas" userId="575d030b64f4584e" providerId="LiveId" clId="{71734FF0-E7BD-4E37-AB70-FA70FFC7C74A}" dt="2022-03-24T09:38:18.402" v="2813" actId="571"/>
          <ac:spMkLst>
            <pc:docMk/>
            <pc:sldMk cId="3593305884" sldId="793"/>
            <ac:spMk id="55" creationId="{CD0DDED5-7EAC-46CD-BDCC-B0BB6E54B734}"/>
          </ac:spMkLst>
        </pc:spChg>
        <pc:spChg chg="mod">
          <ac:chgData name="Thomas" userId="575d030b64f4584e" providerId="LiveId" clId="{71734FF0-E7BD-4E37-AB70-FA70FFC7C74A}" dt="2022-03-24T09:38:21.816" v="2814" actId="571"/>
          <ac:spMkLst>
            <pc:docMk/>
            <pc:sldMk cId="3593305884" sldId="793"/>
            <ac:spMk id="57" creationId="{CCB32AC9-0DCA-4796-A378-642CB8C60E06}"/>
          </ac:spMkLst>
        </pc:spChg>
        <pc:spChg chg="mod">
          <ac:chgData name="Thomas" userId="575d030b64f4584e" providerId="LiveId" clId="{71734FF0-E7BD-4E37-AB70-FA70FFC7C74A}" dt="2022-03-24T09:39:06.155" v="2822" actId="20577"/>
          <ac:spMkLst>
            <pc:docMk/>
            <pc:sldMk cId="3593305884" sldId="793"/>
            <ac:spMk id="58" creationId="{139E569B-82B5-4552-B7B7-CC8A1F762F49}"/>
          </ac:spMkLst>
        </pc:spChg>
        <pc:spChg chg="mod">
          <ac:chgData name="Thomas" userId="575d030b64f4584e" providerId="LiveId" clId="{71734FF0-E7BD-4E37-AB70-FA70FFC7C74A}" dt="2022-03-24T09:39:07.655" v="2823" actId="20577"/>
          <ac:spMkLst>
            <pc:docMk/>
            <pc:sldMk cId="3593305884" sldId="793"/>
            <ac:spMk id="60" creationId="{3FE11185-C406-48A3-9F7E-EDEB77BBB219}"/>
          </ac:spMkLst>
        </pc:spChg>
        <pc:spChg chg="mod">
          <ac:chgData name="Thomas" userId="575d030b64f4584e" providerId="LiveId" clId="{71734FF0-E7BD-4E37-AB70-FA70FFC7C74A}" dt="2022-03-24T09:38:23.899" v="2815" actId="571"/>
          <ac:spMkLst>
            <pc:docMk/>
            <pc:sldMk cId="3593305884" sldId="793"/>
            <ac:spMk id="61" creationId="{D7AFD088-1C2F-44C1-8B99-38A37E833260}"/>
          </ac:spMkLst>
        </pc:spChg>
        <pc:spChg chg="mod">
          <ac:chgData name="Thomas" userId="575d030b64f4584e" providerId="LiveId" clId="{71734FF0-E7BD-4E37-AB70-FA70FFC7C74A}" dt="2022-03-24T09:38:29.069" v="2816" actId="571"/>
          <ac:spMkLst>
            <pc:docMk/>
            <pc:sldMk cId="3593305884" sldId="793"/>
            <ac:spMk id="63" creationId="{83BCE0CF-7B2F-473F-8EE9-F23F4BFB8FD3}"/>
          </ac:spMkLst>
        </pc:spChg>
        <pc:spChg chg="mod">
          <ac:chgData name="Thomas" userId="575d030b64f4584e" providerId="LiveId" clId="{71734FF0-E7BD-4E37-AB70-FA70FFC7C74A}" dt="2022-03-24T09:39:08.716" v="2824" actId="20577"/>
          <ac:spMkLst>
            <pc:docMk/>
            <pc:sldMk cId="3593305884" sldId="793"/>
            <ac:spMk id="64" creationId="{2DA1CA27-7A7E-4A61-A297-6F79EEB8C57B}"/>
          </ac:spMkLst>
        </pc:spChg>
        <pc:spChg chg="mod">
          <ac:chgData name="Thomas" userId="575d030b64f4584e" providerId="LiveId" clId="{71734FF0-E7BD-4E37-AB70-FA70FFC7C74A}" dt="2022-03-24T09:39:09.947" v="2825" actId="20577"/>
          <ac:spMkLst>
            <pc:docMk/>
            <pc:sldMk cId="3593305884" sldId="793"/>
            <ac:spMk id="66" creationId="{F040F97D-0494-48A1-B207-428138383924}"/>
          </ac:spMkLst>
        </pc:spChg>
        <pc:spChg chg="mod">
          <ac:chgData name="Thomas" userId="575d030b64f4584e" providerId="LiveId" clId="{71734FF0-E7BD-4E37-AB70-FA70FFC7C74A}" dt="2022-03-24T09:38:29.069" v="2816" actId="571"/>
          <ac:spMkLst>
            <pc:docMk/>
            <pc:sldMk cId="3593305884" sldId="793"/>
            <ac:spMk id="67" creationId="{47CE3BB9-FD9D-41BF-9674-4C76FFBCFEEE}"/>
          </ac:spMkLst>
        </pc:spChg>
        <pc:spChg chg="mod">
          <ac:chgData name="Thomas" userId="575d030b64f4584e" providerId="LiveId" clId="{71734FF0-E7BD-4E37-AB70-FA70FFC7C74A}" dt="2022-03-24T09:38:34.535" v="2817" actId="571"/>
          <ac:spMkLst>
            <pc:docMk/>
            <pc:sldMk cId="3593305884" sldId="793"/>
            <ac:spMk id="69" creationId="{0D745DA8-7D75-4A1D-800E-D253D0700989}"/>
          </ac:spMkLst>
        </pc:spChg>
        <pc:spChg chg="mod">
          <ac:chgData name="Thomas" userId="575d030b64f4584e" providerId="LiveId" clId="{71734FF0-E7BD-4E37-AB70-FA70FFC7C74A}" dt="2022-03-24T09:39:11.240" v="2826" actId="20577"/>
          <ac:spMkLst>
            <pc:docMk/>
            <pc:sldMk cId="3593305884" sldId="793"/>
            <ac:spMk id="70" creationId="{86729946-48EA-4579-89DF-008131DDDA8D}"/>
          </ac:spMkLst>
        </pc:spChg>
        <pc:grpChg chg="del">
          <ac:chgData name="Thomas" userId="575d030b64f4584e" providerId="LiveId" clId="{71734FF0-E7BD-4E37-AB70-FA70FFC7C74A}" dt="2022-03-24T09:37:56.843" v="2804" actId="478"/>
          <ac:grpSpMkLst>
            <pc:docMk/>
            <pc:sldMk cId="3593305884" sldId="793"/>
            <ac:grpSpMk id="25" creationId="{6336176F-40F5-4DDE-8673-B7E47B59FF2C}"/>
          </ac:grpSpMkLst>
        </pc:grpChg>
        <pc:grpChg chg="del">
          <ac:chgData name="Thomas" userId="575d030b64f4584e" providerId="LiveId" clId="{71734FF0-E7BD-4E37-AB70-FA70FFC7C74A}" dt="2022-03-24T09:37:56.843" v="2804" actId="478"/>
          <ac:grpSpMkLst>
            <pc:docMk/>
            <pc:sldMk cId="3593305884" sldId="793"/>
            <ac:grpSpMk id="30" creationId="{85763A0D-3D0C-41FC-AC69-BBA748B80670}"/>
          </ac:grpSpMkLst>
        </pc:grpChg>
        <pc:grpChg chg="del">
          <ac:chgData name="Thomas" userId="575d030b64f4584e" providerId="LiveId" clId="{71734FF0-E7BD-4E37-AB70-FA70FFC7C74A}" dt="2022-03-24T09:37:56.843" v="2804" actId="478"/>
          <ac:grpSpMkLst>
            <pc:docMk/>
            <pc:sldMk cId="3593305884" sldId="793"/>
            <ac:grpSpMk id="34" creationId="{5BD970EB-01FB-4AAE-AC91-3BEA91A58848}"/>
          </ac:grpSpMkLst>
        </pc:grpChg>
        <pc:grpChg chg="del">
          <ac:chgData name="Thomas" userId="575d030b64f4584e" providerId="LiveId" clId="{71734FF0-E7BD-4E37-AB70-FA70FFC7C74A}" dt="2022-03-24T09:37:56.843" v="2804" actId="478"/>
          <ac:grpSpMkLst>
            <pc:docMk/>
            <pc:sldMk cId="3593305884" sldId="793"/>
            <ac:grpSpMk id="38" creationId="{7E11FF2B-6679-474C-B0B5-CFB6C02236B9}"/>
          </ac:grpSpMkLst>
        </pc:grpChg>
        <pc:grpChg chg="del">
          <ac:chgData name="Thomas" userId="575d030b64f4584e" providerId="LiveId" clId="{71734FF0-E7BD-4E37-AB70-FA70FFC7C74A}" dt="2022-03-24T09:37:56.843" v="2804" actId="478"/>
          <ac:grpSpMkLst>
            <pc:docMk/>
            <pc:sldMk cId="3593305884" sldId="793"/>
            <ac:grpSpMk id="42" creationId="{D1BD719B-668E-48D3-9D21-736E917AAA8B}"/>
          </ac:grpSpMkLst>
        </pc:grpChg>
        <pc:grpChg chg="add mod">
          <ac:chgData name="Thomas" userId="575d030b64f4584e" providerId="LiveId" clId="{71734FF0-E7BD-4E37-AB70-FA70FFC7C74A}" dt="2022-03-24T09:38:37.433" v="2818" actId="408"/>
          <ac:grpSpMkLst>
            <pc:docMk/>
            <pc:sldMk cId="3593305884" sldId="793"/>
            <ac:grpSpMk id="46" creationId="{50D17F6A-0869-4551-A8F8-108DFEBB0A85}"/>
          </ac:grpSpMkLst>
        </pc:grpChg>
        <pc:grpChg chg="add mod">
          <ac:chgData name="Thomas" userId="575d030b64f4584e" providerId="LiveId" clId="{71734FF0-E7BD-4E37-AB70-FA70FFC7C74A}" dt="2022-03-24T09:38:15.564" v="2812" actId="571"/>
          <ac:grpSpMkLst>
            <pc:docMk/>
            <pc:sldMk cId="3593305884" sldId="793"/>
            <ac:grpSpMk id="50" creationId="{885BF19C-3817-4C87-86B2-131359B28047}"/>
          </ac:grpSpMkLst>
        </pc:grpChg>
        <pc:grpChg chg="add mod">
          <ac:chgData name="Thomas" userId="575d030b64f4584e" providerId="LiveId" clId="{71734FF0-E7BD-4E37-AB70-FA70FFC7C74A}" dt="2022-03-24T09:38:37.433" v="2818" actId="408"/>
          <ac:grpSpMkLst>
            <pc:docMk/>
            <pc:sldMk cId="3593305884" sldId="793"/>
            <ac:grpSpMk id="53" creationId="{C1E7FFD9-E786-463A-9F71-E04211705DE8}"/>
          </ac:grpSpMkLst>
        </pc:grpChg>
        <pc:grpChg chg="add mod">
          <ac:chgData name="Thomas" userId="575d030b64f4584e" providerId="LiveId" clId="{71734FF0-E7BD-4E37-AB70-FA70FFC7C74A}" dt="2022-03-24T09:38:37.433" v="2818" actId="408"/>
          <ac:grpSpMkLst>
            <pc:docMk/>
            <pc:sldMk cId="3593305884" sldId="793"/>
            <ac:grpSpMk id="56" creationId="{8279D088-6D31-44AB-88CB-2088CBAC6CAE}"/>
          </ac:grpSpMkLst>
        </pc:grpChg>
        <pc:grpChg chg="add mod">
          <ac:chgData name="Thomas" userId="575d030b64f4584e" providerId="LiveId" clId="{71734FF0-E7BD-4E37-AB70-FA70FFC7C74A}" dt="2022-03-24T09:38:37.433" v="2818" actId="408"/>
          <ac:grpSpMkLst>
            <pc:docMk/>
            <pc:sldMk cId="3593305884" sldId="793"/>
            <ac:grpSpMk id="59" creationId="{8E2FD5A7-A7C7-4EB5-989F-95D29CAA99BD}"/>
          </ac:grpSpMkLst>
        </pc:grpChg>
        <pc:grpChg chg="add mod">
          <ac:chgData name="Thomas" userId="575d030b64f4584e" providerId="LiveId" clId="{71734FF0-E7BD-4E37-AB70-FA70FFC7C74A}" dt="2022-03-24T09:38:37.433" v="2818" actId="408"/>
          <ac:grpSpMkLst>
            <pc:docMk/>
            <pc:sldMk cId="3593305884" sldId="793"/>
            <ac:grpSpMk id="62" creationId="{DA36F1B3-C76E-45CE-A6B1-789856E94857}"/>
          </ac:grpSpMkLst>
        </pc:grpChg>
        <pc:grpChg chg="add mod">
          <ac:chgData name="Thomas" userId="575d030b64f4584e" providerId="LiveId" clId="{71734FF0-E7BD-4E37-AB70-FA70FFC7C74A}" dt="2022-03-24T09:38:37.433" v="2818" actId="408"/>
          <ac:grpSpMkLst>
            <pc:docMk/>
            <pc:sldMk cId="3593305884" sldId="793"/>
            <ac:grpSpMk id="65" creationId="{36DB1E43-FF12-484F-A2F5-504215C6D9E7}"/>
          </ac:grpSpMkLst>
        </pc:grpChg>
        <pc:grpChg chg="add mod">
          <ac:chgData name="Thomas" userId="575d030b64f4584e" providerId="LiveId" clId="{71734FF0-E7BD-4E37-AB70-FA70FFC7C74A}" dt="2022-03-24T09:38:34.535" v="2817" actId="571"/>
          <ac:grpSpMkLst>
            <pc:docMk/>
            <pc:sldMk cId="3593305884" sldId="793"/>
            <ac:grpSpMk id="68" creationId="{F17A5161-A848-4527-BC81-041EDE2CBCA0}"/>
          </ac:grpSpMkLst>
        </pc:grpChg>
      </pc:sldChg>
      <pc:sldChg chg="addSp delSp modSp add mod">
        <pc:chgData name="Thomas" userId="575d030b64f4584e" providerId="LiveId" clId="{71734FF0-E7BD-4E37-AB70-FA70FFC7C74A}" dt="2022-03-24T09:41:03.729" v="2896"/>
        <pc:sldMkLst>
          <pc:docMk/>
          <pc:sldMk cId="1481475681" sldId="794"/>
        </pc:sldMkLst>
        <pc:spChg chg="del">
          <ac:chgData name="Thomas" userId="575d030b64f4584e" providerId="LiveId" clId="{71734FF0-E7BD-4E37-AB70-FA70FFC7C74A}" dt="2022-03-24T09:41:03.505" v="2895" actId="478"/>
          <ac:spMkLst>
            <pc:docMk/>
            <pc:sldMk cId="1481475681" sldId="794"/>
            <ac:spMk id="11" creationId="{22FF5332-E0BD-4B07-B53A-975460B436D3}"/>
          </ac:spMkLst>
        </pc:spChg>
        <pc:spChg chg="add mod">
          <ac:chgData name="Thomas" userId="575d030b64f4584e" providerId="LiveId" clId="{71734FF0-E7BD-4E37-AB70-FA70FFC7C74A}" dt="2022-03-24T09:41:03.729" v="2896"/>
          <ac:spMkLst>
            <pc:docMk/>
            <pc:sldMk cId="1481475681" sldId="794"/>
            <ac:spMk id="38" creationId="{AB6733F3-9027-41A3-8387-65617340E8F7}"/>
          </ac:spMkLst>
        </pc:spChg>
        <pc:spChg chg="add mod">
          <ac:chgData name="Thomas" userId="575d030b64f4584e" providerId="LiveId" clId="{71734FF0-E7BD-4E37-AB70-FA70FFC7C74A}" dt="2022-03-24T09:41:03.729" v="2896"/>
          <ac:spMkLst>
            <pc:docMk/>
            <pc:sldMk cId="1481475681" sldId="794"/>
            <ac:spMk id="39" creationId="{7FB2151C-E485-4393-B0EA-B7B44FEBAFE4}"/>
          </ac:spMkLst>
        </pc:spChg>
        <pc:spChg chg="del">
          <ac:chgData name="Thomas" userId="575d030b64f4584e" providerId="LiveId" clId="{71734FF0-E7BD-4E37-AB70-FA70FFC7C74A}" dt="2022-03-24T09:41:03.505" v="2895" actId="478"/>
          <ac:spMkLst>
            <pc:docMk/>
            <pc:sldMk cId="1481475681" sldId="794"/>
            <ac:spMk id="310" creationId="{4510765D-5E5A-4BC0-8799-A7FE3C59BDF2}"/>
          </ac:spMkLst>
        </pc:spChg>
      </pc:sldChg>
      <pc:sldChg chg="addSp delSp modSp add mod">
        <pc:chgData name="Thomas" userId="575d030b64f4584e" providerId="LiveId" clId="{71734FF0-E7BD-4E37-AB70-FA70FFC7C74A}" dt="2022-03-24T09:43:25.517" v="2918" actId="12789"/>
        <pc:sldMkLst>
          <pc:docMk/>
          <pc:sldMk cId="2046398845" sldId="795"/>
        </pc:sldMkLst>
        <pc:spChg chg="mod">
          <ac:chgData name="Thomas" userId="575d030b64f4584e" providerId="LiveId" clId="{71734FF0-E7BD-4E37-AB70-FA70FFC7C74A}" dt="2022-03-24T09:42:07.004" v="2903" actId="1076"/>
          <ac:spMkLst>
            <pc:docMk/>
            <pc:sldMk cId="2046398845" sldId="795"/>
            <ac:spMk id="34" creationId="{DC6C237B-450D-4452-B9AB-6D4EAAD5CEE1}"/>
          </ac:spMkLst>
        </pc:spChg>
        <pc:spChg chg="mod">
          <ac:chgData name="Thomas" userId="575d030b64f4584e" providerId="LiveId" clId="{71734FF0-E7BD-4E37-AB70-FA70FFC7C74A}" dt="2022-03-24T09:42:25.672" v="2906" actId="1076"/>
          <ac:spMkLst>
            <pc:docMk/>
            <pc:sldMk cId="2046398845" sldId="795"/>
            <ac:spMk id="35" creationId="{0AFDCB64-AB13-425D-8645-7CA1339A8075}"/>
          </ac:spMkLst>
        </pc:spChg>
        <pc:spChg chg="mod">
          <ac:chgData name="Thomas" userId="575d030b64f4584e" providerId="LiveId" clId="{71734FF0-E7BD-4E37-AB70-FA70FFC7C74A}" dt="2022-03-24T09:42:36.531" v="2910" actId="1076"/>
          <ac:spMkLst>
            <pc:docMk/>
            <pc:sldMk cId="2046398845" sldId="795"/>
            <ac:spMk id="36" creationId="{16C09E4B-1D83-44C2-9803-2F1D42FA39FA}"/>
          </ac:spMkLst>
        </pc:spChg>
        <pc:spChg chg="mod">
          <ac:chgData name="Thomas" userId="575d030b64f4584e" providerId="LiveId" clId="{71734FF0-E7BD-4E37-AB70-FA70FFC7C74A}" dt="2022-03-24T09:42:42.021" v="2912" actId="1076"/>
          <ac:spMkLst>
            <pc:docMk/>
            <pc:sldMk cId="2046398845" sldId="795"/>
            <ac:spMk id="37" creationId="{0DB68CBA-EF60-4D99-B817-0B523E2A222C}"/>
          </ac:spMkLst>
        </pc:spChg>
        <pc:spChg chg="mod">
          <ac:chgData name="Thomas" userId="575d030b64f4584e" providerId="LiveId" clId="{71734FF0-E7BD-4E37-AB70-FA70FFC7C74A}" dt="2022-03-24T09:41:33.564" v="2900" actId="571"/>
          <ac:spMkLst>
            <pc:docMk/>
            <pc:sldMk cId="2046398845" sldId="795"/>
            <ac:spMk id="41" creationId="{3E584DF0-5157-49E7-BAD3-D9478D9A8687}"/>
          </ac:spMkLst>
        </pc:spChg>
        <pc:spChg chg="mod">
          <ac:chgData name="Thomas" userId="575d030b64f4584e" providerId="LiveId" clId="{71734FF0-E7BD-4E37-AB70-FA70FFC7C74A}" dt="2022-03-24T09:41:33.564" v="2900" actId="571"/>
          <ac:spMkLst>
            <pc:docMk/>
            <pc:sldMk cId="2046398845" sldId="795"/>
            <ac:spMk id="42" creationId="{5048337B-E0B6-4E12-9AAB-2DF8E7AE4593}"/>
          </ac:spMkLst>
        </pc:spChg>
        <pc:spChg chg="add mod">
          <ac:chgData name="Thomas" userId="575d030b64f4584e" providerId="LiveId" clId="{71734FF0-E7BD-4E37-AB70-FA70FFC7C74A}" dt="2022-03-24T09:42:02.017" v="2902" actId="1076"/>
          <ac:spMkLst>
            <pc:docMk/>
            <pc:sldMk cId="2046398845" sldId="795"/>
            <ac:spMk id="43" creationId="{9B28CA8C-AFB2-4B9A-A6DD-F2AD7E1DB38F}"/>
          </ac:spMkLst>
        </pc:spChg>
        <pc:spChg chg="add mod">
          <ac:chgData name="Thomas" userId="575d030b64f4584e" providerId="LiveId" clId="{71734FF0-E7BD-4E37-AB70-FA70FFC7C74A}" dt="2022-03-24T09:42:19.929" v="2904" actId="408"/>
          <ac:spMkLst>
            <pc:docMk/>
            <pc:sldMk cId="2046398845" sldId="795"/>
            <ac:spMk id="45" creationId="{77E10C71-D1A2-4A76-853A-8758F232F80F}"/>
          </ac:spMkLst>
        </pc:spChg>
        <pc:spChg chg="mod">
          <ac:chgData name="Thomas" userId="575d030b64f4584e" providerId="LiveId" clId="{71734FF0-E7BD-4E37-AB70-FA70FFC7C74A}" dt="2022-03-24T09:43:17.178" v="2914"/>
          <ac:spMkLst>
            <pc:docMk/>
            <pc:sldMk cId="2046398845" sldId="795"/>
            <ac:spMk id="47" creationId="{FE42226B-F0DC-4581-90E0-7507CE38BF63}"/>
          </ac:spMkLst>
        </pc:spChg>
        <pc:spChg chg="mod">
          <ac:chgData name="Thomas" userId="575d030b64f4584e" providerId="LiveId" clId="{71734FF0-E7BD-4E37-AB70-FA70FFC7C74A}" dt="2022-03-24T09:43:17.178" v="2914"/>
          <ac:spMkLst>
            <pc:docMk/>
            <pc:sldMk cId="2046398845" sldId="795"/>
            <ac:spMk id="48" creationId="{E780C110-6196-4227-9C4B-5A1F9D00E717}"/>
          </ac:spMkLst>
        </pc:spChg>
        <pc:spChg chg="mod">
          <ac:chgData name="Thomas" userId="575d030b64f4584e" providerId="LiveId" clId="{71734FF0-E7BD-4E37-AB70-FA70FFC7C74A}" dt="2022-03-24T09:42:33.772" v="2909" actId="12788"/>
          <ac:spMkLst>
            <pc:docMk/>
            <pc:sldMk cId="2046398845" sldId="795"/>
            <ac:spMk id="60" creationId="{D5EE473C-398B-4FA0-BE96-E9446EF1AEA7}"/>
          </ac:spMkLst>
        </pc:spChg>
        <pc:spChg chg="mod">
          <ac:chgData name="Thomas" userId="575d030b64f4584e" providerId="LiveId" clId="{71734FF0-E7BD-4E37-AB70-FA70FFC7C74A}" dt="2022-03-24T09:42:19.929" v="2904" actId="408"/>
          <ac:spMkLst>
            <pc:docMk/>
            <pc:sldMk cId="2046398845" sldId="795"/>
            <ac:spMk id="62" creationId="{0E10BF2E-CFA2-46FF-B811-DE78CEE005C9}"/>
          </ac:spMkLst>
        </pc:spChg>
        <pc:spChg chg="mod">
          <ac:chgData name="Thomas" userId="575d030b64f4584e" providerId="LiveId" clId="{71734FF0-E7BD-4E37-AB70-FA70FFC7C74A}" dt="2022-03-24T09:42:19.929" v="2904" actId="408"/>
          <ac:spMkLst>
            <pc:docMk/>
            <pc:sldMk cId="2046398845" sldId="795"/>
            <ac:spMk id="63" creationId="{B8E6CDFE-19D2-41B3-BC86-26A72A085FAD}"/>
          </ac:spMkLst>
        </pc:spChg>
        <pc:spChg chg="mod">
          <ac:chgData name="Thomas" userId="575d030b64f4584e" providerId="LiveId" clId="{71734FF0-E7BD-4E37-AB70-FA70FFC7C74A}" dt="2022-03-24T09:42:19.929" v="2904" actId="408"/>
          <ac:spMkLst>
            <pc:docMk/>
            <pc:sldMk cId="2046398845" sldId="795"/>
            <ac:spMk id="64" creationId="{6BEE0C3F-6F9E-4573-B208-EDBAC7FB26C2}"/>
          </ac:spMkLst>
        </pc:spChg>
        <pc:grpChg chg="mod">
          <ac:chgData name="Thomas" userId="575d030b64f4584e" providerId="LiveId" clId="{71734FF0-E7BD-4E37-AB70-FA70FFC7C74A}" dt="2022-03-24T09:42:07.004" v="2903" actId="1076"/>
          <ac:grpSpMkLst>
            <pc:docMk/>
            <pc:sldMk cId="2046398845" sldId="795"/>
            <ac:grpSpMk id="21" creationId="{33660BB0-E4F7-4B88-B6E5-8382C85E87FD}"/>
          </ac:grpSpMkLst>
        </pc:grpChg>
        <pc:grpChg chg="mod">
          <ac:chgData name="Thomas" userId="575d030b64f4584e" providerId="LiveId" clId="{71734FF0-E7BD-4E37-AB70-FA70FFC7C74A}" dt="2022-03-24T09:42:19.929" v="2904" actId="408"/>
          <ac:grpSpMkLst>
            <pc:docMk/>
            <pc:sldMk cId="2046398845" sldId="795"/>
            <ac:grpSpMk id="24" creationId="{72681429-50F2-4BFB-9867-9697B077559C}"/>
          </ac:grpSpMkLst>
        </pc:grpChg>
        <pc:grpChg chg="mod">
          <ac:chgData name="Thomas" userId="575d030b64f4584e" providerId="LiveId" clId="{71734FF0-E7BD-4E37-AB70-FA70FFC7C74A}" dt="2022-03-24T09:42:33.772" v="2909" actId="12788"/>
          <ac:grpSpMkLst>
            <pc:docMk/>
            <pc:sldMk cId="2046398845" sldId="795"/>
            <ac:grpSpMk id="27" creationId="{B22A5126-14C6-46AA-999C-E4D42E37A671}"/>
          </ac:grpSpMkLst>
        </pc:grpChg>
        <pc:grpChg chg="mod">
          <ac:chgData name="Thomas" userId="575d030b64f4584e" providerId="LiveId" clId="{71734FF0-E7BD-4E37-AB70-FA70FFC7C74A}" dt="2022-03-24T09:42:19.929" v="2904" actId="408"/>
          <ac:grpSpMkLst>
            <pc:docMk/>
            <pc:sldMk cId="2046398845" sldId="795"/>
            <ac:grpSpMk id="31" creationId="{5F5F23F4-EF6F-4B23-9B02-ED1AC1AAC725}"/>
          </ac:grpSpMkLst>
        </pc:grpChg>
        <pc:grpChg chg="add mod">
          <ac:chgData name="Thomas" userId="575d030b64f4584e" providerId="LiveId" clId="{71734FF0-E7BD-4E37-AB70-FA70FFC7C74A}" dt="2022-03-24T09:43:25.517" v="2918" actId="12789"/>
          <ac:grpSpMkLst>
            <pc:docMk/>
            <pc:sldMk cId="2046398845" sldId="795"/>
            <ac:grpSpMk id="40" creationId="{C5CEBE80-4CD2-4C1D-A108-93F12F17716E}"/>
          </ac:grpSpMkLst>
        </pc:grpChg>
        <pc:grpChg chg="add mod">
          <ac:chgData name="Thomas" userId="575d030b64f4584e" providerId="LiveId" clId="{71734FF0-E7BD-4E37-AB70-FA70FFC7C74A}" dt="2022-03-24T09:43:25.517" v="2918" actId="12789"/>
          <ac:grpSpMkLst>
            <pc:docMk/>
            <pc:sldMk cId="2046398845" sldId="795"/>
            <ac:grpSpMk id="46" creationId="{36182E51-1FEF-4396-A1C5-AABC923CB880}"/>
          </ac:grpSpMkLst>
        </pc:grpChg>
        <pc:grpChg chg="mod">
          <ac:chgData name="Thomas" userId="575d030b64f4584e" providerId="LiveId" clId="{71734FF0-E7BD-4E37-AB70-FA70FFC7C74A}" dt="2022-03-24T09:42:07.004" v="2903" actId="1076"/>
          <ac:grpSpMkLst>
            <pc:docMk/>
            <pc:sldMk cId="2046398845" sldId="795"/>
            <ac:grpSpMk id="51" creationId="{276A694C-FCEE-41CA-99A1-1D6F87EB3ED2}"/>
          </ac:grpSpMkLst>
        </pc:grpChg>
        <pc:picChg chg="add del mod">
          <ac:chgData name="Thomas" userId="575d030b64f4584e" providerId="LiveId" clId="{71734FF0-E7BD-4E37-AB70-FA70FFC7C74A}" dt="2022-03-24T09:43:21.039" v="2916" actId="478"/>
          <ac:picMkLst>
            <pc:docMk/>
            <pc:sldMk cId="2046398845" sldId="795"/>
            <ac:picMk id="44" creationId="{0F041AD7-D48A-4F5A-A1C3-3E79C0B06189}"/>
          </ac:picMkLst>
        </pc:picChg>
        <pc:picChg chg="mod">
          <ac:chgData name="Thomas" userId="575d030b64f4584e" providerId="LiveId" clId="{71734FF0-E7BD-4E37-AB70-FA70FFC7C74A}" dt="2022-03-24T09:42:39.615" v="2911" actId="1076"/>
          <ac:picMkLst>
            <pc:docMk/>
            <pc:sldMk cId="2046398845" sldId="795"/>
            <ac:picMk id="50" creationId="{AF0A954F-3C3F-4690-B315-ED76D6B601DF}"/>
          </ac:picMkLst>
        </pc:picChg>
        <pc:picChg chg="mod">
          <ac:chgData name="Thomas" userId="575d030b64f4584e" providerId="LiveId" clId="{71734FF0-E7BD-4E37-AB70-FA70FFC7C74A}" dt="2022-03-24T09:42:27.749" v="2907" actId="1076"/>
          <ac:picMkLst>
            <pc:docMk/>
            <pc:sldMk cId="2046398845" sldId="795"/>
            <ac:picMk id="61" creationId="{601AEC82-25EC-4FDC-AB4F-552E580007D9}"/>
          </ac:picMkLst>
        </pc:picChg>
      </pc:sldChg>
      <pc:sldChg chg="addSp delSp modSp add mod">
        <pc:chgData name="Thomas" userId="575d030b64f4584e" providerId="LiveId" clId="{71734FF0-E7BD-4E37-AB70-FA70FFC7C74A}" dt="2022-03-24T09:45:09.183" v="2940" actId="408"/>
        <pc:sldMkLst>
          <pc:docMk/>
          <pc:sldMk cId="3571977003" sldId="796"/>
        </pc:sldMkLst>
        <pc:spChg chg="mod">
          <ac:chgData name="Thomas" userId="575d030b64f4584e" providerId="LiveId" clId="{71734FF0-E7BD-4E37-AB70-FA70FFC7C74A}" dt="2022-03-24T09:44:02.403" v="2925" actId="14100"/>
          <ac:spMkLst>
            <pc:docMk/>
            <pc:sldMk cId="3571977003" sldId="796"/>
            <ac:spMk id="34" creationId="{DC6C237B-450D-4452-B9AB-6D4EAAD5CEE1}"/>
          </ac:spMkLst>
        </pc:spChg>
        <pc:spChg chg="mod">
          <ac:chgData name="Thomas" userId="575d030b64f4584e" providerId="LiveId" clId="{71734FF0-E7BD-4E37-AB70-FA70FFC7C74A}" dt="2022-03-24T09:45:09.183" v="2940" actId="408"/>
          <ac:spMkLst>
            <pc:docMk/>
            <pc:sldMk cId="3571977003" sldId="796"/>
            <ac:spMk id="35" creationId="{0AFDCB64-AB13-425D-8645-7CA1339A8075}"/>
          </ac:spMkLst>
        </pc:spChg>
        <pc:spChg chg="mod">
          <ac:chgData name="Thomas" userId="575d030b64f4584e" providerId="LiveId" clId="{71734FF0-E7BD-4E37-AB70-FA70FFC7C74A}" dt="2022-03-24T09:45:09.183" v="2940" actId="408"/>
          <ac:spMkLst>
            <pc:docMk/>
            <pc:sldMk cId="3571977003" sldId="796"/>
            <ac:spMk id="36" creationId="{16C09E4B-1D83-44C2-9803-2F1D42FA39FA}"/>
          </ac:spMkLst>
        </pc:spChg>
        <pc:spChg chg="mod">
          <ac:chgData name="Thomas" userId="575d030b64f4584e" providerId="LiveId" clId="{71734FF0-E7BD-4E37-AB70-FA70FFC7C74A}" dt="2022-03-24T09:45:09.183" v="2940" actId="408"/>
          <ac:spMkLst>
            <pc:docMk/>
            <pc:sldMk cId="3571977003" sldId="796"/>
            <ac:spMk id="37" creationId="{0DB68CBA-EF60-4D99-B817-0B523E2A222C}"/>
          </ac:spMkLst>
        </pc:spChg>
        <pc:spChg chg="mod">
          <ac:chgData name="Thomas" userId="575d030b64f4584e" providerId="LiveId" clId="{71734FF0-E7BD-4E37-AB70-FA70FFC7C74A}" dt="2022-03-24T09:45:09.183" v="2940" actId="408"/>
          <ac:spMkLst>
            <pc:docMk/>
            <pc:sldMk cId="3571977003" sldId="796"/>
            <ac:spMk id="43" creationId="{9B28CA8C-AFB2-4B9A-A6DD-F2AD7E1DB38F}"/>
          </ac:spMkLst>
        </pc:spChg>
        <pc:spChg chg="mod">
          <ac:chgData name="Thomas" userId="575d030b64f4584e" providerId="LiveId" clId="{71734FF0-E7BD-4E37-AB70-FA70FFC7C74A}" dt="2022-03-24T09:44:34.360" v="2932" actId="408"/>
          <ac:spMkLst>
            <pc:docMk/>
            <pc:sldMk cId="3571977003" sldId="796"/>
            <ac:spMk id="45" creationId="{77E10C71-D1A2-4A76-853A-8758F232F80F}"/>
          </ac:spMkLst>
        </pc:spChg>
        <pc:spChg chg="mod">
          <ac:chgData name="Thomas" userId="575d030b64f4584e" providerId="LiveId" clId="{71734FF0-E7BD-4E37-AB70-FA70FFC7C74A}" dt="2022-03-24T09:43:44.291" v="2920"/>
          <ac:spMkLst>
            <pc:docMk/>
            <pc:sldMk cId="3571977003" sldId="796"/>
            <ac:spMk id="47" creationId="{53730A47-D748-4A19-8CF4-A3BA8773AC30}"/>
          </ac:spMkLst>
        </pc:spChg>
        <pc:spChg chg="mod">
          <ac:chgData name="Thomas" userId="575d030b64f4584e" providerId="LiveId" clId="{71734FF0-E7BD-4E37-AB70-FA70FFC7C74A}" dt="2022-03-24T09:43:44.291" v="2920"/>
          <ac:spMkLst>
            <pc:docMk/>
            <pc:sldMk cId="3571977003" sldId="796"/>
            <ac:spMk id="48" creationId="{3AF22AA7-F46F-4546-BE35-C1191831E306}"/>
          </ac:spMkLst>
        </pc:spChg>
        <pc:spChg chg="mod">
          <ac:chgData name="Thomas" userId="575d030b64f4584e" providerId="LiveId" clId="{71734FF0-E7BD-4E37-AB70-FA70FFC7C74A}" dt="2022-03-24T09:44:43.912" v="2934" actId="1076"/>
          <ac:spMkLst>
            <pc:docMk/>
            <pc:sldMk cId="3571977003" sldId="796"/>
            <ac:spMk id="60" creationId="{D5EE473C-398B-4FA0-BE96-E9446EF1AEA7}"/>
          </ac:spMkLst>
        </pc:spChg>
        <pc:spChg chg="mod">
          <ac:chgData name="Thomas" userId="575d030b64f4584e" providerId="LiveId" clId="{71734FF0-E7BD-4E37-AB70-FA70FFC7C74A}" dt="2022-03-24T09:44:34.360" v="2932" actId="408"/>
          <ac:spMkLst>
            <pc:docMk/>
            <pc:sldMk cId="3571977003" sldId="796"/>
            <ac:spMk id="62" creationId="{0E10BF2E-CFA2-46FF-B811-DE78CEE005C9}"/>
          </ac:spMkLst>
        </pc:spChg>
        <pc:spChg chg="mod">
          <ac:chgData name="Thomas" userId="575d030b64f4584e" providerId="LiveId" clId="{71734FF0-E7BD-4E37-AB70-FA70FFC7C74A}" dt="2022-03-24T09:44:34.360" v="2932" actId="408"/>
          <ac:spMkLst>
            <pc:docMk/>
            <pc:sldMk cId="3571977003" sldId="796"/>
            <ac:spMk id="63" creationId="{B8E6CDFE-19D2-41B3-BC86-26A72A085FAD}"/>
          </ac:spMkLst>
        </pc:spChg>
        <pc:spChg chg="mod">
          <ac:chgData name="Thomas" userId="575d030b64f4584e" providerId="LiveId" clId="{71734FF0-E7BD-4E37-AB70-FA70FFC7C74A}" dt="2022-03-24T09:44:34.360" v="2932" actId="408"/>
          <ac:spMkLst>
            <pc:docMk/>
            <pc:sldMk cId="3571977003" sldId="796"/>
            <ac:spMk id="64" creationId="{6BEE0C3F-6F9E-4573-B208-EDBAC7FB26C2}"/>
          </ac:spMkLst>
        </pc:spChg>
        <pc:spChg chg="mod">
          <ac:chgData name="Thomas" userId="575d030b64f4584e" providerId="LiveId" clId="{71734FF0-E7BD-4E37-AB70-FA70FFC7C74A}" dt="2022-03-24T09:44:20.566" v="2930" actId="571"/>
          <ac:spMkLst>
            <pc:docMk/>
            <pc:sldMk cId="3571977003" sldId="796"/>
            <ac:spMk id="65" creationId="{F8340435-BDC3-4985-990E-A9A7E96939E2}"/>
          </ac:spMkLst>
        </pc:spChg>
        <pc:spChg chg="mod">
          <ac:chgData name="Thomas" userId="575d030b64f4584e" providerId="LiveId" clId="{71734FF0-E7BD-4E37-AB70-FA70FFC7C74A}" dt="2022-03-24T09:44:20.566" v="2930" actId="571"/>
          <ac:spMkLst>
            <pc:docMk/>
            <pc:sldMk cId="3571977003" sldId="796"/>
            <ac:spMk id="66" creationId="{FB1DADE2-3162-4F10-8636-1478AE522753}"/>
          </ac:spMkLst>
        </pc:spChg>
        <pc:spChg chg="add mod">
          <ac:chgData name="Thomas" userId="575d030b64f4584e" providerId="LiveId" clId="{71734FF0-E7BD-4E37-AB70-FA70FFC7C74A}" dt="2022-03-24T09:44:20.566" v="2930" actId="571"/>
          <ac:spMkLst>
            <pc:docMk/>
            <pc:sldMk cId="3571977003" sldId="796"/>
            <ac:spMk id="67" creationId="{21EAEBA3-A1ED-4D36-97A3-C2E69C573E0D}"/>
          </ac:spMkLst>
        </pc:spChg>
        <pc:spChg chg="mod">
          <ac:chgData name="Thomas" userId="575d030b64f4584e" providerId="LiveId" clId="{71734FF0-E7BD-4E37-AB70-FA70FFC7C74A}" dt="2022-03-24T09:44:20.566" v="2930" actId="571"/>
          <ac:spMkLst>
            <pc:docMk/>
            <pc:sldMk cId="3571977003" sldId="796"/>
            <ac:spMk id="69" creationId="{992ECB18-9A48-49AD-B55F-4001C403E94A}"/>
          </ac:spMkLst>
        </pc:spChg>
        <pc:spChg chg="mod">
          <ac:chgData name="Thomas" userId="575d030b64f4584e" providerId="LiveId" clId="{71734FF0-E7BD-4E37-AB70-FA70FFC7C74A}" dt="2022-03-24T09:44:20.566" v="2930" actId="571"/>
          <ac:spMkLst>
            <pc:docMk/>
            <pc:sldMk cId="3571977003" sldId="796"/>
            <ac:spMk id="70" creationId="{8A9839ED-7A58-4E52-AC55-FE0179D946D6}"/>
          </ac:spMkLst>
        </pc:spChg>
        <pc:spChg chg="add mod">
          <ac:chgData name="Thomas" userId="575d030b64f4584e" providerId="LiveId" clId="{71734FF0-E7BD-4E37-AB70-FA70FFC7C74A}" dt="2022-03-24T09:44:34.360" v="2932" actId="408"/>
          <ac:spMkLst>
            <pc:docMk/>
            <pc:sldMk cId="3571977003" sldId="796"/>
            <ac:spMk id="71" creationId="{2DDD12E0-3226-4971-BC5D-3D666A575035}"/>
          </ac:spMkLst>
        </pc:spChg>
        <pc:grpChg chg="mod">
          <ac:chgData name="Thomas" userId="575d030b64f4584e" providerId="LiveId" clId="{71734FF0-E7BD-4E37-AB70-FA70FFC7C74A}" dt="2022-03-24T09:44:34.360" v="2932" actId="408"/>
          <ac:grpSpMkLst>
            <pc:docMk/>
            <pc:sldMk cId="3571977003" sldId="796"/>
            <ac:grpSpMk id="24" creationId="{72681429-50F2-4BFB-9867-9697B077559C}"/>
          </ac:grpSpMkLst>
        </pc:grpChg>
        <pc:grpChg chg="mod">
          <ac:chgData name="Thomas" userId="575d030b64f4584e" providerId="LiveId" clId="{71734FF0-E7BD-4E37-AB70-FA70FFC7C74A}" dt="2022-03-24T09:44:34.360" v="2932" actId="408"/>
          <ac:grpSpMkLst>
            <pc:docMk/>
            <pc:sldMk cId="3571977003" sldId="796"/>
            <ac:grpSpMk id="27" creationId="{B22A5126-14C6-46AA-999C-E4D42E37A671}"/>
          </ac:grpSpMkLst>
        </pc:grpChg>
        <pc:grpChg chg="mod">
          <ac:chgData name="Thomas" userId="575d030b64f4584e" providerId="LiveId" clId="{71734FF0-E7BD-4E37-AB70-FA70FFC7C74A}" dt="2022-03-24T09:44:34.360" v="2932" actId="408"/>
          <ac:grpSpMkLst>
            <pc:docMk/>
            <pc:sldMk cId="3571977003" sldId="796"/>
            <ac:grpSpMk id="31" creationId="{5F5F23F4-EF6F-4B23-9B02-ED1AC1AAC725}"/>
          </ac:grpSpMkLst>
        </pc:grpChg>
        <pc:grpChg chg="mod">
          <ac:chgData name="Thomas" userId="575d030b64f4584e" providerId="LiveId" clId="{71734FF0-E7BD-4E37-AB70-FA70FFC7C74A}" dt="2022-03-24T09:44:34.360" v="2932" actId="408"/>
          <ac:grpSpMkLst>
            <pc:docMk/>
            <pc:sldMk cId="3571977003" sldId="796"/>
            <ac:grpSpMk id="40" creationId="{C5CEBE80-4CD2-4C1D-A108-93F12F17716E}"/>
          </ac:grpSpMkLst>
        </pc:grpChg>
        <pc:grpChg chg="add mod">
          <ac:chgData name="Thomas" userId="575d030b64f4584e" providerId="LiveId" clId="{71734FF0-E7BD-4E37-AB70-FA70FFC7C74A}" dt="2022-03-24T09:44:50.519" v="2936" actId="1076"/>
          <ac:grpSpMkLst>
            <pc:docMk/>
            <pc:sldMk cId="3571977003" sldId="796"/>
            <ac:grpSpMk id="46" creationId="{3117700D-3C3D-47CA-AF9E-2F42334521EC}"/>
          </ac:grpSpMkLst>
        </pc:grpChg>
        <pc:grpChg chg="add mod">
          <ac:chgData name="Thomas" userId="575d030b64f4584e" providerId="LiveId" clId="{71734FF0-E7BD-4E37-AB70-FA70FFC7C74A}" dt="2022-03-24T09:44:20.566" v="2930" actId="571"/>
          <ac:grpSpMkLst>
            <pc:docMk/>
            <pc:sldMk cId="3571977003" sldId="796"/>
            <ac:grpSpMk id="49" creationId="{DC18682C-3EBB-4137-94E1-59E9EC7BD05C}"/>
          </ac:grpSpMkLst>
        </pc:grpChg>
        <pc:grpChg chg="add mod">
          <ac:chgData name="Thomas" userId="575d030b64f4584e" providerId="LiveId" clId="{71734FF0-E7BD-4E37-AB70-FA70FFC7C74A}" dt="2022-03-24T09:44:20.566" v="2930" actId="571"/>
          <ac:grpSpMkLst>
            <pc:docMk/>
            <pc:sldMk cId="3571977003" sldId="796"/>
            <ac:grpSpMk id="68" creationId="{10FE5EAF-F729-438E-8E18-5751FEFC3748}"/>
          </ac:grpSpMkLst>
        </pc:grpChg>
        <pc:picChg chg="del">
          <ac:chgData name="Thomas" userId="575d030b64f4584e" providerId="LiveId" clId="{71734FF0-E7BD-4E37-AB70-FA70FFC7C74A}" dt="2022-03-24T09:43:44.049" v="2919" actId="478"/>
          <ac:picMkLst>
            <pc:docMk/>
            <pc:sldMk cId="3571977003" sldId="796"/>
            <ac:picMk id="44" creationId="{0F041AD7-D48A-4F5A-A1C3-3E79C0B06189}"/>
          </ac:picMkLst>
        </pc:picChg>
        <pc:picChg chg="mod">
          <ac:chgData name="Thomas" userId="575d030b64f4584e" providerId="LiveId" clId="{71734FF0-E7BD-4E37-AB70-FA70FFC7C74A}" dt="2022-03-24T09:44:47.468" v="2935" actId="1076"/>
          <ac:picMkLst>
            <pc:docMk/>
            <pc:sldMk cId="3571977003" sldId="796"/>
            <ac:picMk id="50" creationId="{AF0A954F-3C3F-4690-B315-ED76D6B601DF}"/>
          </ac:picMkLst>
        </pc:picChg>
        <pc:picChg chg="mod">
          <ac:chgData name="Thomas" userId="575d030b64f4584e" providerId="LiveId" clId="{71734FF0-E7BD-4E37-AB70-FA70FFC7C74A}" dt="2022-03-24T09:44:38.527" v="2933" actId="1076"/>
          <ac:picMkLst>
            <pc:docMk/>
            <pc:sldMk cId="3571977003" sldId="796"/>
            <ac:picMk id="61" creationId="{601AEC82-25EC-4FDC-AB4F-552E580007D9}"/>
          </ac:picMkLst>
        </pc:picChg>
      </pc:sldChg>
      <pc:sldChg chg="addSp delSp modSp add del mod">
        <pc:chgData name="Thomas" userId="575d030b64f4584e" providerId="LiveId" clId="{71734FF0-E7BD-4E37-AB70-FA70FFC7C74A}" dt="2022-03-24T09:58:58.106" v="3026" actId="47"/>
        <pc:sldMkLst>
          <pc:docMk/>
          <pc:sldMk cId="2471794922" sldId="797"/>
        </pc:sldMkLst>
        <pc:spChg chg="add mod">
          <ac:chgData name="Thomas" userId="575d030b64f4584e" providerId="LiveId" clId="{71734FF0-E7BD-4E37-AB70-FA70FFC7C74A}" dt="2022-03-24T09:51:29.411" v="2955" actId="14861"/>
          <ac:spMkLst>
            <pc:docMk/>
            <pc:sldMk cId="2471794922" sldId="797"/>
            <ac:spMk id="5" creationId="{0DF90B56-47A6-48B2-ACDB-F7247B6B3B53}"/>
          </ac:spMkLst>
        </pc:spChg>
        <pc:spChg chg="add mod">
          <ac:chgData name="Thomas" userId="575d030b64f4584e" providerId="LiveId" clId="{71734FF0-E7BD-4E37-AB70-FA70FFC7C74A}" dt="2022-03-24T09:50:50.621" v="2950"/>
          <ac:spMkLst>
            <pc:docMk/>
            <pc:sldMk cId="2471794922" sldId="797"/>
            <ac:spMk id="6" creationId="{19F9F9E0-504F-476B-A46A-D76E777F5777}"/>
          </ac:spMkLst>
        </pc:spChg>
        <pc:spChg chg="add mod">
          <ac:chgData name="Thomas" userId="575d030b64f4584e" providerId="LiveId" clId="{71734FF0-E7BD-4E37-AB70-FA70FFC7C74A}" dt="2022-03-24T09:51:21.902" v="2954" actId="790"/>
          <ac:spMkLst>
            <pc:docMk/>
            <pc:sldMk cId="2471794922" sldId="797"/>
            <ac:spMk id="7" creationId="{20FE0B93-55F4-42F8-8304-CF5EA422B4D9}"/>
          </ac:spMkLst>
        </pc:spChg>
        <pc:spChg chg="add mod">
          <ac:chgData name="Thomas" userId="575d030b64f4584e" providerId="LiveId" clId="{71734FF0-E7BD-4E37-AB70-FA70FFC7C74A}" dt="2022-03-24T09:53:37.422" v="2979" actId="1076"/>
          <ac:spMkLst>
            <pc:docMk/>
            <pc:sldMk cId="2471794922" sldId="797"/>
            <ac:spMk id="8" creationId="{DB29D777-7C1E-457A-B7D8-508B803C91EB}"/>
          </ac:spMkLst>
        </pc:spChg>
        <pc:spChg chg="add mod">
          <ac:chgData name="Thomas" userId="575d030b64f4584e" providerId="LiveId" clId="{71734FF0-E7BD-4E37-AB70-FA70FFC7C74A}" dt="2022-03-24T09:53:34.826" v="2978" actId="1076"/>
          <ac:spMkLst>
            <pc:docMk/>
            <pc:sldMk cId="2471794922" sldId="797"/>
            <ac:spMk id="9" creationId="{3BF34143-CB5A-48AF-ACD0-D670B0B6158F}"/>
          </ac:spMkLst>
        </pc:spChg>
        <pc:graphicFrameChg chg="del">
          <ac:chgData name="Thomas" userId="575d030b64f4584e" providerId="LiveId" clId="{71734FF0-E7BD-4E37-AB70-FA70FFC7C74A}" dt="2022-03-24T09:48:19.564" v="2949" actId="478"/>
          <ac:graphicFrameMkLst>
            <pc:docMk/>
            <pc:sldMk cId="2471794922" sldId="797"/>
            <ac:graphicFrameMk id="17" creationId="{8E42FB30-911B-4D15-A18F-2E8B84A35C07}"/>
          </ac:graphicFrameMkLst>
        </pc:graphicFrameChg>
      </pc:sldChg>
      <pc:sldChg chg="addSp modSp new del mod">
        <pc:chgData name="Thomas" userId="575d030b64f4584e" providerId="LiveId" clId="{71734FF0-E7BD-4E37-AB70-FA70FFC7C74A}" dt="2022-03-24T14:31:17.827" v="4427" actId="47"/>
        <pc:sldMkLst>
          <pc:docMk/>
          <pc:sldMk cId="3572715760" sldId="797"/>
        </pc:sldMkLst>
        <pc:picChg chg="add mod modCrop">
          <ac:chgData name="Thomas" userId="575d030b64f4584e" providerId="LiveId" clId="{71734FF0-E7BD-4E37-AB70-FA70FFC7C74A}" dt="2022-03-24T10:10:13.304" v="3049" actId="732"/>
          <ac:picMkLst>
            <pc:docMk/>
            <pc:sldMk cId="3572715760" sldId="797"/>
            <ac:picMk id="3" creationId="{452813DA-6922-4113-8377-663459D742F4}"/>
          </ac:picMkLst>
        </pc:picChg>
      </pc:sldChg>
      <pc:sldChg chg="addSp delSp modSp add mod ord">
        <pc:chgData name="Thomas" userId="575d030b64f4584e" providerId="LiveId" clId="{71734FF0-E7BD-4E37-AB70-FA70FFC7C74A}" dt="2022-03-24T13:17:10.731" v="3955" actId="478"/>
        <pc:sldMkLst>
          <pc:docMk/>
          <pc:sldMk cId="2010321106" sldId="798"/>
        </pc:sldMkLst>
        <pc:spChg chg="add mod">
          <ac:chgData name="Thomas" userId="575d030b64f4584e" providerId="LiveId" clId="{71734FF0-E7BD-4E37-AB70-FA70FFC7C74A}" dt="2022-03-24T13:16:43.784" v="3947" actId="12788"/>
          <ac:spMkLst>
            <pc:docMk/>
            <pc:sldMk cId="2010321106" sldId="798"/>
            <ac:spMk id="24" creationId="{F8065200-B54B-4C38-A836-29F0DBFB13BC}"/>
          </ac:spMkLst>
        </pc:spChg>
        <pc:spChg chg="add mod">
          <ac:chgData name="Thomas" userId="575d030b64f4584e" providerId="LiveId" clId="{71734FF0-E7BD-4E37-AB70-FA70FFC7C74A}" dt="2022-03-24T13:16:43.784" v="3947" actId="12788"/>
          <ac:spMkLst>
            <pc:docMk/>
            <pc:sldMk cId="2010321106" sldId="798"/>
            <ac:spMk id="25" creationId="{05D47608-6F76-46FB-B385-7377EB29915D}"/>
          </ac:spMkLst>
        </pc:spChg>
        <pc:spChg chg="add mod">
          <ac:chgData name="Thomas" userId="575d030b64f4584e" providerId="LiveId" clId="{71734FF0-E7BD-4E37-AB70-FA70FFC7C74A}" dt="2022-03-24T13:16:43.784" v="3947" actId="12788"/>
          <ac:spMkLst>
            <pc:docMk/>
            <pc:sldMk cId="2010321106" sldId="798"/>
            <ac:spMk id="26" creationId="{1187F08C-96B4-42DC-940A-B650A1AC64A4}"/>
          </ac:spMkLst>
        </pc:spChg>
        <pc:spChg chg="mod">
          <ac:chgData name="Thomas" userId="575d030b64f4584e" providerId="LiveId" clId="{71734FF0-E7BD-4E37-AB70-FA70FFC7C74A}" dt="2022-03-24T13:15:41.741" v="3933"/>
          <ac:spMkLst>
            <pc:docMk/>
            <pc:sldMk cId="2010321106" sldId="798"/>
            <ac:spMk id="29" creationId="{9BDAC231-A83C-4198-8CB7-9BA5663CD570}"/>
          </ac:spMkLst>
        </pc:spChg>
        <pc:spChg chg="add del mod">
          <ac:chgData name="Thomas" userId="575d030b64f4584e" providerId="LiveId" clId="{71734FF0-E7BD-4E37-AB70-FA70FFC7C74A}" dt="2022-03-24T13:16:51.487" v="3949" actId="478"/>
          <ac:spMkLst>
            <pc:docMk/>
            <pc:sldMk cId="2010321106" sldId="798"/>
            <ac:spMk id="30" creationId="{C91927FC-7BA9-4CB5-8141-A4AEE06ACA00}"/>
          </ac:spMkLst>
        </pc:spChg>
        <pc:spChg chg="add mod">
          <ac:chgData name="Thomas" userId="575d030b64f4584e" providerId="LiveId" clId="{71734FF0-E7BD-4E37-AB70-FA70FFC7C74A}" dt="2022-03-24T13:16:49.988" v="3948" actId="571"/>
          <ac:spMkLst>
            <pc:docMk/>
            <pc:sldMk cId="2010321106" sldId="798"/>
            <ac:spMk id="31" creationId="{0978175A-8AD7-4AB0-A693-51CF04B3C4F0}"/>
          </ac:spMkLst>
        </pc:spChg>
        <pc:spChg chg="add mod">
          <ac:chgData name="Thomas" userId="575d030b64f4584e" providerId="LiveId" clId="{71734FF0-E7BD-4E37-AB70-FA70FFC7C74A}" dt="2022-03-24T13:16:49.988" v="3948" actId="571"/>
          <ac:spMkLst>
            <pc:docMk/>
            <pc:sldMk cId="2010321106" sldId="798"/>
            <ac:spMk id="32" creationId="{D8907690-F13C-4844-99FB-9C89B33D0F97}"/>
          </ac:spMkLst>
        </pc:spChg>
        <pc:spChg chg="add mod">
          <ac:chgData name="Thomas" userId="575d030b64f4584e" providerId="LiveId" clId="{71734FF0-E7BD-4E37-AB70-FA70FFC7C74A}" dt="2022-03-24T13:16:49.988" v="3948" actId="571"/>
          <ac:spMkLst>
            <pc:docMk/>
            <pc:sldMk cId="2010321106" sldId="798"/>
            <ac:spMk id="33" creationId="{6898E7A2-6B0A-424A-BB4F-027F1AF6F9BA}"/>
          </ac:spMkLst>
        </pc:spChg>
        <pc:spChg chg="mod">
          <ac:chgData name="Thomas" userId="575d030b64f4584e" providerId="LiveId" clId="{71734FF0-E7BD-4E37-AB70-FA70FFC7C74A}" dt="2022-03-24T13:16:49.988" v="3948" actId="571"/>
          <ac:spMkLst>
            <pc:docMk/>
            <pc:sldMk cId="2010321106" sldId="798"/>
            <ac:spMk id="36" creationId="{0F4DA765-1107-4D70-B4B1-8CC7464A222C}"/>
          </ac:spMkLst>
        </pc:spChg>
        <pc:spChg chg="add del mod">
          <ac:chgData name="Thomas" userId="575d030b64f4584e" providerId="LiveId" clId="{71734FF0-E7BD-4E37-AB70-FA70FFC7C74A}" dt="2022-03-24T13:16:57.833" v="3951" actId="478"/>
          <ac:spMkLst>
            <pc:docMk/>
            <pc:sldMk cId="2010321106" sldId="798"/>
            <ac:spMk id="37" creationId="{A3017FA0-21D7-486D-9D28-FA3134623407}"/>
          </ac:spMkLst>
        </pc:spChg>
        <pc:spChg chg="add mod">
          <ac:chgData name="Thomas" userId="575d030b64f4584e" providerId="LiveId" clId="{71734FF0-E7BD-4E37-AB70-FA70FFC7C74A}" dt="2022-03-24T13:16:56.273" v="3950" actId="571"/>
          <ac:spMkLst>
            <pc:docMk/>
            <pc:sldMk cId="2010321106" sldId="798"/>
            <ac:spMk id="38" creationId="{F4DB3E45-41C1-40FF-9647-DB856892EACB}"/>
          </ac:spMkLst>
        </pc:spChg>
        <pc:spChg chg="add mod">
          <ac:chgData name="Thomas" userId="575d030b64f4584e" providerId="LiveId" clId="{71734FF0-E7BD-4E37-AB70-FA70FFC7C74A}" dt="2022-03-24T13:16:56.273" v="3950" actId="571"/>
          <ac:spMkLst>
            <pc:docMk/>
            <pc:sldMk cId="2010321106" sldId="798"/>
            <ac:spMk id="39" creationId="{529274CD-0838-4A9D-81D6-DA4115C55651}"/>
          </ac:spMkLst>
        </pc:spChg>
        <pc:spChg chg="del">
          <ac:chgData name="Thomas" userId="575d030b64f4584e" providerId="LiveId" clId="{71734FF0-E7BD-4E37-AB70-FA70FFC7C74A}" dt="2022-03-24T13:15:41.268" v="3932" actId="478"/>
          <ac:spMkLst>
            <pc:docMk/>
            <pc:sldMk cId="2010321106" sldId="798"/>
            <ac:spMk id="40" creationId="{65B6D1F5-D20D-4391-B2B6-F89F917AC7CB}"/>
          </ac:spMkLst>
        </pc:spChg>
        <pc:spChg chg="del">
          <ac:chgData name="Thomas" userId="575d030b64f4584e" providerId="LiveId" clId="{71734FF0-E7BD-4E37-AB70-FA70FFC7C74A}" dt="2022-03-24T13:15:41.268" v="3932" actId="478"/>
          <ac:spMkLst>
            <pc:docMk/>
            <pc:sldMk cId="2010321106" sldId="798"/>
            <ac:spMk id="41" creationId="{904AD8CE-496B-4F1A-A15B-9810C72D113B}"/>
          </ac:spMkLst>
        </pc:spChg>
        <pc:spChg chg="del">
          <ac:chgData name="Thomas" userId="575d030b64f4584e" providerId="LiveId" clId="{71734FF0-E7BD-4E37-AB70-FA70FFC7C74A}" dt="2022-03-24T13:15:41.268" v="3932" actId="478"/>
          <ac:spMkLst>
            <pc:docMk/>
            <pc:sldMk cId="2010321106" sldId="798"/>
            <ac:spMk id="42" creationId="{2260CA5F-CE34-44D5-895D-A5AF903A98E9}"/>
          </ac:spMkLst>
        </pc:spChg>
        <pc:spChg chg="del">
          <ac:chgData name="Thomas" userId="575d030b64f4584e" providerId="LiveId" clId="{71734FF0-E7BD-4E37-AB70-FA70FFC7C74A}" dt="2022-03-24T13:15:41.268" v="3932" actId="478"/>
          <ac:spMkLst>
            <pc:docMk/>
            <pc:sldMk cId="2010321106" sldId="798"/>
            <ac:spMk id="43" creationId="{C05BE037-E912-4C54-A375-ADDF4F503A77}"/>
          </ac:spMkLst>
        </pc:spChg>
        <pc:spChg chg="del">
          <ac:chgData name="Thomas" userId="575d030b64f4584e" providerId="LiveId" clId="{71734FF0-E7BD-4E37-AB70-FA70FFC7C74A}" dt="2022-03-24T13:15:41.268" v="3932" actId="478"/>
          <ac:spMkLst>
            <pc:docMk/>
            <pc:sldMk cId="2010321106" sldId="798"/>
            <ac:spMk id="44" creationId="{53D5538A-A97C-431B-951A-28EC84F63F9F}"/>
          </ac:spMkLst>
        </pc:spChg>
        <pc:spChg chg="del">
          <ac:chgData name="Thomas" userId="575d030b64f4584e" providerId="LiveId" clId="{71734FF0-E7BD-4E37-AB70-FA70FFC7C74A}" dt="2022-03-24T13:15:41.268" v="3932" actId="478"/>
          <ac:spMkLst>
            <pc:docMk/>
            <pc:sldMk cId="2010321106" sldId="798"/>
            <ac:spMk id="45" creationId="{DA8E9E58-CD84-477F-8FD6-95D5A045642D}"/>
          </ac:spMkLst>
        </pc:spChg>
        <pc:spChg chg="add mod">
          <ac:chgData name="Thomas" userId="575d030b64f4584e" providerId="LiveId" clId="{71734FF0-E7BD-4E37-AB70-FA70FFC7C74A}" dt="2022-03-24T13:16:56.273" v="3950" actId="571"/>
          <ac:spMkLst>
            <pc:docMk/>
            <pc:sldMk cId="2010321106" sldId="798"/>
            <ac:spMk id="46" creationId="{AD6E3292-44C5-428C-B137-0DF997C082CA}"/>
          </ac:spMkLst>
        </pc:spChg>
        <pc:spChg chg="mod">
          <ac:chgData name="Thomas" userId="575d030b64f4584e" providerId="LiveId" clId="{71734FF0-E7BD-4E37-AB70-FA70FFC7C74A}" dt="2022-03-24T13:16:43.784" v="3947" actId="12788"/>
          <ac:spMkLst>
            <pc:docMk/>
            <pc:sldMk cId="2010321106" sldId="798"/>
            <ac:spMk id="47" creationId="{9964671E-FEC5-4A18-85B1-41AE4F5DD636}"/>
          </ac:spMkLst>
        </pc:spChg>
        <pc:spChg chg="mod">
          <ac:chgData name="Thomas" userId="575d030b64f4584e" providerId="LiveId" clId="{71734FF0-E7BD-4E37-AB70-FA70FFC7C74A}" dt="2022-03-24T13:16:56.273" v="3950" actId="571"/>
          <ac:spMkLst>
            <pc:docMk/>
            <pc:sldMk cId="2010321106" sldId="798"/>
            <ac:spMk id="51" creationId="{019C3430-E9F9-49A6-9819-FB2B66146053}"/>
          </ac:spMkLst>
        </pc:spChg>
        <pc:spChg chg="add del mod">
          <ac:chgData name="Thomas" userId="575d030b64f4584e" providerId="LiveId" clId="{71734FF0-E7BD-4E37-AB70-FA70FFC7C74A}" dt="2022-03-24T13:17:04.880" v="3953" actId="478"/>
          <ac:spMkLst>
            <pc:docMk/>
            <pc:sldMk cId="2010321106" sldId="798"/>
            <ac:spMk id="52" creationId="{249B24D0-A07D-4A07-B160-4CDDCC7BBA1D}"/>
          </ac:spMkLst>
        </pc:spChg>
        <pc:spChg chg="add mod">
          <ac:chgData name="Thomas" userId="575d030b64f4584e" providerId="LiveId" clId="{71734FF0-E7BD-4E37-AB70-FA70FFC7C74A}" dt="2022-03-24T13:17:03.504" v="3952" actId="571"/>
          <ac:spMkLst>
            <pc:docMk/>
            <pc:sldMk cId="2010321106" sldId="798"/>
            <ac:spMk id="53" creationId="{DEAF709B-2012-4194-B6B7-7C7B0B15306D}"/>
          </ac:spMkLst>
        </pc:spChg>
        <pc:spChg chg="add mod">
          <ac:chgData name="Thomas" userId="575d030b64f4584e" providerId="LiveId" clId="{71734FF0-E7BD-4E37-AB70-FA70FFC7C74A}" dt="2022-03-24T13:17:03.504" v="3952" actId="571"/>
          <ac:spMkLst>
            <pc:docMk/>
            <pc:sldMk cId="2010321106" sldId="798"/>
            <ac:spMk id="54" creationId="{1EFE6871-DB48-4FC6-AB36-A077C47F0C5D}"/>
          </ac:spMkLst>
        </pc:spChg>
        <pc:spChg chg="add mod">
          <ac:chgData name="Thomas" userId="575d030b64f4584e" providerId="LiveId" clId="{71734FF0-E7BD-4E37-AB70-FA70FFC7C74A}" dt="2022-03-24T13:17:03.504" v="3952" actId="571"/>
          <ac:spMkLst>
            <pc:docMk/>
            <pc:sldMk cId="2010321106" sldId="798"/>
            <ac:spMk id="55" creationId="{8C352688-B29C-46EB-B54E-0664EF12EC43}"/>
          </ac:spMkLst>
        </pc:spChg>
        <pc:spChg chg="del">
          <ac:chgData name="Thomas" userId="575d030b64f4584e" providerId="LiveId" clId="{71734FF0-E7BD-4E37-AB70-FA70FFC7C74A}" dt="2022-03-24T13:15:41.268" v="3932" actId="478"/>
          <ac:spMkLst>
            <pc:docMk/>
            <pc:sldMk cId="2010321106" sldId="798"/>
            <ac:spMk id="60" creationId="{C8BCC7B1-B9A0-4A52-91DC-B564143E98B4}"/>
          </ac:spMkLst>
        </pc:spChg>
        <pc:spChg chg="del">
          <ac:chgData name="Thomas" userId="575d030b64f4584e" providerId="LiveId" clId="{71734FF0-E7BD-4E37-AB70-FA70FFC7C74A}" dt="2022-03-24T13:15:41.268" v="3932" actId="478"/>
          <ac:spMkLst>
            <pc:docMk/>
            <pc:sldMk cId="2010321106" sldId="798"/>
            <ac:spMk id="61" creationId="{4D2D66DC-B58D-41CB-B372-30527BF6E11F}"/>
          </ac:spMkLst>
        </pc:spChg>
        <pc:spChg chg="del">
          <ac:chgData name="Thomas" userId="575d030b64f4584e" providerId="LiveId" clId="{71734FF0-E7BD-4E37-AB70-FA70FFC7C74A}" dt="2022-03-24T13:15:41.268" v="3932" actId="478"/>
          <ac:spMkLst>
            <pc:docMk/>
            <pc:sldMk cId="2010321106" sldId="798"/>
            <ac:spMk id="62" creationId="{B20FE1C6-1A05-417A-83BA-7489453B3D51}"/>
          </ac:spMkLst>
        </pc:spChg>
        <pc:spChg chg="mod">
          <ac:chgData name="Thomas" userId="575d030b64f4584e" providerId="LiveId" clId="{71734FF0-E7BD-4E37-AB70-FA70FFC7C74A}" dt="2022-03-24T13:17:03.504" v="3952" actId="571"/>
          <ac:spMkLst>
            <pc:docMk/>
            <pc:sldMk cId="2010321106" sldId="798"/>
            <ac:spMk id="64" creationId="{7F373F78-4428-4419-939F-DAA0B9F68D4C}"/>
          </ac:spMkLst>
        </pc:spChg>
        <pc:spChg chg="add del mod">
          <ac:chgData name="Thomas" userId="575d030b64f4584e" providerId="LiveId" clId="{71734FF0-E7BD-4E37-AB70-FA70FFC7C74A}" dt="2022-03-24T13:17:10.731" v="3955" actId="478"/>
          <ac:spMkLst>
            <pc:docMk/>
            <pc:sldMk cId="2010321106" sldId="798"/>
            <ac:spMk id="65" creationId="{27A14430-D7B2-4F3C-AD4F-3A8BBF238DFF}"/>
          </ac:spMkLst>
        </pc:spChg>
        <pc:spChg chg="add mod">
          <ac:chgData name="Thomas" userId="575d030b64f4584e" providerId="LiveId" clId="{71734FF0-E7BD-4E37-AB70-FA70FFC7C74A}" dt="2022-03-24T13:17:08.838" v="3954" actId="571"/>
          <ac:spMkLst>
            <pc:docMk/>
            <pc:sldMk cId="2010321106" sldId="798"/>
            <ac:spMk id="66" creationId="{112D54DC-9E20-451A-9556-742A54A6E68B}"/>
          </ac:spMkLst>
        </pc:spChg>
        <pc:spChg chg="add mod">
          <ac:chgData name="Thomas" userId="575d030b64f4584e" providerId="LiveId" clId="{71734FF0-E7BD-4E37-AB70-FA70FFC7C74A}" dt="2022-03-24T13:17:08.838" v="3954" actId="571"/>
          <ac:spMkLst>
            <pc:docMk/>
            <pc:sldMk cId="2010321106" sldId="798"/>
            <ac:spMk id="67" creationId="{833184B8-38FF-4C39-AB5B-8FFBDD78ABF9}"/>
          </ac:spMkLst>
        </pc:spChg>
        <pc:spChg chg="add mod">
          <ac:chgData name="Thomas" userId="575d030b64f4584e" providerId="LiveId" clId="{71734FF0-E7BD-4E37-AB70-FA70FFC7C74A}" dt="2022-03-24T13:17:08.838" v="3954" actId="571"/>
          <ac:spMkLst>
            <pc:docMk/>
            <pc:sldMk cId="2010321106" sldId="798"/>
            <ac:spMk id="68" creationId="{5263A269-D3E6-4182-82C4-159A5C56CE15}"/>
          </ac:spMkLst>
        </pc:spChg>
        <pc:spChg chg="mod">
          <ac:chgData name="Thomas" userId="575d030b64f4584e" providerId="LiveId" clId="{71734FF0-E7BD-4E37-AB70-FA70FFC7C74A}" dt="2022-03-24T13:17:08.838" v="3954" actId="571"/>
          <ac:spMkLst>
            <pc:docMk/>
            <pc:sldMk cId="2010321106" sldId="798"/>
            <ac:spMk id="71" creationId="{07CEA4CB-9864-4BCA-B031-96FD136AA728}"/>
          </ac:spMkLst>
        </pc:spChg>
        <pc:spChg chg="del">
          <ac:chgData name="Thomas" userId="575d030b64f4584e" providerId="LiveId" clId="{71734FF0-E7BD-4E37-AB70-FA70FFC7C74A}" dt="2022-03-24T13:15:41.268" v="3932" actId="478"/>
          <ac:spMkLst>
            <pc:docMk/>
            <pc:sldMk cId="2010321106" sldId="798"/>
            <ac:spMk id="79" creationId="{21D4F61D-82D3-453D-9CB6-13B93C83FC5E}"/>
          </ac:spMkLst>
        </pc:spChg>
        <pc:spChg chg="del">
          <ac:chgData name="Thomas" userId="575d030b64f4584e" providerId="LiveId" clId="{71734FF0-E7BD-4E37-AB70-FA70FFC7C74A}" dt="2022-03-24T13:15:41.268" v="3932" actId="478"/>
          <ac:spMkLst>
            <pc:docMk/>
            <pc:sldMk cId="2010321106" sldId="798"/>
            <ac:spMk id="80" creationId="{4622A265-2C71-4900-8E83-301CAF1D2C6B}"/>
          </ac:spMkLst>
        </pc:spChg>
        <pc:spChg chg="del">
          <ac:chgData name="Thomas" userId="575d030b64f4584e" providerId="LiveId" clId="{71734FF0-E7BD-4E37-AB70-FA70FFC7C74A}" dt="2022-03-24T13:15:41.268" v="3932" actId="478"/>
          <ac:spMkLst>
            <pc:docMk/>
            <pc:sldMk cId="2010321106" sldId="798"/>
            <ac:spMk id="91" creationId="{21D90C7F-384B-4975-8FA4-B72D918AF9A0}"/>
          </ac:spMkLst>
        </pc:spChg>
        <pc:spChg chg="del">
          <ac:chgData name="Thomas" userId="575d030b64f4584e" providerId="LiveId" clId="{71734FF0-E7BD-4E37-AB70-FA70FFC7C74A}" dt="2022-03-24T13:15:41.268" v="3932" actId="478"/>
          <ac:spMkLst>
            <pc:docMk/>
            <pc:sldMk cId="2010321106" sldId="798"/>
            <ac:spMk id="92" creationId="{E5F6D7E7-8E8C-4965-A849-ECDF0383DF9A}"/>
          </ac:spMkLst>
        </pc:spChg>
        <pc:spChg chg="del">
          <ac:chgData name="Thomas" userId="575d030b64f4584e" providerId="LiveId" clId="{71734FF0-E7BD-4E37-AB70-FA70FFC7C74A}" dt="2022-03-24T13:15:41.268" v="3932" actId="478"/>
          <ac:spMkLst>
            <pc:docMk/>
            <pc:sldMk cId="2010321106" sldId="798"/>
            <ac:spMk id="116" creationId="{9485BA5B-45DE-4FF8-A1C1-A447A9C6026E}"/>
          </ac:spMkLst>
        </pc:spChg>
        <pc:spChg chg="del">
          <ac:chgData name="Thomas" userId="575d030b64f4584e" providerId="LiveId" clId="{71734FF0-E7BD-4E37-AB70-FA70FFC7C74A}" dt="2022-03-24T13:15:41.268" v="3932" actId="478"/>
          <ac:spMkLst>
            <pc:docMk/>
            <pc:sldMk cId="2010321106" sldId="798"/>
            <ac:spMk id="117" creationId="{51A0311C-06F9-449F-9B06-ED278A7F2729}"/>
          </ac:spMkLst>
        </pc:spChg>
        <pc:grpChg chg="add mod">
          <ac:chgData name="Thomas" userId="575d030b64f4584e" providerId="LiveId" clId="{71734FF0-E7BD-4E37-AB70-FA70FFC7C74A}" dt="2022-03-24T13:16:40.468" v="3946" actId="12788"/>
          <ac:grpSpMkLst>
            <pc:docMk/>
            <pc:sldMk cId="2010321106" sldId="798"/>
            <ac:grpSpMk id="27" creationId="{544F3345-FFF2-4E7C-9C77-9E694134CE82}"/>
          </ac:grpSpMkLst>
        </pc:grpChg>
        <pc:grpChg chg="add mod">
          <ac:chgData name="Thomas" userId="575d030b64f4584e" providerId="LiveId" clId="{71734FF0-E7BD-4E37-AB70-FA70FFC7C74A}" dt="2022-03-24T13:16:49.988" v="3948" actId="571"/>
          <ac:grpSpMkLst>
            <pc:docMk/>
            <pc:sldMk cId="2010321106" sldId="798"/>
            <ac:grpSpMk id="34" creationId="{E0509B55-A98B-40BE-BFC5-90C3CB3FF0E6}"/>
          </ac:grpSpMkLst>
        </pc:grpChg>
        <pc:grpChg chg="add mod">
          <ac:chgData name="Thomas" userId="575d030b64f4584e" providerId="LiveId" clId="{71734FF0-E7BD-4E37-AB70-FA70FFC7C74A}" dt="2022-03-24T13:16:56.273" v="3950" actId="571"/>
          <ac:grpSpMkLst>
            <pc:docMk/>
            <pc:sldMk cId="2010321106" sldId="798"/>
            <ac:grpSpMk id="49" creationId="{F3E5F5C1-D55C-4709-AFEE-9506EC4736A3}"/>
          </ac:grpSpMkLst>
        </pc:grpChg>
        <pc:grpChg chg="add mod">
          <ac:chgData name="Thomas" userId="575d030b64f4584e" providerId="LiveId" clId="{71734FF0-E7BD-4E37-AB70-FA70FFC7C74A}" dt="2022-03-24T13:17:03.504" v="3952" actId="571"/>
          <ac:grpSpMkLst>
            <pc:docMk/>
            <pc:sldMk cId="2010321106" sldId="798"/>
            <ac:grpSpMk id="56" creationId="{1538DB78-9055-424F-B0E6-3E5E21BDBB79}"/>
          </ac:grpSpMkLst>
        </pc:grpChg>
        <pc:grpChg chg="add mod">
          <ac:chgData name="Thomas" userId="575d030b64f4584e" providerId="LiveId" clId="{71734FF0-E7BD-4E37-AB70-FA70FFC7C74A}" dt="2022-03-24T13:17:08.838" v="3954" actId="571"/>
          <ac:grpSpMkLst>
            <pc:docMk/>
            <pc:sldMk cId="2010321106" sldId="798"/>
            <ac:grpSpMk id="69" creationId="{0FA0F945-0B13-4587-901F-08E51AC0101F}"/>
          </ac:grpSpMkLst>
        </pc:grpChg>
        <pc:picChg chg="mod">
          <ac:chgData name="Thomas" userId="575d030b64f4584e" providerId="LiveId" clId="{71734FF0-E7BD-4E37-AB70-FA70FFC7C74A}" dt="2022-03-24T13:15:41.741" v="3933"/>
          <ac:picMkLst>
            <pc:docMk/>
            <pc:sldMk cId="2010321106" sldId="798"/>
            <ac:picMk id="28" creationId="{DC85F3FE-B521-4F41-B197-4617A3912514}"/>
          </ac:picMkLst>
        </pc:picChg>
        <pc:picChg chg="mod">
          <ac:chgData name="Thomas" userId="575d030b64f4584e" providerId="LiveId" clId="{71734FF0-E7BD-4E37-AB70-FA70FFC7C74A}" dt="2022-03-24T13:16:49.988" v="3948" actId="571"/>
          <ac:picMkLst>
            <pc:docMk/>
            <pc:sldMk cId="2010321106" sldId="798"/>
            <ac:picMk id="35" creationId="{E8CDE95D-CB4D-4140-8FE5-C8B8FFBC6A32}"/>
          </ac:picMkLst>
        </pc:picChg>
        <pc:picChg chg="mod">
          <ac:chgData name="Thomas" userId="575d030b64f4584e" providerId="LiveId" clId="{71734FF0-E7BD-4E37-AB70-FA70FFC7C74A}" dt="2022-03-24T13:16:56.273" v="3950" actId="571"/>
          <ac:picMkLst>
            <pc:docMk/>
            <pc:sldMk cId="2010321106" sldId="798"/>
            <ac:picMk id="50" creationId="{F99DE68B-10F0-404D-A35F-5A3C89A5E8AC}"/>
          </ac:picMkLst>
        </pc:picChg>
        <pc:picChg chg="mod">
          <ac:chgData name="Thomas" userId="575d030b64f4584e" providerId="LiveId" clId="{71734FF0-E7BD-4E37-AB70-FA70FFC7C74A}" dt="2022-03-24T13:17:03.504" v="3952" actId="571"/>
          <ac:picMkLst>
            <pc:docMk/>
            <pc:sldMk cId="2010321106" sldId="798"/>
            <ac:picMk id="63" creationId="{5AE21D7E-F38D-45D8-93CA-396DC415ED5B}"/>
          </ac:picMkLst>
        </pc:picChg>
        <pc:picChg chg="mod">
          <ac:chgData name="Thomas" userId="575d030b64f4584e" providerId="LiveId" clId="{71734FF0-E7BD-4E37-AB70-FA70FFC7C74A}" dt="2022-03-24T13:17:08.838" v="3954" actId="571"/>
          <ac:picMkLst>
            <pc:docMk/>
            <pc:sldMk cId="2010321106" sldId="798"/>
            <ac:picMk id="70" creationId="{DB95A41D-C744-460C-A564-12C808E16626}"/>
          </ac:picMkLst>
        </pc:picChg>
      </pc:sldChg>
      <pc:sldChg chg="modSp add mod">
        <pc:chgData name="Thomas" userId="575d030b64f4584e" providerId="LiveId" clId="{71734FF0-E7BD-4E37-AB70-FA70FFC7C74A}" dt="2022-03-24T13:18:57.850" v="3965" actId="20577"/>
        <pc:sldMkLst>
          <pc:docMk/>
          <pc:sldMk cId="718012631" sldId="799"/>
        </pc:sldMkLst>
        <pc:spChg chg="mod">
          <ac:chgData name="Thomas" userId="575d030b64f4584e" providerId="LiveId" clId="{71734FF0-E7BD-4E37-AB70-FA70FFC7C74A}" dt="2022-03-24T13:18:57.850" v="3965" actId="20577"/>
          <ac:spMkLst>
            <pc:docMk/>
            <pc:sldMk cId="718012631" sldId="799"/>
            <ac:spMk id="41" creationId="{77491D2A-7F72-45CA-B3BE-2AE00F700A98}"/>
          </ac:spMkLst>
        </pc:spChg>
      </pc:sldChg>
      <pc:sldChg chg="addSp delSp modSp new mod">
        <pc:chgData name="Thomas" userId="575d030b64f4584e" providerId="LiveId" clId="{71734FF0-E7BD-4E37-AB70-FA70FFC7C74A}" dt="2022-03-28T09:57:41.293" v="7145" actId="478"/>
        <pc:sldMkLst>
          <pc:docMk/>
          <pc:sldMk cId="2002227577" sldId="800"/>
        </pc:sldMkLst>
        <pc:spChg chg="add mod">
          <ac:chgData name="Thomas" userId="575d030b64f4584e" providerId="LiveId" clId="{71734FF0-E7BD-4E37-AB70-FA70FFC7C74A}" dt="2022-03-24T13:34:33.481" v="4073" actId="164"/>
          <ac:spMkLst>
            <pc:docMk/>
            <pc:sldMk cId="2002227577" sldId="800"/>
            <ac:spMk id="2" creationId="{E8C52848-B0D8-4A19-841C-DACE36D147AE}"/>
          </ac:spMkLst>
        </pc:spChg>
        <pc:spChg chg="add del mod">
          <ac:chgData name="Thomas" userId="575d030b64f4584e" providerId="LiveId" clId="{71734FF0-E7BD-4E37-AB70-FA70FFC7C74A}" dt="2022-03-24T13:48:55.246" v="4117" actId="478"/>
          <ac:spMkLst>
            <pc:docMk/>
            <pc:sldMk cId="2002227577" sldId="800"/>
            <ac:spMk id="4" creationId="{0C9BFDDA-CF9F-4D42-8A3B-4386026F66A6}"/>
          </ac:spMkLst>
        </pc:spChg>
        <pc:spChg chg="add del mod">
          <ac:chgData name="Thomas" userId="575d030b64f4584e" providerId="LiveId" clId="{71734FF0-E7BD-4E37-AB70-FA70FFC7C74A}" dt="2022-03-28T09:57:41.293" v="7145" actId="478"/>
          <ac:spMkLst>
            <pc:docMk/>
            <pc:sldMk cId="2002227577" sldId="800"/>
            <ac:spMk id="4" creationId="{89D5C01C-977E-4453-98B4-3BA4D4C9D4DE}"/>
          </ac:spMkLst>
        </pc:spChg>
        <pc:spChg chg="add del mod">
          <ac:chgData name="Thomas" userId="575d030b64f4584e" providerId="LiveId" clId="{71734FF0-E7BD-4E37-AB70-FA70FFC7C74A}" dt="2022-03-24T13:33:51.744" v="4042" actId="478"/>
          <ac:spMkLst>
            <pc:docMk/>
            <pc:sldMk cId="2002227577" sldId="800"/>
            <ac:spMk id="5" creationId="{94BF5F28-03C6-4810-82F6-7340ED460A82}"/>
          </ac:spMkLst>
        </pc:spChg>
        <pc:spChg chg="add mod">
          <ac:chgData name="Thomas" userId="575d030b64f4584e" providerId="LiveId" clId="{71734FF0-E7BD-4E37-AB70-FA70FFC7C74A}" dt="2022-03-24T14:01:59.012" v="4288" actId="403"/>
          <ac:spMkLst>
            <pc:docMk/>
            <pc:sldMk cId="2002227577" sldId="800"/>
            <ac:spMk id="6" creationId="{0E2F3C31-FF61-4DDE-8E8D-11DD17E443C7}"/>
          </ac:spMkLst>
        </pc:spChg>
        <pc:spChg chg="add del mod">
          <ac:chgData name="Thomas" userId="575d030b64f4584e" providerId="LiveId" clId="{71734FF0-E7BD-4E37-AB70-FA70FFC7C74A}" dt="2022-03-24T13:33:14.522" v="4029" actId="478"/>
          <ac:spMkLst>
            <pc:docMk/>
            <pc:sldMk cId="2002227577" sldId="800"/>
            <ac:spMk id="7" creationId="{850549D7-72F2-4EFF-B873-699F38EDF1D7}"/>
          </ac:spMkLst>
        </pc:spChg>
        <pc:spChg chg="add mod">
          <ac:chgData name="Thomas" userId="575d030b64f4584e" providerId="LiveId" clId="{71734FF0-E7BD-4E37-AB70-FA70FFC7C74A}" dt="2022-03-24T13:34:56.245" v="4081" actId="12789"/>
          <ac:spMkLst>
            <pc:docMk/>
            <pc:sldMk cId="2002227577" sldId="800"/>
            <ac:spMk id="8" creationId="{1B6F69FC-6389-4D4A-94E3-D4C100E24FED}"/>
          </ac:spMkLst>
        </pc:spChg>
        <pc:spChg chg="add del mod">
          <ac:chgData name="Thomas" userId="575d030b64f4584e" providerId="LiveId" clId="{71734FF0-E7BD-4E37-AB70-FA70FFC7C74A}" dt="2022-03-24T13:48:53.426" v="4116" actId="478"/>
          <ac:spMkLst>
            <pc:docMk/>
            <pc:sldMk cId="2002227577" sldId="800"/>
            <ac:spMk id="11" creationId="{5A098209-8B9C-47FC-A57B-A79119592D7E}"/>
          </ac:spMkLst>
        </pc:spChg>
        <pc:spChg chg="add del mod ord">
          <ac:chgData name="Thomas" userId="575d030b64f4584e" providerId="LiveId" clId="{71734FF0-E7BD-4E37-AB70-FA70FFC7C74A}" dt="2022-03-24T13:37:33.113" v="4112" actId="478"/>
          <ac:spMkLst>
            <pc:docMk/>
            <pc:sldMk cId="2002227577" sldId="800"/>
            <ac:spMk id="12" creationId="{AD8D6C46-489E-47B4-958C-FADB24E518C9}"/>
          </ac:spMkLst>
        </pc:spChg>
        <pc:spChg chg="add del mod">
          <ac:chgData name="Thomas" userId="575d030b64f4584e" providerId="LiveId" clId="{71734FF0-E7BD-4E37-AB70-FA70FFC7C74A}" dt="2022-03-24T13:51:45.848" v="4231" actId="478"/>
          <ac:spMkLst>
            <pc:docMk/>
            <pc:sldMk cId="2002227577" sldId="800"/>
            <ac:spMk id="14" creationId="{53C70855-4C1C-4823-A1C2-655E8665465C}"/>
          </ac:spMkLst>
        </pc:spChg>
        <pc:spChg chg="add del mod">
          <ac:chgData name="Thomas" userId="575d030b64f4584e" providerId="LiveId" clId="{71734FF0-E7BD-4E37-AB70-FA70FFC7C74A}" dt="2022-03-24T13:51:54.890" v="4233" actId="478"/>
          <ac:spMkLst>
            <pc:docMk/>
            <pc:sldMk cId="2002227577" sldId="800"/>
            <ac:spMk id="15" creationId="{A88EDDB9-13C0-423B-A38B-0FCE9B6E85A7}"/>
          </ac:spMkLst>
        </pc:spChg>
        <pc:spChg chg="add del mod">
          <ac:chgData name="Thomas" userId="575d030b64f4584e" providerId="LiveId" clId="{71734FF0-E7BD-4E37-AB70-FA70FFC7C74A}" dt="2022-03-24T13:53:11.301" v="4243" actId="478"/>
          <ac:spMkLst>
            <pc:docMk/>
            <pc:sldMk cId="2002227577" sldId="800"/>
            <ac:spMk id="17" creationId="{55774716-B876-4678-96D4-131D57DD6FF6}"/>
          </ac:spMkLst>
        </pc:spChg>
        <pc:spChg chg="add del mod">
          <ac:chgData name="Thomas" userId="575d030b64f4584e" providerId="LiveId" clId="{71734FF0-E7BD-4E37-AB70-FA70FFC7C74A}" dt="2022-03-24T13:58:39.038" v="4256" actId="478"/>
          <ac:spMkLst>
            <pc:docMk/>
            <pc:sldMk cId="2002227577" sldId="800"/>
            <ac:spMk id="18" creationId="{F5F2976B-C1CE-45FB-B72B-F1997247AEB4}"/>
          </ac:spMkLst>
        </pc:spChg>
        <pc:grpChg chg="add mod">
          <ac:chgData name="Thomas" userId="575d030b64f4584e" providerId="LiveId" clId="{71734FF0-E7BD-4E37-AB70-FA70FFC7C74A}" dt="2022-03-24T13:52:36.807" v="4236" actId="1076"/>
          <ac:grpSpMkLst>
            <pc:docMk/>
            <pc:sldMk cId="2002227577" sldId="800"/>
            <ac:grpSpMk id="9" creationId="{61398186-F647-4EEC-98F1-47A6607263DC}"/>
          </ac:grpSpMkLst>
        </pc:grpChg>
        <pc:grpChg chg="add mod">
          <ac:chgData name="Thomas" userId="575d030b64f4584e" providerId="LiveId" clId="{71734FF0-E7BD-4E37-AB70-FA70FFC7C74A}" dt="2022-03-24T13:52:36.807" v="4236" actId="1076"/>
          <ac:grpSpMkLst>
            <pc:docMk/>
            <pc:sldMk cId="2002227577" sldId="800"/>
            <ac:grpSpMk id="10" creationId="{1B8FB04F-2D89-4058-A488-A1888BB442C4}"/>
          </ac:grpSpMkLst>
        </pc:grpChg>
        <pc:picChg chg="add mod">
          <ac:chgData name="Thomas" userId="575d030b64f4584e" providerId="LiveId" clId="{71734FF0-E7BD-4E37-AB70-FA70FFC7C74A}" dt="2022-03-24T13:34:33.481" v="4073" actId="164"/>
          <ac:picMkLst>
            <pc:docMk/>
            <pc:sldMk cId="2002227577" sldId="800"/>
            <ac:picMk id="3" creationId="{5936D8B1-AD4A-4843-8050-8C548D2F52F6}"/>
          </ac:picMkLst>
        </pc:picChg>
        <pc:picChg chg="add del mod">
          <ac:chgData name="Thomas" userId="575d030b64f4584e" providerId="LiveId" clId="{71734FF0-E7BD-4E37-AB70-FA70FFC7C74A}" dt="2022-03-24T13:53:29.648" v="4245" actId="478"/>
          <ac:picMkLst>
            <pc:docMk/>
            <pc:sldMk cId="2002227577" sldId="800"/>
            <ac:picMk id="13" creationId="{33501E52-8409-4466-AE66-10F659D437B6}"/>
          </ac:picMkLst>
        </pc:picChg>
        <pc:picChg chg="add mod">
          <ac:chgData name="Thomas" userId="575d030b64f4584e" providerId="LiveId" clId="{71734FF0-E7BD-4E37-AB70-FA70FFC7C74A}" dt="2022-03-24T13:52:16.747" v="4235" actId="692"/>
          <ac:picMkLst>
            <pc:docMk/>
            <pc:sldMk cId="2002227577" sldId="800"/>
            <ac:picMk id="16" creationId="{5575C046-FD84-4A6F-8A06-4C4A79791DE0}"/>
          </ac:picMkLst>
        </pc:picChg>
      </pc:sldChg>
      <pc:sldChg chg="addSp delSp modSp add mod">
        <pc:chgData name="Thomas" userId="575d030b64f4584e" providerId="LiveId" clId="{71734FF0-E7BD-4E37-AB70-FA70FFC7C74A}" dt="2022-03-24T14:05:47.717" v="4330" actId="478"/>
        <pc:sldMkLst>
          <pc:docMk/>
          <pc:sldMk cId="2376115352" sldId="801"/>
        </pc:sldMkLst>
        <pc:spChg chg="mod">
          <ac:chgData name="Thomas" userId="575d030b64f4584e" providerId="LiveId" clId="{71734FF0-E7BD-4E37-AB70-FA70FFC7C74A}" dt="2022-03-24T14:00:20.900" v="4281" actId="165"/>
          <ac:spMkLst>
            <pc:docMk/>
            <pc:sldMk cId="2376115352" sldId="801"/>
            <ac:spMk id="2" creationId="{E8C52848-B0D8-4A19-841C-DACE36D147AE}"/>
          </ac:spMkLst>
        </pc:spChg>
        <pc:spChg chg="add del mod ord">
          <ac:chgData name="Thomas" userId="575d030b64f4584e" providerId="LiveId" clId="{71734FF0-E7BD-4E37-AB70-FA70FFC7C74A}" dt="2022-03-24T13:59:53.862" v="4272" actId="478"/>
          <ac:spMkLst>
            <pc:docMk/>
            <pc:sldMk cId="2376115352" sldId="801"/>
            <ac:spMk id="4" creationId="{FF8ADB40-AA27-4306-86B8-B5D66FD6AA31}"/>
          </ac:spMkLst>
        </pc:spChg>
        <pc:spChg chg="mod">
          <ac:chgData name="Thomas" userId="575d030b64f4584e" providerId="LiveId" clId="{71734FF0-E7BD-4E37-AB70-FA70FFC7C74A}" dt="2022-03-24T14:00:44.109" v="4286" actId="404"/>
          <ac:spMkLst>
            <pc:docMk/>
            <pc:sldMk cId="2376115352" sldId="801"/>
            <ac:spMk id="6" creationId="{0E2F3C31-FF61-4DDE-8E8D-11DD17E443C7}"/>
          </ac:spMkLst>
        </pc:spChg>
        <pc:spChg chg="mod">
          <ac:chgData name="Thomas" userId="575d030b64f4584e" providerId="LiveId" clId="{71734FF0-E7BD-4E37-AB70-FA70FFC7C74A}" dt="2022-03-24T14:00:20.900" v="4281" actId="165"/>
          <ac:spMkLst>
            <pc:docMk/>
            <pc:sldMk cId="2376115352" sldId="801"/>
            <ac:spMk id="8" creationId="{1B6F69FC-6389-4D4A-94E3-D4C100E24FED}"/>
          </ac:spMkLst>
        </pc:spChg>
        <pc:spChg chg="mod">
          <ac:chgData name="Thomas" userId="575d030b64f4584e" providerId="LiveId" clId="{71734FF0-E7BD-4E37-AB70-FA70FFC7C74A}" dt="2022-03-24T14:00:34.724" v="4284" actId="571"/>
          <ac:spMkLst>
            <pc:docMk/>
            <pc:sldMk cId="2376115352" sldId="801"/>
            <ac:spMk id="14" creationId="{1A5A5B5C-D44A-46C8-BF6B-E6935BB4D33B}"/>
          </ac:spMkLst>
        </pc:spChg>
        <pc:spChg chg="mod">
          <ac:chgData name="Thomas" userId="575d030b64f4584e" providerId="LiveId" clId="{71734FF0-E7BD-4E37-AB70-FA70FFC7C74A}" dt="2022-03-24T14:00:46.258" v="4287" actId="404"/>
          <ac:spMkLst>
            <pc:docMk/>
            <pc:sldMk cId="2376115352" sldId="801"/>
            <ac:spMk id="18" creationId="{947EF22D-E58E-4903-A33C-B7E8C2A3A858}"/>
          </ac:spMkLst>
        </pc:spChg>
        <pc:spChg chg="mod">
          <ac:chgData name="Thomas" userId="575d030b64f4584e" providerId="LiveId" clId="{71734FF0-E7BD-4E37-AB70-FA70FFC7C74A}" dt="2022-03-24T14:00:34.724" v="4284" actId="571"/>
          <ac:spMkLst>
            <pc:docMk/>
            <pc:sldMk cId="2376115352" sldId="801"/>
            <ac:spMk id="19" creationId="{F91DB035-AE77-490E-AE02-4665CE6B8B56}"/>
          </ac:spMkLst>
        </pc:spChg>
        <pc:grpChg chg="add del mod">
          <ac:chgData name="Thomas" userId="575d030b64f4584e" providerId="LiveId" clId="{71734FF0-E7BD-4E37-AB70-FA70FFC7C74A}" dt="2022-03-24T14:00:20.900" v="4281" actId="165"/>
          <ac:grpSpMkLst>
            <pc:docMk/>
            <pc:sldMk cId="2376115352" sldId="801"/>
            <ac:grpSpMk id="5" creationId="{59A64341-B2F3-4644-8366-4A114062F3C4}"/>
          </ac:grpSpMkLst>
        </pc:grpChg>
        <pc:grpChg chg="mod topLvl">
          <ac:chgData name="Thomas" userId="575d030b64f4584e" providerId="LiveId" clId="{71734FF0-E7BD-4E37-AB70-FA70FFC7C74A}" dt="2022-03-24T14:05:38.712" v="4327" actId="1076"/>
          <ac:grpSpMkLst>
            <pc:docMk/>
            <pc:sldMk cId="2376115352" sldId="801"/>
            <ac:grpSpMk id="9" creationId="{61398186-F647-4EEC-98F1-47A6607263DC}"/>
          </ac:grpSpMkLst>
        </pc:grpChg>
        <pc:grpChg chg="mod topLvl">
          <ac:chgData name="Thomas" userId="575d030b64f4584e" providerId="LiveId" clId="{71734FF0-E7BD-4E37-AB70-FA70FFC7C74A}" dt="2022-03-24T14:05:38.712" v="4327" actId="1076"/>
          <ac:grpSpMkLst>
            <pc:docMk/>
            <pc:sldMk cId="2376115352" sldId="801"/>
            <ac:grpSpMk id="10" creationId="{1B8FB04F-2D89-4058-A488-A1888BB442C4}"/>
          </ac:grpSpMkLst>
        </pc:grpChg>
        <pc:grpChg chg="add mod">
          <ac:chgData name="Thomas" userId="575d030b64f4584e" providerId="LiveId" clId="{71734FF0-E7BD-4E37-AB70-FA70FFC7C74A}" dt="2022-03-24T14:05:38.712" v="4327" actId="1076"/>
          <ac:grpSpMkLst>
            <pc:docMk/>
            <pc:sldMk cId="2376115352" sldId="801"/>
            <ac:grpSpMk id="12" creationId="{A9C4AC7B-9646-4E6B-BF92-E2B0444F06F0}"/>
          </ac:grpSpMkLst>
        </pc:grpChg>
        <pc:grpChg chg="add mod">
          <ac:chgData name="Thomas" userId="575d030b64f4584e" providerId="LiveId" clId="{71734FF0-E7BD-4E37-AB70-FA70FFC7C74A}" dt="2022-03-24T14:05:38.712" v="4327" actId="1076"/>
          <ac:grpSpMkLst>
            <pc:docMk/>
            <pc:sldMk cId="2376115352" sldId="801"/>
            <ac:grpSpMk id="17" creationId="{764399E0-3C40-4C3E-9AA7-07256211DEC3}"/>
          </ac:grpSpMkLst>
        </pc:grpChg>
        <pc:picChg chg="mod">
          <ac:chgData name="Thomas" userId="575d030b64f4584e" providerId="LiveId" clId="{71734FF0-E7BD-4E37-AB70-FA70FFC7C74A}" dt="2022-03-24T14:00:20.900" v="4281" actId="165"/>
          <ac:picMkLst>
            <pc:docMk/>
            <pc:sldMk cId="2376115352" sldId="801"/>
            <ac:picMk id="3" creationId="{5936D8B1-AD4A-4843-8050-8C548D2F52F6}"/>
          </ac:picMkLst>
        </pc:picChg>
        <pc:picChg chg="del">
          <ac:chgData name="Thomas" userId="575d030b64f4584e" providerId="LiveId" clId="{71734FF0-E7BD-4E37-AB70-FA70FFC7C74A}" dt="2022-03-24T13:58:50.618" v="4259" actId="478"/>
          <ac:picMkLst>
            <pc:docMk/>
            <pc:sldMk cId="2376115352" sldId="801"/>
            <ac:picMk id="13" creationId="{33501E52-8409-4466-AE66-10F659D437B6}"/>
          </ac:picMkLst>
        </pc:picChg>
        <pc:picChg chg="mod">
          <ac:chgData name="Thomas" userId="575d030b64f4584e" providerId="LiveId" clId="{71734FF0-E7BD-4E37-AB70-FA70FFC7C74A}" dt="2022-03-24T14:00:34.724" v="4284" actId="571"/>
          <ac:picMkLst>
            <pc:docMk/>
            <pc:sldMk cId="2376115352" sldId="801"/>
            <ac:picMk id="15" creationId="{534382FD-9A2F-45D9-8D1D-C134D1643F33}"/>
          </ac:picMkLst>
        </pc:picChg>
        <pc:picChg chg="del">
          <ac:chgData name="Thomas" userId="575d030b64f4584e" providerId="LiveId" clId="{71734FF0-E7BD-4E37-AB70-FA70FFC7C74A}" dt="2022-03-24T13:58:48.700" v="4258" actId="478"/>
          <ac:picMkLst>
            <pc:docMk/>
            <pc:sldMk cId="2376115352" sldId="801"/>
            <ac:picMk id="16" creationId="{5575C046-FD84-4A6F-8A06-4C4A79791DE0}"/>
          </ac:picMkLst>
        </pc:picChg>
        <pc:picChg chg="add del mod">
          <ac:chgData name="Thomas" userId="575d030b64f4584e" providerId="LiveId" clId="{71734FF0-E7BD-4E37-AB70-FA70FFC7C74A}" dt="2022-03-24T14:05:47.717" v="4330" actId="478"/>
          <ac:picMkLst>
            <pc:docMk/>
            <pc:sldMk cId="2376115352" sldId="801"/>
            <ac:picMk id="20" creationId="{A787E06C-C00F-4A71-BD28-56D1785E5862}"/>
          </ac:picMkLst>
        </pc:picChg>
      </pc:sldChg>
      <pc:sldChg chg="addSp delSp modSp add mod">
        <pc:chgData name="Thomas" userId="575d030b64f4584e" providerId="LiveId" clId="{71734FF0-E7BD-4E37-AB70-FA70FFC7C74A}" dt="2022-03-24T14:05:13.117" v="4321" actId="1076"/>
        <pc:sldMkLst>
          <pc:docMk/>
          <pc:sldMk cId="1440822548" sldId="802"/>
        </pc:sldMkLst>
        <pc:spChg chg="mod">
          <ac:chgData name="Thomas" userId="575d030b64f4584e" providerId="LiveId" clId="{71734FF0-E7BD-4E37-AB70-FA70FFC7C74A}" dt="2022-03-24T14:03:39.818" v="4310" actId="404"/>
          <ac:spMkLst>
            <pc:docMk/>
            <pc:sldMk cId="1440822548" sldId="802"/>
            <ac:spMk id="6" creationId="{0E2F3C31-FF61-4DDE-8E8D-11DD17E443C7}"/>
          </ac:spMkLst>
        </pc:spChg>
        <pc:spChg chg="mod">
          <ac:chgData name="Thomas" userId="575d030b64f4584e" providerId="LiveId" clId="{71734FF0-E7BD-4E37-AB70-FA70FFC7C74A}" dt="2022-03-24T14:03:52.499" v="4315" actId="404"/>
          <ac:spMkLst>
            <pc:docMk/>
            <pc:sldMk cId="1440822548" sldId="802"/>
            <ac:spMk id="8" creationId="{1B6F69FC-6389-4D4A-94E3-D4C100E24FED}"/>
          </ac:spMkLst>
        </pc:spChg>
        <pc:spChg chg="mod">
          <ac:chgData name="Thomas" userId="575d030b64f4584e" providerId="LiveId" clId="{71734FF0-E7BD-4E37-AB70-FA70FFC7C74A}" dt="2022-03-24T14:03:18.713" v="4303" actId="571"/>
          <ac:spMkLst>
            <pc:docMk/>
            <pc:sldMk cId="1440822548" sldId="802"/>
            <ac:spMk id="20" creationId="{EE431B78-97AD-4632-9BB1-D2B9550215FB}"/>
          </ac:spMkLst>
        </pc:spChg>
        <pc:spChg chg="mod">
          <ac:chgData name="Thomas" userId="575d030b64f4584e" providerId="LiveId" clId="{71734FF0-E7BD-4E37-AB70-FA70FFC7C74A}" dt="2022-03-24T14:03:18.713" v="4303" actId="571"/>
          <ac:spMkLst>
            <pc:docMk/>
            <pc:sldMk cId="1440822548" sldId="802"/>
            <ac:spMk id="23" creationId="{E26BC1AD-81B2-4087-9EBA-758A175C1F8C}"/>
          </ac:spMkLst>
        </pc:spChg>
        <pc:spChg chg="mod">
          <ac:chgData name="Thomas" userId="575d030b64f4584e" providerId="LiveId" clId="{71734FF0-E7BD-4E37-AB70-FA70FFC7C74A}" dt="2022-03-24T14:03:18.713" v="4303" actId="571"/>
          <ac:spMkLst>
            <pc:docMk/>
            <pc:sldMk cId="1440822548" sldId="802"/>
            <ac:spMk id="24" creationId="{331DF071-C049-42AB-95C8-4A9E549F8857}"/>
          </ac:spMkLst>
        </pc:spChg>
        <pc:spChg chg="mod">
          <ac:chgData name="Thomas" userId="575d030b64f4584e" providerId="LiveId" clId="{71734FF0-E7BD-4E37-AB70-FA70FFC7C74A}" dt="2022-03-24T14:03:24.035" v="4305" actId="571"/>
          <ac:spMkLst>
            <pc:docMk/>
            <pc:sldMk cId="1440822548" sldId="802"/>
            <ac:spMk id="26" creationId="{42DDAD97-4365-4BE2-B32D-CEFD8E2C4FC8}"/>
          </ac:spMkLst>
        </pc:spChg>
        <pc:spChg chg="mod">
          <ac:chgData name="Thomas" userId="575d030b64f4584e" providerId="LiveId" clId="{71734FF0-E7BD-4E37-AB70-FA70FFC7C74A}" dt="2022-03-24T14:03:42.074" v="4311" actId="404"/>
          <ac:spMkLst>
            <pc:docMk/>
            <pc:sldMk cId="1440822548" sldId="802"/>
            <ac:spMk id="29" creationId="{83CFFE7A-49B6-4628-AFEA-765F32A19156}"/>
          </ac:spMkLst>
        </pc:spChg>
        <pc:spChg chg="mod">
          <ac:chgData name="Thomas" userId="575d030b64f4584e" providerId="LiveId" clId="{71734FF0-E7BD-4E37-AB70-FA70FFC7C74A}" dt="2022-03-24T14:03:50.550" v="4314" actId="404"/>
          <ac:spMkLst>
            <pc:docMk/>
            <pc:sldMk cId="1440822548" sldId="802"/>
            <ac:spMk id="30" creationId="{5A9ACCFE-09EA-4DE0-B3AC-3FC6FABE70A5}"/>
          </ac:spMkLst>
        </pc:spChg>
        <pc:spChg chg="mod">
          <ac:chgData name="Thomas" userId="575d030b64f4584e" providerId="LiveId" clId="{71734FF0-E7BD-4E37-AB70-FA70FFC7C74A}" dt="2022-03-24T14:03:32.412" v="4308" actId="571"/>
          <ac:spMkLst>
            <pc:docMk/>
            <pc:sldMk cId="1440822548" sldId="802"/>
            <ac:spMk id="32" creationId="{174F70D9-E2A5-4CEA-A00C-F89E50C05249}"/>
          </ac:spMkLst>
        </pc:spChg>
        <pc:spChg chg="mod">
          <ac:chgData name="Thomas" userId="575d030b64f4584e" providerId="LiveId" clId="{71734FF0-E7BD-4E37-AB70-FA70FFC7C74A}" dt="2022-03-24T14:03:43.994" v="4312" actId="404"/>
          <ac:spMkLst>
            <pc:docMk/>
            <pc:sldMk cId="1440822548" sldId="802"/>
            <ac:spMk id="35" creationId="{E5463702-08C2-4D53-BD26-EF198DF87D48}"/>
          </ac:spMkLst>
        </pc:spChg>
        <pc:spChg chg="mod">
          <ac:chgData name="Thomas" userId="575d030b64f4584e" providerId="LiveId" clId="{71734FF0-E7BD-4E37-AB70-FA70FFC7C74A}" dt="2022-03-24T14:03:48.746" v="4313" actId="404"/>
          <ac:spMkLst>
            <pc:docMk/>
            <pc:sldMk cId="1440822548" sldId="802"/>
            <ac:spMk id="36" creationId="{2727B6E0-356B-4143-B824-4E5F90BD9B58}"/>
          </ac:spMkLst>
        </pc:spChg>
        <pc:grpChg chg="mod">
          <ac:chgData name="Thomas" userId="575d030b64f4584e" providerId="LiveId" clId="{71734FF0-E7BD-4E37-AB70-FA70FFC7C74A}" dt="2022-03-24T14:03:21.417" v="4304" actId="1076"/>
          <ac:grpSpMkLst>
            <pc:docMk/>
            <pc:sldMk cId="1440822548" sldId="802"/>
            <ac:grpSpMk id="9" creationId="{61398186-F647-4EEC-98F1-47A6607263DC}"/>
          </ac:grpSpMkLst>
        </pc:grpChg>
        <pc:grpChg chg="mod">
          <ac:chgData name="Thomas" userId="575d030b64f4584e" providerId="LiveId" clId="{71734FF0-E7BD-4E37-AB70-FA70FFC7C74A}" dt="2022-03-24T14:05:13.117" v="4321" actId="1076"/>
          <ac:grpSpMkLst>
            <pc:docMk/>
            <pc:sldMk cId="1440822548" sldId="802"/>
            <ac:grpSpMk id="10" creationId="{1B8FB04F-2D89-4058-A488-A1888BB442C4}"/>
          </ac:grpSpMkLst>
        </pc:grpChg>
        <pc:grpChg chg="del mod">
          <ac:chgData name="Thomas" userId="575d030b64f4584e" providerId="LiveId" clId="{71734FF0-E7BD-4E37-AB70-FA70FFC7C74A}" dt="2022-03-24T14:03:08.067" v="4298" actId="478"/>
          <ac:grpSpMkLst>
            <pc:docMk/>
            <pc:sldMk cId="1440822548" sldId="802"/>
            <ac:grpSpMk id="12" creationId="{A9C4AC7B-9646-4E6B-BF92-E2B0444F06F0}"/>
          </ac:grpSpMkLst>
        </pc:grpChg>
        <pc:grpChg chg="add mod">
          <ac:chgData name="Thomas" userId="575d030b64f4584e" providerId="LiveId" clId="{71734FF0-E7BD-4E37-AB70-FA70FFC7C74A}" dt="2022-03-24T14:03:18.713" v="4303" actId="571"/>
          <ac:grpSpMkLst>
            <pc:docMk/>
            <pc:sldMk cId="1440822548" sldId="802"/>
            <ac:grpSpMk id="16" creationId="{AE75E72C-7306-4864-9E6F-BB926C5B1130}"/>
          </ac:grpSpMkLst>
        </pc:grpChg>
        <pc:grpChg chg="del">
          <ac:chgData name="Thomas" userId="575d030b64f4584e" providerId="LiveId" clId="{71734FF0-E7BD-4E37-AB70-FA70FFC7C74A}" dt="2022-03-24T14:02:52.332" v="4292" actId="478"/>
          <ac:grpSpMkLst>
            <pc:docMk/>
            <pc:sldMk cId="1440822548" sldId="802"/>
            <ac:grpSpMk id="17" creationId="{764399E0-3C40-4C3E-9AA7-07256211DEC3}"/>
          </ac:grpSpMkLst>
        </pc:grpChg>
        <pc:grpChg chg="add mod">
          <ac:chgData name="Thomas" userId="575d030b64f4584e" providerId="LiveId" clId="{71734FF0-E7BD-4E37-AB70-FA70FFC7C74A}" dt="2022-03-24T14:03:18.713" v="4303" actId="571"/>
          <ac:grpSpMkLst>
            <pc:docMk/>
            <pc:sldMk cId="1440822548" sldId="802"/>
            <ac:grpSpMk id="22" creationId="{CA922C09-E20D-4F7F-87CA-FADA88AB21AF}"/>
          </ac:grpSpMkLst>
        </pc:grpChg>
        <pc:grpChg chg="add mod">
          <ac:chgData name="Thomas" userId="575d030b64f4584e" providerId="LiveId" clId="{71734FF0-E7BD-4E37-AB70-FA70FFC7C74A}" dt="2022-03-24T14:03:25.757" v="4306" actId="12788"/>
          <ac:grpSpMkLst>
            <pc:docMk/>
            <pc:sldMk cId="1440822548" sldId="802"/>
            <ac:grpSpMk id="25" creationId="{607C2B38-31FA-48B5-8E4B-E5C23521ACCA}"/>
          </ac:grpSpMkLst>
        </pc:grpChg>
        <pc:grpChg chg="add mod">
          <ac:chgData name="Thomas" userId="575d030b64f4584e" providerId="LiveId" clId="{71734FF0-E7BD-4E37-AB70-FA70FFC7C74A}" dt="2022-03-24T14:05:13.117" v="4321" actId="1076"/>
          <ac:grpSpMkLst>
            <pc:docMk/>
            <pc:sldMk cId="1440822548" sldId="802"/>
            <ac:grpSpMk id="28" creationId="{915BFDDD-FFB3-4362-9027-8E5CC750588D}"/>
          </ac:grpSpMkLst>
        </pc:grpChg>
        <pc:grpChg chg="add mod">
          <ac:chgData name="Thomas" userId="575d030b64f4584e" providerId="LiveId" clId="{71734FF0-E7BD-4E37-AB70-FA70FFC7C74A}" dt="2022-03-24T14:03:36.123" v="4309" actId="1076"/>
          <ac:grpSpMkLst>
            <pc:docMk/>
            <pc:sldMk cId="1440822548" sldId="802"/>
            <ac:grpSpMk id="31" creationId="{DD31295A-87CF-490E-A9A5-FF69EE2B0B3B}"/>
          </ac:grpSpMkLst>
        </pc:grpChg>
        <pc:grpChg chg="add mod">
          <ac:chgData name="Thomas" userId="575d030b64f4584e" providerId="LiveId" clId="{71734FF0-E7BD-4E37-AB70-FA70FFC7C74A}" dt="2022-03-24T14:05:13.117" v="4321" actId="1076"/>
          <ac:grpSpMkLst>
            <pc:docMk/>
            <pc:sldMk cId="1440822548" sldId="802"/>
            <ac:grpSpMk id="34" creationId="{9515F470-B2CD-4B1D-860D-83B35C928050}"/>
          </ac:grpSpMkLst>
        </pc:grpChg>
        <pc:picChg chg="mod">
          <ac:chgData name="Thomas" userId="575d030b64f4584e" providerId="LiveId" clId="{71734FF0-E7BD-4E37-AB70-FA70FFC7C74A}" dt="2022-03-24T14:03:18.713" v="4303" actId="571"/>
          <ac:picMkLst>
            <pc:docMk/>
            <pc:sldMk cId="1440822548" sldId="802"/>
            <ac:picMk id="21" creationId="{8FA96D6E-B74E-413B-A651-AD82B2624DF5}"/>
          </ac:picMkLst>
        </pc:picChg>
        <pc:picChg chg="mod">
          <ac:chgData name="Thomas" userId="575d030b64f4584e" providerId="LiveId" clId="{71734FF0-E7BD-4E37-AB70-FA70FFC7C74A}" dt="2022-03-24T14:03:24.035" v="4305" actId="571"/>
          <ac:picMkLst>
            <pc:docMk/>
            <pc:sldMk cId="1440822548" sldId="802"/>
            <ac:picMk id="27" creationId="{82A8A908-236B-4C34-8A65-CD7048B2888B}"/>
          </ac:picMkLst>
        </pc:picChg>
        <pc:picChg chg="mod">
          <ac:chgData name="Thomas" userId="575d030b64f4584e" providerId="LiveId" clId="{71734FF0-E7BD-4E37-AB70-FA70FFC7C74A}" dt="2022-03-24T14:03:32.412" v="4308" actId="571"/>
          <ac:picMkLst>
            <pc:docMk/>
            <pc:sldMk cId="1440822548" sldId="802"/>
            <ac:picMk id="33" creationId="{2482153C-6419-4E8F-B8CC-F9E5B0CF6BDC}"/>
          </ac:picMkLst>
        </pc:picChg>
      </pc:sldChg>
      <pc:sldChg chg="addSp delSp modSp add mod ord">
        <pc:chgData name="Thomas" userId="575d030b64f4584e" providerId="LiveId" clId="{71734FF0-E7BD-4E37-AB70-FA70FFC7C74A}" dt="2022-03-28T12:55:23.951" v="7892"/>
        <pc:sldMkLst>
          <pc:docMk/>
          <pc:sldMk cId="3967418171" sldId="803"/>
        </pc:sldMkLst>
        <pc:spChg chg="mod">
          <ac:chgData name="Thomas" userId="575d030b64f4584e" providerId="LiveId" clId="{71734FF0-E7BD-4E37-AB70-FA70FFC7C74A}" dt="2022-03-24T14:28:43.066" v="4414" actId="1076"/>
          <ac:spMkLst>
            <pc:docMk/>
            <pc:sldMk cId="3967418171" sldId="803"/>
            <ac:spMk id="4" creationId="{9B79C7EE-EC29-4E6B-A38E-C5E3FDB57DD7}"/>
          </ac:spMkLst>
        </pc:spChg>
        <pc:spChg chg="mod">
          <ac:chgData name="Thomas" userId="575d030b64f4584e" providerId="LiveId" clId="{71734FF0-E7BD-4E37-AB70-FA70FFC7C74A}" dt="2022-03-24T14:28:43.066" v="4414" actId="1076"/>
          <ac:spMkLst>
            <pc:docMk/>
            <pc:sldMk cId="3967418171" sldId="803"/>
            <ac:spMk id="16" creationId="{41B112D6-5156-4AD3-A7B8-5FC63BE59295}"/>
          </ac:spMkLst>
        </pc:spChg>
        <pc:spChg chg="mod">
          <ac:chgData name="Thomas" userId="575d030b64f4584e" providerId="LiveId" clId="{71734FF0-E7BD-4E37-AB70-FA70FFC7C74A}" dt="2022-03-24T14:28:43.066" v="4414" actId="1076"/>
          <ac:spMkLst>
            <pc:docMk/>
            <pc:sldMk cId="3967418171" sldId="803"/>
            <ac:spMk id="17" creationId="{C00980BC-4E44-4724-9ACE-28778DAFBE6B}"/>
          </ac:spMkLst>
        </pc:spChg>
        <pc:spChg chg="mod">
          <ac:chgData name="Thomas" userId="575d030b64f4584e" providerId="LiveId" clId="{71734FF0-E7BD-4E37-AB70-FA70FFC7C74A}" dt="2022-03-24T14:28:43.066" v="4414" actId="1076"/>
          <ac:spMkLst>
            <pc:docMk/>
            <pc:sldMk cId="3967418171" sldId="803"/>
            <ac:spMk id="18" creationId="{AF2301ED-8D33-4C20-B958-CAAD822495E9}"/>
          </ac:spMkLst>
        </pc:spChg>
        <pc:spChg chg="mod">
          <ac:chgData name="Thomas" userId="575d030b64f4584e" providerId="LiveId" clId="{71734FF0-E7BD-4E37-AB70-FA70FFC7C74A}" dt="2022-03-24T14:28:46.762" v="4415" actId="1076"/>
          <ac:spMkLst>
            <pc:docMk/>
            <pc:sldMk cId="3967418171" sldId="803"/>
            <ac:spMk id="19" creationId="{679312BE-AC3E-4318-9427-86FAA485F815}"/>
          </ac:spMkLst>
        </pc:spChg>
        <pc:spChg chg="del">
          <ac:chgData name="Thomas" userId="575d030b64f4584e" providerId="LiveId" clId="{71734FF0-E7BD-4E37-AB70-FA70FFC7C74A}" dt="2022-03-24T14:07:59.454" v="4337" actId="478"/>
          <ac:spMkLst>
            <pc:docMk/>
            <pc:sldMk cId="3967418171" sldId="803"/>
            <ac:spMk id="20" creationId="{81CE746D-20F7-4C45-9FF0-1D2AB7CE518B}"/>
          </ac:spMkLst>
        </pc:spChg>
        <pc:spChg chg="mod">
          <ac:chgData name="Thomas" userId="575d030b64f4584e" providerId="LiveId" clId="{71734FF0-E7BD-4E37-AB70-FA70FFC7C74A}" dt="2022-03-24T14:28:46.762" v="4415" actId="1076"/>
          <ac:spMkLst>
            <pc:docMk/>
            <pc:sldMk cId="3967418171" sldId="803"/>
            <ac:spMk id="21" creationId="{92740A1B-DE45-4073-B54D-2C064978707B}"/>
          </ac:spMkLst>
        </pc:spChg>
        <pc:spChg chg="mod">
          <ac:chgData name="Thomas" userId="575d030b64f4584e" providerId="LiveId" clId="{71734FF0-E7BD-4E37-AB70-FA70FFC7C74A}" dt="2022-03-24T14:28:46.762" v="4415" actId="1076"/>
          <ac:spMkLst>
            <pc:docMk/>
            <pc:sldMk cId="3967418171" sldId="803"/>
            <ac:spMk id="22" creationId="{8CE19FC5-8603-4E1C-831B-49BC05C5C786}"/>
          </ac:spMkLst>
        </pc:spChg>
        <pc:spChg chg="add mod ord">
          <ac:chgData name="Thomas" userId="575d030b64f4584e" providerId="LiveId" clId="{71734FF0-E7BD-4E37-AB70-FA70FFC7C74A}" dt="2022-03-24T14:23:31.177" v="4368" actId="14100"/>
          <ac:spMkLst>
            <pc:docMk/>
            <pc:sldMk cId="3967418171" sldId="803"/>
            <ac:spMk id="23" creationId="{A42BE07E-4EC7-4E73-A6EE-F7D6E8DAB596}"/>
          </ac:spMkLst>
        </pc:spChg>
        <pc:spChg chg="del">
          <ac:chgData name="Thomas" userId="575d030b64f4584e" providerId="LiveId" clId="{71734FF0-E7BD-4E37-AB70-FA70FFC7C74A}" dt="2022-03-24T14:07:59.454" v="4337" actId="478"/>
          <ac:spMkLst>
            <pc:docMk/>
            <pc:sldMk cId="3967418171" sldId="803"/>
            <ac:spMk id="25" creationId="{611651A6-824B-45CA-9619-55C00280CE05}"/>
          </ac:spMkLst>
        </pc:spChg>
        <pc:spChg chg="del">
          <ac:chgData name="Thomas" userId="575d030b64f4584e" providerId="LiveId" clId="{71734FF0-E7BD-4E37-AB70-FA70FFC7C74A}" dt="2022-03-24T14:07:59.454" v="4337" actId="478"/>
          <ac:spMkLst>
            <pc:docMk/>
            <pc:sldMk cId="3967418171" sldId="803"/>
            <ac:spMk id="27" creationId="{4BE87458-3733-4B16-84CE-0039D4268D21}"/>
          </ac:spMkLst>
        </pc:spChg>
        <pc:spChg chg="mod">
          <ac:chgData name="Thomas" userId="575d030b64f4584e" providerId="LiveId" clId="{71734FF0-E7BD-4E37-AB70-FA70FFC7C74A}" dt="2022-03-24T14:28:51.368" v="4416" actId="1076"/>
          <ac:spMkLst>
            <pc:docMk/>
            <pc:sldMk cId="3967418171" sldId="803"/>
            <ac:spMk id="28" creationId="{59EDDADC-971F-4107-8755-BDCC0F5A1F85}"/>
          </ac:spMkLst>
        </pc:spChg>
        <pc:spChg chg="mod">
          <ac:chgData name="Thomas" userId="575d030b64f4584e" providerId="LiveId" clId="{71734FF0-E7BD-4E37-AB70-FA70FFC7C74A}" dt="2022-03-24T14:28:51.368" v="4416" actId="1076"/>
          <ac:spMkLst>
            <pc:docMk/>
            <pc:sldMk cId="3967418171" sldId="803"/>
            <ac:spMk id="30" creationId="{9E345F30-0C3B-42E1-90BA-AC6B17F061A7}"/>
          </ac:spMkLst>
        </pc:spChg>
        <pc:spChg chg="mod">
          <ac:chgData name="Thomas" userId="575d030b64f4584e" providerId="LiveId" clId="{71734FF0-E7BD-4E37-AB70-FA70FFC7C74A}" dt="2022-03-24T14:28:51.368" v="4416" actId="1076"/>
          <ac:spMkLst>
            <pc:docMk/>
            <pc:sldMk cId="3967418171" sldId="803"/>
            <ac:spMk id="32" creationId="{602F9E87-2013-43E7-9549-852FE3A18D3A}"/>
          </ac:spMkLst>
        </pc:spChg>
        <pc:spChg chg="mod">
          <ac:chgData name="Thomas" userId="575d030b64f4584e" providerId="LiveId" clId="{71734FF0-E7BD-4E37-AB70-FA70FFC7C74A}" dt="2022-03-24T14:28:43.066" v="4414" actId="1076"/>
          <ac:spMkLst>
            <pc:docMk/>
            <pc:sldMk cId="3967418171" sldId="803"/>
            <ac:spMk id="34" creationId="{9E7B5219-9BD4-4BAF-9EBA-192B3579073E}"/>
          </ac:spMkLst>
        </pc:spChg>
        <pc:spChg chg="del">
          <ac:chgData name="Thomas" userId="575d030b64f4584e" providerId="LiveId" clId="{71734FF0-E7BD-4E37-AB70-FA70FFC7C74A}" dt="2022-03-24T14:07:59.454" v="4337" actId="478"/>
          <ac:spMkLst>
            <pc:docMk/>
            <pc:sldMk cId="3967418171" sldId="803"/>
            <ac:spMk id="35" creationId="{8E78982B-D24D-4CCF-ABD8-74751D2F409C}"/>
          </ac:spMkLst>
        </pc:spChg>
        <pc:spChg chg="mod">
          <ac:chgData name="Thomas" userId="575d030b64f4584e" providerId="LiveId" clId="{71734FF0-E7BD-4E37-AB70-FA70FFC7C74A}" dt="2022-03-24T14:28:57.232" v="4417" actId="1076"/>
          <ac:spMkLst>
            <pc:docMk/>
            <pc:sldMk cId="3967418171" sldId="803"/>
            <ac:spMk id="37" creationId="{FF89F0B8-9AC4-4EBC-A92F-E6681B3D4842}"/>
          </ac:spMkLst>
        </pc:spChg>
        <pc:spChg chg="mod">
          <ac:chgData name="Thomas" userId="575d030b64f4584e" providerId="LiveId" clId="{71734FF0-E7BD-4E37-AB70-FA70FFC7C74A}" dt="2022-03-24T14:28:57.232" v="4417" actId="1076"/>
          <ac:spMkLst>
            <pc:docMk/>
            <pc:sldMk cId="3967418171" sldId="803"/>
            <ac:spMk id="38" creationId="{B8EE997E-3916-409C-8FEF-F5E679639539}"/>
          </ac:spMkLst>
        </pc:spChg>
        <pc:spChg chg="mod">
          <ac:chgData name="Thomas" userId="575d030b64f4584e" providerId="LiveId" clId="{71734FF0-E7BD-4E37-AB70-FA70FFC7C74A}" dt="2022-03-24T14:28:57.232" v="4417" actId="1076"/>
          <ac:spMkLst>
            <pc:docMk/>
            <pc:sldMk cId="3967418171" sldId="803"/>
            <ac:spMk id="39" creationId="{BB98ACD9-D6EA-4188-B949-DAE20B54D212}"/>
          </ac:spMkLst>
        </pc:spChg>
        <pc:spChg chg="mod">
          <ac:chgData name="Thomas" userId="575d030b64f4584e" providerId="LiveId" clId="{71734FF0-E7BD-4E37-AB70-FA70FFC7C74A}" dt="2022-03-28T12:55:23.951" v="7892"/>
          <ac:spMkLst>
            <pc:docMk/>
            <pc:sldMk cId="3967418171" sldId="803"/>
            <ac:spMk id="40" creationId="{C9021501-8F10-4408-87C6-28CD49CEEF33}"/>
          </ac:spMkLst>
        </pc:spChg>
        <pc:graphicFrameChg chg="mod modGraphic">
          <ac:chgData name="Thomas" userId="575d030b64f4584e" providerId="LiveId" clId="{71734FF0-E7BD-4E37-AB70-FA70FFC7C74A}" dt="2022-03-28T10:09:02.624" v="7260"/>
          <ac:graphicFrameMkLst>
            <pc:docMk/>
            <pc:sldMk cId="3967418171" sldId="803"/>
            <ac:graphicFrameMk id="3" creationId="{79E820ED-98B0-4433-8766-E659FF604996}"/>
          </ac:graphicFrameMkLst>
        </pc:graphicFrameChg>
      </pc:sldChg>
      <pc:sldChg chg="addSp delSp modSp add mod">
        <pc:chgData name="Thomas" userId="575d030b64f4584e" providerId="LiveId" clId="{71734FF0-E7BD-4E37-AB70-FA70FFC7C74A}" dt="2022-03-28T12:59:01.611" v="7953" actId="20577"/>
        <pc:sldMkLst>
          <pc:docMk/>
          <pc:sldMk cId="3540158265" sldId="804"/>
        </pc:sldMkLst>
        <pc:spChg chg="add del">
          <ac:chgData name="Thomas" userId="575d030b64f4584e" providerId="LiveId" clId="{71734FF0-E7BD-4E37-AB70-FA70FFC7C74A}" dt="2022-03-24T14:34:53.732" v="4462" actId="478"/>
          <ac:spMkLst>
            <pc:docMk/>
            <pc:sldMk cId="3540158265" sldId="804"/>
            <ac:spMk id="2" creationId="{3C7C19F6-47C8-4F94-85EF-074A4591C0D3}"/>
          </ac:spMkLst>
        </pc:spChg>
        <pc:spChg chg="add del mod">
          <ac:chgData name="Thomas" userId="575d030b64f4584e" providerId="LiveId" clId="{71734FF0-E7BD-4E37-AB70-FA70FFC7C74A}" dt="2022-03-24T14:34:53.732" v="4462" actId="478"/>
          <ac:spMkLst>
            <pc:docMk/>
            <pc:sldMk cId="3540158265" sldId="804"/>
            <ac:spMk id="24" creationId="{F2F1A462-DAC3-4C36-808F-850189E5B73C}"/>
          </ac:spMkLst>
        </pc:spChg>
        <pc:spChg chg="add del mod">
          <ac:chgData name="Thomas" userId="575d030b64f4584e" providerId="LiveId" clId="{71734FF0-E7BD-4E37-AB70-FA70FFC7C74A}" dt="2022-03-24T14:34:53.732" v="4462" actId="478"/>
          <ac:spMkLst>
            <pc:docMk/>
            <pc:sldMk cId="3540158265" sldId="804"/>
            <ac:spMk id="25" creationId="{6495B0DE-2F11-4A34-96E9-7FA2B56D6CDD}"/>
          </ac:spMkLst>
        </pc:spChg>
        <pc:spChg chg="mod">
          <ac:chgData name="Thomas" userId="575d030b64f4584e" providerId="LiveId" clId="{71734FF0-E7BD-4E37-AB70-FA70FFC7C74A}" dt="2022-03-28T12:58:53.896" v="7937"/>
          <ac:spMkLst>
            <pc:docMk/>
            <pc:sldMk cId="3540158265" sldId="804"/>
            <ac:spMk id="40" creationId="{C9021501-8F10-4408-87C6-28CD49CEEF33}"/>
          </ac:spMkLst>
        </pc:spChg>
        <pc:spChg chg="mod">
          <ac:chgData name="Thomas" userId="575d030b64f4584e" providerId="LiveId" clId="{71734FF0-E7BD-4E37-AB70-FA70FFC7C74A}" dt="2022-03-28T12:59:01.611" v="7953" actId="20577"/>
          <ac:spMkLst>
            <pc:docMk/>
            <pc:sldMk cId="3540158265" sldId="804"/>
            <ac:spMk id="41" creationId="{77491D2A-7F72-45CA-B3BE-2AE00F700A98}"/>
          </ac:spMkLst>
        </pc:spChg>
        <pc:grpChg chg="mod">
          <ac:chgData name="Thomas" userId="575d030b64f4584e" providerId="LiveId" clId="{71734FF0-E7BD-4E37-AB70-FA70FFC7C74A}" dt="2022-03-24T14:35:13.733" v="4466" actId="14100"/>
          <ac:grpSpMkLst>
            <pc:docMk/>
            <pc:sldMk cId="3540158265" sldId="804"/>
            <ac:grpSpMk id="32" creationId="{843D552E-013D-45C1-A2CD-04C691D68C33}"/>
          </ac:grpSpMkLst>
        </pc:grpChg>
        <pc:picChg chg="add mod">
          <ac:chgData name="Thomas" userId="575d030b64f4584e" providerId="LiveId" clId="{71734FF0-E7BD-4E37-AB70-FA70FFC7C74A}" dt="2022-03-24T14:36:04.450" v="4512" actId="1076"/>
          <ac:picMkLst>
            <pc:docMk/>
            <pc:sldMk cId="3540158265" sldId="804"/>
            <ac:picMk id="27" creationId="{659A8EC9-2A1D-41D5-A268-EB1D0A313025}"/>
          </ac:picMkLst>
        </pc:picChg>
        <pc:picChg chg="add mod">
          <ac:chgData name="Thomas" userId="575d030b64f4584e" providerId="LiveId" clId="{71734FF0-E7BD-4E37-AB70-FA70FFC7C74A}" dt="2022-03-24T14:36:04.450" v="4512" actId="1076"/>
          <ac:picMkLst>
            <pc:docMk/>
            <pc:sldMk cId="3540158265" sldId="804"/>
            <ac:picMk id="28" creationId="{2BEB0012-096E-4C39-9742-B8A0D8A072E6}"/>
          </ac:picMkLst>
        </pc:picChg>
        <pc:picChg chg="add mod">
          <ac:chgData name="Thomas" userId="575d030b64f4584e" providerId="LiveId" clId="{71734FF0-E7BD-4E37-AB70-FA70FFC7C74A}" dt="2022-03-24T14:36:04.450" v="4512" actId="1076"/>
          <ac:picMkLst>
            <pc:docMk/>
            <pc:sldMk cId="3540158265" sldId="804"/>
            <ac:picMk id="29" creationId="{FD08D9E3-B705-49F4-B89C-A1C99E906742}"/>
          </ac:picMkLst>
        </pc:picChg>
        <pc:picChg chg="add mod">
          <ac:chgData name="Thomas" userId="575d030b64f4584e" providerId="LiveId" clId="{71734FF0-E7BD-4E37-AB70-FA70FFC7C74A}" dt="2022-03-24T14:36:04.450" v="4512" actId="1076"/>
          <ac:picMkLst>
            <pc:docMk/>
            <pc:sldMk cId="3540158265" sldId="804"/>
            <ac:picMk id="30" creationId="{C16A9517-BAB9-4EE7-BEB9-77BEAEE16FB8}"/>
          </ac:picMkLst>
        </pc:picChg>
        <pc:picChg chg="add mod">
          <ac:chgData name="Thomas" userId="575d030b64f4584e" providerId="LiveId" clId="{71734FF0-E7BD-4E37-AB70-FA70FFC7C74A}" dt="2022-03-24T14:36:04.450" v="4512" actId="1076"/>
          <ac:picMkLst>
            <pc:docMk/>
            <pc:sldMk cId="3540158265" sldId="804"/>
            <ac:picMk id="31" creationId="{17FAE344-5E30-484C-99BA-B9F9B3E30797}"/>
          </ac:picMkLst>
        </pc:picChg>
        <pc:picChg chg="add mod">
          <ac:chgData name="Thomas" userId="575d030b64f4584e" providerId="LiveId" clId="{71734FF0-E7BD-4E37-AB70-FA70FFC7C74A}" dt="2022-03-24T14:36:04.450" v="4512" actId="1076"/>
          <ac:picMkLst>
            <pc:docMk/>
            <pc:sldMk cId="3540158265" sldId="804"/>
            <ac:picMk id="33" creationId="{296E164B-5C36-4D17-BBF8-B7531277BF75}"/>
          </ac:picMkLst>
        </pc:picChg>
        <pc:picChg chg="mod">
          <ac:chgData name="Thomas" userId="575d030b64f4584e" providerId="LiveId" clId="{71734FF0-E7BD-4E37-AB70-FA70FFC7C74A}" dt="2022-03-24T14:36:53.646" v="4516" actId="1036"/>
          <ac:picMkLst>
            <pc:docMk/>
            <pc:sldMk cId="3540158265" sldId="804"/>
            <ac:picMk id="53" creationId="{F83C590B-6A49-44D7-BD85-796C44FDDB0B}"/>
          </ac:picMkLst>
        </pc:picChg>
        <pc:picChg chg="mod">
          <ac:chgData name="Thomas" userId="575d030b64f4584e" providerId="LiveId" clId="{71734FF0-E7BD-4E37-AB70-FA70FFC7C74A}" dt="2022-03-24T14:36:53.646" v="4516" actId="1036"/>
          <ac:picMkLst>
            <pc:docMk/>
            <pc:sldMk cId="3540158265" sldId="804"/>
            <ac:picMk id="54" creationId="{4A70DF7E-ABEB-4F30-803E-A04CDFAFAA67}"/>
          </ac:picMkLst>
        </pc:picChg>
        <pc:picChg chg="mod">
          <ac:chgData name="Thomas" userId="575d030b64f4584e" providerId="LiveId" clId="{71734FF0-E7BD-4E37-AB70-FA70FFC7C74A}" dt="2022-03-24T14:36:53.646" v="4516" actId="1036"/>
          <ac:picMkLst>
            <pc:docMk/>
            <pc:sldMk cId="3540158265" sldId="804"/>
            <ac:picMk id="55" creationId="{9E572CDB-6409-40C7-A3C9-9A221DBEC37B}"/>
          </ac:picMkLst>
        </pc:picChg>
        <pc:picChg chg="mod">
          <ac:chgData name="Thomas" userId="575d030b64f4584e" providerId="LiveId" clId="{71734FF0-E7BD-4E37-AB70-FA70FFC7C74A}" dt="2022-03-24T14:36:53.646" v="4516" actId="1036"/>
          <ac:picMkLst>
            <pc:docMk/>
            <pc:sldMk cId="3540158265" sldId="804"/>
            <ac:picMk id="56" creationId="{A6020D92-28CC-44AA-A58C-E654EC7C9582}"/>
          </ac:picMkLst>
        </pc:picChg>
        <pc:picChg chg="mod">
          <ac:chgData name="Thomas" userId="575d030b64f4584e" providerId="LiveId" clId="{71734FF0-E7BD-4E37-AB70-FA70FFC7C74A}" dt="2022-03-24T14:36:53.646" v="4516" actId="1036"/>
          <ac:picMkLst>
            <pc:docMk/>
            <pc:sldMk cId="3540158265" sldId="804"/>
            <ac:picMk id="57" creationId="{89C0A82B-D086-474A-9054-21D6AA3DB042}"/>
          </ac:picMkLst>
        </pc:picChg>
        <pc:picChg chg="mod">
          <ac:chgData name="Thomas" userId="575d030b64f4584e" providerId="LiveId" clId="{71734FF0-E7BD-4E37-AB70-FA70FFC7C74A}" dt="2022-03-24T14:36:53.646" v="4516" actId="1036"/>
          <ac:picMkLst>
            <pc:docMk/>
            <pc:sldMk cId="3540158265" sldId="804"/>
            <ac:picMk id="58" creationId="{DCE8C1E6-1CB8-4819-87A3-1877320712B8}"/>
          </ac:picMkLst>
        </pc:picChg>
        <pc:picChg chg="mod">
          <ac:chgData name="Thomas" userId="575d030b64f4584e" providerId="LiveId" clId="{71734FF0-E7BD-4E37-AB70-FA70FFC7C74A}" dt="2022-03-24T14:36:08.747" v="4513" actId="1076"/>
          <ac:picMkLst>
            <pc:docMk/>
            <pc:sldMk cId="3540158265" sldId="804"/>
            <ac:picMk id="59" creationId="{85E4C96B-1FC6-4C71-864E-7C06D17586C9}"/>
          </ac:picMkLst>
        </pc:picChg>
        <pc:picChg chg="mod">
          <ac:chgData name="Thomas" userId="575d030b64f4584e" providerId="LiveId" clId="{71734FF0-E7BD-4E37-AB70-FA70FFC7C74A}" dt="2022-03-24T14:36:08.747" v="4513" actId="1076"/>
          <ac:picMkLst>
            <pc:docMk/>
            <pc:sldMk cId="3540158265" sldId="804"/>
            <ac:picMk id="60" creationId="{6E8D6045-CF11-43DB-AFBB-DFFC265F282B}"/>
          </ac:picMkLst>
        </pc:picChg>
        <pc:picChg chg="mod">
          <ac:chgData name="Thomas" userId="575d030b64f4584e" providerId="LiveId" clId="{71734FF0-E7BD-4E37-AB70-FA70FFC7C74A}" dt="2022-03-24T14:36:08.747" v="4513" actId="1076"/>
          <ac:picMkLst>
            <pc:docMk/>
            <pc:sldMk cId="3540158265" sldId="804"/>
            <ac:picMk id="61" creationId="{C6FC583C-675B-4740-BFD5-E135B3089131}"/>
          </ac:picMkLst>
        </pc:picChg>
        <pc:picChg chg="mod">
          <ac:chgData name="Thomas" userId="575d030b64f4584e" providerId="LiveId" clId="{71734FF0-E7BD-4E37-AB70-FA70FFC7C74A}" dt="2022-03-24T14:36:08.747" v="4513" actId="1076"/>
          <ac:picMkLst>
            <pc:docMk/>
            <pc:sldMk cId="3540158265" sldId="804"/>
            <ac:picMk id="62" creationId="{8F905960-D215-49AF-8A8A-1654DD32BC45}"/>
          </ac:picMkLst>
        </pc:picChg>
        <pc:picChg chg="mod">
          <ac:chgData name="Thomas" userId="575d030b64f4584e" providerId="LiveId" clId="{71734FF0-E7BD-4E37-AB70-FA70FFC7C74A}" dt="2022-03-24T14:36:08.747" v="4513" actId="1076"/>
          <ac:picMkLst>
            <pc:docMk/>
            <pc:sldMk cId="3540158265" sldId="804"/>
            <ac:picMk id="63" creationId="{8BBEFC77-402A-4E74-9FA8-24859B98759F}"/>
          </ac:picMkLst>
        </pc:picChg>
        <pc:picChg chg="mod">
          <ac:chgData name="Thomas" userId="575d030b64f4584e" providerId="LiveId" clId="{71734FF0-E7BD-4E37-AB70-FA70FFC7C74A}" dt="2022-03-24T14:36:08.747" v="4513" actId="1076"/>
          <ac:picMkLst>
            <pc:docMk/>
            <pc:sldMk cId="3540158265" sldId="804"/>
            <ac:picMk id="64" creationId="{D66D0C51-6A0A-42A4-B29A-9F6376D4CAF2}"/>
          </ac:picMkLst>
        </pc:picChg>
        <pc:cxnChg chg="add mod">
          <ac:chgData name="Thomas" userId="575d030b64f4584e" providerId="LiveId" clId="{71734FF0-E7BD-4E37-AB70-FA70FFC7C74A}" dt="2022-03-24T14:34:46.291" v="4461" actId="1076"/>
          <ac:cxnSpMkLst>
            <pc:docMk/>
            <pc:sldMk cId="3540158265" sldId="804"/>
            <ac:cxnSpMk id="26" creationId="{639125E3-0726-4331-A5DB-77F37ED348B7}"/>
          </ac:cxnSpMkLst>
        </pc:cxnChg>
        <pc:cxnChg chg="mod">
          <ac:chgData name="Thomas" userId="575d030b64f4584e" providerId="LiveId" clId="{71734FF0-E7BD-4E37-AB70-FA70FFC7C74A}" dt="2022-03-24T14:34:40.427" v="4460" actId="571"/>
          <ac:cxnSpMkLst>
            <pc:docMk/>
            <pc:sldMk cId="3540158265" sldId="804"/>
            <ac:cxnSpMk id="36" creationId="{41E2FD96-D7CD-436F-A0D5-4C9360B2AE69}"/>
          </ac:cxnSpMkLst>
        </pc:cxnChg>
        <pc:cxnChg chg="mod">
          <ac:chgData name="Thomas" userId="575d030b64f4584e" providerId="LiveId" clId="{71734FF0-E7BD-4E37-AB70-FA70FFC7C74A}" dt="2022-03-24T14:34:40.427" v="4460" actId="571"/>
          <ac:cxnSpMkLst>
            <pc:docMk/>
            <pc:sldMk cId="3540158265" sldId="804"/>
            <ac:cxnSpMk id="42" creationId="{5B13AE83-6B0E-4058-9AD2-44E08C18BAAF}"/>
          </ac:cxnSpMkLst>
        </pc:cxnChg>
        <pc:cxnChg chg="mod">
          <ac:chgData name="Thomas" userId="575d030b64f4584e" providerId="LiveId" clId="{71734FF0-E7BD-4E37-AB70-FA70FFC7C74A}" dt="2022-03-24T14:34:40.427" v="4460" actId="571"/>
          <ac:cxnSpMkLst>
            <pc:docMk/>
            <pc:sldMk cId="3540158265" sldId="804"/>
            <ac:cxnSpMk id="49" creationId="{FBC94FFA-1D99-4499-BA39-C2233F6D4B45}"/>
          </ac:cxnSpMkLst>
        </pc:cxnChg>
        <pc:cxnChg chg="mod">
          <ac:chgData name="Thomas" userId="575d030b64f4584e" providerId="LiveId" clId="{71734FF0-E7BD-4E37-AB70-FA70FFC7C74A}" dt="2022-03-24T14:34:40.427" v="4460" actId="571"/>
          <ac:cxnSpMkLst>
            <pc:docMk/>
            <pc:sldMk cId="3540158265" sldId="804"/>
            <ac:cxnSpMk id="50" creationId="{5C490352-AC24-4F34-B098-A68EA19B4AB1}"/>
          </ac:cxnSpMkLst>
        </pc:cxnChg>
        <pc:cxnChg chg="mod">
          <ac:chgData name="Thomas" userId="575d030b64f4584e" providerId="LiveId" clId="{71734FF0-E7BD-4E37-AB70-FA70FFC7C74A}" dt="2022-03-24T14:34:40.427" v="4460" actId="571"/>
          <ac:cxnSpMkLst>
            <pc:docMk/>
            <pc:sldMk cId="3540158265" sldId="804"/>
            <ac:cxnSpMk id="51" creationId="{1FEDC42E-AD27-433B-A6D6-0B864F55F1C0}"/>
          </ac:cxnSpMkLst>
        </pc:cxnChg>
        <pc:cxnChg chg="mod">
          <ac:chgData name="Thomas" userId="575d030b64f4584e" providerId="LiveId" clId="{71734FF0-E7BD-4E37-AB70-FA70FFC7C74A}" dt="2022-03-24T14:34:40.427" v="4460" actId="571"/>
          <ac:cxnSpMkLst>
            <pc:docMk/>
            <pc:sldMk cId="3540158265" sldId="804"/>
            <ac:cxnSpMk id="52" creationId="{49E5A187-9135-42F7-9C19-2FDB203B2CB8}"/>
          </ac:cxnSpMkLst>
        </pc:cxnChg>
      </pc:sldChg>
      <pc:sldChg chg="addSp delSp modSp add mod ord">
        <pc:chgData name="Thomas" userId="575d030b64f4584e" providerId="LiveId" clId="{71734FF0-E7BD-4E37-AB70-FA70FFC7C74A}" dt="2022-03-28T13:01:28.598" v="7974" actId="14100"/>
        <pc:sldMkLst>
          <pc:docMk/>
          <pc:sldMk cId="627234722" sldId="805"/>
        </pc:sldMkLst>
        <pc:spChg chg="add del mod">
          <ac:chgData name="Thomas" userId="575d030b64f4584e" providerId="LiveId" clId="{71734FF0-E7BD-4E37-AB70-FA70FFC7C74A}" dt="2022-03-24T14:53:40.026" v="4741" actId="478"/>
          <ac:spMkLst>
            <pc:docMk/>
            <pc:sldMk cId="627234722" sldId="805"/>
            <ac:spMk id="2" creationId="{62457340-DCDB-4B20-B28D-24C85974405D}"/>
          </ac:spMkLst>
        </pc:spChg>
        <pc:spChg chg="add mod">
          <ac:chgData name="Thomas" userId="575d030b64f4584e" providerId="LiveId" clId="{71734FF0-E7BD-4E37-AB70-FA70FFC7C74A}" dt="2022-03-28T13:01:22.734" v="7972" actId="20577"/>
          <ac:spMkLst>
            <pc:docMk/>
            <pc:sldMk cId="627234722" sldId="805"/>
            <ac:spMk id="8" creationId="{D6ACBF68-AC8B-4578-AB51-DB99FA34C921}"/>
          </ac:spMkLst>
        </pc:spChg>
        <pc:spChg chg="add mod">
          <ac:chgData name="Thomas" userId="575d030b64f4584e" providerId="LiveId" clId="{71734FF0-E7BD-4E37-AB70-FA70FFC7C74A}" dt="2022-03-28T13:01:28.598" v="7974" actId="14100"/>
          <ac:spMkLst>
            <pc:docMk/>
            <pc:sldMk cId="627234722" sldId="805"/>
            <ac:spMk id="9" creationId="{C7C0327D-AE45-4FF0-811A-82AC41D66D3F}"/>
          </ac:spMkLst>
        </pc:spChg>
        <pc:spChg chg="mod">
          <ac:chgData name="Thomas" userId="575d030b64f4584e" providerId="LiveId" clId="{71734FF0-E7BD-4E37-AB70-FA70FFC7C74A}" dt="2022-03-24T15:33:54.571" v="5167" actId="207"/>
          <ac:spMkLst>
            <pc:docMk/>
            <pc:sldMk cId="627234722" sldId="805"/>
            <ac:spMk id="10" creationId="{34C67E5B-714E-4E33-9823-5780E3FAB6A7}"/>
          </ac:spMkLst>
        </pc:spChg>
        <pc:spChg chg="del">
          <ac:chgData name="Thomas" userId="575d030b64f4584e" providerId="LiveId" clId="{71734FF0-E7BD-4E37-AB70-FA70FFC7C74A}" dt="2022-03-24T14:50:51.444" v="4667" actId="478"/>
          <ac:spMkLst>
            <pc:docMk/>
            <pc:sldMk cId="627234722" sldId="805"/>
            <ac:spMk id="11" creationId="{22FF5332-E0BD-4B07-B53A-975460B436D3}"/>
          </ac:spMkLst>
        </pc:spChg>
        <pc:spChg chg="add mod topLvl">
          <ac:chgData name="Thomas" userId="575d030b64f4584e" providerId="LiveId" clId="{71734FF0-E7BD-4E37-AB70-FA70FFC7C74A}" dt="2022-03-24T15:50:29.411" v="5325" actId="165"/>
          <ac:spMkLst>
            <pc:docMk/>
            <pc:sldMk cId="627234722" sldId="805"/>
            <ac:spMk id="13" creationId="{72562126-3E99-4F04-8F54-B57C10ACE0CB}"/>
          </ac:spMkLst>
        </pc:spChg>
        <pc:spChg chg="add mod topLvl">
          <ac:chgData name="Thomas" userId="575d030b64f4584e" providerId="LiveId" clId="{71734FF0-E7BD-4E37-AB70-FA70FFC7C74A}" dt="2022-03-24T15:52:20.179" v="5357" actId="14861"/>
          <ac:spMkLst>
            <pc:docMk/>
            <pc:sldMk cId="627234722" sldId="805"/>
            <ac:spMk id="16" creationId="{158662A4-EF68-446D-88B1-91937C1B796F}"/>
          </ac:spMkLst>
        </pc:spChg>
        <pc:spChg chg="del mod ord topLvl">
          <ac:chgData name="Thomas" userId="575d030b64f4584e" providerId="LiveId" clId="{71734FF0-E7BD-4E37-AB70-FA70FFC7C74A}" dt="2022-03-24T15:31:28.027" v="5139" actId="478"/>
          <ac:spMkLst>
            <pc:docMk/>
            <pc:sldMk cId="627234722" sldId="805"/>
            <ac:spMk id="19" creationId="{2C426858-C103-4B1D-8AD8-C11FDBC2C353}"/>
          </ac:spMkLst>
        </pc:spChg>
        <pc:spChg chg="del mod topLvl">
          <ac:chgData name="Thomas" userId="575d030b64f4584e" providerId="LiveId" clId="{71734FF0-E7BD-4E37-AB70-FA70FFC7C74A}" dt="2022-03-24T15:31:12.101" v="5133" actId="478"/>
          <ac:spMkLst>
            <pc:docMk/>
            <pc:sldMk cId="627234722" sldId="805"/>
            <ac:spMk id="20" creationId="{16126A2E-FA99-4DF1-ADF9-07FAA870DF94}"/>
          </ac:spMkLst>
        </pc:spChg>
        <pc:spChg chg="mod">
          <ac:chgData name="Thomas" userId="575d030b64f4584e" providerId="LiveId" clId="{71734FF0-E7BD-4E37-AB70-FA70FFC7C74A}" dt="2022-03-24T15:33:54.571" v="5167" actId="207"/>
          <ac:spMkLst>
            <pc:docMk/>
            <pc:sldMk cId="627234722" sldId="805"/>
            <ac:spMk id="21" creationId="{BC4B94DE-2F51-4FC0-9FB3-1259A0ED71D0}"/>
          </ac:spMkLst>
        </pc:spChg>
        <pc:spChg chg="mod">
          <ac:chgData name="Thomas" userId="575d030b64f4584e" providerId="LiveId" clId="{71734FF0-E7BD-4E37-AB70-FA70FFC7C74A}" dt="2022-03-24T15:33:54.571" v="5167" actId="207"/>
          <ac:spMkLst>
            <pc:docMk/>
            <pc:sldMk cId="627234722" sldId="805"/>
            <ac:spMk id="22" creationId="{BFD7C900-96CA-467A-8BC7-6955C7167E39}"/>
          </ac:spMkLst>
        </pc:spChg>
        <pc:spChg chg="mod">
          <ac:chgData name="Thomas" userId="575d030b64f4584e" providerId="LiveId" clId="{71734FF0-E7BD-4E37-AB70-FA70FFC7C74A}" dt="2022-03-24T15:33:54.571" v="5167" actId="207"/>
          <ac:spMkLst>
            <pc:docMk/>
            <pc:sldMk cId="627234722" sldId="805"/>
            <ac:spMk id="23" creationId="{AC771FBC-55AD-4059-BAE1-1AA7DBB10C58}"/>
          </ac:spMkLst>
        </pc:spChg>
        <pc:spChg chg="mod">
          <ac:chgData name="Thomas" userId="575d030b64f4584e" providerId="LiveId" clId="{71734FF0-E7BD-4E37-AB70-FA70FFC7C74A}" dt="2022-03-24T15:33:54.571" v="5167" actId="207"/>
          <ac:spMkLst>
            <pc:docMk/>
            <pc:sldMk cId="627234722" sldId="805"/>
            <ac:spMk id="24" creationId="{9018CEE8-EA59-4980-A5AE-D57ECDB7FEFB}"/>
          </ac:spMkLst>
        </pc:spChg>
        <pc:spChg chg="mod">
          <ac:chgData name="Thomas" userId="575d030b64f4584e" providerId="LiveId" clId="{71734FF0-E7BD-4E37-AB70-FA70FFC7C74A}" dt="2022-03-24T15:33:54.571" v="5167" actId="207"/>
          <ac:spMkLst>
            <pc:docMk/>
            <pc:sldMk cId="627234722" sldId="805"/>
            <ac:spMk id="25" creationId="{8B238CA0-4CE1-48FD-8E9C-2D37FC772DC0}"/>
          </ac:spMkLst>
        </pc:spChg>
        <pc:spChg chg="mod">
          <ac:chgData name="Thomas" userId="575d030b64f4584e" providerId="LiveId" clId="{71734FF0-E7BD-4E37-AB70-FA70FFC7C74A}" dt="2022-03-24T15:33:54.571" v="5167" actId="207"/>
          <ac:spMkLst>
            <pc:docMk/>
            <pc:sldMk cId="627234722" sldId="805"/>
            <ac:spMk id="26" creationId="{E988C5A9-7598-41F6-814C-8D3A4E1FA570}"/>
          </ac:spMkLst>
        </pc:spChg>
        <pc:spChg chg="mod">
          <ac:chgData name="Thomas" userId="575d030b64f4584e" providerId="LiveId" clId="{71734FF0-E7BD-4E37-AB70-FA70FFC7C74A}" dt="2022-03-24T15:33:54.571" v="5167" actId="207"/>
          <ac:spMkLst>
            <pc:docMk/>
            <pc:sldMk cId="627234722" sldId="805"/>
            <ac:spMk id="27" creationId="{534A0B72-D5C0-4495-9C1E-6852E6DCB1AA}"/>
          </ac:spMkLst>
        </pc:spChg>
        <pc:spChg chg="mod">
          <ac:chgData name="Thomas" userId="575d030b64f4584e" providerId="LiveId" clId="{71734FF0-E7BD-4E37-AB70-FA70FFC7C74A}" dt="2022-03-24T15:33:54.571" v="5167" actId="207"/>
          <ac:spMkLst>
            <pc:docMk/>
            <pc:sldMk cId="627234722" sldId="805"/>
            <ac:spMk id="28" creationId="{7403D16C-5AE9-423E-A9C8-CA8307DAAE16}"/>
          </ac:spMkLst>
        </pc:spChg>
        <pc:spChg chg="mod">
          <ac:chgData name="Thomas" userId="575d030b64f4584e" providerId="LiveId" clId="{71734FF0-E7BD-4E37-AB70-FA70FFC7C74A}" dt="2022-03-24T15:33:54.571" v="5167" actId="207"/>
          <ac:spMkLst>
            <pc:docMk/>
            <pc:sldMk cId="627234722" sldId="805"/>
            <ac:spMk id="29" creationId="{FB22FE8F-D50A-4620-8E55-B873C6E4BD38}"/>
          </ac:spMkLst>
        </pc:spChg>
        <pc:spChg chg="mod">
          <ac:chgData name="Thomas" userId="575d030b64f4584e" providerId="LiveId" clId="{71734FF0-E7BD-4E37-AB70-FA70FFC7C74A}" dt="2022-03-24T15:33:54.571" v="5167" actId="207"/>
          <ac:spMkLst>
            <pc:docMk/>
            <pc:sldMk cId="627234722" sldId="805"/>
            <ac:spMk id="30" creationId="{088B0C6E-37CC-4A1C-A965-E81ED655ADF8}"/>
          </ac:spMkLst>
        </pc:spChg>
        <pc:spChg chg="mod">
          <ac:chgData name="Thomas" userId="575d030b64f4584e" providerId="LiveId" clId="{71734FF0-E7BD-4E37-AB70-FA70FFC7C74A}" dt="2022-03-24T15:33:54.571" v="5167" actId="207"/>
          <ac:spMkLst>
            <pc:docMk/>
            <pc:sldMk cId="627234722" sldId="805"/>
            <ac:spMk id="31" creationId="{DB77653C-E419-418D-A3D2-01B2AC44F73D}"/>
          </ac:spMkLst>
        </pc:spChg>
        <pc:spChg chg="mod">
          <ac:chgData name="Thomas" userId="575d030b64f4584e" providerId="LiveId" clId="{71734FF0-E7BD-4E37-AB70-FA70FFC7C74A}" dt="2022-03-24T15:33:54.571" v="5167" actId="207"/>
          <ac:spMkLst>
            <pc:docMk/>
            <pc:sldMk cId="627234722" sldId="805"/>
            <ac:spMk id="32" creationId="{E3E1D81C-11A0-44DB-9859-49A65E630ABF}"/>
          </ac:spMkLst>
        </pc:spChg>
        <pc:spChg chg="mod">
          <ac:chgData name="Thomas" userId="575d030b64f4584e" providerId="LiveId" clId="{71734FF0-E7BD-4E37-AB70-FA70FFC7C74A}" dt="2022-03-24T15:33:54.571" v="5167" actId="207"/>
          <ac:spMkLst>
            <pc:docMk/>
            <pc:sldMk cId="627234722" sldId="805"/>
            <ac:spMk id="33" creationId="{C099FD74-4694-4CB9-9A82-6D987B9F7B39}"/>
          </ac:spMkLst>
        </pc:spChg>
        <pc:spChg chg="mod">
          <ac:chgData name="Thomas" userId="575d030b64f4584e" providerId="LiveId" clId="{71734FF0-E7BD-4E37-AB70-FA70FFC7C74A}" dt="2022-03-24T15:33:54.571" v="5167" actId="207"/>
          <ac:spMkLst>
            <pc:docMk/>
            <pc:sldMk cId="627234722" sldId="805"/>
            <ac:spMk id="34" creationId="{0B422FC2-6F40-49E6-B2FD-76EBA4509C43}"/>
          </ac:spMkLst>
        </pc:spChg>
        <pc:spChg chg="mod">
          <ac:chgData name="Thomas" userId="575d030b64f4584e" providerId="LiveId" clId="{71734FF0-E7BD-4E37-AB70-FA70FFC7C74A}" dt="2022-03-24T15:33:54.571" v="5167" actId="207"/>
          <ac:spMkLst>
            <pc:docMk/>
            <pc:sldMk cId="627234722" sldId="805"/>
            <ac:spMk id="35" creationId="{266CDCDC-73CC-462A-9441-BB493C5EF23C}"/>
          </ac:spMkLst>
        </pc:spChg>
        <pc:spChg chg="mod">
          <ac:chgData name="Thomas" userId="575d030b64f4584e" providerId="LiveId" clId="{71734FF0-E7BD-4E37-AB70-FA70FFC7C74A}" dt="2022-03-24T15:33:54.571" v="5167" actId="207"/>
          <ac:spMkLst>
            <pc:docMk/>
            <pc:sldMk cId="627234722" sldId="805"/>
            <ac:spMk id="36" creationId="{2C89FFC2-2630-4863-871C-2967C8AF3DC1}"/>
          </ac:spMkLst>
        </pc:spChg>
        <pc:spChg chg="mod">
          <ac:chgData name="Thomas" userId="575d030b64f4584e" providerId="LiveId" clId="{71734FF0-E7BD-4E37-AB70-FA70FFC7C74A}" dt="2022-03-24T15:33:54.571" v="5167" actId="207"/>
          <ac:spMkLst>
            <pc:docMk/>
            <pc:sldMk cId="627234722" sldId="805"/>
            <ac:spMk id="37" creationId="{02C78AEA-4823-464B-AA31-0B392281EFD5}"/>
          </ac:spMkLst>
        </pc:spChg>
        <pc:spChg chg="mod">
          <ac:chgData name="Thomas" userId="575d030b64f4584e" providerId="LiveId" clId="{71734FF0-E7BD-4E37-AB70-FA70FFC7C74A}" dt="2022-03-24T15:33:54.571" v="5167" actId="207"/>
          <ac:spMkLst>
            <pc:docMk/>
            <pc:sldMk cId="627234722" sldId="805"/>
            <ac:spMk id="38" creationId="{DFB30055-1097-4B32-A45A-13A6215186BB}"/>
          </ac:spMkLst>
        </pc:spChg>
        <pc:spChg chg="mod">
          <ac:chgData name="Thomas" userId="575d030b64f4584e" providerId="LiveId" clId="{71734FF0-E7BD-4E37-AB70-FA70FFC7C74A}" dt="2022-03-24T15:33:54.571" v="5167" actId="207"/>
          <ac:spMkLst>
            <pc:docMk/>
            <pc:sldMk cId="627234722" sldId="805"/>
            <ac:spMk id="39" creationId="{D0AB65FF-935F-4B48-B22C-31D76EDAB7C5}"/>
          </ac:spMkLst>
        </pc:spChg>
        <pc:spChg chg="mod">
          <ac:chgData name="Thomas" userId="575d030b64f4584e" providerId="LiveId" clId="{71734FF0-E7BD-4E37-AB70-FA70FFC7C74A}" dt="2022-03-24T15:33:54.571" v="5167" actId="207"/>
          <ac:spMkLst>
            <pc:docMk/>
            <pc:sldMk cId="627234722" sldId="805"/>
            <ac:spMk id="40" creationId="{97DFA30B-FC78-49EF-B36B-0EEED87D9515}"/>
          </ac:spMkLst>
        </pc:spChg>
        <pc:spChg chg="mod">
          <ac:chgData name="Thomas" userId="575d030b64f4584e" providerId="LiveId" clId="{71734FF0-E7BD-4E37-AB70-FA70FFC7C74A}" dt="2022-03-24T15:33:54.571" v="5167" actId="207"/>
          <ac:spMkLst>
            <pc:docMk/>
            <pc:sldMk cId="627234722" sldId="805"/>
            <ac:spMk id="41" creationId="{06AC9053-C0B9-4419-BC74-48B151376966}"/>
          </ac:spMkLst>
        </pc:spChg>
        <pc:spChg chg="mod">
          <ac:chgData name="Thomas" userId="575d030b64f4584e" providerId="LiveId" clId="{71734FF0-E7BD-4E37-AB70-FA70FFC7C74A}" dt="2022-03-24T15:33:54.571" v="5167" actId="207"/>
          <ac:spMkLst>
            <pc:docMk/>
            <pc:sldMk cId="627234722" sldId="805"/>
            <ac:spMk id="42" creationId="{1110992E-54EA-4B9A-935C-993440220BEE}"/>
          </ac:spMkLst>
        </pc:spChg>
        <pc:spChg chg="mod">
          <ac:chgData name="Thomas" userId="575d030b64f4584e" providerId="LiveId" clId="{71734FF0-E7BD-4E37-AB70-FA70FFC7C74A}" dt="2022-03-24T15:33:54.571" v="5167" actId="207"/>
          <ac:spMkLst>
            <pc:docMk/>
            <pc:sldMk cId="627234722" sldId="805"/>
            <ac:spMk id="43" creationId="{7395496C-B6AF-4C64-A6E7-6F8E32740A63}"/>
          </ac:spMkLst>
        </pc:spChg>
        <pc:spChg chg="mod">
          <ac:chgData name="Thomas" userId="575d030b64f4584e" providerId="LiveId" clId="{71734FF0-E7BD-4E37-AB70-FA70FFC7C74A}" dt="2022-03-24T15:33:54.571" v="5167" actId="207"/>
          <ac:spMkLst>
            <pc:docMk/>
            <pc:sldMk cId="627234722" sldId="805"/>
            <ac:spMk id="44" creationId="{1AAFFC86-588E-4585-8264-02C03D572441}"/>
          </ac:spMkLst>
        </pc:spChg>
        <pc:spChg chg="mod">
          <ac:chgData name="Thomas" userId="575d030b64f4584e" providerId="LiveId" clId="{71734FF0-E7BD-4E37-AB70-FA70FFC7C74A}" dt="2022-03-24T15:33:54.571" v="5167" actId="207"/>
          <ac:spMkLst>
            <pc:docMk/>
            <pc:sldMk cId="627234722" sldId="805"/>
            <ac:spMk id="45" creationId="{5296B186-817E-4639-A24F-B8F4AB6DC3CC}"/>
          </ac:spMkLst>
        </pc:spChg>
        <pc:spChg chg="mod">
          <ac:chgData name="Thomas" userId="575d030b64f4584e" providerId="LiveId" clId="{71734FF0-E7BD-4E37-AB70-FA70FFC7C74A}" dt="2022-03-24T15:33:54.571" v="5167" actId="207"/>
          <ac:spMkLst>
            <pc:docMk/>
            <pc:sldMk cId="627234722" sldId="805"/>
            <ac:spMk id="46" creationId="{985B3E64-F0A8-409A-B695-6DD74F869601}"/>
          </ac:spMkLst>
        </pc:spChg>
        <pc:spChg chg="mod">
          <ac:chgData name="Thomas" userId="575d030b64f4584e" providerId="LiveId" clId="{71734FF0-E7BD-4E37-AB70-FA70FFC7C74A}" dt="2022-03-24T15:33:54.571" v="5167" actId="207"/>
          <ac:spMkLst>
            <pc:docMk/>
            <pc:sldMk cId="627234722" sldId="805"/>
            <ac:spMk id="47" creationId="{3E464C85-90D1-430B-9F18-EC1989A9CDAC}"/>
          </ac:spMkLst>
        </pc:spChg>
        <pc:spChg chg="mod">
          <ac:chgData name="Thomas" userId="575d030b64f4584e" providerId="LiveId" clId="{71734FF0-E7BD-4E37-AB70-FA70FFC7C74A}" dt="2022-03-24T15:33:54.571" v="5167" actId="207"/>
          <ac:spMkLst>
            <pc:docMk/>
            <pc:sldMk cId="627234722" sldId="805"/>
            <ac:spMk id="48" creationId="{E4EA90A9-7A04-456B-A686-EF2C4ABB2400}"/>
          </ac:spMkLst>
        </pc:spChg>
        <pc:spChg chg="mod">
          <ac:chgData name="Thomas" userId="575d030b64f4584e" providerId="LiveId" clId="{71734FF0-E7BD-4E37-AB70-FA70FFC7C74A}" dt="2022-03-24T15:33:54.571" v="5167" actId="207"/>
          <ac:spMkLst>
            <pc:docMk/>
            <pc:sldMk cId="627234722" sldId="805"/>
            <ac:spMk id="49" creationId="{51D0D32B-7E55-4D4D-A76D-97B0E1480E83}"/>
          </ac:spMkLst>
        </pc:spChg>
        <pc:spChg chg="mod">
          <ac:chgData name="Thomas" userId="575d030b64f4584e" providerId="LiveId" clId="{71734FF0-E7BD-4E37-AB70-FA70FFC7C74A}" dt="2022-03-24T15:33:54.571" v="5167" actId="207"/>
          <ac:spMkLst>
            <pc:docMk/>
            <pc:sldMk cId="627234722" sldId="805"/>
            <ac:spMk id="50" creationId="{7BF4A2E9-5CE9-4642-A193-E82FB266E8E0}"/>
          </ac:spMkLst>
        </pc:spChg>
        <pc:spChg chg="mod">
          <ac:chgData name="Thomas" userId="575d030b64f4584e" providerId="LiveId" clId="{71734FF0-E7BD-4E37-AB70-FA70FFC7C74A}" dt="2022-03-24T15:33:54.571" v="5167" actId="207"/>
          <ac:spMkLst>
            <pc:docMk/>
            <pc:sldMk cId="627234722" sldId="805"/>
            <ac:spMk id="51" creationId="{C89C326A-FA50-466B-8E05-57A36B3BA30B}"/>
          </ac:spMkLst>
        </pc:spChg>
        <pc:spChg chg="mod">
          <ac:chgData name="Thomas" userId="575d030b64f4584e" providerId="LiveId" clId="{71734FF0-E7BD-4E37-AB70-FA70FFC7C74A}" dt="2022-03-24T15:33:54.571" v="5167" actId="207"/>
          <ac:spMkLst>
            <pc:docMk/>
            <pc:sldMk cId="627234722" sldId="805"/>
            <ac:spMk id="52" creationId="{FEC59EC9-CE96-42A1-B932-5223B808D16D}"/>
          </ac:spMkLst>
        </pc:spChg>
        <pc:spChg chg="mod">
          <ac:chgData name="Thomas" userId="575d030b64f4584e" providerId="LiveId" clId="{71734FF0-E7BD-4E37-AB70-FA70FFC7C74A}" dt="2022-03-24T15:33:54.571" v="5167" actId="207"/>
          <ac:spMkLst>
            <pc:docMk/>
            <pc:sldMk cId="627234722" sldId="805"/>
            <ac:spMk id="53" creationId="{1FDACDFE-C7F4-41C0-BDF6-915560686E24}"/>
          </ac:spMkLst>
        </pc:spChg>
        <pc:spChg chg="mod">
          <ac:chgData name="Thomas" userId="575d030b64f4584e" providerId="LiveId" clId="{71734FF0-E7BD-4E37-AB70-FA70FFC7C74A}" dt="2022-03-24T15:33:54.571" v="5167" actId="207"/>
          <ac:spMkLst>
            <pc:docMk/>
            <pc:sldMk cId="627234722" sldId="805"/>
            <ac:spMk id="54" creationId="{C89DFEA8-511D-4C74-B0E2-33856B06AA06}"/>
          </ac:spMkLst>
        </pc:spChg>
        <pc:spChg chg="mod">
          <ac:chgData name="Thomas" userId="575d030b64f4584e" providerId="LiveId" clId="{71734FF0-E7BD-4E37-AB70-FA70FFC7C74A}" dt="2022-03-24T15:33:54.571" v="5167" actId="207"/>
          <ac:spMkLst>
            <pc:docMk/>
            <pc:sldMk cId="627234722" sldId="805"/>
            <ac:spMk id="55" creationId="{46211A58-D7B5-4A75-8316-489D53D70F83}"/>
          </ac:spMkLst>
        </pc:spChg>
        <pc:spChg chg="mod">
          <ac:chgData name="Thomas" userId="575d030b64f4584e" providerId="LiveId" clId="{71734FF0-E7BD-4E37-AB70-FA70FFC7C74A}" dt="2022-03-24T15:33:54.571" v="5167" actId="207"/>
          <ac:spMkLst>
            <pc:docMk/>
            <pc:sldMk cId="627234722" sldId="805"/>
            <ac:spMk id="56" creationId="{B74BC7C6-1976-46C2-90BF-C04B617EF211}"/>
          </ac:spMkLst>
        </pc:spChg>
        <pc:spChg chg="mod">
          <ac:chgData name="Thomas" userId="575d030b64f4584e" providerId="LiveId" clId="{71734FF0-E7BD-4E37-AB70-FA70FFC7C74A}" dt="2022-03-24T15:33:54.571" v="5167" actId="207"/>
          <ac:spMkLst>
            <pc:docMk/>
            <pc:sldMk cId="627234722" sldId="805"/>
            <ac:spMk id="57" creationId="{08022F79-BE54-44DD-BD62-BF63F3287618}"/>
          </ac:spMkLst>
        </pc:spChg>
        <pc:spChg chg="mod">
          <ac:chgData name="Thomas" userId="575d030b64f4584e" providerId="LiveId" clId="{71734FF0-E7BD-4E37-AB70-FA70FFC7C74A}" dt="2022-03-24T15:33:54.571" v="5167" actId="207"/>
          <ac:spMkLst>
            <pc:docMk/>
            <pc:sldMk cId="627234722" sldId="805"/>
            <ac:spMk id="58" creationId="{417F3B7B-DD0E-4E03-ABA2-BAA704E6E05E}"/>
          </ac:spMkLst>
        </pc:spChg>
        <pc:spChg chg="mod">
          <ac:chgData name="Thomas" userId="575d030b64f4584e" providerId="LiveId" clId="{71734FF0-E7BD-4E37-AB70-FA70FFC7C74A}" dt="2022-03-24T15:33:54.571" v="5167" actId="207"/>
          <ac:spMkLst>
            <pc:docMk/>
            <pc:sldMk cId="627234722" sldId="805"/>
            <ac:spMk id="59" creationId="{280F0115-964D-4863-928E-294BB02124A8}"/>
          </ac:spMkLst>
        </pc:spChg>
        <pc:spChg chg="mod">
          <ac:chgData name="Thomas" userId="575d030b64f4584e" providerId="LiveId" clId="{71734FF0-E7BD-4E37-AB70-FA70FFC7C74A}" dt="2022-03-24T15:33:54.571" v="5167" actId="207"/>
          <ac:spMkLst>
            <pc:docMk/>
            <pc:sldMk cId="627234722" sldId="805"/>
            <ac:spMk id="60" creationId="{11950E37-65E7-472B-AC90-BECFA5D69ECE}"/>
          </ac:spMkLst>
        </pc:spChg>
        <pc:spChg chg="mod">
          <ac:chgData name="Thomas" userId="575d030b64f4584e" providerId="LiveId" clId="{71734FF0-E7BD-4E37-AB70-FA70FFC7C74A}" dt="2022-03-24T15:33:54.571" v="5167" actId="207"/>
          <ac:spMkLst>
            <pc:docMk/>
            <pc:sldMk cId="627234722" sldId="805"/>
            <ac:spMk id="61" creationId="{759E1433-85F5-4B1B-8FE3-54B24D1A8C21}"/>
          </ac:spMkLst>
        </pc:spChg>
        <pc:spChg chg="mod">
          <ac:chgData name="Thomas" userId="575d030b64f4584e" providerId="LiveId" clId="{71734FF0-E7BD-4E37-AB70-FA70FFC7C74A}" dt="2022-03-24T15:33:54.571" v="5167" actId="207"/>
          <ac:spMkLst>
            <pc:docMk/>
            <pc:sldMk cId="627234722" sldId="805"/>
            <ac:spMk id="62" creationId="{2F08416C-80CE-42FC-BF6C-57445B37E804}"/>
          </ac:spMkLst>
        </pc:spChg>
        <pc:spChg chg="mod">
          <ac:chgData name="Thomas" userId="575d030b64f4584e" providerId="LiveId" clId="{71734FF0-E7BD-4E37-AB70-FA70FFC7C74A}" dt="2022-03-24T15:33:54.571" v="5167" actId="207"/>
          <ac:spMkLst>
            <pc:docMk/>
            <pc:sldMk cId="627234722" sldId="805"/>
            <ac:spMk id="63" creationId="{148CD974-0D8D-49A1-A5A0-F4CF9CF714B0}"/>
          </ac:spMkLst>
        </pc:spChg>
        <pc:spChg chg="mod">
          <ac:chgData name="Thomas" userId="575d030b64f4584e" providerId="LiveId" clId="{71734FF0-E7BD-4E37-AB70-FA70FFC7C74A}" dt="2022-03-24T15:33:54.571" v="5167" actId="207"/>
          <ac:spMkLst>
            <pc:docMk/>
            <pc:sldMk cId="627234722" sldId="805"/>
            <ac:spMk id="256" creationId="{B0EA7397-ADF3-48DA-8E07-A1BE4F8707CB}"/>
          </ac:spMkLst>
        </pc:spChg>
        <pc:spChg chg="mod">
          <ac:chgData name="Thomas" userId="575d030b64f4584e" providerId="LiveId" clId="{71734FF0-E7BD-4E37-AB70-FA70FFC7C74A}" dt="2022-03-24T15:33:54.571" v="5167" actId="207"/>
          <ac:spMkLst>
            <pc:docMk/>
            <pc:sldMk cId="627234722" sldId="805"/>
            <ac:spMk id="257" creationId="{1FB3ABEE-0B20-4FAA-8BF8-80139021008A}"/>
          </ac:spMkLst>
        </pc:spChg>
        <pc:spChg chg="mod">
          <ac:chgData name="Thomas" userId="575d030b64f4584e" providerId="LiveId" clId="{71734FF0-E7BD-4E37-AB70-FA70FFC7C74A}" dt="2022-03-24T15:33:54.571" v="5167" actId="207"/>
          <ac:spMkLst>
            <pc:docMk/>
            <pc:sldMk cId="627234722" sldId="805"/>
            <ac:spMk id="258" creationId="{493AFB68-D0C7-48AD-88CE-CCDE46792EA8}"/>
          </ac:spMkLst>
        </pc:spChg>
        <pc:spChg chg="mod">
          <ac:chgData name="Thomas" userId="575d030b64f4584e" providerId="LiveId" clId="{71734FF0-E7BD-4E37-AB70-FA70FFC7C74A}" dt="2022-03-24T15:33:54.571" v="5167" actId="207"/>
          <ac:spMkLst>
            <pc:docMk/>
            <pc:sldMk cId="627234722" sldId="805"/>
            <ac:spMk id="259" creationId="{C739CE67-640A-49FE-BB68-F0BAA5938D63}"/>
          </ac:spMkLst>
        </pc:spChg>
        <pc:spChg chg="mod">
          <ac:chgData name="Thomas" userId="575d030b64f4584e" providerId="LiveId" clId="{71734FF0-E7BD-4E37-AB70-FA70FFC7C74A}" dt="2022-03-24T15:33:54.571" v="5167" actId="207"/>
          <ac:spMkLst>
            <pc:docMk/>
            <pc:sldMk cId="627234722" sldId="805"/>
            <ac:spMk id="260" creationId="{99A1D93F-38EB-4B40-B055-E482BD8DCB88}"/>
          </ac:spMkLst>
        </pc:spChg>
        <pc:spChg chg="mod">
          <ac:chgData name="Thomas" userId="575d030b64f4584e" providerId="LiveId" clId="{71734FF0-E7BD-4E37-AB70-FA70FFC7C74A}" dt="2022-03-24T15:33:54.571" v="5167" actId="207"/>
          <ac:spMkLst>
            <pc:docMk/>
            <pc:sldMk cId="627234722" sldId="805"/>
            <ac:spMk id="261" creationId="{E5AFF9A8-C1F0-4C59-ACFE-9D07D3494332}"/>
          </ac:spMkLst>
        </pc:spChg>
        <pc:spChg chg="mod">
          <ac:chgData name="Thomas" userId="575d030b64f4584e" providerId="LiveId" clId="{71734FF0-E7BD-4E37-AB70-FA70FFC7C74A}" dt="2022-03-24T15:33:54.571" v="5167" actId="207"/>
          <ac:spMkLst>
            <pc:docMk/>
            <pc:sldMk cId="627234722" sldId="805"/>
            <ac:spMk id="262" creationId="{A1545835-E436-4054-9EED-15C7896C3221}"/>
          </ac:spMkLst>
        </pc:spChg>
        <pc:spChg chg="mod">
          <ac:chgData name="Thomas" userId="575d030b64f4584e" providerId="LiveId" clId="{71734FF0-E7BD-4E37-AB70-FA70FFC7C74A}" dt="2022-03-24T15:33:54.571" v="5167" actId="207"/>
          <ac:spMkLst>
            <pc:docMk/>
            <pc:sldMk cId="627234722" sldId="805"/>
            <ac:spMk id="263" creationId="{CF6B31AC-980C-4A9C-A5B2-3869A6803204}"/>
          </ac:spMkLst>
        </pc:spChg>
        <pc:spChg chg="mod">
          <ac:chgData name="Thomas" userId="575d030b64f4584e" providerId="LiveId" clId="{71734FF0-E7BD-4E37-AB70-FA70FFC7C74A}" dt="2022-03-24T15:33:54.571" v="5167" actId="207"/>
          <ac:spMkLst>
            <pc:docMk/>
            <pc:sldMk cId="627234722" sldId="805"/>
            <ac:spMk id="264" creationId="{932A15B5-A8F2-4CF3-B032-023CEFB61756}"/>
          </ac:spMkLst>
        </pc:spChg>
        <pc:spChg chg="mod">
          <ac:chgData name="Thomas" userId="575d030b64f4584e" providerId="LiveId" clId="{71734FF0-E7BD-4E37-AB70-FA70FFC7C74A}" dt="2022-03-24T15:33:54.571" v="5167" actId="207"/>
          <ac:spMkLst>
            <pc:docMk/>
            <pc:sldMk cId="627234722" sldId="805"/>
            <ac:spMk id="265" creationId="{83BFFD93-480B-4792-BDEC-62AA486673A2}"/>
          </ac:spMkLst>
        </pc:spChg>
        <pc:spChg chg="mod">
          <ac:chgData name="Thomas" userId="575d030b64f4584e" providerId="LiveId" clId="{71734FF0-E7BD-4E37-AB70-FA70FFC7C74A}" dt="2022-03-24T15:33:54.571" v="5167" actId="207"/>
          <ac:spMkLst>
            <pc:docMk/>
            <pc:sldMk cId="627234722" sldId="805"/>
            <ac:spMk id="266" creationId="{6A7C2BA4-06FB-4823-8DA2-81F50A3FC014}"/>
          </ac:spMkLst>
        </pc:spChg>
        <pc:spChg chg="mod">
          <ac:chgData name="Thomas" userId="575d030b64f4584e" providerId="LiveId" clId="{71734FF0-E7BD-4E37-AB70-FA70FFC7C74A}" dt="2022-03-24T15:33:54.571" v="5167" actId="207"/>
          <ac:spMkLst>
            <pc:docMk/>
            <pc:sldMk cId="627234722" sldId="805"/>
            <ac:spMk id="267" creationId="{0F50F0AA-3E34-4A35-BA1F-0560C4BDF1DC}"/>
          </ac:spMkLst>
        </pc:spChg>
        <pc:spChg chg="mod">
          <ac:chgData name="Thomas" userId="575d030b64f4584e" providerId="LiveId" clId="{71734FF0-E7BD-4E37-AB70-FA70FFC7C74A}" dt="2022-03-24T15:33:54.571" v="5167" actId="207"/>
          <ac:spMkLst>
            <pc:docMk/>
            <pc:sldMk cId="627234722" sldId="805"/>
            <ac:spMk id="268" creationId="{D54BECC4-2F94-4825-AA2D-CEB9BC66EDF4}"/>
          </ac:spMkLst>
        </pc:spChg>
        <pc:spChg chg="mod">
          <ac:chgData name="Thomas" userId="575d030b64f4584e" providerId="LiveId" clId="{71734FF0-E7BD-4E37-AB70-FA70FFC7C74A}" dt="2022-03-24T15:36:41.168" v="5221" actId="207"/>
          <ac:spMkLst>
            <pc:docMk/>
            <pc:sldMk cId="627234722" sldId="805"/>
            <ac:spMk id="270" creationId="{DC876ABC-292A-4CCC-9895-F6CFDABCFE06}"/>
          </ac:spMkLst>
        </pc:spChg>
        <pc:spChg chg="mod">
          <ac:chgData name="Thomas" userId="575d030b64f4584e" providerId="LiveId" clId="{71734FF0-E7BD-4E37-AB70-FA70FFC7C74A}" dt="2022-03-24T15:36:54.743" v="5235" actId="14861"/>
          <ac:spMkLst>
            <pc:docMk/>
            <pc:sldMk cId="627234722" sldId="805"/>
            <ac:spMk id="271" creationId="{1C51574F-0FFE-44CB-A9C0-B4AF3D87BE0F}"/>
          </ac:spMkLst>
        </pc:spChg>
        <pc:spChg chg="mod">
          <ac:chgData name="Thomas" userId="575d030b64f4584e" providerId="LiveId" clId="{71734FF0-E7BD-4E37-AB70-FA70FFC7C74A}" dt="2022-03-24T15:36:37.690" v="5220" actId="692"/>
          <ac:spMkLst>
            <pc:docMk/>
            <pc:sldMk cId="627234722" sldId="805"/>
            <ac:spMk id="272" creationId="{C7D1D448-A198-4706-8C0D-A454D87205EA}"/>
          </ac:spMkLst>
        </pc:spChg>
        <pc:spChg chg="del mod">
          <ac:chgData name="Thomas" userId="575d030b64f4584e" providerId="LiveId" clId="{71734FF0-E7BD-4E37-AB70-FA70FFC7C74A}" dt="2022-03-24T15:36:44.774" v="5222" actId="478"/>
          <ac:spMkLst>
            <pc:docMk/>
            <pc:sldMk cId="627234722" sldId="805"/>
            <ac:spMk id="273" creationId="{64580912-3139-4585-A9B2-61647CCAE9B7}"/>
          </ac:spMkLst>
        </pc:spChg>
        <pc:spChg chg="del">
          <ac:chgData name="Thomas" userId="575d030b64f4584e" providerId="LiveId" clId="{71734FF0-E7BD-4E37-AB70-FA70FFC7C74A}" dt="2022-03-24T14:50:51.444" v="4667" actId="478"/>
          <ac:spMkLst>
            <pc:docMk/>
            <pc:sldMk cId="627234722" sldId="805"/>
            <ac:spMk id="310" creationId="{4510765D-5E5A-4BC0-8799-A7FE3C59BDF2}"/>
          </ac:spMkLst>
        </pc:spChg>
        <pc:grpChg chg="add del mod">
          <ac:chgData name="Thomas" userId="575d030b64f4584e" providerId="LiveId" clId="{71734FF0-E7BD-4E37-AB70-FA70FFC7C74A}" dt="2022-03-24T15:50:29.411" v="5325" actId="165"/>
          <ac:grpSpMkLst>
            <pc:docMk/>
            <pc:sldMk cId="627234722" sldId="805"/>
            <ac:grpSpMk id="3" creationId="{5ABDE417-84B9-4C28-82E3-66A3501379C8}"/>
          </ac:grpSpMkLst>
        </pc:grpChg>
        <pc:grpChg chg="mod">
          <ac:chgData name="Thomas" userId="575d030b64f4584e" providerId="LiveId" clId="{71734FF0-E7BD-4E37-AB70-FA70FFC7C74A}" dt="2022-03-24T15:33:54.571" v="5167" actId="207"/>
          <ac:grpSpMkLst>
            <pc:docMk/>
            <pc:sldMk cId="627234722" sldId="805"/>
            <ac:grpSpMk id="7" creationId="{298D5740-8B3A-453C-BE11-E20B713E7195}"/>
          </ac:grpSpMkLst>
        </pc:grpChg>
        <pc:grpChg chg="add del mod">
          <ac:chgData name="Thomas" userId="575d030b64f4584e" providerId="LiveId" clId="{71734FF0-E7BD-4E37-AB70-FA70FFC7C74A}" dt="2022-03-24T15:31:12.101" v="5133" actId="478"/>
          <ac:grpSpMkLst>
            <pc:docMk/>
            <pc:sldMk cId="627234722" sldId="805"/>
            <ac:grpSpMk id="18" creationId="{8409BB59-3D2D-4CC5-85D4-6D18B891C25C}"/>
          </ac:grpSpMkLst>
        </pc:grpChg>
        <pc:grpChg chg="del mod">
          <ac:chgData name="Thomas" userId="575d030b64f4584e" providerId="LiveId" clId="{71734FF0-E7BD-4E37-AB70-FA70FFC7C74A}" dt="2022-03-24T15:37:28.030" v="5244" actId="478"/>
          <ac:grpSpMkLst>
            <pc:docMk/>
            <pc:sldMk cId="627234722" sldId="805"/>
            <ac:grpSpMk id="269" creationId="{61D80804-D99A-444E-850C-ED6D8F660899}"/>
          </ac:grpSpMkLst>
        </pc:grpChg>
        <pc:picChg chg="add del mod modCrop">
          <ac:chgData name="Thomas" userId="575d030b64f4584e" providerId="LiveId" clId="{71734FF0-E7BD-4E37-AB70-FA70FFC7C74A}" dt="2022-03-24T15:51:17.887" v="5336" actId="207"/>
          <ac:picMkLst>
            <pc:docMk/>
            <pc:sldMk cId="627234722" sldId="805"/>
            <ac:picMk id="5" creationId="{07B244E1-923A-4858-82F7-AACE9760F9B8}"/>
          </ac:picMkLst>
        </pc:picChg>
        <pc:picChg chg="del">
          <ac:chgData name="Thomas" userId="575d030b64f4584e" providerId="LiveId" clId="{71734FF0-E7BD-4E37-AB70-FA70FFC7C74A}" dt="2022-03-24T14:50:41.859" v="4666" actId="478"/>
          <ac:picMkLst>
            <pc:docMk/>
            <pc:sldMk cId="627234722" sldId="805"/>
            <ac:picMk id="6" creationId="{934E8AF8-4BDD-49A6-8069-2AB08A47472E}"/>
          </ac:picMkLst>
        </pc:picChg>
        <pc:picChg chg="del">
          <ac:chgData name="Thomas" userId="575d030b64f4584e" providerId="LiveId" clId="{71734FF0-E7BD-4E37-AB70-FA70FFC7C74A}" dt="2022-03-24T14:50:41.859" v="4666" actId="478"/>
          <ac:picMkLst>
            <pc:docMk/>
            <pc:sldMk cId="627234722" sldId="805"/>
            <ac:picMk id="14" creationId="{3BDCEC59-45B8-435C-9C8A-39E702919239}"/>
          </ac:picMkLst>
        </pc:picChg>
        <pc:picChg chg="del">
          <ac:chgData name="Thomas" userId="575d030b64f4584e" providerId="LiveId" clId="{71734FF0-E7BD-4E37-AB70-FA70FFC7C74A}" dt="2022-03-24T14:50:41.859" v="4666" actId="478"/>
          <ac:picMkLst>
            <pc:docMk/>
            <pc:sldMk cId="627234722" sldId="805"/>
            <ac:picMk id="15" creationId="{27737497-FE6B-455D-89B6-CE8846AD7448}"/>
          </ac:picMkLst>
        </pc:picChg>
        <pc:picChg chg="add del mod">
          <ac:chgData name="Thomas" userId="575d030b64f4584e" providerId="LiveId" clId="{71734FF0-E7BD-4E37-AB70-FA70FFC7C74A}" dt="2022-03-24T15:32:52.208" v="5143" actId="478"/>
          <ac:picMkLst>
            <pc:docMk/>
            <pc:sldMk cId="627234722" sldId="805"/>
            <ac:picMk id="17" creationId="{56EFB241-5743-4598-99CF-C566C3AC3F28}"/>
          </ac:picMkLst>
        </pc:picChg>
        <pc:picChg chg="add del mod">
          <ac:chgData name="Thomas" userId="575d030b64f4584e" providerId="LiveId" clId="{71734FF0-E7BD-4E37-AB70-FA70FFC7C74A}" dt="2022-03-24T15:36:29.173" v="5218" actId="27803"/>
          <ac:picMkLst>
            <pc:docMk/>
            <pc:sldMk cId="627234722" sldId="805"/>
            <ac:picMk id="78" creationId="{22A5C397-F54E-4A40-9E4B-EC9CBACF1590}"/>
          </ac:picMkLst>
        </pc:picChg>
        <pc:picChg chg="add mod">
          <ac:chgData name="Thomas" userId="575d030b64f4584e" providerId="LiveId" clId="{71734FF0-E7BD-4E37-AB70-FA70FFC7C74A}" dt="2022-03-24T15:37:25.748" v="5242" actId="1076"/>
          <ac:picMkLst>
            <pc:docMk/>
            <pc:sldMk cId="627234722" sldId="805"/>
            <ac:picMk id="86" creationId="{AAE0EE83-D3DE-4F73-8F56-23C29F552879}"/>
          </ac:picMkLst>
        </pc:picChg>
        <pc:picChg chg="add mod">
          <ac:chgData name="Thomas" userId="575d030b64f4584e" providerId="LiveId" clId="{71734FF0-E7BD-4E37-AB70-FA70FFC7C74A}" dt="2022-03-24T15:37:26.618" v="5243" actId="571"/>
          <ac:picMkLst>
            <pc:docMk/>
            <pc:sldMk cId="627234722" sldId="805"/>
            <ac:picMk id="87" creationId="{DA614695-8C16-4423-86D2-987D2CDD76A5}"/>
          </ac:picMkLst>
        </pc:picChg>
        <pc:picChg chg="add mod">
          <ac:chgData name="Thomas" userId="575d030b64f4584e" providerId="LiveId" clId="{71734FF0-E7BD-4E37-AB70-FA70FFC7C74A}" dt="2022-03-24T15:37:31.268" v="5246" actId="1076"/>
          <ac:picMkLst>
            <pc:docMk/>
            <pc:sldMk cId="627234722" sldId="805"/>
            <ac:picMk id="88" creationId="{A22E6639-AB79-4D85-A7C7-EFEC581E453F}"/>
          </ac:picMkLst>
        </pc:picChg>
        <pc:picChg chg="add mod">
          <ac:chgData name="Thomas" userId="575d030b64f4584e" providerId="LiveId" clId="{71734FF0-E7BD-4E37-AB70-FA70FFC7C74A}" dt="2022-03-24T15:37:37.126" v="5248" actId="1076"/>
          <ac:picMkLst>
            <pc:docMk/>
            <pc:sldMk cId="627234722" sldId="805"/>
            <ac:picMk id="89" creationId="{918599FB-C067-4F07-A656-C707EB377F88}"/>
          </ac:picMkLst>
        </pc:picChg>
        <pc:picChg chg="add mod">
          <ac:chgData name="Thomas" userId="575d030b64f4584e" providerId="LiveId" clId="{71734FF0-E7BD-4E37-AB70-FA70FFC7C74A}" dt="2022-03-24T15:37:39.679" v="5250" actId="1076"/>
          <ac:picMkLst>
            <pc:docMk/>
            <pc:sldMk cId="627234722" sldId="805"/>
            <ac:picMk id="90" creationId="{855ED0F6-2B86-4416-8AD9-C585BBED3B44}"/>
          </ac:picMkLst>
        </pc:picChg>
        <pc:picChg chg="add mod">
          <ac:chgData name="Thomas" userId="575d030b64f4584e" providerId="LiveId" clId="{71734FF0-E7BD-4E37-AB70-FA70FFC7C74A}" dt="2022-03-24T15:37:41.971" v="5252" actId="1076"/>
          <ac:picMkLst>
            <pc:docMk/>
            <pc:sldMk cId="627234722" sldId="805"/>
            <ac:picMk id="91" creationId="{1622C5BC-A375-4947-A564-C1ED8381EE6B}"/>
          </ac:picMkLst>
        </pc:picChg>
        <pc:picChg chg="add mod">
          <ac:chgData name="Thomas" userId="575d030b64f4584e" providerId="LiveId" clId="{71734FF0-E7BD-4E37-AB70-FA70FFC7C74A}" dt="2022-03-24T15:37:45.069" v="5254" actId="1076"/>
          <ac:picMkLst>
            <pc:docMk/>
            <pc:sldMk cId="627234722" sldId="805"/>
            <ac:picMk id="92" creationId="{59C00514-825C-4687-A3C0-527966097CC7}"/>
          </ac:picMkLst>
        </pc:picChg>
        <pc:picChg chg="add mod">
          <ac:chgData name="Thomas" userId="575d030b64f4584e" providerId="LiveId" clId="{71734FF0-E7BD-4E37-AB70-FA70FFC7C74A}" dt="2022-03-24T15:37:23.048" v="5240" actId="1076"/>
          <ac:picMkLst>
            <pc:docMk/>
            <pc:sldMk cId="627234722" sldId="805"/>
            <ac:picMk id="275" creationId="{B1AA1607-20B1-4641-B039-912F43B4D56E}"/>
          </ac:picMkLst>
        </pc:picChg>
      </pc:sldChg>
      <pc:sldChg chg="addSp delSp modSp add mod ord">
        <pc:chgData name="Thomas" userId="575d030b64f4584e" providerId="LiveId" clId="{71734FF0-E7BD-4E37-AB70-FA70FFC7C74A}" dt="2022-03-28T13:01:01.134" v="7963" actId="20577"/>
        <pc:sldMkLst>
          <pc:docMk/>
          <pc:sldMk cId="3675961884" sldId="806"/>
        </pc:sldMkLst>
        <pc:spChg chg="add del mod ord topLvl">
          <ac:chgData name="Thomas" userId="575d030b64f4584e" providerId="LiveId" clId="{71734FF0-E7BD-4E37-AB70-FA70FFC7C74A}" dt="2022-03-24T15:21:54" v="4973"/>
          <ac:spMkLst>
            <pc:docMk/>
            <pc:sldMk cId="3675961884" sldId="806"/>
            <ac:spMk id="4" creationId="{28A23420-413F-4F66-B6BE-BBDDD65832BE}"/>
          </ac:spMkLst>
        </pc:spChg>
        <pc:spChg chg="add del mod">
          <ac:chgData name="Thomas" userId="575d030b64f4584e" providerId="LiveId" clId="{71734FF0-E7BD-4E37-AB70-FA70FFC7C74A}" dt="2022-03-24T15:21:54" v="4973"/>
          <ac:spMkLst>
            <pc:docMk/>
            <pc:sldMk cId="3675961884" sldId="806"/>
            <ac:spMk id="9" creationId="{E5B27B6C-F950-4AE8-86AA-026C27BA377E}"/>
          </ac:spMkLst>
        </pc:spChg>
        <pc:spChg chg="mod ord">
          <ac:chgData name="Thomas" userId="575d030b64f4584e" providerId="LiveId" clId="{71734FF0-E7BD-4E37-AB70-FA70FFC7C74A}" dt="2022-03-24T15:26:45.530" v="5106" actId="207"/>
          <ac:spMkLst>
            <pc:docMk/>
            <pc:sldMk cId="3675961884" sldId="806"/>
            <ac:spMk id="38" creationId="{7F66FC1B-8F1B-4C5E-BCF5-2F2DE9395399}"/>
          </ac:spMkLst>
        </pc:spChg>
        <pc:spChg chg="mod">
          <ac:chgData name="Thomas" userId="575d030b64f4584e" providerId="LiveId" clId="{71734FF0-E7BD-4E37-AB70-FA70FFC7C74A}" dt="2022-03-28T13:01:01.134" v="7963" actId="20577"/>
          <ac:spMkLst>
            <pc:docMk/>
            <pc:sldMk cId="3675961884" sldId="806"/>
            <ac:spMk id="40" creationId="{C9021501-8F10-4408-87C6-28CD49CEEF33}"/>
          </ac:spMkLst>
        </pc:spChg>
        <pc:spChg chg="mod">
          <ac:chgData name="Thomas" userId="575d030b64f4584e" providerId="LiveId" clId="{71734FF0-E7BD-4E37-AB70-FA70FFC7C74A}" dt="2022-03-28T12:59:50.997" v="7955" actId="14100"/>
          <ac:spMkLst>
            <pc:docMk/>
            <pc:sldMk cId="3675961884" sldId="806"/>
            <ac:spMk id="41" creationId="{77491D2A-7F72-45CA-B3BE-2AE00F700A98}"/>
          </ac:spMkLst>
        </pc:spChg>
        <pc:spChg chg="del mod">
          <ac:chgData name="Thomas" userId="575d030b64f4584e" providerId="LiveId" clId="{71734FF0-E7BD-4E37-AB70-FA70FFC7C74A}" dt="2022-03-24T15:22:40.837" v="4985" actId="478"/>
          <ac:spMkLst>
            <pc:docMk/>
            <pc:sldMk cId="3675961884" sldId="806"/>
            <ac:spMk id="45" creationId="{6B75B372-94D7-440D-BA12-5D8A977ABBB4}"/>
          </ac:spMkLst>
        </pc:spChg>
        <pc:spChg chg="mod">
          <ac:chgData name="Thomas" userId="575d030b64f4584e" providerId="LiveId" clId="{71734FF0-E7BD-4E37-AB70-FA70FFC7C74A}" dt="2022-03-24T15:52:59.539" v="5360" actId="207"/>
          <ac:spMkLst>
            <pc:docMk/>
            <pc:sldMk cId="3675961884" sldId="806"/>
            <ac:spMk id="46" creationId="{28FB65C7-EBDF-4310-9E39-910A900D8441}"/>
          </ac:spMkLst>
        </pc:spChg>
        <pc:spChg chg="mod">
          <ac:chgData name="Thomas" userId="575d030b64f4584e" providerId="LiveId" clId="{71734FF0-E7BD-4E37-AB70-FA70FFC7C74A}" dt="2022-03-24T15:52:59.539" v="5360" actId="207"/>
          <ac:spMkLst>
            <pc:docMk/>
            <pc:sldMk cId="3675961884" sldId="806"/>
            <ac:spMk id="47" creationId="{A52E1937-0FE7-41F7-B8DB-3CA722DCD5AE}"/>
          </ac:spMkLst>
        </pc:spChg>
        <pc:spChg chg="mod">
          <ac:chgData name="Thomas" userId="575d030b64f4584e" providerId="LiveId" clId="{71734FF0-E7BD-4E37-AB70-FA70FFC7C74A}" dt="2022-03-24T15:23:55.162" v="5008" actId="571"/>
          <ac:spMkLst>
            <pc:docMk/>
            <pc:sldMk cId="3675961884" sldId="806"/>
            <ac:spMk id="67" creationId="{BBFA6995-0890-417B-847D-B341C6F47AA1}"/>
          </ac:spMkLst>
        </pc:spChg>
        <pc:spChg chg="mod">
          <ac:chgData name="Thomas" userId="575d030b64f4584e" providerId="LiveId" clId="{71734FF0-E7BD-4E37-AB70-FA70FFC7C74A}" dt="2022-03-24T15:23:55.162" v="5008" actId="571"/>
          <ac:spMkLst>
            <pc:docMk/>
            <pc:sldMk cId="3675961884" sldId="806"/>
            <ac:spMk id="68" creationId="{FF86127F-5BD4-436C-9B62-89180C205C75}"/>
          </ac:spMkLst>
        </pc:spChg>
        <pc:spChg chg="mod">
          <ac:chgData name="Thomas" userId="575d030b64f4584e" providerId="LiveId" clId="{71734FF0-E7BD-4E37-AB70-FA70FFC7C74A}" dt="2022-03-24T15:52:51.226" v="5359" actId="207"/>
          <ac:spMkLst>
            <pc:docMk/>
            <pc:sldMk cId="3675961884" sldId="806"/>
            <ac:spMk id="72" creationId="{0C33C1C9-98C0-422D-8392-5B1BEF3A978A}"/>
          </ac:spMkLst>
        </pc:spChg>
        <pc:spChg chg="mod">
          <ac:chgData name="Thomas" userId="575d030b64f4584e" providerId="LiveId" clId="{71734FF0-E7BD-4E37-AB70-FA70FFC7C74A}" dt="2022-03-24T15:52:51.226" v="5359" actId="207"/>
          <ac:spMkLst>
            <pc:docMk/>
            <pc:sldMk cId="3675961884" sldId="806"/>
            <ac:spMk id="73" creationId="{D45025AC-1451-4878-B2C1-ED35A3628014}"/>
          </ac:spMkLst>
        </pc:spChg>
        <pc:spChg chg="mod">
          <ac:chgData name="Thomas" userId="575d030b64f4584e" providerId="LiveId" clId="{71734FF0-E7BD-4E37-AB70-FA70FFC7C74A}" dt="2022-03-24T15:53:09.794" v="5362" actId="207"/>
          <ac:spMkLst>
            <pc:docMk/>
            <pc:sldMk cId="3675961884" sldId="806"/>
            <ac:spMk id="77" creationId="{33026C7F-8EDF-4BAE-BCD6-035BBF73374D}"/>
          </ac:spMkLst>
        </pc:spChg>
        <pc:spChg chg="mod">
          <ac:chgData name="Thomas" userId="575d030b64f4584e" providerId="LiveId" clId="{71734FF0-E7BD-4E37-AB70-FA70FFC7C74A}" dt="2022-03-24T15:53:09.794" v="5362" actId="207"/>
          <ac:spMkLst>
            <pc:docMk/>
            <pc:sldMk cId="3675961884" sldId="806"/>
            <ac:spMk id="78" creationId="{05745D48-1A18-4604-8986-24C38EC0FBB5}"/>
          </ac:spMkLst>
        </pc:spChg>
        <pc:spChg chg="mod">
          <ac:chgData name="Thomas" userId="575d030b64f4584e" providerId="LiveId" clId="{71734FF0-E7BD-4E37-AB70-FA70FFC7C74A}" dt="2022-03-24T15:53:04.644" v="5361" actId="207"/>
          <ac:spMkLst>
            <pc:docMk/>
            <pc:sldMk cId="3675961884" sldId="806"/>
            <ac:spMk id="82" creationId="{0CF33C87-75D6-4158-8BC1-5E1A2629F643}"/>
          </ac:spMkLst>
        </pc:spChg>
        <pc:spChg chg="mod">
          <ac:chgData name="Thomas" userId="575d030b64f4584e" providerId="LiveId" clId="{71734FF0-E7BD-4E37-AB70-FA70FFC7C74A}" dt="2022-03-24T15:53:04.644" v="5361" actId="207"/>
          <ac:spMkLst>
            <pc:docMk/>
            <pc:sldMk cId="3675961884" sldId="806"/>
            <ac:spMk id="83" creationId="{276CB6C9-E2FC-49B4-BC13-219588CCA409}"/>
          </ac:spMkLst>
        </pc:spChg>
        <pc:spChg chg="add del mod ord">
          <ac:chgData name="Thomas" userId="575d030b64f4584e" providerId="LiveId" clId="{71734FF0-E7BD-4E37-AB70-FA70FFC7C74A}" dt="2022-03-24T15:26:13.802" v="5082" actId="478"/>
          <ac:spMkLst>
            <pc:docMk/>
            <pc:sldMk cId="3675961884" sldId="806"/>
            <ac:spMk id="84" creationId="{74323FF0-3ECE-42C7-B406-E37553A036BF}"/>
          </ac:spMkLst>
        </pc:spChg>
        <pc:spChg chg="add del mod">
          <ac:chgData name="Thomas" userId="575d030b64f4584e" providerId="LiveId" clId="{71734FF0-E7BD-4E37-AB70-FA70FFC7C74A}" dt="2022-03-24T15:26:11.908" v="5081"/>
          <ac:spMkLst>
            <pc:docMk/>
            <pc:sldMk cId="3675961884" sldId="806"/>
            <ac:spMk id="85" creationId="{24BD835B-1086-457E-8F91-A01327636A10}"/>
          </ac:spMkLst>
        </pc:spChg>
        <pc:spChg chg="add del mod">
          <ac:chgData name="Thomas" userId="575d030b64f4584e" providerId="LiveId" clId="{71734FF0-E7BD-4E37-AB70-FA70FFC7C74A}" dt="2022-03-24T15:26:11.908" v="5081"/>
          <ac:spMkLst>
            <pc:docMk/>
            <pc:sldMk cId="3675961884" sldId="806"/>
            <ac:spMk id="86" creationId="{13C0CC26-0708-44DA-9878-A1E3177B4251}"/>
          </ac:spMkLst>
        </pc:spChg>
        <pc:spChg chg="del mod">
          <ac:chgData name="Thomas" userId="575d030b64f4584e" providerId="LiveId" clId="{71734FF0-E7BD-4E37-AB70-FA70FFC7C74A}" dt="2022-03-24T15:26:52.236" v="5107" actId="478"/>
          <ac:spMkLst>
            <pc:docMk/>
            <pc:sldMk cId="3675961884" sldId="806"/>
            <ac:spMk id="87" creationId="{C95A5E0E-0642-4B30-AFD8-37F5A8B155B5}"/>
          </ac:spMkLst>
        </pc:spChg>
        <pc:grpChg chg="add del mod">
          <ac:chgData name="Thomas" userId="575d030b64f4584e" providerId="LiveId" clId="{71734FF0-E7BD-4E37-AB70-FA70FFC7C74A}" dt="2022-03-24T15:19:33.179" v="4936" actId="478"/>
          <ac:grpSpMkLst>
            <pc:docMk/>
            <pc:sldMk cId="3675961884" sldId="806"/>
            <ac:grpSpMk id="5" creationId="{49B39363-8A62-4B84-9667-B0A38631DB0E}"/>
          </ac:grpSpMkLst>
        </pc:grpChg>
        <pc:grpChg chg="add del mod">
          <ac:chgData name="Thomas" userId="575d030b64f4584e" providerId="LiveId" clId="{71734FF0-E7BD-4E37-AB70-FA70FFC7C74A}" dt="2022-03-24T15:21:44.397" v="4970" actId="165"/>
          <ac:grpSpMkLst>
            <pc:docMk/>
            <pc:sldMk cId="3675961884" sldId="806"/>
            <ac:grpSpMk id="8" creationId="{DCCD9337-59BE-43B9-AF3E-AB84E2EB1E13}"/>
          </ac:grpSpMkLst>
        </pc:grpChg>
        <pc:grpChg chg="del">
          <ac:chgData name="Thomas" userId="575d030b64f4584e" providerId="LiveId" clId="{71734FF0-E7BD-4E37-AB70-FA70FFC7C74A}" dt="2022-03-24T14:51:39.339" v="4704" actId="478"/>
          <ac:grpSpMkLst>
            <pc:docMk/>
            <pc:sldMk cId="3675961884" sldId="806"/>
            <ac:grpSpMk id="32" creationId="{843D552E-013D-45C1-A2CD-04C691D68C33}"/>
          </ac:grpSpMkLst>
        </pc:grpChg>
        <pc:grpChg chg="add mod">
          <ac:chgData name="Thomas" userId="575d030b64f4584e" providerId="LiveId" clId="{71734FF0-E7BD-4E37-AB70-FA70FFC7C74A}" dt="2022-03-24T15:23:36.329" v="4996" actId="1076"/>
          <ac:grpSpMkLst>
            <pc:docMk/>
            <pc:sldMk cId="3675961884" sldId="806"/>
            <ac:grpSpMk id="39" creationId="{E2F0885E-8BAB-4E74-8202-FDE4D7B1005C}"/>
          </ac:grpSpMkLst>
        </pc:grpChg>
        <pc:grpChg chg="mod">
          <ac:chgData name="Thomas" userId="575d030b64f4584e" providerId="LiveId" clId="{71734FF0-E7BD-4E37-AB70-FA70FFC7C74A}" dt="2022-03-24T15:22:35.200" v="4983"/>
          <ac:grpSpMkLst>
            <pc:docMk/>
            <pc:sldMk cId="3675961884" sldId="806"/>
            <ac:grpSpMk id="44" creationId="{C85D8847-4A23-4BA7-96D8-5D1568FE45A7}"/>
          </ac:grpSpMkLst>
        </pc:grpChg>
        <pc:grpChg chg="add mod">
          <ac:chgData name="Thomas" userId="575d030b64f4584e" providerId="LiveId" clId="{71734FF0-E7BD-4E37-AB70-FA70FFC7C74A}" dt="2022-03-24T15:23:55.162" v="5008" actId="571"/>
          <ac:grpSpMkLst>
            <pc:docMk/>
            <pc:sldMk cId="3675961884" sldId="806"/>
            <ac:grpSpMk id="48" creationId="{4C2B647B-592C-43CD-8CCB-3451FC76BC12}"/>
          </ac:grpSpMkLst>
        </pc:grpChg>
        <pc:grpChg chg="mod">
          <ac:chgData name="Thomas" userId="575d030b64f4584e" providerId="LiveId" clId="{71734FF0-E7BD-4E37-AB70-FA70FFC7C74A}" dt="2022-03-24T15:23:55.162" v="5008" actId="571"/>
          <ac:grpSpMkLst>
            <pc:docMk/>
            <pc:sldMk cId="3675961884" sldId="806"/>
            <ac:grpSpMk id="66" creationId="{2C46CF09-F9A6-4180-8BAB-3D4208AE8586}"/>
          </ac:grpSpMkLst>
        </pc:grpChg>
        <pc:grpChg chg="add mod">
          <ac:chgData name="Thomas" userId="575d030b64f4584e" providerId="LiveId" clId="{71734FF0-E7BD-4E37-AB70-FA70FFC7C74A}" dt="2022-03-24T15:24:03.817" v="5010" actId="1076"/>
          <ac:grpSpMkLst>
            <pc:docMk/>
            <pc:sldMk cId="3675961884" sldId="806"/>
            <ac:grpSpMk id="69" creationId="{7B034163-4B8E-41DA-9146-84CA9205F49D}"/>
          </ac:grpSpMkLst>
        </pc:grpChg>
        <pc:grpChg chg="mod">
          <ac:chgData name="Thomas" userId="575d030b64f4584e" providerId="LiveId" clId="{71734FF0-E7BD-4E37-AB70-FA70FFC7C74A}" dt="2022-03-24T15:24:00.306" v="5009" actId="571"/>
          <ac:grpSpMkLst>
            <pc:docMk/>
            <pc:sldMk cId="3675961884" sldId="806"/>
            <ac:grpSpMk id="71" creationId="{3786AAE4-2D03-463C-A29B-02DAA9E1BA88}"/>
          </ac:grpSpMkLst>
        </pc:grpChg>
        <pc:grpChg chg="add mod">
          <ac:chgData name="Thomas" userId="575d030b64f4584e" providerId="LiveId" clId="{71734FF0-E7BD-4E37-AB70-FA70FFC7C74A}" dt="2022-03-24T15:24:21.354" v="5029" actId="1076"/>
          <ac:grpSpMkLst>
            <pc:docMk/>
            <pc:sldMk cId="3675961884" sldId="806"/>
            <ac:grpSpMk id="74" creationId="{E694295B-718B-4AA4-BA01-AB5214BDF3F0}"/>
          </ac:grpSpMkLst>
        </pc:grpChg>
        <pc:grpChg chg="mod">
          <ac:chgData name="Thomas" userId="575d030b64f4584e" providerId="LiveId" clId="{71734FF0-E7BD-4E37-AB70-FA70FFC7C74A}" dt="2022-03-24T15:24:14.174" v="5028" actId="571"/>
          <ac:grpSpMkLst>
            <pc:docMk/>
            <pc:sldMk cId="3675961884" sldId="806"/>
            <ac:grpSpMk id="76" creationId="{619593F8-2F16-434E-BAE4-291CB02C8D96}"/>
          </ac:grpSpMkLst>
        </pc:grpChg>
        <pc:grpChg chg="add mod">
          <ac:chgData name="Thomas" userId="575d030b64f4584e" providerId="LiveId" clId="{71734FF0-E7BD-4E37-AB70-FA70FFC7C74A}" dt="2022-03-24T15:24:53.122" v="5047" actId="1076"/>
          <ac:grpSpMkLst>
            <pc:docMk/>
            <pc:sldMk cId="3675961884" sldId="806"/>
            <ac:grpSpMk id="79" creationId="{F6B6D10B-E527-48DF-A124-295A8DDD0F12}"/>
          </ac:grpSpMkLst>
        </pc:grpChg>
        <pc:grpChg chg="mod">
          <ac:chgData name="Thomas" userId="575d030b64f4584e" providerId="LiveId" clId="{71734FF0-E7BD-4E37-AB70-FA70FFC7C74A}" dt="2022-03-24T15:24:28.747" v="5031" actId="571"/>
          <ac:grpSpMkLst>
            <pc:docMk/>
            <pc:sldMk cId="3675961884" sldId="806"/>
            <ac:grpSpMk id="81" creationId="{F15CC04D-C0D0-4CA4-B5A8-D214C60B33C7}"/>
          </ac:grpSpMkLst>
        </pc:grpChg>
        <pc:picChg chg="add del mod topLvl">
          <ac:chgData name="Thomas" userId="575d030b64f4584e" providerId="LiveId" clId="{71734FF0-E7BD-4E37-AB70-FA70FFC7C74A}" dt="2022-03-24T15:19:33.179" v="4936" actId="478"/>
          <ac:picMkLst>
            <pc:docMk/>
            <pc:sldMk cId="3675961884" sldId="806"/>
            <ac:picMk id="3" creationId="{76141E98-E292-419F-9402-A2FCF6505DCA}"/>
          </ac:picMkLst>
        </pc:picChg>
        <pc:picChg chg="add mod topLvl modCrop">
          <ac:chgData name="Thomas" userId="575d030b64f4584e" providerId="LiveId" clId="{71734FF0-E7BD-4E37-AB70-FA70FFC7C74A}" dt="2022-03-24T15:52:43.441" v="5358" actId="207"/>
          <ac:picMkLst>
            <pc:docMk/>
            <pc:sldMk cId="3675961884" sldId="806"/>
            <ac:picMk id="7" creationId="{46C25015-988C-4541-BF17-06BB39165670}"/>
          </ac:picMkLst>
        </pc:picChg>
        <pc:picChg chg="del">
          <ac:chgData name="Thomas" userId="575d030b64f4584e" providerId="LiveId" clId="{71734FF0-E7BD-4E37-AB70-FA70FFC7C74A}" dt="2022-03-24T14:51:39.339" v="4704" actId="478"/>
          <ac:picMkLst>
            <pc:docMk/>
            <pc:sldMk cId="3675961884" sldId="806"/>
            <ac:picMk id="27" creationId="{659A8EC9-2A1D-41D5-A268-EB1D0A313025}"/>
          </ac:picMkLst>
        </pc:picChg>
        <pc:picChg chg="del">
          <ac:chgData name="Thomas" userId="575d030b64f4584e" providerId="LiveId" clId="{71734FF0-E7BD-4E37-AB70-FA70FFC7C74A}" dt="2022-03-24T14:51:39.339" v="4704" actId="478"/>
          <ac:picMkLst>
            <pc:docMk/>
            <pc:sldMk cId="3675961884" sldId="806"/>
            <ac:picMk id="28" creationId="{2BEB0012-096E-4C39-9742-B8A0D8A072E6}"/>
          </ac:picMkLst>
        </pc:picChg>
        <pc:picChg chg="del">
          <ac:chgData name="Thomas" userId="575d030b64f4584e" providerId="LiveId" clId="{71734FF0-E7BD-4E37-AB70-FA70FFC7C74A}" dt="2022-03-24T14:51:39.339" v="4704" actId="478"/>
          <ac:picMkLst>
            <pc:docMk/>
            <pc:sldMk cId="3675961884" sldId="806"/>
            <ac:picMk id="29" creationId="{FD08D9E3-B705-49F4-B89C-A1C99E906742}"/>
          </ac:picMkLst>
        </pc:picChg>
        <pc:picChg chg="del">
          <ac:chgData name="Thomas" userId="575d030b64f4584e" providerId="LiveId" clId="{71734FF0-E7BD-4E37-AB70-FA70FFC7C74A}" dt="2022-03-24T14:51:39.339" v="4704" actId="478"/>
          <ac:picMkLst>
            <pc:docMk/>
            <pc:sldMk cId="3675961884" sldId="806"/>
            <ac:picMk id="30" creationId="{C16A9517-BAB9-4EE7-BEB9-77BEAEE16FB8}"/>
          </ac:picMkLst>
        </pc:picChg>
        <pc:picChg chg="del">
          <ac:chgData name="Thomas" userId="575d030b64f4584e" providerId="LiveId" clId="{71734FF0-E7BD-4E37-AB70-FA70FFC7C74A}" dt="2022-03-24T14:51:39.339" v="4704" actId="478"/>
          <ac:picMkLst>
            <pc:docMk/>
            <pc:sldMk cId="3675961884" sldId="806"/>
            <ac:picMk id="31" creationId="{17FAE344-5E30-484C-99BA-B9F9B3E30797}"/>
          </ac:picMkLst>
        </pc:picChg>
        <pc:picChg chg="del">
          <ac:chgData name="Thomas" userId="575d030b64f4584e" providerId="LiveId" clId="{71734FF0-E7BD-4E37-AB70-FA70FFC7C74A}" dt="2022-03-24T14:51:39.339" v="4704" actId="478"/>
          <ac:picMkLst>
            <pc:docMk/>
            <pc:sldMk cId="3675961884" sldId="806"/>
            <ac:picMk id="33" creationId="{296E164B-5C36-4D17-BBF8-B7531277BF75}"/>
          </ac:picMkLst>
        </pc:picChg>
        <pc:picChg chg="del">
          <ac:chgData name="Thomas" userId="575d030b64f4584e" providerId="LiveId" clId="{71734FF0-E7BD-4E37-AB70-FA70FFC7C74A}" dt="2022-03-24T14:51:39.339" v="4704" actId="478"/>
          <ac:picMkLst>
            <pc:docMk/>
            <pc:sldMk cId="3675961884" sldId="806"/>
            <ac:picMk id="53" creationId="{F83C590B-6A49-44D7-BD85-796C44FDDB0B}"/>
          </ac:picMkLst>
        </pc:picChg>
        <pc:picChg chg="del">
          <ac:chgData name="Thomas" userId="575d030b64f4584e" providerId="LiveId" clId="{71734FF0-E7BD-4E37-AB70-FA70FFC7C74A}" dt="2022-03-24T14:51:39.339" v="4704" actId="478"/>
          <ac:picMkLst>
            <pc:docMk/>
            <pc:sldMk cId="3675961884" sldId="806"/>
            <ac:picMk id="54" creationId="{4A70DF7E-ABEB-4F30-803E-A04CDFAFAA67}"/>
          </ac:picMkLst>
        </pc:picChg>
        <pc:picChg chg="del">
          <ac:chgData name="Thomas" userId="575d030b64f4584e" providerId="LiveId" clId="{71734FF0-E7BD-4E37-AB70-FA70FFC7C74A}" dt="2022-03-24T14:51:39.339" v="4704" actId="478"/>
          <ac:picMkLst>
            <pc:docMk/>
            <pc:sldMk cId="3675961884" sldId="806"/>
            <ac:picMk id="55" creationId="{9E572CDB-6409-40C7-A3C9-9A221DBEC37B}"/>
          </ac:picMkLst>
        </pc:picChg>
        <pc:picChg chg="del">
          <ac:chgData name="Thomas" userId="575d030b64f4584e" providerId="LiveId" clId="{71734FF0-E7BD-4E37-AB70-FA70FFC7C74A}" dt="2022-03-24T14:51:39.339" v="4704" actId="478"/>
          <ac:picMkLst>
            <pc:docMk/>
            <pc:sldMk cId="3675961884" sldId="806"/>
            <ac:picMk id="56" creationId="{A6020D92-28CC-44AA-A58C-E654EC7C9582}"/>
          </ac:picMkLst>
        </pc:picChg>
        <pc:picChg chg="del">
          <ac:chgData name="Thomas" userId="575d030b64f4584e" providerId="LiveId" clId="{71734FF0-E7BD-4E37-AB70-FA70FFC7C74A}" dt="2022-03-24T14:51:39.339" v="4704" actId="478"/>
          <ac:picMkLst>
            <pc:docMk/>
            <pc:sldMk cId="3675961884" sldId="806"/>
            <ac:picMk id="57" creationId="{89C0A82B-D086-474A-9054-21D6AA3DB042}"/>
          </ac:picMkLst>
        </pc:picChg>
        <pc:picChg chg="del">
          <ac:chgData name="Thomas" userId="575d030b64f4584e" providerId="LiveId" clId="{71734FF0-E7BD-4E37-AB70-FA70FFC7C74A}" dt="2022-03-24T14:51:39.339" v="4704" actId="478"/>
          <ac:picMkLst>
            <pc:docMk/>
            <pc:sldMk cId="3675961884" sldId="806"/>
            <ac:picMk id="58" creationId="{DCE8C1E6-1CB8-4819-87A3-1877320712B8}"/>
          </ac:picMkLst>
        </pc:picChg>
        <pc:picChg chg="del">
          <ac:chgData name="Thomas" userId="575d030b64f4584e" providerId="LiveId" clId="{71734FF0-E7BD-4E37-AB70-FA70FFC7C74A}" dt="2022-03-24T14:51:39.339" v="4704" actId="478"/>
          <ac:picMkLst>
            <pc:docMk/>
            <pc:sldMk cId="3675961884" sldId="806"/>
            <ac:picMk id="59" creationId="{85E4C96B-1FC6-4C71-864E-7C06D17586C9}"/>
          </ac:picMkLst>
        </pc:picChg>
        <pc:picChg chg="del">
          <ac:chgData name="Thomas" userId="575d030b64f4584e" providerId="LiveId" clId="{71734FF0-E7BD-4E37-AB70-FA70FFC7C74A}" dt="2022-03-24T14:51:39.339" v="4704" actId="478"/>
          <ac:picMkLst>
            <pc:docMk/>
            <pc:sldMk cId="3675961884" sldId="806"/>
            <ac:picMk id="60" creationId="{6E8D6045-CF11-43DB-AFBB-DFFC265F282B}"/>
          </ac:picMkLst>
        </pc:picChg>
        <pc:picChg chg="del">
          <ac:chgData name="Thomas" userId="575d030b64f4584e" providerId="LiveId" clId="{71734FF0-E7BD-4E37-AB70-FA70FFC7C74A}" dt="2022-03-24T14:51:39.339" v="4704" actId="478"/>
          <ac:picMkLst>
            <pc:docMk/>
            <pc:sldMk cId="3675961884" sldId="806"/>
            <ac:picMk id="61" creationId="{C6FC583C-675B-4740-BFD5-E135B3089131}"/>
          </ac:picMkLst>
        </pc:picChg>
        <pc:picChg chg="del">
          <ac:chgData name="Thomas" userId="575d030b64f4584e" providerId="LiveId" clId="{71734FF0-E7BD-4E37-AB70-FA70FFC7C74A}" dt="2022-03-24T14:51:39.339" v="4704" actId="478"/>
          <ac:picMkLst>
            <pc:docMk/>
            <pc:sldMk cId="3675961884" sldId="806"/>
            <ac:picMk id="62" creationId="{8F905960-D215-49AF-8A8A-1654DD32BC45}"/>
          </ac:picMkLst>
        </pc:picChg>
        <pc:picChg chg="del">
          <ac:chgData name="Thomas" userId="575d030b64f4584e" providerId="LiveId" clId="{71734FF0-E7BD-4E37-AB70-FA70FFC7C74A}" dt="2022-03-24T14:51:39.339" v="4704" actId="478"/>
          <ac:picMkLst>
            <pc:docMk/>
            <pc:sldMk cId="3675961884" sldId="806"/>
            <ac:picMk id="63" creationId="{8BBEFC77-402A-4E74-9FA8-24859B98759F}"/>
          </ac:picMkLst>
        </pc:picChg>
        <pc:picChg chg="del">
          <ac:chgData name="Thomas" userId="575d030b64f4584e" providerId="LiveId" clId="{71734FF0-E7BD-4E37-AB70-FA70FFC7C74A}" dt="2022-03-24T14:51:39.339" v="4704" actId="478"/>
          <ac:picMkLst>
            <pc:docMk/>
            <pc:sldMk cId="3675961884" sldId="806"/>
            <ac:picMk id="64" creationId="{D66D0C51-6A0A-42A4-B29A-9F6376D4CAF2}"/>
          </ac:picMkLst>
        </pc:picChg>
        <pc:cxnChg chg="mod">
          <ac:chgData name="Thomas" userId="575d030b64f4584e" providerId="LiveId" clId="{71734FF0-E7BD-4E37-AB70-FA70FFC7C74A}" dt="2022-03-24T15:23:34.101" v="4995" actId="14100"/>
          <ac:cxnSpMkLst>
            <pc:docMk/>
            <pc:sldMk cId="3675961884" sldId="806"/>
            <ac:cxnSpMk id="43" creationId="{53A91B87-CDA8-43A2-9A15-F9414BEFAC15}"/>
          </ac:cxnSpMkLst>
        </pc:cxnChg>
        <pc:cxnChg chg="mod">
          <ac:chgData name="Thomas" userId="575d030b64f4584e" providerId="LiveId" clId="{71734FF0-E7BD-4E37-AB70-FA70FFC7C74A}" dt="2022-03-24T15:23:55.162" v="5008" actId="571"/>
          <ac:cxnSpMkLst>
            <pc:docMk/>
            <pc:sldMk cId="3675961884" sldId="806"/>
            <ac:cxnSpMk id="65" creationId="{ADF16275-5C4C-473D-BFA1-C780A058084D}"/>
          </ac:cxnSpMkLst>
        </pc:cxnChg>
        <pc:cxnChg chg="mod">
          <ac:chgData name="Thomas" userId="575d030b64f4584e" providerId="LiveId" clId="{71734FF0-E7BD-4E37-AB70-FA70FFC7C74A}" dt="2022-03-24T15:24:00.306" v="5009" actId="571"/>
          <ac:cxnSpMkLst>
            <pc:docMk/>
            <pc:sldMk cId="3675961884" sldId="806"/>
            <ac:cxnSpMk id="70" creationId="{90845C43-525A-444A-B9E5-9E038C51F95C}"/>
          </ac:cxnSpMkLst>
        </pc:cxnChg>
        <pc:cxnChg chg="mod">
          <ac:chgData name="Thomas" userId="575d030b64f4584e" providerId="LiveId" clId="{71734FF0-E7BD-4E37-AB70-FA70FFC7C74A}" dt="2022-03-24T15:24:23.856" v="5030" actId="14100"/>
          <ac:cxnSpMkLst>
            <pc:docMk/>
            <pc:sldMk cId="3675961884" sldId="806"/>
            <ac:cxnSpMk id="75" creationId="{8FD208D2-CCAD-4FCF-ACE8-F174BE1F4F6C}"/>
          </ac:cxnSpMkLst>
        </pc:cxnChg>
        <pc:cxnChg chg="mod">
          <ac:chgData name="Thomas" userId="575d030b64f4584e" providerId="LiveId" clId="{71734FF0-E7BD-4E37-AB70-FA70FFC7C74A}" dt="2022-03-24T15:25:03.270" v="5053" actId="14100"/>
          <ac:cxnSpMkLst>
            <pc:docMk/>
            <pc:sldMk cId="3675961884" sldId="806"/>
            <ac:cxnSpMk id="80" creationId="{A27B7257-2A30-405C-85C8-9B34C0BA8920}"/>
          </ac:cxnSpMkLst>
        </pc:cxnChg>
      </pc:sldChg>
      <pc:sldChg chg="add setBg">
        <pc:chgData name="Thomas" userId="575d030b64f4584e" providerId="LiveId" clId="{71734FF0-E7BD-4E37-AB70-FA70FFC7C74A}" dt="2022-03-24T15:59:29.943" v="5460"/>
        <pc:sldMkLst>
          <pc:docMk/>
          <pc:sldMk cId="3132861164" sldId="807"/>
        </pc:sldMkLst>
      </pc:sldChg>
      <pc:sldChg chg="addSp delSp modSp add del mod">
        <pc:chgData name="Thomas" userId="575d030b64f4584e" providerId="LiveId" clId="{71734FF0-E7BD-4E37-AB70-FA70FFC7C74A}" dt="2022-03-24T15:35:47.069" v="5190" actId="47"/>
        <pc:sldMkLst>
          <pc:docMk/>
          <pc:sldMk cId="3308494239" sldId="807"/>
        </pc:sldMkLst>
        <pc:spChg chg="del">
          <ac:chgData name="Thomas" userId="575d030b64f4584e" providerId="LiveId" clId="{71734FF0-E7BD-4E37-AB70-FA70FFC7C74A}" dt="2022-03-24T15:35:13.488" v="5184" actId="478"/>
          <ac:spMkLst>
            <pc:docMk/>
            <pc:sldMk cId="3308494239" sldId="807"/>
            <ac:spMk id="38" creationId="{7F66FC1B-8F1B-4C5E-BCF5-2F2DE9395399}"/>
          </ac:spMkLst>
        </pc:spChg>
        <pc:grpChg chg="del">
          <ac:chgData name="Thomas" userId="575d030b64f4584e" providerId="LiveId" clId="{71734FF0-E7BD-4E37-AB70-FA70FFC7C74A}" dt="2022-03-24T15:35:13.488" v="5184" actId="478"/>
          <ac:grpSpMkLst>
            <pc:docMk/>
            <pc:sldMk cId="3308494239" sldId="807"/>
            <ac:grpSpMk id="39" creationId="{E2F0885E-8BAB-4E74-8202-FDE4D7B1005C}"/>
          </ac:grpSpMkLst>
        </pc:grpChg>
        <pc:grpChg chg="del">
          <ac:chgData name="Thomas" userId="575d030b64f4584e" providerId="LiveId" clId="{71734FF0-E7BD-4E37-AB70-FA70FFC7C74A}" dt="2022-03-24T15:35:13.488" v="5184" actId="478"/>
          <ac:grpSpMkLst>
            <pc:docMk/>
            <pc:sldMk cId="3308494239" sldId="807"/>
            <ac:grpSpMk id="69" creationId="{7B034163-4B8E-41DA-9146-84CA9205F49D}"/>
          </ac:grpSpMkLst>
        </pc:grpChg>
        <pc:grpChg chg="del">
          <ac:chgData name="Thomas" userId="575d030b64f4584e" providerId="LiveId" clId="{71734FF0-E7BD-4E37-AB70-FA70FFC7C74A}" dt="2022-03-24T15:35:13.488" v="5184" actId="478"/>
          <ac:grpSpMkLst>
            <pc:docMk/>
            <pc:sldMk cId="3308494239" sldId="807"/>
            <ac:grpSpMk id="74" creationId="{E694295B-718B-4AA4-BA01-AB5214BDF3F0}"/>
          </ac:grpSpMkLst>
        </pc:grpChg>
        <pc:grpChg chg="del">
          <ac:chgData name="Thomas" userId="575d030b64f4584e" providerId="LiveId" clId="{71734FF0-E7BD-4E37-AB70-FA70FFC7C74A}" dt="2022-03-24T15:35:13.488" v="5184" actId="478"/>
          <ac:grpSpMkLst>
            <pc:docMk/>
            <pc:sldMk cId="3308494239" sldId="807"/>
            <ac:grpSpMk id="79" creationId="{F6B6D10B-E527-48DF-A124-295A8DDD0F12}"/>
          </ac:grpSpMkLst>
        </pc:grpChg>
        <pc:picChg chg="add mod">
          <ac:chgData name="Thomas" userId="575d030b64f4584e" providerId="LiveId" clId="{71734FF0-E7BD-4E37-AB70-FA70FFC7C74A}" dt="2022-03-24T15:35:26.419" v="5189" actId="207"/>
          <ac:picMkLst>
            <pc:docMk/>
            <pc:sldMk cId="3308494239" sldId="807"/>
            <ac:picMk id="3" creationId="{EA8C5AEC-A447-4B1F-89AA-71339C8F6A13}"/>
          </ac:picMkLst>
        </pc:picChg>
        <pc:picChg chg="del">
          <ac:chgData name="Thomas" userId="575d030b64f4584e" providerId="LiveId" clId="{71734FF0-E7BD-4E37-AB70-FA70FFC7C74A}" dt="2022-03-24T15:35:13.488" v="5184" actId="478"/>
          <ac:picMkLst>
            <pc:docMk/>
            <pc:sldMk cId="3308494239" sldId="807"/>
            <ac:picMk id="7" creationId="{46C25015-988C-4541-BF17-06BB39165670}"/>
          </ac:picMkLst>
        </pc:picChg>
        <pc:cxnChg chg="mod">
          <ac:chgData name="Thomas" userId="575d030b64f4584e" providerId="LiveId" clId="{71734FF0-E7BD-4E37-AB70-FA70FFC7C74A}" dt="2022-03-24T15:35:13.488" v="5184" actId="478"/>
          <ac:cxnSpMkLst>
            <pc:docMk/>
            <pc:sldMk cId="3308494239" sldId="807"/>
            <ac:cxnSpMk id="43" creationId="{53A91B87-CDA8-43A2-9A15-F9414BEFAC15}"/>
          </ac:cxnSpMkLst>
        </pc:cxnChg>
        <pc:cxnChg chg="mod">
          <ac:chgData name="Thomas" userId="575d030b64f4584e" providerId="LiveId" clId="{71734FF0-E7BD-4E37-AB70-FA70FFC7C74A}" dt="2022-03-24T15:35:13.488" v="5184" actId="478"/>
          <ac:cxnSpMkLst>
            <pc:docMk/>
            <pc:sldMk cId="3308494239" sldId="807"/>
            <ac:cxnSpMk id="70" creationId="{90845C43-525A-444A-B9E5-9E038C51F95C}"/>
          </ac:cxnSpMkLst>
        </pc:cxnChg>
        <pc:cxnChg chg="mod">
          <ac:chgData name="Thomas" userId="575d030b64f4584e" providerId="LiveId" clId="{71734FF0-E7BD-4E37-AB70-FA70FFC7C74A}" dt="2022-03-24T15:35:13.488" v="5184" actId="478"/>
          <ac:cxnSpMkLst>
            <pc:docMk/>
            <pc:sldMk cId="3308494239" sldId="807"/>
            <ac:cxnSpMk id="75" creationId="{8FD208D2-CCAD-4FCF-ACE8-F174BE1F4F6C}"/>
          </ac:cxnSpMkLst>
        </pc:cxnChg>
        <pc:cxnChg chg="mod">
          <ac:chgData name="Thomas" userId="575d030b64f4584e" providerId="LiveId" clId="{71734FF0-E7BD-4E37-AB70-FA70FFC7C74A}" dt="2022-03-24T15:35:13.488" v="5184" actId="478"/>
          <ac:cxnSpMkLst>
            <pc:docMk/>
            <pc:sldMk cId="3308494239" sldId="807"/>
            <ac:cxnSpMk id="80" creationId="{A27B7257-2A30-405C-85C8-9B34C0BA8920}"/>
          </ac:cxnSpMkLst>
        </pc:cxnChg>
      </pc:sldChg>
      <pc:sldChg chg="modSp add del mod setBg">
        <pc:chgData name="Thomas" userId="575d030b64f4584e" providerId="LiveId" clId="{71734FF0-E7BD-4E37-AB70-FA70FFC7C74A}" dt="2022-03-28T13:09:34.678" v="8095" actId="948"/>
        <pc:sldMkLst>
          <pc:docMk/>
          <pc:sldMk cId="1946988237" sldId="808"/>
        </pc:sldMkLst>
        <pc:spChg chg="mod">
          <ac:chgData name="Thomas" userId="575d030b64f4584e" providerId="LiveId" clId="{71734FF0-E7BD-4E37-AB70-FA70FFC7C74A}" dt="2022-03-28T13:09:34.678" v="8095" actId="948"/>
          <ac:spMkLst>
            <pc:docMk/>
            <pc:sldMk cId="1946988237" sldId="808"/>
            <ac:spMk id="15" creationId="{F76534CF-0412-4DBD-9A6C-197DB1112CB1}"/>
          </ac:spMkLst>
        </pc:spChg>
      </pc:sldChg>
      <pc:sldChg chg="modSp add del mod setBg">
        <pc:chgData name="Thomas" userId="575d030b64f4584e" providerId="LiveId" clId="{71734FF0-E7BD-4E37-AB70-FA70FFC7C74A}" dt="2022-03-29T11:39:51.986" v="9899" actId="790"/>
        <pc:sldMkLst>
          <pc:docMk/>
          <pc:sldMk cId="2542070838" sldId="809"/>
        </pc:sldMkLst>
        <pc:spChg chg="mod">
          <ac:chgData name="Thomas" userId="575d030b64f4584e" providerId="LiveId" clId="{71734FF0-E7BD-4E37-AB70-FA70FFC7C74A}" dt="2022-03-29T11:39:51.986" v="9899" actId="790"/>
          <ac:spMkLst>
            <pc:docMk/>
            <pc:sldMk cId="2542070838" sldId="809"/>
            <ac:spMk id="12" creationId="{E894838E-444B-46DA-BDE8-BF0BB748F36D}"/>
          </ac:spMkLst>
        </pc:spChg>
        <pc:spChg chg="mod">
          <ac:chgData name="Thomas" userId="575d030b64f4584e" providerId="LiveId" clId="{71734FF0-E7BD-4E37-AB70-FA70FFC7C74A}" dt="2022-03-29T11:39:19.950" v="9898" actId="20577"/>
          <ac:spMkLst>
            <pc:docMk/>
            <pc:sldMk cId="2542070838" sldId="809"/>
            <ac:spMk id="13" creationId="{6191470B-12E3-49C9-A765-24FD0FE49A34}"/>
          </ac:spMkLst>
        </pc:spChg>
      </pc:sldChg>
      <pc:sldChg chg="add del setBg">
        <pc:chgData name="Thomas" userId="575d030b64f4584e" providerId="LiveId" clId="{71734FF0-E7BD-4E37-AB70-FA70FFC7C74A}" dt="2022-03-24T16:07:31.845" v="5475"/>
        <pc:sldMkLst>
          <pc:docMk/>
          <pc:sldMk cId="33322856" sldId="810"/>
        </pc:sldMkLst>
      </pc:sldChg>
      <pc:sldChg chg="add ord">
        <pc:chgData name="Thomas" userId="575d030b64f4584e" providerId="LiveId" clId="{71734FF0-E7BD-4E37-AB70-FA70FFC7C74A}" dt="2022-03-28T13:09:54.368" v="8097"/>
        <pc:sldMkLst>
          <pc:docMk/>
          <pc:sldMk cId="1520600209" sldId="810"/>
        </pc:sldMkLst>
      </pc:sldChg>
      <pc:sldChg chg="addSp delSp modSp add mod">
        <pc:chgData name="Thomas" userId="575d030b64f4584e" providerId="LiveId" clId="{71734FF0-E7BD-4E37-AB70-FA70FFC7C74A}" dt="2022-03-24T16:14:33.864" v="5542"/>
        <pc:sldMkLst>
          <pc:docMk/>
          <pc:sldMk cId="257461118" sldId="811"/>
        </pc:sldMkLst>
        <pc:spChg chg="del">
          <ac:chgData name="Thomas" userId="575d030b64f4584e" providerId="LiveId" clId="{71734FF0-E7BD-4E37-AB70-FA70FFC7C74A}" dt="2022-03-24T16:14:11.243" v="5537" actId="478"/>
          <ac:spMkLst>
            <pc:docMk/>
            <pc:sldMk cId="257461118" sldId="811"/>
            <ac:spMk id="38" creationId="{AABADAA7-B1CC-475E-98B3-EF62E780F521}"/>
          </ac:spMkLst>
        </pc:spChg>
        <pc:spChg chg="del">
          <ac:chgData name="Thomas" userId="575d030b64f4584e" providerId="LiveId" clId="{71734FF0-E7BD-4E37-AB70-FA70FFC7C74A}" dt="2022-03-24T16:14:11.243" v="5537" actId="478"/>
          <ac:spMkLst>
            <pc:docMk/>
            <pc:sldMk cId="257461118" sldId="811"/>
            <ac:spMk id="39" creationId="{0E40AF26-2CD0-49D4-9486-B80C266036D6}"/>
          </ac:spMkLst>
        </pc:spChg>
        <pc:spChg chg="del">
          <ac:chgData name="Thomas" userId="575d030b64f4584e" providerId="LiveId" clId="{71734FF0-E7BD-4E37-AB70-FA70FFC7C74A}" dt="2022-03-24T16:14:11.243" v="5537" actId="478"/>
          <ac:spMkLst>
            <pc:docMk/>
            <pc:sldMk cId="257461118" sldId="811"/>
            <ac:spMk id="90" creationId="{99CFB68A-B263-4B80-8BA1-818206835B59}"/>
          </ac:spMkLst>
        </pc:spChg>
        <pc:spChg chg="del">
          <ac:chgData name="Thomas" userId="575d030b64f4584e" providerId="LiveId" clId="{71734FF0-E7BD-4E37-AB70-FA70FFC7C74A}" dt="2022-03-24T16:14:11.243" v="5537" actId="478"/>
          <ac:spMkLst>
            <pc:docMk/>
            <pc:sldMk cId="257461118" sldId="811"/>
            <ac:spMk id="98" creationId="{7907651B-5D5D-4B5B-B50A-15E0A40C2D5F}"/>
          </ac:spMkLst>
        </pc:spChg>
        <pc:spChg chg="del">
          <ac:chgData name="Thomas" userId="575d030b64f4584e" providerId="LiveId" clId="{71734FF0-E7BD-4E37-AB70-FA70FFC7C74A}" dt="2022-03-24T16:14:11.243" v="5537" actId="478"/>
          <ac:spMkLst>
            <pc:docMk/>
            <pc:sldMk cId="257461118" sldId="811"/>
            <ac:spMk id="102" creationId="{90EAB6B9-E82F-4F8A-9ABE-2A7E652DA1F6}"/>
          </ac:spMkLst>
        </pc:spChg>
        <pc:spChg chg="del">
          <ac:chgData name="Thomas" userId="575d030b64f4584e" providerId="LiveId" clId="{71734FF0-E7BD-4E37-AB70-FA70FFC7C74A}" dt="2022-03-24T16:14:11.243" v="5537" actId="478"/>
          <ac:spMkLst>
            <pc:docMk/>
            <pc:sldMk cId="257461118" sldId="811"/>
            <ac:spMk id="109" creationId="{12931DDF-F245-4AE2-83D5-C79EB5C7A624}"/>
          </ac:spMkLst>
        </pc:spChg>
        <pc:spChg chg="del">
          <ac:chgData name="Thomas" userId="575d030b64f4584e" providerId="LiveId" clId="{71734FF0-E7BD-4E37-AB70-FA70FFC7C74A}" dt="2022-03-24T16:14:11.243" v="5537" actId="478"/>
          <ac:spMkLst>
            <pc:docMk/>
            <pc:sldMk cId="257461118" sldId="811"/>
            <ac:spMk id="110" creationId="{3A0840AB-7312-4449-8952-EB16169AC204}"/>
          </ac:spMkLst>
        </pc:spChg>
        <pc:spChg chg="del">
          <ac:chgData name="Thomas" userId="575d030b64f4584e" providerId="LiveId" clId="{71734FF0-E7BD-4E37-AB70-FA70FFC7C74A}" dt="2022-03-24T16:14:11.243" v="5537" actId="478"/>
          <ac:spMkLst>
            <pc:docMk/>
            <pc:sldMk cId="257461118" sldId="811"/>
            <ac:spMk id="111" creationId="{5A68357C-D74D-4BB4-AE0B-62696B826F3D}"/>
          </ac:spMkLst>
        </pc:spChg>
        <pc:spChg chg="del">
          <ac:chgData name="Thomas" userId="575d030b64f4584e" providerId="LiveId" clId="{71734FF0-E7BD-4E37-AB70-FA70FFC7C74A}" dt="2022-03-24T16:14:11.243" v="5537" actId="478"/>
          <ac:spMkLst>
            <pc:docMk/>
            <pc:sldMk cId="257461118" sldId="811"/>
            <ac:spMk id="131" creationId="{E69D2FBC-458F-4403-819D-44FFB893B540}"/>
          </ac:spMkLst>
        </pc:spChg>
        <pc:spChg chg="del">
          <ac:chgData name="Thomas" userId="575d030b64f4584e" providerId="LiveId" clId="{71734FF0-E7BD-4E37-AB70-FA70FFC7C74A}" dt="2022-03-24T16:14:11.243" v="5537" actId="478"/>
          <ac:spMkLst>
            <pc:docMk/>
            <pc:sldMk cId="257461118" sldId="811"/>
            <ac:spMk id="161" creationId="{882519B9-4673-4ECA-9395-8C0BF7FBE437}"/>
          </ac:spMkLst>
        </pc:spChg>
        <pc:spChg chg="del">
          <ac:chgData name="Thomas" userId="575d030b64f4584e" providerId="LiveId" clId="{71734FF0-E7BD-4E37-AB70-FA70FFC7C74A}" dt="2022-03-24T16:14:11.243" v="5537" actId="478"/>
          <ac:spMkLst>
            <pc:docMk/>
            <pc:sldMk cId="257461118" sldId="811"/>
            <ac:spMk id="166" creationId="{06CC4992-5E0E-44F7-AE30-60AC4BF6DA58}"/>
          </ac:spMkLst>
        </pc:spChg>
        <pc:spChg chg="del">
          <ac:chgData name="Thomas" userId="575d030b64f4584e" providerId="LiveId" clId="{71734FF0-E7BD-4E37-AB70-FA70FFC7C74A}" dt="2022-03-24T16:14:11.243" v="5537" actId="478"/>
          <ac:spMkLst>
            <pc:docMk/>
            <pc:sldMk cId="257461118" sldId="811"/>
            <ac:spMk id="177" creationId="{4533747E-F56E-4572-B867-2D42F72108C8}"/>
          </ac:spMkLst>
        </pc:spChg>
        <pc:spChg chg="del">
          <ac:chgData name="Thomas" userId="575d030b64f4584e" providerId="LiveId" clId="{71734FF0-E7BD-4E37-AB70-FA70FFC7C74A}" dt="2022-03-24T16:14:11.243" v="5537" actId="478"/>
          <ac:spMkLst>
            <pc:docMk/>
            <pc:sldMk cId="257461118" sldId="811"/>
            <ac:spMk id="188" creationId="{F58D03C6-5302-467E-BA11-E899CF8AAF38}"/>
          </ac:spMkLst>
        </pc:spChg>
        <pc:spChg chg="del">
          <ac:chgData name="Thomas" userId="575d030b64f4584e" providerId="LiveId" clId="{71734FF0-E7BD-4E37-AB70-FA70FFC7C74A}" dt="2022-03-24T16:14:11.243" v="5537" actId="478"/>
          <ac:spMkLst>
            <pc:docMk/>
            <pc:sldMk cId="257461118" sldId="811"/>
            <ac:spMk id="192" creationId="{03CDF7E9-41F1-4380-82F2-BE200B2F800D}"/>
          </ac:spMkLst>
        </pc:spChg>
        <pc:spChg chg="del">
          <ac:chgData name="Thomas" userId="575d030b64f4584e" providerId="LiveId" clId="{71734FF0-E7BD-4E37-AB70-FA70FFC7C74A}" dt="2022-03-24T16:14:11.243" v="5537" actId="478"/>
          <ac:spMkLst>
            <pc:docMk/>
            <pc:sldMk cId="257461118" sldId="811"/>
            <ac:spMk id="194" creationId="{BD8181CA-7EFC-4672-962F-63E4BDA86F90}"/>
          </ac:spMkLst>
        </pc:spChg>
        <pc:spChg chg="del">
          <ac:chgData name="Thomas" userId="575d030b64f4584e" providerId="LiveId" clId="{71734FF0-E7BD-4E37-AB70-FA70FFC7C74A}" dt="2022-03-24T16:14:11.243" v="5537" actId="478"/>
          <ac:spMkLst>
            <pc:docMk/>
            <pc:sldMk cId="257461118" sldId="811"/>
            <ac:spMk id="215" creationId="{74FD4404-A52A-4F22-985D-0AE4B1DB4B55}"/>
          </ac:spMkLst>
        </pc:spChg>
        <pc:spChg chg="del">
          <ac:chgData name="Thomas" userId="575d030b64f4584e" providerId="LiveId" clId="{71734FF0-E7BD-4E37-AB70-FA70FFC7C74A}" dt="2022-03-24T16:14:11.243" v="5537" actId="478"/>
          <ac:spMkLst>
            <pc:docMk/>
            <pc:sldMk cId="257461118" sldId="811"/>
            <ac:spMk id="226" creationId="{11122C21-506A-4143-8B44-648744A7DBF1}"/>
          </ac:spMkLst>
        </pc:spChg>
        <pc:spChg chg="del">
          <ac:chgData name="Thomas" userId="575d030b64f4584e" providerId="LiveId" clId="{71734FF0-E7BD-4E37-AB70-FA70FFC7C74A}" dt="2022-03-24T16:14:11.243" v="5537" actId="478"/>
          <ac:spMkLst>
            <pc:docMk/>
            <pc:sldMk cId="257461118" sldId="811"/>
            <ac:spMk id="243" creationId="{A6C65405-5947-41FC-972C-52CD2C4DBFDE}"/>
          </ac:spMkLst>
        </pc:spChg>
        <pc:spChg chg="del">
          <ac:chgData name="Thomas" userId="575d030b64f4584e" providerId="LiveId" clId="{71734FF0-E7BD-4E37-AB70-FA70FFC7C74A}" dt="2022-03-24T16:14:11.243" v="5537" actId="478"/>
          <ac:spMkLst>
            <pc:docMk/>
            <pc:sldMk cId="257461118" sldId="811"/>
            <ac:spMk id="244" creationId="{10EC29B6-8CBB-4F11-B16E-4DF2476D4FEA}"/>
          </ac:spMkLst>
        </pc:spChg>
        <pc:spChg chg="del">
          <ac:chgData name="Thomas" userId="575d030b64f4584e" providerId="LiveId" clId="{71734FF0-E7BD-4E37-AB70-FA70FFC7C74A}" dt="2022-03-24T16:14:11.243" v="5537" actId="478"/>
          <ac:spMkLst>
            <pc:docMk/>
            <pc:sldMk cId="257461118" sldId="811"/>
            <ac:spMk id="245" creationId="{CEECC4F2-3EFB-4866-8850-E1CDF32DF4A3}"/>
          </ac:spMkLst>
        </pc:spChg>
        <pc:spChg chg="del">
          <ac:chgData name="Thomas" userId="575d030b64f4584e" providerId="LiveId" clId="{71734FF0-E7BD-4E37-AB70-FA70FFC7C74A}" dt="2022-03-24T16:14:11.243" v="5537" actId="478"/>
          <ac:spMkLst>
            <pc:docMk/>
            <pc:sldMk cId="257461118" sldId="811"/>
            <ac:spMk id="257" creationId="{B9908269-54C2-494C-89A4-C7779BB020EB}"/>
          </ac:spMkLst>
        </pc:spChg>
        <pc:spChg chg="del">
          <ac:chgData name="Thomas" userId="575d030b64f4584e" providerId="LiveId" clId="{71734FF0-E7BD-4E37-AB70-FA70FFC7C74A}" dt="2022-03-24T16:14:11.243" v="5537" actId="478"/>
          <ac:spMkLst>
            <pc:docMk/>
            <pc:sldMk cId="257461118" sldId="811"/>
            <ac:spMk id="258" creationId="{23D091CD-500F-4999-B1AE-2A9B6620B9E8}"/>
          </ac:spMkLst>
        </pc:spChg>
        <pc:spChg chg="del">
          <ac:chgData name="Thomas" userId="575d030b64f4584e" providerId="LiveId" clId="{71734FF0-E7BD-4E37-AB70-FA70FFC7C74A}" dt="2022-03-24T16:14:11.243" v="5537" actId="478"/>
          <ac:spMkLst>
            <pc:docMk/>
            <pc:sldMk cId="257461118" sldId="811"/>
            <ac:spMk id="277" creationId="{9B9FE198-6091-4FEF-AF21-006F6360A57E}"/>
          </ac:spMkLst>
        </pc:spChg>
        <pc:spChg chg="del">
          <ac:chgData name="Thomas" userId="575d030b64f4584e" providerId="LiveId" clId="{71734FF0-E7BD-4E37-AB70-FA70FFC7C74A}" dt="2022-03-24T16:14:11.243" v="5537" actId="478"/>
          <ac:spMkLst>
            <pc:docMk/>
            <pc:sldMk cId="257461118" sldId="811"/>
            <ac:spMk id="278" creationId="{83074583-693B-4482-94DC-895A095D33EC}"/>
          </ac:spMkLst>
        </pc:spChg>
        <pc:spChg chg="del">
          <ac:chgData name="Thomas" userId="575d030b64f4584e" providerId="LiveId" clId="{71734FF0-E7BD-4E37-AB70-FA70FFC7C74A}" dt="2022-03-24T16:14:11.243" v="5537" actId="478"/>
          <ac:spMkLst>
            <pc:docMk/>
            <pc:sldMk cId="257461118" sldId="811"/>
            <ac:spMk id="295" creationId="{B4578A5A-54E9-4471-BEB1-7EEC1E0F459F}"/>
          </ac:spMkLst>
        </pc:spChg>
        <pc:spChg chg="del">
          <ac:chgData name="Thomas" userId="575d030b64f4584e" providerId="LiveId" clId="{71734FF0-E7BD-4E37-AB70-FA70FFC7C74A}" dt="2022-03-24T16:14:11.243" v="5537" actId="478"/>
          <ac:spMkLst>
            <pc:docMk/>
            <pc:sldMk cId="257461118" sldId="811"/>
            <ac:spMk id="318" creationId="{D31F01A8-59D8-4713-A995-D0C5B26B7B93}"/>
          </ac:spMkLst>
        </pc:spChg>
        <pc:spChg chg="add mod">
          <ac:chgData name="Thomas" userId="575d030b64f4584e" providerId="LiveId" clId="{71734FF0-E7BD-4E37-AB70-FA70FFC7C74A}" dt="2022-03-24T16:14:11.670" v="5538"/>
          <ac:spMkLst>
            <pc:docMk/>
            <pc:sldMk cId="257461118" sldId="811"/>
            <ac:spMk id="346" creationId="{41B6657F-3C75-4C38-99C7-64B31EE233D7}"/>
          </ac:spMkLst>
        </pc:spChg>
        <pc:spChg chg="add mod">
          <ac:chgData name="Thomas" userId="575d030b64f4584e" providerId="LiveId" clId="{71734FF0-E7BD-4E37-AB70-FA70FFC7C74A}" dt="2022-03-24T16:14:11.670" v="5538"/>
          <ac:spMkLst>
            <pc:docMk/>
            <pc:sldMk cId="257461118" sldId="811"/>
            <ac:spMk id="347" creationId="{6038EB84-0053-4FA0-8C0F-944A84FB9DF9}"/>
          </ac:spMkLst>
        </pc:spChg>
        <pc:spChg chg="add mod">
          <ac:chgData name="Thomas" userId="575d030b64f4584e" providerId="LiveId" clId="{71734FF0-E7BD-4E37-AB70-FA70FFC7C74A}" dt="2022-03-24T16:14:11.670" v="5538"/>
          <ac:spMkLst>
            <pc:docMk/>
            <pc:sldMk cId="257461118" sldId="811"/>
            <ac:spMk id="348" creationId="{121AF872-54B2-4781-B923-C63EBED42224}"/>
          </ac:spMkLst>
        </pc:spChg>
        <pc:spChg chg="add mod">
          <ac:chgData name="Thomas" userId="575d030b64f4584e" providerId="LiveId" clId="{71734FF0-E7BD-4E37-AB70-FA70FFC7C74A}" dt="2022-03-24T16:14:11.670" v="5538"/>
          <ac:spMkLst>
            <pc:docMk/>
            <pc:sldMk cId="257461118" sldId="811"/>
            <ac:spMk id="349" creationId="{216FEFC5-A87F-4702-A6F9-ECD02AE4EA31}"/>
          </ac:spMkLst>
        </pc:spChg>
        <pc:spChg chg="add mod">
          <ac:chgData name="Thomas" userId="575d030b64f4584e" providerId="LiveId" clId="{71734FF0-E7BD-4E37-AB70-FA70FFC7C74A}" dt="2022-03-24T16:14:11.670" v="5538"/>
          <ac:spMkLst>
            <pc:docMk/>
            <pc:sldMk cId="257461118" sldId="811"/>
            <ac:spMk id="350" creationId="{50447FAC-5401-41AF-87DC-2A732494D960}"/>
          </ac:spMkLst>
        </pc:spChg>
        <pc:spChg chg="mod">
          <ac:chgData name="Thomas" userId="575d030b64f4584e" providerId="LiveId" clId="{71734FF0-E7BD-4E37-AB70-FA70FFC7C74A}" dt="2022-03-24T16:14:11.670" v="5538"/>
          <ac:spMkLst>
            <pc:docMk/>
            <pc:sldMk cId="257461118" sldId="811"/>
            <ac:spMk id="352" creationId="{8B718D6D-DB37-4040-BEA6-347502568235}"/>
          </ac:spMkLst>
        </pc:spChg>
        <pc:spChg chg="mod">
          <ac:chgData name="Thomas" userId="575d030b64f4584e" providerId="LiveId" clId="{71734FF0-E7BD-4E37-AB70-FA70FFC7C74A}" dt="2022-03-24T16:14:11.670" v="5538"/>
          <ac:spMkLst>
            <pc:docMk/>
            <pc:sldMk cId="257461118" sldId="811"/>
            <ac:spMk id="353" creationId="{4A46F984-B109-404F-8691-383FC5AA7109}"/>
          </ac:spMkLst>
        </pc:spChg>
        <pc:spChg chg="add mod">
          <ac:chgData name="Thomas" userId="575d030b64f4584e" providerId="LiveId" clId="{71734FF0-E7BD-4E37-AB70-FA70FFC7C74A}" dt="2022-03-24T16:14:11.670" v="5538"/>
          <ac:spMkLst>
            <pc:docMk/>
            <pc:sldMk cId="257461118" sldId="811"/>
            <ac:spMk id="354" creationId="{B6B899B6-3397-4243-A26A-768B3AE4FEF1}"/>
          </ac:spMkLst>
        </pc:spChg>
        <pc:spChg chg="mod">
          <ac:chgData name="Thomas" userId="575d030b64f4584e" providerId="LiveId" clId="{71734FF0-E7BD-4E37-AB70-FA70FFC7C74A}" dt="2022-03-24T16:14:11.670" v="5538"/>
          <ac:spMkLst>
            <pc:docMk/>
            <pc:sldMk cId="257461118" sldId="811"/>
            <ac:spMk id="356" creationId="{5EF981DA-2BBF-4B2D-B01D-F7F47AC58D89}"/>
          </ac:spMkLst>
        </pc:spChg>
        <pc:spChg chg="mod">
          <ac:chgData name="Thomas" userId="575d030b64f4584e" providerId="LiveId" clId="{71734FF0-E7BD-4E37-AB70-FA70FFC7C74A}" dt="2022-03-24T16:14:11.670" v="5538"/>
          <ac:spMkLst>
            <pc:docMk/>
            <pc:sldMk cId="257461118" sldId="811"/>
            <ac:spMk id="357" creationId="{67D00E79-FB8E-48AE-9B08-1E29DC93E762}"/>
          </ac:spMkLst>
        </pc:spChg>
        <pc:spChg chg="mod">
          <ac:chgData name="Thomas" userId="575d030b64f4584e" providerId="LiveId" clId="{71734FF0-E7BD-4E37-AB70-FA70FFC7C74A}" dt="2022-03-24T16:14:11.670" v="5538"/>
          <ac:spMkLst>
            <pc:docMk/>
            <pc:sldMk cId="257461118" sldId="811"/>
            <ac:spMk id="358" creationId="{3B317FE7-9B7F-4607-A6F8-DE110B6CE73F}"/>
          </ac:spMkLst>
        </pc:spChg>
        <pc:spChg chg="add mod">
          <ac:chgData name="Thomas" userId="575d030b64f4584e" providerId="LiveId" clId="{71734FF0-E7BD-4E37-AB70-FA70FFC7C74A}" dt="2022-03-24T16:14:11.670" v="5538"/>
          <ac:spMkLst>
            <pc:docMk/>
            <pc:sldMk cId="257461118" sldId="811"/>
            <ac:spMk id="359" creationId="{5B9E98B9-17C1-45E6-B2AF-93D83A7A5125}"/>
          </ac:spMkLst>
        </pc:spChg>
        <pc:spChg chg="add mod">
          <ac:chgData name="Thomas" userId="575d030b64f4584e" providerId="LiveId" clId="{71734FF0-E7BD-4E37-AB70-FA70FFC7C74A}" dt="2022-03-24T16:14:11.670" v="5538"/>
          <ac:spMkLst>
            <pc:docMk/>
            <pc:sldMk cId="257461118" sldId="811"/>
            <ac:spMk id="360" creationId="{7C140F12-7BBA-4C71-9031-97863BAB523D}"/>
          </ac:spMkLst>
        </pc:spChg>
        <pc:spChg chg="mod">
          <ac:chgData name="Thomas" userId="575d030b64f4584e" providerId="LiveId" clId="{71734FF0-E7BD-4E37-AB70-FA70FFC7C74A}" dt="2022-03-24T16:14:11.670" v="5538"/>
          <ac:spMkLst>
            <pc:docMk/>
            <pc:sldMk cId="257461118" sldId="811"/>
            <ac:spMk id="362" creationId="{AB05209A-DF05-4F17-9E3A-132DF4C7AC64}"/>
          </ac:spMkLst>
        </pc:spChg>
        <pc:spChg chg="mod">
          <ac:chgData name="Thomas" userId="575d030b64f4584e" providerId="LiveId" clId="{71734FF0-E7BD-4E37-AB70-FA70FFC7C74A}" dt="2022-03-24T16:14:11.670" v="5538"/>
          <ac:spMkLst>
            <pc:docMk/>
            <pc:sldMk cId="257461118" sldId="811"/>
            <ac:spMk id="363" creationId="{F391BCBC-8FEE-4F9F-9519-08E6B2D8F2A4}"/>
          </ac:spMkLst>
        </pc:spChg>
        <pc:spChg chg="mod">
          <ac:chgData name="Thomas" userId="575d030b64f4584e" providerId="LiveId" clId="{71734FF0-E7BD-4E37-AB70-FA70FFC7C74A}" dt="2022-03-24T16:14:11.670" v="5538"/>
          <ac:spMkLst>
            <pc:docMk/>
            <pc:sldMk cId="257461118" sldId="811"/>
            <ac:spMk id="364" creationId="{F25876AE-641C-4541-8F20-E7BBF87B252E}"/>
          </ac:spMkLst>
        </pc:spChg>
        <pc:spChg chg="mod">
          <ac:chgData name="Thomas" userId="575d030b64f4584e" providerId="LiveId" clId="{71734FF0-E7BD-4E37-AB70-FA70FFC7C74A}" dt="2022-03-24T16:14:11.670" v="5538"/>
          <ac:spMkLst>
            <pc:docMk/>
            <pc:sldMk cId="257461118" sldId="811"/>
            <ac:spMk id="365" creationId="{1FCA0840-9EA3-4CD3-AF96-E92F225BCA4B}"/>
          </ac:spMkLst>
        </pc:spChg>
        <pc:spChg chg="mod">
          <ac:chgData name="Thomas" userId="575d030b64f4584e" providerId="LiveId" clId="{71734FF0-E7BD-4E37-AB70-FA70FFC7C74A}" dt="2022-03-24T16:14:11.670" v="5538"/>
          <ac:spMkLst>
            <pc:docMk/>
            <pc:sldMk cId="257461118" sldId="811"/>
            <ac:spMk id="367" creationId="{84005420-E36B-49BA-A7A5-91D57EE3249D}"/>
          </ac:spMkLst>
        </pc:spChg>
        <pc:spChg chg="mod">
          <ac:chgData name="Thomas" userId="575d030b64f4584e" providerId="LiveId" clId="{71734FF0-E7BD-4E37-AB70-FA70FFC7C74A}" dt="2022-03-24T16:14:11.670" v="5538"/>
          <ac:spMkLst>
            <pc:docMk/>
            <pc:sldMk cId="257461118" sldId="811"/>
            <ac:spMk id="368" creationId="{2DBD771D-EFAA-466E-86BB-7F81FE97025F}"/>
          </ac:spMkLst>
        </pc:spChg>
        <pc:spChg chg="mod">
          <ac:chgData name="Thomas" userId="575d030b64f4584e" providerId="LiveId" clId="{71734FF0-E7BD-4E37-AB70-FA70FFC7C74A}" dt="2022-03-24T16:14:33.864" v="5542"/>
          <ac:spMkLst>
            <pc:docMk/>
            <pc:sldMk cId="257461118" sldId="811"/>
            <ac:spMk id="371" creationId="{73E8D738-BF98-4720-B017-F9E87CB1647B}"/>
          </ac:spMkLst>
        </pc:spChg>
        <pc:spChg chg="del">
          <ac:chgData name="Thomas" userId="575d030b64f4584e" providerId="LiveId" clId="{71734FF0-E7BD-4E37-AB70-FA70FFC7C74A}" dt="2022-03-24T16:14:11.243" v="5537" actId="478"/>
          <ac:spMkLst>
            <pc:docMk/>
            <pc:sldMk cId="257461118" sldId="811"/>
            <ac:spMk id="372" creationId="{BE475E59-14D8-4788-9820-459345DE71EC}"/>
          </ac:spMkLst>
        </pc:spChg>
        <pc:spChg chg="mod">
          <ac:chgData name="Thomas" userId="575d030b64f4584e" providerId="LiveId" clId="{71734FF0-E7BD-4E37-AB70-FA70FFC7C74A}" dt="2022-03-24T16:14:11.670" v="5538"/>
          <ac:spMkLst>
            <pc:docMk/>
            <pc:sldMk cId="257461118" sldId="811"/>
            <ac:spMk id="373" creationId="{FCAE5D80-814F-4B2E-B260-285010A171D6}"/>
          </ac:spMkLst>
        </pc:spChg>
        <pc:spChg chg="mod">
          <ac:chgData name="Thomas" userId="575d030b64f4584e" providerId="LiveId" clId="{71734FF0-E7BD-4E37-AB70-FA70FFC7C74A}" dt="2022-03-24T16:14:11.670" v="5538"/>
          <ac:spMkLst>
            <pc:docMk/>
            <pc:sldMk cId="257461118" sldId="811"/>
            <ac:spMk id="374" creationId="{38A1A90A-0D56-4233-B958-0AE6A80E4C85}"/>
          </ac:spMkLst>
        </pc:spChg>
        <pc:spChg chg="mod">
          <ac:chgData name="Thomas" userId="575d030b64f4584e" providerId="LiveId" clId="{71734FF0-E7BD-4E37-AB70-FA70FFC7C74A}" dt="2022-03-24T16:14:11.670" v="5538"/>
          <ac:spMkLst>
            <pc:docMk/>
            <pc:sldMk cId="257461118" sldId="811"/>
            <ac:spMk id="375" creationId="{B970B510-B970-46FA-A1E7-CD0C3AF14016}"/>
          </ac:spMkLst>
        </pc:spChg>
        <pc:spChg chg="mod">
          <ac:chgData name="Thomas" userId="575d030b64f4584e" providerId="LiveId" clId="{71734FF0-E7BD-4E37-AB70-FA70FFC7C74A}" dt="2022-03-24T16:14:11.670" v="5538"/>
          <ac:spMkLst>
            <pc:docMk/>
            <pc:sldMk cId="257461118" sldId="811"/>
            <ac:spMk id="376" creationId="{5BC1466B-8D56-4BC8-A02B-5E2943EBD878}"/>
          </ac:spMkLst>
        </pc:spChg>
        <pc:spChg chg="mod">
          <ac:chgData name="Thomas" userId="575d030b64f4584e" providerId="LiveId" clId="{71734FF0-E7BD-4E37-AB70-FA70FFC7C74A}" dt="2022-03-24T16:14:11.670" v="5538"/>
          <ac:spMkLst>
            <pc:docMk/>
            <pc:sldMk cId="257461118" sldId="811"/>
            <ac:spMk id="377" creationId="{26A1EDCF-58E1-4985-ADC5-D0B5DF7A7E2F}"/>
          </ac:spMkLst>
        </pc:spChg>
        <pc:spChg chg="mod">
          <ac:chgData name="Thomas" userId="575d030b64f4584e" providerId="LiveId" clId="{71734FF0-E7BD-4E37-AB70-FA70FFC7C74A}" dt="2022-03-24T16:14:11.670" v="5538"/>
          <ac:spMkLst>
            <pc:docMk/>
            <pc:sldMk cId="257461118" sldId="811"/>
            <ac:spMk id="378" creationId="{14791CFE-3E0C-4CED-BE51-2F6FB8741939}"/>
          </ac:spMkLst>
        </pc:spChg>
        <pc:spChg chg="mod">
          <ac:chgData name="Thomas" userId="575d030b64f4584e" providerId="LiveId" clId="{71734FF0-E7BD-4E37-AB70-FA70FFC7C74A}" dt="2022-03-24T16:14:11.670" v="5538"/>
          <ac:spMkLst>
            <pc:docMk/>
            <pc:sldMk cId="257461118" sldId="811"/>
            <ac:spMk id="379" creationId="{3B114CBA-68BB-4597-91B6-DD52CB7B5C55}"/>
          </ac:spMkLst>
        </pc:spChg>
        <pc:spChg chg="mod">
          <ac:chgData name="Thomas" userId="575d030b64f4584e" providerId="LiveId" clId="{71734FF0-E7BD-4E37-AB70-FA70FFC7C74A}" dt="2022-03-24T16:14:11.670" v="5538"/>
          <ac:spMkLst>
            <pc:docMk/>
            <pc:sldMk cId="257461118" sldId="811"/>
            <ac:spMk id="380" creationId="{22E9F1CE-AF26-4282-A711-C918C4F89FE5}"/>
          </ac:spMkLst>
        </pc:spChg>
        <pc:spChg chg="mod">
          <ac:chgData name="Thomas" userId="575d030b64f4584e" providerId="LiveId" clId="{71734FF0-E7BD-4E37-AB70-FA70FFC7C74A}" dt="2022-03-24T16:14:11.670" v="5538"/>
          <ac:spMkLst>
            <pc:docMk/>
            <pc:sldMk cId="257461118" sldId="811"/>
            <ac:spMk id="381" creationId="{FFE71D83-7FB3-4E67-8590-328CF8313B86}"/>
          </ac:spMkLst>
        </pc:spChg>
        <pc:spChg chg="add mod">
          <ac:chgData name="Thomas" userId="575d030b64f4584e" providerId="LiveId" clId="{71734FF0-E7BD-4E37-AB70-FA70FFC7C74A}" dt="2022-03-24T16:14:11.670" v="5538"/>
          <ac:spMkLst>
            <pc:docMk/>
            <pc:sldMk cId="257461118" sldId="811"/>
            <ac:spMk id="382" creationId="{85D1BE49-65A1-402C-9B2F-DDC9270D161D}"/>
          </ac:spMkLst>
        </pc:spChg>
        <pc:spChg chg="mod">
          <ac:chgData name="Thomas" userId="575d030b64f4584e" providerId="LiveId" clId="{71734FF0-E7BD-4E37-AB70-FA70FFC7C74A}" dt="2022-03-24T16:14:11.670" v="5538"/>
          <ac:spMkLst>
            <pc:docMk/>
            <pc:sldMk cId="257461118" sldId="811"/>
            <ac:spMk id="384" creationId="{55E2DA91-CE5E-47AB-8FEA-1798BE216423}"/>
          </ac:spMkLst>
        </pc:spChg>
        <pc:spChg chg="mod">
          <ac:chgData name="Thomas" userId="575d030b64f4584e" providerId="LiveId" clId="{71734FF0-E7BD-4E37-AB70-FA70FFC7C74A}" dt="2022-03-24T16:14:11.670" v="5538"/>
          <ac:spMkLst>
            <pc:docMk/>
            <pc:sldMk cId="257461118" sldId="811"/>
            <ac:spMk id="385" creationId="{020B4AF6-2962-42D3-AB33-C7C3B6BDDDF0}"/>
          </ac:spMkLst>
        </pc:spChg>
        <pc:spChg chg="mod">
          <ac:chgData name="Thomas" userId="575d030b64f4584e" providerId="LiveId" clId="{71734FF0-E7BD-4E37-AB70-FA70FFC7C74A}" dt="2022-03-24T16:14:11.670" v="5538"/>
          <ac:spMkLst>
            <pc:docMk/>
            <pc:sldMk cId="257461118" sldId="811"/>
            <ac:spMk id="386" creationId="{251DB744-2FC5-4C65-A79E-F05DCED134B7}"/>
          </ac:spMkLst>
        </pc:spChg>
        <pc:spChg chg="mod">
          <ac:chgData name="Thomas" userId="575d030b64f4584e" providerId="LiveId" clId="{71734FF0-E7BD-4E37-AB70-FA70FFC7C74A}" dt="2022-03-24T16:14:11.670" v="5538"/>
          <ac:spMkLst>
            <pc:docMk/>
            <pc:sldMk cId="257461118" sldId="811"/>
            <ac:spMk id="387" creationId="{5C098115-903E-42AE-9B28-B1E4941C5446}"/>
          </ac:spMkLst>
        </pc:spChg>
        <pc:spChg chg="mod">
          <ac:chgData name="Thomas" userId="575d030b64f4584e" providerId="LiveId" clId="{71734FF0-E7BD-4E37-AB70-FA70FFC7C74A}" dt="2022-03-24T16:14:11.670" v="5538"/>
          <ac:spMkLst>
            <pc:docMk/>
            <pc:sldMk cId="257461118" sldId="811"/>
            <ac:spMk id="388" creationId="{F1495B79-2319-4CF1-84D9-CCA7AEDCF06C}"/>
          </ac:spMkLst>
        </pc:spChg>
        <pc:spChg chg="mod">
          <ac:chgData name="Thomas" userId="575d030b64f4584e" providerId="LiveId" clId="{71734FF0-E7BD-4E37-AB70-FA70FFC7C74A}" dt="2022-03-24T16:14:11.670" v="5538"/>
          <ac:spMkLst>
            <pc:docMk/>
            <pc:sldMk cId="257461118" sldId="811"/>
            <ac:spMk id="389" creationId="{3DD9AF21-E015-46AB-BEE6-A1768D7FE1AE}"/>
          </ac:spMkLst>
        </pc:spChg>
        <pc:spChg chg="mod">
          <ac:chgData name="Thomas" userId="575d030b64f4584e" providerId="LiveId" clId="{71734FF0-E7BD-4E37-AB70-FA70FFC7C74A}" dt="2022-03-24T16:14:11.670" v="5538"/>
          <ac:spMkLst>
            <pc:docMk/>
            <pc:sldMk cId="257461118" sldId="811"/>
            <ac:spMk id="391" creationId="{1B4A7D9A-ECBA-423C-8C32-B71034C595CA}"/>
          </ac:spMkLst>
        </pc:spChg>
        <pc:spChg chg="mod">
          <ac:chgData name="Thomas" userId="575d030b64f4584e" providerId="LiveId" clId="{71734FF0-E7BD-4E37-AB70-FA70FFC7C74A}" dt="2022-03-24T16:14:11.670" v="5538"/>
          <ac:spMkLst>
            <pc:docMk/>
            <pc:sldMk cId="257461118" sldId="811"/>
            <ac:spMk id="392" creationId="{322370D0-40B7-4399-856D-192FE1031481}"/>
          </ac:spMkLst>
        </pc:spChg>
        <pc:spChg chg="mod">
          <ac:chgData name="Thomas" userId="575d030b64f4584e" providerId="LiveId" clId="{71734FF0-E7BD-4E37-AB70-FA70FFC7C74A}" dt="2022-03-24T16:14:11.670" v="5538"/>
          <ac:spMkLst>
            <pc:docMk/>
            <pc:sldMk cId="257461118" sldId="811"/>
            <ac:spMk id="394" creationId="{2E7E9F41-C5F3-4455-B176-B7F3C7E32250}"/>
          </ac:spMkLst>
        </pc:spChg>
        <pc:spChg chg="mod">
          <ac:chgData name="Thomas" userId="575d030b64f4584e" providerId="LiveId" clId="{71734FF0-E7BD-4E37-AB70-FA70FFC7C74A}" dt="2022-03-24T16:14:11.670" v="5538"/>
          <ac:spMkLst>
            <pc:docMk/>
            <pc:sldMk cId="257461118" sldId="811"/>
            <ac:spMk id="395" creationId="{15831BD0-261F-4273-9807-2EE5362AC3D6}"/>
          </ac:spMkLst>
        </pc:spChg>
        <pc:spChg chg="mod">
          <ac:chgData name="Thomas" userId="575d030b64f4584e" providerId="LiveId" clId="{71734FF0-E7BD-4E37-AB70-FA70FFC7C74A}" dt="2022-03-24T16:14:11.670" v="5538"/>
          <ac:spMkLst>
            <pc:docMk/>
            <pc:sldMk cId="257461118" sldId="811"/>
            <ac:spMk id="397" creationId="{493B6251-3334-450C-A58B-0622A7A36835}"/>
          </ac:spMkLst>
        </pc:spChg>
        <pc:spChg chg="mod">
          <ac:chgData name="Thomas" userId="575d030b64f4584e" providerId="LiveId" clId="{71734FF0-E7BD-4E37-AB70-FA70FFC7C74A}" dt="2022-03-24T16:14:11.670" v="5538"/>
          <ac:spMkLst>
            <pc:docMk/>
            <pc:sldMk cId="257461118" sldId="811"/>
            <ac:spMk id="398" creationId="{8A0A6395-2AC1-48DC-92EC-5698828DCCD7}"/>
          </ac:spMkLst>
        </pc:spChg>
        <pc:spChg chg="mod">
          <ac:chgData name="Thomas" userId="575d030b64f4584e" providerId="LiveId" clId="{71734FF0-E7BD-4E37-AB70-FA70FFC7C74A}" dt="2022-03-24T16:14:11.670" v="5538"/>
          <ac:spMkLst>
            <pc:docMk/>
            <pc:sldMk cId="257461118" sldId="811"/>
            <ac:spMk id="399" creationId="{E955EA18-06E2-496E-AF97-A6F53029793F}"/>
          </ac:spMkLst>
        </pc:spChg>
        <pc:spChg chg="mod">
          <ac:chgData name="Thomas" userId="575d030b64f4584e" providerId="LiveId" clId="{71734FF0-E7BD-4E37-AB70-FA70FFC7C74A}" dt="2022-03-24T16:14:11.670" v="5538"/>
          <ac:spMkLst>
            <pc:docMk/>
            <pc:sldMk cId="257461118" sldId="811"/>
            <ac:spMk id="401" creationId="{409F0DBE-88BF-4591-BC0A-CC77E0E25352}"/>
          </ac:spMkLst>
        </pc:spChg>
        <pc:spChg chg="mod">
          <ac:chgData name="Thomas" userId="575d030b64f4584e" providerId="LiveId" clId="{71734FF0-E7BD-4E37-AB70-FA70FFC7C74A}" dt="2022-03-24T16:14:11.670" v="5538"/>
          <ac:spMkLst>
            <pc:docMk/>
            <pc:sldMk cId="257461118" sldId="811"/>
            <ac:spMk id="402" creationId="{C1E6C6B1-42A7-42C7-B54E-30CE08DF765C}"/>
          </ac:spMkLst>
        </pc:spChg>
        <pc:spChg chg="mod">
          <ac:chgData name="Thomas" userId="575d030b64f4584e" providerId="LiveId" clId="{71734FF0-E7BD-4E37-AB70-FA70FFC7C74A}" dt="2022-03-24T16:14:11.670" v="5538"/>
          <ac:spMkLst>
            <pc:docMk/>
            <pc:sldMk cId="257461118" sldId="811"/>
            <ac:spMk id="403" creationId="{93E9CEF0-DE16-484B-8F94-F66C11B673BE}"/>
          </ac:spMkLst>
        </pc:spChg>
        <pc:spChg chg="mod">
          <ac:chgData name="Thomas" userId="575d030b64f4584e" providerId="LiveId" clId="{71734FF0-E7BD-4E37-AB70-FA70FFC7C74A}" dt="2022-03-24T16:14:11.670" v="5538"/>
          <ac:spMkLst>
            <pc:docMk/>
            <pc:sldMk cId="257461118" sldId="811"/>
            <ac:spMk id="404" creationId="{2D8EF2B3-0216-4FF2-A982-A7A0B62863EE}"/>
          </ac:spMkLst>
        </pc:spChg>
        <pc:spChg chg="mod">
          <ac:chgData name="Thomas" userId="575d030b64f4584e" providerId="LiveId" clId="{71734FF0-E7BD-4E37-AB70-FA70FFC7C74A}" dt="2022-03-24T16:14:11.670" v="5538"/>
          <ac:spMkLst>
            <pc:docMk/>
            <pc:sldMk cId="257461118" sldId="811"/>
            <ac:spMk id="406" creationId="{D8409732-5A1A-4FD9-AB98-6EE2AD40EC67}"/>
          </ac:spMkLst>
        </pc:spChg>
        <pc:spChg chg="mod">
          <ac:chgData name="Thomas" userId="575d030b64f4584e" providerId="LiveId" clId="{71734FF0-E7BD-4E37-AB70-FA70FFC7C74A}" dt="2022-03-24T16:14:11.670" v="5538"/>
          <ac:spMkLst>
            <pc:docMk/>
            <pc:sldMk cId="257461118" sldId="811"/>
            <ac:spMk id="407" creationId="{B5859769-DC50-40CC-A7C4-15D521B64587}"/>
          </ac:spMkLst>
        </pc:spChg>
        <pc:spChg chg="mod">
          <ac:chgData name="Thomas" userId="575d030b64f4584e" providerId="LiveId" clId="{71734FF0-E7BD-4E37-AB70-FA70FFC7C74A}" dt="2022-03-24T16:14:11.670" v="5538"/>
          <ac:spMkLst>
            <pc:docMk/>
            <pc:sldMk cId="257461118" sldId="811"/>
            <ac:spMk id="408" creationId="{DE5B48FD-AEE8-4DF5-8C6A-4967C8431A2C}"/>
          </ac:spMkLst>
        </pc:spChg>
        <pc:spChg chg="mod">
          <ac:chgData name="Thomas" userId="575d030b64f4584e" providerId="LiveId" clId="{71734FF0-E7BD-4E37-AB70-FA70FFC7C74A}" dt="2022-03-24T16:14:11.670" v="5538"/>
          <ac:spMkLst>
            <pc:docMk/>
            <pc:sldMk cId="257461118" sldId="811"/>
            <ac:spMk id="409" creationId="{6C91F328-C58D-427D-BEE9-4AFBD3A3ED3B}"/>
          </ac:spMkLst>
        </pc:spChg>
        <pc:spChg chg="mod">
          <ac:chgData name="Thomas" userId="575d030b64f4584e" providerId="LiveId" clId="{71734FF0-E7BD-4E37-AB70-FA70FFC7C74A}" dt="2022-03-24T16:14:11.670" v="5538"/>
          <ac:spMkLst>
            <pc:docMk/>
            <pc:sldMk cId="257461118" sldId="811"/>
            <ac:spMk id="410" creationId="{DD31F1C9-7CE6-45CB-82CA-6C36449B8BF5}"/>
          </ac:spMkLst>
        </pc:spChg>
        <pc:spChg chg="mod">
          <ac:chgData name="Thomas" userId="575d030b64f4584e" providerId="LiveId" clId="{71734FF0-E7BD-4E37-AB70-FA70FFC7C74A}" dt="2022-03-24T16:14:11.670" v="5538"/>
          <ac:spMkLst>
            <pc:docMk/>
            <pc:sldMk cId="257461118" sldId="811"/>
            <ac:spMk id="411" creationId="{CF79E797-2E17-497F-B527-3F71411819A3}"/>
          </ac:spMkLst>
        </pc:spChg>
        <pc:spChg chg="mod">
          <ac:chgData name="Thomas" userId="575d030b64f4584e" providerId="LiveId" clId="{71734FF0-E7BD-4E37-AB70-FA70FFC7C74A}" dt="2022-03-24T16:14:11.670" v="5538"/>
          <ac:spMkLst>
            <pc:docMk/>
            <pc:sldMk cId="257461118" sldId="811"/>
            <ac:spMk id="413" creationId="{E57225F3-E0A4-4C97-8D63-BF2CA7FDEA75}"/>
          </ac:spMkLst>
        </pc:spChg>
        <pc:spChg chg="mod">
          <ac:chgData name="Thomas" userId="575d030b64f4584e" providerId="LiveId" clId="{71734FF0-E7BD-4E37-AB70-FA70FFC7C74A}" dt="2022-03-24T16:14:11.670" v="5538"/>
          <ac:spMkLst>
            <pc:docMk/>
            <pc:sldMk cId="257461118" sldId="811"/>
            <ac:spMk id="414" creationId="{4445D286-AACB-439D-81B5-F40805B779FE}"/>
          </ac:spMkLst>
        </pc:spChg>
        <pc:spChg chg="mod">
          <ac:chgData name="Thomas" userId="575d030b64f4584e" providerId="LiveId" clId="{71734FF0-E7BD-4E37-AB70-FA70FFC7C74A}" dt="2022-03-24T16:14:11.670" v="5538"/>
          <ac:spMkLst>
            <pc:docMk/>
            <pc:sldMk cId="257461118" sldId="811"/>
            <ac:spMk id="415" creationId="{D27701BD-1C42-4692-BD7E-10AE8041A899}"/>
          </ac:spMkLst>
        </pc:spChg>
        <pc:spChg chg="mod">
          <ac:chgData name="Thomas" userId="575d030b64f4584e" providerId="LiveId" clId="{71734FF0-E7BD-4E37-AB70-FA70FFC7C74A}" dt="2022-03-24T16:14:11.670" v="5538"/>
          <ac:spMkLst>
            <pc:docMk/>
            <pc:sldMk cId="257461118" sldId="811"/>
            <ac:spMk id="416" creationId="{864736CD-D988-4334-AA58-08B972119384}"/>
          </ac:spMkLst>
        </pc:spChg>
        <pc:spChg chg="mod">
          <ac:chgData name="Thomas" userId="575d030b64f4584e" providerId="LiveId" clId="{71734FF0-E7BD-4E37-AB70-FA70FFC7C74A}" dt="2022-03-24T16:14:11.670" v="5538"/>
          <ac:spMkLst>
            <pc:docMk/>
            <pc:sldMk cId="257461118" sldId="811"/>
            <ac:spMk id="417" creationId="{CC30B626-B27F-4C71-976B-0196B0F051E4}"/>
          </ac:spMkLst>
        </pc:spChg>
        <pc:spChg chg="mod">
          <ac:chgData name="Thomas" userId="575d030b64f4584e" providerId="LiveId" clId="{71734FF0-E7BD-4E37-AB70-FA70FFC7C74A}" dt="2022-03-24T16:14:11.670" v="5538"/>
          <ac:spMkLst>
            <pc:docMk/>
            <pc:sldMk cId="257461118" sldId="811"/>
            <ac:spMk id="418" creationId="{88591786-CBC9-43EF-AB0A-78D6081FD12E}"/>
          </ac:spMkLst>
        </pc:spChg>
        <pc:spChg chg="mod">
          <ac:chgData name="Thomas" userId="575d030b64f4584e" providerId="LiveId" clId="{71734FF0-E7BD-4E37-AB70-FA70FFC7C74A}" dt="2022-03-24T16:14:11.670" v="5538"/>
          <ac:spMkLst>
            <pc:docMk/>
            <pc:sldMk cId="257461118" sldId="811"/>
            <ac:spMk id="420" creationId="{9C5D5983-1ADD-4AB7-9E85-3BCC6B4EAC34}"/>
          </ac:spMkLst>
        </pc:spChg>
        <pc:spChg chg="mod">
          <ac:chgData name="Thomas" userId="575d030b64f4584e" providerId="LiveId" clId="{71734FF0-E7BD-4E37-AB70-FA70FFC7C74A}" dt="2022-03-24T16:14:11.670" v="5538"/>
          <ac:spMkLst>
            <pc:docMk/>
            <pc:sldMk cId="257461118" sldId="811"/>
            <ac:spMk id="421" creationId="{3E30C049-2F2D-412F-BEBE-083D5498DF7B}"/>
          </ac:spMkLst>
        </pc:spChg>
        <pc:spChg chg="mod">
          <ac:chgData name="Thomas" userId="575d030b64f4584e" providerId="LiveId" clId="{71734FF0-E7BD-4E37-AB70-FA70FFC7C74A}" dt="2022-03-24T16:14:11.670" v="5538"/>
          <ac:spMkLst>
            <pc:docMk/>
            <pc:sldMk cId="257461118" sldId="811"/>
            <ac:spMk id="422" creationId="{534CE1E1-C453-4F0C-802F-AD76B74BC823}"/>
          </ac:spMkLst>
        </pc:spChg>
        <pc:spChg chg="mod">
          <ac:chgData name="Thomas" userId="575d030b64f4584e" providerId="LiveId" clId="{71734FF0-E7BD-4E37-AB70-FA70FFC7C74A}" dt="2022-03-24T16:14:11.670" v="5538"/>
          <ac:spMkLst>
            <pc:docMk/>
            <pc:sldMk cId="257461118" sldId="811"/>
            <ac:spMk id="423" creationId="{ADFF72A5-F851-4DD9-8F53-8C72E4E09645}"/>
          </ac:spMkLst>
        </pc:spChg>
        <pc:spChg chg="mod">
          <ac:chgData name="Thomas" userId="575d030b64f4584e" providerId="LiveId" clId="{71734FF0-E7BD-4E37-AB70-FA70FFC7C74A}" dt="2022-03-24T16:14:11.670" v="5538"/>
          <ac:spMkLst>
            <pc:docMk/>
            <pc:sldMk cId="257461118" sldId="811"/>
            <ac:spMk id="424" creationId="{3555E77C-C8B9-44E3-8E69-9FF54C2E5856}"/>
          </ac:spMkLst>
        </pc:spChg>
        <pc:spChg chg="mod">
          <ac:chgData name="Thomas" userId="575d030b64f4584e" providerId="LiveId" clId="{71734FF0-E7BD-4E37-AB70-FA70FFC7C74A}" dt="2022-03-24T16:14:11.670" v="5538"/>
          <ac:spMkLst>
            <pc:docMk/>
            <pc:sldMk cId="257461118" sldId="811"/>
            <ac:spMk id="425" creationId="{A457215C-FE10-4610-9DAE-06FC2E3C1D56}"/>
          </ac:spMkLst>
        </pc:spChg>
        <pc:spChg chg="mod">
          <ac:chgData name="Thomas" userId="575d030b64f4584e" providerId="LiveId" clId="{71734FF0-E7BD-4E37-AB70-FA70FFC7C74A}" dt="2022-03-24T16:14:11.670" v="5538"/>
          <ac:spMkLst>
            <pc:docMk/>
            <pc:sldMk cId="257461118" sldId="811"/>
            <ac:spMk id="426" creationId="{BFBCFE21-EA63-4E65-AA9E-915D57FC746A}"/>
          </ac:spMkLst>
        </pc:spChg>
        <pc:spChg chg="mod">
          <ac:chgData name="Thomas" userId="575d030b64f4584e" providerId="LiveId" clId="{71734FF0-E7BD-4E37-AB70-FA70FFC7C74A}" dt="2022-03-24T16:14:11.670" v="5538"/>
          <ac:spMkLst>
            <pc:docMk/>
            <pc:sldMk cId="257461118" sldId="811"/>
            <ac:spMk id="427" creationId="{C6E7B0B0-C3D5-4226-A114-3682C8731095}"/>
          </ac:spMkLst>
        </pc:spChg>
        <pc:spChg chg="mod">
          <ac:chgData name="Thomas" userId="575d030b64f4584e" providerId="LiveId" clId="{71734FF0-E7BD-4E37-AB70-FA70FFC7C74A}" dt="2022-03-24T16:14:11.670" v="5538"/>
          <ac:spMkLst>
            <pc:docMk/>
            <pc:sldMk cId="257461118" sldId="811"/>
            <ac:spMk id="428" creationId="{63417FB2-4B68-4383-946C-4A504EBD20E2}"/>
          </ac:spMkLst>
        </pc:spChg>
        <pc:spChg chg="mod">
          <ac:chgData name="Thomas" userId="575d030b64f4584e" providerId="LiveId" clId="{71734FF0-E7BD-4E37-AB70-FA70FFC7C74A}" dt="2022-03-24T16:14:11.670" v="5538"/>
          <ac:spMkLst>
            <pc:docMk/>
            <pc:sldMk cId="257461118" sldId="811"/>
            <ac:spMk id="429" creationId="{40019479-FE9B-4DE4-ABC8-3D4F3953F714}"/>
          </ac:spMkLst>
        </pc:spChg>
        <pc:spChg chg="mod">
          <ac:chgData name="Thomas" userId="575d030b64f4584e" providerId="LiveId" clId="{71734FF0-E7BD-4E37-AB70-FA70FFC7C74A}" dt="2022-03-24T16:14:11.670" v="5538"/>
          <ac:spMkLst>
            <pc:docMk/>
            <pc:sldMk cId="257461118" sldId="811"/>
            <ac:spMk id="430" creationId="{5A061EAF-553B-4028-AE9E-BF8DF088CB75}"/>
          </ac:spMkLst>
        </pc:spChg>
        <pc:spChg chg="mod">
          <ac:chgData name="Thomas" userId="575d030b64f4584e" providerId="LiveId" clId="{71734FF0-E7BD-4E37-AB70-FA70FFC7C74A}" dt="2022-03-24T16:14:11.670" v="5538"/>
          <ac:spMkLst>
            <pc:docMk/>
            <pc:sldMk cId="257461118" sldId="811"/>
            <ac:spMk id="431" creationId="{2701CF05-FC88-4162-BCA2-24F38497F6D9}"/>
          </ac:spMkLst>
        </pc:spChg>
        <pc:spChg chg="mod">
          <ac:chgData name="Thomas" userId="575d030b64f4584e" providerId="LiveId" clId="{71734FF0-E7BD-4E37-AB70-FA70FFC7C74A}" dt="2022-03-24T16:14:11.670" v="5538"/>
          <ac:spMkLst>
            <pc:docMk/>
            <pc:sldMk cId="257461118" sldId="811"/>
            <ac:spMk id="432" creationId="{71D54875-7D0B-408F-914E-6040248E6781}"/>
          </ac:spMkLst>
        </pc:spChg>
        <pc:spChg chg="add mod">
          <ac:chgData name="Thomas" userId="575d030b64f4584e" providerId="LiveId" clId="{71734FF0-E7BD-4E37-AB70-FA70FFC7C74A}" dt="2022-03-24T16:14:11.670" v="5538"/>
          <ac:spMkLst>
            <pc:docMk/>
            <pc:sldMk cId="257461118" sldId="811"/>
            <ac:spMk id="433" creationId="{17D5133C-E248-4092-B34E-8BA0402BE3FA}"/>
          </ac:spMkLst>
        </pc:spChg>
        <pc:spChg chg="mod">
          <ac:chgData name="Thomas" userId="575d030b64f4584e" providerId="LiveId" clId="{71734FF0-E7BD-4E37-AB70-FA70FFC7C74A}" dt="2022-03-24T16:14:11.670" v="5538"/>
          <ac:spMkLst>
            <pc:docMk/>
            <pc:sldMk cId="257461118" sldId="811"/>
            <ac:spMk id="435" creationId="{7CCEC886-1040-43CC-84EF-98B48446AD16}"/>
          </ac:spMkLst>
        </pc:spChg>
        <pc:spChg chg="mod">
          <ac:chgData name="Thomas" userId="575d030b64f4584e" providerId="LiveId" clId="{71734FF0-E7BD-4E37-AB70-FA70FFC7C74A}" dt="2022-03-24T16:14:11.670" v="5538"/>
          <ac:spMkLst>
            <pc:docMk/>
            <pc:sldMk cId="257461118" sldId="811"/>
            <ac:spMk id="436" creationId="{4AD96D1F-A9D9-4D36-8B95-4FDB06E8D52F}"/>
          </ac:spMkLst>
        </pc:spChg>
        <pc:spChg chg="mod">
          <ac:chgData name="Thomas" userId="575d030b64f4584e" providerId="LiveId" clId="{71734FF0-E7BD-4E37-AB70-FA70FFC7C74A}" dt="2022-03-24T16:14:11.670" v="5538"/>
          <ac:spMkLst>
            <pc:docMk/>
            <pc:sldMk cId="257461118" sldId="811"/>
            <ac:spMk id="438" creationId="{BDF9A4C4-A40C-4B64-B4AE-971D34254353}"/>
          </ac:spMkLst>
        </pc:spChg>
        <pc:spChg chg="mod">
          <ac:chgData name="Thomas" userId="575d030b64f4584e" providerId="LiveId" clId="{71734FF0-E7BD-4E37-AB70-FA70FFC7C74A}" dt="2022-03-24T16:14:11.670" v="5538"/>
          <ac:spMkLst>
            <pc:docMk/>
            <pc:sldMk cId="257461118" sldId="811"/>
            <ac:spMk id="439" creationId="{927C1C35-55D0-4050-A546-119F5832770F}"/>
          </ac:spMkLst>
        </pc:spChg>
        <pc:spChg chg="add mod">
          <ac:chgData name="Thomas" userId="575d030b64f4584e" providerId="LiveId" clId="{71734FF0-E7BD-4E37-AB70-FA70FFC7C74A}" dt="2022-03-24T16:14:11.670" v="5538"/>
          <ac:spMkLst>
            <pc:docMk/>
            <pc:sldMk cId="257461118" sldId="811"/>
            <ac:spMk id="440" creationId="{9E4053CD-BE89-406B-BA41-2FFB7E7EB060}"/>
          </ac:spMkLst>
        </pc:spChg>
        <pc:spChg chg="mod">
          <ac:chgData name="Thomas" userId="575d030b64f4584e" providerId="LiveId" clId="{71734FF0-E7BD-4E37-AB70-FA70FFC7C74A}" dt="2022-03-24T16:14:11.670" v="5538"/>
          <ac:spMkLst>
            <pc:docMk/>
            <pc:sldMk cId="257461118" sldId="811"/>
            <ac:spMk id="442" creationId="{2CA09B9D-8E3C-43D0-BF94-AACCFDE48BF2}"/>
          </ac:spMkLst>
        </pc:spChg>
        <pc:spChg chg="mod">
          <ac:chgData name="Thomas" userId="575d030b64f4584e" providerId="LiveId" clId="{71734FF0-E7BD-4E37-AB70-FA70FFC7C74A}" dt="2022-03-24T16:14:11.670" v="5538"/>
          <ac:spMkLst>
            <pc:docMk/>
            <pc:sldMk cId="257461118" sldId="811"/>
            <ac:spMk id="443" creationId="{58601956-F4C4-4DF0-AB45-B8D8BDEBBE58}"/>
          </ac:spMkLst>
        </pc:spChg>
        <pc:spChg chg="add mod">
          <ac:chgData name="Thomas" userId="575d030b64f4584e" providerId="LiveId" clId="{71734FF0-E7BD-4E37-AB70-FA70FFC7C74A}" dt="2022-03-24T16:14:11.670" v="5538"/>
          <ac:spMkLst>
            <pc:docMk/>
            <pc:sldMk cId="257461118" sldId="811"/>
            <ac:spMk id="444" creationId="{1002184A-73E7-4D47-AE9E-1717E2D30CD8}"/>
          </ac:spMkLst>
        </pc:spChg>
        <pc:spChg chg="add mod">
          <ac:chgData name="Thomas" userId="575d030b64f4584e" providerId="LiveId" clId="{71734FF0-E7BD-4E37-AB70-FA70FFC7C74A}" dt="2022-03-24T16:14:11.670" v="5538"/>
          <ac:spMkLst>
            <pc:docMk/>
            <pc:sldMk cId="257461118" sldId="811"/>
            <ac:spMk id="445" creationId="{8F10E2CC-0446-430E-A84E-C674A1CDFC1A}"/>
          </ac:spMkLst>
        </pc:spChg>
        <pc:spChg chg="add mod">
          <ac:chgData name="Thomas" userId="575d030b64f4584e" providerId="LiveId" clId="{71734FF0-E7BD-4E37-AB70-FA70FFC7C74A}" dt="2022-03-24T16:14:11.670" v="5538"/>
          <ac:spMkLst>
            <pc:docMk/>
            <pc:sldMk cId="257461118" sldId="811"/>
            <ac:spMk id="446" creationId="{D611AFC6-66D8-4709-AD5D-67CA62F50D6E}"/>
          </ac:spMkLst>
        </pc:spChg>
        <pc:spChg chg="mod">
          <ac:chgData name="Thomas" userId="575d030b64f4584e" providerId="LiveId" clId="{71734FF0-E7BD-4E37-AB70-FA70FFC7C74A}" dt="2022-03-24T16:14:11.670" v="5538"/>
          <ac:spMkLst>
            <pc:docMk/>
            <pc:sldMk cId="257461118" sldId="811"/>
            <ac:spMk id="448" creationId="{C72E928C-2A86-4738-B8AE-ED8D7F299401}"/>
          </ac:spMkLst>
        </pc:spChg>
        <pc:spChg chg="mod">
          <ac:chgData name="Thomas" userId="575d030b64f4584e" providerId="LiveId" clId="{71734FF0-E7BD-4E37-AB70-FA70FFC7C74A}" dt="2022-03-24T16:14:11.670" v="5538"/>
          <ac:spMkLst>
            <pc:docMk/>
            <pc:sldMk cId="257461118" sldId="811"/>
            <ac:spMk id="449" creationId="{082D3357-6D71-40E6-B881-243EBF0DABFC}"/>
          </ac:spMkLst>
        </pc:spChg>
        <pc:spChg chg="mod">
          <ac:chgData name="Thomas" userId="575d030b64f4584e" providerId="LiveId" clId="{71734FF0-E7BD-4E37-AB70-FA70FFC7C74A}" dt="2022-03-24T16:14:11.670" v="5538"/>
          <ac:spMkLst>
            <pc:docMk/>
            <pc:sldMk cId="257461118" sldId="811"/>
            <ac:spMk id="450" creationId="{40859AB3-FB69-45D7-8A27-F55859E49F9A}"/>
          </ac:spMkLst>
        </pc:spChg>
        <pc:spChg chg="mod">
          <ac:chgData name="Thomas" userId="575d030b64f4584e" providerId="LiveId" clId="{71734FF0-E7BD-4E37-AB70-FA70FFC7C74A}" dt="2022-03-24T16:14:11.670" v="5538"/>
          <ac:spMkLst>
            <pc:docMk/>
            <pc:sldMk cId="257461118" sldId="811"/>
            <ac:spMk id="451" creationId="{0034CD97-5B0B-4AC2-B4B9-CA21EF23CB35}"/>
          </ac:spMkLst>
        </pc:spChg>
        <pc:spChg chg="add mod">
          <ac:chgData name="Thomas" userId="575d030b64f4584e" providerId="LiveId" clId="{71734FF0-E7BD-4E37-AB70-FA70FFC7C74A}" dt="2022-03-24T16:14:11.670" v="5538"/>
          <ac:spMkLst>
            <pc:docMk/>
            <pc:sldMk cId="257461118" sldId="811"/>
            <ac:spMk id="452" creationId="{27E2A84A-F124-412E-9E5E-243FCB0DB116}"/>
          </ac:spMkLst>
        </pc:spChg>
        <pc:spChg chg="mod">
          <ac:chgData name="Thomas" userId="575d030b64f4584e" providerId="LiveId" clId="{71734FF0-E7BD-4E37-AB70-FA70FFC7C74A}" dt="2022-03-24T16:14:11.670" v="5538"/>
          <ac:spMkLst>
            <pc:docMk/>
            <pc:sldMk cId="257461118" sldId="811"/>
            <ac:spMk id="454" creationId="{DE875E9B-C638-48A6-9DE2-D89831D3B7A8}"/>
          </ac:spMkLst>
        </pc:spChg>
        <pc:spChg chg="mod">
          <ac:chgData name="Thomas" userId="575d030b64f4584e" providerId="LiveId" clId="{71734FF0-E7BD-4E37-AB70-FA70FFC7C74A}" dt="2022-03-24T16:14:11.670" v="5538"/>
          <ac:spMkLst>
            <pc:docMk/>
            <pc:sldMk cId="257461118" sldId="811"/>
            <ac:spMk id="455" creationId="{4B87CBC5-448C-499A-94EB-84871E2F493E}"/>
          </ac:spMkLst>
        </pc:spChg>
        <pc:spChg chg="mod">
          <ac:chgData name="Thomas" userId="575d030b64f4584e" providerId="LiveId" clId="{71734FF0-E7BD-4E37-AB70-FA70FFC7C74A}" dt="2022-03-24T16:14:11.670" v="5538"/>
          <ac:spMkLst>
            <pc:docMk/>
            <pc:sldMk cId="257461118" sldId="811"/>
            <ac:spMk id="457" creationId="{44BC3C1E-B929-4536-B825-FB15B4963DFF}"/>
          </ac:spMkLst>
        </pc:spChg>
        <pc:spChg chg="mod">
          <ac:chgData name="Thomas" userId="575d030b64f4584e" providerId="LiveId" clId="{71734FF0-E7BD-4E37-AB70-FA70FFC7C74A}" dt="2022-03-24T16:14:11.670" v="5538"/>
          <ac:spMkLst>
            <pc:docMk/>
            <pc:sldMk cId="257461118" sldId="811"/>
            <ac:spMk id="458" creationId="{67AED688-B71C-403B-8A29-AB2F7236B6D1}"/>
          </ac:spMkLst>
        </pc:spChg>
        <pc:spChg chg="mod">
          <ac:chgData name="Thomas" userId="575d030b64f4584e" providerId="LiveId" clId="{71734FF0-E7BD-4E37-AB70-FA70FFC7C74A}" dt="2022-03-24T16:14:11.670" v="5538"/>
          <ac:spMkLst>
            <pc:docMk/>
            <pc:sldMk cId="257461118" sldId="811"/>
            <ac:spMk id="459" creationId="{924B085A-E253-4A50-BD1E-EFDB926B5792}"/>
          </ac:spMkLst>
        </pc:spChg>
        <pc:spChg chg="mod">
          <ac:chgData name="Thomas" userId="575d030b64f4584e" providerId="LiveId" clId="{71734FF0-E7BD-4E37-AB70-FA70FFC7C74A}" dt="2022-03-24T16:14:11.670" v="5538"/>
          <ac:spMkLst>
            <pc:docMk/>
            <pc:sldMk cId="257461118" sldId="811"/>
            <ac:spMk id="460" creationId="{32A071CF-FFA8-4F67-836C-C55E694C53C6}"/>
          </ac:spMkLst>
        </pc:spChg>
        <pc:spChg chg="mod">
          <ac:chgData name="Thomas" userId="575d030b64f4584e" providerId="LiveId" clId="{71734FF0-E7BD-4E37-AB70-FA70FFC7C74A}" dt="2022-03-24T16:14:11.670" v="5538"/>
          <ac:spMkLst>
            <pc:docMk/>
            <pc:sldMk cId="257461118" sldId="811"/>
            <ac:spMk id="461" creationId="{A3652545-2D23-4A60-A2E8-56202E2D19DA}"/>
          </ac:spMkLst>
        </pc:spChg>
        <pc:spChg chg="mod">
          <ac:chgData name="Thomas" userId="575d030b64f4584e" providerId="LiveId" clId="{71734FF0-E7BD-4E37-AB70-FA70FFC7C74A}" dt="2022-03-24T16:14:11.670" v="5538"/>
          <ac:spMkLst>
            <pc:docMk/>
            <pc:sldMk cId="257461118" sldId="811"/>
            <ac:spMk id="463" creationId="{F7D3BE12-284C-4204-9583-3CF0E1EDD882}"/>
          </ac:spMkLst>
        </pc:spChg>
        <pc:spChg chg="mod">
          <ac:chgData name="Thomas" userId="575d030b64f4584e" providerId="LiveId" clId="{71734FF0-E7BD-4E37-AB70-FA70FFC7C74A}" dt="2022-03-24T16:14:11.670" v="5538"/>
          <ac:spMkLst>
            <pc:docMk/>
            <pc:sldMk cId="257461118" sldId="811"/>
            <ac:spMk id="464" creationId="{C826A63F-B837-4CF4-96A5-D177F3E48A72}"/>
          </ac:spMkLst>
        </pc:spChg>
        <pc:spChg chg="mod">
          <ac:chgData name="Thomas" userId="575d030b64f4584e" providerId="LiveId" clId="{71734FF0-E7BD-4E37-AB70-FA70FFC7C74A}" dt="2022-03-24T16:14:11.670" v="5538"/>
          <ac:spMkLst>
            <pc:docMk/>
            <pc:sldMk cId="257461118" sldId="811"/>
            <ac:spMk id="465" creationId="{F13BADB7-BD22-46E8-A984-3ABB4E06649B}"/>
          </ac:spMkLst>
        </pc:spChg>
        <pc:spChg chg="mod">
          <ac:chgData name="Thomas" userId="575d030b64f4584e" providerId="LiveId" clId="{71734FF0-E7BD-4E37-AB70-FA70FFC7C74A}" dt="2022-03-24T16:14:11.670" v="5538"/>
          <ac:spMkLst>
            <pc:docMk/>
            <pc:sldMk cId="257461118" sldId="811"/>
            <ac:spMk id="466" creationId="{E672DB97-DF66-4713-8DB6-01D1FAC94096}"/>
          </ac:spMkLst>
        </pc:spChg>
        <pc:spChg chg="mod">
          <ac:chgData name="Thomas" userId="575d030b64f4584e" providerId="LiveId" clId="{71734FF0-E7BD-4E37-AB70-FA70FFC7C74A}" dt="2022-03-24T16:14:11.670" v="5538"/>
          <ac:spMkLst>
            <pc:docMk/>
            <pc:sldMk cId="257461118" sldId="811"/>
            <ac:spMk id="467" creationId="{67202EDB-6005-4EBB-A22C-B615A6203804}"/>
          </ac:spMkLst>
        </pc:spChg>
        <pc:spChg chg="mod">
          <ac:chgData name="Thomas" userId="575d030b64f4584e" providerId="LiveId" clId="{71734FF0-E7BD-4E37-AB70-FA70FFC7C74A}" dt="2022-03-24T16:14:11.670" v="5538"/>
          <ac:spMkLst>
            <pc:docMk/>
            <pc:sldMk cId="257461118" sldId="811"/>
            <ac:spMk id="469" creationId="{D50B8AE9-5281-4672-AED5-70E0174C4003}"/>
          </ac:spMkLst>
        </pc:spChg>
        <pc:spChg chg="mod">
          <ac:chgData name="Thomas" userId="575d030b64f4584e" providerId="LiveId" clId="{71734FF0-E7BD-4E37-AB70-FA70FFC7C74A}" dt="2022-03-24T16:14:11.670" v="5538"/>
          <ac:spMkLst>
            <pc:docMk/>
            <pc:sldMk cId="257461118" sldId="811"/>
            <ac:spMk id="470" creationId="{9066BA27-A321-4CFD-88F7-B39E3A896E46}"/>
          </ac:spMkLst>
        </pc:spChg>
        <pc:spChg chg="mod">
          <ac:chgData name="Thomas" userId="575d030b64f4584e" providerId="LiveId" clId="{71734FF0-E7BD-4E37-AB70-FA70FFC7C74A}" dt="2022-03-24T16:14:11.670" v="5538"/>
          <ac:spMkLst>
            <pc:docMk/>
            <pc:sldMk cId="257461118" sldId="811"/>
            <ac:spMk id="471" creationId="{BA21585A-9EA2-4E6B-8CC7-87F1E1C9CECC}"/>
          </ac:spMkLst>
        </pc:spChg>
        <pc:spChg chg="mod">
          <ac:chgData name="Thomas" userId="575d030b64f4584e" providerId="LiveId" clId="{71734FF0-E7BD-4E37-AB70-FA70FFC7C74A}" dt="2022-03-24T16:14:11.670" v="5538"/>
          <ac:spMkLst>
            <pc:docMk/>
            <pc:sldMk cId="257461118" sldId="811"/>
            <ac:spMk id="472" creationId="{7C0A96A6-1BE2-4F6D-9A33-2666A478A5F9}"/>
          </ac:spMkLst>
        </pc:spChg>
        <pc:spChg chg="mod">
          <ac:chgData name="Thomas" userId="575d030b64f4584e" providerId="LiveId" clId="{71734FF0-E7BD-4E37-AB70-FA70FFC7C74A}" dt="2022-03-24T16:14:11.670" v="5538"/>
          <ac:spMkLst>
            <pc:docMk/>
            <pc:sldMk cId="257461118" sldId="811"/>
            <ac:spMk id="473" creationId="{D1D2698B-BF70-4837-BD6F-36EB6F43DFFE}"/>
          </ac:spMkLst>
        </pc:spChg>
        <pc:spChg chg="mod">
          <ac:chgData name="Thomas" userId="575d030b64f4584e" providerId="LiveId" clId="{71734FF0-E7BD-4E37-AB70-FA70FFC7C74A}" dt="2022-03-24T16:14:11.670" v="5538"/>
          <ac:spMkLst>
            <pc:docMk/>
            <pc:sldMk cId="257461118" sldId="811"/>
            <ac:spMk id="474" creationId="{F32FBFDA-EB2A-465C-B8F5-9BCA1BB9C580}"/>
          </ac:spMkLst>
        </pc:spChg>
        <pc:spChg chg="mod">
          <ac:chgData name="Thomas" userId="575d030b64f4584e" providerId="LiveId" clId="{71734FF0-E7BD-4E37-AB70-FA70FFC7C74A}" dt="2022-03-24T16:14:11.670" v="5538"/>
          <ac:spMkLst>
            <pc:docMk/>
            <pc:sldMk cId="257461118" sldId="811"/>
            <ac:spMk id="476" creationId="{18F36E50-6DC5-4C00-B9AC-279F2DEBCB86}"/>
          </ac:spMkLst>
        </pc:spChg>
        <pc:spChg chg="mod">
          <ac:chgData name="Thomas" userId="575d030b64f4584e" providerId="LiveId" clId="{71734FF0-E7BD-4E37-AB70-FA70FFC7C74A}" dt="2022-03-24T16:14:11.670" v="5538"/>
          <ac:spMkLst>
            <pc:docMk/>
            <pc:sldMk cId="257461118" sldId="811"/>
            <ac:spMk id="477" creationId="{20526D7E-8CFE-410F-8034-68A301AA3EA2}"/>
          </ac:spMkLst>
        </pc:spChg>
        <pc:spChg chg="mod">
          <ac:chgData name="Thomas" userId="575d030b64f4584e" providerId="LiveId" clId="{71734FF0-E7BD-4E37-AB70-FA70FFC7C74A}" dt="2022-03-24T16:14:11.670" v="5538"/>
          <ac:spMkLst>
            <pc:docMk/>
            <pc:sldMk cId="257461118" sldId="811"/>
            <ac:spMk id="478" creationId="{2DD87D47-7607-4F1B-BF81-E9485680FEE4}"/>
          </ac:spMkLst>
        </pc:spChg>
        <pc:spChg chg="mod">
          <ac:chgData name="Thomas" userId="575d030b64f4584e" providerId="LiveId" clId="{71734FF0-E7BD-4E37-AB70-FA70FFC7C74A}" dt="2022-03-24T16:14:11.670" v="5538"/>
          <ac:spMkLst>
            <pc:docMk/>
            <pc:sldMk cId="257461118" sldId="811"/>
            <ac:spMk id="479" creationId="{B4773D95-6CA1-4246-9BB9-D990947DD209}"/>
          </ac:spMkLst>
        </pc:spChg>
        <pc:spChg chg="mod">
          <ac:chgData name="Thomas" userId="575d030b64f4584e" providerId="LiveId" clId="{71734FF0-E7BD-4E37-AB70-FA70FFC7C74A}" dt="2022-03-24T16:14:11.670" v="5538"/>
          <ac:spMkLst>
            <pc:docMk/>
            <pc:sldMk cId="257461118" sldId="811"/>
            <ac:spMk id="481" creationId="{6272CFA9-22DA-4E90-AF5C-6A8F7183EFD9}"/>
          </ac:spMkLst>
        </pc:spChg>
        <pc:spChg chg="mod">
          <ac:chgData name="Thomas" userId="575d030b64f4584e" providerId="LiveId" clId="{71734FF0-E7BD-4E37-AB70-FA70FFC7C74A}" dt="2022-03-24T16:14:11.670" v="5538"/>
          <ac:spMkLst>
            <pc:docMk/>
            <pc:sldMk cId="257461118" sldId="811"/>
            <ac:spMk id="482" creationId="{1438889D-8246-4F43-9448-4673ABE26728}"/>
          </ac:spMkLst>
        </pc:spChg>
        <pc:spChg chg="mod">
          <ac:chgData name="Thomas" userId="575d030b64f4584e" providerId="LiveId" clId="{71734FF0-E7BD-4E37-AB70-FA70FFC7C74A}" dt="2022-03-24T16:14:11.670" v="5538"/>
          <ac:spMkLst>
            <pc:docMk/>
            <pc:sldMk cId="257461118" sldId="811"/>
            <ac:spMk id="484" creationId="{1DDA21EE-D663-4CCC-9783-3FF472C0384B}"/>
          </ac:spMkLst>
        </pc:spChg>
        <pc:spChg chg="mod">
          <ac:chgData name="Thomas" userId="575d030b64f4584e" providerId="LiveId" clId="{71734FF0-E7BD-4E37-AB70-FA70FFC7C74A}" dt="2022-03-24T16:14:11.670" v="5538"/>
          <ac:spMkLst>
            <pc:docMk/>
            <pc:sldMk cId="257461118" sldId="811"/>
            <ac:spMk id="485" creationId="{3F84F9E7-0062-4D4F-9A7A-8C45B9827803}"/>
          </ac:spMkLst>
        </pc:spChg>
        <pc:spChg chg="mod">
          <ac:chgData name="Thomas" userId="575d030b64f4584e" providerId="LiveId" clId="{71734FF0-E7BD-4E37-AB70-FA70FFC7C74A}" dt="2022-03-24T16:14:11.670" v="5538"/>
          <ac:spMkLst>
            <pc:docMk/>
            <pc:sldMk cId="257461118" sldId="811"/>
            <ac:spMk id="486" creationId="{7E75EF6A-7BE3-44AD-8FA9-6CFEF86288E1}"/>
          </ac:spMkLst>
        </pc:spChg>
        <pc:spChg chg="mod">
          <ac:chgData name="Thomas" userId="575d030b64f4584e" providerId="LiveId" clId="{71734FF0-E7BD-4E37-AB70-FA70FFC7C74A}" dt="2022-03-24T16:14:11.670" v="5538"/>
          <ac:spMkLst>
            <pc:docMk/>
            <pc:sldMk cId="257461118" sldId="811"/>
            <ac:spMk id="487" creationId="{F4C59E64-F6B0-4C31-9F7C-69FD3C84896B}"/>
          </ac:spMkLst>
        </pc:spChg>
        <pc:spChg chg="add mod">
          <ac:chgData name="Thomas" userId="575d030b64f4584e" providerId="LiveId" clId="{71734FF0-E7BD-4E37-AB70-FA70FFC7C74A}" dt="2022-03-24T16:14:11.670" v="5538"/>
          <ac:spMkLst>
            <pc:docMk/>
            <pc:sldMk cId="257461118" sldId="811"/>
            <ac:spMk id="488" creationId="{4A582B7B-778A-4BF6-9A74-73D759C6AAD5}"/>
          </ac:spMkLst>
        </pc:spChg>
        <pc:spChg chg="mod">
          <ac:chgData name="Thomas" userId="575d030b64f4584e" providerId="LiveId" clId="{71734FF0-E7BD-4E37-AB70-FA70FFC7C74A}" dt="2022-03-24T16:14:11.670" v="5538"/>
          <ac:spMkLst>
            <pc:docMk/>
            <pc:sldMk cId="257461118" sldId="811"/>
            <ac:spMk id="490" creationId="{3D43F3D9-186D-45F1-9E18-7D53156AB6FE}"/>
          </ac:spMkLst>
        </pc:spChg>
        <pc:spChg chg="mod">
          <ac:chgData name="Thomas" userId="575d030b64f4584e" providerId="LiveId" clId="{71734FF0-E7BD-4E37-AB70-FA70FFC7C74A}" dt="2022-03-24T16:14:11.670" v="5538"/>
          <ac:spMkLst>
            <pc:docMk/>
            <pc:sldMk cId="257461118" sldId="811"/>
            <ac:spMk id="491" creationId="{82490C64-8F6F-4D80-B2C4-4ACCED50C786}"/>
          </ac:spMkLst>
        </pc:spChg>
        <pc:spChg chg="mod">
          <ac:chgData name="Thomas" userId="575d030b64f4584e" providerId="LiveId" clId="{71734FF0-E7BD-4E37-AB70-FA70FFC7C74A}" dt="2022-03-24T16:14:11.670" v="5538"/>
          <ac:spMkLst>
            <pc:docMk/>
            <pc:sldMk cId="257461118" sldId="811"/>
            <ac:spMk id="492" creationId="{861B2132-18E2-4955-9DA4-0E669AB2F552}"/>
          </ac:spMkLst>
        </pc:spChg>
        <pc:spChg chg="mod">
          <ac:chgData name="Thomas" userId="575d030b64f4584e" providerId="LiveId" clId="{71734FF0-E7BD-4E37-AB70-FA70FFC7C74A}" dt="2022-03-24T16:14:11.670" v="5538"/>
          <ac:spMkLst>
            <pc:docMk/>
            <pc:sldMk cId="257461118" sldId="811"/>
            <ac:spMk id="493" creationId="{ABD66457-839F-4E82-B6BE-0D2A17F4B054}"/>
          </ac:spMkLst>
        </pc:spChg>
        <pc:spChg chg="mod">
          <ac:chgData name="Thomas" userId="575d030b64f4584e" providerId="LiveId" clId="{71734FF0-E7BD-4E37-AB70-FA70FFC7C74A}" dt="2022-03-24T16:14:11.670" v="5538"/>
          <ac:spMkLst>
            <pc:docMk/>
            <pc:sldMk cId="257461118" sldId="811"/>
            <ac:spMk id="494" creationId="{E5355E98-DA31-4537-B8DB-244C26B9812D}"/>
          </ac:spMkLst>
        </pc:spChg>
        <pc:spChg chg="mod">
          <ac:chgData name="Thomas" userId="575d030b64f4584e" providerId="LiveId" clId="{71734FF0-E7BD-4E37-AB70-FA70FFC7C74A}" dt="2022-03-24T16:14:11.670" v="5538"/>
          <ac:spMkLst>
            <pc:docMk/>
            <pc:sldMk cId="257461118" sldId="811"/>
            <ac:spMk id="496" creationId="{71EDA32D-C8B4-4101-B6B1-4B20F3BFB779}"/>
          </ac:spMkLst>
        </pc:spChg>
        <pc:spChg chg="mod">
          <ac:chgData name="Thomas" userId="575d030b64f4584e" providerId="LiveId" clId="{71734FF0-E7BD-4E37-AB70-FA70FFC7C74A}" dt="2022-03-24T16:14:11.670" v="5538"/>
          <ac:spMkLst>
            <pc:docMk/>
            <pc:sldMk cId="257461118" sldId="811"/>
            <ac:spMk id="497" creationId="{569F7938-6F24-4BED-A7EB-169589C964A9}"/>
          </ac:spMkLst>
        </pc:spChg>
        <pc:spChg chg="mod">
          <ac:chgData name="Thomas" userId="575d030b64f4584e" providerId="LiveId" clId="{71734FF0-E7BD-4E37-AB70-FA70FFC7C74A}" dt="2022-03-24T16:14:11.670" v="5538"/>
          <ac:spMkLst>
            <pc:docMk/>
            <pc:sldMk cId="257461118" sldId="811"/>
            <ac:spMk id="498" creationId="{37F37542-5AA8-48EE-A8EC-7B04AED635AD}"/>
          </ac:spMkLst>
        </pc:spChg>
        <pc:spChg chg="mod">
          <ac:chgData name="Thomas" userId="575d030b64f4584e" providerId="LiveId" clId="{71734FF0-E7BD-4E37-AB70-FA70FFC7C74A}" dt="2022-03-24T16:14:11.670" v="5538"/>
          <ac:spMkLst>
            <pc:docMk/>
            <pc:sldMk cId="257461118" sldId="811"/>
            <ac:spMk id="499" creationId="{A3ADDA91-4D22-43E8-BCD0-A1A8F559588D}"/>
          </ac:spMkLst>
        </pc:spChg>
        <pc:spChg chg="mod">
          <ac:chgData name="Thomas" userId="575d030b64f4584e" providerId="LiveId" clId="{71734FF0-E7BD-4E37-AB70-FA70FFC7C74A}" dt="2022-03-24T16:14:11.670" v="5538"/>
          <ac:spMkLst>
            <pc:docMk/>
            <pc:sldMk cId="257461118" sldId="811"/>
            <ac:spMk id="500" creationId="{46A40622-2A3D-4BFB-9C2E-13EBCB30E572}"/>
          </ac:spMkLst>
        </pc:spChg>
        <pc:spChg chg="mod">
          <ac:chgData name="Thomas" userId="575d030b64f4584e" providerId="LiveId" clId="{71734FF0-E7BD-4E37-AB70-FA70FFC7C74A}" dt="2022-03-24T16:14:11.670" v="5538"/>
          <ac:spMkLst>
            <pc:docMk/>
            <pc:sldMk cId="257461118" sldId="811"/>
            <ac:spMk id="502" creationId="{9E7C0F47-C9FD-4598-A35B-B34FBC39D57D}"/>
          </ac:spMkLst>
        </pc:spChg>
        <pc:spChg chg="mod">
          <ac:chgData name="Thomas" userId="575d030b64f4584e" providerId="LiveId" clId="{71734FF0-E7BD-4E37-AB70-FA70FFC7C74A}" dt="2022-03-24T16:14:11.670" v="5538"/>
          <ac:spMkLst>
            <pc:docMk/>
            <pc:sldMk cId="257461118" sldId="811"/>
            <ac:spMk id="503" creationId="{3A2875F6-A968-4D1C-965D-7C98EF598BB6}"/>
          </ac:spMkLst>
        </pc:spChg>
        <pc:spChg chg="mod">
          <ac:chgData name="Thomas" userId="575d030b64f4584e" providerId="LiveId" clId="{71734FF0-E7BD-4E37-AB70-FA70FFC7C74A}" dt="2022-03-24T16:14:11.670" v="5538"/>
          <ac:spMkLst>
            <pc:docMk/>
            <pc:sldMk cId="257461118" sldId="811"/>
            <ac:spMk id="504" creationId="{CE6C9EC2-0AA3-4CB6-95C1-D1D1A4DB8D4B}"/>
          </ac:spMkLst>
        </pc:spChg>
        <pc:spChg chg="mod">
          <ac:chgData name="Thomas" userId="575d030b64f4584e" providerId="LiveId" clId="{71734FF0-E7BD-4E37-AB70-FA70FFC7C74A}" dt="2022-03-24T16:14:11.670" v="5538"/>
          <ac:spMkLst>
            <pc:docMk/>
            <pc:sldMk cId="257461118" sldId="811"/>
            <ac:spMk id="505" creationId="{3646C9B1-12FF-44CF-BD45-DBE22C7C06A6}"/>
          </ac:spMkLst>
        </pc:spChg>
        <pc:spChg chg="mod">
          <ac:chgData name="Thomas" userId="575d030b64f4584e" providerId="LiveId" clId="{71734FF0-E7BD-4E37-AB70-FA70FFC7C74A}" dt="2022-03-24T16:14:11.670" v="5538"/>
          <ac:spMkLst>
            <pc:docMk/>
            <pc:sldMk cId="257461118" sldId="811"/>
            <ac:spMk id="506" creationId="{D98899A6-4951-4C5E-8602-93B7DB151264}"/>
          </ac:spMkLst>
        </pc:spChg>
        <pc:spChg chg="mod">
          <ac:chgData name="Thomas" userId="575d030b64f4584e" providerId="LiveId" clId="{71734FF0-E7BD-4E37-AB70-FA70FFC7C74A}" dt="2022-03-24T16:14:11.670" v="5538"/>
          <ac:spMkLst>
            <pc:docMk/>
            <pc:sldMk cId="257461118" sldId="811"/>
            <ac:spMk id="508" creationId="{95C4342C-CE66-4CCC-8E77-8446DA9609CD}"/>
          </ac:spMkLst>
        </pc:spChg>
        <pc:spChg chg="mod">
          <ac:chgData name="Thomas" userId="575d030b64f4584e" providerId="LiveId" clId="{71734FF0-E7BD-4E37-AB70-FA70FFC7C74A}" dt="2022-03-24T16:14:11.670" v="5538"/>
          <ac:spMkLst>
            <pc:docMk/>
            <pc:sldMk cId="257461118" sldId="811"/>
            <ac:spMk id="509" creationId="{525462CF-70B2-4BC6-9374-5825CB401672}"/>
          </ac:spMkLst>
        </pc:spChg>
        <pc:spChg chg="mod">
          <ac:chgData name="Thomas" userId="575d030b64f4584e" providerId="LiveId" clId="{71734FF0-E7BD-4E37-AB70-FA70FFC7C74A}" dt="2022-03-24T16:14:11.670" v="5538"/>
          <ac:spMkLst>
            <pc:docMk/>
            <pc:sldMk cId="257461118" sldId="811"/>
            <ac:spMk id="510" creationId="{A818AE94-4039-4851-A753-AF9A2B1F1284}"/>
          </ac:spMkLst>
        </pc:spChg>
        <pc:spChg chg="mod">
          <ac:chgData name="Thomas" userId="575d030b64f4584e" providerId="LiveId" clId="{71734FF0-E7BD-4E37-AB70-FA70FFC7C74A}" dt="2022-03-24T16:14:11.670" v="5538"/>
          <ac:spMkLst>
            <pc:docMk/>
            <pc:sldMk cId="257461118" sldId="811"/>
            <ac:spMk id="511" creationId="{9643212B-0DCE-4AE9-8A42-0C809A0143D0}"/>
          </ac:spMkLst>
        </pc:spChg>
        <pc:spChg chg="mod">
          <ac:chgData name="Thomas" userId="575d030b64f4584e" providerId="LiveId" clId="{71734FF0-E7BD-4E37-AB70-FA70FFC7C74A}" dt="2022-03-24T16:14:11.670" v="5538"/>
          <ac:spMkLst>
            <pc:docMk/>
            <pc:sldMk cId="257461118" sldId="811"/>
            <ac:spMk id="512" creationId="{DBFC6F6B-9FB1-4B07-BDBF-FA48FFB447AD}"/>
          </ac:spMkLst>
        </pc:spChg>
        <pc:spChg chg="add mod">
          <ac:chgData name="Thomas" userId="575d030b64f4584e" providerId="LiveId" clId="{71734FF0-E7BD-4E37-AB70-FA70FFC7C74A}" dt="2022-03-24T16:14:11.670" v="5538"/>
          <ac:spMkLst>
            <pc:docMk/>
            <pc:sldMk cId="257461118" sldId="811"/>
            <ac:spMk id="513" creationId="{25810F3D-4900-44FD-B56A-D1E4E583D116}"/>
          </ac:spMkLst>
        </pc:spChg>
        <pc:spChg chg="add mod">
          <ac:chgData name="Thomas" userId="575d030b64f4584e" providerId="LiveId" clId="{71734FF0-E7BD-4E37-AB70-FA70FFC7C74A}" dt="2022-03-24T16:14:11.670" v="5538"/>
          <ac:spMkLst>
            <pc:docMk/>
            <pc:sldMk cId="257461118" sldId="811"/>
            <ac:spMk id="514" creationId="{018AB738-935C-49AC-9300-2476A8061C6C}"/>
          </ac:spMkLst>
        </pc:spChg>
        <pc:spChg chg="mod">
          <ac:chgData name="Thomas" userId="575d030b64f4584e" providerId="LiveId" clId="{71734FF0-E7BD-4E37-AB70-FA70FFC7C74A}" dt="2022-03-24T16:14:11.670" v="5538"/>
          <ac:spMkLst>
            <pc:docMk/>
            <pc:sldMk cId="257461118" sldId="811"/>
            <ac:spMk id="516" creationId="{CA2EEFB9-2BF6-44FE-B6D5-23E96B390124}"/>
          </ac:spMkLst>
        </pc:spChg>
        <pc:spChg chg="mod">
          <ac:chgData name="Thomas" userId="575d030b64f4584e" providerId="LiveId" clId="{71734FF0-E7BD-4E37-AB70-FA70FFC7C74A}" dt="2022-03-24T16:14:11.670" v="5538"/>
          <ac:spMkLst>
            <pc:docMk/>
            <pc:sldMk cId="257461118" sldId="811"/>
            <ac:spMk id="517" creationId="{59F597F1-EF7D-432E-B1EA-BEB9B49E57FA}"/>
          </ac:spMkLst>
        </pc:spChg>
        <pc:spChg chg="mod">
          <ac:chgData name="Thomas" userId="575d030b64f4584e" providerId="LiveId" clId="{71734FF0-E7BD-4E37-AB70-FA70FFC7C74A}" dt="2022-03-24T16:14:11.670" v="5538"/>
          <ac:spMkLst>
            <pc:docMk/>
            <pc:sldMk cId="257461118" sldId="811"/>
            <ac:spMk id="519" creationId="{E98DB958-F3C5-47D5-8B9D-D4DF7E969C39}"/>
          </ac:spMkLst>
        </pc:spChg>
        <pc:spChg chg="mod">
          <ac:chgData name="Thomas" userId="575d030b64f4584e" providerId="LiveId" clId="{71734FF0-E7BD-4E37-AB70-FA70FFC7C74A}" dt="2022-03-24T16:14:11.670" v="5538"/>
          <ac:spMkLst>
            <pc:docMk/>
            <pc:sldMk cId="257461118" sldId="811"/>
            <ac:spMk id="520" creationId="{5EC62912-98E2-4F9D-B1A7-628A639A42DB}"/>
          </ac:spMkLst>
        </pc:spChg>
        <pc:spChg chg="mod">
          <ac:chgData name="Thomas" userId="575d030b64f4584e" providerId="LiveId" clId="{71734FF0-E7BD-4E37-AB70-FA70FFC7C74A}" dt="2022-03-24T16:14:11.670" v="5538"/>
          <ac:spMkLst>
            <pc:docMk/>
            <pc:sldMk cId="257461118" sldId="811"/>
            <ac:spMk id="522" creationId="{ECB2337B-DD64-4BDA-BE88-C90028A24010}"/>
          </ac:spMkLst>
        </pc:spChg>
        <pc:spChg chg="mod">
          <ac:chgData name="Thomas" userId="575d030b64f4584e" providerId="LiveId" clId="{71734FF0-E7BD-4E37-AB70-FA70FFC7C74A}" dt="2022-03-24T16:14:11.670" v="5538"/>
          <ac:spMkLst>
            <pc:docMk/>
            <pc:sldMk cId="257461118" sldId="811"/>
            <ac:spMk id="523" creationId="{0D5A4F20-D989-4F9A-9004-E7FB621852A8}"/>
          </ac:spMkLst>
        </pc:spChg>
        <pc:spChg chg="add mod">
          <ac:chgData name="Thomas" userId="575d030b64f4584e" providerId="LiveId" clId="{71734FF0-E7BD-4E37-AB70-FA70FFC7C74A}" dt="2022-03-24T16:14:11.670" v="5538"/>
          <ac:spMkLst>
            <pc:docMk/>
            <pc:sldMk cId="257461118" sldId="811"/>
            <ac:spMk id="524" creationId="{D7EE932F-96AE-4A5F-9828-ED39EDB543E9}"/>
          </ac:spMkLst>
        </pc:spChg>
        <pc:spChg chg="add mod">
          <ac:chgData name="Thomas" userId="575d030b64f4584e" providerId="LiveId" clId="{71734FF0-E7BD-4E37-AB70-FA70FFC7C74A}" dt="2022-03-24T16:14:11.670" v="5538"/>
          <ac:spMkLst>
            <pc:docMk/>
            <pc:sldMk cId="257461118" sldId="811"/>
            <ac:spMk id="525" creationId="{965D497F-5FE1-4FF2-8BDC-90EFAEECEEA3}"/>
          </ac:spMkLst>
        </pc:spChg>
        <pc:spChg chg="mod">
          <ac:chgData name="Thomas" userId="575d030b64f4584e" providerId="LiveId" clId="{71734FF0-E7BD-4E37-AB70-FA70FFC7C74A}" dt="2022-03-24T16:14:11.670" v="5538"/>
          <ac:spMkLst>
            <pc:docMk/>
            <pc:sldMk cId="257461118" sldId="811"/>
            <ac:spMk id="527" creationId="{7F15C9A7-ECE3-45D7-BF0D-3D24BEED54EA}"/>
          </ac:spMkLst>
        </pc:spChg>
        <pc:spChg chg="mod">
          <ac:chgData name="Thomas" userId="575d030b64f4584e" providerId="LiveId" clId="{71734FF0-E7BD-4E37-AB70-FA70FFC7C74A}" dt="2022-03-24T16:14:11.670" v="5538"/>
          <ac:spMkLst>
            <pc:docMk/>
            <pc:sldMk cId="257461118" sldId="811"/>
            <ac:spMk id="528" creationId="{6B4BED20-F989-400C-A69D-D34B3AE07A5E}"/>
          </ac:spMkLst>
        </pc:spChg>
        <pc:spChg chg="mod">
          <ac:chgData name="Thomas" userId="575d030b64f4584e" providerId="LiveId" clId="{71734FF0-E7BD-4E37-AB70-FA70FFC7C74A}" dt="2022-03-24T16:14:11.670" v="5538"/>
          <ac:spMkLst>
            <pc:docMk/>
            <pc:sldMk cId="257461118" sldId="811"/>
            <ac:spMk id="530" creationId="{7B2EDBDA-1F9B-4EED-A15A-73026476CD29}"/>
          </ac:spMkLst>
        </pc:spChg>
        <pc:spChg chg="mod">
          <ac:chgData name="Thomas" userId="575d030b64f4584e" providerId="LiveId" clId="{71734FF0-E7BD-4E37-AB70-FA70FFC7C74A}" dt="2022-03-24T16:14:11.670" v="5538"/>
          <ac:spMkLst>
            <pc:docMk/>
            <pc:sldMk cId="257461118" sldId="811"/>
            <ac:spMk id="531" creationId="{25704C0D-6BB0-4A18-BE31-E0DFFC0C7C28}"/>
          </ac:spMkLst>
        </pc:spChg>
        <pc:spChg chg="mod">
          <ac:chgData name="Thomas" userId="575d030b64f4584e" providerId="LiveId" clId="{71734FF0-E7BD-4E37-AB70-FA70FFC7C74A}" dt="2022-03-24T16:14:11.670" v="5538"/>
          <ac:spMkLst>
            <pc:docMk/>
            <pc:sldMk cId="257461118" sldId="811"/>
            <ac:spMk id="532" creationId="{DC17000F-F6ED-4FD5-B120-5D3BBCCB1A15}"/>
          </ac:spMkLst>
        </pc:spChg>
        <pc:spChg chg="mod">
          <ac:chgData name="Thomas" userId="575d030b64f4584e" providerId="LiveId" clId="{71734FF0-E7BD-4E37-AB70-FA70FFC7C74A}" dt="2022-03-24T16:14:11.670" v="5538"/>
          <ac:spMkLst>
            <pc:docMk/>
            <pc:sldMk cId="257461118" sldId="811"/>
            <ac:spMk id="534" creationId="{21A96362-90B3-4CBF-B687-295002CFC0BC}"/>
          </ac:spMkLst>
        </pc:spChg>
        <pc:spChg chg="mod">
          <ac:chgData name="Thomas" userId="575d030b64f4584e" providerId="LiveId" clId="{71734FF0-E7BD-4E37-AB70-FA70FFC7C74A}" dt="2022-03-24T16:14:11.670" v="5538"/>
          <ac:spMkLst>
            <pc:docMk/>
            <pc:sldMk cId="257461118" sldId="811"/>
            <ac:spMk id="535" creationId="{29C7CD8E-F322-4AF8-97BE-DB8E0A64F536}"/>
          </ac:spMkLst>
        </pc:spChg>
        <pc:spChg chg="mod">
          <ac:chgData name="Thomas" userId="575d030b64f4584e" providerId="LiveId" clId="{71734FF0-E7BD-4E37-AB70-FA70FFC7C74A}" dt="2022-03-24T16:14:11.670" v="5538"/>
          <ac:spMkLst>
            <pc:docMk/>
            <pc:sldMk cId="257461118" sldId="811"/>
            <ac:spMk id="536" creationId="{D92FDE6A-45F2-4117-83C0-E0DE0A18F62C}"/>
          </ac:spMkLst>
        </pc:spChg>
        <pc:spChg chg="mod">
          <ac:chgData name="Thomas" userId="575d030b64f4584e" providerId="LiveId" clId="{71734FF0-E7BD-4E37-AB70-FA70FFC7C74A}" dt="2022-03-24T16:14:11.670" v="5538"/>
          <ac:spMkLst>
            <pc:docMk/>
            <pc:sldMk cId="257461118" sldId="811"/>
            <ac:spMk id="537" creationId="{8C12D085-C5F0-4E02-9E30-D4D3CE9DB764}"/>
          </ac:spMkLst>
        </pc:spChg>
        <pc:spChg chg="add mod">
          <ac:chgData name="Thomas" userId="575d030b64f4584e" providerId="LiveId" clId="{71734FF0-E7BD-4E37-AB70-FA70FFC7C74A}" dt="2022-03-24T16:14:11.670" v="5538"/>
          <ac:spMkLst>
            <pc:docMk/>
            <pc:sldMk cId="257461118" sldId="811"/>
            <ac:spMk id="538" creationId="{1552902A-1BAA-41DF-9EC2-4DD78A7E2D97}"/>
          </ac:spMkLst>
        </pc:spChg>
        <pc:spChg chg="mod">
          <ac:chgData name="Thomas" userId="575d030b64f4584e" providerId="LiveId" clId="{71734FF0-E7BD-4E37-AB70-FA70FFC7C74A}" dt="2022-03-24T16:14:11.670" v="5538"/>
          <ac:spMkLst>
            <pc:docMk/>
            <pc:sldMk cId="257461118" sldId="811"/>
            <ac:spMk id="540" creationId="{0AC134DF-736D-41A5-9FCE-CFC3830701E6}"/>
          </ac:spMkLst>
        </pc:spChg>
        <pc:spChg chg="mod">
          <ac:chgData name="Thomas" userId="575d030b64f4584e" providerId="LiveId" clId="{71734FF0-E7BD-4E37-AB70-FA70FFC7C74A}" dt="2022-03-24T16:14:11.670" v="5538"/>
          <ac:spMkLst>
            <pc:docMk/>
            <pc:sldMk cId="257461118" sldId="811"/>
            <ac:spMk id="541" creationId="{85C04FE7-2B1B-43EB-8647-55C6D6B66840}"/>
          </ac:spMkLst>
        </pc:spChg>
        <pc:spChg chg="add mod">
          <ac:chgData name="Thomas" userId="575d030b64f4584e" providerId="LiveId" clId="{71734FF0-E7BD-4E37-AB70-FA70FFC7C74A}" dt="2022-03-24T16:14:11.670" v="5538"/>
          <ac:spMkLst>
            <pc:docMk/>
            <pc:sldMk cId="257461118" sldId="811"/>
            <ac:spMk id="542" creationId="{C7FC3D2A-6EC0-4C11-BC05-0B1465AB9388}"/>
          </ac:spMkLst>
        </pc:spChg>
        <pc:spChg chg="mod">
          <ac:chgData name="Thomas" userId="575d030b64f4584e" providerId="LiveId" clId="{71734FF0-E7BD-4E37-AB70-FA70FFC7C74A}" dt="2022-03-24T16:14:11.670" v="5538"/>
          <ac:spMkLst>
            <pc:docMk/>
            <pc:sldMk cId="257461118" sldId="811"/>
            <ac:spMk id="544" creationId="{BEB0C379-E350-4678-AD75-370B5A99BD92}"/>
          </ac:spMkLst>
        </pc:spChg>
        <pc:spChg chg="mod">
          <ac:chgData name="Thomas" userId="575d030b64f4584e" providerId="LiveId" clId="{71734FF0-E7BD-4E37-AB70-FA70FFC7C74A}" dt="2022-03-24T16:14:11.670" v="5538"/>
          <ac:spMkLst>
            <pc:docMk/>
            <pc:sldMk cId="257461118" sldId="811"/>
            <ac:spMk id="545" creationId="{68FB642B-B573-4D74-B6DF-4010927985AA}"/>
          </ac:spMkLst>
        </pc:spChg>
        <pc:spChg chg="mod">
          <ac:chgData name="Thomas" userId="575d030b64f4584e" providerId="LiveId" clId="{71734FF0-E7BD-4E37-AB70-FA70FFC7C74A}" dt="2022-03-24T16:14:11.670" v="5538"/>
          <ac:spMkLst>
            <pc:docMk/>
            <pc:sldMk cId="257461118" sldId="811"/>
            <ac:spMk id="546" creationId="{BDCD6B2C-BC44-4529-B30E-8DD3DEBAD0F6}"/>
          </ac:spMkLst>
        </pc:spChg>
        <pc:spChg chg="mod">
          <ac:chgData name="Thomas" userId="575d030b64f4584e" providerId="LiveId" clId="{71734FF0-E7BD-4E37-AB70-FA70FFC7C74A}" dt="2022-03-24T16:14:11.670" v="5538"/>
          <ac:spMkLst>
            <pc:docMk/>
            <pc:sldMk cId="257461118" sldId="811"/>
            <ac:spMk id="547" creationId="{23467EA2-4095-4963-8AC4-451872AC4FA5}"/>
          </ac:spMkLst>
        </pc:spChg>
        <pc:spChg chg="mod">
          <ac:chgData name="Thomas" userId="575d030b64f4584e" providerId="LiveId" clId="{71734FF0-E7BD-4E37-AB70-FA70FFC7C74A}" dt="2022-03-24T16:14:11.670" v="5538"/>
          <ac:spMkLst>
            <pc:docMk/>
            <pc:sldMk cId="257461118" sldId="811"/>
            <ac:spMk id="549" creationId="{404BFAB6-0C86-4A5B-847A-2059C3D30518}"/>
          </ac:spMkLst>
        </pc:spChg>
        <pc:spChg chg="mod">
          <ac:chgData name="Thomas" userId="575d030b64f4584e" providerId="LiveId" clId="{71734FF0-E7BD-4E37-AB70-FA70FFC7C74A}" dt="2022-03-24T16:14:11.670" v="5538"/>
          <ac:spMkLst>
            <pc:docMk/>
            <pc:sldMk cId="257461118" sldId="811"/>
            <ac:spMk id="550" creationId="{14F11C49-68CE-4F3B-B602-35F4A04BB60B}"/>
          </ac:spMkLst>
        </pc:spChg>
        <pc:spChg chg="add mod">
          <ac:chgData name="Thomas" userId="575d030b64f4584e" providerId="LiveId" clId="{71734FF0-E7BD-4E37-AB70-FA70FFC7C74A}" dt="2022-03-24T16:14:11.670" v="5538"/>
          <ac:spMkLst>
            <pc:docMk/>
            <pc:sldMk cId="257461118" sldId="811"/>
            <ac:spMk id="551" creationId="{4EA44368-14F0-4A84-8811-4CDFD57E330C}"/>
          </ac:spMkLst>
        </pc:spChg>
        <pc:spChg chg="mod">
          <ac:chgData name="Thomas" userId="575d030b64f4584e" providerId="LiveId" clId="{71734FF0-E7BD-4E37-AB70-FA70FFC7C74A}" dt="2022-03-24T16:14:11.670" v="5538"/>
          <ac:spMkLst>
            <pc:docMk/>
            <pc:sldMk cId="257461118" sldId="811"/>
            <ac:spMk id="553" creationId="{2B429D81-EED1-43C5-A3EE-28B4C91EE6B3}"/>
          </ac:spMkLst>
        </pc:spChg>
        <pc:spChg chg="mod">
          <ac:chgData name="Thomas" userId="575d030b64f4584e" providerId="LiveId" clId="{71734FF0-E7BD-4E37-AB70-FA70FFC7C74A}" dt="2022-03-24T16:14:11.670" v="5538"/>
          <ac:spMkLst>
            <pc:docMk/>
            <pc:sldMk cId="257461118" sldId="811"/>
            <ac:spMk id="554" creationId="{1BA87C69-DE11-473E-B4AE-835E2CB1D000}"/>
          </ac:spMkLst>
        </pc:spChg>
        <pc:spChg chg="mod">
          <ac:chgData name="Thomas" userId="575d030b64f4584e" providerId="LiveId" clId="{71734FF0-E7BD-4E37-AB70-FA70FFC7C74A}" dt="2022-03-24T16:14:11.670" v="5538"/>
          <ac:spMkLst>
            <pc:docMk/>
            <pc:sldMk cId="257461118" sldId="811"/>
            <ac:spMk id="555" creationId="{FD1B8B38-5004-404F-8C95-F65B6021E59D}"/>
          </ac:spMkLst>
        </pc:spChg>
        <pc:spChg chg="mod">
          <ac:chgData name="Thomas" userId="575d030b64f4584e" providerId="LiveId" clId="{71734FF0-E7BD-4E37-AB70-FA70FFC7C74A}" dt="2022-03-24T16:14:11.670" v="5538"/>
          <ac:spMkLst>
            <pc:docMk/>
            <pc:sldMk cId="257461118" sldId="811"/>
            <ac:spMk id="557" creationId="{40172985-C0F8-4B75-AF3A-E7F692E6F38C}"/>
          </ac:spMkLst>
        </pc:spChg>
        <pc:spChg chg="mod">
          <ac:chgData name="Thomas" userId="575d030b64f4584e" providerId="LiveId" clId="{71734FF0-E7BD-4E37-AB70-FA70FFC7C74A}" dt="2022-03-24T16:14:11.670" v="5538"/>
          <ac:spMkLst>
            <pc:docMk/>
            <pc:sldMk cId="257461118" sldId="811"/>
            <ac:spMk id="558" creationId="{6918601C-E1B1-47FE-BB1F-D88BB7B39EFC}"/>
          </ac:spMkLst>
        </pc:spChg>
        <pc:spChg chg="mod">
          <ac:chgData name="Thomas" userId="575d030b64f4584e" providerId="LiveId" clId="{71734FF0-E7BD-4E37-AB70-FA70FFC7C74A}" dt="2022-03-24T16:14:11.670" v="5538"/>
          <ac:spMkLst>
            <pc:docMk/>
            <pc:sldMk cId="257461118" sldId="811"/>
            <ac:spMk id="559" creationId="{4638F293-F7AC-4532-8557-7CD6F9899066}"/>
          </ac:spMkLst>
        </pc:spChg>
        <pc:spChg chg="mod">
          <ac:chgData name="Thomas" userId="575d030b64f4584e" providerId="LiveId" clId="{71734FF0-E7BD-4E37-AB70-FA70FFC7C74A}" dt="2022-03-24T16:14:11.670" v="5538"/>
          <ac:spMkLst>
            <pc:docMk/>
            <pc:sldMk cId="257461118" sldId="811"/>
            <ac:spMk id="560" creationId="{D1CDBE26-37EE-4558-97A3-AD052BADDF1E}"/>
          </ac:spMkLst>
        </pc:spChg>
        <pc:spChg chg="mod">
          <ac:chgData name="Thomas" userId="575d030b64f4584e" providerId="LiveId" clId="{71734FF0-E7BD-4E37-AB70-FA70FFC7C74A}" dt="2022-03-24T16:14:11.670" v="5538"/>
          <ac:spMkLst>
            <pc:docMk/>
            <pc:sldMk cId="257461118" sldId="811"/>
            <ac:spMk id="561" creationId="{E4C6A5FD-9DAA-4064-812D-A51EF9FCDD2D}"/>
          </ac:spMkLst>
        </pc:spChg>
        <pc:spChg chg="mod">
          <ac:chgData name="Thomas" userId="575d030b64f4584e" providerId="LiveId" clId="{71734FF0-E7BD-4E37-AB70-FA70FFC7C74A}" dt="2022-03-24T16:14:11.670" v="5538"/>
          <ac:spMkLst>
            <pc:docMk/>
            <pc:sldMk cId="257461118" sldId="811"/>
            <ac:spMk id="563" creationId="{161D1A80-6BC9-4DA0-A744-660A4706FDDC}"/>
          </ac:spMkLst>
        </pc:spChg>
        <pc:spChg chg="mod">
          <ac:chgData name="Thomas" userId="575d030b64f4584e" providerId="LiveId" clId="{71734FF0-E7BD-4E37-AB70-FA70FFC7C74A}" dt="2022-03-24T16:14:11.670" v="5538"/>
          <ac:spMkLst>
            <pc:docMk/>
            <pc:sldMk cId="257461118" sldId="811"/>
            <ac:spMk id="564" creationId="{2D7CEF9F-5648-43A4-ADB5-387B52AB89DC}"/>
          </ac:spMkLst>
        </pc:spChg>
        <pc:spChg chg="add mod">
          <ac:chgData name="Thomas" userId="575d030b64f4584e" providerId="LiveId" clId="{71734FF0-E7BD-4E37-AB70-FA70FFC7C74A}" dt="2022-03-24T16:14:11.670" v="5538"/>
          <ac:spMkLst>
            <pc:docMk/>
            <pc:sldMk cId="257461118" sldId="811"/>
            <ac:spMk id="565" creationId="{5921AD75-36BB-4258-AF56-3DA1A93EBCF2}"/>
          </ac:spMkLst>
        </pc:spChg>
        <pc:spChg chg="mod">
          <ac:chgData name="Thomas" userId="575d030b64f4584e" providerId="LiveId" clId="{71734FF0-E7BD-4E37-AB70-FA70FFC7C74A}" dt="2022-03-24T16:14:11.670" v="5538"/>
          <ac:spMkLst>
            <pc:docMk/>
            <pc:sldMk cId="257461118" sldId="811"/>
            <ac:spMk id="567" creationId="{B89B9BD7-A744-4825-B10B-44BD5B31D541}"/>
          </ac:spMkLst>
        </pc:spChg>
        <pc:spChg chg="mod">
          <ac:chgData name="Thomas" userId="575d030b64f4584e" providerId="LiveId" clId="{71734FF0-E7BD-4E37-AB70-FA70FFC7C74A}" dt="2022-03-24T16:14:11.670" v="5538"/>
          <ac:spMkLst>
            <pc:docMk/>
            <pc:sldMk cId="257461118" sldId="811"/>
            <ac:spMk id="568" creationId="{51AD60B7-5410-4BA4-8C17-C73766890C1C}"/>
          </ac:spMkLst>
        </pc:spChg>
        <pc:spChg chg="mod">
          <ac:chgData name="Thomas" userId="575d030b64f4584e" providerId="LiveId" clId="{71734FF0-E7BD-4E37-AB70-FA70FFC7C74A}" dt="2022-03-24T16:14:11.670" v="5538"/>
          <ac:spMkLst>
            <pc:docMk/>
            <pc:sldMk cId="257461118" sldId="811"/>
            <ac:spMk id="570" creationId="{04D03467-AA8C-4175-A2CE-2AA7E5F4BB0C}"/>
          </ac:spMkLst>
        </pc:spChg>
        <pc:spChg chg="mod">
          <ac:chgData name="Thomas" userId="575d030b64f4584e" providerId="LiveId" clId="{71734FF0-E7BD-4E37-AB70-FA70FFC7C74A}" dt="2022-03-24T16:14:11.670" v="5538"/>
          <ac:spMkLst>
            <pc:docMk/>
            <pc:sldMk cId="257461118" sldId="811"/>
            <ac:spMk id="571" creationId="{FA0DA09B-3F27-40EB-BDD7-59A26D7887B9}"/>
          </ac:spMkLst>
        </pc:spChg>
        <pc:spChg chg="mod">
          <ac:chgData name="Thomas" userId="575d030b64f4584e" providerId="LiveId" clId="{71734FF0-E7BD-4E37-AB70-FA70FFC7C74A}" dt="2022-03-24T16:14:11.670" v="5538"/>
          <ac:spMkLst>
            <pc:docMk/>
            <pc:sldMk cId="257461118" sldId="811"/>
            <ac:spMk id="573" creationId="{BF9CB86F-21FB-4CFB-8BFE-E6F48EA20A65}"/>
          </ac:spMkLst>
        </pc:spChg>
        <pc:spChg chg="mod">
          <ac:chgData name="Thomas" userId="575d030b64f4584e" providerId="LiveId" clId="{71734FF0-E7BD-4E37-AB70-FA70FFC7C74A}" dt="2022-03-24T16:14:11.670" v="5538"/>
          <ac:spMkLst>
            <pc:docMk/>
            <pc:sldMk cId="257461118" sldId="811"/>
            <ac:spMk id="574" creationId="{D1CB930F-6F9A-4FB8-B04F-DAB3C70222D1}"/>
          </ac:spMkLst>
        </pc:spChg>
        <pc:spChg chg="mod">
          <ac:chgData name="Thomas" userId="575d030b64f4584e" providerId="LiveId" clId="{71734FF0-E7BD-4E37-AB70-FA70FFC7C74A}" dt="2022-03-24T16:14:11.670" v="5538"/>
          <ac:spMkLst>
            <pc:docMk/>
            <pc:sldMk cId="257461118" sldId="811"/>
            <ac:spMk id="576" creationId="{9B0079B6-EEDE-4586-AE99-9B5C3E4D23E1}"/>
          </ac:spMkLst>
        </pc:spChg>
        <pc:spChg chg="mod">
          <ac:chgData name="Thomas" userId="575d030b64f4584e" providerId="LiveId" clId="{71734FF0-E7BD-4E37-AB70-FA70FFC7C74A}" dt="2022-03-24T16:14:11.670" v="5538"/>
          <ac:spMkLst>
            <pc:docMk/>
            <pc:sldMk cId="257461118" sldId="811"/>
            <ac:spMk id="577" creationId="{B68F72D1-28D0-4D2D-A431-57A7EED52ADB}"/>
          </ac:spMkLst>
        </pc:spChg>
        <pc:spChg chg="mod">
          <ac:chgData name="Thomas" userId="575d030b64f4584e" providerId="LiveId" clId="{71734FF0-E7BD-4E37-AB70-FA70FFC7C74A}" dt="2022-03-24T16:14:11.670" v="5538"/>
          <ac:spMkLst>
            <pc:docMk/>
            <pc:sldMk cId="257461118" sldId="811"/>
            <ac:spMk id="578" creationId="{29536E44-6A88-436B-844D-F6E95CEE3B85}"/>
          </ac:spMkLst>
        </pc:spChg>
        <pc:spChg chg="mod">
          <ac:chgData name="Thomas" userId="575d030b64f4584e" providerId="LiveId" clId="{71734FF0-E7BD-4E37-AB70-FA70FFC7C74A}" dt="2022-03-24T16:14:11.670" v="5538"/>
          <ac:spMkLst>
            <pc:docMk/>
            <pc:sldMk cId="257461118" sldId="811"/>
            <ac:spMk id="579" creationId="{1788E476-A384-40EB-B4A3-93D992535824}"/>
          </ac:spMkLst>
        </pc:spChg>
        <pc:spChg chg="mod">
          <ac:chgData name="Thomas" userId="575d030b64f4584e" providerId="LiveId" clId="{71734FF0-E7BD-4E37-AB70-FA70FFC7C74A}" dt="2022-03-24T16:14:11.670" v="5538"/>
          <ac:spMkLst>
            <pc:docMk/>
            <pc:sldMk cId="257461118" sldId="811"/>
            <ac:spMk id="580" creationId="{FA7D508A-3572-4994-82BE-E5F0F0FA1F87}"/>
          </ac:spMkLst>
        </pc:spChg>
        <pc:spChg chg="mod">
          <ac:chgData name="Thomas" userId="575d030b64f4584e" providerId="LiveId" clId="{71734FF0-E7BD-4E37-AB70-FA70FFC7C74A}" dt="2022-03-24T16:14:11.670" v="5538"/>
          <ac:spMkLst>
            <pc:docMk/>
            <pc:sldMk cId="257461118" sldId="811"/>
            <ac:spMk id="581" creationId="{20DAF3D5-5EC3-4D35-8AD7-8841F3DF3BF9}"/>
          </ac:spMkLst>
        </pc:spChg>
        <pc:spChg chg="mod">
          <ac:chgData name="Thomas" userId="575d030b64f4584e" providerId="LiveId" clId="{71734FF0-E7BD-4E37-AB70-FA70FFC7C74A}" dt="2022-03-24T16:14:11.670" v="5538"/>
          <ac:spMkLst>
            <pc:docMk/>
            <pc:sldMk cId="257461118" sldId="811"/>
            <ac:spMk id="583" creationId="{A74458AF-D83D-47FD-A46D-639FB96B05D3}"/>
          </ac:spMkLst>
        </pc:spChg>
        <pc:spChg chg="mod">
          <ac:chgData name="Thomas" userId="575d030b64f4584e" providerId="LiveId" clId="{71734FF0-E7BD-4E37-AB70-FA70FFC7C74A}" dt="2022-03-24T16:14:11.670" v="5538"/>
          <ac:spMkLst>
            <pc:docMk/>
            <pc:sldMk cId="257461118" sldId="811"/>
            <ac:spMk id="584" creationId="{42978B4E-4AD1-4F61-A3AB-3B9854AAE66D}"/>
          </ac:spMkLst>
        </pc:spChg>
        <pc:spChg chg="mod">
          <ac:chgData name="Thomas" userId="575d030b64f4584e" providerId="LiveId" clId="{71734FF0-E7BD-4E37-AB70-FA70FFC7C74A}" dt="2022-03-24T16:14:11.670" v="5538"/>
          <ac:spMkLst>
            <pc:docMk/>
            <pc:sldMk cId="257461118" sldId="811"/>
            <ac:spMk id="585" creationId="{76939513-B0CF-4DC4-8A41-CCA7A62C1AB9}"/>
          </ac:spMkLst>
        </pc:spChg>
        <pc:spChg chg="mod">
          <ac:chgData name="Thomas" userId="575d030b64f4584e" providerId="LiveId" clId="{71734FF0-E7BD-4E37-AB70-FA70FFC7C74A}" dt="2022-03-24T16:14:11.670" v="5538"/>
          <ac:spMkLst>
            <pc:docMk/>
            <pc:sldMk cId="257461118" sldId="811"/>
            <ac:spMk id="587" creationId="{02FDC778-E80D-4CB4-94F9-2E073F99E07A}"/>
          </ac:spMkLst>
        </pc:spChg>
        <pc:spChg chg="mod">
          <ac:chgData name="Thomas" userId="575d030b64f4584e" providerId="LiveId" clId="{71734FF0-E7BD-4E37-AB70-FA70FFC7C74A}" dt="2022-03-24T16:14:11.670" v="5538"/>
          <ac:spMkLst>
            <pc:docMk/>
            <pc:sldMk cId="257461118" sldId="811"/>
            <ac:spMk id="588" creationId="{DA12F125-EECA-4811-99D8-9DE33666D531}"/>
          </ac:spMkLst>
        </pc:spChg>
        <pc:spChg chg="mod">
          <ac:chgData name="Thomas" userId="575d030b64f4584e" providerId="LiveId" clId="{71734FF0-E7BD-4E37-AB70-FA70FFC7C74A}" dt="2022-03-24T16:14:11.670" v="5538"/>
          <ac:spMkLst>
            <pc:docMk/>
            <pc:sldMk cId="257461118" sldId="811"/>
            <ac:spMk id="589" creationId="{2C7D94E8-2011-4E09-B608-D156A343F7B1}"/>
          </ac:spMkLst>
        </pc:spChg>
        <pc:spChg chg="mod">
          <ac:chgData name="Thomas" userId="575d030b64f4584e" providerId="LiveId" clId="{71734FF0-E7BD-4E37-AB70-FA70FFC7C74A}" dt="2022-03-24T16:14:11.670" v="5538"/>
          <ac:spMkLst>
            <pc:docMk/>
            <pc:sldMk cId="257461118" sldId="811"/>
            <ac:spMk id="590" creationId="{962D0ECC-CD56-4EAD-9BCC-77D235FEB898}"/>
          </ac:spMkLst>
        </pc:spChg>
        <pc:spChg chg="mod">
          <ac:chgData name="Thomas" userId="575d030b64f4584e" providerId="LiveId" clId="{71734FF0-E7BD-4E37-AB70-FA70FFC7C74A}" dt="2022-03-24T16:14:11.670" v="5538"/>
          <ac:spMkLst>
            <pc:docMk/>
            <pc:sldMk cId="257461118" sldId="811"/>
            <ac:spMk id="591" creationId="{AFAFB8CC-20D1-4235-BA53-63BAEC8571F9}"/>
          </ac:spMkLst>
        </pc:spChg>
        <pc:spChg chg="mod">
          <ac:chgData name="Thomas" userId="575d030b64f4584e" providerId="LiveId" clId="{71734FF0-E7BD-4E37-AB70-FA70FFC7C74A}" dt="2022-03-24T16:14:11.670" v="5538"/>
          <ac:spMkLst>
            <pc:docMk/>
            <pc:sldMk cId="257461118" sldId="811"/>
            <ac:spMk id="593" creationId="{A94BF97E-2587-4011-ADE9-850E3AEB78BB}"/>
          </ac:spMkLst>
        </pc:spChg>
        <pc:spChg chg="mod">
          <ac:chgData name="Thomas" userId="575d030b64f4584e" providerId="LiveId" clId="{71734FF0-E7BD-4E37-AB70-FA70FFC7C74A}" dt="2022-03-24T16:14:11.670" v="5538"/>
          <ac:spMkLst>
            <pc:docMk/>
            <pc:sldMk cId="257461118" sldId="811"/>
            <ac:spMk id="594" creationId="{BEEBF9AB-0D17-4560-BAB1-895EA98C5C94}"/>
          </ac:spMkLst>
        </pc:spChg>
        <pc:spChg chg="mod">
          <ac:chgData name="Thomas" userId="575d030b64f4584e" providerId="LiveId" clId="{71734FF0-E7BD-4E37-AB70-FA70FFC7C74A}" dt="2022-03-24T16:14:11.670" v="5538"/>
          <ac:spMkLst>
            <pc:docMk/>
            <pc:sldMk cId="257461118" sldId="811"/>
            <ac:spMk id="595" creationId="{C227647B-2866-49F7-AD77-D3574E8C41D1}"/>
          </ac:spMkLst>
        </pc:spChg>
        <pc:spChg chg="mod">
          <ac:chgData name="Thomas" userId="575d030b64f4584e" providerId="LiveId" clId="{71734FF0-E7BD-4E37-AB70-FA70FFC7C74A}" dt="2022-03-24T16:14:11.670" v="5538"/>
          <ac:spMkLst>
            <pc:docMk/>
            <pc:sldMk cId="257461118" sldId="811"/>
            <ac:spMk id="596" creationId="{2F51F676-C977-4F20-8FD0-1DC559BF73F2}"/>
          </ac:spMkLst>
        </pc:spChg>
        <pc:spChg chg="mod">
          <ac:chgData name="Thomas" userId="575d030b64f4584e" providerId="LiveId" clId="{71734FF0-E7BD-4E37-AB70-FA70FFC7C74A}" dt="2022-03-24T16:14:11.670" v="5538"/>
          <ac:spMkLst>
            <pc:docMk/>
            <pc:sldMk cId="257461118" sldId="811"/>
            <ac:spMk id="598" creationId="{966BC916-865B-4079-9B07-113B8B728FDD}"/>
          </ac:spMkLst>
        </pc:spChg>
        <pc:spChg chg="mod">
          <ac:chgData name="Thomas" userId="575d030b64f4584e" providerId="LiveId" clId="{71734FF0-E7BD-4E37-AB70-FA70FFC7C74A}" dt="2022-03-24T16:14:11.670" v="5538"/>
          <ac:spMkLst>
            <pc:docMk/>
            <pc:sldMk cId="257461118" sldId="811"/>
            <ac:spMk id="599" creationId="{757BE631-BDFC-4314-A36B-1F9C059B47F2}"/>
          </ac:spMkLst>
        </pc:spChg>
        <pc:spChg chg="mod">
          <ac:chgData name="Thomas" userId="575d030b64f4584e" providerId="LiveId" clId="{71734FF0-E7BD-4E37-AB70-FA70FFC7C74A}" dt="2022-03-24T16:14:11.670" v="5538"/>
          <ac:spMkLst>
            <pc:docMk/>
            <pc:sldMk cId="257461118" sldId="811"/>
            <ac:spMk id="600" creationId="{FC188F73-36C5-4E6C-9D2E-9E011541BAD7}"/>
          </ac:spMkLst>
        </pc:spChg>
        <pc:spChg chg="mod">
          <ac:chgData name="Thomas" userId="575d030b64f4584e" providerId="LiveId" clId="{71734FF0-E7BD-4E37-AB70-FA70FFC7C74A}" dt="2022-03-24T16:14:11.670" v="5538"/>
          <ac:spMkLst>
            <pc:docMk/>
            <pc:sldMk cId="257461118" sldId="811"/>
            <ac:spMk id="601" creationId="{3DE4F3D0-2EFB-431B-B63A-79AFD5EF6AE9}"/>
          </ac:spMkLst>
        </pc:spChg>
        <pc:spChg chg="mod">
          <ac:chgData name="Thomas" userId="575d030b64f4584e" providerId="LiveId" clId="{71734FF0-E7BD-4E37-AB70-FA70FFC7C74A}" dt="2022-03-24T16:14:11.670" v="5538"/>
          <ac:spMkLst>
            <pc:docMk/>
            <pc:sldMk cId="257461118" sldId="811"/>
            <ac:spMk id="602" creationId="{5DD48B24-3028-460F-80CE-72FAD041C959}"/>
          </ac:spMkLst>
        </pc:spChg>
        <pc:spChg chg="mod">
          <ac:chgData name="Thomas" userId="575d030b64f4584e" providerId="LiveId" clId="{71734FF0-E7BD-4E37-AB70-FA70FFC7C74A}" dt="2022-03-24T16:14:11.670" v="5538"/>
          <ac:spMkLst>
            <pc:docMk/>
            <pc:sldMk cId="257461118" sldId="811"/>
            <ac:spMk id="603" creationId="{45AFC2C8-A772-43A5-86CD-FA74086FF114}"/>
          </ac:spMkLst>
        </pc:spChg>
        <pc:spChg chg="mod">
          <ac:chgData name="Thomas" userId="575d030b64f4584e" providerId="LiveId" clId="{71734FF0-E7BD-4E37-AB70-FA70FFC7C74A}" dt="2022-03-24T16:14:11.670" v="5538"/>
          <ac:spMkLst>
            <pc:docMk/>
            <pc:sldMk cId="257461118" sldId="811"/>
            <ac:spMk id="605" creationId="{212D754A-CAA7-4E87-A63B-C58E958F641A}"/>
          </ac:spMkLst>
        </pc:spChg>
        <pc:spChg chg="mod">
          <ac:chgData name="Thomas" userId="575d030b64f4584e" providerId="LiveId" clId="{71734FF0-E7BD-4E37-AB70-FA70FFC7C74A}" dt="2022-03-24T16:14:11.670" v="5538"/>
          <ac:spMkLst>
            <pc:docMk/>
            <pc:sldMk cId="257461118" sldId="811"/>
            <ac:spMk id="606" creationId="{070C176B-817F-462B-BB99-322769A2BEAF}"/>
          </ac:spMkLst>
        </pc:spChg>
        <pc:spChg chg="mod">
          <ac:chgData name="Thomas" userId="575d030b64f4584e" providerId="LiveId" clId="{71734FF0-E7BD-4E37-AB70-FA70FFC7C74A}" dt="2022-03-24T16:14:11.670" v="5538"/>
          <ac:spMkLst>
            <pc:docMk/>
            <pc:sldMk cId="257461118" sldId="811"/>
            <ac:spMk id="607" creationId="{A35DA6B2-7BE3-416C-A38E-4B1FBE9548DF}"/>
          </ac:spMkLst>
        </pc:spChg>
        <pc:spChg chg="mod">
          <ac:chgData name="Thomas" userId="575d030b64f4584e" providerId="LiveId" clId="{71734FF0-E7BD-4E37-AB70-FA70FFC7C74A}" dt="2022-03-24T16:14:11.670" v="5538"/>
          <ac:spMkLst>
            <pc:docMk/>
            <pc:sldMk cId="257461118" sldId="811"/>
            <ac:spMk id="608" creationId="{B63AB10D-F49E-4DEA-89BB-4F18759D46AF}"/>
          </ac:spMkLst>
        </pc:spChg>
        <pc:spChg chg="mod">
          <ac:chgData name="Thomas" userId="575d030b64f4584e" providerId="LiveId" clId="{71734FF0-E7BD-4E37-AB70-FA70FFC7C74A}" dt="2022-03-24T16:14:11.670" v="5538"/>
          <ac:spMkLst>
            <pc:docMk/>
            <pc:sldMk cId="257461118" sldId="811"/>
            <ac:spMk id="609" creationId="{A8280F79-5ECF-417D-B2C2-DC635CFBFBD6}"/>
          </ac:spMkLst>
        </pc:spChg>
        <pc:spChg chg="mod">
          <ac:chgData name="Thomas" userId="575d030b64f4584e" providerId="LiveId" clId="{71734FF0-E7BD-4E37-AB70-FA70FFC7C74A}" dt="2022-03-24T16:14:11.670" v="5538"/>
          <ac:spMkLst>
            <pc:docMk/>
            <pc:sldMk cId="257461118" sldId="811"/>
            <ac:spMk id="611" creationId="{A1C66C18-DC83-4ECC-8ECA-206B07EF889A}"/>
          </ac:spMkLst>
        </pc:spChg>
        <pc:spChg chg="mod">
          <ac:chgData name="Thomas" userId="575d030b64f4584e" providerId="LiveId" clId="{71734FF0-E7BD-4E37-AB70-FA70FFC7C74A}" dt="2022-03-24T16:14:11.670" v="5538"/>
          <ac:spMkLst>
            <pc:docMk/>
            <pc:sldMk cId="257461118" sldId="811"/>
            <ac:spMk id="612" creationId="{FEC36932-412F-43FB-979C-086E39765405}"/>
          </ac:spMkLst>
        </pc:spChg>
        <pc:spChg chg="mod">
          <ac:chgData name="Thomas" userId="575d030b64f4584e" providerId="LiveId" clId="{71734FF0-E7BD-4E37-AB70-FA70FFC7C74A}" dt="2022-03-24T16:14:11.670" v="5538"/>
          <ac:spMkLst>
            <pc:docMk/>
            <pc:sldMk cId="257461118" sldId="811"/>
            <ac:spMk id="613" creationId="{27EF1AB1-6D6D-4F1F-B228-DFF6CD1B25FA}"/>
          </ac:spMkLst>
        </pc:spChg>
        <pc:spChg chg="mod">
          <ac:chgData name="Thomas" userId="575d030b64f4584e" providerId="LiveId" clId="{71734FF0-E7BD-4E37-AB70-FA70FFC7C74A}" dt="2022-03-24T16:14:11.670" v="5538"/>
          <ac:spMkLst>
            <pc:docMk/>
            <pc:sldMk cId="257461118" sldId="811"/>
            <ac:spMk id="614" creationId="{71E5A337-4BB0-4A62-995E-E612652E1749}"/>
          </ac:spMkLst>
        </pc:spChg>
        <pc:spChg chg="mod">
          <ac:chgData name="Thomas" userId="575d030b64f4584e" providerId="LiveId" clId="{71734FF0-E7BD-4E37-AB70-FA70FFC7C74A}" dt="2022-03-24T16:14:11.670" v="5538"/>
          <ac:spMkLst>
            <pc:docMk/>
            <pc:sldMk cId="257461118" sldId="811"/>
            <ac:spMk id="616" creationId="{65E64C98-A0CA-428E-A4A3-07C8F0DBE4A3}"/>
          </ac:spMkLst>
        </pc:spChg>
        <pc:spChg chg="mod">
          <ac:chgData name="Thomas" userId="575d030b64f4584e" providerId="LiveId" clId="{71734FF0-E7BD-4E37-AB70-FA70FFC7C74A}" dt="2022-03-24T16:14:11.670" v="5538"/>
          <ac:spMkLst>
            <pc:docMk/>
            <pc:sldMk cId="257461118" sldId="811"/>
            <ac:spMk id="617" creationId="{D7A79ABF-27D5-4B0C-94DD-DFDA821A66D4}"/>
          </ac:spMkLst>
        </pc:spChg>
        <pc:spChg chg="mod">
          <ac:chgData name="Thomas" userId="575d030b64f4584e" providerId="LiveId" clId="{71734FF0-E7BD-4E37-AB70-FA70FFC7C74A}" dt="2022-03-24T16:14:11.670" v="5538"/>
          <ac:spMkLst>
            <pc:docMk/>
            <pc:sldMk cId="257461118" sldId="811"/>
            <ac:spMk id="618" creationId="{54009D24-E77A-44EB-871C-37B929380E6E}"/>
          </ac:spMkLst>
        </pc:spChg>
        <pc:spChg chg="mod">
          <ac:chgData name="Thomas" userId="575d030b64f4584e" providerId="LiveId" clId="{71734FF0-E7BD-4E37-AB70-FA70FFC7C74A}" dt="2022-03-24T16:14:11.670" v="5538"/>
          <ac:spMkLst>
            <pc:docMk/>
            <pc:sldMk cId="257461118" sldId="811"/>
            <ac:spMk id="619" creationId="{B26E93E0-AB93-43B7-AD08-FB96F1D5D139}"/>
          </ac:spMkLst>
        </pc:spChg>
        <pc:spChg chg="mod">
          <ac:chgData name="Thomas" userId="575d030b64f4584e" providerId="LiveId" clId="{71734FF0-E7BD-4E37-AB70-FA70FFC7C74A}" dt="2022-03-24T16:14:11.670" v="5538"/>
          <ac:spMkLst>
            <pc:docMk/>
            <pc:sldMk cId="257461118" sldId="811"/>
            <ac:spMk id="621" creationId="{6B29198E-88F5-40BD-957E-7A9F7D7ECF5E}"/>
          </ac:spMkLst>
        </pc:spChg>
        <pc:spChg chg="mod">
          <ac:chgData name="Thomas" userId="575d030b64f4584e" providerId="LiveId" clId="{71734FF0-E7BD-4E37-AB70-FA70FFC7C74A}" dt="2022-03-24T16:14:11.670" v="5538"/>
          <ac:spMkLst>
            <pc:docMk/>
            <pc:sldMk cId="257461118" sldId="811"/>
            <ac:spMk id="622" creationId="{F3BB38CC-1AB6-4EAB-BD5F-F336D2B78EE5}"/>
          </ac:spMkLst>
        </pc:spChg>
        <pc:spChg chg="mod">
          <ac:chgData name="Thomas" userId="575d030b64f4584e" providerId="LiveId" clId="{71734FF0-E7BD-4E37-AB70-FA70FFC7C74A}" dt="2022-03-24T16:14:11.670" v="5538"/>
          <ac:spMkLst>
            <pc:docMk/>
            <pc:sldMk cId="257461118" sldId="811"/>
            <ac:spMk id="624" creationId="{6EA596A5-BAD9-4C1A-BC8A-E68F005D22F0}"/>
          </ac:spMkLst>
        </pc:spChg>
        <pc:spChg chg="mod">
          <ac:chgData name="Thomas" userId="575d030b64f4584e" providerId="LiveId" clId="{71734FF0-E7BD-4E37-AB70-FA70FFC7C74A}" dt="2022-03-24T16:14:11.670" v="5538"/>
          <ac:spMkLst>
            <pc:docMk/>
            <pc:sldMk cId="257461118" sldId="811"/>
            <ac:spMk id="625" creationId="{68CE29DC-F4BF-46C7-BFE6-2EEC79AD35F8}"/>
          </ac:spMkLst>
        </pc:spChg>
        <pc:spChg chg="mod">
          <ac:chgData name="Thomas" userId="575d030b64f4584e" providerId="LiveId" clId="{71734FF0-E7BD-4E37-AB70-FA70FFC7C74A}" dt="2022-03-24T16:14:11.670" v="5538"/>
          <ac:spMkLst>
            <pc:docMk/>
            <pc:sldMk cId="257461118" sldId="811"/>
            <ac:spMk id="626" creationId="{8F4D49F1-D711-4397-90E9-E108C75F6226}"/>
          </ac:spMkLst>
        </pc:spChg>
        <pc:spChg chg="mod">
          <ac:chgData name="Thomas" userId="575d030b64f4584e" providerId="LiveId" clId="{71734FF0-E7BD-4E37-AB70-FA70FFC7C74A}" dt="2022-03-24T16:14:11.670" v="5538"/>
          <ac:spMkLst>
            <pc:docMk/>
            <pc:sldMk cId="257461118" sldId="811"/>
            <ac:spMk id="627" creationId="{7A14541B-D584-4BF6-AF5F-7835FD0A3D9F}"/>
          </ac:spMkLst>
        </pc:spChg>
        <pc:spChg chg="mod">
          <ac:chgData name="Thomas" userId="575d030b64f4584e" providerId="LiveId" clId="{71734FF0-E7BD-4E37-AB70-FA70FFC7C74A}" dt="2022-03-24T16:14:11.670" v="5538"/>
          <ac:spMkLst>
            <pc:docMk/>
            <pc:sldMk cId="257461118" sldId="811"/>
            <ac:spMk id="628" creationId="{43A222A9-6110-41D4-AFF2-F02E440E4680}"/>
          </ac:spMkLst>
        </pc:spChg>
        <pc:spChg chg="mod">
          <ac:chgData name="Thomas" userId="575d030b64f4584e" providerId="LiveId" clId="{71734FF0-E7BD-4E37-AB70-FA70FFC7C74A}" dt="2022-03-24T16:14:11.670" v="5538"/>
          <ac:spMkLst>
            <pc:docMk/>
            <pc:sldMk cId="257461118" sldId="811"/>
            <ac:spMk id="629" creationId="{E14F211C-A2B4-4ED2-B506-5A7A0092A673}"/>
          </ac:spMkLst>
        </pc:spChg>
        <pc:spChg chg="mod">
          <ac:chgData name="Thomas" userId="575d030b64f4584e" providerId="LiveId" clId="{71734FF0-E7BD-4E37-AB70-FA70FFC7C74A}" dt="2022-03-24T16:14:11.670" v="5538"/>
          <ac:spMkLst>
            <pc:docMk/>
            <pc:sldMk cId="257461118" sldId="811"/>
            <ac:spMk id="630" creationId="{7DBC36FE-D3A0-4E02-A5B5-A9D2F6EB3D9C}"/>
          </ac:spMkLst>
        </pc:spChg>
        <pc:spChg chg="mod">
          <ac:chgData name="Thomas" userId="575d030b64f4584e" providerId="LiveId" clId="{71734FF0-E7BD-4E37-AB70-FA70FFC7C74A}" dt="2022-03-24T16:14:11.670" v="5538"/>
          <ac:spMkLst>
            <pc:docMk/>
            <pc:sldMk cId="257461118" sldId="811"/>
            <ac:spMk id="631" creationId="{A263A60B-7393-4F2A-960D-1A9919AB7018}"/>
          </ac:spMkLst>
        </pc:spChg>
        <pc:spChg chg="mod">
          <ac:chgData name="Thomas" userId="575d030b64f4584e" providerId="LiveId" clId="{71734FF0-E7BD-4E37-AB70-FA70FFC7C74A}" dt="2022-03-24T16:14:11.670" v="5538"/>
          <ac:spMkLst>
            <pc:docMk/>
            <pc:sldMk cId="257461118" sldId="811"/>
            <ac:spMk id="632" creationId="{EF245F7F-EACA-460D-AD32-3AC69BA55589}"/>
          </ac:spMkLst>
        </pc:spChg>
        <pc:spChg chg="mod">
          <ac:chgData name="Thomas" userId="575d030b64f4584e" providerId="LiveId" clId="{71734FF0-E7BD-4E37-AB70-FA70FFC7C74A}" dt="2022-03-24T16:14:11.670" v="5538"/>
          <ac:spMkLst>
            <pc:docMk/>
            <pc:sldMk cId="257461118" sldId="811"/>
            <ac:spMk id="634" creationId="{C07A7322-C23A-4AD5-A7C3-1D304036EFF0}"/>
          </ac:spMkLst>
        </pc:spChg>
        <pc:spChg chg="mod">
          <ac:chgData name="Thomas" userId="575d030b64f4584e" providerId="LiveId" clId="{71734FF0-E7BD-4E37-AB70-FA70FFC7C74A}" dt="2022-03-24T16:14:11.670" v="5538"/>
          <ac:spMkLst>
            <pc:docMk/>
            <pc:sldMk cId="257461118" sldId="811"/>
            <ac:spMk id="635" creationId="{4DEDEBD8-2F67-4782-AE0C-ED27D8423246}"/>
          </ac:spMkLst>
        </pc:spChg>
        <pc:spChg chg="add mod">
          <ac:chgData name="Thomas" userId="575d030b64f4584e" providerId="LiveId" clId="{71734FF0-E7BD-4E37-AB70-FA70FFC7C74A}" dt="2022-03-24T16:14:11.670" v="5538"/>
          <ac:spMkLst>
            <pc:docMk/>
            <pc:sldMk cId="257461118" sldId="811"/>
            <ac:spMk id="636" creationId="{55E5FB9C-0BBD-46CE-B66F-5F8DFA6F904A}"/>
          </ac:spMkLst>
        </pc:spChg>
        <pc:spChg chg="mod">
          <ac:chgData name="Thomas" userId="575d030b64f4584e" providerId="LiveId" clId="{71734FF0-E7BD-4E37-AB70-FA70FFC7C74A}" dt="2022-03-24T16:14:11.670" v="5538"/>
          <ac:spMkLst>
            <pc:docMk/>
            <pc:sldMk cId="257461118" sldId="811"/>
            <ac:spMk id="638" creationId="{594AB09F-B392-433C-B169-2E303571F9E5}"/>
          </ac:spMkLst>
        </pc:spChg>
        <pc:spChg chg="mod">
          <ac:chgData name="Thomas" userId="575d030b64f4584e" providerId="LiveId" clId="{71734FF0-E7BD-4E37-AB70-FA70FFC7C74A}" dt="2022-03-24T16:14:11.670" v="5538"/>
          <ac:spMkLst>
            <pc:docMk/>
            <pc:sldMk cId="257461118" sldId="811"/>
            <ac:spMk id="639" creationId="{C7CAFFC2-1581-425C-8199-3363FF0730D1}"/>
          </ac:spMkLst>
        </pc:spChg>
        <pc:spChg chg="add mod">
          <ac:chgData name="Thomas" userId="575d030b64f4584e" providerId="LiveId" clId="{71734FF0-E7BD-4E37-AB70-FA70FFC7C74A}" dt="2022-03-24T16:14:11.670" v="5538"/>
          <ac:spMkLst>
            <pc:docMk/>
            <pc:sldMk cId="257461118" sldId="811"/>
            <ac:spMk id="640" creationId="{B72299F3-506F-49DD-BB5B-328A31A0C3A7}"/>
          </ac:spMkLst>
        </pc:spChg>
        <pc:spChg chg="add mod">
          <ac:chgData name="Thomas" userId="575d030b64f4584e" providerId="LiveId" clId="{71734FF0-E7BD-4E37-AB70-FA70FFC7C74A}" dt="2022-03-24T16:14:11.670" v="5538"/>
          <ac:spMkLst>
            <pc:docMk/>
            <pc:sldMk cId="257461118" sldId="811"/>
            <ac:spMk id="641" creationId="{91AEB353-3903-4A21-86B8-0B478A352023}"/>
          </ac:spMkLst>
        </pc:spChg>
        <pc:spChg chg="add mod">
          <ac:chgData name="Thomas" userId="575d030b64f4584e" providerId="LiveId" clId="{71734FF0-E7BD-4E37-AB70-FA70FFC7C74A}" dt="2022-03-24T16:14:11.670" v="5538"/>
          <ac:spMkLst>
            <pc:docMk/>
            <pc:sldMk cId="257461118" sldId="811"/>
            <ac:spMk id="642" creationId="{B66F5A82-DB82-4545-8C40-B07BD88926AD}"/>
          </ac:spMkLst>
        </pc:spChg>
        <pc:spChg chg="add mod">
          <ac:chgData name="Thomas" userId="575d030b64f4584e" providerId="LiveId" clId="{71734FF0-E7BD-4E37-AB70-FA70FFC7C74A}" dt="2022-03-24T16:14:11.670" v="5538"/>
          <ac:spMkLst>
            <pc:docMk/>
            <pc:sldMk cId="257461118" sldId="811"/>
            <ac:spMk id="643" creationId="{F7A44C9E-0AD3-4C9B-AFA8-B878FA4F0AD9}"/>
          </ac:spMkLst>
        </pc:spChg>
        <pc:spChg chg="add mod">
          <ac:chgData name="Thomas" userId="575d030b64f4584e" providerId="LiveId" clId="{71734FF0-E7BD-4E37-AB70-FA70FFC7C74A}" dt="2022-03-24T16:14:11.670" v="5538"/>
          <ac:spMkLst>
            <pc:docMk/>
            <pc:sldMk cId="257461118" sldId="811"/>
            <ac:spMk id="644" creationId="{781A9611-8E65-4ECE-A6B4-A1E4E0BAC11C}"/>
          </ac:spMkLst>
        </pc:spChg>
        <pc:spChg chg="add mod">
          <ac:chgData name="Thomas" userId="575d030b64f4584e" providerId="LiveId" clId="{71734FF0-E7BD-4E37-AB70-FA70FFC7C74A}" dt="2022-03-24T16:14:11.670" v="5538"/>
          <ac:spMkLst>
            <pc:docMk/>
            <pc:sldMk cId="257461118" sldId="811"/>
            <ac:spMk id="645" creationId="{F61B3784-401A-4323-9F59-F1E53C82D5F8}"/>
          </ac:spMkLst>
        </pc:spChg>
        <pc:spChg chg="mod">
          <ac:chgData name="Thomas" userId="575d030b64f4584e" providerId="LiveId" clId="{71734FF0-E7BD-4E37-AB70-FA70FFC7C74A}" dt="2022-03-24T16:14:11.670" v="5538"/>
          <ac:spMkLst>
            <pc:docMk/>
            <pc:sldMk cId="257461118" sldId="811"/>
            <ac:spMk id="647" creationId="{7025035A-C219-4CD2-B264-E5DFBF2C8814}"/>
          </ac:spMkLst>
        </pc:spChg>
        <pc:spChg chg="mod">
          <ac:chgData name="Thomas" userId="575d030b64f4584e" providerId="LiveId" clId="{71734FF0-E7BD-4E37-AB70-FA70FFC7C74A}" dt="2022-03-24T16:14:11.670" v="5538"/>
          <ac:spMkLst>
            <pc:docMk/>
            <pc:sldMk cId="257461118" sldId="811"/>
            <ac:spMk id="648" creationId="{13F01939-DAF2-460A-A93B-534A1875F472}"/>
          </ac:spMkLst>
        </pc:spChg>
        <pc:spChg chg="mod">
          <ac:chgData name="Thomas" userId="575d030b64f4584e" providerId="LiveId" clId="{71734FF0-E7BD-4E37-AB70-FA70FFC7C74A}" dt="2022-03-24T16:14:11.670" v="5538"/>
          <ac:spMkLst>
            <pc:docMk/>
            <pc:sldMk cId="257461118" sldId="811"/>
            <ac:spMk id="649" creationId="{76956BB2-7DB7-4629-BD87-DE20C4193938}"/>
          </ac:spMkLst>
        </pc:spChg>
        <pc:spChg chg="mod">
          <ac:chgData name="Thomas" userId="575d030b64f4584e" providerId="LiveId" clId="{71734FF0-E7BD-4E37-AB70-FA70FFC7C74A}" dt="2022-03-24T16:14:11.670" v="5538"/>
          <ac:spMkLst>
            <pc:docMk/>
            <pc:sldMk cId="257461118" sldId="811"/>
            <ac:spMk id="650" creationId="{AF7C6F4A-278A-4D7E-9ADE-EBC96C12C872}"/>
          </ac:spMkLst>
        </pc:spChg>
        <pc:spChg chg="mod">
          <ac:chgData name="Thomas" userId="575d030b64f4584e" providerId="LiveId" clId="{71734FF0-E7BD-4E37-AB70-FA70FFC7C74A}" dt="2022-03-24T16:14:11.670" v="5538"/>
          <ac:spMkLst>
            <pc:docMk/>
            <pc:sldMk cId="257461118" sldId="811"/>
            <ac:spMk id="651" creationId="{71745884-5333-4F1A-9807-49E37BEFE175}"/>
          </ac:spMkLst>
        </pc:spChg>
        <pc:spChg chg="mod">
          <ac:chgData name="Thomas" userId="575d030b64f4584e" providerId="LiveId" clId="{71734FF0-E7BD-4E37-AB70-FA70FFC7C74A}" dt="2022-03-24T16:14:11.670" v="5538"/>
          <ac:spMkLst>
            <pc:docMk/>
            <pc:sldMk cId="257461118" sldId="811"/>
            <ac:spMk id="652" creationId="{FC90F53A-EC54-4FD6-B8A5-CA97200620BA}"/>
          </ac:spMkLst>
        </pc:spChg>
        <pc:spChg chg="mod">
          <ac:chgData name="Thomas" userId="575d030b64f4584e" providerId="LiveId" clId="{71734FF0-E7BD-4E37-AB70-FA70FFC7C74A}" dt="2022-03-24T16:14:11.670" v="5538"/>
          <ac:spMkLst>
            <pc:docMk/>
            <pc:sldMk cId="257461118" sldId="811"/>
            <ac:spMk id="653" creationId="{918D7F16-0E38-46CC-885B-02267AAB08E2}"/>
          </ac:spMkLst>
        </pc:spChg>
        <pc:spChg chg="mod">
          <ac:chgData name="Thomas" userId="575d030b64f4584e" providerId="LiveId" clId="{71734FF0-E7BD-4E37-AB70-FA70FFC7C74A}" dt="2022-03-24T16:14:11.670" v="5538"/>
          <ac:spMkLst>
            <pc:docMk/>
            <pc:sldMk cId="257461118" sldId="811"/>
            <ac:spMk id="654" creationId="{4924ECFE-D497-44FC-B378-10E12DC25E3A}"/>
          </ac:spMkLst>
        </pc:spChg>
        <pc:spChg chg="mod">
          <ac:chgData name="Thomas" userId="575d030b64f4584e" providerId="LiveId" clId="{71734FF0-E7BD-4E37-AB70-FA70FFC7C74A}" dt="2022-03-24T16:14:11.670" v="5538"/>
          <ac:spMkLst>
            <pc:docMk/>
            <pc:sldMk cId="257461118" sldId="811"/>
            <ac:spMk id="655" creationId="{D1E9686F-FB1F-4ABD-9534-E6DBB26AC278}"/>
          </ac:spMkLst>
        </pc:spChg>
        <pc:spChg chg="mod">
          <ac:chgData name="Thomas" userId="575d030b64f4584e" providerId="LiveId" clId="{71734FF0-E7BD-4E37-AB70-FA70FFC7C74A}" dt="2022-03-24T16:14:11.670" v="5538"/>
          <ac:spMkLst>
            <pc:docMk/>
            <pc:sldMk cId="257461118" sldId="811"/>
            <ac:spMk id="656" creationId="{F0D6215E-BADB-4508-B9D2-D18F6442A08F}"/>
          </ac:spMkLst>
        </pc:spChg>
        <pc:spChg chg="mod">
          <ac:chgData name="Thomas" userId="575d030b64f4584e" providerId="LiveId" clId="{71734FF0-E7BD-4E37-AB70-FA70FFC7C74A}" dt="2022-03-24T16:14:11.670" v="5538"/>
          <ac:spMkLst>
            <pc:docMk/>
            <pc:sldMk cId="257461118" sldId="811"/>
            <ac:spMk id="658" creationId="{61DF7EDB-EB32-4615-AD7E-7DAB2F21575C}"/>
          </ac:spMkLst>
        </pc:spChg>
        <pc:spChg chg="mod">
          <ac:chgData name="Thomas" userId="575d030b64f4584e" providerId="LiveId" clId="{71734FF0-E7BD-4E37-AB70-FA70FFC7C74A}" dt="2022-03-24T16:14:11.670" v="5538"/>
          <ac:spMkLst>
            <pc:docMk/>
            <pc:sldMk cId="257461118" sldId="811"/>
            <ac:spMk id="659" creationId="{96ED21B4-5757-4393-AB64-18EDACA419A1}"/>
          </ac:spMkLst>
        </pc:spChg>
        <pc:spChg chg="mod">
          <ac:chgData name="Thomas" userId="575d030b64f4584e" providerId="LiveId" clId="{71734FF0-E7BD-4E37-AB70-FA70FFC7C74A}" dt="2022-03-24T16:14:11.670" v="5538"/>
          <ac:spMkLst>
            <pc:docMk/>
            <pc:sldMk cId="257461118" sldId="811"/>
            <ac:spMk id="661" creationId="{4967ED12-94A1-4CB0-84CE-E3EA6E32CC42}"/>
          </ac:spMkLst>
        </pc:spChg>
        <pc:spChg chg="mod">
          <ac:chgData name="Thomas" userId="575d030b64f4584e" providerId="LiveId" clId="{71734FF0-E7BD-4E37-AB70-FA70FFC7C74A}" dt="2022-03-24T16:14:11.670" v="5538"/>
          <ac:spMkLst>
            <pc:docMk/>
            <pc:sldMk cId="257461118" sldId="811"/>
            <ac:spMk id="662" creationId="{3A70B88E-7F0F-4E19-ABD3-384E5DD0DB13}"/>
          </ac:spMkLst>
        </pc:spChg>
        <pc:spChg chg="mod">
          <ac:chgData name="Thomas" userId="575d030b64f4584e" providerId="LiveId" clId="{71734FF0-E7BD-4E37-AB70-FA70FFC7C74A}" dt="2022-03-24T16:14:11.670" v="5538"/>
          <ac:spMkLst>
            <pc:docMk/>
            <pc:sldMk cId="257461118" sldId="811"/>
            <ac:spMk id="663" creationId="{B2E37D4A-4DBC-4624-BFF6-8D8BA1326C87}"/>
          </ac:spMkLst>
        </pc:spChg>
        <pc:spChg chg="mod">
          <ac:chgData name="Thomas" userId="575d030b64f4584e" providerId="LiveId" clId="{71734FF0-E7BD-4E37-AB70-FA70FFC7C74A}" dt="2022-03-24T16:14:11.670" v="5538"/>
          <ac:spMkLst>
            <pc:docMk/>
            <pc:sldMk cId="257461118" sldId="811"/>
            <ac:spMk id="664" creationId="{5A94172A-2B8D-4B3E-970B-919EE43413A3}"/>
          </ac:spMkLst>
        </pc:spChg>
        <pc:spChg chg="mod">
          <ac:chgData name="Thomas" userId="575d030b64f4584e" providerId="LiveId" clId="{71734FF0-E7BD-4E37-AB70-FA70FFC7C74A}" dt="2022-03-24T16:14:11.670" v="5538"/>
          <ac:spMkLst>
            <pc:docMk/>
            <pc:sldMk cId="257461118" sldId="811"/>
            <ac:spMk id="665" creationId="{2768FE3C-1916-4F05-8814-83BA765B0EF9}"/>
          </ac:spMkLst>
        </pc:spChg>
        <pc:spChg chg="mod">
          <ac:chgData name="Thomas" userId="575d030b64f4584e" providerId="LiveId" clId="{71734FF0-E7BD-4E37-AB70-FA70FFC7C74A}" dt="2022-03-24T16:14:11.670" v="5538"/>
          <ac:spMkLst>
            <pc:docMk/>
            <pc:sldMk cId="257461118" sldId="811"/>
            <ac:spMk id="667" creationId="{990A081A-195E-460D-808D-E708777935F4}"/>
          </ac:spMkLst>
        </pc:spChg>
        <pc:spChg chg="mod">
          <ac:chgData name="Thomas" userId="575d030b64f4584e" providerId="LiveId" clId="{71734FF0-E7BD-4E37-AB70-FA70FFC7C74A}" dt="2022-03-24T16:14:11.670" v="5538"/>
          <ac:spMkLst>
            <pc:docMk/>
            <pc:sldMk cId="257461118" sldId="811"/>
            <ac:spMk id="668" creationId="{011CF0BA-EC56-47A0-8B96-05782DFBFA62}"/>
          </ac:spMkLst>
        </pc:spChg>
        <pc:spChg chg="mod">
          <ac:chgData name="Thomas" userId="575d030b64f4584e" providerId="LiveId" clId="{71734FF0-E7BD-4E37-AB70-FA70FFC7C74A}" dt="2022-03-24T16:14:11.670" v="5538"/>
          <ac:spMkLst>
            <pc:docMk/>
            <pc:sldMk cId="257461118" sldId="811"/>
            <ac:spMk id="669" creationId="{BA1ACD87-5984-4195-AC6D-B1C732194E1C}"/>
          </ac:spMkLst>
        </pc:spChg>
        <pc:spChg chg="mod">
          <ac:chgData name="Thomas" userId="575d030b64f4584e" providerId="LiveId" clId="{71734FF0-E7BD-4E37-AB70-FA70FFC7C74A}" dt="2022-03-24T16:14:11.670" v="5538"/>
          <ac:spMkLst>
            <pc:docMk/>
            <pc:sldMk cId="257461118" sldId="811"/>
            <ac:spMk id="671" creationId="{CDB98600-98EB-44BA-A023-E623F9C9DD1D}"/>
          </ac:spMkLst>
        </pc:spChg>
        <pc:spChg chg="mod">
          <ac:chgData name="Thomas" userId="575d030b64f4584e" providerId="LiveId" clId="{71734FF0-E7BD-4E37-AB70-FA70FFC7C74A}" dt="2022-03-24T16:14:11.670" v="5538"/>
          <ac:spMkLst>
            <pc:docMk/>
            <pc:sldMk cId="257461118" sldId="811"/>
            <ac:spMk id="672" creationId="{57F2C8A1-1A53-4216-8E29-21338CA5B081}"/>
          </ac:spMkLst>
        </pc:spChg>
        <pc:spChg chg="mod">
          <ac:chgData name="Thomas" userId="575d030b64f4584e" providerId="LiveId" clId="{71734FF0-E7BD-4E37-AB70-FA70FFC7C74A}" dt="2022-03-24T16:14:11.670" v="5538"/>
          <ac:spMkLst>
            <pc:docMk/>
            <pc:sldMk cId="257461118" sldId="811"/>
            <ac:spMk id="673" creationId="{3E73F94D-F163-4B7B-A1FD-D3C83DA4FA37}"/>
          </ac:spMkLst>
        </pc:spChg>
        <pc:spChg chg="mod">
          <ac:chgData name="Thomas" userId="575d030b64f4584e" providerId="LiveId" clId="{71734FF0-E7BD-4E37-AB70-FA70FFC7C74A}" dt="2022-03-24T16:14:11.670" v="5538"/>
          <ac:spMkLst>
            <pc:docMk/>
            <pc:sldMk cId="257461118" sldId="811"/>
            <ac:spMk id="675" creationId="{BB6B10A7-1560-4621-B71E-5562CE1A8B22}"/>
          </ac:spMkLst>
        </pc:spChg>
        <pc:spChg chg="mod">
          <ac:chgData name="Thomas" userId="575d030b64f4584e" providerId="LiveId" clId="{71734FF0-E7BD-4E37-AB70-FA70FFC7C74A}" dt="2022-03-24T16:14:11.670" v="5538"/>
          <ac:spMkLst>
            <pc:docMk/>
            <pc:sldMk cId="257461118" sldId="811"/>
            <ac:spMk id="676" creationId="{377ADC7A-3796-46D0-887D-419F31F736CF}"/>
          </ac:spMkLst>
        </pc:spChg>
        <pc:spChg chg="mod">
          <ac:chgData name="Thomas" userId="575d030b64f4584e" providerId="LiveId" clId="{71734FF0-E7BD-4E37-AB70-FA70FFC7C74A}" dt="2022-03-24T16:14:11.670" v="5538"/>
          <ac:spMkLst>
            <pc:docMk/>
            <pc:sldMk cId="257461118" sldId="811"/>
            <ac:spMk id="677" creationId="{3DA24EB4-B82C-4178-8B48-7FC6069B75DB}"/>
          </ac:spMkLst>
        </pc:spChg>
        <pc:spChg chg="mod">
          <ac:chgData name="Thomas" userId="575d030b64f4584e" providerId="LiveId" clId="{71734FF0-E7BD-4E37-AB70-FA70FFC7C74A}" dt="2022-03-24T16:14:11.670" v="5538"/>
          <ac:spMkLst>
            <pc:docMk/>
            <pc:sldMk cId="257461118" sldId="811"/>
            <ac:spMk id="678" creationId="{EE0AFF2E-2F1E-4B63-BD35-9628F1A772EC}"/>
          </ac:spMkLst>
        </pc:spChg>
        <pc:grpChg chg="del">
          <ac:chgData name="Thomas" userId="575d030b64f4584e" providerId="LiveId" clId="{71734FF0-E7BD-4E37-AB70-FA70FFC7C74A}" dt="2022-03-24T16:14:11.243" v="5537" actId="478"/>
          <ac:grpSpMkLst>
            <pc:docMk/>
            <pc:sldMk cId="257461118" sldId="811"/>
            <ac:grpSpMk id="28" creationId="{0FF82240-3B81-4F83-984E-DCEEC9483C78}"/>
          </ac:grpSpMkLst>
        </pc:grpChg>
        <pc:grpChg chg="del">
          <ac:chgData name="Thomas" userId="575d030b64f4584e" providerId="LiveId" clId="{71734FF0-E7BD-4E37-AB70-FA70FFC7C74A}" dt="2022-03-24T16:14:11.243" v="5537" actId="478"/>
          <ac:grpSpMkLst>
            <pc:docMk/>
            <pc:sldMk cId="257461118" sldId="811"/>
            <ac:grpSpMk id="35" creationId="{6F8CFF4A-7518-4213-AD8E-F940385AA555}"/>
          </ac:grpSpMkLst>
        </pc:grpChg>
        <pc:grpChg chg="del">
          <ac:chgData name="Thomas" userId="575d030b64f4584e" providerId="LiveId" clId="{71734FF0-E7BD-4E37-AB70-FA70FFC7C74A}" dt="2022-03-24T16:14:11.243" v="5537" actId="478"/>
          <ac:grpSpMkLst>
            <pc:docMk/>
            <pc:sldMk cId="257461118" sldId="811"/>
            <ac:grpSpMk id="40" creationId="{019776EE-4FEF-47C9-BD67-771FAEEF5DBC}"/>
          </ac:grpSpMkLst>
        </pc:grpChg>
        <pc:grpChg chg="del">
          <ac:chgData name="Thomas" userId="575d030b64f4584e" providerId="LiveId" clId="{71734FF0-E7BD-4E37-AB70-FA70FFC7C74A}" dt="2022-03-24T16:14:11.243" v="5537" actId="478"/>
          <ac:grpSpMkLst>
            <pc:docMk/>
            <pc:sldMk cId="257461118" sldId="811"/>
            <ac:grpSpMk id="47" creationId="{72CE9B6C-3C09-4BF0-BD98-46B46056B0DC}"/>
          </ac:grpSpMkLst>
        </pc:grpChg>
        <pc:grpChg chg="del">
          <ac:chgData name="Thomas" userId="575d030b64f4584e" providerId="LiveId" clId="{71734FF0-E7BD-4E37-AB70-FA70FFC7C74A}" dt="2022-03-24T16:14:11.243" v="5537" actId="478"/>
          <ac:grpSpMkLst>
            <pc:docMk/>
            <pc:sldMk cId="257461118" sldId="811"/>
            <ac:grpSpMk id="56" creationId="{24BE12E6-DC05-40D0-A551-81C72D0CA375}"/>
          </ac:grpSpMkLst>
        </pc:grpChg>
        <pc:grpChg chg="del">
          <ac:chgData name="Thomas" userId="575d030b64f4584e" providerId="LiveId" clId="{71734FF0-E7BD-4E37-AB70-FA70FFC7C74A}" dt="2022-03-24T16:14:11.243" v="5537" actId="478"/>
          <ac:grpSpMkLst>
            <pc:docMk/>
            <pc:sldMk cId="257461118" sldId="811"/>
            <ac:grpSpMk id="68" creationId="{00771034-8672-444F-8BF3-184BE9A9FE51}"/>
          </ac:grpSpMkLst>
        </pc:grpChg>
        <pc:grpChg chg="del">
          <ac:chgData name="Thomas" userId="575d030b64f4584e" providerId="LiveId" clId="{71734FF0-E7BD-4E37-AB70-FA70FFC7C74A}" dt="2022-03-24T16:14:11.243" v="5537" actId="478"/>
          <ac:grpSpMkLst>
            <pc:docMk/>
            <pc:sldMk cId="257461118" sldId="811"/>
            <ac:grpSpMk id="80" creationId="{3A3A06D6-703E-4629-9273-CD5CE840E4F3}"/>
          </ac:grpSpMkLst>
        </pc:grpChg>
        <pc:grpChg chg="del">
          <ac:chgData name="Thomas" userId="575d030b64f4584e" providerId="LiveId" clId="{71734FF0-E7BD-4E37-AB70-FA70FFC7C74A}" dt="2022-03-24T16:14:11.243" v="5537" actId="478"/>
          <ac:grpSpMkLst>
            <pc:docMk/>
            <pc:sldMk cId="257461118" sldId="811"/>
            <ac:grpSpMk id="83" creationId="{F83F1A11-2D15-4C50-8232-17305B9EE34E}"/>
          </ac:grpSpMkLst>
        </pc:grpChg>
        <pc:grpChg chg="del">
          <ac:chgData name="Thomas" userId="575d030b64f4584e" providerId="LiveId" clId="{71734FF0-E7BD-4E37-AB70-FA70FFC7C74A}" dt="2022-03-24T16:14:11.243" v="5537" actId="478"/>
          <ac:grpSpMkLst>
            <pc:docMk/>
            <pc:sldMk cId="257461118" sldId="811"/>
            <ac:grpSpMk id="86" creationId="{B52D704A-B074-41FF-A4C9-9C03AA75ECD2}"/>
          </ac:grpSpMkLst>
        </pc:grpChg>
        <pc:grpChg chg="del">
          <ac:chgData name="Thomas" userId="575d030b64f4584e" providerId="LiveId" clId="{71734FF0-E7BD-4E37-AB70-FA70FFC7C74A}" dt="2022-03-24T16:14:11.243" v="5537" actId="478"/>
          <ac:grpSpMkLst>
            <pc:docMk/>
            <pc:sldMk cId="257461118" sldId="811"/>
            <ac:grpSpMk id="91" creationId="{97B3830C-A549-4353-A3D4-7C76C01228E7}"/>
          </ac:grpSpMkLst>
        </pc:grpChg>
        <pc:grpChg chg="del">
          <ac:chgData name="Thomas" userId="575d030b64f4584e" providerId="LiveId" clId="{71734FF0-E7BD-4E37-AB70-FA70FFC7C74A}" dt="2022-03-24T16:14:11.243" v="5537" actId="478"/>
          <ac:grpSpMkLst>
            <pc:docMk/>
            <pc:sldMk cId="257461118" sldId="811"/>
            <ac:grpSpMk id="94" creationId="{76C87674-FE6A-4276-BB39-FA08BE257FF6}"/>
          </ac:grpSpMkLst>
        </pc:grpChg>
        <pc:grpChg chg="del">
          <ac:chgData name="Thomas" userId="575d030b64f4584e" providerId="LiveId" clId="{71734FF0-E7BD-4E37-AB70-FA70FFC7C74A}" dt="2022-03-24T16:14:11.243" v="5537" actId="478"/>
          <ac:grpSpMkLst>
            <pc:docMk/>
            <pc:sldMk cId="257461118" sldId="811"/>
            <ac:grpSpMk id="99" creationId="{0F75E69A-14B9-45A5-A252-8C59B02E6982}"/>
          </ac:grpSpMkLst>
        </pc:grpChg>
        <pc:grpChg chg="del">
          <ac:chgData name="Thomas" userId="575d030b64f4584e" providerId="LiveId" clId="{71734FF0-E7BD-4E37-AB70-FA70FFC7C74A}" dt="2022-03-24T16:14:11.243" v="5537" actId="478"/>
          <ac:grpSpMkLst>
            <pc:docMk/>
            <pc:sldMk cId="257461118" sldId="811"/>
            <ac:grpSpMk id="103" creationId="{C6049B07-2B2F-44C6-841E-411FE1864384}"/>
          </ac:grpSpMkLst>
        </pc:grpChg>
        <pc:grpChg chg="del">
          <ac:chgData name="Thomas" userId="575d030b64f4584e" providerId="LiveId" clId="{71734FF0-E7BD-4E37-AB70-FA70FFC7C74A}" dt="2022-03-24T16:14:11.243" v="5537" actId="478"/>
          <ac:grpSpMkLst>
            <pc:docMk/>
            <pc:sldMk cId="257461118" sldId="811"/>
            <ac:grpSpMk id="112" creationId="{74B2767B-64C5-41D5-A0AD-7BA777517B0A}"/>
          </ac:grpSpMkLst>
        </pc:grpChg>
        <pc:grpChg chg="del">
          <ac:chgData name="Thomas" userId="575d030b64f4584e" providerId="LiveId" clId="{71734FF0-E7BD-4E37-AB70-FA70FFC7C74A}" dt="2022-03-24T16:14:11.243" v="5537" actId="478"/>
          <ac:grpSpMkLst>
            <pc:docMk/>
            <pc:sldMk cId="257461118" sldId="811"/>
            <ac:grpSpMk id="122" creationId="{2262AB38-F4BB-414B-808A-E44D1C30657B}"/>
          </ac:grpSpMkLst>
        </pc:grpChg>
        <pc:grpChg chg="del">
          <ac:chgData name="Thomas" userId="575d030b64f4584e" providerId="LiveId" clId="{71734FF0-E7BD-4E37-AB70-FA70FFC7C74A}" dt="2022-03-24T16:14:11.243" v="5537" actId="478"/>
          <ac:grpSpMkLst>
            <pc:docMk/>
            <pc:sldMk cId="257461118" sldId="811"/>
            <ac:grpSpMk id="127" creationId="{149DDAAD-B759-42E7-8380-F6320FA21FEA}"/>
          </ac:grpSpMkLst>
        </pc:grpChg>
        <pc:grpChg chg="del">
          <ac:chgData name="Thomas" userId="575d030b64f4584e" providerId="LiveId" clId="{71734FF0-E7BD-4E37-AB70-FA70FFC7C74A}" dt="2022-03-24T16:14:11.243" v="5537" actId="478"/>
          <ac:grpSpMkLst>
            <pc:docMk/>
            <pc:sldMk cId="257461118" sldId="811"/>
            <ac:grpSpMk id="132" creationId="{903AE9C9-1362-439B-B730-1A4475106F89}"/>
          </ac:grpSpMkLst>
        </pc:grpChg>
        <pc:grpChg chg="del">
          <ac:chgData name="Thomas" userId="575d030b64f4584e" providerId="LiveId" clId="{71734FF0-E7BD-4E37-AB70-FA70FFC7C74A}" dt="2022-03-24T16:14:11.243" v="5537" actId="478"/>
          <ac:grpSpMkLst>
            <pc:docMk/>
            <pc:sldMk cId="257461118" sldId="811"/>
            <ac:grpSpMk id="135" creationId="{C3F66390-70BB-4468-AF35-E94C32BCFFEF}"/>
          </ac:grpSpMkLst>
        </pc:grpChg>
        <pc:grpChg chg="del">
          <ac:chgData name="Thomas" userId="575d030b64f4584e" providerId="LiveId" clId="{71734FF0-E7BD-4E37-AB70-FA70FFC7C74A}" dt="2022-03-24T16:14:11.243" v="5537" actId="478"/>
          <ac:grpSpMkLst>
            <pc:docMk/>
            <pc:sldMk cId="257461118" sldId="811"/>
            <ac:grpSpMk id="139" creationId="{DFACAFE8-E639-4B8A-B1E0-DEF890132E4F}"/>
          </ac:grpSpMkLst>
        </pc:grpChg>
        <pc:grpChg chg="del">
          <ac:chgData name="Thomas" userId="575d030b64f4584e" providerId="LiveId" clId="{71734FF0-E7BD-4E37-AB70-FA70FFC7C74A}" dt="2022-03-24T16:14:11.243" v="5537" actId="478"/>
          <ac:grpSpMkLst>
            <pc:docMk/>
            <pc:sldMk cId="257461118" sldId="811"/>
            <ac:grpSpMk id="143" creationId="{8F044672-33D9-4435-97CD-67A9371741BB}"/>
          </ac:grpSpMkLst>
        </pc:grpChg>
        <pc:grpChg chg="del">
          <ac:chgData name="Thomas" userId="575d030b64f4584e" providerId="LiveId" clId="{71734FF0-E7BD-4E37-AB70-FA70FFC7C74A}" dt="2022-03-24T16:14:11.243" v="5537" actId="478"/>
          <ac:grpSpMkLst>
            <pc:docMk/>
            <pc:sldMk cId="257461118" sldId="811"/>
            <ac:grpSpMk id="148" creationId="{3DB8DEF1-9490-4CBD-AD5F-2E0D8A3F1F07}"/>
          </ac:grpSpMkLst>
        </pc:grpChg>
        <pc:grpChg chg="del">
          <ac:chgData name="Thomas" userId="575d030b64f4584e" providerId="LiveId" clId="{71734FF0-E7BD-4E37-AB70-FA70FFC7C74A}" dt="2022-03-24T16:14:11.243" v="5537" actId="478"/>
          <ac:grpSpMkLst>
            <pc:docMk/>
            <pc:sldMk cId="257461118" sldId="811"/>
            <ac:grpSpMk id="152" creationId="{B815D24B-A35D-406F-9ADD-4708C795DD0F}"/>
          </ac:grpSpMkLst>
        </pc:grpChg>
        <pc:grpChg chg="del">
          <ac:chgData name="Thomas" userId="575d030b64f4584e" providerId="LiveId" clId="{71734FF0-E7BD-4E37-AB70-FA70FFC7C74A}" dt="2022-03-24T16:14:11.243" v="5537" actId="478"/>
          <ac:grpSpMkLst>
            <pc:docMk/>
            <pc:sldMk cId="257461118" sldId="811"/>
            <ac:grpSpMk id="155" creationId="{8C886759-7C72-4B0E-B565-5D5780CC8524}"/>
          </ac:grpSpMkLst>
        </pc:grpChg>
        <pc:grpChg chg="del">
          <ac:chgData name="Thomas" userId="575d030b64f4584e" providerId="LiveId" clId="{71734FF0-E7BD-4E37-AB70-FA70FFC7C74A}" dt="2022-03-24T16:14:11.243" v="5537" actId="478"/>
          <ac:grpSpMkLst>
            <pc:docMk/>
            <pc:sldMk cId="257461118" sldId="811"/>
            <ac:grpSpMk id="158" creationId="{6AD8F343-2AB7-40B3-B14B-F26EE60F400B}"/>
          </ac:grpSpMkLst>
        </pc:grpChg>
        <pc:grpChg chg="del">
          <ac:chgData name="Thomas" userId="575d030b64f4584e" providerId="LiveId" clId="{71734FF0-E7BD-4E37-AB70-FA70FFC7C74A}" dt="2022-03-24T16:14:11.243" v="5537" actId="478"/>
          <ac:grpSpMkLst>
            <pc:docMk/>
            <pc:sldMk cId="257461118" sldId="811"/>
            <ac:grpSpMk id="167" creationId="{6A0211AE-175F-4BF4-AB36-5FED4810BCC2}"/>
          </ac:grpSpMkLst>
        </pc:grpChg>
        <pc:grpChg chg="del">
          <ac:chgData name="Thomas" userId="575d030b64f4584e" providerId="LiveId" clId="{71734FF0-E7BD-4E37-AB70-FA70FFC7C74A}" dt="2022-03-24T16:14:11.243" v="5537" actId="478"/>
          <ac:grpSpMkLst>
            <pc:docMk/>
            <pc:sldMk cId="257461118" sldId="811"/>
            <ac:grpSpMk id="170" creationId="{C3FED88D-D5BC-4942-8C7A-F485323D7F99}"/>
          </ac:grpSpMkLst>
        </pc:grpChg>
        <pc:grpChg chg="del">
          <ac:chgData name="Thomas" userId="575d030b64f4584e" providerId="LiveId" clId="{71734FF0-E7BD-4E37-AB70-FA70FFC7C74A}" dt="2022-03-24T16:14:11.243" v="5537" actId="478"/>
          <ac:grpSpMkLst>
            <pc:docMk/>
            <pc:sldMk cId="257461118" sldId="811"/>
            <ac:grpSpMk id="174" creationId="{92D2AC5F-6422-4212-B934-AC8B75FD8D90}"/>
          </ac:grpSpMkLst>
        </pc:grpChg>
        <pc:grpChg chg="del">
          <ac:chgData name="Thomas" userId="575d030b64f4584e" providerId="LiveId" clId="{71734FF0-E7BD-4E37-AB70-FA70FFC7C74A}" dt="2022-03-24T16:14:11.243" v="5537" actId="478"/>
          <ac:grpSpMkLst>
            <pc:docMk/>
            <pc:sldMk cId="257461118" sldId="811"/>
            <ac:grpSpMk id="178" creationId="{8D25BE4B-9838-479A-AF19-6EE01A3CCD80}"/>
          </ac:grpSpMkLst>
        </pc:grpChg>
        <pc:grpChg chg="del">
          <ac:chgData name="Thomas" userId="575d030b64f4584e" providerId="LiveId" clId="{71734FF0-E7BD-4E37-AB70-FA70FFC7C74A}" dt="2022-03-24T16:14:11.243" v="5537" actId="478"/>
          <ac:grpSpMkLst>
            <pc:docMk/>
            <pc:sldMk cId="257461118" sldId="811"/>
            <ac:grpSpMk id="181" creationId="{066EBD7B-1C18-4363-BE15-F434C902F7DB}"/>
          </ac:grpSpMkLst>
        </pc:grpChg>
        <pc:grpChg chg="del">
          <ac:chgData name="Thomas" userId="575d030b64f4584e" providerId="LiveId" clId="{71734FF0-E7BD-4E37-AB70-FA70FFC7C74A}" dt="2022-03-24T16:14:11.243" v="5537" actId="478"/>
          <ac:grpSpMkLst>
            <pc:docMk/>
            <pc:sldMk cId="257461118" sldId="811"/>
            <ac:grpSpMk id="185" creationId="{0CA4ADD4-F71D-4847-96AD-905BC9236A83}"/>
          </ac:grpSpMkLst>
        </pc:grpChg>
        <pc:grpChg chg="del">
          <ac:chgData name="Thomas" userId="575d030b64f4584e" providerId="LiveId" clId="{71734FF0-E7BD-4E37-AB70-FA70FFC7C74A}" dt="2022-03-24T16:14:11.243" v="5537" actId="478"/>
          <ac:grpSpMkLst>
            <pc:docMk/>
            <pc:sldMk cId="257461118" sldId="811"/>
            <ac:grpSpMk id="195" creationId="{D15EAC44-8AA9-482B-A960-E43A6FC0B69B}"/>
          </ac:grpSpMkLst>
        </pc:grpChg>
        <pc:grpChg chg="del">
          <ac:chgData name="Thomas" userId="575d030b64f4584e" providerId="LiveId" clId="{71734FF0-E7BD-4E37-AB70-FA70FFC7C74A}" dt="2022-03-24T16:14:11.243" v="5537" actId="478"/>
          <ac:grpSpMkLst>
            <pc:docMk/>
            <pc:sldMk cId="257461118" sldId="811"/>
            <ac:grpSpMk id="198" creationId="{69A89F42-7A6F-40E0-9D97-4FE760C61F72}"/>
          </ac:grpSpMkLst>
        </pc:grpChg>
        <pc:grpChg chg="del">
          <ac:chgData name="Thomas" userId="575d030b64f4584e" providerId="LiveId" clId="{71734FF0-E7BD-4E37-AB70-FA70FFC7C74A}" dt="2022-03-24T16:14:11.243" v="5537" actId="478"/>
          <ac:grpSpMkLst>
            <pc:docMk/>
            <pc:sldMk cId="257461118" sldId="811"/>
            <ac:grpSpMk id="210" creationId="{D37497F8-5E57-4138-93D0-E3E5C0EF1A87}"/>
          </ac:grpSpMkLst>
        </pc:grpChg>
        <pc:grpChg chg="del">
          <ac:chgData name="Thomas" userId="575d030b64f4584e" providerId="LiveId" clId="{71734FF0-E7BD-4E37-AB70-FA70FFC7C74A}" dt="2022-03-24T16:14:11.243" v="5537" actId="478"/>
          <ac:grpSpMkLst>
            <pc:docMk/>
            <pc:sldMk cId="257461118" sldId="811"/>
            <ac:grpSpMk id="216" creationId="{880E685E-BAE6-4B1C-BC8F-AAD6A1F42FC8}"/>
          </ac:grpSpMkLst>
        </pc:grpChg>
        <pc:grpChg chg="del">
          <ac:chgData name="Thomas" userId="575d030b64f4584e" providerId="LiveId" clId="{71734FF0-E7BD-4E37-AB70-FA70FFC7C74A}" dt="2022-03-24T16:14:11.243" v="5537" actId="478"/>
          <ac:grpSpMkLst>
            <pc:docMk/>
            <pc:sldMk cId="257461118" sldId="811"/>
            <ac:grpSpMk id="222" creationId="{D6BB7555-351E-4E35-891B-788C7CE7A5EE}"/>
          </ac:grpSpMkLst>
        </pc:grpChg>
        <pc:grpChg chg="del">
          <ac:chgData name="Thomas" userId="575d030b64f4584e" providerId="LiveId" clId="{71734FF0-E7BD-4E37-AB70-FA70FFC7C74A}" dt="2022-03-24T16:14:11.243" v="5537" actId="478"/>
          <ac:grpSpMkLst>
            <pc:docMk/>
            <pc:sldMk cId="257461118" sldId="811"/>
            <ac:grpSpMk id="227" creationId="{80CAF742-E6D2-47FE-8A50-21E398E9BC2C}"/>
          </ac:grpSpMkLst>
        </pc:grpChg>
        <pc:grpChg chg="del">
          <ac:chgData name="Thomas" userId="575d030b64f4584e" providerId="LiveId" clId="{71734FF0-E7BD-4E37-AB70-FA70FFC7C74A}" dt="2022-03-24T16:14:11.243" v="5537" actId="478"/>
          <ac:grpSpMkLst>
            <pc:docMk/>
            <pc:sldMk cId="257461118" sldId="811"/>
            <ac:grpSpMk id="236" creationId="{3B41460C-5B03-4BF0-9F00-F169FAE3A3D0}"/>
          </ac:grpSpMkLst>
        </pc:grpChg>
        <pc:grpChg chg="del">
          <ac:chgData name="Thomas" userId="575d030b64f4584e" providerId="LiveId" clId="{71734FF0-E7BD-4E37-AB70-FA70FFC7C74A}" dt="2022-03-24T16:14:11.243" v="5537" actId="478"/>
          <ac:grpSpMkLst>
            <pc:docMk/>
            <pc:sldMk cId="257461118" sldId="811"/>
            <ac:grpSpMk id="239" creationId="{90D06719-F6DF-493D-8343-92DE59560851}"/>
          </ac:grpSpMkLst>
        </pc:grpChg>
        <pc:grpChg chg="del">
          <ac:chgData name="Thomas" userId="575d030b64f4584e" providerId="LiveId" clId="{71734FF0-E7BD-4E37-AB70-FA70FFC7C74A}" dt="2022-03-24T16:14:11.243" v="5537" actId="478"/>
          <ac:grpSpMkLst>
            <pc:docMk/>
            <pc:sldMk cId="257461118" sldId="811"/>
            <ac:grpSpMk id="246" creationId="{2288983E-3003-4908-8409-2402DCEDDB2A}"/>
          </ac:grpSpMkLst>
        </pc:grpChg>
        <pc:grpChg chg="del">
          <ac:chgData name="Thomas" userId="575d030b64f4584e" providerId="LiveId" clId="{71734FF0-E7BD-4E37-AB70-FA70FFC7C74A}" dt="2022-03-24T16:14:11.243" v="5537" actId="478"/>
          <ac:grpSpMkLst>
            <pc:docMk/>
            <pc:sldMk cId="257461118" sldId="811"/>
            <ac:grpSpMk id="252" creationId="{95BC6C66-7282-4B2F-97E2-CE7F6D1CCE51}"/>
          </ac:grpSpMkLst>
        </pc:grpChg>
        <pc:grpChg chg="del">
          <ac:chgData name="Thomas" userId="575d030b64f4584e" providerId="LiveId" clId="{71734FF0-E7BD-4E37-AB70-FA70FFC7C74A}" dt="2022-03-24T16:14:11.243" v="5537" actId="478"/>
          <ac:grpSpMkLst>
            <pc:docMk/>
            <pc:sldMk cId="257461118" sldId="811"/>
            <ac:grpSpMk id="259" creationId="{9A860CCB-96E5-4B45-986F-0CFE4636E506}"/>
          </ac:grpSpMkLst>
        </pc:grpChg>
        <pc:grpChg chg="del">
          <ac:chgData name="Thomas" userId="575d030b64f4584e" providerId="LiveId" clId="{71734FF0-E7BD-4E37-AB70-FA70FFC7C74A}" dt="2022-03-24T16:14:11.243" v="5537" actId="478"/>
          <ac:grpSpMkLst>
            <pc:docMk/>
            <pc:sldMk cId="257461118" sldId="811"/>
            <ac:grpSpMk id="267" creationId="{E7808DDA-2D2E-40CB-A2D5-9C5C8347E3F5}"/>
          </ac:grpSpMkLst>
        </pc:grpChg>
        <pc:grpChg chg="del">
          <ac:chgData name="Thomas" userId="575d030b64f4584e" providerId="LiveId" clId="{71734FF0-E7BD-4E37-AB70-FA70FFC7C74A}" dt="2022-03-24T16:14:11.243" v="5537" actId="478"/>
          <ac:grpSpMkLst>
            <pc:docMk/>
            <pc:sldMk cId="257461118" sldId="811"/>
            <ac:grpSpMk id="271" creationId="{07A4072D-BD4E-46F0-B73F-A8DEDF951787}"/>
          </ac:grpSpMkLst>
        </pc:grpChg>
        <pc:grpChg chg="del">
          <ac:chgData name="Thomas" userId="575d030b64f4584e" providerId="LiveId" clId="{71734FF0-E7BD-4E37-AB70-FA70FFC7C74A}" dt="2022-03-24T16:14:11.243" v="5537" actId="478"/>
          <ac:grpSpMkLst>
            <pc:docMk/>
            <pc:sldMk cId="257461118" sldId="811"/>
            <ac:grpSpMk id="274" creationId="{3BAAAEF0-E536-48FE-BE51-8BC5577D17C9}"/>
          </ac:grpSpMkLst>
        </pc:grpChg>
        <pc:grpChg chg="del">
          <ac:chgData name="Thomas" userId="575d030b64f4584e" providerId="LiveId" clId="{71734FF0-E7BD-4E37-AB70-FA70FFC7C74A}" dt="2022-03-24T16:14:11.243" v="5537" actId="478"/>
          <ac:grpSpMkLst>
            <pc:docMk/>
            <pc:sldMk cId="257461118" sldId="811"/>
            <ac:grpSpMk id="279" creationId="{8466248F-7519-4A2E-AEDE-1FFF3993F533}"/>
          </ac:grpSpMkLst>
        </pc:grpChg>
        <pc:grpChg chg="del">
          <ac:chgData name="Thomas" userId="575d030b64f4584e" providerId="LiveId" clId="{71734FF0-E7BD-4E37-AB70-FA70FFC7C74A}" dt="2022-03-24T16:14:11.243" v="5537" actId="478"/>
          <ac:grpSpMkLst>
            <pc:docMk/>
            <pc:sldMk cId="257461118" sldId="811"/>
            <ac:grpSpMk id="285" creationId="{57664291-7265-4AA6-AD7B-224C628D5E56}"/>
          </ac:grpSpMkLst>
        </pc:grpChg>
        <pc:grpChg chg="del">
          <ac:chgData name="Thomas" userId="575d030b64f4584e" providerId="LiveId" clId="{71734FF0-E7BD-4E37-AB70-FA70FFC7C74A}" dt="2022-03-24T16:14:11.243" v="5537" actId="478"/>
          <ac:grpSpMkLst>
            <pc:docMk/>
            <pc:sldMk cId="257461118" sldId="811"/>
            <ac:grpSpMk id="290" creationId="{D3EECCA4-DDD0-4CFA-8568-DB2BA72FEA45}"/>
          </ac:grpSpMkLst>
        </pc:grpChg>
        <pc:grpChg chg="del">
          <ac:chgData name="Thomas" userId="575d030b64f4584e" providerId="LiveId" clId="{71734FF0-E7BD-4E37-AB70-FA70FFC7C74A}" dt="2022-03-24T16:14:11.243" v="5537" actId="478"/>
          <ac:grpSpMkLst>
            <pc:docMk/>
            <pc:sldMk cId="257461118" sldId="811"/>
            <ac:grpSpMk id="296" creationId="{50F0AC6A-AD30-45B2-B493-B5430B0084E8}"/>
          </ac:grpSpMkLst>
        </pc:grpChg>
        <pc:grpChg chg="del">
          <ac:chgData name="Thomas" userId="575d030b64f4584e" providerId="LiveId" clId="{71734FF0-E7BD-4E37-AB70-FA70FFC7C74A}" dt="2022-03-24T16:14:11.243" v="5537" actId="478"/>
          <ac:grpSpMkLst>
            <pc:docMk/>
            <pc:sldMk cId="257461118" sldId="811"/>
            <ac:grpSpMk id="300" creationId="{91499702-8BEF-45C3-94AE-DD16787D0098}"/>
          </ac:grpSpMkLst>
        </pc:grpChg>
        <pc:grpChg chg="del">
          <ac:chgData name="Thomas" userId="575d030b64f4584e" providerId="LiveId" clId="{71734FF0-E7BD-4E37-AB70-FA70FFC7C74A}" dt="2022-03-24T16:14:11.243" v="5537" actId="478"/>
          <ac:grpSpMkLst>
            <pc:docMk/>
            <pc:sldMk cId="257461118" sldId="811"/>
            <ac:grpSpMk id="304" creationId="{9B3004C5-C981-445C-A25E-5DB079071033}"/>
          </ac:grpSpMkLst>
        </pc:grpChg>
        <pc:grpChg chg="del">
          <ac:chgData name="Thomas" userId="575d030b64f4584e" providerId="LiveId" clId="{71734FF0-E7BD-4E37-AB70-FA70FFC7C74A}" dt="2022-03-24T16:14:11.243" v="5537" actId="478"/>
          <ac:grpSpMkLst>
            <pc:docMk/>
            <pc:sldMk cId="257461118" sldId="811"/>
            <ac:grpSpMk id="308" creationId="{4E79F26C-3D45-434A-86A9-A2652E8C102C}"/>
          </ac:grpSpMkLst>
        </pc:grpChg>
        <pc:grpChg chg="del">
          <ac:chgData name="Thomas" userId="575d030b64f4584e" providerId="LiveId" clId="{71734FF0-E7BD-4E37-AB70-FA70FFC7C74A}" dt="2022-03-24T16:14:11.243" v="5537" actId="478"/>
          <ac:grpSpMkLst>
            <pc:docMk/>
            <pc:sldMk cId="257461118" sldId="811"/>
            <ac:grpSpMk id="312" creationId="{80C617E4-A4D1-4749-A1D4-0889221A3837}"/>
          </ac:grpSpMkLst>
        </pc:grpChg>
        <pc:grpChg chg="del">
          <ac:chgData name="Thomas" userId="575d030b64f4584e" providerId="LiveId" clId="{71734FF0-E7BD-4E37-AB70-FA70FFC7C74A}" dt="2022-03-24T16:14:11.243" v="5537" actId="478"/>
          <ac:grpSpMkLst>
            <pc:docMk/>
            <pc:sldMk cId="257461118" sldId="811"/>
            <ac:grpSpMk id="315" creationId="{1610C31E-11F2-4AD7-A29C-CE27DA560515}"/>
          </ac:grpSpMkLst>
        </pc:grpChg>
        <pc:grpChg chg="del">
          <ac:chgData name="Thomas" userId="575d030b64f4584e" providerId="LiveId" clId="{71734FF0-E7BD-4E37-AB70-FA70FFC7C74A}" dt="2022-03-24T16:14:11.243" v="5537" actId="478"/>
          <ac:grpSpMkLst>
            <pc:docMk/>
            <pc:sldMk cId="257461118" sldId="811"/>
            <ac:grpSpMk id="319" creationId="{80666C22-4835-4A45-B898-838ECBA87A77}"/>
          </ac:grpSpMkLst>
        </pc:grpChg>
        <pc:grpChg chg="del">
          <ac:chgData name="Thomas" userId="575d030b64f4584e" providerId="LiveId" clId="{71734FF0-E7BD-4E37-AB70-FA70FFC7C74A}" dt="2022-03-24T16:14:11.243" v="5537" actId="478"/>
          <ac:grpSpMkLst>
            <pc:docMk/>
            <pc:sldMk cId="257461118" sldId="811"/>
            <ac:grpSpMk id="325" creationId="{C701746B-6D8F-4D04-9948-62C1F1F71FAF}"/>
          </ac:grpSpMkLst>
        </pc:grpChg>
        <pc:grpChg chg="del">
          <ac:chgData name="Thomas" userId="575d030b64f4584e" providerId="LiveId" clId="{71734FF0-E7BD-4E37-AB70-FA70FFC7C74A}" dt="2022-03-24T16:14:11.243" v="5537" actId="478"/>
          <ac:grpSpMkLst>
            <pc:docMk/>
            <pc:sldMk cId="257461118" sldId="811"/>
            <ac:grpSpMk id="328" creationId="{70496D7C-B2DE-442D-9A91-17AA2046DA06}"/>
          </ac:grpSpMkLst>
        </pc:grpChg>
        <pc:grpChg chg="del">
          <ac:chgData name="Thomas" userId="575d030b64f4584e" providerId="LiveId" clId="{71734FF0-E7BD-4E37-AB70-FA70FFC7C74A}" dt="2022-03-24T16:14:11.243" v="5537" actId="478"/>
          <ac:grpSpMkLst>
            <pc:docMk/>
            <pc:sldMk cId="257461118" sldId="811"/>
            <ac:grpSpMk id="340" creationId="{3984D988-0CCF-4B65-95BB-D851A2C7CE07}"/>
          </ac:grpSpMkLst>
        </pc:grpChg>
        <pc:grpChg chg="add mod">
          <ac:chgData name="Thomas" userId="575d030b64f4584e" providerId="LiveId" clId="{71734FF0-E7BD-4E37-AB70-FA70FFC7C74A}" dt="2022-03-24T16:14:11.670" v="5538"/>
          <ac:grpSpMkLst>
            <pc:docMk/>
            <pc:sldMk cId="257461118" sldId="811"/>
            <ac:grpSpMk id="351" creationId="{6CB67CA3-AD17-49E3-B69D-D9C2A7C52483}"/>
          </ac:grpSpMkLst>
        </pc:grpChg>
        <pc:grpChg chg="add mod">
          <ac:chgData name="Thomas" userId="575d030b64f4584e" providerId="LiveId" clId="{71734FF0-E7BD-4E37-AB70-FA70FFC7C74A}" dt="2022-03-24T16:14:11.670" v="5538"/>
          <ac:grpSpMkLst>
            <pc:docMk/>
            <pc:sldMk cId="257461118" sldId="811"/>
            <ac:grpSpMk id="355" creationId="{35DC83B4-E9AA-4B49-9925-FB7A5DA72EB9}"/>
          </ac:grpSpMkLst>
        </pc:grpChg>
        <pc:grpChg chg="add mod">
          <ac:chgData name="Thomas" userId="575d030b64f4584e" providerId="LiveId" clId="{71734FF0-E7BD-4E37-AB70-FA70FFC7C74A}" dt="2022-03-24T16:14:11.670" v="5538"/>
          <ac:grpSpMkLst>
            <pc:docMk/>
            <pc:sldMk cId="257461118" sldId="811"/>
            <ac:grpSpMk id="361" creationId="{84796694-D0B8-4F39-9E97-B12D82B71849}"/>
          </ac:grpSpMkLst>
        </pc:grpChg>
        <pc:grpChg chg="add mod">
          <ac:chgData name="Thomas" userId="575d030b64f4584e" providerId="LiveId" clId="{71734FF0-E7BD-4E37-AB70-FA70FFC7C74A}" dt="2022-03-24T16:14:11.670" v="5538"/>
          <ac:grpSpMkLst>
            <pc:docMk/>
            <pc:sldMk cId="257461118" sldId="811"/>
            <ac:grpSpMk id="366" creationId="{B5290508-1D9E-4FB3-A3DC-5F8DAFE03AFE}"/>
          </ac:grpSpMkLst>
        </pc:grpChg>
        <pc:grpChg chg="add mod">
          <ac:chgData name="Thomas" userId="575d030b64f4584e" providerId="LiveId" clId="{71734FF0-E7BD-4E37-AB70-FA70FFC7C74A}" dt="2022-03-24T16:14:11.670" v="5538"/>
          <ac:grpSpMkLst>
            <pc:docMk/>
            <pc:sldMk cId="257461118" sldId="811"/>
            <ac:grpSpMk id="369" creationId="{E3364574-1388-4149-B718-402F158436E1}"/>
          </ac:grpSpMkLst>
        </pc:grpChg>
        <pc:grpChg chg="add mod">
          <ac:chgData name="Thomas" userId="575d030b64f4584e" providerId="LiveId" clId="{71734FF0-E7BD-4E37-AB70-FA70FFC7C74A}" dt="2022-03-24T16:14:11.670" v="5538"/>
          <ac:grpSpMkLst>
            <pc:docMk/>
            <pc:sldMk cId="257461118" sldId="811"/>
            <ac:grpSpMk id="383" creationId="{9F667BD0-C6D1-47A0-B061-D61A78E70AD1}"/>
          </ac:grpSpMkLst>
        </pc:grpChg>
        <pc:grpChg chg="add mod">
          <ac:chgData name="Thomas" userId="575d030b64f4584e" providerId="LiveId" clId="{71734FF0-E7BD-4E37-AB70-FA70FFC7C74A}" dt="2022-03-24T16:14:11.670" v="5538"/>
          <ac:grpSpMkLst>
            <pc:docMk/>
            <pc:sldMk cId="257461118" sldId="811"/>
            <ac:grpSpMk id="390" creationId="{CC51CBE8-CB24-4CB0-B22F-B7BE26B11305}"/>
          </ac:grpSpMkLst>
        </pc:grpChg>
        <pc:grpChg chg="add mod">
          <ac:chgData name="Thomas" userId="575d030b64f4584e" providerId="LiveId" clId="{71734FF0-E7BD-4E37-AB70-FA70FFC7C74A}" dt="2022-03-24T16:14:11.670" v="5538"/>
          <ac:grpSpMkLst>
            <pc:docMk/>
            <pc:sldMk cId="257461118" sldId="811"/>
            <ac:grpSpMk id="393" creationId="{F24BA9BA-1C92-4C81-8CDF-9590717F3BA7}"/>
          </ac:grpSpMkLst>
        </pc:grpChg>
        <pc:grpChg chg="add mod">
          <ac:chgData name="Thomas" userId="575d030b64f4584e" providerId="LiveId" clId="{71734FF0-E7BD-4E37-AB70-FA70FFC7C74A}" dt="2022-03-24T16:14:11.670" v="5538"/>
          <ac:grpSpMkLst>
            <pc:docMk/>
            <pc:sldMk cId="257461118" sldId="811"/>
            <ac:grpSpMk id="396" creationId="{D3D088ED-C19F-4D03-A5F4-73493F4CC2A4}"/>
          </ac:grpSpMkLst>
        </pc:grpChg>
        <pc:grpChg chg="add mod">
          <ac:chgData name="Thomas" userId="575d030b64f4584e" providerId="LiveId" clId="{71734FF0-E7BD-4E37-AB70-FA70FFC7C74A}" dt="2022-03-24T16:14:11.670" v="5538"/>
          <ac:grpSpMkLst>
            <pc:docMk/>
            <pc:sldMk cId="257461118" sldId="811"/>
            <ac:grpSpMk id="400" creationId="{D570D7F0-0F23-43AB-AF1B-D0E4E237BE2F}"/>
          </ac:grpSpMkLst>
        </pc:grpChg>
        <pc:grpChg chg="add mod">
          <ac:chgData name="Thomas" userId="575d030b64f4584e" providerId="LiveId" clId="{71734FF0-E7BD-4E37-AB70-FA70FFC7C74A}" dt="2022-03-24T16:14:11.670" v="5538"/>
          <ac:grpSpMkLst>
            <pc:docMk/>
            <pc:sldMk cId="257461118" sldId="811"/>
            <ac:grpSpMk id="405" creationId="{33518CD5-0F7F-40EB-A82B-EB9D197D6354}"/>
          </ac:grpSpMkLst>
        </pc:grpChg>
        <pc:grpChg chg="add mod">
          <ac:chgData name="Thomas" userId="575d030b64f4584e" providerId="LiveId" clId="{71734FF0-E7BD-4E37-AB70-FA70FFC7C74A}" dt="2022-03-24T16:14:11.670" v="5538"/>
          <ac:grpSpMkLst>
            <pc:docMk/>
            <pc:sldMk cId="257461118" sldId="811"/>
            <ac:grpSpMk id="412" creationId="{41C2C9EF-5B61-4DA2-8C4D-0BF568496B43}"/>
          </ac:grpSpMkLst>
        </pc:grpChg>
        <pc:grpChg chg="add mod">
          <ac:chgData name="Thomas" userId="575d030b64f4584e" providerId="LiveId" clId="{71734FF0-E7BD-4E37-AB70-FA70FFC7C74A}" dt="2022-03-24T16:14:11.670" v="5538"/>
          <ac:grpSpMkLst>
            <pc:docMk/>
            <pc:sldMk cId="257461118" sldId="811"/>
            <ac:grpSpMk id="419" creationId="{C715C50B-C3D7-4A3B-9C8B-ACC4DF78C49F}"/>
          </ac:grpSpMkLst>
        </pc:grpChg>
        <pc:grpChg chg="add mod">
          <ac:chgData name="Thomas" userId="575d030b64f4584e" providerId="LiveId" clId="{71734FF0-E7BD-4E37-AB70-FA70FFC7C74A}" dt="2022-03-24T16:14:11.670" v="5538"/>
          <ac:grpSpMkLst>
            <pc:docMk/>
            <pc:sldMk cId="257461118" sldId="811"/>
            <ac:grpSpMk id="434" creationId="{E8B26638-CCEA-4A8A-83CF-53F099609A52}"/>
          </ac:grpSpMkLst>
        </pc:grpChg>
        <pc:grpChg chg="add mod">
          <ac:chgData name="Thomas" userId="575d030b64f4584e" providerId="LiveId" clId="{71734FF0-E7BD-4E37-AB70-FA70FFC7C74A}" dt="2022-03-24T16:14:11.670" v="5538"/>
          <ac:grpSpMkLst>
            <pc:docMk/>
            <pc:sldMk cId="257461118" sldId="811"/>
            <ac:grpSpMk id="437" creationId="{366544EF-5F4C-45C3-B551-DA4502F25596}"/>
          </ac:grpSpMkLst>
        </pc:grpChg>
        <pc:grpChg chg="add mod">
          <ac:chgData name="Thomas" userId="575d030b64f4584e" providerId="LiveId" clId="{71734FF0-E7BD-4E37-AB70-FA70FFC7C74A}" dt="2022-03-24T16:14:11.670" v="5538"/>
          <ac:grpSpMkLst>
            <pc:docMk/>
            <pc:sldMk cId="257461118" sldId="811"/>
            <ac:grpSpMk id="441" creationId="{216FD80A-DEFE-474D-B9CD-63B404A99FCB}"/>
          </ac:grpSpMkLst>
        </pc:grpChg>
        <pc:grpChg chg="add mod">
          <ac:chgData name="Thomas" userId="575d030b64f4584e" providerId="LiveId" clId="{71734FF0-E7BD-4E37-AB70-FA70FFC7C74A}" dt="2022-03-24T16:14:11.670" v="5538"/>
          <ac:grpSpMkLst>
            <pc:docMk/>
            <pc:sldMk cId="257461118" sldId="811"/>
            <ac:grpSpMk id="447" creationId="{B440A966-C535-494A-B367-C5BFA9E64DC4}"/>
          </ac:grpSpMkLst>
        </pc:grpChg>
        <pc:grpChg chg="add mod">
          <ac:chgData name="Thomas" userId="575d030b64f4584e" providerId="LiveId" clId="{71734FF0-E7BD-4E37-AB70-FA70FFC7C74A}" dt="2022-03-24T16:14:11.670" v="5538"/>
          <ac:grpSpMkLst>
            <pc:docMk/>
            <pc:sldMk cId="257461118" sldId="811"/>
            <ac:grpSpMk id="453" creationId="{0FF8C456-1BFC-476B-9B49-B468248706B1}"/>
          </ac:grpSpMkLst>
        </pc:grpChg>
        <pc:grpChg chg="add mod">
          <ac:chgData name="Thomas" userId="575d030b64f4584e" providerId="LiveId" clId="{71734FF0-E7BD-4E37-AB70-FA70FFC7C74A}" dt="2022-03-24T16:14:11.670" v="5538"/>
          <ac:grpSpMkLst>
            <pc:docMk/>
            <pc:sldMk cId="257461118" sldId="811"/>
            <ac:grpSpMk id="456" creationId="{BE717C3A-793A-429A-A7B6-350F83F924F4}"/>
          </ac:grpSpMkLst>
        </pc:grpChg>
        <pc:grpChg chg="add mod">
          <ac:chgData name="Thomas" userId="575d030b64f4584e" providerId="LiveId" clId="{71734FF0-E7BD-4E37-AB70-FA70FFC7C74A}" dt="2022-03-24T16:14:11.670" v="5538"/>
          <ac:grpSpMkLst>
            <pc:docMk/>
            <pc:sldMk cId="257461118" sldId="811"/>
            <ac:grpSpMk id="462" creationId="{B803D1CA-117A-41A4-A95E-F23D34875D8E}"/>
          </ac:grpSpMkLst>
        </pc:grpChg>
        <pc:grpChg chg="add mod">
          <ac:chgData name="Thomas" userId="575d030b64f4584e" providerId="LiveId" clId="{71734FF0-E7BD-4E37-AB70-FA70FFC7C74A}" dt="2022-03-24T16:14:11.670" v="5538"/>
          <ac:grpSpMkLst>
            <pc:docMk/>
            <pc:sldMk cId="257461118" sldId="811"/>
            <ac:grpSpMk id="468" creationId="{42A1FBC6-519C-4A97-B0B0-2DA0F1B50019}"/>
          </ac:grpSpMkLst>
        </pc:grpChg>
        <pc:grpChg chg="add mod">
          <ac:chgData name="Thomas" userId="575d030b64f4584e" providerId="LiveId" clId="{71734FF0-E7BD-4E37-AB70-FA70FFC7C74A}" dt="2022-03-24T16:14:11.670" v="5538"/>
          <ac:grpSpMkLst>
            <pc:docMk/>
            <pc:sldMk cId="257461118" sldId="811"/>
            <ac:grpSpMk id="475" creationId="{A9DCBB1C-82BB-4FE7-9DA5-734052648BF7}"/>
          </ac:grpSpMkLst>
        </pc:grpChg>
        <pc:grpChg chg="add mod">
          <ac:chgData name="Thomas" userId="575d030b64f4584e" providerId="LiveId" clId="{71734FF0-E7BD-4E37-AB70-FA70FFC7C74A}" dt="2022-03-24T16:14:11.670" v="5538"/>
          <ac:grpSpMkLst>
            <pc:docMk/>
            <pc:sldMk cId="257461118" sldId="811"/>
            <ac:grpSpMk id="480" creationId="{6C3C77C7-D1A6-471C-B49F-8A9B3E2221F3}"/>
          </ac:grpSpMkLst>
        </pc:grpChg>
        <pc:grpChg chg="add mod">
          <ac:chgData name="Thomas" userId="575d030b64f4584e" providerId="LiveId" clId="{71734FF0-E7BD-4E37-AB70-FA70FFC7C74A}" dt="2022-03-24T16:14:11.670" v="5538"/>
          <ac:grpSpMkLst>
            <pc:docMk/>
            <pc:sldMk cId="257461118" sldId="811"/>
            <ac:grpSpMk id="483" creationId="{71F9A88B-EA6F-4D58-A7F1-15C022C4D3F2}"/>
          </ac:grpSpMkLst>
        </pc:grpChg>
        <pc:grpChg chg="add mod">
          <ac:chgData name="Thomas" userId="575d030b64f4584e" providerId="LiveId" clId="{71734FF0-E7BD-4E37-AB70-FA70FFC7C74A}" dt="2022-03-24T16:14:11.670" v="5538"/>
          <ac:grpSpMkLst>
            <pc:docMk/>
            <pc:sldMk cId="257461118" sldId="811"/>
            <ac:grpSpMk id="489" creationId="{A1A3CE2B-E5F6-40AC-8856-20016376B566}"/>
          </ac:grpSpMkLst>
        </pc:grpChg>
        <pc:grpChg chg="add mod">
          <ac:chgData name="Thomas" userId="575d030b64f4584e" providerId="LiveId" clId="{71734FF0-E7BD-4E37-AB70-FA70FFC7C74A}" dt="2022-03-24T16:14:11.670" v="5538"/>
          <ac:grpSpMkLst>
            <pc:docMk/>
            <pc:sldMk cId="257461118" sldId="811"/>
            <ac:grpSpMk id="495" creationId="{CE3749F8-3D4D-44EB-927D-D5645F04983A}"/>
          </ac:grpSpMkLst>
        </pc:grpChg>
        <pc:grpChg chg="add mod">
          <ac:chgData name="Thomas" userId="575d030b64f4584e" providerId="LiveId" clId="{71734FF0-E7BD-4E37-AB70-FA70FFC7C74A}" dt="2022-03-24T16:14:11.670" v="5538"/>
          <ac:grpSpMkLst>
            <pc:docMk/>
            <pc:sldMk cId="257461118" sldId="811"/>
            <ac:grpSpMk id="501" creationId="{2035D9F2-3996-4EE8-A92D-E6BFC68112DD}"/>
          </ac:grpSpMkLst>
        </pc:grpChg>
        <pc:grpChg chg="add mod">
          <ac:chgData name="Thomas" userId="575d030b64f4584e" providerId="LiveId" clId="{71734FF0-E7BD-4E37-AB70-FA70FFC7C74A}" dt="2022-03-24T16:14:11.670" v="5538"/>
          <ac:grpSpMkLst>
            <pc:docMk/>
            <pc:sldMk cId="257461118" sldId="811"/>
            <ac:grpSpMk id="507" creationId="{3EF2085D-1B3B-48C1-A9E4-E8FAF1C044EF}"/>
          </ac:grpSpMkLst>
        </pc:grpChg>
        <pc:grpChg chg="add mod">
          <ac:chgData name="Thomas" userId="575d030b64f4584e" providerId="LiveId" clId="{71734FF0-E7BD-4E37-AB70-FA70FFC7C74A}" dt="2022-03-24T16:14:11.670" v="5538"/>
          <ac:grpSpMkLst>
            <pc:docMk/>
            <pc:sldMk cId="257461118" sldId="811"/>
            <ac:grpSpMk id="515" creationId="{BA65A231-B61E-49D0-84D2-5F3969BE75CE}"/>
          </ac:grpSpMkLst>
        </pc:grpChg>
        <pc:grpChg chg="add mod">
          <ac:chgData name="Thomas" userId="575d030b64f4584e" providerId="LiveId" clId="{71734FF0-E7BD-4E37-AB70-FA70FFC7C74A}" dt="2022-03-24T16:14:11.670" v="5538"/>
          <ac:grpSpMkLst>
            <pc:docMk/>
            <pc:sldMk cId="257461118" sldId="811"/>
            <ac:grpSpMk id="518" creationId="{62735BE0-BF85-4D62-A736-4952B28FB370}"/>
          </ac:grpSpMkLst>
        </pc:grpChg>
        <pc:grpChg chg="add mod">
          <ac:chgData name="Thomas" userId="575d030b64f4584e" providerId="LiveId" clId="{71734FF0-E7BD-4E37-AB70-FA70FFC7C74A}" dt="2022-03-24T16:14:11.670" v="5538"/>
          <ac:grpSpMkLst>
            <pc:docMk/>
            <pc:sldMk cId="257461118" sldId="811"/>
            <ac:grpSpMk id="521" creationId="{F715F3A9-A4EE-4AC4-938D-9B4EE6DC62EE}"/>
          </ac:grpSpMkLst>
        </pc:grpChg>
        <pc:grpChg chg="add mod">
          <ac:chgData name="Thomas" userId="575d030b64f4584e" providerId="LiveId" clId="{71734FF0-E7BD-4E37-AB70-FA70FFC7C74A}" dt="2022-03-24T16:14:11.670" v="5538"/>
          <ac:grpSpMkLst>
            <pc:docMk/>
            <pc:sldMk cId="257461118" sldId="811"/>
            <ac:grpSpMk id="526" creationId="{A0644065-FE90-43F4-BD2A-22D7D4721F08}"/>
          </ac:grpSpMkLst>
        </pc:grpChg>
        <pc:grpChg chg="add mod">
          <ac:chgData name="Thomas" userId="575d030b64f4584e" providerId="LiveId" clId="{71734FF0-E7BD-4E37-AB70-FA70FFC7C74A}" dt="2022-03-24T16:14:11.670" v="5538"/>
          <ac:grpSpMkLst>
            <pc:docMk/>
            <pc:sldMk cId="257461118" sldId="811"/>
            <ac:grpSpMk id="529" creationId="{B95573AB-4F20-4FED-B22B-C983FD6C9839}"/>
          </ac:grpSpMkLst>
        </pc:grpChg>
        <pc:grpChg chg="add mod">
          <ac:chgData name="Thomas" userId="575d030b64f4584e" providerId="LiveId" clId="{71734FF0-E7BD-4E37-AB70-FA70FFC7C74A}" dt="2022-03-24T16:14:11.670" v="5538"/>
          <ac:grpSpMkLst>
            <pc:docMk/>
            <pc:sldMk cId="257461118" sldId="811"/>
            <ac:grpSpMk id="533" creationId="{2CE8B407-AA74-4884-9936-1DA29AF5431A}"/>
          </ac:grpSpMkLst>
        </pc:grpChg>
        <pc:grpChg chg="add mod">
          <ac:chgData name="Thomas" userId="575d030b64f4584e" providerId="LiveId" clId="{71734FF0-E7BD-4E37-AB70-FA70FFC7C74A}" dt="2022-03-24T16:14:11.670" v="5538"/>
          <ac:grpSpMkLst>
            <pc:docMk/>
            <pc:sldMk cId="257461118" sldId="811"/>
            <ac:grpSpMk id="539" creationId="{8FA46E10-E452-4189-8FDE-01D73597B91C}"/>
          </ac:grpSpMkLst>
        </pc:grpChg>
        <pc:grpChg chg="add mod">
          <ac:chgData name="Thomas" userId="575d030b64f4584e" providerId="LiveId" clId="{71734FF0-E7BD-4E37-AB70-FA70FFC7C74A}" dt="2022-03-24T16:14:11.670" v="5538"/>
          <ac:grpSpMkLst>
            <pc:docMk/>
            <pc:sldMk cId="257461118" sldId="811"/>
            <ac:grpSpMk id="543" creationId="{F3831C27-D1A1-40F3-AC24-E65FBB4135DC}"/>
          </ac:grpSpMkLst>
        </pc:grpChg>
        <pc:grpChg chg="add mod">
          <ac:chgData name="Thomas" userId="575d030b64f4584e" providerId="LiveId" clId="{71734FF0-E7BD-4E37-AB70-FA70FFC7C74A}" dt="2022-03-24T16:14:11.670" v="5538"/>
          <ac:grpSpMkLst>
            <pc:docMk/>
            <pc:sldMk cId="257461118" sldId="811"/>
            <ac:grpSpMk id="548" creationId="{475FE1EC-3174-45BF-BA75-B43C2FD9BE78}"/>
          </ac:grpSpMkLst>
        </pc:grpChg>
        <pc:grpChg chg="add mod">
          <ac:chgData name="Thomas" userId="575d030b64f4584e" providerId="LiveId" clId="{71734FF0-E7BD-4E37-AB70-FA70FFC7C74A}" dt="2022-03-24T16:14:11.670" v="5538"/>
          <ac:grpSpMkLst>
            <pc:docMk/>
            <pc:sldMk cId="257461118" sldId="811"/>
            <ac:grpSpMk id="552" creationId="{BCC9B212-6010-4A5E-9A53-C7E58F22E1BB}"/>
          </ac:grpSpMkLst>
        </pc:grpChg>
        <pc:grpChg chg="add mod">
          <ac:chgData name="Thomas" userId="575d030b64f4584e" providerId="LiveId" clId="{71734FF0-E7BD-4E37-AB70-FA70FFC7C74A}" dt="2022-03-24T16:14:11.670" v="5538"/>
          <ac:grpSpMkLst>
            <pc:docMk/>
            <pc:sldMk cId="257461118" sldId="811"/>
            <ac:grpSpMk id="556" creationId="{7299453A-E559-491F-8731-3E2BEF801E24}"/>
          </ac:grpSpMkLst>
        </pc:grpChg>
        <pc:grpChg chg="add mod">
          <ac:chgData name="Thomas" userId="575d030b64f4584e" providerId="LiveId" clId="{71734FF0-E7BD-4E37-AB70-FA70FFC7C74A}" dt="2022-03-24T16:14:11.670" v="5538"/>
          <ac:grpSpMkLst>
            <pc:docMk/>
            <pc:sldMk cId="257461118" sldId="811"/>
            <ac:grpSpMk id="562" creationId="{A5D9B3C4-8C20-4C7A-B076-386DE31C4BE5}"/>
          </ac:grpSpMkLst>
        </pc:grpChg>
        <pc:grpChg chg="add mod">
          <ac:chgData name="Thomas" userId="575d030b64f4584e" providerId="LiveId" clId="{71734FF0-E7BD-4E37-AB70-FA70FFC7C74A}" dt="2022-03-24T16:14:11.670" v="5538"/>
          <ac:grpSpMkLst>
            <pc:docMk/>
            <pc:sldMk cId="257461118" sldId="811"/>
            <ac:grpSpMk id="566" creationId="{BB80C40E-47E1-4E76-AC23-3BBB3DCD9446}"/>
          </ac:grpSpMkLst>
        </pc:grpChg>
        <pc:grpChg chg="add mod">
          <ac:chgData name="Thomas" userId="575d030b64f4584e" providerId="LiveId" clId="{71734FF0-E7BD-4E37-AB70-FA70FFC7C74A}" dt="2022-03-24T16:14:11.670" v="5538"/>
          <ac:grpSpMkLst>
            <pc:docMk/>
            <pc:sldMk cId="257461118" sldId="811"/>
            <ac:grpSpMk id="569" creationId="{C1509B4C-B4EE-4455-B62A-B595A74C329C}"/>
          </ac:grpSpMkLst>
        </pc:grpChg>
        <pc:grpChg chg="add mod">
          <ac:chgData name="Thomas" userId="575d030b64f4584e" providerId="LiveId" clId="{71734FF0-E7BD-4E37-AB70-FA70FFC7C74A}" dt="2022-03-24T16:14:11.670" v="5538"/>
          <ac:grpSpMkLst>
            <pc:docMk/>
            <pc:sldMk cId="257461118" sldId="811"/>
            <ac:grpSpMk id="572" creationId="{E07A13CD-E517-4412-9386-2D4DEDD2B48C}"/>
          </ac:grpSpMkLst>
        </pc:grpChg>
        <pc:grpChg chg="add mod">
          <ac:chgData name="Thomas" userId="575d030b64f4584e" providerId="LiveId" clId="{71734FF0-E7BD-4E37-AB70-FA70FFC7C74A}" dt="2022-03-24T16:14:11.670" v="5538"/>
          <ac:grpSpMkLst>
            <pc:docMk/>
            <pc:sldMk cId="257461118" sldId="811"/>
            <ac:grpSpMk id="575" creationId="{69EE7C44-2FC2-4D04-92BD-2430FA876115}"/>
          </ac:grpSpMkLst>
        </pc:grpChg>
        <pc:grpChg chg="add mod">
          <ac:chgData name="Thomas" userId="575d030b64f4584e" providerId="LiveId" clId="{71734FF0-E7BD-4E37-AB70-FA70FFC7C74A}" dt="2022-03-24T16:14:11.670" v="5538"/>
          <ac:grpSpMkLst>
            <pc:docMk/>
            <pc:sldMk cId="257461118" sldId="811"/>
            <ac:grpSpMk id="582" creationId="{CF8172B4-E246-4106-93ED-39D4EA6AC33E}"/>
          </ac:grpSpMkLst>
        </pc:grpChg>
        <pc:grpChg chg="add mod">
          <ac:chgData name="Thomas" userId="575d030b64f4584e" providerId="LiveId" clId="{71734FF0-E7BD-4E37-AB70-FA70FFC7C74A}" dt="2022-03-24T16:14:11.670" v="5538"/>
          <ac:grpSpMkLst>
            <pc:docMk/>
            <pc:sldMk cId="257461118" sldId="811"/>
            <ac:grpSpMk id="586" creationId="{9E502F99-FA59-4D5E-8A6C-34E0FEB4202B}"/>
          </ac:grpSpMkLst>
        </pc:grpChg>
        <pc:grpChg chg="add mod">
          <ac:chgData name="Thomas" userId="575d030b64f4584e" providerId="LiveId" clId="{71734FF0-E7BD-4E37-AB70-FA70FFC7C74A}" dt="2022-03-24T16:14:11.670" v="5538"/>
          <ac:grpSpMkLst>
            <pc:docMk/>
            <pc:sldMk cId="257461118" sldId="811"/>
            <ac:grpSpMk id="592" creationId="{75F5CF24-29A6-4A66-A3D2-C0A7ACB6E21B}"/>
          </ac:grpSpMkLst>
        </pc:grpChg>
        <pc:grpChg chg="add mod">
          <ac:chgData name="Thomas" userId="575d030b64f4584e" providerId="LiveId" clId="{71734FF0-E7BD-4E37-AB70-FA70FFC7C74A}" dt="2022-03-24T16:14:11.670" v="5538"/>
          <ac:grpSpMkLst>
            <pc:docMk/>
            <pc:sldMk cId="257461118" sldId="811"/>
            <ac:grpSpMk id="597" creationId="{270CDB2E-5C57-483F-8FB3-FE7912B4C6DC}"/>
          </ac:grpSpMkLst>
        </pc:grpChg>
        <pc:grpChg chg="add mod">
          <ac:chgData name="Thomas" userId="575d030b64f4584e" providerId="LiveId" clId="{71734FF0-E7BD-4E37-AB70-FA70FFC7C74A}" dt="2022-03-24T16:14:11.670" v="5538"/>
          <ac:grpSpMkLst>
            <pc:docMk/>
            <pc:sldMk cId="257461118" sldId="811"/>
            <ac:grpSpMk id="604" creationId="{430CFFB7-4A26-4FC4-B952-59B8955C4BD7}"/>
          </ac:grpSpMkLst>
        </pc:grpChg>
        <pc:grpChg chg="add mod">
          <ac:chgData name="Thomas" userId="575d030b64f4584e" providerId="LiveId" clId="{71734FF0-E7BD-4E37-AB70-FA70FFC7C74A}" dt="2022-03-24T16:14:11.670" v="5538"/>
          <ac:grpSpMkLst>
            <pc:docMk/>
            <pc:sldMk cId="257461118" sldId="811"/>
            <ac:grpSpMk id="610" creationId="{386973C1-647D-4BFC-9C83-978AA1C83DAB}"/>
          </ac:grpSpMkLst>
        </pc:grpChg>
        <pc:grpChg chg="add mod">
          <ac:chgData name="Thomas" userId="575d030b64f4584e" providerId="LiveId" clId="{71734FF0-E7BD-4E37-AB70-FA70FFC7C74A}" dt="2022-03-24T16:14:11.670" v="5538"/>
          <ac:grpSpMkLst>
            <pc:docMk/>
            <pc:sldMk cId="257461118" sldId="811"/>
            <ac:grpSpMk id="615" creationId="{2DB8ECD4-D02F-40CE-A5B4-6F5E3CB4CD38}"/>
          </ac:grpSpMkLst>
        </pc:grpChg>
        <pc:grpChg chg="add mod">
          <ac:chgData name="Thomas" userId="575d030b64f4584e" providerId="LiveId" clId="{71734FF0-E7BD-4E37-AB70-FA70FFC7C74A}" dt="2022-03-24T16:14:11.670" v="5538"/>
          <ac:grpSpMkLst>
            <pc:docMk/>
            <pc:sldMk cId="257461118" sldId="811"/>
            <ac:grpSpMk id="620" creationId="{C9C1A398-6753-4CDF-BB75-B6B1FDDFC6EA}"/>
          </ac:grpSpMkLst>
        </pc:grpChg>
        <pc:grpChg chg="add mod">
          <ac:chgData name="Thomas" userId="575d030b64f4584e" providerId="LiveId" clId="{71734FF0-E7BD-4E37-AB70-FA70FFC7C74A}" dt="2022-03-24T16:14:11.670" v="5538"/>
          <ac:grpSpMkLst>
            <pc:docMk/>
            <pc:sldMk cId="257461118" sldId="811"/>
            <ac:grpSpMk id="623" creationId="{5216A0E8-212D-46DC-94ED-884C19E64343}"/>
          </ac:grpSpMkLst>
        </pc:grpChg>
        <pc:grpChg chg="add mod">
          <ac:chgData name="Thomas" userId="575d030b64f4584e" providerId="LiveId" clId="{71734FF0-E7BD-4E37-AB70-FA70FFC7C74A}" dt="2022-03-24T16:14:11.670" v="5538"/>
          <ac:grpSpMkLst>
            <pc:docMk/>
            <pc:sldMk cId="257461118" sldId="811"/>
            <ac:grpSpMk id="633" creationId="{6FD02EB7-DF50-476A-8D51-807F1F0FB2A7}"/>
          </ac:grpSpMkLst>
        </pc:grpChg>
        <pc:grpChg chg="add mod">
          <ac:chgData name="Thomas" userId="575d030b64f4584e" providerId="LiveId" clId="{71734FF0-E7BD-4E37-AB70-FA70FFC7C74A}" dt="2022-03-24T16:14:11.670" v="5538"/>
          <ac:grpSpMkLst>
            <pc:docMk/>
            <pc:sldMk cId="257461118" sldId="811"/>
            <ac:grpSpMk id="637" creationId="{88B33F71-A927-4470-BE60-91A8BFF354C9}"/>
          </ac:grpSpMkLst>
        </pc:grpChg>
        <pc:grpChg chg="add mod">
          <ac:chgData name="Thomas" userId="575d030b64f4584e" providerId="LiveId" clId="{71734FF0-E7BD-4E37-AB70-FA70FFC7C74A}" dt="2022-03-24T16:14:11.670" v="5538"/>
          <ac:grpSpMkLst>
            <pc:docMk/>
            <pc:sldMk cId="257461118" sldId="811"/>
            <ac:grpSpMk id="646" creationId="{B3AF1744-ED0D-4974-BBE1-7536AC9BBD0C}"/>
          </ac:grpSpMkLst>
        </pc:grpChg>
        <pc:grpChg chg="add mod">
          <ac:chgData name="Thomas" userId="575d030b64f4584e" providerId="LiveId" clId="{71734FF0-E7BD-4E37-AB70-FA70FFC7C74A}" dt="2022-03-24T16:14:11.670" v="5538"/>
          <ac:grpSpMkLst>
            <pc:docMk/>
            <pc:sldMk cId="257461118" sldId="811"/>
            <ac:grpSpMk id="657" creationId="{F23C3D8E-31D5-4A4D-812B-907F1B26B8D4}"/>
          </ac:grpSpMkLst>
        </pc:grpChg>
        <pc:grpChg chg="add mod">
          <ac:chgData name="Thomas" userId="575d030b64f4584e" providerId="LiveId" clId="{71734FF0-E7BD-4E37-AB70-FA70FFC7C74A}" dt="2022-03-24T16:14:11.670" v="5538"/>
          <ac:grpSpMkLst>
            <pc:docMk/>
            <pc:sldMk cId="257461118" sldId="811"/>
            <ac:grpSpMk id="660" creationId="{7DCB1F51-F3F4-43E7-AA97-69BA89963C49}"/>
          </ac:grpSpMkLst>
        </pc:grpChg>
        <pc:grpChg chg="add mod">
          <ac:chgData name="Thomas" userId="575d030b64f4584e" providerId="LiveId" clId="{71734FF0-E7BD-4E37-AB70-FA70FFC7C74A}" dt="2022-03-24T16:14:11.670" v="5538"/>
          <ac:grpSpMkLst>
            <pc:docMk/>
            <pc:sldMk cId="257461118" sldId="811"/>
            <ac:grpSpMk id="666" creationId="{77B9AEFE-2476-4834-90CC-43E38B139A41}"/>
          </ac:grpSpMkLst>
        </pc:grpChg>
        <pc:grpChg chg="add mod">
          <ac:chgData name="Thomas" userId="575d030b64f4584e" providerId="LiveId" clId="{71734FF0-E7BD-4E37-AB70-FA70FFC7C74A}" dt="2022-03-24T16:14:11.670" v="5538"/>
          <ac:grpSpMkLst>
            <pc:docMk/>
            <pc:sldMk cId="257461118" sldId="811"/>
            <ac:grpSpMk id="670" creationId="{DB5D0C5E-8D1B-49F0-A708-A09AA84971F7}"/>
          </ac:grpSpMkLst>
        </pc:grpChg>
        <pc:grpChg chg="add mod">
          <ac:chgData name="Thomas" userId="575d030b64f4584e" providerId="LiveId" clId="{71734FF0-E7BD-4E37-AB70-FA70FFC7C74A}" dt="2022-03-24T16:14:11.670" v="5538"/>
          <ac:grpSpMkLst>
            <pc:docMk/>
            <pc:sldMk cId="257461118" sldId="811"/>
            <ac:grpSpMk id="674" creationId="{4A4A84E9-3356-434A-A27A-1E2325F3B1D5}"/>
          </ac:grpSpMkLst>
        </pc:grpChg>
        <pc:picChg chg="del">
          <ac:chgData name="Thomas" userId="575d030b64f4584e" providerId="LiveId" clId="{71734FF0-E7BD-4E37-AB70-FA70FFC7C74A}" dt="2022-03-24T16:14:11.243" v="5537" actId="478"/>
          <ac:picMkLst>
            <pc:docMk/>
            <pc:sldMk cId="257461118" sldId="811"/>
            <ac:picMk id="3" creationId="{F00E4615-0307-44DE-88FE-D440319E0111}"/>
          </ac:picMkLst>
        </pc:picChg>
        <pc:picChg chg="del">
          <ac:chgData name="Thomas" userId="575d030b64f4584e" providerId="LiveId" clId="{71734FF0-E7BD-4E37-AB70-FA70FFC7C74A}" dt="2022-03-24T16:14:11.243" v="5537" actId="478"/>
          <ac:picMkLst>
            <pc:docMk/>
            <pc:sldMk cId="257461118" sldId="811"/>
            <ac:picMk id="162" creationId="{9C3DFD8E-A76B-4552-8546-998E9AFF8463}"/>
          </ac:picMkLst>
        </pc:picChg>
        <pc:picChg chg="del">
          <ac:chgData name="Thomas" userId="575d030b64f4584e" providerId="LiveId" clId="{71734FF0-E7BD-4E37-AB70-FA70FFC7C74A}" dt="2022-03-24T16:14:11.243" v="5537" actId="478"/>
          <ac:picMkLst>
            <pc:docMk/>
            <pc:sldMk cId="257461118" sldId="811"/>
            <ac:picMk id="163" creationId="{92E6C25A-D521-4070-9371-81D9C5DDD186}"/>
          </ac:picMkLst>
        </pc:picChg>
        <pc:picChg chg="del">
          <ac:chgData name="Thomas" userId="575d030b64f4584e" providerId="LiveId" clId="{71734FF0-E7BD-4E37-AB70-FA70FFC7C74A}" dt="2022-03-24T16:14:11.243" v="5537" actId="478"/>
          <ac:picMkLst>
            <pc:docMk/>
            <pc:sldMk cId="257461118" sldId="811"/>
            <ac:picMk id="164" creationId="{D0042729-158D-47DF-8B6B-710D532A2832}"/>
          </ac:picMkLst>
        </pc:picChg>
        <pc:picChg chg="del">
          <ac:chgData name="Thomas" userId="575d030b64f4584e" providerId="LiveId" clId="{71734FF0-E7BD-4E37-AB70-FA70FFC7C74A}" dt="2022-03-24T16:14:11.243" v="5537" actId="478"/>
          <ac:picMkLst>
            <pc:docMk/>
            <pc:sldMk cId="257461118" sldId="811"/>
            <ac:picMk id="165" creationId="{6D3C30FF-4378-4A85-AE04-102A44970B48}"/>
          </ac:picMkLst>
        </pc:picChg>
        <pc:picChg chg="del">
          <ac:chgData name="Thomas" userId="575d030b64f4584e" providerId="LiveId" clId="{71734FF0-E7BD-4E37-AB70-FA70FFC7C74A}" dt="2022-03-24T16:14:11.243" v="5537" actId="478"/>
          <ac:picMkLst>
            <pc:docMk/>
            <pc:sldMk cId="257461118" sldId="811"/>
            <ac:picMk id="189" creationId="{50D9161E-2EAA-4D0F-8BC6-253B6291A16B}"/>
          </ac:picMkLst>
        </pc:picChg>
        <pc:picChg chg="del">
          <ac:chgData name="Thomas" userId="575d030b64f4584e" providerId="LiveId" clId="{71734FF0-E7BD-4E37-AB70-FA70FFC7C74A}" dt="2022-03-24T16:14:11.243" v="5537" actId="478"/>
          <ac:picMkLst>
            <pc:docMk/>
            <pc:sldMk cId="257461118" sldId="811"/>
            <ac:picMk id="190" creationId="{9381DF9D-05FE-4E7A-847C-B2956E453E99}"/>
          </ac:picMkLst>
        </pc:picChg>
        <pc:picChg chg="del">
          <ac:chgData name="Thomas" userId="575d030b64f4584e" providerId="LiveId" clId="{71734FF0-E7BD-4E37-AB70-FA70FFC7C74A}" dt="2022-03-24T16:14:11.243" v="5537" actId="478"/>
          <ac:picMkLst>
            <pc:docMk/>
            <pc:sldMk cId="257461118" sldId="811"/>
            <ac:picMk id="191" creationId="{38B02F6F-14C5-4B10-82BA-FF0D5ADB6424}"/>
          </ac:picMkLst>
        </pc:picChg>
        <pc:picChg chg="del">
          <ac:chgData name="Thomas" userId="575d030b64f4584e" providerId="LiveId" clId="{71734FF0-E7BD-4E37-AB70-FA70FFC7C74A}" dt="2022-03-24T16:14:11.243" v="5537" actId="478"/>
          <ac:picMkLst>
            <pc:docMk/>
            <pc:sldMk cId="257461118" sldId="811"/>
            <ac:picMk id="193" creationId="{ECF101BB-AD31-4984-A794-B7A350F27574}"/>
          </ac:picMkLst>
        </pc:picChg>
        <pc:picChg chg="del">
          <ac:chgData name="Thomas" userId="575d030b64f4584e" providerId="LiveId" clId="{71734FF0-E7BD-4E37-AB70-FA70FFC7C74A}" dt="2022-03-24T16:14:11.243" v="5537" actId="478"/>
          <ac:picMkLst>
            <pc:docMk/>
            <pc:sldMk cId="257461118" sldId="811"/>
            <ac:picMk id="214" creationId="{53A14146-EC06-4F1A-BFB4-78B08AD062B6}"/>
          </ac:picMkLst>
        </pc:picChg>
        <pc:picChg chg="del">
          <ac:chgData name="Thomas" userId="575d030b64f4584e" providerId="LiveId" clId="{71734FF0-E7BD-4E37-AB70-FA70FFC7C74A}" dt="2022-03-24T16:14:11.243" v="5537" actId="478"/>
          <ac:picMkLst>
            <pc:docMk/>
            <pc:sldMk cId="257461118" sldId="811"/>
            <ac:picMk id="256" creationId="{3027F0CE-D27C-4C60-8834-CBF54B9358D7}"/>
          </ac:picMkLst>
        </pc:picChg>
        <pc:picChg chg="del">
          <ac:chgData name="Thomas" userId="575d030b64f4584e" providerId="LiveId" clId="{71734FF0-E7BD-4E37-AB70-FA70FFC7C74A}" dt="2022-03-24T16:14:11.243" v="5537" actId="478"/>
          <ac:picMkLst>
            <pc:docMk/>
            <pc:sldMk cId="257461118" sldId="811"/>
            <ac:picMk id="266" creationId="{7A49BD9B-7A5E-4B14-ABBC-01D59390387B}"/>
          </ac:picMkLst>
        </pc:picChg>
        <pc:picChg chg="del">
          <ac:chgData name="Thomas" userId="575d030b64f4584e" providerId="LiveId" clId="{71734FF0-E7BD-4E37-AB70-FA70FFC7C74A}" dt="2022-03-24T16:14:11.243" v="5537" actId="478"/>
          <ac:picMkLst>
            <pc:docMk/>
            <pc:sldMk cId="257461118" sldId="811"/>
            <ac:picMk id="270" creationId="{6495D773-4122-4DDD-876C-10B6D3C9FDDC}"/>
          </ac:picMkLst>
        </pc:picChg>
      </pc:sldChg>
      <pc:sldChg chg="addSp delSp modSp add mod">
        <pc:chgData name="Thomas" userId="575d030b64f4584e" providerId="LiveId" clId="{71734FF0-E7BD-4E37-AB70-FA70FFC7C74A}" dt="2022-03-24T16:14:59.400" v="5546"/>
        <pc:sldMkLst>
          <pc:docMk/>
          <pc:sldMk cId="450961956" sldId="812"/>
        </pc:sldMkLst>
        <pc:spChg chg="mod">
          <ac:chgData name="Thomas" userId="575d030b64f4584e" providerId="LiveId" clId="{71734FF0-E7BD-4E37-AB70-FA70FFC7C74A}" dt="2022-03-24T16:14:44.574" v="5545"/>
          <ac:spMkLst>
            <pc:docMk/>
            <pc:sldMk cId="450961956" sldId="812"/>
            <ac:spMk id="335" creationId="{5E3EC5D2-42F6-4094-AB8C-27A0E730C387}"/>
          </ac:spMkLst>
        </pc:spChg>
        <pc:spChg chg="mod">
          <ac:chgData name="Thomas" userId="575d030b64f4584e" providerId="LiveId" clId="{71734FF0-E7BD-4E37-AB70-FA70FFC7C74A}" dt="2022-03-24T16:14:44.574" v="5545"/>
          <ac:spMkLst>
            <pc:docMk/>
            <pc:sldMk cId="450961956" sldId="812"/>
            <ac:spMk id="336" creationId="{620EBAC3-F58C-41D9-BD51-FF3723496827}"/>
          </ac:spMkLst>
        </pc:spChg>
        <pc:spChg chg="mod">
          <ac:chgData name="Thomas" userId="575d030b64f4584e" providerId="LiveId" clId="{71734FF0-E7BD-4E37-AB70-FA70FFC7C74A}" dt="2022-03-24T16:14:44.574" v="5545"/>
          <ac:spMkLst>
            <pc:docMk/>
            <pc:sldMk cId="450961956" sldId="812"/>
            <ac:spMk id="338" creationId="{DB4A7116-7D18-4DF8-B214-97DBE3587E02}"/>
          </ac:spMkLst>
        </pc:spChg>
        <pc:spChg chg="mod">
          <ac:chgData name="Thomas" userId="575d030b64f4584e" providerId="LiveId" clId="{71734FF0-E7BD-4E37-AB70-FA70FFC7C74A}" dt="2022-03-24T16:14:44.574" v="5545"/>
          <ac:spMkLst>
            <pc:docMk/>
            <pc:sldMk cId="450961956" sldId="812"/>
            <ac:spMk id="339" creationId="{7B5B9451-D0A7-4F8C-9D30-FC8F4C0E7878}"/>
          </ac:spMkLst>
        </pc:spChg>
        <pc:spChg chg="mod">
          <ac:chgData name="Thomas" userId="575d030b64f4584e" providerId="LiveId" clId="{71734FF0-E7BD-4E37-AB70-FA70FFC7C74A}" dt="2022-03-24T16:14:44.574" v="5545"/>
          <ac:spMkLst>
            <pc:docMk/>
            <pc:sldMk cId="450961956" sldId="812"/>
            <ac:spMk id="341" creationId="{6F8A391B-96D8-4694-885D-EEC5E875E159}"/>
          </ac:spMkLst>
        </pc:spChg>
        <pc:spChg chg="mod">
          <ac:chgData name="Thomas" userId="575d030b64f4584e" providerId="LiveId" clId="{71734FF0-E7BD-4E37-AB70-FA70FFC7C74A}" dt="2022-03-24T16:14:44.574" v="5545"/>
          <ac:spMkLst>
            <pc:docMk/>
            <pc:sldMk cId="450961956" sldId="812"/>
            <ac:spMk id="342" creationId="{E7B56E11-36AA-4056-9AB9-A40B84D814A7}"/>
          </ac:spMkLst>
        </pc:spChg>
        <pc:spChg chg="mod">
          <ac:chgData name="Thomas" userId="575d030b64f4584e" providerId="LiveId" clId="{71734FF0-E7BD-4E37-AB70-FA70FFC7C74A}" dt="2022-03-24T16:14:44.574" v="5545"/>
          <ac:spMkLst>
            <pc:docMk/>
            <pc:sldMk cId="450961956" sldId="812"/>
            <ac:spMk id="344" creationId="{E64C0069-79F1-4329-8CED-C65B658C77CF}"/>
          </ac:spMkLst>
        </pc:spChg>
        <pc:spChg chg="mod">
          <ac:chgData name="Thomas" userId="575d030b64f4584e" providerId="LiveId" clId="{71734FF0-E7BD-4E37-AB70-FA70FFC7C74A}" dt="2022-03-24T16:14:44.574" v="5545"/>
          <ac:spMkLst>
            <pc:docMk/>
            <pc:sldMk cId="450961956" sldId="812"/>
            <ac:spMk id="345" creationId="{C6306C58-4A58-4C71-B528-B8AEE26101FD}"/>
          </ac:spMkLst>
        </pc:spChg>
        <pc:spChg chg="del">
          <ac:chgData name="Thomas" userId="575d030b64f4584e" providerId="LiveId" clId="{71734FF0-E7BD-4E37-AB70-FA70FFC7C74A}" dt="2022-03-24T16:14:37.721" v="5544" actId="478"/>
          <ac:spMkLst>
            <pc:docMk/>
            <pc:sldMk cId="450961956" sldId="812"/>
            <ac:spMk id="346" creationId="{41B6657F-3C75-4C38-99C7-64B31EE233D7}"/>
          </ac:spMkLst>
        </pc:spChg>
        <pc:spChg chg="del">
          <ac:chgData name="Thomas" userId="575d030b64f4584e" providerId="LiveId" clId="{71734FF0-E7BD-4E37-AB70-FA70FFC7C74A}" dt="2022-03-24T16:14:37.721" v="5544" actId="478"/>
          <ac:spMkLst>
            <pc:docMk/>
            <pc:sldMk cId="450961956" sldId="812"/>
            <ac:spMk id="347" creationId="{6038EB84-0053-4FA0-8C0F-944A84FB9DF9}"/>
          </ac:spMkLst>
        </pc:spChg>
        <pc:spChg chg="del">
          <ac:chgData name="Thomas" userId="575d030b64f4584e" providerId="LiveId" clId="{71734FF0-E7BD-4E37-AB70-FA70FFC7C74A}" dt="2022-03-24T16:14:37.721" v="5544" actId="478"/>
          <ac:spMkLst>
            <pc:docMk/>
            <pc:sldMk cId="450961956" sldId="812"/>
            <ac:spMk id="348" creationId="{121AF872-54B2-4781-B923-C63EBED42224}"/>
          </ac:spMkLst>
        </pc:spChg>
        <pc:spChg chg="del">
          <ac:chgData name="Thomas" userId="575d030b64f4584e" providerId="LiveId" clId="{71734FF0-E7BD-4E37-AB70-FA70FFC7C74A}" dt="2022-03-24T16:14:37.721" v="5544" actId="478"/>
          <ac:spMkLst>
            <pc:docMk/>
            <pc:sldMk cId="450961956" sldId="812"/>
            <ac:spMk id="349" creationId="{216FEFC5-A87F-4702-A6F9-ECD02AE4EA31}"/>
          </ac:spMkLst>
        </pc:spChg>
        <pc:spChg chg="del">
          <ac:chgData name="Thomas" userId="575d030b64f4584e" providerId="LiveId" clId="{71734FF0-E7BD-4E37-AB70-FA70FFC7C74A}" dt="2022-03-24T16:14:37.721" v="5544" actId="478"/>
          <ac:spMkLst>
            <pc:docMk/>
            <pc:sldMk cId="450961956" sldId="812"/>
            <ac:spMk id="350" creationId="{50447FAC-5401-41AF-87DC-2A732494D960}"/>
          </ac:spMkLst>
        </pc:spChg>
        <pc:spChg chg="del">
          <ac:chgData name="Thomas" userId="575d030b64f4584e" providerId="LiveId" clId="{71734FF0-E7BD-4E37-AB70-FA70FFC7C74A}" dt="2022-03-24T16:14:37.721" v="5544" actId="478"/>
          <ac:spMkLst>
            <pc:docMk/>
            <pc:sldMk cId="450961956" sldId="812"/>
            <ac:spMk id="354" creationId="{B6B899B6-3397-4243-A26A-768B3AE4FEF1}"/>
          </ac:spMkLst>
        </pc:spChg>
        <pc:spChg chg="del">
          <ac:chgData name="Thomas" userId="575d030b64f4584e" providerId="LiveId" clId="{71734FF0-E7BD-4E37-AB70-FA70FFC7C74A}" dt="2022-03-24T16:14:37.721" v="5544" actId="478"/>
          <ac:spMkLst>
            <pc:docMk/>
            <pc:sldMk cId="450961956" sldId="812"/>
            <ac:spMk id="359" creationId="{5B9E98B9-17C1-45E6-B2AF-93D83A7A5125}"/>
          </ac:spMkLst>
        </pc:spChg>
        <pc:spChg chg="del">
          <ac:chgData name="Thomas" userId="575d030b64f4584e" providerId="LiveId" clId="{71734FF0-E7BD-4E37-AB70-FA70FFC7C74A}" dt="2022-03-24T16:14:37.721" v="5544" actId="478"/>
          <ac:spMkLst>
            <pc:docMk/>
            <pc:sldMk cId="450961956" sldId="812"/>
            <ac:spMk id="360" creationId="{7C140F12-7BBA-4C71-9031-97863BAB523D}"/>
          </ac:spMkLst>
        </pc:spChg>
        <pc:spChg chg="mod">
          <ac:chgData name="Thomas" userId="575d030b64f4584e" providerId="LiveId" clId="{71734FF0-E7BD-4E37-AB70-FA70FFC7C74A}" dt="2022-03-24T16:14:59.400" v="5546"/>
          <ac:spMkLst>
            <pc:docMk/>
            <pc:sldMk cId="450961956" sldId="812"/>
            <ac:spMk id="371" creationId="{73E8D738-BF98-4720-B017-F9E87CB1647B}"/>
          </ac:spMkLst>
        </pc:spChg>
        <pc:spChg chg="mod">
          <ac:chgData name="Thomas" userId="575d030b64f4584e" providerId="LiveId" clId="{71734FF0-E7BD-4E37-AB70-FA70FFC7C74A}" dt="2022-03-24T16:14:44.574" v="5545"/>
          <ac:spMkLst>
            <pc:docMk/>
            <pc:sldMk cId="450961956" sldId="812"/>
            <ac:spMk id="372" creationId="{1D9AC4DF-C6E6-4D96-8D81-62D1DCF0B288}"/>
          </ac:spMkLst>
        </pc:spChg>
        <pc:spChg chg="del">
          <ac:chgData name="Thomas" userId="575d030b64f4584e" providerId="LiveId" clId="{71734FF0-E7BD-4E37-AB70-FA70FFC7C74A}" dt="2022-03-24T16:14:37.721" v="5544" actId="478"/>
          <ac:spMkLst>
            <pc:docMk/>
            <pc:sldMk cId="450961956" sldId="812"/>
            <ac:spMk id="382" creationId="{85D1BE49-65A1-402C-9B2F-DDC9270D161D}"/>
          </ac:spMkLst>
        </pc:spChg>
        <pc:spChg chg="del">
          <ac:chgData name="Thomas" userId="575d030b64f4584e" providerId="LiveId" clId="{71734FF0-E7BD-4E37-AB70-FA70FFC7C74A}" dt="2022-03-24T16:14:37.721" v="5544" actId="478"/>
          <ac:spMkLst>
            <pc:docMk/>
            <pc:sldMk cId="450961956" sldId="812"/>
            <ac:spMk id="433" creationId="{17D5133C-E248-4092-B34E-8BA0402BE3FA}"/>
          </ac:spMkLst>
        </pc:spChg>
        <pc:spChg chg="del">
          <ac:chgData name="Thomas" userId="575d030b64f4584e" providerId="LiveId" clId="{71734FF0-E7BD-4E37-AB70-FA70FFC7C74A}" dt="2022-03-24T16:14:37.721" v="5544" actId="478"/>
          <ac:spMkLst>
            <pc:docMk/>
            <pc:sldMk cId="450961956" sldId="812"/>
            <ac:spMk id="440" creationId="{9E4053CD-BE89-406B-BA41-2FFB7E7EB060}"/>
          </ac:spMkLst>
        </pc:spChg>
        <pc:spChg chg="del">
          <ac:chgData name="Thomas" userId="575d030b64f4584e" providerId="LiveId" clId="{71734FF0-E7BD-4E37-AB70-FA70FFC7C74A}" dt="2022-03-24T16:14:37.721" v="5544" actId="478"/>
          <ac:spMkLst>
            <pc:docMk/>
            <pc:sldMk cId="450961956" sldId="812"/>
            <ac:spMk id="444" creationId="{1002184A-73E7-4D47-AE9E-1717E2D30CD8}"/>
          </ac:spMkLst>
        </pc:spChg>
        <pc:spChg chg="del">
          <ac:chgData name="Thomas" userId="575d030b64f4584e" providerId="LiveId" clId="{71734FF0-E7BD-4E37-AB70-FA70FFC7C74A}" dt="2022-03-24T16:14:37.721" v="5544" actId="478"/>
          <ac:spMkLst>
            <pc:docMk/>
            <pc:sldMk cId="450961956" sldId="812"/>
            <ac:spMk id="445" creationId="{8F10E2CC-0446-430E-A84E-C674A1CDFC1A}"/>
          </ac:spMkLst>
        </pc:spChg>
        <pc:spChg chg="del">
          <ac:chgData name="Thomas" userId="575d030b64f4584e" providerId="LiveId" clId="{71734FF0-E7BD-4E37-AB70-FA70FFC7C74A}" dt="2022-03-24T16:14:37.721" v="5544" actId="478"/>
          <ac:spMkLst>
            <pc:docMk/>
            <pc:sldMk cId="450961956" sldId="812"/>
            <ac:spMk id="446" creationId="{D611AFC6-66D8-4709-AD5D-67CA62F50D6E}"/>
          </ac:spMkLst>
        </pc:spChg>
        <pc:spChg chg="del">
          <ac:chgData name="Thomas" userId="575d030b64f4584e" providerId="LiveId" clId="{71734FF0-E7BD-4E37-AB70-FA70FFC7C74A}" dt="2022-03-24T16:14:37.721" v="5544" actId="478"/>
          <ac:spMkLst>
            <pc:docMk/>
            <pc:sldMk cId="450961956" sldId="812"/>
            <ac:spMk id="452" creationId="{27E2A84A-F124-412E-9E5E-243FCB0DB116}"/>
          </ac:spMkLst>
        </pc:spChg>
        <pc:spChg chg="del">
          <ac:chgData name="Thomas" userId="575d030b64f4584e" providerId="LiveId" clId="{71734FF0-E7BD-4E37-AB70-FA70FFC7C74A}" dt="2022-03-24T16:14:37.721" v="5544" actId="478"/>
          <ac:spMkLst>
            <pc:docMk/>
            <pc:sldMk cId="450961956" sldId="812"/>
            <ac:spMk id="488" creationId="{4A582B7B-778A-4BF6-9A74-73D759C6AAD5}"/>
          </ac:spMkLst>
        </pc:spChg>
        <pc:spChg chg="del">
          <ac:chgData name="Thomas" userId="575d030b64f4584e" providerId="LiveId" clId="{71734FF0-E7BD-4E37-AB70-FA70FFC7C74A}" dt="2022-03-24T16:14:37.721" v="5544" actId="478"/>
          <ac:spMkLst>
            <pc:docMk/>
            <pc:sldMk cId="450961956" sldId="812"/>
            <ac:spMk id="513" creationId="{25810F3D-4900-44FD-B56A-D1E4E583D116}"/>
          </ac:spMkLst>
        </pc:spChg>
        <pc:spChg chg="del">
          <ac:chgData name="Thomas" userId="575d030b64f4584e" providerId="LiveId" clId="{71734FF0-E7BD-4E37-AB70-FA70FFC7C74A}" dt="2022-03-24T16:14:37.721" v="5544" actId="478"/>
          <ac:spMkLst>
            <pc:docMk/>
            <pc:sldMk cId="450961956" sldId="812"/>
            <ac:spMk id="514" creationId="{018AB738-935C-49AC-9300-2476A8061C6C}"/>
          </ac:spMkLst>
        </pc:spChg>
        <pc:spChg chg="del">
          <ac:chgData name="Thomas" userId="575d030b64f4584e" providerId="LiveId" clId="{71734FF0-E7BD-4E37-AB70-FA70FFC7C74A}" dt="2022-03-24T16:14:37.721" v="5544" actId="478"/>
          <ac:spMkLst>
            <pc:docMk/>
            <pc:sldMk cId="450961956" sldId="812"/>
            <ac:spMk id="524" creationId="{D7EE932F-96AE-4A5F-9828-ED39EDB543E9}"/>
          </ac:spMkLst>
        </pc:spChg>
        <pc:spChg chg="del">
          <ac:chgData name="Thomas" userId="575d030b64f4584e" providerId="LiveId" clId="{71734FF0-E7BD-4E37-AB70-FA70FFC7C74A}" dt="2022-03-24T16:14:37.721" v="5544" actId="478"/>
          <ac:spMkLst>
            <pc:docMk/>
            <pc:sldMk cId="450961956" sldId="812"/>
            <ac:spMk id="525" creationId="{965D497F-5FE1-4FF2-8BDC-90EFAEECEEA3}"/>
          </ac:spMkLst>
        </pc:spChg>
        <pc:spChg chg="del">
          <ac:chgData name="Thomas" userId="575d030b64f4584e" providerId="LiveId" clId="{71734FF0-E7BD-4E37-AB70-FA70FFC7C74A}" dt="2022-03-24T16:14:37.721" v="5544" actId="478"/>
          <ac:spMkLst>
            <pc:docMk/>
            <pc:sldMk cId="450961956" sldId="812"/>
            <ac:spMk id="538" creationId="{1552902A-1BAA-41DF-9EC2-4DD78A7E2D97}"/>
          </ac:spMkLst>
        </pc:spChg>
        <pc:spChg chg="del">
          <ac:chgData name="Thomas" userId="575d030b64f4584e" providerId="LiveId" clId="{71734FF0-E7BD-4E37-AB70-FA70FFC7C74A}" dt="2022-03-24T16:14:37.721" v="5544" actId="478"/>
          <ac:spMkLst>
            <pc:docMk/>
            <pc:sldMk cId="450961956" sldId="812"/>
            <ac:spMk id="542" creationId="{C7FC3D2A-6EC0-4C11-BC05-0B1465AB9388}"/>
          </ac:spMkLst>
        </pc:spChg>
        <pc:spChg chg="del">
          <ac:chgData name="Thomas" userId="575d030b64f4584e" providerId="LiveId" clId="{71734FF0-E7BD-4E37-AB70-FA70FFC7C74A}" dt="2022-03-24T16:14:37.721" v="5544" actId="478"/>
          <ac:spMkLst>
            <pc:docMk/>
            <pc:sldMk cId="450961956" sldId="812"/>
            <ac:spMk id="551" creationId="{4EA44368-14F0-4A84-8811-4CDFD57E330C}"/>
          </ac:spMkLst>
        </pc:spChg>
        <pc:spChg chg="del">
          <ac:chgData name="Thomas" userId="575d030b64f4584e" providerId="LiveId" clId="{71734FF0-E7BD-4E37-AB70-FA70FFC7C74A}" dt="2022-03-24T16:14:37.721" v="5544" actId="478"/>
          <ac:spMkLst>
            <pc:docMk/>
            <pc:sldMk cId="450961956" sldId="812"/>
            <ac:spMk id="565" creationId="{5921AD75-36BB-4258-AF56-3DA1A93EBCF2}"/>
          </ac:spMkLst>
        </pc:spChg>
        <pc:spChg chg="del">
          <ac:chgData name="Thomas" userId="575d030b64f4584e" providerId="LiveId" clId="{71734FF0-E7BD-4E37-AB70-FA70FFC7C74A}" dt="2022-03-24T16:14:37.721" v="5544" actId="478"/>
          <ac:spMkLst>
            <pc:docMk/>
            <pc:sldMk cId="450961956" sldId="812"/>
            <ac:spMk id="636" creationId="{55E5FB9C-0BBD-46CE-B66F-5F8DFA6F904A}"/>
          </ac:spMkLst>
        </pc:spChg>
        <pc:spChg chg="del">
          <ac:chgData name="Thomas" userId="575d030b64f4584e" providerId="LiveId" clId="{71734FF0-E7BD-4E37-AB70-FA70FFC7C74A}" dt="2022-03-24T16:14:37.721" v="5544" actId="478"/>
          <ac:spMkLst>
            <pc:docMk/>
            <pc:sldMk cId="450961956" sldId="812"/>
            <ac:spMk id="640" creationId="{B72299F3-506F-49DD-BB5B-328A31A0C3A7}"/>
          </ac:spMkLst>
        </pc:spChg>
        <pc:spChg chg="del">
          <ac:chgData name="Thomas" userId="575d030b64f4584e" providerId="LiveId" clId="{71734FF0-E7BD-4E37-AB70-FA70FFC7C74A}" dt="2022-03-24T16:14:37.721" v="5544" actId="478"/>
          <ac:spMkLst>
            <pc:docMk/>
            <pc:sldMk cId="450961956" sldId="812"/>
            <ac:spMk id="641" creationId="{91AEB353-3903-4A21-86B8-0B478A352023}"/>
          </ac:spMkLst>
        </pc:spChg>
        <pc:spChg chg="del">
          <ac:chgData name="Thomas" userId="575d030b64f4584e" providerId="LiveId" clId="{71734FF0-E7BD-4E37-AB70-FA70FFC7C74A}" dt="2022-03-24T16:14:37.721" v="5544" actId="478"/>
          <ac:spMkLst>
            <pc:docMk/>
            <pc:sldMk cId="450961956" sldId="812"/>
            <ac:spMk id="642" creationId="{B66F5A82-DB82-4545-8C40-B07BD88926AD}"/>
          </ac:spMkLst>
        </pc:spChg>
        <pc:spChg chg="del">
          <ac:chgData name="Thomas" userId="575d030b64f4584e" providerId="LiveId" clId="{71734FF0-E7BD-4E37-AB70-FA70FFC7C74A}" dt="2022-03-24T16:14:37.721" v="5544" actId="478"/>
          <ac:spMkLst>
            <pc:docMk/>
            <pc:sldMk cId="450961956" sldId="812"/>
            <ac:spMk id="643" creationId="{F7A44C9E-0AD3-4C9B-AFA8-B878FA4F0AD9}"/>
          </ac:spMkLst>
        </pc:spChg>
        <pc:spChg chg="del">
          <ac:chgData name="Thomas" userId="575d030b64f4584e" providerId="LiveId" clId="{71734FF0-E7BD-4E37-AB70-FA70FFC7C74A}" dt="2022-03-24T16:14:37.721" v="5544" actId="478"/>
          <ac:spMkLst>
            <pc:docMk/>
            <pc:sldMk cId="450961956" sldId="812"/>
            <ac:spMk id="644" creationId="{781A9611-8E65-4ECE-A6B4-A1E4E0BAC11C}"/>
          </ac:spMkLst>
        </pc:spChg>
        <pc:spChg chg="del">
          <ac:chgData name="Thomas" userId="575d030b64f4584e" providerId="LiveId" clId="{71734FF0-E7BD-4E37-AB70-FA70FFC7C74A}" dt="2022-03-24T16:14:37.721" v="5544" actId="478"/>
          <ac:spMkLst>
            <pc:docMk/>
            <pc:sldMk cId="450961956" sldId="812"/>
            <ac:spMk id="645" creationId="{F61B3784-401A-4323-9F59-F1E53C82D5F8}"/>
          </ac:spMkLst>
        </pc:spChg>
        <pc:spChg chg="mod">
          <ac:chgData name="Thomas" userId="575d030b64f4584e" providerId="LiveId" clId="{71734FF0-E7BD-4E37-AB70-FA70FFC7C74A}" dt="2022-03-24T16:14:44.574" v="5545"/>
          <ac:spMkLst>
            <pc:docMk/>
            <pc:sldMk cId="450961956" sldId="812"/>
            <ac:spMk id="680" creationId="{406E21FB-C6D0-4DD0-AA98-EE248F79914A}"/>
          </ac:spMkLst>
        </pc:spChg>
        <pc:spChg chg="mod">
          <ac:chgData name="Thomas" userId="575d030b64f4584e" providerId="LiveId" clId="{71734FF0-E7BD-4E37-AB70-FA70FFC7C74A}" dt="2022-03-24T16:14:44.574" v="5545"/>
          <ac:spMkLst>
            <pc:docMk/>
            <pc:sldMk cId="450961956" sldId="812"/>
            <ac:spMk id="681" creationId="{17B5DC57-43B1-4EF7-9D1E-3E794323058E}"/>
          </ac:spMkLst>
        </pc:spChg>
        <pc:spChg chg="mod">
          <ac:chgData name="Thomas" userId="575d030b64f4584e" providerId="LiveId" clId="{71734FF0-E7BD-4E37-AB70-FA70FFC7C74A}" dt="2022-03-24T16:14:44.574" v="5545"/>
          <ac:spMkLst>
            <pc:docMk/>
            <pc:sldMk cId="450961956" sldId="812"/>
            <ac:spMk id="682" creationId="{815CD09E-7A6E-46AE-B956-31C1CC7E2CA9}"/>
          </ac:spMkLst>
        </pc:spChg>
        <pc:spChg chg="mod">
          <ac:chgData name="Thomas" userId="575d030b64f4584e" providerId="LiveId" clId="{71734FF0-E7BD-4E37-AB70-FA70FFC7C74A}" dt="2022-03-24T16:14:44.574" v="5545"/>
          <ac:spMkLst>
            <pc:docMk/>
            <pc:sldMk cId="450961956" sldId="812"/>
            <ac:spMk id="684" creationId="{55A97752-4E2A-4237-9108-0196B56A4521}"/>
          </ac:spMkLst>
        </pc:spChg>
        <pc:spChg chg="mod">
          <ac:chgData name="Thomas" userId="575d030b64f4584e" providerId="LiveId" clId="{71734FF0-E7BD-4E37-AB70-FA70FFC7C74A}" dt="2022-03-24T16:14:44.574" v="5545"/>
          <ac:spMkLst>
            <pc:docMk/>
            <pc:sldMk cId="450961956" sldId="812"/>
            <ac:spMk id="685" creationId="{ABDF3B49-FCB9-4DF9-B24A-263514ADF2DF}"/>
          </ac:spMkLst>
        </pc:spChg>
        <pc:spChg chg="mod">
          <ac:chgData name="Thomas" userId="575d030b64f4584e" providerId="LiveId" clId="{71734FF0-E7BD-4E37-AB70-FA70FFC7C74A}" dt="2022-03-24T16:14:44.574" v="5545"/>
          <ac:spMkLst>
            <pc:docMk/>
            <pc:sldMk cId="450961956" sldId="812"/>
            <ac:spMk id="687" creationId="{E762EE5B-F16D-4982-A2EF-ED2C1B0CAA95}"/>
          </ac:spMkLst>
        </pc:spChg>
        <pc:spChg chg="mod">
          <ac:chgData name="Thomas" userId="575d030b64f4584e" providerId="LiveId" clId="{71734FF0-E7BD-4E37-AB70-FA70FFC7C74A}" dt="2022-03-24T16:14:44.574" v="5545"/>
          <ac:spMkLst>
            <pc:docMk/>
            <pc:sldMk cId="450961956" sldId="812"/>
            <ac:spMk id="688" creationId="{CBC346AC-5908-426E-B35A-B21EAC8A5086}"/>
          </ac:spMkLst>
        </pc:spChg>
        <pc:spChg chg="mod">
          <ac:chgData name="Thomas" userId="575d030b64f4584e" providerId="LiveId" clId="{71734FF0-E7BD-4E37-AB70-FA70FFC7C74A}" dt="2022-03-24T16:14:44.574" v="5545"/>
          <ac:spMkLst>
            <pc:docMk/>
            <pc:sldMk cId="450961956" sldId="812"/>
            <ac:spMk id="689" creationId="{2D26BBFC-3D20-4B9F-93B3-D643853303B3}"/>
          </ac:spMkLst>
        </pc:spChg>
        <pc:spChg chg="mod">
          <ac:chgData name="Thomas" userId="575d030b64f4584e" providerId="LiveId" clId="{71734FF0-E7BD-4E37-AB70-FA70FFC7C74A}" dt="2022-03-24T16:14:44.574" v="5545"/>
          <ac:spMkLst>
            <pc:docMk/>
            <pc:sldMk cId="450961956" sldId="812"/>
            <ac:spMk id="691" creationId="{293D765C-9A2B-4EED-BC62-68FAC4CAD892}"/>
          </ac:spMkLst>
        </pc:spChg>
        <pc:spChg chg="mod">
          <ac:chgData name="Thomas" userId="575d030b64f4584e" providerId="LiveId" clId="{71734FF0-E7BD-4E37-AB70-FA70FFC7C74A}" dt="2022-03-24T16:14:44.574" v="5545"/>
          <ac:spMkLst>
            <pc:docMk/>
            <pc:sldMk cId="450961956" sldId="812"/>
            <ac:spMk id="692" creationId="{02D0EEB3-1593-42DF-9B6A-D303B2F2E5EE}"/>
          </ac:spMkLst>
        </pc:spChg>
        <pc:spChg chg="mod">
          <ac:chgData name="Thomas" userId="575d030b64f4584e" providerId="LiveId" clId="{71734FF0-E7BD-4E37-AB70-FA70FFC7C74A}" dt="2022-03-24T16:14:44.574" v="5545"/>
          <ac:spMkLst>
            <pc:docMk/>
            <pc:sldMk cId="450961956" sldId="812"/>
            <ac:spMk id="693" creationId="{69F9CC96-5F5B-4B78-82D4-4EF1D4214F5D}"/>
          </ac:spMkLst>
        </pc:spChg>
        <pc:spChg chg="mod">
          <ac:chgData name="Thomas" userId="575d030b64f4584e" providerId="LiveId" clId="{71734FF0-E7BD-4E37-AB70-FA70FFC7C74A}" dt="2022-03-24T16:14:44.574" v="5545"/>
          <ac:spMkLst>
            <pc:docMk/>
            <pc:sldMk cId="450961956" sldId="812"/>
            <ac:spMk id="695" creationId="{2CC2E560-151A-46D3-97BD-F65D0E6AA5C7}"/>
          </ac:spMkLst>
        </pc:spChg>
        <pc:spChg chg="mod">
          <ac:chgData name="Thomas" userId="575d030b64f4584e" providerId="LiveId" clId="{71734FF0-E7BD-4E37-AB70-FA70FFC7C74A}" dt="2022-03-24T16:14:44.574" v="5545"/>
          <ac:spMkLst>
            <pc:docMk/>
            <pc:sldMk cId="450961956" sldId="812"/>
            <ac:spMk id="696" creationId="{A2DCA16A-E89D-4EA6-9035-D7DAFD809414}"/>
          </ac:spMkLst>
        </pc:spChg>
        <pc:spChg chg="mod">
          <ac:chgData name="Thomas" userId="575d030b64f4584e" providerId="LiveId" clId="{71734FF0-E7BD-4E37-AB70-FA70FFC7C74A}" dt="2022-03-24T16:14:44.574" v="5545"/>
          <ac:spMkLst>
            <pc:docMk/>
            <pc:sldMk cId="450961956" sldId="812"/>
            <ac:spMk id="697" creationId="{1A88C170-7011-4F1F-8433-F80EFDFDDBA2}"/>
          </ac:spMkLst>
        </pc:spChg>
        <pc:spChg chg="mod">
          <ac:chgData name="Thomas" userId="575d030b64f4584e" providerId="LiveId" clId="{71734FF0-E7BD-4E37-AB70-FA70FFC7C74A}" dt="2022-03-24T16:14:44.574" v="5545"/>
          <ac:spMkLst>
            <pc:docMk/>
            <pc:sldMk cId="450961956" sldId="812"/>
            <ac:spMk id="698" creationId="{34632F55-AD67-4E71-B521-32321716A223}"/>
          </ac:spMkLst>
        </pc:spChg>
        <pc:spChg chg="mod">
          <ac:chgData name="Thomas" userId="575d030b64f4584e" providerId="LiveId" clId="{71734FF0-E7BD-4E37-AB70-FA70FFC7C74A}" dt="2022-03-24T16:14:44.574" v="5545"/>
          <ac:spMkLst>
            <pc:docMk/>
            <pc:sldMk cId="450961956" sldId="812"/>
            <ac:spMk id="700" creationId="{14E9802A-1C9A-426F-AABB-38167FD4DB64}"/>
          </ac:spMkLst>
        </pc:spChg>
        <pc:spChg chg="mod">
          <ac:chgData name="Thomas" userId="575d030b64f4584e" providerId="LiveId" clId="{71734FF0-E7BD-4E37-AB70-FA70FFC7C74A}" dt="2022-03-24T16:14:44.574" v="5545"/>
          <ac:spMkLst>
            <pc:docMk/>
            <pc:sldMk cId="450961956" sldId="812"/>
            <ac:spMk id="701" creationId="{33BF8E6F-96B6-4236-A7C8-656CBE73647D}"/>
          </ac:spMkLst>
        </pc:spChg>
        <pc:spChg chg="mod">
          <ac:chgData name="Thomas" userId="575d030b64f4584e" providerId="LiveId" clId="{71734FF0-E7BD-4E37-AB70-FA70FFC7C74A}" dt="2022-03-24T16:14:44.574" v="5545"/>
          <ac:spMkLst>
            <pc:docMk/>
            <pc:sldMk cId="450961956" sldId="812"/>
            <ac:spMk id="702" creationId="{71FE4143-033C-43BC-AB21-44DE851FBCE7}"/>
          </ac:spMkLst>
        </pc:spChg>
        <pc:spChg chg="mod">
          <ac:chgData name="Thomas" userId="575d030b64f4584e" providerId="LiveId" clId="{71734FF0-E7BD-4E37-AB70-FA70FFC7C74A}" dt="2022-03-24T16:14:44.574" v="5545"/>
          <ac:spMkLst>
            <pc:docMk/>
            <pc:sldMk cId="450961956" sldId="812"/>
            <ac:spMk id="703" creationId="{24294DEE-6908-4C63-90A1-64BB589823B6}"/>
          </ac:spMkLst>
        </pc:spChg>
        <pc:spChg chg="mod">
          <ac:chgData name="Thomas" userId="575d030b64f4584e" providerId="LiveId" clId="{71734FF0-E7BD-4E37-AB70-FA70FFC7C74A}" dt="2022-03-24T16:14:44.574" v="5545"/>
          <ac:spMkLst>
            <pc:docMk/>
            <pc:sldMk cId="450961956" sldId="812"/>
            <ac:spMk id="704" creationId="{6EC2311B-9F8F-41E6-9265-EDCD2101CDC3}"/>
          </ac:spMkLst>
        </pc:spChg>
        <pc:spChg chg="mod">
          <ac:chgData name="Thomas" userId="575d030b64f4584e" providerId="LiveId" clId="{71734FF0-E7BD-4E37-AB70-FA70FFC7C74A}" dt="2022-03-24T16:14:44.574" v="5545"/>
          <ac:spMkLst>
            <pc:docMk/>
            <pc:sldMk cId="450961956" sldId="812"/>
            <ac:spMk id="706" creationId="{8C953636-27FF-4ED7-B2F7-E3E7D1668707}"/>
          </ac:spMkLst>
        </pc:spChg>
        <pc:spChg chg="mod">
          <ac:chgData name="Thomas" userId="575d030b64f4584e" providerId="LiveId" clId="{71734FF0-E7BD-4E37-AB70-FA70FFC7C74A}" dt="2022-03-24T16:14:44.574" v="5545"/>
          <ac:spMkLst>
            <pc:docMk/>
            <pc:sldMk cId="450961956" sldId="812"/>
            <ac:spMk id="707" creationId="{C1C5859D-398E-4052-8729-D33751057AE5}"/>
          </ac:spMkLst>
        </pc:spChg>
        <pc:spChg chg="mod">
          <ac:chgData name="Thomas" userId="575d030b64f4584e" providerId="LiveId" clId="{71734FF0-E7BD-4E37-AB70-FA70FFC7C74A}" dt="2022-03-24T16:14:44.574" v="5545"/>
          <ac:spMkLst>
            <pc:docMk/>
            <pc:sldMk cId="450961956" sldId="812"/>
            <ac:spMk id="708" creationId="{D12071EB-AF85-4B0B-A621-71092A3B462D}"/>
          </ac:spMkLst>
        </pc:spChg>
        <pc:spChg chg="mod">
          <ac:chgData name="Thomas" userId="575d030b64f4584e" providerId="LiveId" clId="{71734FF0-E7BD-4E37-AB70-FA70FFC7C74A}" dt="2022-03-24T16:14:44.574" v="5545"/>
          <ac:spMkLst>
            <pc:docMk/>
            <pc:sldMk cId="450961956" sldId="812"/>
            <ac:spMk id="709" creationId="{A70E5689-89E8-46E6-9EB1-224C1A585D4C}"/>
          </ac:spMkLst>
        </pc:spChg>
        <pc:spChg chg="mod">
          <ac:chgData name="Thomas" userId="575d030b64f4584e" providerId="LiveId" clId="{71734FF0-E7BD-4E37-AB70-FA70FFC7C74A}" dt="2022-03-24T16:14:44.574" v="5545"/>
          <ac:spMkLst>
            <pc:docMk/>
            <pc:sldMk cId="450961956" sldId="812"/>
            <ac:spMk id="711" creationId="{65EFBA27-8FF9-4ACB-A5E4-BB7308F352E5}"/>
          </ac:spMkLst>
        </pc:spChg>
        <pc:spChg chg="mod">
          <ac:chgData name="Thomas" userId="575d030b64f4584e" providerId="LiveId" clId="{71734FF0-E7BD-4E37-AB70-FA70FFC7C74A}" dt="2022-03-24T16:14:44.574" v="5545"/>
          <ac:spMkLst>
            <pc:docMk/>
            <pc:sldMk cId="450961956" sldId="812"/>
            <ac:spMk id="712" creationId="{9EE5B514-49BA-4C5F-A347-A02B27B343C3}"/>
          </ac:spMkLst>
        </pc:spChg>
        <pc:spChg chg="mod">
          <ac:chgData name="Thomas" userId="575d030b64f4584e" providerId="LiveId" clId="{71734FF0-E7BD-4E37-AB70-FA70FFC7C74A}" dt="2022-03-24T16:14:44.574" v="5545"/>
          <ac:spMkLst>
            <pc:docMk/>
            <pc:sldMk cId="450961956" sldId="812"/>
            <ac:spMk id="713" creationId="{1B82F88C-A257-431F-B120-126A3B8E023D}"/>
          </ac:spMkLst>
        </pc:spChg>
        <pc:spChg chg="mod">
          <ac:chgData name="Thomas" userId="575d030b64f4584e" providerId="LiveId" clId="{71734FF0-E7BD-4E37-AB70-FA70FFC7C74A}" dt="2022-03-24T16:14:44.574" v="5545"/>
          <ac:spMkLst>
            <pc:docMk/>
            <pc:sldMk cId="450961956" sldId="812"/>
            <ac:spMk id="714" creationId="{E63ACBA9-5116-4A70-9803-EAF5F9F3D8EA}"/>
          </ac:spMkLst>
        </pc:spChg>
        <pc:spChg chg="mod">
          <ac:chgData name="Thomas" userId="575d030b64f4584e" providerId="LiveId" clId="{71734FF0-E7BD-4E37-AB70-FA70FFC7C74A}" dt="2022-03-24T16:14:44.574" v="5545"/>
          <ac:spMkLst>
            <pc:docMk/>
            <pc:sldMk cId="450961956" sldId="812"/>
            <ac:spMk id="715" creationId="{FA81411A-85C2-484C-96A9-B4465CFE2C3C}"/>
          </ac:spMkLst>
        </pc:spChg>
        <pc:spChg chg="mod">
          <ac:chgData name="Thomas" userId="575d030b64f4584e" providerId="LiveId" clId="{71734FF0-E7BD-4E37-AB70-FA70FFC7C74A}" dt="2022-03-24T16:14:44.574" v="5545"/>
          <ac:spMkLst>
            <pc:docMk/>
            <pc:sldMk cId="450961956" sldId="812"/>
            <ac:spMk id="716" creationId="{0A177893-5D4E-45FF-9348-2D9C88286A4D}"/>
          </ac:spMkLst>
        </pc:spChg>
        <pc:spChg chg="mod">
          <ac:chgData name="Thomas" userId="575d030b64f4584e" providerId="LiveId" clId="{71734FF0-E7BD-4E37-AB70-FA70FFC7C74A}" dt="2022-03-24T16:14:44.574" v="5545"/>
          <ac:spMkLst>
            <pc:docMk/>
            <pc:sldMk cId="450961956" sldId="812"/>
            <ac:spMk id="718" creationId="{4B0E2EA2-B144-44E8-9681-F6840EF8B364}"/>
          </ac:spMkLst>
        </pc:spChg>
        <pc:spChg chg="mod">
          <ac:chgData name="Thomas" userId="575d030b64f4584e" providerId="LiveId" clId="{71734FF0-E7BD-4E37-AB70-FA70FFC7C74A}" dt="2022-03-24T16:14:44.574" v="5545"/>
          <ac:spMkLst>
            <pc:docMk/>
            <pc:sldMk cId="450961956" sldId="812"/>
            <ac:spMk id="719" creationId="{8AF9BC18-E5C6-44F0-B39A-0FC0BE9EFC20}"/>
          </ac:spMkLst>
        </pc:spChg>
        <pc:spChg chg="mod">
          <ac:chgData name="Thomas" userId="575d030b64f4584e" providerId="LiveId" clId="{71734FF0-E7BD-4E37-AB70-FA70FFC7C74A}" dt="2022-03-24T16:14:44.574" v="5545"/>
          <ac:spMkLst>
            <pc:docMk/>
            <pc:sldMk cId="450961956" sldId="812"/>
            <ac:spMk id="720" creationId="{4AF82C42-D11C-4537-8047-21906B26EFFD}"/>
          </ac:spMkLst>
        </pc:spChg>
        <pc:spChg chg="mod">
          <ac:chgData name="Thomas" userId="575d030b64f4584e" providerId="LiveId" clId="{71734FF0-E7BD-4E37-AB70-FA70FFC7C74A}" dt="2022-03-24T16:14:44.574" v="5545"/>
          <ac:spMkLst>
            <pc:docMk/>
            <pc:sldMk cId="450961956" sldId="812"/>
            <ac:spMk id="721" creationId="{DE2C5479-8790-4630-9DDB-44C30B84606C}"/>
          </ac:spMkLst>
        </pc:spChg>
        <pc:spChg chg="mod">
          <ac:chgData name="Thomas" userId="575d030b64f4584e" providerId="LiveId" clId="{71734FF0-E7BD-4E37-AB70-FA70FFC7C74A}" dt="2022-03-24T16:14:44.574" v="5545"/>
          <ac:spMkLst>
            <pc:docMk/>
            <pc:sldMk cId="450961956" sldId="812"/>
            <ac:spMk id="723" creationId="{2C735ABC-AADA-432A-9080-7559D31972A6}"/>
          </ac:spMkLst>
        </pc:spChg>
        <pc:spChg chg="mod">
          <ac:chgData name="Thomas" userId="575d030b64f4584e" providerId="LiveId" clId="{71734FF0-E7BD-4E37-AB70-FA70FFC7C74A}" dt="2022-03-24T16:14:44.574" v="5545"/>
          <ac:spMkLst>
            <pc:docMk/>
            <pc:sldMk cId="450961956" sldId="812"/>
            <ac:spMk id="724" creationId="{0D86B2E1-B3A2-4DEB-AD86-E8921A31252C}"/>
          </ac:spMkLst>
        </pc:spChg>
        <pc:spChg chg="mod">
          <ac:chgData name="Thomas" userId="575d030b64f4584e" providerId="LiveId" clId="{71734FF0-E7BD-4E37-AB70-FA70FFC7C74A}" dt="2022-03-24T16:14:44.574" v="5545"/>
          <ac:spMkLst>
            <pc:docMk/>
            <pc:sldMk cId="450961956" sldId="812"/>
            <ac:spMk id="725" creationId="{A6F366E5-0458-4013-922F-1AF977C85D4D}"/>
          </ac:spMkLst>
        </pc:spChg>
        <pc:spChg chg="mod">
          <ac:chgData name="Thomas" userId="575d030b64f4584e" providerId="LiveId" clId="{71734FF0-E7BD-4E37-AB70-FA70FFC7C74A}" dt="2022-03-24T16:14:44.574" v="5545"/>
          <ac:spMkLst>
            <pc:docMk/>
            <pc:sldMk cId="450961956" sldId="812"/>
            <ac:spMk id="727" creationId="{F2D31EE0-10A8-4EC2-8471-A4A932954EF7}"/>
          </ac:spMkLst>
        </pc:spChg>
        <pc:spChg chg="mod">
          <ac:chgData name="Thomas" userId="575d030b64f4584e" providerId="LiveId" clId="{71734FF0-E7BD-4E37-AB70-FA70FFC7C74A}" dt="2022-03-24T16:14:44.574" v="5545"/>
          <ac:spMkLst>
            <pc:docMk/>
            <pc:sldMk cId="450961956" sldId="812"/>
            <ac:spMk id="728" creationId="{631C953A-A4B2-45FE-9414-FB81364CD2B8}"/>
          </ac:spMkLst>
        </pc:spChg>
        <pc:spChg chg="mod">
          <ac:chgData name="Thomas" userId="575d030b64f4584e" providerId="LiveId" clId="{71734FF0-E7BD-4E37-AB70-FA70FFC7C74A}" dt="2022-03-24T16:14:44.574" v="5545"/>
          <ac:spMkLst>
            <pc:docMk/>
            <pc:sldMk cId="450961956" sldId="812"/>
            <ac:spMk id="729" creationId="{731A1207-3EAD-4E54-9B19-F4BAA188145F}"/>
          </ac:spMkLst>
        </pc:spChg>
        <pc:spChg chg="mod">
          <ac:chgData name="Thomas" userId="575d030b64f4584e" providerId="LiveId" clId="{71734FF0-E7BD-4E37-AB70-FA70FFC7C74A}" dt="2022-03-24T16:14:44.574" v="5545"/>
          <ac:spMkLst>
            <pc:docMk/>
            <pc:sldMk cId="450961956" sldId="812"/>
            <ac:spMk id="731" creationId="{BC78A5CF-930C-4152-9AEC-12F48498D4FF}"/>
          </ac:spMkLst>
        </pc:spChg>
        <pc:spChg chg="mod">
          <ac:chgData name="Thomas" userId="575d030b64f4584e" providerId="LiveId" clId="{71734FF0-E7BD-4E37-AB70-FA70FFC7C74A}" dt="2022-03-24T16:14:44.574" v="5545"/>
          <ac:spMkLst>
            <pc:docMk/>
            <pc:sldMk cId="450961956" sldId="812"/>
            <ac:spMk id="732" creationId="{9ABC62C2-69FE-45E4-A2F0-0B65BD8A5535}"/>
          </ac:spMkLst>
        </pc:spChg>
        <pc:spChg chg="mod">
          <ac:chgData name="Thomas" userId="575d030b64f4584e" providerId="LiveId" clId="{71734FF0-E7BD-4E37-AB70-FA70FFC7C74A}" dt="2022-03-24T16:14:44.574" v="5545"/>
          <ac:spMkLst>
            <pc:docMk/>
            <pc:sldMk cId="450961956" sldId="812"/>
            <ac:spMk id="733" creationId="{4E356787-7964-47F5-9ECA-DB4829B7696C}"/>
          </ac:spMkLst>
        </pc:spChg>
        <pc:spChg chg="mod">
          <ac:chgData name="Thomas" userId="575d030b64f4584e" providerId="LiveId" clId="{71734FF0-E7BD-4E37-AB70-FA70FFC7C74A}" dt="2022-03-24T16:14:44.574" v="5545"/>
          <ac:spMkLst>
            <pc:docMk/>
            <pc:sldMk cId="450961956" sldId="812"/>
            <ac:spMk id="735" creationId="{90366BD2-A2CE-45CA-9201-98D2AF72A224}"/>
          </ac:spMkLst>
        </pc:spChg>
        <pc:spChg chg="mod">
          <ac:chgData name="Thomas" userId="575d030b64f4584e" providerId="LiveId" clId="{71734FF0-E7BD-4E37-AB70-FA70FFC7C74A}" dt="2022-03-24T16:14:44.574" v="5545"/>
          <ac:spMkLst>
            <pc:docMk/>
            <pc:sldMk cId="450961956" sldId="812"/>
            <ac:spMk id="736" creationId="{CAA5ED5F-E65E-424A-B9D5-153F309FEFAD}"/>
          </ac:spMkLst>
        </pc:spChg>
        <pc:spChg chg="mod">
          <ac:chgData name="Thomas" userId="575d030b64f4584e" providerId="LiveId" clId="{71734FF0-E7BD-4E37-AB70-FA70FFC7C74A}" dt="2022-03-24T16:14:44.574" v="5545"/>
          <ac:spMkLst>
            <pc:docMk/>
            <pc:sldMk cId="450961956" sldId="812"/>
            <ac:spMk id="738" creationId="{E5B5FDFB-51F1-4C1A-9126-A298AE8A16EC}"/>
          </ac:spMkLst>
        </pc:spChg>
        <pc:spChg chg="mod">
          <ac:chgData name="Thomas" userId="575d030b64f4584e" providerId="LiveId" clId="{71734FF0-E7BD-4E37-AB70-FA70FFC7C74A}" dt="2022-03-24T16:14:44.574" v="5545"/>
          <ac:spMkLst>
            <pc:docMk/>
            <pc:sldMk cId="450961956" sldId="812"/>
            <ac:spMk id="739" creationId="{B9AAF98C-8389-41AE-83C5-F3555BD63A95}"/>
          </ac:spMkLst>
        </pc:spChg>
        <pc:spChg chg="mod">
          <ac:chgData name="Thomas" userId="575d030b64f4584e" providerId="LiveId" clId="{71734FF0-E7BD-4E37-AB70-FA70FFC7C74A}" dt="2022-03-24T16:14:44.574" v="5545"/>
          <ac:spMkLst>
            <pc:docMk/>
            <pc:sldMk cId="450961956" sldId="812"/>
            <ac:spMk id="740" creationId="{F586C96C-9B85-4AA9-A4BB-300C72B1656B}"/>
          </ac:spMkLst>
        </pc:spChg>
        <pc:spChg chg="mod">
          <ac:chgData name="Thomas" userId="575d030b64f4584e" providerId="LiveId" clId="{71734FF0-E7BD-4E37-AB70-FA70FFC7C74A}" dt="2022-03-24T16:14:44.574" v="5545"/>
          <ac:spMkLst>
            <pc:docMk/>
            <pc:sldMk cId="450961956" sldId="812"/>
            <ac:spMk id="741" creationId="{C7116FF8-3ECD-4A7A-993F-7431425C8F39}"/>
          </ac:spMkLst>
        </pc:spChg>
        <pc:spChg chg="add mod">
          <ac:chgData name="Thomas" userId="575d030b64f4584e" providerId="LiveId" clId="{71734FF0-E7BD-4E37-AB70-FA70FFC7C74A}" dt="2022-03-24T16:14:44.574" v="5545"/>
          <ac:spMkLst>
            <pc:docMk/>
            <pc:sldMk cId="450961956" sldId="812"/>
            <ac:spMk id="742" creationId="{58C6322A-73C3-4A88-9D91-16AB5DE69F20}"/>
          </ac:spMkLst>
        </pc:spChg>
        <pc:spChg chg="mod">
          <ac:chgData name="Thomas" userId="575d030b64f4584e" providerId="LiveId" clId="{71734FF0-E7BD-4E37-AB70-FA70FFC7C74A}" dt="2022-03-24T16:14:44.574" v="5545"/>
          <ac:spMkLst>
            <pc:docMk/>
            <pc:sldMk cId="450961956" sldId="812"/>
            <ac:spMk id="744" creationId="{C7FAA74D-B91A-4CD3-87D1-8AABDB9B24EA}"/>
          </ac:spMkLst>
        </pc:spChg>
        <pc:spChg chg="mod">
          <ac:chgData name="Thomas" userId="575d030b64f4584e" providerId="LiveId" clId="{71734FF0-E7BD-4E37-AB70-FA70FFC7C74A}" dt="2022-03-24T16:14:44.574" v="5545"/>
          <ac:spMkLst>
            <pc:docMk/>
            <pc:sldMk cId="450961956" sldId="812"/>
            <ac:spMk id="745" creationId="{8C850A80-6C73-4EA0-8DB2-302A4A907103}"/>
          </ac:spMkLst>
        </pc:spChg>
        <pc:spChg chg="mod">
          <ac:chgData name="Thomas" userId="575d030b64f4584e" providerId="LiveId" clId="{71734FF0-E7BD-4E37-AB70-FA70FFC7C74A}" dt="2022-03-24T16:14:44.574" v="5545"/>
          <ac:spMkLst>
            <pc:docMk/>
            <pc:sldMk cId="450961956" sldId="812"/>
            <ac:spMk id="746" creationId="{FEB0C04C-5A67-48C6-BA54-08D28021F9FA}"/>
          </ac:spMkLst>
        </pc:spChg>
        <pc:spChg chg="mod">
          <ac:chgData name="Thomas" userId="575d030b64f4584e" providerId="LiveId" clId="{71734FF0-E7BD-4E37-AB70-FA70FFC7C74A}" dt="2022-03-24T16:14:44.574" v="5545"/>
          <ac:spMkLst>
            <pc:docMk/>
            <pc:sldMk cId="450961956" sldId="812"/>
            <ac:spMk id="748" creationId="{C02EC18A-51D6-4194-B608-46EF70C39A6E}"/>
          </ac:spMkLst>
        </pc:spChg>
        <pc:spChg chg="mod">
          <ac:chgData name="Thomas" userId="575d030b64f4584e" providerId="LiveId" clId="{71734FF0-E7BD-4E37-AB70-FA70FFC7C74A}" dt="2022-03-24T16:14:44.574" v="5545"/>
          <ac:spMkLst>
            <pc:docMk/>
            <pc:sldMk cId="450961956" sldId="812"/>
            <ac:spMk id="749" creationId="{A7CF0B58-D505-4280-A751-467B24C92C66}"/>
          </ac:spMkLst>
        </pc:spChg>
        <pc:spChg chg="mod">
          <ac:chgData name="Thomas" userId="575d030b64f4584e" providerId="LiveId" clId="{71734FF0-E7BD-4E37-AB70-FA70FFC7C74A}" dt="2022-03-24T16:14:44.574" v="5545"/>
          <ac:spMkLst>
            <pc:docMk/>
            <pc:sldMk cId="450961956" sldId="812"/>
            <ac:spMk id="751" creationId="{4FBB465F-9B10-434D-9468-12F578B9C38B}"/>
          </ac:spMkLst>
        </pc:spChg>
        <pc:spChg chg="mod">
          <ac:chgData name="Thomas" userId="575d030b64f4584e" providerId="LiveId" clId="{71734FF0-E7BD-4E37-AB70-FA70FFC7C74A}" dt="2022-03-24T16:14:44.574" v="5545"/>
          <ac:spMkLst>
            <pc:docMk/>
            <pc:sldMk cId="450961956" sldId="812"/>
            <ac:spMk id="752" creationId="{79A88710-188A-4BDB-8560-864F98F5054E}"/>
          </ac:spMkLst>
        </pc:spChg>
        <pc:spChg chg="mod">
          <ac:chgData name="Thomas" userId="575d030b64f4584e" providerId="LiveId" clId="{71734FF0-E7BD-4E37-AB70-FA70FFC7C74A}" dt="2022-03-24T16:14:44.574" v="5545"/>
          <ac:spMkLst>
            <pc:docMk/>
            <pc:sldMk cId="450961956" sldId="812"/>
            <ac:spMk id="753" creationId="{E59C1BD1-45BD-4A6F-A16E-4D524953F335}"/>
          </ac:spMkLst>
        </pc:spChg>
        <pc:spChg chg="mod">
          <ac:chgData name="Thomas" userId="575d030b64f4584e" providerId="LiveId" clId="{71734FF0-E7BD-4E37-AB70-FA70FFC7C74A}" dt="2022-03-24T16:14:44.574" v="5545"/>
          <ac:spMkLst>
            <pc:docMk/>
            <pc:sldMk cId="450961956" sldId="812"/>
            <ac:spMk id="754" creationId="{1E9A6BDD-8CCB-4391-81B2-9E35A37DC473}"/>
          </ac:spMkLst>
        </pc:spChg>
        <pc:spChg chg="mod">
          <ac:chgData name="Thomas" userId="575d030b64f4584e" providerId="LiveId" clId="{71734FF0-E7BD-4E37-AB70-FA70FFC7C74A}" dt="2022-03-24T16:14:44.574" v="5545"/>
          <ac:spMkLst>
            <pc:docMk/>
            <pc:sldMk cId="450961956" sldId="812"/>
            <ac:spMk id="755" creationId="{C6E34E7A-BD61-4812-83CF-36ADBDA775C3}"/>
          </ac:spMkLst>
        </pc:spChg>
        <pc:spChg chg="mod">
          <ac:chgData name="Thomas" userId="575d030b64f4584e" providerId="LiveId" clId="{71734FF0-E7BD-4E37-AB70-FA70FFC7C74A}" dt="2022-03-24T16:14:44.574" v="5545"/>
          <ac:spMkLst>
            <pc:docMk/>
            <pc:sldMk cId="450961956" sldId="812"/>
            <ac:spMk id="757" creationId="{D5DCE85A-167D-470E-AB33-DF1099D6E8B9}"/>
          </ac:spMkLst>
        </pc:spChg>
        <pc:spChg chg="mod">
          <ac:chgData name="Thomas" userId="575d030b64f4584e" providerId="LiveId" clId="{71734FF0-E7BD-4E37-AB70-FA70FFC7C74A}" dt="2022-03-24T16:14:44.574" v="5545"/>
          <ac:spMkLst>
            <pc:docMk/>
            <pc:sldMk cId="450961956" sldId="812"/>
            <ac:spMk id="758" creationId="{6AF9F4FF-4314-46A1-9290-F4B6E984C2D0}"/>
          </ac:spMkLst>
        </pc:spChg>
        <pc:spChg chg="mod">
          <ac:chgData name="Thomas" userId="575d030b64f4584e" providerId="LiveId" clId="{71734FF0-E7BD-4E37-AB70-FA70FFC7C74A}" dt="2022-03-24T16:14:44.574" v="5545"/>
          <ac:spMkLst>
            <pc:docMk/>
            <pc:sldMk cId="450961956" sldId="812"/>
            <ac:spMk id="760" creationId="{0353A09B-961D-4EAB-9462-EE5BBA818317}"/>
          </ac:spMkLst>
        </pc:spChg>
        <pc:spChg chg="mod">
          <ac:chgData name="Thomas" userId="575d030b64f4584e" providerId="LiveId" clId="{71734FF0-E7BD-4E37-AB70-FA70FFC7C74A}" dt="2022-03-24T16:14:44.574" v="5545"/>
          <ac:spMkLst>
            <pc:docMk/>
            <pc:sldMk cId="450961956" sldId="812"/>
            <ac:spMk id="761" creationId="{62E51845-FDD3-4740-A063-B2829BFDA216}"/>
          </ac:spMkLst>
        </pc:spChg>
        <pc:spChg chg="mod">
          <ac:chgData name="Thomas" userId="575d030b64f4584e" providerId="LiveId" clId="{71734FF0-E7BD-4E37-AB70-FA70FFC7C74A}" dt="2022-03-24T16:14:44.574" v="5545"/>
          <ac:spMkLst>
            <pc:docMk/>
            <pc:sldMk cId="450961956" sldId="812"/>
            <ac:spMk id="763" creationId="{5289FC6F-CA71-417F-901B-41726DFDD7FE}"/>
          </ac:spMkLst>
        </pc:spChg>
        <pc:spChg chg="mod">
          <ac:chgData name="Thomas" userId="575d030b64f4584e" providerId="LiveId" clId="{71734FF0-E7BD-4E37-AB70-FA70FFC7C74A}" dt="2022-03-24T16:14:44.574" v="5545"/>
          <ac:spMkLst>
            <pc:docMk/>
            <pc:sldMk cId="450961956" sldId="812"/>
            <ac:spMk id="764" creationId="{15010240-87FE-44D5-B8DA-D17E63EA0377}"/>
          </ac:spMkLst>
        </pc:spChg>
        <pc:spChg chg="mod">
          <ac:chgData name="Thomas" userId="575d030b64f4584e" providerId="LiveId" clId="{71734FF0-E7BD-4E37-AB70-FA70FFC7C74A}" dt="2022-03-24T16:14:44.574" v="5545"/>
          <ac:spMkLst>
            <pc:docMk/>
            <pc:sldMk cId="450961956" sldId="812"/>
            <ac:spMk id="766" creationId="{F6184648-65C8-4985-A80C-82C9F19ADB5D}"/>
          </ac:spMkLst>
        </pc:spChg>
        <pc:spChg chg="mod">
          <ac:chgData name="Thomas" userId="575d030b64f4584e" providerId="LiveId" clId="{71734FF0-E7BD-4E37-AB70-FA70FFC7C74A}" dt="2022-03-24T16:14:44.574" v="5545"/>
          <ac:spMkLst>
            <pc:docMk/>
            <pc:sldMk cId="450961956" sldId="812"/>
            <ac:spMk id="767" creationId="{CE23DF3B-C404-4B91-BFBB-C8137824986C}"/>
          </ac:spMkLst>
        </pc:spChg>
        <pc:spChg chg="mod">
          <ac:chgData name="Thomas" userId="575d030b64f4584e" providerId="LiveId" clId="{71734FF0-E7BD-4E37-AB70-FA70FFC7C74A}" dt="2022-03-24T16:14:44.574" v="5545"/>
          <ac:spMkLst>
            <pc:docMk/>
            <pc:sldMk cId="450961956" sldId="812"/>
            <ac:spMk id="769" creationId="{18CC01F1-A185-4BF3-AD70-7896F7714A97}"/>
          </ac:spMkLst>
        </pc:spChg>
        <pc:spChg chg="mod">
          <ac:chgData name="Thomas" userId="575d030b64f4584e" providerId="LiveId" clId="{71734FF0-E7BD-4E37-AB70-FA70FFC7C74A}" dt="2022-03-24T16:14:44.574" v="5545"/>
          <ac:spMkLst>
            <pc:docMk/>
            <pc:sldMk cId="450961956" sldId="812"/>
            <ac:spMk id="770" creationId="{891C14E1-64B3-471F-9098-BEC988CD5169}"/>
          </ac:spMkLst>
        </pc:spChg>
        <pc:spChg chg="mod">
          <ac:chgData name="Thomas" userId="575d030b64f4584e" providerId="LiveId" clId="{71734FF0-E7BD-4E37-AB70-FA70FFC7C74A}" dt="2022-03-24T16:14:44.574" v="5545"/>
          <ac:spMkLst>
            <pc:docMk/>
            <pc:sldMk cId="450961956" sldId="812"/>
            <ac:spMk id="771" creationId="{6C6B4865-0DD4-4051-B982-96D364C95051}"/>
          </ac:spMkLst>
        </pc:spChg>
        <pc:spChg chg="mod">
          <ac:chgData name="Thomas" userId="575d030b64f4584e" providerId="LiveId" clId="{71734FF0-E7BD-4E37-AB70-FA70FFC7C74A}" dt="2022-03-24T16:14:44.574" v="5545"/>
          <ac:spMkLst>
            <pc:docMk/>
            <pc:sldMk cId="450961956" sldId="812"/>
            <ac:spMk id="773" creationId="{573FA4EE-3F75-4903-9DBA-72040DDB307F}"/>
          </ac:spMkLst>
        </pc:spChg>
        <pc:spChg chg="mod">
          <ac:chgData name="Thomas" userId="575d030b64f4584e" providerId="LiveId" clId="{71734FF0-E7BD-4E37-AB70-FA70FFC7C74A}" dt="2022-03-24T16:14:44.574" v="5545"/>
          <ac:spMkLst>
            <pc:docMk/>
            <pc:sldMk cId="450961956" sldId="812"/>
            <ac:spMk id="774" creationId="{1D46DA64-945B-440C-9A1B-EF2E016E8FAE}"/>
          </ac:spMkLst>
        </pc:spChg>
        <pc:spChg chg="mod">
          <ac:chgData name="Thomas" userId="575d030b64f4584e" providerId="LiveId" clId="{71734FF0-E7BD-4E37-AB70-FA70FFC7C74A}" dt="2022-03-24T16:14:44.574" v="5545"/>
          <ac:spMkLst>
            <pc:docMk/>
            <pc:sldMk cId="450961956" sldId="812"/>
            <ac:spMk id="775" creationId="{139FA980-87CC-40B9-9025-66475D73C3D9}"/>
          </ac:spMkLst>
        </pc:spChg>
        <pc:spChg chg="add mod">
          <ac:chgData name="Thomas" userId="575d030b64f4584e" providerId="LiveId" clId="{71734FF0-E7BD-4E37-AB70-FA70FFC7C74A}" dt="2022-03-24T16:14:44.574" v="5545"/>
          <ac:spMkLst>
            <pc:docMk/>
            <pc:sldMk cId="450961956" sldId="812"/>
            <ac:spMk id="776" creationId="{554DB2EC-7B14-433D-877E-11AF2AE2CCF2}"/>
          </ac:spMkLst>
        </pc:spChg>
        <pc:spChg chg="add mod">
          <ac:chgData name="Thomas" userId="575d030b64f4584e" providerId="LiveId" clId="{71734FF0-E7BD-4E37-AB70-FA70FFC7C74A}" dt="2022-03-24T16:14:44.574" v="5545"/>
          <ac:spMkLst>
            <pc:docMk/>
            <pc:sldMk cId="450961956" sldId="812"/>
            <ac:spMk id="777" creationId="{B777E492-0959-4598-BA69-B5AFC39B73AB}"/>
          </ac:spMkLst>
        </pc:spChg>
        <pc:spChg chg="mod">
          <ac:chgData name="Thomas" userId="575d030b64f4584e" providerId="LiveId" clId="{71734FF0-E7BD-4E37-AB70-FA70FFC7C74A}" dt="2022-03-24T16:14:44.574" v="5545"/>
          <ac:spMkLst>
            <pc:docMk/>
            <pc:sldMk cId="450961956" sldId="812"/>
            <ac:spMk id="779" creationId="{D36D4262-81D0-48CB-A99E-B810D1AB32A6}"/>
          </ac:spMkLst>
        </pc:spChg>
        <pc:spChg chg="mod">
          <ac:chgData name="Thomas" userId="575d030b64f4584e" providerId="LiveId" clId="{71734FF0-E7BD-4E37-AB70-FA70FFC7C74A}" dt="2022-03-24T16:14:44.574" v="5545"/>
          <ac:spMkLst>
            <pc:docMk/>
            <pc:sldMk cId="450961956" sldId="812"/>
            <ac:spMk id="780" creationId="{00A60658-FB6D-46C7-9D17-9A51BD149499}"/>
          </ac:spMkLst>
        </pc:spChg>
        <pc:spChg chg="add mod">
          <ac:chgData name="Thomas" userId="575d030b64f4584e" providerId="LiveId" clId="{71734FF0-E7BD-4E37-AB70-FA70FFC7C74A}" dt="2022-03-24T16:14:44.574" v="5545"/>
          <ac:spMkLst>
            <pc:docMk/>
            <pc:sldMk cId="450961956" sldId="812"/>
            <ac:spMk id="781" creationId="{F7A9496A-FBC5-4A37-9F51-A637A67E3A0A}"/>
          </ac:spMkLst>
        </pc:spChg>
        <pc:spChg chg="mod">
          <ac:chgData name="Thomas" userId="575d030b64f4584e" providerId="LiveId" clId="{71734FF0-E7BD-4E37-AB70-FA70FFC7C74A}" dt="2022-03-24T16:14:44.574" v="5545"/>
          <ac:spMkLst>
            <pc:docMk/>
            <pc:sldMk cId="450961956" sldId="812"/>
            <ac:spMk id="783" creationId="{69DF24C6-D7EC-4AF0-ABAE-507357F23132}"/>
          </ac:spMkLst>
        </pc:spChg>
        <pc:spChg chg="mod">
          <ac:chgData name="Thomas" userId="575d030b64f4584e" providerId="LiveId" clId="{71734FF0-E7BD-4E37-AB70-FA70FFC7C74A}" dt="2022-03-24T16:14:44.574" v="5545"/>
          <ac:spMkLst>
            <pc:docMk/>
            <pc:sldMk cId="450961956" sldId="812"/>
            <ac:spMk id="784" creationId="{6584EDBA-3A4D-4706-B0F0-D67C203839F3}"/>
          </ac:spMkLst>
        </pc:spChg>
        <pc:spChg chg="mod">
          <ac:chgData name="Thomas" userId="575d030b64f4584e" providerId="LiveId" clId="{71734FF0-E7BD-4E37-AB70-FA70FFC7C74A}" dt="2022-03-24T16:14:44.574" v="5545"/>
          <ac:spMkLst>
            <pc:docMk/>
            <pc:sldMk cId="450961956" sldId="812"/>
            <ac:spMk id="786" creationId="{F240B12F-C4D6-46C3-990C-0C5C17F17C9C}"/>
          </ac:spMkLst>
        </pc:spChg>
        <pc:spChg chg="mod">
          <ac:chgData name="Thomas" userId="575d030b64f4584e" providerId="LiveId" clId="{71734FF0-E7BD-4E37-AB70-FA70FFC7C74A}" dt="2022-03-24T16:14:44.574" v="5545"/>
          <ac:spMkLst>
            <pc:docMk/>
            <pc:sldMk cId="450961956" sldId="812"/>
            <ac:spMk id="787" creationId="{0981F9EE-4CA4-4E55-89BA-D62C9EBF11D5}"/>
          </ac:spMkLst>
        </pc:spChg>
        <pc:spChg chg="mod">
          <ac:chgData name="Thomas" userId="575d030b64f4584e" providerId="LiveId" clId="{71734FF0-E7BD-4E37-AB70-FA70FFC7C74A}" dt="2022-03-24T16:14:44.574" v="5545"/>
          <ac:spMkLst>
            <pc:docMk/>
            <pc:sldMk cId="450961956" sldId="812"/>
            <ac:spMk id="789" creationId="{CDA0F22C-7BA2-4E39-838F-8153153A7BC5}"/>
          </ac:spMkLst>
        </pc:spChg>
        <pc:spChg chg="mod">
          <ac:chgData name="Thomas" userId="575d030b64f4584e" providerId="LiveId" clId="{71734FF0-E7BD-4E37-AB70-FA70FFC7C74A}" dt="2022-03-24T16:14:44.574" v="5545"/>
          <ac:spMkLst>
            <pc:docMk/>
            <pc:sldMk cId="450961956" sldId="812"/>
            <ac:spMk id="790" creationId="{B1965F2E-D1B5-46BC-9C2D-7FE8CBA9E008}"/>
          </ac:spMkLst>
        </pc:spChg>
        <pc:spChg chg="mod">
          <ac:chgData name="Thomas" userId="575d030b64f4584e" providerId="LiveId" clId="{71734FF0-E7BD-4E37-AB70-FA70FFC7C74A}" dt="2022-03-24T16:14:44.574" v="5545"/>
          <ac:spMkLst>
            <pc:docMk/>
            <pc:sldMk cId="450961956" sldId="812"/>
            <ac:spMk id="792" creationId="{E21701BB-A281-42B9-BEAC-F2110264E43F}"/>
          </ac:spMkLst>
        </pc:spChg>
        <pc:spChg chg="mod">
          <ac:chgData name="Thomas" userId="575d030b64f4584e" providerId="LiveId" clId="{71734FF0-E7BD-4E37-AB70-FA70FFC7C74A}" dt="2022-03-24T16:14:44.574" v="5545"/>
          <ac:spMkLst>
            <pc:docMk/>
            <pc:sldMk cId="450961956" sldId="812"/>
            <ac:spMk id="793" creationId="{3EF45ED2-66D2-4CA0-810B-C9BCB0651433}"/>
          </ac:spMkLst>
        </pc:spChg>
        <pc:spChg chg="mod">
          <ac:chgData name="Thomas" userId="575d030b64f4584e" providerId="LiveId" clId="{71734FF0-E7BD-4E37-AB70-FA70FFC7C74A}" dt="2022-03-24T16:14:44.574" v="5545"/>
          <ac:spMkLst>
            <pc:docMk/>
            <pc:sldMk cId="450961956" sldId="812"/>
            <ac:spMk id="795" creationId="{5BC1CA50-48C8-458B-9ACE-6D8AE9287816}"/>
          </ac:spMkLst>
        </pc:spChg>
        <pc:spChg chg="mod">
          <ac:chgData name="Thomas" userId="575d030b64f4584e" providerId="LiveId" clId="{71734FF0-E7BD-4E37-AB70-FA70FFC7C74A}" dt="2022-03-24T16:14:44.574" v="5545"/>
          <ac:spMkLst>
            <pc:docMk/>
            <pc:sldMk cId="450961956" sldId="812"/>
            <ac:spMk id="796" creationId="{DB7FE481-E40C-4151-939D-5482D786F067}"/>
          </ac:spMkLst>
        </pc:spChg>
        <pc:spChg chg="mod">
          <ac:chgData name="Thomas" userId="575d030b64f4584e" providerId="LiveId" clId="{71734FF0-E7BD-4E37-AB70-FA70FFC7C74A}" dt="2022-03-24T16:14:44.574" v="5545"/>
          <ac:spMkLst>
            <pc:docMk/>
            <pc:sldMk cId="450961956" sldId="812"/>
            <ac:spMk id="798" creationId="{C4A68A70-F900-4A53-8D0D-53DA92887650}"/>
          </ac:spMkLst>
        </pc:spChg>
        <pc:spChg chg="mod">
          <ac:chgData name="Thomas" userId="575d030b64f4584e" providerId="LiveId" clId="{71734FF0-E7BD-4E37-AB70-FA70FFC7C74A}" dt="2022-03-24T16:14:44.574" v="5545"/>
          <ac:spMkLst>
            <pc:docMk/>
            <pc:sldMk cId="450961956" sldId="812"/>
            <ac:spMk id="799" creationId="{41E95D8C-4C5F-4A14-BC7D-37A808E970EE}"/>
          </ac:spMkLst>
        </pc:spChg>
        <pc:spChg chg="add mod">
          <ac:chgData name="Thomas" userId="575d030b64f4584e" providerId="LiveId" clId="{71734FF0-E7BD-4E37-AB70-FA70FFC7C74A}" dt="2022-03-24T16:14:44.574" v="5545"/>
          <ac:spMkLst>
            <pc:docMk/>
            <pc:sldMk cId="450961956" sldId="812"/>
            <ac:spMk id="800" creationId="{AB1432E7-985D-4A30-A28E-C6CE5FD05D57}"/>
          </ac:spMkLst>
        </pc:spChg>
        <pc:spChg chg="add mod">
          <ac:chgData name="Thomas" userId="575d030b64f4584e" providerId="LiveId" clId="{71734FF0-E7BD-4E37-AB70-FA70FFC7C74A}" dt="2022-03-24T16:14:44.574" v="5545"/>
          <ac:spMkLst>
            <pc:docMk/>
            <pc:sldMk cId="450961956" sldId="812"/>
            <ac:spMk id="801" creationId="{E2F92BFB-2EC8-4526-A99D-70FADE1F05A9}"/>
          </ac:spMkLst>
        </pc:spChg>
        <pc:spChg chg="mod">
          <ac:chgData name="Thomas" userId="575d030b64f4584e" providerId="LiveId" clId="{71734FF0-E7BD-4E37-AB70-FA70FFC7C74A}" dt="2022-03-24T16:14:44.574" v="5545"/>
          <ac:spMkLst>
            <pc:docMk/>
            <pc:sldMk cId="450961956" sldId="812"/>
            <ac:spMk id="803" creationId="{C369B33D-702A-4128-8909-82160B8DA8EC}"/>
          </ac:spMkLst>
        </pc:spChg>
        <pc:spChg chg="mod">
          <ac:chgData name="Thomas" userId="575d030b64f4584e" providerId="LiveId" clId="{71734FF0-E7BD-4E37-AB70-FA70FFC7C74A}" dt="2022-03-24T16:14:44.574" v="5545"/>
          <ac:spMkLst>
            <pc:docMk/>
            <pc:sldMk cId="450961956" sldId="812"/>
            <ac:spMk id="804" creationId="{ACD602D6-04DA-45AC-978E-4BE43503C267}"/>
          </ac:spMkLst>
        </pc:spChg>
        <pc:spChg chg="mod">
          <ac:chgData name="Thomas" userId="575d030b64f4584e" providerId="LiveId" clId="{71734FF0-E7BD-4E37-AB70-FA70FFC7C74A}" dt="2022-03-24T16:14:44.574" v="5545"/>
          <ac:spMkLst>
            <pc:docMk/>
            <pc:sldMk cId="450961956" sldId="812"/>
            <ac:spMk id="805" creationId="{0696B75C-6BE3-4613-9203-9F139C2E61CF}"/>
          </ac:spMkLst>
        </pc:spChg>
        <pc:spChg chg="mod">
          <ac:chgData name="Thomas" userId="575d030b64f4584e" providerId="LiveId" clId="{71734FF0-E7BD-4E37-AB70-FA70FFC7C74A}" dt="2022-03-24T16:14:44.574" v="5545"/>
          <ac:spMkLst>
            <pc:docMk/>
            <pc:sldMk cId="450961956" sldId="812"/>
            <ac:spMk id="806" creationId="{A1D29787-00B3-4F26-9184-C7D92B4DCFAA}"/>
          </ac:spMkLst>
        </pc:spChg>
        <pc:spChg chg="mod">
          <ac:chgData name="Thomas" userId="575d030b64f4584e" providerId="LiveId" clId="{71734FF0-E7BD-4E37-AB70-FA70FFC7C74A}" dt="2022-03-24T16:14:44.574" v="5545"/>
          <ac:spMkLst>
            <pc:docMk/>
            <pc:sldMk cId="450961956" sldId="812"/>
            <ac:spMk id="807" creationId="{0D305352-858C-4C66-8D86-22F2397C5C5B}"/>
          </ac:spMkLst>
        </pc:spChg>
        <pc:spChg chg="mod">
          <ac:chgData name="Thomas" userId="575d030b64f4584e" providerId="LiveId" clId="{71734FF0-E7BD-4E37-AB70-FA70FFC7C74A}" dt="2022-03-24T16:14:44.574" v="5545"/>
          <ac:spMkLst>
            <pc:docMk/>
            <pc:sldMk cId="450961956" sldId="812"/>
            <ac:spMk id="808" creationId="{60BC2EC2-09F6-425C-85D7-CEBB43175ECC}"/>
          </ac:spMkLst>
        </pc:spChg>
        <pc:spChg chg="mod">
          <ac:chgData name="Thomas" userId="575d030b64f4584e" providerId="LiveId" clId="{71734FF0-E7BD-4E37-AB70-FA70FFC7C74A}" dt="2022-03-24T16:14:44.574" v="5545"/>
          <ac:spMkLst>
            <pc:docMk/>
            <pc:sldMk cId="450961956" sldId="812"/>
            <ac:spMk id="809" creationId="{DE815CB7-8498-48B9-944E-1DCC560DF84F}"/>
          </ac:spMkLst>
        </pc:spChg>
        <pc:spChg chg="mod">
          <ac:chgData name="Thomas" userId="575d030b64f4584e" providerId="LiveId" clId="{71734FF0-E7BD-4E37-AB70-FA70FFC7C74A}" dt="2022-03-24T16:14:44.574" v="5545"/>
          <ac:spMkLst>
            <pc:docMk/>
            <pc:sldMk cId="450961956" sldId="812"/>
            <ac:spMk id="811" creationId="{8AF8B91D-636B-4C5F-999F-499456E4421D}"/>
          </ac:spMkLst>
        </pc:spChg>
        <pc:spChg chg="mod">
          <ac:chgData name="Thomas" userId="575d030b64f4584e" providerId="LiveId" clId="{71734FF0-E7BD-4E37-AB70-FA70FFC7C74A}" dt="2022-03-24T16:14:44.574" v="5545"/>
          <ac:spMkLst>
            <pc:docMk/>
            <pc:sldMk cId="450961956" sldId="812"/>
            <ac:spMk id="812" creationId="{43AB2DF7-9C1B-49B2-949D-F4246E5C15B2}"/>
          </ac:spMkLst>
        </pc:spChg>
        <pc:spChg chg="mod">
          <ac:chgData name="Thomas" userId="575d030b64f4584e" providerId="LiveId" clId="{71734FF0-E7BD-4E37-AB70-FA70FFC7C74A}" dt="2022-03-24T16:14:44.574" v="5545"/>
          <ac:spMkLst>
            <pc:docMk/>
            <pc:sldMk cId="450961956" sldId="812"/>
            <ac:spMk id="813" creationId="{D926EB75-1A6C-4240-B365-32594F2F7433}"/>
          </ac:spMkLst>
        </pc:spChg>
        <pc:spChg chg="mod">
          <ac:chgData name="Thomas" userId="575d030b64f4584e" providerId="LiveId" clId="{71734FF0-E7BD-4E37-AB70-FA70FFC7C74A}" dt="2022-03-24T16:14:44.574" v="5545"/>
          <ac:spMkLst>
            <pc:docMk/>
            <pc:sldMk cId="450961956" sldId="812"/>
            <ac:spMk id="814" creationId="{3D9E7BF6-CC0D-4FA0-BC00-4AFA6BFF017B}"/>
          </ac:spMkLst>
        </pc:spChg>
        <pc:spChg chg="add mod">
          <ac:chgData name="Thomas" userId="575d030b64f4584e" providerId="LiveId" clId="{71734FF0-E7BD-4E37-AB70-FA70FFC7C74A}" dt="2022-03-24T16:14:44.574" v="5545"/>
          <ac:spMkLst>
            <pc:docMk/>
            <pc:sldMk cId="450961956" sldId="812"/>
            <ac:spMk id="815" creationId="{297C8124-F7E1-4D95-93DC-2984D6960FB5}"/>
          </ac:spMkLst>
        </pc:spChg>
        <pc:spChg chg="mod">
          <ac:chgData name="Thomas" userId="575d030b64f4584e" providerId="LiveId" clId="{71734FF0-E7BD-4E37-AB70-FA70FFC7C74A}" dt="2022-03-24T16:14:44.574" v="5545"/>
          <ac:spMkLst>
            <pc:docMk/>
            <pc:sldMk cId="450961956" sldId="812"/>
            <ac:spMk id="817" creationId="{8B57FF6B-3051-48E3-8C87-373B35B5F653}"/>
          </ac:spMkLst>
        </pc:spChg>
        <pc:spChg chg="mod">
          <ac:chgData name="Thomas" userId="575d030b64f4584e" providerId="LiveId" clId="{71734FF0-E7BD-4E37-AB70-FA70FFC7C74A}" dt="2022-03-24T16:14:44.574" v="5545"/>
          <ac:spMkLst>
            <pc:docMk/>
            <pc:sldMk cId="450961956" sldId="812"/>
            <ac:spMk id="818" creationId="{7E92E971-9C7A-4DF5-ACBE-360A802E35E8}"/>
          </ac:spMkLst>
        </pc:spChg>
        <pc:spChg chg="mod">
          <ac:chgData name="Thomas" userId="575d030b64f4584e" providerId="LiveId" clId="{71734FF0-E7BD-4E37-AB70-FA70FFC7C74A}" dt="2022-03-24T16:14:44.574" v="5545"/>
          <ac:spMkLst>
            <pc:docMk/>
            <pc:sldMk cId="450961956" sldId="812"/>
            <ac:spMk id="819" creationId="{8EDC66CC-01CD-4096-B8D2-07966FB863DF}"/>
          </ac:spMkLst>
        </pc:spChg>
        <pc:spChg chg="mod">
          <ac:chgData name="Thomas" userId="575d030b64f4584e" providerId="LiveId" clId="{71734FF0-E7BD-4E37-AB70-FA70FFC7C74A}" dt="2022-03-24T16:14:44.574" v="5545"/>
          <ac:spMkLst>
            <pc:docMk/>
            <pc:sldMk cId="450961956" sldId="812"/>
            <ac:spMk id="820" creationId="{8AEE60DA-E2DE-4906-B400-23284EBACF26}"/>
          </ac:spMkLst>
        </pc:spChg>
        <pc:spChg chg="mod">
          <ac:chgData name="Thomas" userId="575d030b64f4584e" providerId="LiveId" clId="{71734FF0-E7BD-4E37-AB70-FA70FFC7C74A}" dt="2022-03-24T16:14:44.574" v="5545"/>
          <ac:spMkLst>
            <pc:docMk/>
            <pc:sldMk cId="450961956" sldId="812"/>
            <ac:spMk id="821" creationId="{3FCA8BE1-ECA2-4D75-B5F9-D7BAB78EE44F}"/>
          </ac:spMkLst>
        </pc:spChg>
        <pc:spChg chg="mod">
          <ac:chgData name="Thomas" userId="575d030b64f4584e" providerId="LiveId" clId="{71734FF0-E7BD-4E37-AB70-FA70FFC7C74A}" dt="2022-03-24T16:14:44.574" v="5545"/>
          <ac:spMkLst>
            <pc:docMk/>
            <pc:sldMk cId="450961956" sldId="812"/>
            <ac:spMk id="823" creationId="{6651F6BC-E220-48FD-A116-A1FB8114BD4B}"/>
          </ac:spMkLst>
        </pc:spChg>
        <pc:spChg chg="mod">
          <ac:chgData name="Thomas" userId="575d030b64f4584e" providerId="LiveId" clId="{71734FF0-E7BD-4E37-AB70-FA70FFC7C74A}" dt="2022-03-24T16:14:44.574" v="5545"/>
          <ac:spMkLst>
            <pc:docMk/>
            <pc:sldMk cId="450961956" sldId="812"/>
            <ac:spMk id="824" creationId="{A78B22E4-5EAC-472C-815A-867B03255251}"/>
          </ac:spMkLst>
        </pc:spChg>
        <pc:spChg chg="mod">
          <ac:chgData name="Thomas" userId="575d030b64f4584e" providerId="LiveId" clId="{71734FF0-E7BD-4E37-AB70-FA70FFC7C74A}" dt="2022-03-24T16:14:44.574" v="5545"/>
          <ac:spMkLst>
            <pc:docMk/>
            <pc:sldMk cId="450961956" sldId="812"/>
            <ac:spMk id="825" creationId="{64B0A754-24B8-4E37-AA7A-C202C6657071}"/>
          </ac:spMkLst>
        </pc:spChg>
        <pc:spChg chg="mod">
          <ac:chgData name="Thomas" userId="575d030b64f4584e" providerId="LiveId" clId="{71734FF0-E7BD-4E37-AB70-FA70FFC7C74A}" dt="2022-03-24T16:14:44.574" v="5545"/>
          <ac:spMkLst>
            <pc:docMk/>
            <pc:sldMk cId="450961956" sldId="812"/>
            <ac:spMk id="826" creationId="{4E923684-329D-432E-8B18-74E88812770C}"/>
          </ac:spMkLst>
        </pc:spChg>
        <pc:spChg chg="add mod">
          <ac:chgData name="Thomas" userId="575d030b64f4584e" providerId="LiveId" clId="{71734FF0-E7BD-4E37-AB70-FA70FFC7C74A}" dt="2022-03-24T16:14:44.574" v="5545"/>
          <ac:spMkLst>
            <pc:docMk/>
            <pc:sldMk cId="450961956" sldId="812"/>
            <ac:spMk id="827" creationId="{2042FD44-20CC-4774-8D39-BD63867DFEF7}"/>
          </ac:spMkLst>
        </pc:spChg>
        <pc:spChg chg="mod">
          <ac:chgData name="Thomas" userId="575d030b64f4584e" providerId="LiveId" clId="{71734FF0-E7BD-4E37-AB70-FA70FFC7C74A}" dt="2022-03-24T16:14:44.574" v="5545"/>
          <ac:spMkLst>
            <pc:docMk/>
            <pc:sldMk cId="450961956" sldId="812"/>
            <ac:spMk id="829" creationId="{D2A74073-EE1B-430B-A8E2-96249846675C}"/>
          </ac:spMkLst>
        </pc:spChg>
        <pc:spChg chg="mod">
          <ac:chgData name="Thomas" userId="575d030b64f4584e" providerId="LiveId" clId="{71734FF0-E7BD-4E37-AB70-FA70FFC7C74A}" dt="2022-03-24T16:14:44.574" v="5545"/>
          <ac:spMkLst>
            <pc:docMk/>
            <pc:sldMk cId="450961956" sldId="812"/>
            <ac:spMk id="830" creationId="{0D849766-2E56-47D7-99AD-522C40ACF089}"/>
          </ac:spMkLst>
        </pc:spChg>
        <pc:spChg chg="mod">
          <ac:chgData name="Thomas" userId="575d030b64f4584e" providerId="LiveId" clId="{71734FF0-E7BD-4E37-AB70-FA70FFC7C74A}" dt="2022-03-24T16:14:44.574" v="5545"/>
          <ac:spMkLst>
            <pc:docMk/>
            <pc:sldMk cId="450961956" sldId="812"/>
            <ac:spMk id="831" creationId="{90278F14-3F5B-40F2-AC67-506C302D2FD6}"/>
          </ac:spMkLst>
        </pc:spChg>
        <pc:spChg chg="mod">
          <ac:chgData name="Thomas" userId="575d030b64f4584e" providerId="LiveId" clId="{71734FF0-E7BD-4E37-AB70-FA70FFC7C74A}" dt="2022-03-24T16:14:44.574" v="5545"/>
          <ac:spMkLst>
            <pc:docMk/>
            <pc:sldMk cId="450961956" sldId="812"/>
            <ac:spMk id="832" creationId="{A7A88AFC-9334-41A4-8CB9-FFDC2FF9DBCF}"/>
          </ac:spMkLst>
        </pc:spChg>
        <pc:spChg chg="mod">
          <ac:chgData name="Thomas" userId="575d030b64f4584e" providerId="LiveId" clId="{71734FF0-E7BD-4E37-AB70-FA70FFC7C74A}" dt="2022-03-24T16:14:44.574" v="5545"/>
          <ac:spMkLst>
            <pc:docMk/>
            <pc:sldMk cId="450961956" sldId="812"/>
            <ac:spMk id="833" creationId="{4B041CF7-65A6-4960-8831-89D1A9C3E4E5}"/>
          </ac:spMkLst>
        </pc:spChg>
        <pc:spChg chg="mod">
          <ac:chgData name="Thomas" userId="575d030b64f4584e" providerId="LiveId" clId="{71734FF0-E7BD-4E37-AB70-FA70FFC7C74A}" dt="2022-03-24T16:14:44.574" v="5545"/>
          <ac:spMkLst>
            <pc:docMk/>
            <pc:sldMk cId="450961956" sldId="812"/>
            <ac:spMk id="834" creationId="{C330223A-3ED5-4025-9D1F-0A0CBA42932A}"/>
          </ac:spMkLst>
        </pc:spChg>
        <pc:spChg chg="mod">
          <ac:chgData name="Thomas" userId="575d030b64f4584e" providerId="LiveId" clId="{71734FF0-E7BD-4E37-AB70-FA70FFC7C74A}" dt="2022-03-24T16:14:44.574" v="5545"/>
          <ac:spMkLst>
            <pc:docMk/>
            <pc:sldMk cId="450961956" sldId="812"/>
            <ac:spMk id="836" creationId="{D0AB3A2A-A9E2-4CAF-B516-BE3CB31EC4F7}"/>
          </ac:spMkLst>
        </pc:spChg>
        <pc:spChg chg="mod">
          <ac:chgData name="Thomas" userId="575d030b64f4584e" providerId="LiveId" clId="{71734FF0-E7BD-4E37-AB70-FA70FFC7C74A}" dt="2022-03-24T16:14:44.574" v="5545"/>
          <ac:spMkLst>
            <pc:docMk/>
            <pc:sldMk cId="450961956" sldId="812"/>
            <ac:spMk id="837" creationId="{BDF25CB4-7C0A-4FF2-AC41-67BF913E522E}"/>
          </ac:spMkLst>
        </pc:spChg>
        <pc:spChg chg="mod">
          <ac:chgData name="Thomas" userId="575d030b64f4584e" providerId="LiveId" clId="{71734FF0-E7BD-4E37-AB70-FA70FFC7C74A}" dt="2022-03-24T16:14:44.574" v="5545"/>
          <ac:spMkLst>
            <pc:docMk/>
            <pc:sldMk cId="450961956" sldId="812"/>
            <ac:spMk id="838" creationId="{E48D225F-4092-4902-9CCF-C282BCA5D702}"/>
          </ac:spMkLst>
        </pc:spChg>
        <pc:spChg chg="mod">
          <ac:chgData name="Thomas" userId="575d030b64f4584e" providerId="LiveId" clId="{71734FF0-E7BD-4E37-AB70-FA70FFC7C74A}" dt="2022-03-24T16:14:44.574" v="5545"/>
          <ac:spMkLst>
            <pc:docMk/>
            <pc:sldMk cId="450961956" sldId="812"/>
            <ac:spMk id="839" creationId="{125A752D-A824-4515-8A85-5B135547CFC0}"/>
          </ac:spMkLst>
        </pc:spChg>
        <pc:spChg chg="mod">
          <ac:chgData name="Thomas" userId="575d030b64f4584e" providerId="LiveId" clId="{71734FF0-E7BD-4E37-AB70-FA70FFC7C74A}" dt="2022-03-24T16:14:44.574" v="5545"/>
          <ac:spMkLst>
            <pc:docMk/>
            <pc:sldMk cId="450961956" sldId="812"/>
            <ac:spMk id="840" creationId="{9F2C6A0F-C19D-4E92-ADF7-3DDCE0AFFDCB}"/>
          </ac:spMkLst>
        </pc:spChg>
        <pc:spChg chg="mod">
          <ac:chgData name="Thomas" userId="575d030b64f4584e" providerId="LiveId" clId="{71734FF0-E7BD-4E37-AB70-FA70FFC7C74A}" dt="2022-03-24T16:14:44.574" v="5545"/>
          <ac:spMkLst>
            <pc:docMk/>
            <pc:sldMk cId="450961956" sldId="812"/>
            <ac:spMk id="841" creationId="{2B87764A-235A-4F31-AC09-E9B5A78835D6}"/>
          </ac:spMkLst>
        </pc:spChg>
        <pc:spChg chg="mod">
          <ac:chgData name="Thomas" userId="575d030b64f4584e" providerId="LiveId" clId="{71734FF0-E7BD-4E37-AB70-FA70FFC7C74A}" dt="2022-03-24T16:14:44.574" v="5545"/>
          <ac:spMkLst>
            <pc:docMk/>
            <pc:sldMk cId="450961956" sldId="812"/>
            <ac:spMk id="842" creationId="{DCBF33BB-1B0B-485B-9352-B595D1FF22CF}"/>
          </ac:spMkLst>
        </pc:spChg>
        <pc:spChg chg="mod">
          <ac:chgData name="Thomas" userId="575d030b64f4584e" providerId="LiveId" clId="{71734FF0-E7BD-4E37-AB70-FA70FFC7C74A}" dt="2022-03-24T16:14:44.574" v="5545"/>
          <ac:spMkLst>
            <pc:docMk/>
            <pc:sldMk cId="450961956" sldId="812"/>
            <ac:spMk id="843" creationId="{772EF88F-455A-4517-82E4-D497229D1821}"/>
          </ac:spMkLst>
        </pc:spChg>
        <pc:spChg chg="mod">
          <ac:chgData name="Thomas" userId="575d030b64f4584e" providerId="LiveId" clId="{71734FF0-E7BD-4E37-AB70-FA70FFC7C74A}" dt="2022-03-24T16:14:44.574" v="5545"/>
          <ac:spMkLst>
            <pc:docMk/>
            <pc:sldMk cId="450961956" sldId="812"/>
            <ac:spMk id="845" creationId="{F009C5AB-D235-4796-9B3E-4ACE6689D73D}"/>
          </ac:spMkLst>
        </pc:spChg>
        <pc:spChg chg="mod">
          <ac:chgData name="Thomas" userId="575d030b64f4584e" providerId="LiveId" clId="{71734FF0-E7BD-4E37-AB70-FA70FFC7C74A}" dt="2022-03-24T16:14:44.574" v="5545"/>
          <ac:spMkLst>
            <pc:docMk/>
            <pc:sldMk cId="450961956" sldId="812"/>
            <ac:spMk id="846" creationId="{F295A471-3126-4DD2-A212-3F1D782E8693}"/>
          </ac:spMkLst>
        </pc:spChg>
        <pc:spChg chg="mod">
          <ac:chgData name="Thomas" userId="575d030b64f4584e" providerId="LiveId" clId="{71734FF0-E7BD-4E37-AB70-FA70FFC7C74A}" dt="2022-03-24T16:14:44.574" v="5545"/>
          <ac:spMkLst>
            <pc:docMk/>
            <pc:sldMk cId="450961956" sldId="812"/>
            <ac:spMk id="847" creationId="{83127F9C-C3E8-4727-885C-B49A2A86E3F4}"/>
          </ac:spMkLst>
        </pc:spChg>
        <pc:spChg chg="mod">
          <ac:chgData name="Thomas" userId="575d030b64f4584e" providerId="LiveId" clId="{71734FF0-E7BD-4E37-AB70-FA70FFC7C74A}" dt="2022-03-24T16:14:44.574" v="5545"/>
          <ac:spMkLst>
            <pc:docMk/>
            <pc:sldMk cId="450961956" sldId="812"/>
            <ac:spMk id="848" creationId="{40C70657-AD5B-4972-8B2E-99D7B201A2E0}"/>
          </ac:spMkLst>
        </pc:spChg>
        <pc:spChg chg="mod">
          <ac:chgData name="Thomas" userId="575d030b64f4584e" providerId="LiveId" clId="{71734FF0-E7BD-4E37-AB70-FA70FFC7C74A}" dt="2022-03-24T16:14:44.574" v="5545"/>
          <ac:spMkLst>
            <pc:docMk/>
            <pc:sldMk cId="450961956" sldId="812"/>
            <ac:spMk id="849" creationId="{282E3457-28CA-4DDF-82D4-E02404EEADEA}"/>
          </ac:spMkLst>
        </pc:spChg>
        <pc:spChg chg="mod">
          <ac:chgData name="Thomas" userId="575d030b64f4584e" providerId="LiveId" clId="{71734FF0-E7BD-4E37-AB70-FA70FFC7C74A}" dt="2022-03-24T16:14:44.574" v="5545"/>
          <ac:spMkLst>
            <pc:docMk/>
            <pc:sldMk cId="450961956" sldId="812"/>
            <ac:spMk id="851" creationId="{250749C3-68EB-4E2D-9FE1-17233D0155D8}"/>
          </ac:spMkLst>
        </pc:spChg>
        <pc:spChg chg="mod">
          <ac:chgData name="Thomas" userId="575d030b64f4584e" providerId="LiveId" clId="{71734FF0-E7BD-4E37-AB70-FA70FFC7C74A}" dt="2022-03-24T16:14:44.574" v="5545"/>
          <ac:spMkLst>
            <pc:docMk/>
            <pc:sldMk cId="450961956" sldId="812"/>
            <ac:spMk id="852" creationId="{6F993268-A34C-4C40-A8AA-35B368FF0AF8}"/>
          </ac:spMkLst>
        </pc:spChg>
        <pc:spChg chg="mod">
          <ac:chgData name="Thomas" userId="575d030b64f4584e" providerId="LiveId" clId="{71734FF0-E7BD-4E37-AB70-FA70FFC7C74A}" dt="2022-03-24T16:14:44.574" v="5545"/>
          <ac:spMkLst>
            <pc:docMk/>
            <pc:sldMk cId="450961956" sldId="812"/>
            <ac:spMk id="853" creationId="{8B1F6C3F-FC6F-4A55-8999-F61C9ABE2A72}"/>
          </ac:spMkLst>
        </pc:spChg>
        <pc:spChg chg="mod">
          <ac:chgData name="Thomas" userId="575d030b64f4584e" providerId="LiveId" clId="{71734FF0-E7BD-4E37-AB70-FA70FFC7C74A}" dt="2022-03-24T16:14:44.574" v="5545"/>
          <ac:spMkLst>
            <pc:docMk/>
            <pc:sldMk cId="450961956" sldId="812"/>
            <ac:spMk id="854" creationId="{BDDD0C12-4460-496F-AD07-2BC275123710}"/>
          </ac:spMkLst>
        </pc:spChg>
        <pc:spChg chg="mod">
          <ac:chgData name="Thomas" userId="575d030b64f4584e" providerId="LiveId" clId="{71734FF0-E7BD-4E37-AB70-FA70FFC7C74A}" dt="2022-03-24T16:14:44.574" v="5545"/>
          <ac:spMkLst>
            <pc:docMk/>
            <pc:sldMk cId="450961956" sldId="812"/>
            <ac:spMk id="855" creationId="{786327E0-F0D7-4507-8192-182B08C6A1DE}"/>
          </ac:spMkLst>
        </pc:spChg>
        <pc:spChg chg="mod">
          <ac:chgData name="Thomas" userId="575d030b64f4584e" providerId="LiveId" clId="{71734FF0-E7BD-4E37-AB70-FA70FFC7C74A}" dt="2022-03-24T16:14:44.574" v="5545"/>
          <ac:spMkLst>
            <pc:docMk/>
            <pc:sldMk cId="450961956" sldId="812"/>
            <ac:spMk id="857" creationId="{8B41EB97-B818-43F1-80D5-F00B76BC46EB}"/>
          </ac:spMkLst>
        </pc:spChg>
        <pc:spChg chg="mod">
          <ac:chgData name="Thomas" userId="575d030b64f4584e" providerId="LiveId" clId="{71734FF0-E7BD-4E37-AB70-FA70FFC7C74A}" dt="2022-03-24T16:14:44.574" v="5545"/>
          <ac:spMkLst>
            <pc:docMk/>
            <pc:sldMk cId="450961956" sldId="812"/>
            <ac:spMk id="858" creationId="{D1EA8438-855C-4181-B27A-286E7B8E8C59}"/>
          </ac:spMkLst>
        </pc:spChg>
        <pc:spChg chg="mod">
          <ac:chgData name="Thomas" userId="575d030b64f4584e" providerId="LiveId" clId="{71734FF0-E7BD-4E37-AB70-FA70FFC7C74A}" dt="2022-03-24T16:14:44.574" v="5545"/>
          <ac:spMkLst>
            <pc:docMk/>
            <pc:sldMk cId="450961956" sldId="812"/>
            <ac:spMk id="859" creationId="{21D5168C-855D-46E6-A1E7-0170AB1978DB}"/>
          </ac:spMkLst>
        </pc:spChg>
        <pc:spChg chg="mod">
          <ac:chgData name="Thomas" userId="575d030b64f4584e" providerId="LiveId" clId="{71734FF0-E7BD-4E37-AB70-FA70FFC7C74A}" dt="2022-03-24T16:14:44.574" v="5545"/>
          <ac:spMkLst>
            <pc:docMk/>
            <pc:sldMk cId="450961956" sldId="812"/>
            <ac:spMk id="860" creationId="{AA7DAEB9-4895-406F-BBB4-7D0BD8F46072}"/>
          </ac:spMkLst>
        </pc:spChg>
        <pc:spChg chg="mod">
          <ac:chgData name="Thomas" userId="575d030b64f4584e" providerId="LiveId" clId="{71734FF0-E7BD-4E37-AB70-FA70FFC7C74A}" dt="2022-03-24T16:14:44.574" v="5545"/>
          <ac:spMkLst>
            <pc:docMk/>
            <pc:sldMk cId="450961956" sldId="812"/>
            <ac:spMk id="861" creationId="{66D8345A-C306-4278-AC1F-C7539B13BF26}"/>
          </ac:spMkLst>
        </pc:spChg>
        <pc:spChg chg="mod">
          <ac:chgData name="Thomas" userId="575d030b64f4584e" providerId="LiveId" clId="{71734FF0-E7BD-4E37-AB70-FA70FFC7C74A}" dt="2022-03-24T16:14:44.574" v="5545"/>
          <ac:spMkLst>
            <pc:docMk/>
            <pc:sldMk cId="450961956" sldId="812"/>
            <ac:spMk id="862" creationId="{A99AB7A8-5EAF-41AA-8F80-B72D71DD4882}"/>
          </ac:spMkLst>
        </pc:spChg>
        <pc:spChg chg="mod">
          <ac:chgData name="Thomas" userId="575d030b64f4584e" providerId="LiveId" clId="{71734FF0-E7BD-4E37-AB70-FA70FFC7C74A}" dt="2022-03-24T16:14:44.574" v="5545"/>
          <ac:spMkLst>
            <pc:docMk/>
            <pc:sldMk cId="450961956" sldId="812"/>
            <ac:spMk id="863" creationId="{C6B559BD-9A25-4D68-9049-D69419AF1759}"/>
          </ac:spMkLst>
        </pc:spChg>
        <pc:spChg chg="mod">
          <ac:chgData name="Thomas" userId="575d030b64f4584e" providerId="LiveId" clId="{71734FF0-E7BD-4E37-AB70-FA70FFC7C74A}" dt="2022-03-24T16:14:44.574" v="5545"/>
          <ac:spMkLst>
            <pc:docMk/>
            <pc:sldMk cId="450961956" sldId="812"/>
            <ac:spMk id="865" creationId="{84786394-5F33-433E-AB3A-062ECB23BCCB}"/>
          </ac:spMkLst>
        </pc:spChg>
        <pc:spChg chg="mod">
          <ac:chgData name="Thomas" userId="575d030b64f4584e" providerId="LiveId" clId="{71734FF0-E7BD-4E37-AB70-FA70FFC7C74A}" dt="2022-03-24T16:14:44.574" v="5545"/>
          <ac:spMkLst>
            <pc:docMk/>
            <pc:sldMk cId="450961956" sldId="812"/>
            <ac:spMk id="866" creationId="{5B301905-5BA7-4FAE-8B76-35030D04F2B6}"/>
          </ac:spMkLst>
        </pc:spChg>
        <pc:spChg chg="mod">
          <ac:chgData name="Thomas" userId="575d030b64f4584e" providerId="LiveId" clId="{71734FF0-E7BD-4E37-AB70-FA70FFC7C74A}" dt="2022-03-24T16:14:44.574" v="5545"/>
          <ac:spMkLst>
            <pc:docMk/>
            <pc:sldMk cId="450961956" sldId="812"/>
            <ac:spMk id="867" creationId="{530B8252-C933-47E5-B6BC-CBF2C155E457}"/>
          </ac:spMkLst>
        </pc:spChg>
        <pc:spChg chg="mod">
          <ac:chgData name="Thomas" userId="575d030b64f4584e" providerId="LiveId" clId="{71734FF0-E7BD-4E37-AB70-FA70FFC7C74A}" dt="2022-03-24T16:14:44.574" v="5545"/>
          <ac:spMkLst>
            <pc:docMk/>
            <pc:sldMk cId="450961956" sldId="812"/>
            <ac:spMk id="868" creationId="{0CD9DE35-89A9-4FB9-A5B2-7A5B791832CD}"/>
          </ac:spMkLst>
        </pc:spChg>
        <pc:spChg chg="mod">
          <ac:chgData name="Thomas" userId="575d030b64f4584e" providerId="LiveId" clId="{71734FF0-E7BD-4E37-AB70-FA70FFC7C74A}" dt="2022-03-24T16:14:44.574" v="5545"/>
          <ac:spMkLst>
            <pc:docMk/>
            <pc:sldMk cId="450961956" sldId="812"/>
            <ac:spMk id="869" creationId="{37FF9F97-2333-443C-9B89-0CA2E2E1D638}"/>
          </ac:spMkLst>
        </pc:spChg>
        <pc:spChg chg="mod">
          <ac:chgData name="Thomas" userId="575d030b64f4584e" providerId="LiveId" clId="{71734FF0-E7BD-4E37-AB70-FA70FFC7C74A}" dt="2022-03-24T16:14:44.574" v="5545"/>
          <ac:spMkLst>
            <pc:docMk/>
            <pc:sldMk cId="450961956" sldId="812"/>
            <ac:spMk id="870" creationId="{72EB4A1C-EBA2-40CF-B56A-AF843D03D7FC}"/>
          </ac:spMkLst>
        </pc:spChg>
        <pc:spChg chg="mod">
          <ac:chgData name="Thomas" userId="575d030b64f4584e" providerId="LiveId" clId="{71734FF0-E7BD-4E37-AB70-FA70FFC7C74A}" dt="2022-03-24T16:14:44.574" v="5545"/>
          <ac:spMkLst>
            <pc:docMk/>
            <pc:sldMk cId="450961956" sldId="812"/>
            <ac:spMk id="872" creationId="{D7051579-5043-46D7-9A4B-901B82F700CC}"/>
          </ac:spMkLst>
        </pc:spChg>
        <pc:spChg chg="mod">
          <ac:chgData name="Thomas" userId="575d030b64f4584e" providerId="LiveId" clId="{71734FF0-E7BD-4E37-AB70-FA70FFC7C74A}" dt="2022-03-24T16:14:44.574" v="5545"/>
          <ac:spMkLst>
            <pc:docMk/>
            <pc:sldMk cId="450961956" sldId="812"/>
            <ac:spMk id="873" creationId="{BE75D266-F17A-4358-8010-F58D4B724657}"/>
          </ac:spMkLst>
        </pc:spChg>
        <pc:spChg chg="mod">
          <ac:chgData name="Thomas" userId="575d030b64f4584e" providerId="LiveId" clId="{71734FF0-E7BD-4E37-AB70-FA70FFC7C74A}" dt="2022-03-24T16:14:44.574" v="5545"/>
          <ac:spMkLst>
            <pc:docMk/>
            <pc:sldMk cId="450961956" sldId="812"/>
            <ac:spMk id="875" creationId="{4DF26F1A-9E2D-4AD8-9CF3-B1AFBE4BA76C}"/>
          </ac:spMkLst>
        </pc:spChg>
        <pc:spChg chg="mod">
          <ac:chgData name="Thomas" userId="575d030b64f4584e" providerId="LiveId" clId="{71734FF0-E7BD-4E37-AB70-FA70FFC7C74A}" dt="2022-03-24T16:14:44.574" v="5545"/>
          <ac:spMkLst>
            <pc:docMk/>
            <pc:sldMk cId="450961956" sldId="812"/>
            <ac:spMk id="876" creationId="{CF6E74BF-47D6-47FD-82F4-827EF37BA593}"/>
          </ac:spMkLst>
        </pc:spChg>
        <pc:spChg chg="mod">
          <ac:chgData name="Thomas" userId="575d030b64f4584e" providerId="LiveId" clId="{71734FF0-E7BD-4E37-AB70-FA70FFC7C74A}" dt="2022-03-24T16:14:44.574" v="5545"/>
          <ac:spMkLst>
            <pc:docMk/>
            <pc:sldMk cId="450961956" sldId="812"/>
            <ac:spMk id="878" creationId="{DCC74C58-CE0C-48F2-B0C1-4E2D28B68F03}"/>
          </ac:spMkLst>
        </pc:spChg>
        <pc:spChg chg="mod">
          <ac:chgData name="Thomas" userId="575d030b64f4584e" providerId="LiveId" clId="{71734FF0-E7BD-4E37-AB70-FA70FFC7C74A}" dt="2022-03-24T16:14:44.574" v="5545"/>
          <ac:spMkLst>
            <pc:docMk/>
            <pc:sldMk cId="450961956" sldId="812"/>
            <ac:spMk id="879" creationId="{8BF1D9EC-6402-4A81-B730-BFF35B092C6C}"/>
          </ac:spMkLst>
        </pc:spChg>
        <pc:spChg chg="mod">
          <ac:chgData name="Thomas" userId="575d030b64f4584e" providerId="LiveId" clId="{71734FF0-E7BD-4E37-AB70-FA70FFC7C74A}" dt="2022-03-24T16:14:44.574" v="5545"/>
          <ac:spMkLst>
            <pc:docMk/>
            <pc:sldMk cId="450961956" sldId="812"/>
            <ac:spMk id="881" creationId="{339C0205-E726-42CC-801F-6F905EE8BAA0}"/>
          </ac:spMkLst>
        </pc:spChg>
        <pc:spChg chg="mod">
          <ac:chgData name="Thomas" userId="575d030b64f4584e" providerId="LiveId" clId="{71734FF0-E7BD-4E37-AB70-FA70FFC7C74A}" dt="2022-03-24T16:14:44.574" v="5545"/>
          <ac:spMkLst>
            <pc:docMk/>
            <pc:sldMk cId="450961956" sldId="812"/>
            <ac:spMk id="882" creationId="{FD4183E8-8B4F-49A8-BDA2-9EDAB98373AE}"/>
          </ac:spMkLst>
        </pc:spChg>
        <pc:spChg chg="mod">
          <ac:chgData name="Thomas" userId="575d030b64f4584e" providerId="LiveId" clId="{71734FF0-E7BD-4E37-AB70-FA70FFC7C74A}" dt="2022-03-24T16:14:44.574" v="5545"/>
          <ac:spMkLst>
            <pc:docMk/>
            <pc:sldMk cId="450961956" sldId="812"/>
            <ac:spMk id="883" creationId="{A0D78E5E-1822-4FC0-AA9C-99D1417865DD}"/>
          </ac:spMkLst>
        </pc:spChg>
        <pc:spChg chg="mod">
          <ac:chgData name="Thomas" userId="575d030b64f4584e" providerId="LiveId" clId="{71734FF0-E7BD-4E37-AB70-FA70FFC7C74A}" dt="2022-03-24T16:14:44.574" v="5545"/>
          <ac:spMkLst>
            <pc:docMk/>
            <pc:sldMk cId="450961956" sldId="812"/>
            <ac:spMk id="884" creationId="{9A36FA85-421A-40AF-A7CB-AE4CBFB76DDF}"/>
          </ac:spMkLst>
        </pc:spChg>
        <pc:spChg chg="add mod">
          <ac:chgData name="Thomas" userId="575d030b64f4584e" providerId="LiveId" clId="{71734FF0-E7BD-4E37-AB70-FA70FFC7C74A}" dt="2022-03-24T16:14:44.574" v="5545"/>
          <ac:spMkLst>
            <pc:docMk/>
            <pc:sldMk cId="450961956" sldId="812"/>
            <ac:spMk id="885" creationId="{EC4C1B59-5103-47FD-B5AF-13296BF72E44}"/>
          </ac:spMkLst>
        </pc:spChg>
        <pc:spChg chg="add mod">
          <ac:chgData name="Thomas" userId="575d030b64f4584e" providerId="LiveId" clId="{71734FF0-E7BD-4E37-AB70-FA70FFC7C74A}" dt="2022-03-24T16:14:44.574" v="5545"/>
          <ac:spMkLst>
            <pc:docMk/>
            <pc:sldMk cId="450961956" sldId="812"/>
            <ac:spMk id="886" creationId="{4F8C8EBE-3BCD-41A2-BA7F-98928D74C341}"/>
          </ac:spMkLst>
        </pc:spChg>
        <pc:spChg chg="mod">
          <ac:chgData name="Thomas" userId="575d030b64f4584e" providerId="LiveId" clId="{71734FF0-E7BD-4E37-AB70-FA70FFC7C74A}" dt="2022-03-24T16:14:44.574" v="5545"/>
          <ac:spMkLst>
            <pc:docMk/>
            <pc:sldMk cId="450961956" sldId="812"/>
            <ac:spMk id="888" creationId="{C2AA4AD2-A956-44A1-B402-F35692397FDA}"/>
          </ac:spMkLst>
        </pc:spChg>
        <pc:spChg chg="mod">
          <ac:chgData name="Thomas" userId="575d030b64f4584e" providerId="LiveId" clId="{71734FF0-E7BD-4E37-AB70-FA70FFC7C74A}" dt="2022-03-24T16:14:44.574" v="5545"/>
          <ac:spMkLst>
            <pc:docMk/>
            <pc:sldMk cId="450961956" sldId="812"/>
            <ac:spMk id="889" creationId="{2F5F42CC-F7EE-42CD-AAB3-E2E3F35BD1CF}"/>
          </ac:spMkLst>
        </pc:spChg>
        <pc:spChg chg="mod">
          <ac:chgData name="Thomas" userId="575d030b64f4584e" providerId="LiveId" clId="{71734FF0-E7BD-4E37-AB70-FA70FFC7C74A}" dt="2022-03-24T16:14:44.574" v="5545"/>
          <ac:spMkLst>
            <pc:docMk/>
            <pc:sldMk cId="450961956" sldId="812"/>
            <ac:spMk id="891" creationId="{D5B3B3C9-3A9F-4294-8E15-97816CDCF804}"/>
          </ac:spMkLst>
        </pc:spChg>
        <pc:spChg chg="mod">
          <ac:chgData name="Thomas" userId="575d030b64f4584e" providerId="LiveId" clId="{71734FF0-E7BD-4E37-AB70-FA70FFC7C74A}" dt="2022-03-24T16:14:44.574" v="5545"/>
          <ac:spMkLst>
            <pc:docMk/>
            <pc:sldMk cId="450961956" sldId="812"/>
            <ac:spMk id="892" creationId="{512A7A5F-668C-4926-8D23-34FED65E6D96}"/>
          </ac:spMkLst>
        </pc:spChg>
        <pc:spChg chg="mod">
          <ac:chgData name="Thomas" userId="575d030b64f4584e" providerId="LiveId" clId="{71734FF0-E7BD-4E37-AB70-FA70FFC7C74A}" dt="2022-03-24T16:14:44.574" v="5545"/>
          <ac:spMkLst>
            <pc:docMk/>
            <pc:sldMk cId="450961956" sldId="812"/>
            <ac:spMk id="893" creationId="{C4F8D943-BB79-4E81-A234-7636F771FCD8}"/>
          </ac:spMkLst>
        </pc:spChg>
        <pc:spChg chg="mod">
          <ac:chgData name="Thomas" userId="575d030b64f4584e" providerId="LiveId" clId="{71734FF0-E7BD-4E37-AB70-FA70FFC7C74A}" dt="2022-03-24T16:14:44.574" v="5545"/>
          <ac:spMkLst>
            <pc:docMk/>
            <pc:sldMk cId="450961956" sldId="812"/>
            <ac:spMk id="894" creationId="{71B8270F-A367-4177-8D42-E1952A125E43}"/>
          </ac:spMkLst>
        </pc:spChg>
        <pc:spChg chg="mod">
          <ac:chgData name="Thomas" userId="575d030b64f4584e" providerId="LiveId" clId="{71734FF0-E7BD-4E37-AB70-FA70FFC7C74A}" dt="2022-03-24T16:14:44.574" v="5545"/>
          <ac:spMkLst>
            <pc:docMk/>
            <pc:sldMk cId="450961956" sldId="812"/>
            <ac:spMk id="895" creationId="{1339B00A-2A4B-49F4-889E-34601D3E3E16}"/>
          </ac:spMkLst>
        </pc:spChg>
        <pc:spChg chg="mod">
          <ac:chgData name="Thomas" userId="575d030b64f4584e" providerId="LiveId" clId="{71734FF0-E7BD-4E37-AB70-FA70FFC7C74A}" dt="2022-03-24T16:14:44.574" v="5545"/>
          <ac:spMkLst>
            <pc:docMk/>
            <pc:sldMk cId="450961956" sldId="812"/>
            <ac:spMk id="897" creationId="{09884999-EC2E-4302-A46C-0C59D9159321}"/>
          </ac:spMkLst>
        </pc:spChg>
        <pc:spChg chg="mod">
          <ac:chgData name="Thomas" userId="575d030b64f4584e" providerId="LiveId" clId="{71734FF0-E7BD-4E37-AB70-FA70FFC7C74A}" dt="2022-03-24T16:14:44.574" v="5545"/>
          <ac:spMkLst>
            <pc:docMk/>
            <pc:sldMk cId="450961956" sldId="812"/>
            <ac:spMk id="898" creationId="{FEA57762-733E-4923-8B37-BA93AFAB0223}"/>
          </ac:spMkLst>
        </pc:spChg>
        <pc:spChg chg="mod">
          <ac:chgData name="Thomas" userId="575d030b64f4584e" providerId="LiveId" clId="{71734FF0-E7BD-4E37-AB70-FA70FFC7C74A}" dt="2022-03-24T16:14:44.574" v="5545"/>
          <ac:spMkLst>
            <pc:docMk/>
            <pc:sldMk cId="450961956" sldId="812"/>
            <ac:spMk id="899" creationId="{8059A2FA-2CA7-488C-AD6A-F1120FC6EA73}"/>
          </ac:spMkLst>
        </pc:spChg>
        <pc:spChg chg="mod">
          <ac:chgData name="Thomas" userId="575d030b64f4584e" providerId="LiveId" clId="{71734FF0-E7BD-4E37-AB70-FA70FFC7C74A}" dt="2022-03-24T16:14:44.574" v="5545"/>
          <ac:spMkLst>
            <pc:docMk/>
            <pc:sldMk cId="450961956" sldId="812"/>
            <ac:spMk id="901" creationId="{8772A01B-A5BD-45A2-AD4C-59ED25C590FA}"/>
          </ac:spMkLst>
        </pc:spChg>
        <pc:spChg chg="mod">
          <ac:chgData name="Thomas" userId="575d030b64f4584e" providerId="LiveId" clId="{71734FF0-E7BD-4E37-AB70-FA70FFC7C74A}" dt="2022-03-24T16:14:44.574" v="5545"/>
          <ac:spMkLst>
            <pc:docMk/>
            <pc:sldMk cId="450961956" sldId="812"/>
            <ac:spMk id="902" creationId="{06B9628F-85AF-4585-8277-79A2C1477E39}"/>
          </ac:spMkLst>
        </pc:spChg>
        <pc:spChg chg="mod">
          <ac:chgData name="Thomas" userId="575d030b64f4584e" providerId="LiveId" clId="{71734FF0-E7BD-4E37-AB70-FA70FFC7C74A}" dt="2022-03-24T16:14:44.574" v="5545"/>
          <ac:spMkLst>
            <pc:docMk/>
            <pc:sldMk cId="450961956" sldId="812"/>
            <ac:spMk id="903" creationId="{DD7CE0B5-1BBB-4D5B-9C3D-3BD4D32E1A63}"/>
          </ac:spMkLst>
        </pc:spChg>
        <pc:spChg chg="mod">
          <ac:chgData name="Thomas" userId="575d030b64f4584e" providerId="LiveId" clId="{71734FF0-E7BD-4E37-AB70-FA70FFC7C74A}" dt="2022-03-24T16:14:44.574" v="5545"/>
          <ac:spMkLst>
            <pc:docMk/>
            <pc:sldMk cId="450961956" sldId="812"/>
            <ac:spMk id="905" creationId="{95FEB3E0-B17C-49F8-8485-4736C5D503A5}"/>
          </ac:spMkLst>
        </pc:spChg>
        <pc:spChg chg="mod">
          <ac:chgData name="Thomas" userId="575d030b64f4584e" providerId="LiveId" clId="{71734FF0-E7BD-4E37-AB70-FA70FFC7C74A}" dt="2022-03-24T16:14:44.574" v="5545"/>
          <ac:spMkLst>
            <pc:docMk/>
            <pc:sldMk cId="450961956" sldId="812"/>
            <ac:spMk id="906" creationId="{A55BD3A3-9E94-4BD4-88E8-D6263B84D02A}"/>
          </ac:spMkLst>
        </pc:spChg>
        <pc:spChg chg="mod">
          <ac:chgData name="Thomas" userId="575d030b64f4584e" providerId="LiveId" clId="{71734FF0-E7BD-4E37-AB70-FA70FFC7C74A}" dt="2022-03-24T16:14:44.574" v="5545"/>
          <ac:spMkLst>
            <pc:docMk/>
            <pc:sldMk cId="450961956" sldId="812"/>
            <ac:spMk id="908" creationId="{7766FB14-E9FB-4F9F-BA58-EDC72F6F7F88}"/>
          </ac:spMkLst>
        </pc:spChg>
        <pc:spChg chg="mod">
          <ac:chgData name="Thomas" userId="575d030b64f4584e" providerId="LiveId" clId="{71734FF0-E7BD-4E37-AB70-FA70FFC7C74A}" dt="2022-03-24T16:14:44.574" v="5545"/>
          <ac:spMkLst>
            <pc:docMk/>
            <pc:sldMk cId="450961956" sldId="812"/>
            <ac:spMk id="909" creationId="{87E60C79-00FD-421C-90F7-C6506F1EDC05}"/>
          </ac:spMkLst>
        </pc:spChg>
        <pc:spChg chg="mod">
          <ac:chgData name="Thomas" userId="575d030b64f4584e" providerId="LiveId" clId="{71734FF0-E7BD-4E37-AB70-FA70FFC7C74A}" dt="2022-03-24T16:14:44.574" v="5545"/>
          <ac:spMkLst>
            <pc:docMk/>
            <pc:sldMk cId="450961956" sldId="812"/>
            <ac:spMk id="910" creationId="{531C01E6-34C6-40E4-A3BF-833B3A8495D4}"/>
          </ac:spMkLst>
        </pc:spChg>
        <pc:spChg chg="mod">
          <ac:chgData name="Thomas" userId="575d030b64f4584e" providerId="LiveId" clId="{71734FF0-E7BD-4E37-AB70-FA70FFC7C74A}" dt="2022-03-24T16:14:44.574" v="5545"/>
          <ac:spMkLst>
            <pc:docMk/>
            <pc:sldMk cId="450961956" sldId="812"/>
            <ac:spMk id="911" creationId="{7D522927-800B-47B0-A19E-A281EA31D5FC}"/>
          </ac:spMkLst>
        </pc:spChg>
        <pc:spChg chg="mod">
          <ac:chgData name="Thomas" userId="575d030b64f4584e" providerId="LiveId" clId="{71734FF0-E7BD-4E37-AB70-FA70FFC7C74A}" dt="2022-03-24T16:14:44.574" v="5545"/>
          <ac:spMkLst>
            <pc:docMk/>
            <pc:sldMk cId="450961956" sldId="812"/>
            <ac:spMk id="912" creationId="{B08514E8-1A90-4DAD-89D1-B9F7EF17E648}"/>
          </ac:spMkLst>
        </pc:spChg>
        <pc:spChg chg="mod">
          <ac:chgData name="Thomas" userId="575d030b64f4584e" providerId="LiveId" clId="{71734FF0-E7BD-4E37-AB70-FA70FFC7C74A}" dt="2022-03-24T16:14:44.574" v="5545"/>
          <ac:spMkLst>
            <pc:docMk/>
            <pc:sldMk cId="450961956" sldId="812"/>
            <ac:spMk id="913" creationId="{F6D0E458-1BDB-4ABF-A061-C2D1D5DA61A7}"/>
          </ac:spMkLst>
        </pc:spChg>
        <pc:spChg chg="add mod">
          <ac:chgData name="Thomas" userId="575d030b64f4584e" providerId="LiveId" clId="{71734FF0-E7BD-4E37-AB70-FA70FFC7C74A}" dt="2022-03-24T16:14:44.574" v="5545"/>
          <ac:spMkLst>
            <pc:docMk/>
            <pc:sldMk cId="450961956" sldId="812"/>
            <ac:spMk id="914" creationId="{E7E8ABB4-839A-4752-A909-88B8765B6A6A}"/>
          </ac:spMkLst>
        </pc:spChg>
        <pc:spChg chg="mod">
          <ac:chgData name="Thomas" userId="575d030b64f4584e" providerId="LiveId" clId="{71734FF0-E7BD-4E37-AB70-FA70FFC7C74A}" dt="2022-03-24T16:14:44.574" v="5545"/>
          <ac:spMkLst>
            <pc:docMk/>
            <pc:sldMk cId="450961956" sldId="812"/>
            <ac:spMk id="916" creationId="{232B9C82-EECE-4DCE-A859-E1A1530A2C3C}"/>
          </ac:spMkLst>
        </pc:spChg>
        <pc:spChg chg="mod">
          <ac:chgData name="Thomas" userId="575d030b64f4584e" providerId="LiveId" clId="{71734FF0-E7BD-4E37-AB70-FA70FFC7C74A}" dt="2022-03-24T16:14:44.574" v="5545"/>
          <ac:spMkLst>
            <pc:docMk/>
            <pc:sldMk cId="450961956" sldId="812"/>
            <ac:spMk id="917" creationId="{0ED49B0E-028C-4358-8738-AC3BDCC029EA}"/>
          </ac:spMkLst>
        </pc:spChg>
        <pc:spChg chg="mod">
          <ac:chgData name="Thomas" userId="575d030b64f4584e" providerId="LiveId" clId="{71734FF0-E7BD-4E37-AB70-FA70FFC7C74A}" dt="2022-03-24T16:14:44.574" v="5545"/>
          <ac:spMkLst>
            <pc:docMk/>
            <pc:sldMk cId="450961956" sldId="812"/>
            <ac:spMk id="919" creationId="{47290BF4-064B-4D12-9697-E8E30B43B9C8}"/>
          </ac:spMkLst>
        </pc:spChg>
        <pc:spChg chg="mod">
          <ac:chgData name="Thomas" userId="575d030b64f4584e" providerId="LiveId" clId="{71734FF0-E7BD-4E37-AB70-FA70FFC7C74A}" dt="2022-03-24T16:14:44.574" v="5545"/>
          <ac:spMkLst>
            <pc:docMk/>
            <pc:sldMk cId="450961956" sldId="812"/>
            <ac:spMk id="920" creationId="{A81C476A-B4EC-48CE-BFFB-DCD2D6E087D1}"/>
          </ac:spMkLst>
        </pc:spChg>
        <pc:spChg chg="mod">
          <ac:chgData name="Thomas" userId="575d030b64f4584e" providerId="LiveId" clId="{71734FF0-E7BD-4E37-AB70-FA70FFC7C74A}" dt="2022-03-24T16:14:44.574" v="5545"/>
          <ac:spMkLst>
            <pc:docMk/>
            <pc:sldMk cId="450961956" sldId="812"/>
            <ac:spMk id="921" creationId="{68B47B95-76B3-4733-81FD-06D7E9A44582}"/>
          </ac:spMkLst>
        </pc:spChg>
        <pc:spChg chg="mod">
          <ac:chgData name="Thomas" userId="575d030b64f4584e" providerId="LiveId" clId="{71734FF0-E7BD-4E37-AB70-FA70FFC7C74A}" dt="2022-03-24T16:14:44.574" v="5545"/>
          <ac:spMkLst>
            <pc:docMk/>
            <pc:sldMk cId="450961956" sldId="812"/>
            <ac:spMk id="922" creationId="{44FF540B-FDC5-4734-AA3B-51AB054364F5}"/>
          </ac:spMkLst>
        </pc:spChg>
        <pc:spChg chg="mod">
          <ac:chgData name="Thomas" userId="575d030b64f4584e" providerId="LiveId" clId="{71734FF0-E7BD-4E37-AB70-FA70FFC7C74A}" dt="2022-03-24T16:14:44.574" v="5545"/>
          <ac:spMkLst>
            <pc:docMk/>
            <pc:sldMk cId="450961956" sldId="812"/>
            <ac:spMk id="923" creationId="{98254F74-9EFD-420B-9B77-97A1D49D67D8}"/>
          </ac:spMkLst>
        </pc:spChg>
        <pc:spChg chg="mod">
          <ac:chgData name="Thomas" userId="575d030b64f4584e" providerId="LiveId" clId="{71734FF0-E7BD-4E37-AB70-FA70FFC7C74A}" dt="2022-03-24T16:14:44.574" v="5545"/>
          <ac:spMkLst>
            <pc:docMk/>
            <pc:sldMk cId="450961956" sldId="812"/>
            <ac:spMk id="924" creationId="{07CE13B5-F702-4F46-A06B-DA9924AEDE16}"/>
          </ac:spMkLst>
        </pc:spChg>
        <pc:spChg chg="mod">
          <ac:chgData name="Thomas" userId="575d030b64f4584e" providerId="LiveId" clId="{71734FF0-E7BD-4E37-AB70-FA70FFC7C74A}" dt="2022-03-24T16:14:44.574" v="5545"/>
          <ac:spMkLst>
            <pc:docMk/>
            <pc:sldMk cId="450961956" sldId="812"/>
            <ac:spMk id="926" creationId="{4471976F-71E5-4B75-B092-4C76A72A5D3C}"/>
          </ac:spMkLst>
        </pc:spChg>
        <pc:spChg chg="mod">
          <ac:chgData name="Thomas" userId="575d030b64f4584e" providerId="LiveId" clId="{71734FF0-E7BD-4E37-AB70-FA70FFC7C74A}" dt="2022-03-24T16:14:44.574" v="5545"/>
          <ac:spMkLst>
            <pc:docMk/>
            <pc:sldMk cId="450961956" sldId="812"/>
            <ac:spMk id="927" creationId="{21A5ECFA-F733-420A-9102-793D361F652B}"/>
          </ac:spMkLst>
        </pc:spChg>
        <pc:spChg chg="mod">
          <ac:chgData name="Thomas" userId="575d030b64f4584e" providerId="LiveId" clId="{71734FF0-E7BD-4E37-AB70-FA70FFC7C74A}" dt="2022-03-24T16:14:44.574" v="5545"/>
          <ac:spMkLst>
            <pc:docMk/>
            <pc:sldMk cId="450961956" sldId="812"/>
            <ac:spMk id="928" creationId="{8EFF799A-BDFB-4D3B-A2FA-87B66E55B2B3}"/>
          </ac:spMkLst>
        </pc:spChg>
        <pc:spChg chg="mod">
          <ac:chgData name="Thomas" userId="575d030b64f4584e" providerId="LiveId" clId="{71734FF0-E7BD-4E37-AB70-FA70FFC7C74A}" dt="2022-03-24T16:14:44.574" v="5545"/>
          <ac:spMkLst>
            <pc:docMk/>
            <pc:sldMk cId="450961956" sldId="812"/>
            <ac:spMk id="929" creationId="{FD13FD23-9032-40CE-9D36-570E24F395CA}"/>
          </ac:spMkLst>
        </pc:spChg>
        <pc:spChg chg="mod">
          <ac:chgData name="Thomas" userId="575d030b64f4584e" providerId="LiveId" clId="{71734FF0-E7BD-4E37-AB70-FA70FFC7C74A}" dt="2022-03-24T16:14:44.574" v="5545"/>
          <ac:spMkLst>
            <pc:docMk/>
            <pc:sldMk cId="450961956" sldId="812"/>
            <ac:spMk id="930" creationId="{56EF5017-72AE-49A1-9503-B88DBA3DA3AF}"/>
          </ac:spMkLst>
        </pc:spChg>
        <pc:spChg chg="mod">
          <ac:chgData name="Thomas" userId="575d030b64f4584e" providerId="LiveId" clId="{71734FF0-E7BD-4E37-AB70-FA70FFC7C74A}" dt="2022-03-24T16:14:44.574" v="5545"/>
          <ac:spMkLst>
            <pc:docMk/>
            <pc:sldMk cId="450961956" sldId="812"/>
            <ac:spMk id="931" creationId="{3FA25FAA-F88B-4972-8C01-B0C4185643CA}"/>
          </ac:spMkLst>
        </pc:spChg>
        <pc:spChg chg="mod">
          <ac:chgData name="Thomas" userId="575d030b64f4584e" providerId="LiveId" clId="{71734FF0-E7BD-4E37-AB70-FA70FFC7C74A}" dt="2022-03-24T16:14:44.574" v="5545"/>
          <ac:spMkLst>
            <pc:docMk/>
            <pc:sldMk cId="450961956" sldId="812"/>
            <ac:spMk id="932" creationId="{211D5EAF-B743-4FA1-843D-A7F15B2B4019}"/>
          </ac:spMkLst>
        </pc:spChg>
        <pc:spChg chg="mod">
          <ac:chgData name="Thomas" userId="575d030b64f4584e" providerId="LiveId" clId="{71734FF0-E7BD-4E37-AB70-FA70FFC7C74A}" dt="2022-03-24T16:14:44.574" v="5545"/>
          <ac:spMkLst>
            <pc:docMk/>
            <pc:sldMk cId="450961956" sldId="812"/>
            <ac:spMk id="933" creationId="{83C59B62-243B-4902-B33A-9F189F6F9998}"/>
          </ac:spMkLst>
        </pc:spChg>
        <pc:spChg chg="mod">
          <ac:chgData name="Thomas" userId="575d030b64f4584e" providerId="LiveId" clId="{71734FF0-E7BD-4E37-AB70-FA70FFC7C74A}" dt="2022-03-24T16:14:44.574" v="5545"/>
          <ac:spMkLst>
            <pc:docMk/>
            <pc:sldMk cId="450961956" sldId="812"/>
            <ac:spMk id="934" creationId="{9D834CDF-7353-4F14-87EB-BD7617C4BA4F}"/>
          </ac:spMkLst>
        </pc:spChg>
        <pc:spChg chg="mod">
          <ac:chgData name="Thomas" userId="575d030b64f4584e" providerId="LiveId" clId="{71734FF0-E7BD-4E37-AB70-FA70FFC7C74A}" dt="2022-03-24T16:14:44.574" v="5545"/>
          <ac:spMkLst>
            <pc:docMk/>
            <pc:sldMk cId="450961956" sldId="812"/>
            <ac:spMk id="935" creationId="{4B0B211F-3433-4AD6-8CC0-005C5BD65659}"/>
          </ac:spMkLst>
        </pc:spChg>
        <pc:spChg chg="mod">
          <ac:chgData name="Thomas" userId="575d030b64f4584e" providerId="LiveId" clId="{71734FF0-E7BD-4E37-AB70-FA70FFC7C74A}" dt="2022-03-24T16:14:44.574" v="5545"/>
          <ac:spMkLst>
            <pc:docMk/>
            <pc:sldMk cId="450961956" sldId="812"/>
            <ac:spMk id="936" creationId="{0FC40016-3F48-46C1-B436-5E28A6660B6C}"/>
          </ac:spMkLst>
        </pc:spChg>
        <pc:spChg chg="mod">
          <ac:chgData name="Thomas" userId="575d030b64f4584e" providerId="LiveId" clId="{71734FF0-E7BD-4E37-AB70-FA70FFC7C74A}" dt="2022-03-24T16:14:44.574" v="5545"/>
          <ac:spMkLst>
            <pc:docMk/>
            <pc:sldMk cId="450961956" sldId="812"/>
            <ac:spMk id="937" creationId="{7CE50FA5-925E-4949-9633-DB3A975C5F38}"/>
          </ac:spMkLst>
        </pc:spChg>
        <pc:spChg chg="mod">
          <ac:chgData name="Thomas" userId="575d030b64f4584e" providerId="LiveId" clId="{71734FF0-E7BD-4E37-AB70-FA70FFC7C74A}" dt="2022-03-24T16:14:44.574" v="5545"/>
          <ac:spMkLst>
            <pc:docMk/>
            <pc:sldMk cId="450961956" sldId="812"/>
            <ac:spMk id="938" creationId="{94E1A87E-86F2-4B2D-8AFB-F1CD7681A20A}"/>
          </ac:spMkLst>
        </pc:spChg>
        <pc:spChg chg="mod">
          <ac:chgData name="Thomas" userId="575d030b64f4584e" providerId="LiveId" clId="{71734FF0-E7BD-4E37-AB70-FA70FFC7C74A}" dt="2022-03-24T16:14:44.574" v="5545"/>
          <ac:spMkLst>
            <pc:docMk/>
            <pc:sldMk cId="450961956" sldId="812"/>
            <ac:spMk id="939" creationId="{2D751FDB-545E-4816-A0D0-3C3A4D58783D}"/>
          </ac:spMkLst>
        </pc:spChg>
        <pc:spChg chg="mod">
          <ac:chgData name="Thomas" userId="575d030b64f4584e" providerId="LiveId" clId="{71734FF0-E7BD-4E37-AB70-FA70FFC7C74A}" dt="2022-03-24T16:14:44.574" v="5545"/>
          <ac:spMkLst>
            <pc:docMk/>
            <pc:sldMk cId="450961956" sldId="812"/>
            <ac:spMk id="940" creationId="{53509F02-D2B5-4A10-9385-E71B38431EF0}"/>
          </ac:spMkLst>
        </pc:spChg>
        <pc:spChg chg="mod">
          <ac:chgData name="Thomas" userId="575d030b64f4584e" providerId="LiveId" clId="{71734FF0-E7BD-4E37-AB70-FA70FFC7C74A}" dt="2022-03-24T16:14:44.574" v="5545"/>
          <ac:spMkLst>
            <pc:docMk/>
            <pc:sldMk cId="450961956" sldId="812"/>
            <ac:spMk id="941" creationId="{EB7BD2D4-1858-4AC0-9360-90F5FC302B4A}"/>
          </ac:spMkLst>
        </pc:spChg>
        <pc:spChg chg="mod">
          <ac:chgData name="Thomas" userId="575d030b64f4584e" providerId="LiveId" clId="{71734FF0-E7BD-4E37-AB70-FA70FFC7C74A}" dt="2022-03-24T16:14:44.574" v="5545"/>
          <ac:spMkLst>
            <pc:docMk/>
            <pc:sldMk cId="450961956" sldId="812"/>
            <ac:spMk id="943" creationId="{A8A9E646-EAC9-4ACA-8626-4D891F8A310F}"/>
          </ac:spMkLst>
        </pc:spChg>
        <pc:spChg chg="mod">
          <ac:chgData name="Thomas" userId="575d030b64f4584e" providerId="LiveId" clId="{71734FF0-E7BD-4E37-AB70-FA70FFC7C74A}" dt="2022-03-24T16:14:44.574" v="5545"/>
          <ac:spMkLst>
            <pc:docMk/>
            <pc:sldMk cId="450961956" sldId="812"/>
            <ac:spMk id="944" creationId="{CA82111B-8EDF-426C-A908-F69062D91E2A}"/>
          </ac:spMkLst>
        </pc:spChg>
        <pc:spChg chg="mod">
          <ac:chgData name="Thomas" userId="575d030b64f4584e" providerId="LiveId" clId="{71734FF0-E7BD-4E37-AB70-FA70FFC7C74A}" dt="2022-03-24T16:14:44.574" v="5545"/>
          <ac:spMkLst>
            <pc:docMk/>
            <pc:sldMk cId="450961956" sldId="812"/>
            <ac:spMk id="945" creationId="{9912D463-48B7-42EB-BB8D-D2EF81DA1517}"/>
          </ac:spMkLst>
        </pc:spChg>
        <pc:spChg chg="mod">
          <ac:chgData name="Thomas" userId="575d030b64f4584e" providerId="LiveId" clId="{71734FF0-E7BD-4E37-AB70-FA70FFC7C74A}" dt="2022-03-24T16:14:44.574" v="5545"/>
          <ac:spMkLst>
            <pc:docMk/>
            <pc:sldMk cId="450961956" sldId="812"/>
            <ac:spMk id="946" creationId="{959084D8-BA79-4605-A338-CEA111244E9B}"/>
          </ac:spMkLst>
        </pc:spChg>
        <pc:spChg chg="mod">
          <ac:chgData name="Thomas" userId="575d030b64f4584e" providerId="LiveId" clId="{71734FF0-E7BD-4E37-AB70-FA70FFC7C74A}" dt="2022-03-24T16:14:44.574" v="5545"/>
          <ac:spMkLst>
            <pc:docMk/>
            <pc:sldMk cId="450961956" sldId="812"/>
            <ac:spMk id="947" creationId="{8FDBA609-9919-4DA6-8141-185D62154377}"/>
          </ac:spMkLst>
        </pc:spChg>
        <pc:spChg chg="mod">
          <ac:chgData name="Thomas" userId="575d030b64f4584e" providerId="LiveId" clId="{71734FF0-E7BD-4E37-AB70-FA70FFC7C74A}" dt="2022-03-24T16:14:44.574" v="5545"/>
          <ac:spMkLst>
            <pc:docMk/>
            <pc:sldMk cId="450961956" sldId="812"/>
            <ac:spMk id="948" creationId="{F0FD32F4-5AC1-4DE0-9A88-B9373C919FB7}"/>
          </ac:spMkLst>
        </pc:spChg>
        <pc:spChg chg="mod">
          <ac:chgData name="Thomas" userId="575d030b64f4584e" providerId="LiveId" clId="{71734FF0-E7BD-4E37-AB70-FA70FFC7C74A}" dt="2022-03-24T16:14:44.574" v="5545"/>
          <ac:spMkLst>
            <pc:docMk/>
            <pc:sldMk cId="450961956" sldId="812"/>
            <ac:spMk id="949" creationId="{8A92E5BD-AD15-4F18-AB0C-CE400F48215B}"/>
          </ac:spMkLst>
        </pc:spChg>
        <pc:spChg chg="mod">
          <ac:chgData name="Thomas" userId="575d030b64f4584e" providerId="LiveId" clId="{71734FF0-E7BD-4E37-AB70-FA70FFC7C74A}" dt="2022-03-24T16:14:44.574" v="5545"/>
          <ac:spMkLst>
            <pc:docMk/>
            <pc:sldMk cId="450961956" sldId="812"/>
            <ac:spMk id="950" creationId="{21D56182-4993-4E39-9F85-D5F2978911FC}"/>
          </ac:spMkLst>
        </pc:spChg>
        <pc:spChg chg="mod">
          <ac:chgData name="Thomas" userId="575d030b64f4584e" providerId="LiveId" clId="{71734FF0-E7BD-4E37-AB70-FA70FFC7C74A}" dt="2022-03-24T16:14:44.574" v="5545"/>
          <ac:spMkLst>
            <pc:docMk/>
            <pc:sldMk cId="450961956" sldId="812"/>
            <ac:spMk id="951" creationId="{15F264C9-CAC1-4FBF-8470-A66C4743B5AD}"/>
          </ac:spMkLst>
        </pc:spChg>
        <pc:spChg chg="mod">
          <ac:chgData name="Thomas" userId="575d030b64f4584e" providerId="LiveId" clId="{71734FF0-E7BD-4E37-AB70-FA70FFC7C74A}" dt="2022-03-24T16:14:44.574" v="5545"/>
          <ac:spMkLst>
            <pc:docMk/>
            <pc:sldMk cId="450961956" sldId="812"/>
            <ac:spMk id="952" creationId="{AB97C176-95E9-4A5B-8980-2AA5E7E1F521}"/>
          </ac:spMkLst>
        </pc:spChg>
        <pc:spChg chg="mod">
          <ac:chgData name="Thomas" userId="575d030b64f4584e" providerId="LiveId" clId="{71734FF0-E7BD-4E37-AB70-FA70FFC7C74A}" dt="2022-03-24T16:14:44.574" v="5545"/>
          <ac:spMkLst>
            <pc:docMk/>
            <pc:sldMk cId="450961956" sldId="812"/>
            <ac:spMk id="953" creationId="{68E2EB94-9E9C-4958-9EA0-14E56AAA3F30}"/>
          </ac:spMkLst>
        </pc:spChg>
        <pc:spChg chg="mod">
          <ac:chgData name="Thomas" userId="575d030b64f4584e" providerId="LiveId" clId="{71734FF0-E7BD-4E37-AB70-FA70FFC7C74A}" dt="2022-03-24T16:14:44.574" v="5545"/>
          <ac:spMkLst>
            <pc:docMk/>
            <pc:sldMk cId="450961956" sldId="812"/>
            <ac:spMk id="955" creationId="{7F2902F0-12BA-4746-BA23-2465BCCBBA31}"/>
          </ac:spMkLst>
        </pc:spChg>
        <pc:spChg chg="mod">
          <ac:chgData name="Thomas" userId="575d030b64f4584e" providerId="LiveId" clId="{71734FF0-E7BD-4E37-AB70-FA70FFC7C74A}" dt="2022-03-24T16:14:44.574" v="5545"/>
          <ac:spMkLst>
            <pc:docMk/>
            <pc:sldMk cId="450961956" sldId="812"/>
            <ac:spMk id="956" creationId="{5741878C-1D8F-4B3F-A759-610134B1A901}"/>
          </ac:spMkLst>
        </pc:spChg>
        <pc:spChg chg="mod">
          <ac:chgData name="Thomas" userId="575d030b64f4584e" providerId="LiveId" clId="{71734FF0-E7BD-4E37-AB70-FA70FFC7C74A}" dt="2022-03-24T16:14:44.574" v="5545"/>
          <ac:spMkLst>
            <pc:docMk/>
            <pc:sldMk cId="450961956" sldId="812"/>
            <ac:spMk id="957" creationId="{A9BEAFA6-D236-4598-B236-86F3CED1A12B}"/>
          </ac:spMkLst>
        </pc:spChg>
        <pc:spChg chg="mod">
          <ac:chgData name="Thomas" userId="575d030b64f4584e" providerId="LiveId" clId="{71734FF0-E7BD-4E37-AB70-FA70FFC7C74A}" dt="2022-03-24T16:14:44.574" v="5545"/>
          <ac:spMkLst>
            <pc:docMk/>
            <pc:sldMk cId="450961956" sldId="812"/>
            <ac:spMk id="958" creationId="{C6C284DB-1C97-4B4E-8D9D-F283555C1231}"/>
          </ac:spMkLst>
        </pc:spChg>
        <pc:spChg chg="mod">
          <ac:chgData name="Thomas" userId="575d030b64f4584e" providerId="LiveId" clId="{71734FF0-E7BD-4E37-AB70-FA70FFC7C74A}" dt="2022-03-24T16:14:44.574" v="5545"/>
          <ac:spMkLst>
            <pc:docMk/>
            <pc:sldMk cId="450961956" sldId="812"/>
            <ac:spMk id="959" creationId="{3D6EA949-5335-4337-AEE1-E2DCCBC404FB}"/>
          </ac:spMkLst>
        </pc:spChg>
        <pc:spChg chg="mod">
          <ac:chgData name="Thomas" userId="575d030b64f4584e" providerId="LiveId" clId="{71734FF0-E7BD-4E37-AB70-FA70FFC7C74A}" dt="2022-03-24T16:14:44.574" v="5545"/>
          <ac:spMkLst>
            <pc:docMk/>
            <pc:sldMk cId="450961956" sldId="812"/>
            <ac:spMk id="960" creationId="{13BDAD4F-A6D0-4365-84E5-10CC23F80FE1}"/>
          </ac:spMkLst>
        </pc:spChg>
        <pc:spChg chg="mod">
          <ac:chgData name="Thomas" userId="575d030b64f4584e" providerId="LiveId" clId="{71734FF0-E7BD-4E37-AB70-FA70FFC7C74A}" dt="2022-03-24T16:14:44.574" v="5545"/>
          <ac:spMkLst>
            <pc:docMk/>
            <pc:sldMk cId="450961956" sldId="812"/>
            <ac:spMk id="961" creationId="{45194ACF-1418-4C40-B1C4-9DF107D7BDC8}"/>
          </ac:spMkLst>
        </pc:spChg>
        <pc:spChg chg="mod">
          <ac:chgData name="Thomas" userId="575d030b64f4584e" providerId="LiveId" clId="{71734FF0-E7BD-4E37-AB70-FA70FFC7C74A}" dt="2022-03-24T16:14:44.574" v="5545"/>
          <ac:spMkLst>
            <pc:docMk/>
            <pc:sldMk cId="450961956" sldId="812"/>
            <ac:spMk id="962" creationId="{634764D6-64D9-4610-81DF-E6D09B779E33}"/>
          </ac:spMkLst>
        </pc:spChg>
        <pc:spChg chg="mod">
          <ac:chgData name="Thomas" userId="575d030b64f4584e" providerId="LiveId" clId="{71734FF0-E7BD-4E37-AB70-FA70FFC7C74A}" dt="2022-03-24T16:14:44.574" v="5545"/>
          <ac:spMkLst>
            <pc:docMk/>
            <pc:sldMk cId="450961956" sldId="812"/>
            <ac:spMk id="963" creationId="{70126285-34CE-4EB5-A117-F91FB16613D4}"/>
          </ac:spMkLst>
        </pc:spChg>
        <pc:spChg chg="mod">
          <ac:chgData name="Thomas" userId="575d030b64f4584e" providerId="LiveId" clId="{71734FF0-E7BD-4E37-AB70-FA70FFC7C74A}" dt="2022-03-24T16:14:44.574" v="5545"/>
          <ac:spMkLst>
            <pc:docMk/>
            <pc:sldMk cId="450961956" sldId="812"/>
            <ac:spMk id="964" creationId="{7C5BD816-040F-464C-8C54-4DEBB5A9B33C}"/>
          </ac:spMkLst>
        </pc:spChg>
        <pc:spChg chg="mod">
          <ac:chgData name="Thomas" userId="575d030b64f4584e" providerId="LiveId" clId="{71734FF0-E7BD-4E37-AB70-FA70FFC7C74A}" dt="2022-03-24T16:14:44.574" v="5545"/>
          <ac:spMkLst>
            <pc:docMk/>
            <pc:sldMk cId="450961956" sldId="812"/>
            <ac:spMk id="965" creationId="{52CD2180-8074-46F9-AEEA-A9C8C0DC4FC3}"/>
          </ac:spMkLst>
        </pc:spChg>
        <pc:spChg chg="mod">
          <ac:chgData name="Thomas" userId="575d030b64f4584e" providerId="LiveId" clId="{71734FF0-E7BD-4E37-AB70-FA70FFC7C74A}" dt="2022-03-24T16:14:44.574" v="5545"/>
          <ac:spMkLst>
            <pc:docMk/>
            <pc:sldMk cId="450961956" sldId="812"/>
            <ac:spMk id="967" creationId="{916C1D04-C37B-4477-8B4B-FC3249B1F0A0}"/>
          </ac:spMkLst>
        </pc:spChg>
        <pc:spChg chg="mod">
          <ac:chgData name="Thomas" userId="575d030b64f4584e" providerId="LiveId" clId="{71734FF0-E7BD-4E37-AB70-FA70FFC7C74A}" dt="2022-03-24T16:14:44.574" v="5545"/>
          <ac:spMkLst>
            <pc:docMk/>
            <pc:sldMk cId="450961956" sldId="812"/>
            <ac:spMk id="968" creationId="{8389304B-B95D-4406-81FB-116F2B973BBE}"/>
          </ac:spMkLst>
        </pc:spChg>
        <pc:spChg chg="mod">
          <ac:chgData name="Thomas" userId="575d030b64f4584e" providerId="LiveId" clId="{71734FF0-E7BD-4E37-AB70-FA70FFC7C74A}" dt="2022-03-24T16:14:44.574" v="5545"/>
          <ac:spMkLst>
            <pc:docMk/>
            <pc:sldMk cId="450961956" sldId="812"/>
            <ac:spMk id="969" creationId="{17CAD123-880D-4FB3-ADC9-DA8B954622A5}"/>
          </ac:spMkLst>
        </pc:spChg>
        <pc:spChg chg="mod">
          <ac:chgData name="Thomas" userId="575d030b64f4584e" providerId="LiveId" clId="{71734FF0-E7BD-4E37-AB70-FA70FFC7C74A}" dt="2022-03-24T16:14:44.574" v="5545"/>
          <ac:spMkLst>
            <pc:docMk/>
            <pc:sldMk cId="450961956" sldId="812"/>
            <ac:spMk id="970" creationId="{611CF284-218F-41A3-B58F-9C201CFB59F0}"/>
          </ac:spMkLst>
        </pc:spChg>
        <pc:spChg chg="mod">
          <ac:chgData name="Thomas" userId="575d030b64f4584e" providerId="LiveId" clId="{71734FF0-E7BD-4E37-AB70-FA70FFC7C74A}" dt="2022-03-24T16:14:44.574" v="5545"/>
          <ac:spMkLst>
            <pc:docMk/>
            <pc:sldMk cId="450961956" sldId="812"/>
            <ac:spMk id="971" creationId="{2CCCF378-0B1D-4214-BC83-5F7476629FEA}"/>
          </ac:spMkLst>
        </pc:spChg>
        <pc:spChg chg="mod">
          <ac:chgData name="Thomas" userId="575d030b64f4584e" providerId="LiveId" clId="{71734FF0-E7BD-4E37-AB70-FA70FFC7C74A}" dt="2022-03-24T16:14:44.574" v="5545"/>
          <ac:spMkLst>
            <pc:docMk/>
            <pc:sldMk cId="450961956" sldId="812"/>
            <ac:spMk id="972" creationId="{2C6EC978-A16F-4F89-B3E6-0D9DA0B7CDF9}"/>
          </ac:spMkLst>
        </pc:spChg>
        <pc:spChg chg="mod">
          <ac:chgData name="Thomas" userId="575d030b64f4584e" providerId="LiveId" clId="{71734FF0-E7BD-4E37-AB70-FA70FFC7C74A}" dt="2022-03-24T16:14:44.574" v="5545"/>
          <ac:spMkLst>
            <pc:docMk/>
            <pc:sldMk cId="450961956" sldId="812"/>
            <ac:spMk id="973" creationId="{1397A8B3-2A9F-49AD-B3C1-DCEA259CF04E}"/>
          </ac:spMkLst>
        </pc:spChg>
        <pc:spChg chg="mod">
          <ac:chgData name="Thomas" userId="575d030b64f4584e" providerId="LiveId" clId="{71734FF0-E7BD-4E37-AB70-FA70FFC7C74A}" dt="2022-03-24T16:14:44.574" v="5545"/>
          <ac:spMkLst>
            <pc:docMk/>
            <pc:sldMk cId="450961956" sldId="812"/>
            <ac:spMk id="974" creationId="{CC8F5058-CFEF-4EBC-B1C3-1972D3528DB0}"/>
          </ac:spMkLst>
        </pc:spChg>
        <pc:spChg chg="mod">
          <ac:chgData name="Thomas" userId="575d030b64f4584e" providerId="LiveId" clId="{71734FF0-E7BD-4E37-AB70-FA70FFC7C74A}" dt="2022-03-24T16:14:44.574" v="5545"/>
          <ac:spMkLst>
            <pc:docMk/>
            <pc:sldMk cId="450961956" sldId="812"/>
            <ac:spMk id="975" creationId="{C5C0E2CF-A569-4CBD-BA1B-BF79ED4B9E16}"/>
          </ac:spMkLst>
        </pc:spChg>
        <pc:spChg chg="mod">
          <ac:chgData name="Thomas" userId="575d030b64f4584e" providerId="LiveId" clId="{71734FF0-E7BD-4E37-AB70-FA70FFC7C74A}" dt="2022-03-24T16:14:44.574" v="5545"/>
          <ac:spMkLst>
            <pc:docMk/>
            <pc:sldMk cId="450961956" sldId="812"/>
            <ac:spMk id="976" creationId="{A9540D91-C925-4DEC-853E-87FAA2FF9191}"/>
          </ac:spMkLst>
        </pc:spChg>
        <pc:spChg chg="mod">
          <ac:chgData name="Thomas" userId="575d030b64f4584e" providerId="LiveId" clId="{71734FF0-E7BD-4E37-AB70-FA70FFC7C74A}" dt="2022-03-24T16:14:44.574" v="5545"/>
          <ac:spMkLst>
            <pc:docMk/>
            <pc:sldMk cId="450961956" sldId="812"/>
            <ac:spMk id="978" creationId="{9CC2E1A7-1E82-48A3-A01A-DB6024A98D03}"/>
          </ac:spMkLst>
        </pc:spChg>
        <pc:spChg chg="mod">
          <ac:chgData name="Thomas" userId="575d030b64f4584e" providerId="LiveId" clId="{71734FF0-E7BD-4E37-AB70-FA70FFC7C74A}" dt="2022-03-24T16:14:44.574" v="5545"/>
          <ac:spMkLst>
            <pc:docMk/>
            <pc:sldMk cId="450961956" sldId="812"/>
            <ac:spMk id="979" creationId="{998B9E2F-4008-4E55-B835-CABD62299419}"/>
          </ac:spMkLst>
        </pc:spChg>
        <pc:spChg chg="mod">
          <ac:chgData name="Thomas" userId="575d030b64f4584e" providerId="LiveId" clId="{71734FF0-E7BD-4E37-AB70-FA70FFC7C74A}" dt="2022-03-24T16:14:44.574" v="5545"/>
          <ac:spMkLst>
            <pc:docMk/>
            <pc:sldMk cId="450961956" sldId="812"/>
            <ac:spMk id="980" creationId="{A4FE9788-8CE7-4849-951E-6083D33D3482}"/>
          </ac:spMkLst>
        </pc:spChg>
        <pc:spChg chg="mod">
          <ac:chgData name="Thomas" userId="575d030b64f4584e" providerId="LiveId" clId="{71734FF0-E7BD-4E37-AB70-FA70FFC7C74A}" dt="2022-03-24T16:14:44.574" v="5545"/>
          <ac:spMkLst>
            <pc:docMk/>
            <pc:sldMk cId="450961956" sldId="812"/>
            <ac:spMk id="982" creationId="{3BFDC24E-EFDF-4456-B2AA-001004B4A06E}"/>
          </ac:spMkLst>
        </pc:spChg>
        <pc:spChg chg="mod">
          <ac:chgData name="Thomas" userId="575d030b64f4584e" providerId="LiveId" clId="{71734FF0-E7BD-4E37-AB70-FA70FFC7C74A}" dt="2022-03-24T16:14:44.574" v="5545"/>
          <ac:spMkLst>
            <pc:docMk/>
            <pc:sldMk cId="450961956" sldId="812"/>
            <ac:spMk id="983" creationId="{77B34B1C-1623-4E26-A84E-D0E1987C82B4}"/>
          </ac:spMkLst>
        </pc:spChg>
        <pc:spChg chg="mod">
          <ac:chgData name="Thomas" userId="575d030b64f4584e" providerId="LiveId" clId="{71734FF0-E7BD-4E37-AB70-FA70FFC7C74A}" dt="2022-03-24T16:14:44.574" v="5545"/>
          <ac:spMkLst>
            <pc:docMk/>
            <pc:sldMk cId="450961956" sldId="812"/>
            <ac:spMk id="984" creationId="{748EFA31-199D-4D2B-8876-0D6138FE0E6B}"/>
          </ac:spMkLst>
        </pc:spChg>
        <pc:spChg chg="mod">
          <ac:chgData name="Thomas" userId="575d030b64f4584e" providerId="LiveId" clId="{71734FF0-E7BD-4E37-AB70-FA70FFC7C74A}" dt="2022-03-24T16:14:44.574" v="5545"/>
          <ac:spMkLst>
            <pc:docMk/>
            <pc:sldMk cId="450961956" sldId="812"/>
            <ac:spMk id="986" creationId="{FBC7F15A-400F-4A61-9D27-4B0EEB74F91B}"/>
          </ac:spMkLst>
        </pc:spChg>
        <pc:spChg chg="mod">
          <ac:chgData name="Thomas" userId="575d030b64f4584e" providerId="LiveId" clId="{71734FF0-E7BD-4E37-AB70-FA70FFC7C74A}" dt="2022-03-24T16:14:44.574" v="5545"/>
          <ac:spMkLst>
            <pc:docMk/>
            <pc:sldMk cId="450961956" sldId="812"/>
            <ac:spMk id="987" creationId="{7BA1F21E-C3B7-43B6-A37B-B6182D627EAC}"/>
          </ac:spMkLst>
        </pc:spChg>
        <pc:spChg chg="mod">
          <ac:chgData name="Thomas" userId="575d030b64f4584e" providerId="LiveId" clId="{71734FF0-E7BD-4E37-AB70-FA70FFC7C74A}" dt="2022-03-24T16:14:44.574" v="5545"/>
          <ac:spMkLst>
            <pc:docMk/>
            <pc:sldMk cId="450961956" sldId="812"/>
            <ac:spMk id="989" creationId="{37AB2C3D-224F-4FB9-BB5C-B28EA44D7EF8}"/>
          </ac:spMkLst>
        </pc:spChg>
        <pc:spChg chg="mod">
          <ac:chgData name="Thomas" userId="575d030b64f4584e" providerId="LiveId" clId="{71734FF0-E7BD-4E37-AB70-FA70FFC7C74A}" dt="2022-03-24T16:14:44.574" v="5545"/>
          <ac:spMkLst>
            <pc:docMk/>
            <pc:sldMk cId="450961956" sldId="812"/>
            <ac:spMk id="990" creationId="{0CE42997-905B-4D5E-ADB3-5666A70DA5B9}"/>
          </ac:spMkLst>
        </pc:spChg>
        <pc:spChg chg="mod">
          <ac:chgData name="Thomas" userId="575d030b64f4584e" providerId="LiveId" clId="{71734FF0-E7BD-4E37-AB70-FA70FFC7C74A}" dt="2022-03-24T16:14:44.574" v="5545"/>
          <ac:spMkLst>
            <pc:docMk/>
            <pc:sldMk cId="450961956" sldId="812"/>
            <ac:spMk id="991" creationId="{026A0032-D011-4B3D-8E66-C50ED3BB0C72}"/>
          </ac:spMkLst>
        </pc:spChg>
        <pc:spChg chg="mod">
          <ac:chgData name="Thomas" userId="575d030b64f4584e" providerId="LiveId" clId="{71734FF0-E7BD-4E37-AB70-FA70FFC7C74A}" dt="2022-03-24T16:14:44.574" v="5545"/>
          <ac:spMkLst>
            <pc:docMk/>
            <pc:sldMk cId="450961956" sldId="812"/>
            <ac:spMk id="992" creationId="{D0618F8C-E12B-47C7-B078-6527122AB56E}"/>
          </ac:spMkLst>
        </pc:spChg>
        <pc:spChg chg="mod">
          <ac:chgData name="Thomas" userId="575d030b64f4584e" providerId="LiveId" clId="{71734FF0-E7BD-4E37-AB70-FA70FFC7C74A}" dt="2022-03-24T16:14:44.574" v="5545"/>
          <ac:spMkLst>
            <pc:docMk/>
            <pc:sldMk cId="450961956" sldId="812"/>
            <ac:spMk id="994" creationId="{6128311F-D8D9-4710-A241-2484A9D43718}"/>
          </ac:spMkLst>
        </pc:spChg>
        <pc:spChg chg="mod">
          <ac:chgData name="Thomas" userId="575d030b64f4584e" providerId="LiveId" clId="{71734FF0-E7BD-4E37-AB70-FA70FFC7C74A}" dt="2022-03-24T16:14:44.574" v="5545"/>
          <ac:spMkLst>
            <pc:docMk/>
            <pc:sldMk cId="450961956" sldId="812"/>
            <ac:spMk id="995" creationId="{E7099210-0C26-431A-AA75-B1310FA232F7}"/>
          </ac:spMkLst>
        </pc:spChg>
        <pc:spChg chg="mod">
          <ac:chgData name="Thomas" userId="575d030b64f4584e" providerId="LiveId" clId="{71734FF0-E7BD-4E37-AB70-FA70FFC7C74A}" dt="2022-03-24T16:14:44.574" v="5545"/>
          <ac:spMkLst>
            <pc:docMk/>
            <pc:sldMk cId="450961956" sldId="812"/>
            <ac:spMk id="996" creationId="{9B06419C-1909-46DE-BC58-35BFA5C4EAF6}"/>
          </ac:spMkLst>
        </pc:spChg>
        <pc:grpChg chg="add mod">
          <ac:chgData name="Thomas" userId="575d030b64f4584e" providerId="LiveId" clId="{71734FF0-E7BD-4E37-AB70-FA70FFC7C74A}" dt="2022-03-24T16:14:44.574" v="5545"/>
          <ac:grpSpMkLst>
            <pc:docMk/>
            <pc:sldMk cId="450961956" sldId="812"/>
            <ac:grpSpMk id="334" creationId="{6CC73DEA-1D70-4CC9-9588-3C5B941A2335}"/>
          </ac:grpSpMkLst>
        </pc:grpChg>
        <pc:grpChg chg="add mod">
          <ac:chgData name="Thomas" userId="575d030b64f4584e" providerId="LiveId" clId="{71734FF0-E7BD-4E37-AB70-FA70FFC7C74A}" dt="2022-03-24T16:14:44.574" v="5545"/>
          <ac:grpSpMkLst>
            <pc:docMk/>
            <pc:sldMk cId="450961956" sldId="812"/>
            <ac:grpSpMk id="337" creationId="{35A127BD-64BD-48B1-899A-92BBCEAB756E}"/>
          </ac:grpSpMkLst>
        </pc:grpChg>
        <pc:grpChg chg="add mod">
          <ac:chgData name="Thomas" userId="575d030b64f4584e" providerId="LiveId" clId="{71734FF0-E7BD-4E37-AB70-FA70FFC7C74A}" dt="2022-03-24T16:14:44.574" v="5545"/>
          <ac:grpSpMkLst>
            <pc:docMk/>
            <pc:sldMk cId="450961956" sldId="812"/>
            <ac:grpSpMk id="340" creationId="{F4B2E742-6965-44A1-A4A6-8B28433018EF}"/>
          </ac:grpSpMkLst>
        </pc:grpChg>
        <pc:grpChg chg="add mod">
          <ac:chgData name="Thomas" userId="575d030b64f4584e" providerId="LiveId" clId="{71734FF0-E7BD-4E37-AB70-FA70FFC7C74A}" dt="2022-03-24T16:14:44.574" v="5545"/>
          <ac:grpSpMkLst>
            <pc:docMk/>
            <pc:sldMk cId="450961956" sldId="812"/>
            <ac:grpSpMk id="343" creationId="{B40F607E-8A58-49E6-825D-1CA1499941A4}"/>
          </ac:grpSpMkLst>
        </pc:grpChg>
        <pc:grpChg chg="del">
          <ac:chgData name="Thomas" userId="575d030b64f4584e" providerId="LiveId" clId="{71734FF0-E7BD-4E37-AB70-FA70FFC7C74A}" dt="2022-03-24T16:14:37.721" v="5544" actId="478"/>
          <ac:grpSpMkLst>
            <pc:docMk/>
            <pc:sldMk cId="450961956" sldId="812"/>
            <ac:grpSpMk id="351" creationId="{6CB67CA3-AD17-49E3-B69D-D9C2A7C52483}"/>
          </ac:grpSpMkLst>
        </pc:grpChg>
        <pc:grpChg chg="del">
          <ac:chgData name="Thomas" userId="575d030b64f4584e" providerId="LiveId" clId="{71734FF0-E7BD-4E37-AB70-FA70FFC7C74A}" dt="2022-03-24T16:14:37.721" v="5544" actId="478"/>
          <ac:grpSpMkLst>
            <pc:docMk/>
            <pc:sldMk cId="450961956" sldId="812"/>
            <ac:grpSpMk id="355" creationId="{35DC83B4-E9AA-4B49-9925-FB7A5DA72EB9}"/>
          </ac:grpSpMkLst>
        </pc:grpChg>
        <pc:grpChg chg="del">
          <ac:chgData name="Thomas" userId="575d030b64f4584e" providerId="LiveId" clId="{71734FF0-E7BD-4E37-AB70-FA70FFC7C74A}" dt="2022-03-24T16:14:37.721" v="5544" actId="478"/>
          <ac:grpSpMkLst>
            <pc:docMk/>
            <pc:sldMk cId="450961956" sldId="812"/>
            <ac:grpSpMk id="361" creationId="{84796694-D0B8-4F39-9E97-B12D82B71849}"/>
          </ac:grpSpMkLst>
        </pc:grpChg>
        <pc:grpChg chg="del">
          <ac:chgData name="Thomas" userId="575d030b64f4584e" providerId="LiveId" clId="{71734FF0-E7BD-4E37-AB70-FA70FFC7C74A}" dt="2022-03-24T16:14:37.721" v="5544" actId="478"/>
          <ac:grpSpMkLst>
            <pc:docMk/>
            <pc:sldMk cId="450961956" sldId="812"/>
            <ac:grpSpMk id="366" creationId="{B5290508-1D9E-4FB3-A3DC-5F8DAFE03AFE}"/>
          </ac:grpSpMkLst>
        </pc:grpChg>
        <pc:grpChg chg="del">
          <ac:chgData name="Thomas" userId="575d030b64f4584e" providerId="LiveId" clId="{71734FF0-E7BD-4E37-AB70-FA70FFC7C74A}" dt="2022-03-24T16:14:37.721" v="5544" actId="478"/>
          <ac:grpSpMkLst>
            <pc:docMk/>
            <pc:sldMk cId="450961956" sldId="812"/>
            <ac:grpSpMk id="369" creationId="{E3364574-1388-4149-B718-402F158436E1}"/>
          </ac:grpSpMkLst>
        </pc:grpChg>
        <pc:grpChg chg="del">
          <ac:chgData name="Thomas" userId="575d030b64f4584e" providerId="LiveId" clId="{71734FF0-E7BD-4E37-AB70-FA70FFC7C74A}" dt="2022-03-24T16:14:37.721" v="5544" actId="478"/>
          <ac:grpSpMkLst>
            <pc:docMk/>
            <pc:sldMk cId="450961956" sldId="812"/>
            <ac:grpSpMk id="383" creationId="{9F667BD0-C6D1-47A0-B061-D61A78E70AD1}"/>
          </ac:grpSpMkLst>
        </pc:grpChg>
        <pc:grpChg chg="del">
          <ac:chgData name="Thomas" userId="575d030b64f4584e" providerId="LiveId" clId="{71734FF0-E7BD-4E37-AB70-FA70FFC7C74A}" dt="2022-03-24T16:14:37.721" v="5544" actId="478"/>
          <ac:grpSpMkLst>
            <pc:docMk/>
            <pc:sldMk cId="450961956" sldId="812"/>
            <ac:grpSpMk id="390" creationId="{CC51CBE8-CB24-4CB0-B22F-B7BE26B11305}"/>
          </ac:grpSpMkLst>
        </pc:grpChg>
        <pc:grpChg chg="del">
          <ac:chgData name="Thomas" userId="575d030b64f4584e" providerId="LiveId" clId="{71734FF0-E7BD-4E37-AB70-FA70FFC7C74A}" dt="2022-03-24T16:14:37.721" v="5544" actId="478"/>
          <ac:grpSpMkLst>
            <pc:docMk/>
            <pc:sldMk cId="450961956" sldId="812"/>
            <ac:grpSpMk id="393" creationId="{F24BA9BA-1C92-4C81-8CDF-9590717F3BA7}"/>
          </ac:grpSpMkLst>
        </pc:grpChg>
        <pc:grpChg chg="del">
          <ac:chgData name="Thomas" userId="575d030b64f4584e" providerId="LiveId" clId="{71734FF0-E7BD-4E37-AB70-FA70FFC7C74A}" dt="2022-03-24T16:14:37.721" v="5544" actId="478"/>
          <ac:grpSpMkLst>
            <pc:docMk/>
            <pc:sldMk cId="450961956" sldId="812"/>
            <ac:grpSpMk id="396" creationId="{D3D088ED-C19F-4D03-A5F4-73493F4CC2A4}"/>
          </ac:grpSpMkLst>
        </pc:grpChg>
        <pc:grpChg chg="del">
          <ac:chgData name="Thomas" userId="575d030b64f4584e" providerId="LiveId" clId="{71734FF0-E7BD-4E37-AB70-FA70FFC7C74A}" dt="2022-03-24T16:14:37.721" v="5544" actId="478"/>
          <ac:grpSpMkLst>
            <pc:docMk/>
            <pc:sldMk cId="450961956" sldId="812"/>
            <ac:grpSpMk id="400" creationId="{D570D7F0-0F23-43AB-AF1B-D0E4E237BE2F}"/>
          </ac:grpSpMkLst>
        </pc:grpChg>
        <pc:grpChg chg="del">
          <ac:chgData name="Thomas" userId="575d030b64f4584e" providerId="LiveId" clId="{71734FF0-E7BD-4E37-AB70-FA70FFC7C74A}" dt="2022-03-24T16:14:37.721" v="5544" actId="478"/>
          <ac:grpSpMkLst>
            <pc:docMk/>
            <pc:sldMk cId="450961956" sldId="812"/>
            <ac:grpSpMk id="405" creationId="{33518CD5-0F7F-40EB-A82B-EB9D197D6354}"/>
          </ac:grpSpMkLst>
        </pc:grpChg>
        <pc:grpChg chg="del">
          <ac:chgData name="Thomas" userId="575d030b64f4584e" providerId="LiveId" clId="{71734FF0-E7BD-4E37-AB70-FA70FFC7C74A}" dt="2022-03-24T16:14:37.721" v="5544" actId="478"/>
          <ac:grpSpMkLst>
            <pc:docMk/>
            <pc:sldMk cId="450961956" sldId="812"/>
            <ac:grpSpMk id="412" creationId="{41C2C9EF-5B61-4DA2-8C4D-0BF568496B43}"/>
          </ac:grpSpMkLst>
        </pc:grpChg>
        <pc:grpChg chg="del">
          <ac:chgData name="Thomas" userId="575d030b64f4584e" providerId="LiveId" clId="{71734FF0-E7BD-4E37-AB70-FA70FFC7C74A}" dt="2022-03-24T16:14:37.721" v="5544" actId="478"/>
          <ac:grpSpMkLst>
            <pc:docMk/>
            <pc:sldMk cId="450961956" sldId="812"/>
            <ac:grpSpMk id="419" creationId="{C715C50B-C3D7-4A3B-9C8B-ACC4DF78C49F}"/>
          </ac:grpSpMkLst>
        </pc:grpChg>
        <pc:grpChg chg="del">
          <ac:chgData name="Thomas" userId="575d030b64f4584e" providerId="LiveId" clId="{71734FF0-E7BD-4E37-AB70-FA70FFC7C74A}" dt="2022-03-24T16:14:37.721" v="5544" actId="478"/>
          <ac:grpSpMkLst>
            <pc:docMk/>
            <pc:sldMk cId="450961956" sldId="812"/>
            <ac:grpSpMk id="434" creationId="{E8B26638-CCEA-4A8A-83CF-53F099609A52}"/>
          </ac:grpSpMkLst>
        </pc:grpChg>
        <pc:grpChg chg="del">
          <ac:chgData name="Thomas" userId="575d030b64f4584e" providerId="LiveId" clId="{71734FF0-E7BD-4E37-AB70-FA70FFC7C74A}" dt="2022-03-24T16:14:37.721" v="5544" actId="478"/>
          <ac:grpSpMkLst>
            <pc:docMk/>
            <pc:sldMk cId="450961956" sldId="812"/>
            <ac:grpSpMk id="437" creationId="{366544EF-5F4C-45C3-B551-DA4502F25596}"/>
          </ac:grpSpMkLst>
        </pc:grpChg>
        <pc:grpChg chg="del">
          <ac:chgData name="Thomas" userId="575d030b64f4584e" providerId="LiveId" clId="{71734FF0-E7BD-4E37-AB70-FA70FFC7C74A}" dt="2022-03-24T16:14:37.721" v="5544" actId="478"/>
          <ac:grpSpMkLst>
            <pc:docMk/>
            <pc:sldMk cId="450961956" sldId="812"/>
            <ac:grpSpMk id="441" creationId="{216FD80A-DEFE-474D-B9CD-63B404A99FCB}"/>
          </ac:grpSpMkLst>
        </pc:grpChg>
        <pc:grpChg chg="del">
          <ac:chgData name="Thomas" userId="575d030b64f4584e" providerId="LiveId" clId="{71734FF0-E7BD-4E37-AB70-FA70FFC7C74A}" dt="2022-03-24T16:14:37.721" v="5544" actId="478"/>
          <ac:grpSpMkLst>
            <pc:docMk/>
            <pc:sldMk cId="450961956" sldId="812"/>
            <ac:grpSpMk id="447" creationId="{B440A966-C535-494A-B367-C5BFA9E64DC4}"/>
          </ac:grpSpMkLst>
        </pc:grpChg>
        <pc:grpChg chg="del">
          <ac:chgData name="Thomas" userId="575d030b64f4584e" providerId="LiveId" clId="{71734FF0-E7BD-4E37-AB70-FA70FFC7C74A}" dt="2022-03-24T16:14:37.721" v="5544" actId="478"/>
          <ac:grpSpMkLst>
            <pc:docMk/>
            <pc:sldMk cId="450961956" sldId="812"/>
            <ac:grpSpMk id="453" creationId="{0FF8C456-1BFC-476B-9B49-B468248706B1}"/>
          </ac:grpSpMkLst>
        </pc:grpChg>
        <pc:grpChg chg="del">
          <ac:chgData name="Thomas" userId="575d030b64f4584e" providerId="LiveId" clId="{71734FF0-E7BD-4E37-AB70-FA70FFC7C74A}" dt="2022-03-24T16:14:37.721" v="5544" actId="478"/>
          <ac:grpSpMkLst>
            <pc:docMk/>
            <pc:sldMk cId="450961956" sldId="812"/>
            <ac:grpSpMk id="456" creationId="{BE717C3A-793A-429A-A7B6-350F83F924F4}"/>
          </ac:grpSpMkLst>
        </pc:grpChg>
        <pc:grpChg chg="del">
          <ac:chgData name="Thomas" userId="575d030b64f4584e" providerId="LiveId" clId="{71734FF0-E7BD-4E37-AB70-FA70FFC7C74A}" dt="2022-03-24T16:14:37.721" v="5544" actId="478"/>
          <ac:grpSpMkLst>
            <pc:docMk/>
            <pc:sldMk cId="450961956" sldId="812"/>
            <ac:grpSpMk id="462" creationId="{B803D1CA-117A-41A4-A95E-F23D34875D8E}"/>
          </ac:grpSpMkLst>
        </pc:grpChg>
        <pc:grpChg chg="del">
          <ac:chgData name="Thomas" userId="575d030b64f4584e" providerId="LiveId" clId="{71734FF0-E7BD-4E37-AB70-FA70FFC7C74A}" dt="2022-03-24T16:14:37.721" v="5544" actId="478"/>
          <ac:grpSpMkLst>
            <pc:docMk/>
            <pc:sldMk cId="450961956" sldId="812"/>
            <ac:grpSpMk id="468" creationId="{42A1FBC6-519C-4A97-B0B0-2DA0F1B50019}"/>
          </ac:grpSpMkLst>
        </pc:grpChg>
        <pc:grpChg chg="del">
          <ac:chgData name="Thomas" userId="575d030b64f4584e" providerId="LiveId" clId="{71734FF0-E7BD-4E37-AB70-FA70FFC7C74A}" dt="2022-03-24T16:14:37.721" v="5544" actId="478"/>
          <ac:grpSpMkLst>
            <pc:docMk/>
            <pc:sldMk cId="450961956" sldId="812"/>
            <ac:grpSpMk id="475" creationId="{A9DCBB1C-82BB-4FE7-9DA5-734052648BF7}"/>
          </ac:grpSpMkLst>
        </pc:grpChg>
        <pc:grpChg chg="del">
          <ac:chgData name="Thomas" userId="575d030b64f4584e" providerId="LiveId" clId="{71734FF0-E7BD-4E37-AB70-FA70FFC7C74A}" dt="2022-03-24T16:14:37.721" v="5544" actId="478"/>
          <ac:grpSpMkLst>
            <pc:docMk/>
            <pc:sldMk cId="450961956" sldId="812"/>
            <ac:grpSpMk id="480" creationId="{6C3C77C7-D1A6-471C-B49F-8A9B3E2221F3}"/>
          </ac:grpSpMkLst>
        </pc:grpChg>
        <pc:grpChg chg="del">
          <ac:chgData name="Thomas" userId="575d030b64f4584e" providerId="LiveId" clId="{71734FF0-E7BD-4E37-AB70-FA70FFC7C74A}" dt="2022-03-24T16:14:37.721" v="5544" actId="478"/>
          <ac:grpSpMkLst>
            <pc:docMk/>
            <pc:sldMk cId="450961956" sldId="812"/>
            <ac:grpSpMk id="483" creationId="{71F9A88B-EA6F-4D58-A7F1-15C022C4D3F2}"/>
          </ac:grpSpMkLst>
        </pc:grpChg>
        <pc:grpChg chg="del">
          <ac:chgData name="Thomas" userId="575d030b64f4584e" providerId="LiveId" clId="{71734FF0-E7BD-4E37-AB70-FA70FFC7C74A}" dt="2022-03-24T16:14:37.721" v="5544" actId="478"/>
          <ac:grpSpMkLst>
            <pc:docMk/>
            <pc:sldMk cId="450961956" sldId="812"/>
            <ac:grpSpMk id="489" creationId="{A1A3CE2B-E5F6-40AC-8856-20016376B566}"/>
          </ac:grpSpMkLst>
        </pc:grpChg>
        <pc:grpChg chg="del">
          <ac:chgData name="Thomas" userId="575d030b64f4584e" providerId="LiveId" clId="{71734FF0-E7BD-4E37-AB70-FA70FFC7C74A}" dt="2022-03-24T16:14:37.721" v="5544" actId="478"/>
          <ac:grpSpMkLst>
            <pc:docMk/>
            <pc:sldMk cId="450961956" sldId="812"/>
            <ac:grpSpMk id="495" creationId="{CE3749F8-3D4D-44EB-927D-D5645F04983A}"/>
          </ac:grpSpMkLst>
        </pc:grpChg>
        <pc:grpChg chg="del">
          <ac:chgData name="Thomas" userId="575d030b64f4584e" providerId="LiveId" clId="{71734FF0-E7BD-4E37-AB70-FA70FFC7C74A}" dt="2022-03-24T16:14:37.721" v="5544" actId="478"/>
          <ac:grpSpMkLst>
            <pc:docMk/>
            <pc:sldMk cId="450961956" sldId="812"/>
            <ac:grpSpMk id="501" creationId="{2035D9F2-3996-4EE8-A92D-E6BFC68112DD}"/>
          </ac:grpSpMkLst>
        </pc:grpChg>
        <pc:grpChg chg="del">
          <ac:chgData name="Thomas" userId="575d030b64f4584e" providerId="LiveId" clId="{71734FF0-E7BD-4E37-AB70-FA70FFC7C74A}" dt="2022-03-24T16:14:37.721" v="5544" actId="478"/>
          <ac:grpSpMkLst>
            <pc:docMk/>
            <pc:sldMk cId="450961956" sldId="812"/>
            <ac:grpSpMk id="507" creationId="{3EF2085D-1B3B-48C1-A9E4-E8FAF1C044EF}"/>
          </ac:grpSpMkLst>
        </pc:grpChg>
        <pc:grpChg chg="del">
          <ac:chgData name="Thomas" userId="575d030b64f4584e" providerId="LiveId" clId="{71734FF0-E7BD-4E37-AB70-FA70FFC7C74A}" dt="2022-03-24T16:14:37.721" v="5544" actId="478"/>
          <ac:grpSpMkLst>
            <pc:docMk/>
            <pc:sldMk cId="450961956" sldId="812"/>
            <ac:grpSpMk id="515" creationId="{BA65A231-B61E-49D0-84D2-5F3969BE75CE}"/>
          </ac:grpSpMkLst>
        </pc:grpChg>
        <pc:grpChg chg="del">
          <ac:chgData name="Thomas" userId="575d030b64f4584e" providerId="LiveId" clId="{71734FF0-E7BD-4E37-AB70-FA70FFC7C74A}" dt="2022-03-24T16:14:37.721" v="5544" actId="478"/>
          <ac:grpSpMkLst>
            <pc:docMk/>
            <pc:sldMk cId="450961956" sldId="812"/>
            <ac:grpSpMk id="518" creationId="{62735BE0-BF85-4D62-A736-4952B28FB370}"/>
          </ac:grpSpMkLst>
        </pc:grpChg>
        <pc:grpChg chg="del">
          <ac:chgData name="Thomas" userId="575d030b64f4584e" providerId="LiveId" clId="{71734FF0-E7BD-4E37-AB70-FA70FFC7C74A}" dt="2022-03-24T16:14:37.721" v="5544" actId="478"/>
          <ac:grpSpMkLst>
            <pc:docMk/>
            <pc:sldMk cId="450961956" sldId="812"/>
            <ac:grpSpMk id="521" creationId="{F715F3A9-A4EE-4AC4-938D-9B4EE6DC62EE}"/>
          </ac:grpSpMkLst>
        </pc:grpChg>
        <pc:grpChg chg="del">
          <ac:chgData name="Thomas" userId="575d030b64f4584e" providerId="LiveId" clId="{71734FF0-E7BD-4E37-AB70-FA70FFC7C74A}" dt="2022-03-24T16:14:37.721" v="5544" actId="478"/>
          <ac:grpSpMkLst>
            <pc:docMk/>
            <pc:sldMk cId="450961956" sldId="812"/>
            <ac:grpSpMk id="526" creationId="{A0644065-FE90-43F4-BD2A-22D7D4721F08}"/>
          </ac:grpSpMkLst>
        </pc:grpChg>
        <pc:grpChg chg="del">
          <ac:chgData name="Thomas" userId="575d030b64f4584e" providerId="LiveId" clId="{71734FF0-E7BD-4E37-AB70-FA70FFC7C74A}" dt="2022-03-24T16:14:37.721" v="5544" actId="478"/>
          <ac:grpSpMkLst>
            <pc:docMk/>
            <pc:sldMk cId="450961956" sldId="812"/>
            <ac:grpSpMk id="529" creationId="{B95573AB-4F20-4FED-B22B-C983FD6C9839}"/>
          </ac:grpSpMkLst>
        </pc:grpChg>
        <pc:grpChg chg="del">
          <ac:chgData name="Thomas" userId="575d030b64f4584e" providerId="LiveId" clId="{71734FF0-E7BD-4E37-AB70-FA70FFC7C74A}" dt="2022-03-24T16:14:37.721" v="5544" actId="478"/>
          <ac:grpSpMkLst>
            <pc:docMk/>
            <pc:sldMk cId="450961956" sldId="812"/>
            <ac:grpSpMk id="533" creationId="{2CE8B407-AA74-4884-9936-1DA29AF5431A}"/>
          </ac:grpSpMkLst>
        </pc:grpChg>
        <pc:grpChg chg="del">
          <ac:chgData name="Thomas" userId="575d030b64f4584e" providerId="LiveId" clId="{71734FF0-E7BD-4E37-AB70-FA70FFC7C74A}" dt="2022-03-24T16:14:37.721" v="5544" actId="478"/>
          <ac:grpSpMkLst>
            <pc:docMk/>
            <pc:sldMk cId="450961956" sldId="812"/>
            <ac:grpSpMk id="539" creationId="{8FA46E10-E452-4189-8FDE-01D73597B91C}"/>
          </ac:grpSpMkLst>
        </pc:grpChg>
        <pc:grpChg chg="del">
          <ac:chgData name="Thomas" userId="575d030b64f4584e" providerId="LiveId" clId="{71734FF0-E7BD-4E37-AB70-FA70FFC7C74A}" dt="2022-03-24T16:14:37.721" v="5544" actId="478"/>
          <ac:grpSpMkLst>
            <pc:docMk/>
            <pc:sldMk cId="450961956" sldId="812"/>
            <ac:grpSpMk id="543" creationId="{F3831C27-D1A1-40F3-AC24-E65FBB4135DC}"/>
          </ac:grpSpMkLst>
        </pc:grpChg>
        <pc:grpChg chg="del">
          <ac:chgData name="Thomas" userId="575d030b64f4584e" providerId="LiveId" clId="{71734FF0-E7BD-4E37-AB70-FA70FFC7C74A}" dt="2022-03-24T16:14:37.721" v="5544" actId="478"/>
          <ac:grpSpMkLst>
            <pc:docMk/>
            <pc:sldMk cId="450961956" sldId="812"/>
            <ac:grpSpMk id="548" creationId="{475FE1EC-3174-45BF-BA75-B43C2FD9BE78}"/>
          </ac:grpSpMkLst>
        </pc:grpChg>
        <pc:grpChg chg="del">
          <ac:chgData name="Thomas" userId="575d030b64f4584e" providerId="LiveId" clId="{71734FF0-E7BD-4E37-AB70-FA70FFC7C74A}" dt="2022-03-24T16:14:37.721" v="5544" actId="478"/>
          <ac:grpSpMkLst>
            <pc:docMk/>
            <pc:sldMk cId="450961956" sldId="812"/>
            <ac:grpSpMk id="552" creationId="{BCC9B212-6010-4A5E-9A53-C7E58F22E1BB}"/>
          </ac:grpSpMkLst>
        </pc:grpChg>
        <pc:grpChg chg="del">
          <ac:chgData name="Thomas" userId="575d030b64f4584e" providerId="LiveId" clId="{71734FF0-E7BD-4E37-AB70-FA70FFC7C74A}" dt="2022-03-24T16:14:37.721" v="5544" actId="478"/>
          <ac:grpSpMkLst>
            <pc:docMk/>
            <pc:sldMk cId="450961956" sldId="812"/>
            <ac:grpSpMk id="556" creationId="{7299453A-E559-491F-8731-3E2BEF801E24}"/>
          </ac:grpSpMkLst>
        </pc:grpChg>
        <pc:grpChg chg="del">
          <ac:chgData name="Thomas" userId="575d030b64f4584e" providerId="LiveId" clId="{71734FF0-E7BD-4E37-AB70-FA70FFC7C74A}" dt="2022-03-24T16:14:37.721" v="5544" actId="478"/>
          <ac:grpSpMkLst>
            <pc:docMk/>
            <pc:sldMk cId="450961956" sldId="812"/>
            <ac:grpSpMk id="562" creationId="{A5D9B3C4-8C20-4C7A-B076-386DE31C4BE5}"/>
          </ac:grpSpMkLst>
        </pc:grpChg>
        <pc:grpChg chg="del">
          <ac:chgData name="Thomas" userId="575d030b64f4584e" providerId="LiveId" clId="{71734FF0-E7BD-4E37-AB70-FA70FFC7C74A}" dt="2022-03-24T16:14:37.721" v="5544" actId="478"/>
          <ac:grpSpMkLst>
            <pc:docMk/>
            <pc:sldMk cId="450961956" sldId="812"/>
            <ac:grpSpMk id="566" creationId="{BB80C40E-47E1-4E76-AC23-3BBB3DCD9446}"/>
          </ac:grpSpMkLst>
        </pc:grpChg>
        <pc:grpChg chg="del">
          <ac:chgData name="Thomas" userId="575d030b64f4584e" providerId="LiveId" clId="{71734FF0-E7BD-4E37-AB70-FA70FFC7C74A}" dt="2022-03-24T16:14:37.721" v="5544" actId="478"/>
          <ac:grpSpMkLst>
            <pc:docMk/>
            <pc:sldMk cId="450961956" sldId="812"/>
            <ac:grpSpMk id="569" creationId="{C1509B4C-B4EE-4455-B62A-B595A74C329C}"/>
          </ac:grpSpMkLst>
        </pc:grpChg>
        <pc:grpChg chg="del">
          <ac:chgData name="Thomas" userId="575d030b64f4584e" providerId="LiveId" clId="{71734FF0-E7BD-4E37-AB70-FA70FFC7C74A}" dt="2022-03-24T16:14:37.721" v="5544" actId="478"/>
          <ac:grpSpMkLst>
            <pc:docMk/>
            <pc:sldMk cId="450961956" sldId="812"/>
            <ac:grpSpMk id="572" creationId="{E07A13CD-E517-4412-9386-2D4DEDD2B48C}"/>
          </ac:grpSpMkLst>
        </pc:grpChg>
        <pc:grpChg chg="del">
          <ac:chgData name="Thomas" userId="575d030b64f4584e" providerId="LiveId" clId="{71734FF0-E7BD-4E37-AB70-FA70FFC7C74A}" dt="2022-03-24T16:14:37.721" v="5544" actId="478"/>
          <ac:grpSpMkLst>
            <pc:docMk/>
            <pc:sldMk cId="450961956" sldId="812"/>
            <ac:grpSpMk id="575" creationId="{69EE7C44-2FC2-4D04-92BD-2430FA876115}"/>
          </ac:grpSpMkLst>
        </pc:grpChg>
        <pc:grpChg chg="del">
          <ac:chgData name="Thomas" userId="575d030b64f4584e" providerId="LiveId" clId="{71734FF0-E7BD-4E37-AB70-FA70FFC7C74A}" dt="2022-03-24T16:14:37.721" v="5544" actId="478"/>
          <ac:grpSpMkLst>
            <pc:docMk/>
            <pc:sldMk cId="450961956" sldId="812"/>
            <ac:grpSpMk id="582" creationId="{CF8172B4-E246-4106-93ED-39D4EA6AC33E}"/>
          </ac:grpSpMkLst>
        </pc:grpChg>
        <pc:grpChg chg="del">
          <ac:chgData name="Thomas" userId="575d030b64f4584e" providerId="LiveId" clId="{71734FF0-E7BD-4E37-AB70-FA70FFC7C74A}" dt="2022-03-24T16:14:37.721" v="5544" actId="478"/>
          <ac:grpSpMkLst>
            <pc:docMk/>
            <pc:sldMk cId="450961956" sldId="812"/>
            <ac:grpSpMk id="586" creationId="{9E502F99-FA59-4D5E-8A6C-34E0FEB4202B}"/>
          </ac:grpSpMkLst>
        </pc:grpChg>
        <pc:grpChg chg="del">
          <ac:chgData name="Thomas" userId="575d030b64f4584e" providerId="LiveId" clId="{71734FF0-E7BD-4E37-AB70-FA70FFC7C74A}" dt="2022-03-24T16:14:37.721" v="5544" actId="478"/>
          <ac:grpSpMkLst>
            <pc:docMk/>
            <pc:sldMk cId="450961956" sldId="812"/>
            <ac:grpSpMk id="592" creationId="{75F5CF24-29A6-4A66-A3D2-C0A7ACB6E21B}"/>
          </ac:grpSpMkLst>
        </pc:grpChg>
        <pc:grpChg chg="del">
          <ac:chgData name="Thomas" userId="575d030b64f4584e" providerId="LiveId" clId="{71734FF0-E7BD-4E37-AB70-FA70FFC7C74A}" dt="2022-03-24T16:14:37.721" v="5544" actId="478"/>
          <ac:grpSpMkLst>
            <pc:docMk/>
            <pc:sldMk cId="450961956" sldId="812"/>
            <ac:grpSpMk id="597" creationId="{270CDB2E-5C57-483F-8FB3-FE7912B4C6DC}"/>
          </ac:grpSpMkLst>
        </pc:grpChg>
        <pc:grpChg chg="del">
          <ac:chgData name="Thomas" userId="575d030b64f4584e" providerId="LiveId" clId="{71734FF0-E7BD-4E37-AB70-FA70FFC7C74A}" dt="2022-03-24T16:14:37.721" v="5544" actId="478"/>
          <ac:grpSpMkLst>
            <pc:docMk/>
            <pc:sldMk cId="450961956" sldId="812"/>
            <ac:grpSpMk id="604" creationId="{430CFFB7-4A26-4FC4-B952-59B8955C4BD7}"/>
          </ac:grpSpMkLst>
        </pc:grpChg>
        <pc:grpChg chg="del">
          <ac:chgData name="Thomas" userId="575d030b64f4584e" providerId="LiveId" clId="{71734FF0-E7BD-4E37-AB70-FA70FFC7C74A}" dt="2022-03-24T16:14:37.721" v="5544" actId="478"/>
          <ac:grpSpMkLst>
            <pc:docMk/>
            <pc:sldMk cId="450961956" sldId="812"/>
            <ac:grpSpMk id="610" creationId="{386973C1-647D-4BFC-9C83-978AA1C83DAB}"/>
          </ac:grpSpMkLst>
        </pc:grpChg>
        <pc:grpChg chg="del">
          <ac:chgData name="Thomas" userId="575d030b64f4584e" providerId="LiveId" clId="{71734FF0-E7BD-4E37-AB70-FA70FFC7C74A}" dt="2022-03-24T16:14:37.721" v="5544" actId="478"/>
          <ac:grpSpMkLst>
            <pc:docMk/>
            <pc:sldMk cId="450961956" sldId="812"/>
            <ac:grpSpMk id="615" creationId="{2DB8ECD4-D02F-40CE-A5B4-6F5E3CB4CD38}"/>
          </ac:grpSpMkLst>
        </pc:grpChg>
        <pc:grpChg chg="del">
          <ac:chgData name="Thomas" userId="575d030b64f4584e" providerId="LiveId" clId="{71734FF0-E7BD-4E37-AB70-FA70FFC7C74A}" dt="2022-03-24T16:14:37.721" v="5544" actId="478"/>
          <ac:grpSpMkLst>
            <pc:docMk/>
            <pc:sldMk cId="450961956" sldId="812"/>
            <ac:grpSpMk id="620" creationId="{C9C1A398-6753-4CDF-BB75-B6B1FDDFC6EA}"/>
          </ac:grpSpMkLst>
        </pc:grpChg>
        <pc:grpChg chg="del">
          <ac:chgData name="Thomas" userId="575d030b64f4584e" providerId="LiveId" clId="{71734FF0-E7BD-4E37-AB70-FA70FFC7C74A}" dt="2022-03-24T16:14:37.721" v="5544" actId="478"/>
          <ac:grpSpMkLst>
            <pc:docMk/>
            <pc:sldMk cId="450961956" sldId="812"/>
            <ac:grpSpMk id="623" creationId="{5216A0E8-212D-46DC-94ED-884C19E64343}"/>
          </ac:grpSpMkLst>
        </pc:grpChg>
        <pc:grpChg chg="del">
          <ac:chgData name="Thomas" userId="575d030b64f4584e" providerId="LiveId" clId="{71734FF0-E7BD-4E37-AB70-FA70FFC7C74A}" dt="2022-03-24T16:14:37.721" v="5544" actId="478"/>
          <ac:grpSpMkLst>
            <pc:docMk/>
            <pc:sldMk cId="450961956" sldId="812"/>
            <ac:grpSpMk id="633" creationId="{6FD02EB7-DF50-476A-8D51-807F1F0FB2A7}"/>
          </ac:grpSpMkLst>
        </pc:grpChg>
        <pc:grpChg chg="del">
          <ac:chgData name="Thomas" userId="575d030b64f4584e" providerId="LiveId" clId="{71734FF0-E7BD-4E37-AB70-FA70FFC7C74A}" dt="2022-03-24T16:14:37.721" v="5544" actId="478"/>
          <ac:grpSpMkLst>
            <pc:docMk/>
            <pc:sldMk cId="450961956" sldId="812"/>
            <ac:grpSpMk id="637" creationId="{88B33F71-A927-4470-BE60-91A8BFF354C9}"/>
          </ac:grpSpMkLst>
        </pc:grpChg>
        <pc:grpChg chg="del">
          <ac:chgData name="Thomas" userId="575d030b64f4584e" providerId="LiveId" clId="{71734FF0-E7BD-4E37-AB70-FA70FFC7C74A}" dt="2022-03-24T16:14:37.721" v="5544" actId="478"/>
          <ac:grpSpMkLst>
            <pc:docMk/>
            <pc:sldMk cId="450961956" sldId="812"/>
            <ac:grpSpMk id="646" creationId="{B3AF1744-ED0D-4974-BBE1-7536AC9BBD0C}"/>
          </ac:grpSpMkLst>
        </pc:grpChg>
        <pc:grpChg chg="del">
          <ac:chgData name="Thomas" userId="575d030b64f4584e" providerId="LiveId" clId="{71734FF0-E7BD-4E37-AB70-FA70FFC7C74A}" dt="2022-03-24T16:14:37.721" v="5544" actId="478"/>
          <ac:grpSpMkLst>
            <pc:docMk/>
            <pc:sldMk cId="450961956" sldId="812"/>
            <ac:grpSpMk id="657" creationId="{F23C3D8E-31D5-4A4D-812B-907F1B26B8D4}"/>
          </ac:grpSpMkLst>
        </pc:grpChg>
        <pc:grpChg chg="del">
          <ac:chgData name="Thomas" userId="575d030b64f4584e" providerId="LiveId" clId="{71734FF0-E7BD-4E37-AB70-FA70FFC7C74A}" dt="2022-03-24T16:14:37.721" v="5544" actId="478"/>
          <ac:grpSpMkLst>
            <pc:docMk/>
            <pc:sldMk cId="450961956" sldId="812"/>
            <ac:grpSpMk id="660" creationId="{7DCB1F51-F3F4-43E7-AA97-69BA89963C49}"/>
          </ac:grpSpMkLst>
        </pc:grpChg>
        <pc:grpChg chg="del">
          <ac:chgData name="Thomas" userId="575d030b64f4584e" providerId="LiveId" clId="{71734FF0-E7BD-4E37-AB70-FA70FFC7C74A}" dt="2022-03-24T16:14:37.721" v="5544" actId="478"/>
          <ac:grpSpMkLst>
            <pc:docMk/>
            <pc:sldMk cId="450961956" sldId="812"/>
            <ac:grpSpMk id="666" creationId="{77B9AEFE-2476-4834-90CC-43E38B139A41}"/>
          </ac:grpSpMkLst>
        </pc:grpChg>
        <pc:grpChg chg="del">
          <ac:chgData name="Thomas" userId="575d030b64f4584e" providerId="LiveId" clId="{71734FF0-E7BD-4E37-AB70-FA70FFC7C74A}" dt="2022-03-24T16:14:37.721" v="5544" actId="478"/>
          <ac:grpSpMkLst>
            <pc:docMk/>
            <pc:sldMk cId="450961956" sldId="812"/>
            <ac:grpSpMk id="670" creationId="{DB5D0C5E-8D1B-49F0-A708-A09AA84971F7}"/>
          </ac:grpSpMkLst>
        </pc:grpChg>
        <pc:grpChg chg="del">
          <ac:chgData name="Thomas" userId="575d030b64f4584e" providerId="LiveId" clId="{71734FF0-E7BD-4E37-AB70-FA70FFC7C74A}" dt="2022-03-24T16:14:37.721" v="5544" actId="478"/>
          <ac:grpSpMkLst>
            <pc:docMk/>
            <pc:sldMk cId="450961956" sldId="812"/>
            <ac:grpSpMk id="674" creationId="{4A4A84E9-3356-434A-A27A-1E2325F3B1D5}"/>
          </ac:grpSpMkLst>
        </pc:grpChg>
        <pc:grpChg chg="add mod">
          <ac:chgData name="Thomas" userId="575d030b64f4584e" providerId="LiveId" clId="{71734FF0-E7BD-4E37-AB70-FA70FFC7C74A}" dt="2022-03-24T16:14:44.574" v="5545"/>
          <ac:grpSpMkLst>
            <pc:docMk/>
            <pc:sldMk cId="450961956" sldId="812"/>
            <ac:grpSpMk id="679" creationId="{CAB00130-43F9-45AB-8CCD-1FCA43B3DA58}"/>
          </ac:grpSpMkLst>
        </pc:grpChg>
        <pc:grpChg chg="add mod">
          <ac:chgData name="Thomas" userId="575d030b64f4584e" providerId="LiveId" clId="{71734FF0-E7BD-4E37-AB70-FA70FFC7C74A}" dt="2022-03-24T16:14:44.574" v="5545"/>
          <ac:grpSpMkLst>
            <pc:docMk/>
            <pc:sldMk cId="450961956" sldId="812"/>
            <ac:grpSpMk id="683" creationId="{FA52557F-5807-466A-9362-9415F7D895BD}"/>
          </ac:grpSpMkLst>
        </pc:grpChg>
        <pc:grpChg chg="add mod">
          <ac:chgData name="Thomas" userId="575d030b64f4584e" providerId="LiveId" clId="{71734FF0-E7BD-4E37-AB70-FA70FFC7C74A}" dt="2022-03-24T16:14:44.574" v="5545"/>
          <ac:grpSpMkLst>
            <pc:docMk/>
            <pc:sldMk cId="450961956" sldId="812"/>
            <ac:grpSpMk id="686" creationId="{5F329522-B123-4023-A2C1-0BC9717AB704}"/>
          </ac:grpSpMkLst>
        </pc:grpChg>
        <pc:grpChg chg="add mod">
          <ac:chgData name="Thomas" userId="575d030b64f4584e" providerId="LiveId" clId="{71734FF0-E7BD-4E37-AB70-FA70FFC7C74A}" dt="2022-03-24T16:14:44.574" v="5545"/>
          <ac:grpSpMkLst>
            <pc:docMk/>
            <pc:sldMk cId="450961956" sldId="812"/>
            <ac:grpSpMk id="690" creationId="{3576E5F5-930E-4026-A571-4DD4CD56C032}"/>
          </ac:grpSpMkLst>
        </pc:grpChg>
        <pc:grpChg chg="add mod">
          <ac:chgData name="Thomas" userId="575d030b64f4584e" providerId="LiveId" clId="{71734FF0-E7BD-4E37-AB70-FA70FFC7C74A}" dt="2022-03-24T16:14:44.574" v="5545"/>
          <ac:grpSpMkLst>
            <pc:docMk/>
            <pc:sldMk cId="450961956" sldId="812"/>
            <ac:grpSpMk id="694" creationId="{DBD3104E-E57E-4E85-AB68-627590E1027F}"/>
          </ac:grpSpMkLst>
        </pc:grpChg>
        <pc:grpChg chg="add mod">
          <ac:chgData name="Thomas" userId="575d030b64f4584e" providerId="LiveId" clId="{71734FF0-E7BD-4E37-AB70-FA70FFC7C74A}" dt="2022-03-24T16:14:44.574" v="5545"/>
          <ac:grpSpMkLst>
            <pc:docMk/>
            <pc:sldMk cId="450961956" sldId="812"/>
            <ac:grpSpMk id="699" creationId="{5A98EE8F-ADEB-4B32-903A-1C3A3951ED5C}"/>
          </ac:grpSpMkLst>
        </pc:grpChg>
        <pc:grpChg chg="add mod">
          <ac:chgData name="Thomas" userId="575d030b64f4584e" providerId="LiveId" clId="{71734FF0-E7BD-4E37-AB70-FA70FFC7C74A}" dt="2022-03-24T16:14:44.574" v="5545"/>
          <ac:grpSpMkLst>
            <pc:docMk/>
            <pc:sldMk cId="450961956" sldId="812"/>
            <ac:grpSpMk id="705" creationId="{A296DFBA-F0E3-4ADA-A555-A09D1C5D4290}"/>
          </ac:grpSpMkLst>
        </pc:grpChg>
        <pc:grpChg chg="add mod">
          <ac:chgData name="Thomas" userId="575d030b64f4584e" providerId="LiveId" clId="{71734FF0-E7BD-4E37-AB70-FA70FFC7C74A}" dt="2022-03-24T16:14:44.574" v="5545"/>
          <ac:grpSpMkLst>
            <pc:docMk/>
            <pc:sldMk cId="450961956" sldId="812"/>
            <ac:grpSpMk id="710" creationId="{CE1DD1F9-233A-4F80-B295-86855AC83AD3}"/>
          </ac:grpSpMkLst>
        </pc:grpChg>
        <pc:grpChg chg="add mod">
          <ac:chgData name="Thomas" userId="575d030b64f4584e" providerId="LiveId" clId="{71734FF0-E7BD-4E37-AB70-FA70FFC7C74A}" dt="2022-03-24T16:14:44.574" v="5545"/>
          <ac:grpSpMkLst>
            <pc:docMk/>
            <pc:sldMk cId="450961956" sldId="812"/>
            <ac:grpSpMk id="717" creationId="{8083722E-9267-49D1-BA8F-812486B481C7}"/>
          </ac:grpSpMkLst>
        </pc:grpChg>
        <pc:grpChg chg="add mod">
          <ac:chgData name="Thomas" userId="575d030b64f4584e" providerId="LiveId" clId="{71734FF0-E7BD-4E37-AB70-FA70FFC7C74A}" dt="2022-03-24T16:14:44.574" v="5545"/>
          <ac:grpSpMkLst>
            <pc:docMk/>
            <pc:sldMk cId="450961956" sldId="812"/>
            <ac:grpSpMk id="722" creationId="{92336BBD-56BF-4972-973D-CE4EADD9CB0C}"/>
          </ac:grpSpMkLst>
        </pc:grpChg>
        <pc:grpChg chg="add mod">
          <ac:chgData name="Thomas" userId="575d030b64f4584e" providerId="LiveId" clId="{71734FF0-E7BD-4E37-AB70-FA70FFC7C74A}" dt="2022-03-24T16:14:44.574" v="5545"/>
          <ac:grpSpMkLst>
            <pc:docMk/>
            <pc:sldMk cId="450961956" sldId="812"/>
            <ac:grpSpMk id="726" creationId="{D8A14653-448F-4EFE-9ACC-53430FE21EFD}"/>
          </ac:grpSpMkLst>
        </pc:grpChg>
        <pc:grpChg chg="add mod">
          <ac:chgData name="Thomas" userId="575d030b64f4584e" providerId="LiveId" clId="{71734FF0-E7BD-4E37-AB70-FA70FFC7C74A}" dt="2022-03-24T16:14:44.574" v="5545"/>
          <ac:grpSpMkLst>
            <pc:docMk/>
            <pc:sldMk cId="450961956" sldId="812"/>
            <ac:grpSpMk id="730" creationId="{EBA8AE19-498F-440E-AA8D-52AFEC87ED8C}"/>
          </ac:grpSpMkLst>
        </pc:grpChg>
        <pc:grpChg chg="add mod">
          <ac:chgData name="Thomas" userId="575d030b64f4584e" providerId="LiveId" clId="{71734FF0-E7BD-4E37-AB70-FA70FFC7C74A}" dt="2022-03-24T16:14:44.574" v="5545"/>
          <ac:grpSpMkLst>
            <pc:docMk/>
            <pc:sldMk cId="450961956" sldId="812"/>
            <ac:grpSpMk id="734" creationId="{D25AC3BC-173C-421B-AAA2-0679573ECE5C}"/>
          </ac:grpSpMkLst>
        </pc:grpChg>
        <pc:grpChg chg="add mod">
          <ac:chgData name="Thomas" userId="575d030b64f4584e" providerId="LiveId" clId="{71734FF0-E7BD-4E37-AB70-FA70FFC7C74A}" dt="2022-03-24T16:14:44.574" v="5545"/>
          <ac:grpSpMkLst>
            <pc:docMk/>
            <pc:sldMk cId="450961956" sldId="812"/>
            <ac:grpSpMk id="737" creationId="{58377B63-D19C-4021-99A9-8B6ED3B80D9E}"/>
          </ac:grpSpMkLst>
        </pc:grpChg>
        <pc:grpChg chg="add mod">
          <ac:chgData name="Thomas" userId="575d030b64f4584e" providerId="LiveId" clId="{71734FF0-E7BD-4E37-AB70-FA70FFC7C74A}" dt="2022-03-24T16:14:44.574" v="5545"/>
          <ac:grpSpMkLst>
            <pc:docMk/>
            <pc:sldMk cId="450961956" sldId="812"/>
            <ac:grpSpMk id="743" creationId="{CF975EEF-5E56-4B76-9AE5-1B6A9AB9E28C}"/>
          </ac:grpSpMkLst>
        </pc:grpChg>
        <pc:grpChg chg="add mod">
          <ac:chgData name="Thomas" userId="575d030b64f4584e" providerId="LiveId" clId="{71734FF0-E7BD-4E37-AB70-FA70FFC7C74A}" dt="2022-03-24T16:14:44.574" v="5545"/>
          <ac:grpSpMkLst>
            <pc:docMk/>
            <pc:sldMk cId="450961956" sldId="812"/>
            <ac:grpSpMk id="747" creationId="{586FA21A-4F5E-4238-A54B-88C1CDDB6EC4}"/>
          </ac:grpSpMkLst>
        </pc:grpChg>
        <pc:grpChg chg="add mod">
          <ac:chgData name="Thomas" userId="575d030b64f4584e" providerId="LiveId" clId="{71734FF0-E7BD-4E37-AB70-FA70FFC7C74A}" dt="2022-03-24T16:14:44.574" v="5545"/>
          <ac:grpSpMkLst>
            <pc:docMk/>
            <pc:sldMk cId="450961956" sldId="812"/>
            <ac:grpSpMk id="750" creationId="{79D18BD9-97B4-44C5-B001-B43BC42A165D}"/>
          </ac:grpSpMkLst>
        </pc:grpChg>
        <pc:grpChg chg="add mod">
          <ac:chgData name="Thomas" userId="575d030b64f4584e" providerId="LiveId" clId="{71734FF0-E7BD-4E37-AB70-FA70FFC7C74A}" dt="2022-03-24T16:14:44.574" v="5545"/>
          <ac:grpSpMkLst>
            <pc:docMk/>
            <pc:sldMk cId="450961956" sldId="812"/>
            <ac:grpSpMk id="756" creationId="{8BA8BEB3-2F79-43E9-8B7A-5790FA47BE89}"/>
          </ac:grpSpMkLst>
        </pc:grpChg>
        <pc:grpChg chg="add mod">
          <ac:chgData name="Thomas" userId="575d030b64f4584e" providerId="LiveId" clId="{71734FF0-E7BD-4E37-AB70-FA70FFC7C74A}" dt="2022-03-24T16:14:44.574" v="5545"/>
          <ac:grpSpMkLst>
            <pc:docMk/>
            <pc:sldMk cId="450961956" sldId="812"/>
            <ac:grpSpMk id="759" creationId="{98D9A5B4-1E2F-427C-9948-CE4055331747}"/>
          </ac:grpSpMkLst>
        </pc:grpChg>
        <pc:grpChg chg="add mod">
          <ac:chgData name="Thomas" userId="575d030b64f4584e" providerId="LiveId" clId="{71734FF0-E7BD-4E37-AB70-FA70FFC7C74A}" dt="2022-03-24T16:14:44.574" v="5545"/>
          <ac:grpSpMkLst>
            <pc:docMk/>
            <pc:sldMk cId="450961956" sldId="812"/>
            <ac:grpSpMk id="762" creationId="{D337AD61-8F31-4C79-8247-26C6709F57AD}"/>
          </ac:grpSpMkLst>
        </pc:grpChg>
        <pc:grpChg chg="add mod">
          <ac:chgData name="Thomas" userId="575d030b64f4584e" providerId="LiveId" clId="{71734FF0-E7BD-4E37-AB70-FA70FFC7C74A}" dt="2022-03-24T16:14:44.574" v="5545"/>
          <ac:grpSpMkLst>
            <pc:docMk/>
            <pc:sldMk cId="450961956" sldId="812"/>
            <ac:grpSpMk id="765" creationId="{4A443CCA-BF9D-49A3-963B-807F968618E2}"/>
          </ac:grpSpMkLst>
        </pc:grpChg>
        <pc:grpChg chg="add mod">
          <ac:chgData name="Thomas" userId="575d030b64f4584e" providerId="LiveId" clId="{71734FF0-E7BD-4E37-AB70-FA70FFC7C74A}" dt="2022-03-24T16:14:44.574" v="5545"/>
          <ac:grpSpMkLst>
            <pc:docMk/>
            <pc:sldMk cId="450961956" sldId="812"/>
            <ac:grpSpMk id="768" creationId="{F721E689-78AB-4849-8409-EB03C5D48376}"/>
          </ac:grpSpMkLst>
        </pc:grpChg>
        <pc:grpChg chg="add mod">
          <ac:chgData name="Thomas" userId="575d030b64f4584e" providerId="LiveId" clId="{71734FF0-E7BD-4E37-AB70-FA70FFC7C74A}" dt="2022-03-24T16:14:44.574" v="5545"/>
          <ac:grpSpMkLst>
            <pc:docMk/>
            <pc:sldMk cId="450961956" sldId="812"/>
            <ac:grpSpMk id="772" creationId="{25331BB9-7770-4575-A8B0-3AC66740B79E}"/>
          </ac:grpSpMkLst>
        </pc:grpChg>
        <pc:grpChg chg="add mod">
          <ac:chgData name="Thomas" userId="575d030b64f4584e" providerId="LiveId" clId="{71734FF0-E7BD-4E37-AB70-FA70FFC7C74A}" dt="2022-03-24T16:14:44.574" v="5545"/>
          <ac:grpSpMkLst>
            <pc:docMk/>
            <pc:sldMk cId="450961956" sldId="812"/>
            <ac:grpSpMk id="778" creationId="{1CA785E9-5377-44E2-8F60-EAA1D6ABB694}"/>
          </ac:grpSpMkLst>
        </pc:grpChg>
        <pc:grpChg chg="add mod">
          <ac:chgData name="Thomas" userId="575d030b64f4584e" providerId="LiveId" clId="{71734FF0-E7BD-4E37-AB70-FA70FFC7C74A}" dt="2022-03-24T16:14:44.574" v="5545"/>
          <ac:grpSpMkLst>
            <pc:docMk/>
            <pc:sldMk cId="450961956" sldId="812"/>
            <ac:grpSpMk id="782" creationId="{458DA9DC-768A-46AC-8234-0878DEE104E8}"/>
          </ac:grpSpMkLst>
        </pc:grpChg>
        <pc:grpChg chg="add mod">
          <ac:chgData name="Thomas" userId="575d030b64f4584e" providerId="LiveId" clId="{71734FF0-E7BD-4E37-AB70-FA70FFC7C74A}" dt="2022-03-24T16:14:44.574" v="5545"/>
          <ac:grpSpMkLst>
            <pc:docMk/>
            <pc:sldMk cId="450961956" sldId="812"/>
            <ac:grpSpMk id="785" creationId="{9B3CB8B4-9A68-4C95-BFA6-FA900C48DC5D}"/>
          </ac:grpSpMkLst>
        </pc:grpChg>
        <pc:grpChg chg="add mod">
          <ac:chgData name="Thomas" userId="575d030b64f4584e" providerId="LiveId" clId="{71734FF0-E7BD-4E37-AB70-FA70FFC7C74A}" dt="2022-03-24T16:14:44.574" v="5545"/>
          <ac:grpSpMkLst>
            <pc:docMk/>
            <pc:sldMk cId="450961956" sldId="812"/>
            <ac:grpSpMk id="788" creationId="{692C071C-CEA7-442B-BE13-246CA9DFB0D9}"/>
          </ac:grpSpMkLst>
        </pc:grpChg>
        <pc:grpChg chg="add mod">
          <ac:chgData name="Thomas" userId="575d030b64f4584e" providerId="LiveId" clId="{71734FF0-E7BD-4E37-AB70-FA70FFC7C74A}" dt="2022-03-24T16:14:44.574" v="5545"/>
          <ac:grpSpMkLst>
            <pc:docMk/>
            <pc:sldMk cId="450961956" sldId="812"/>
            <ac:grpSpMk id="791" creationId="{4E0D0D90-5751-4A29-8749-A7949A63F4A0}"/>
          </ac:grpSpMkLst>
        </pc:grpChg>
        <pc:grpChg chg="add mod">
          <ac:chgData name="Thomas" userId="575d030b64f4584e" providerId="LiveId" clId="{71734FF0-E7BD-4E37-AB70-FA70FFC7C74A}" dt="2022-03-24T16:14:44.574" v="5545"/>
          <ac:grpSpMkLst>
            <pc:docMk/>
            <pc:sldMk cId="450961956" sldId="812"/>
            <ac:grpSpMk id="794" creationId="{DB5248C7-8B19-4FDB-9DDC-7944EB947154}"/>
          </ac:grpSpMkLst>
        </pc:grpChg>
        <pc:grpChg chg="add mod">
          <ac:chgData name="Thomas" userId="575d030b64f4584e" providerId="LiveId" clId="{71734FF0-E7BD-4E37-AB70-FA70FFC7C74A}" dt="2022-03-24T16:14:44.574" v="5545"/>
          <ac:grpSpMkLst>
            <pc:docMk/>
            <pc:sldMk cId="450961956" sldId="812"/>
            <ac:grpSpMk id="797" creationId="{08CE1C04-67FD-4542-9DE1-8C341050327F}"/>
          </ac:grpSpMkLst>
        </pc:grpChg>
        <pc:grpChg chg="add mod">
          <ac:chgData name="Thomas" userId="575d030b64f4584e" providerId="LiveId" clId="{71734FF0-E7BD-4E37-AB70-FA70FFC7C74A}" dt="2022-03-24T16:14:44.574" v="5545"/>
          <ac:grpSpMkLst>
            <pc:docMk/>
            <pc:sldMk cId="450961956" sldId="812"/>
            <ac:grpSpMk id="802" creationId="{B5C33A2D-74EA-4DFC-BC45-11E15CE3D36B}"/>
          </ac:grpSpMkLst>
        </pc:grpChg>
        <pc:grpChg chg="add mod">
          <ac:chgData name="Thomas" userId="575d030b64f4584e" providerId="LiveId" clId="{71734FF0-E7BD-4E37-AB70-FA70FFC7C74A}" dt="2022-03-24T16:14:44.574" v="5545"/>
          <ac:grpSpMkLst>
            <pc:docMk/>
            <pc:sldMk cId="450961956" sldId="812"/>
            <ac:grpSpMk id="810" creationId="{D33CA761-0754-4A05-9711-FC46AD45B94B}"/>
          </ac:grpSpMkLst>
        </pc:grpChg>
        <pc:grpChg chg="add mod">
          <ac:chgData name="Thomas" userId="575d030b64f4584e" providerId="LiveId" clId="{71734FF0-E7BD-4E37-AB70-FA70FFC7C74A}" dt="2022-03-24T16:14:44.574" v="5545"/>
          <ac:grpSpMkLst>
            <pc:docMk/>
            <pc:sldMk cId="450961956" sldId="812"/>
            <ac:grpSpMk id="816" creationId="{605BCAC7-92A2-43D7-BD0D-51D8B1033A87}"/>
          </ac:grpSpMkLst>
        </pc:grpChg>
        <pc:grpChg chg="add mod">
          <ac:chgData name="Thomas" userId="575d030b64f4584e" providerId="LiveId" clId="{71734FF0-E7BD-4E37-AB70-FA70FFC7C74A}" dt="2022-03-24T16:14:44.574" v="5545"/>
          <ac:grpSpMkLst>
            <pc:docMk/>
            <pc:sldMk cId="450961956" sldId="812"/>
            <ac:grpSpMk id="822" creationId="{5E3D07C9-50AF-432F-BFA3-6CE3E5907C33}"/>
          </ac:grpSpMkLst>
        </pc:grpChg>
        <pc:grpChg chg="add mod">
          <ac:chgData name="Thomas" userId="575d030b64f4584e" providerId="LiveId" clId="{71734FF0-E7BD-4E37-AB70-FA70FFC7C74A}" dt="2022-03-24T16:14:44.574" v="5545"/>
          <ac:grpSpMkLst>
            <pc:docMk/>
            <pc:sldMk cId="450961956" sldId="812"/>
            <ac:grpSpMk id="828" creationId="{0C073462-A694-4F26-8A7F-29D3C5D13B6C}"/>
          </ac:grpSpMkLst>
        </pc:grpChg>
        <pc:grpChg chg="add mod">
          <ac:chgData name="Thomas" userId="575d030b64f4584e" providerId="LiveId" clId="{71734FF0-E7BD-4E37-AB70-FA70FFC7C74A}" dt="2022-03-24T16:14:44.574" v="5545"/>
          <ac:grpSpMkLst>
            <pc:docMk/>
            <pc:sldMk cId="450961956" sldId="812"/>
            <ac:grpSpMk id="835" creationId="{99ECD0C5-F6EE-4188-A139-18FE4D8924D7}"/>
          </ac:grpSpMkLst>
        </pc:grpChg>
        <pc:grpChg chg="add mod">
          <ac:chgData name="Thomas" userId="575d030b64f4584e" providerId="LiveId" clId="{71734FF0-E7BD-4E37-AB70-FA70FFC7C74A}" dt="2022-03-24T16:14:44.574" v="5545"/>
          <ac:grpSpMkLst>
            <pc:docMk/>
            <pc:sldMk cId="450961956" sldId="812"/>
            <ac:grpSpMk id="844" creationId="{8FAF8F5D-8BA8-47DD-86B3-BFF1BB641D68}"/>
          </ac:grpSpMkLst>
        </pc:grpChg>
        <pc:grpChg chg="add mod">
          <ac:chgData name="Thomas" userId="575d030b64f4584e" providerId="LiveId" clId="{71734FF0-E7BD-4E37-AB70-FA70FFC7C74A}" dt="2022-03-24T16:14:44.574" v="5545"/>
          <ac:grpSpMkLst>
            <pc:docMk/>
            <pc:sldMk cId="450961956" sldId="812"/>
            <ac:grpSpMk id="850" creationId="{EA49A75E-A7FB-4DC6-B2AB-C00FB5E5931B}"/>
          </ac:grpSpMkLst>
        </pc:grpChg>
        <pc:grpChg chg="add mod">
          <ac:chgData name="Thomas" userId="575d030b64f4584e" providerId="LiveId" clId="{71734FF0-E7BD-4E37-AB70-FA70FFC7C74A}" dt="2022-03-24T16:14:44.574" v="5545"/>
          <ac:grpSpMkLst>
            <pc:docMk/>
            <pc:sldMk cId="450961956" sldId="812"/>
            <ac:grpSpMk id="856" creationId="{8DF88D9F-604B-4F7A-AE86-EDA02274F4ED}"/>
          </ac:grpSpMkLst>
        </pc:grpChg>
        <pc:grpChg chg="add mod">
          <ac:chgData name="Thomas" userId="575d030b64f4584e" providerId="LiveId" clId="{71734FF0-E7BD-4E37-AB70-FA70FFC7C74A}" dt="2022-03-24T16:14:44.574" v="5545"/>
          <ac:grpSpMkLst>
            <pc:docMk/>
            <pc:sldMk cId="450961956" sldId="812"/>
            <ac:grpSpMk id="864" creationId="{13A101C0-4216-4DD0-8827-D8AAC84B7886}"/>
          </ac:grpSpMkLst>
        </pc:grpChg>
        <pc:grpChg chg="add mod">
          <ac:chgData name="Thomas" userId="575d030b64f4584e" providerId="LiveId" clId="{71734FF0-E7BD-4E37-AB70-FA70FFC7C74A}" dt="2022-03-24T16:14:44.574" v="5545"/>
          <ac:grpSpMkLst>
            <pc:docMk/>
            <pc:sldMk cId="450961956" sldId="812"/>
            <ac:grpSpMk id="871" creationId="{8F13B7A1-A371-4829-A3E6-9CA385DB4AA7}"/>
          </ac:grpSpMkLst>
        </pc:grpChg>
        <pc:grpChg chg="add mod">
          <ac:chgData name="Thomas" userId="575d030b64f4584e" providerId="LiveId" clId="{71734FF0-E7BD-4E37-AB70-FA70FFC7C74A}" dt="2022-03-24T16:14:44.574" v="5545"/>
          <ac:grpSpMkLst>
            <pc:docMk/>
            <pc:sldMk cId="450961956" sldId="812"/>
            <ac:grpSpMk id="874" creationId="{A62B143F-50E3-459D-A26F-BDC67D3B4225}"/>
          </ac:grpSpMkLst>
        </pc:grpChg>
        <pc:grpChg chg="add mod">
          <ac:chgData name="Thomas" userId="575d030b64f4584e" providerId="LiveId" clId="{71734FF0-E7BD-4E37-AB70-FA70FFC7C74A}" dt="2022-03-24T16:14:44.574" v="5545"/>
          <ac:grpSpMkLst>
            <pc:docMk/>
            <pc:sldMk cId="450961956" sldId="812"/>
            <ac:grpSpMk id="877" creationId="{43BFC6E5-5D4F-4804-A9F9-53D8FCC267D8}"/>
          </ac:grpSpMkLst>
        </pc:grpChg>
        <pc:grpChg chg="add mod">
          <ac:chgData name="Thomas" userId="575d030b64f4584e" providerId="LiveId" clId="{71734FF0-E7BD-4E37-AB70-FA70FFC7C74A}" dt="2022-03-24T16:14:44.574" v="5545"/>
          <ac:grpSpMkLst>
            <pc:docMk/>
            <pc:sldMk cId="450961956" sldId="812"/>
            <ac:grpSpMk id="880" creationId="{305878BF-3A92-4BBB-8FED-597BDE04D9C0}"/>
          </ac:grpSpMkLst>
        </pc:grpChg>
        <pc:grpChg chg="add mod">
          <ac:chgData name="Thomas" userId="575d030b64f4584e" providerId="LiveId" clId="{71734FF0-E7BD-4E37-AB70-FA70FFC7C74A}" dt="2022-03-24T16:14:44.574" v="5545"/>
          <ac:grpSpMkLst>
            <pc:docMk/>
            <pc:sldMk cId="450961956" sldId="812"/>
            <ac:grpSpMk id="887" creationId="{B0C23498-4429-4017-B58E-5467AE3424BB}"/>
          </ac:grpSpMkLst>
        </pc:grpChg>
        <pc:grpChg chg="add mod">
          <ac:chgData name="Thomas" userId="575d030b64f4584e" providerId="LiveId" clId="{71734FF0-E7BD-4E37-AB70-FA70FFC7C74A}" dt="2022-03-24T16:14:44.574" v="5545"/>
          <ac:grpSpMkLst>
            <pc:docMk/>
            <pc:sldMk cId="450961956" sldId="812"/>
            <ac:grpSpMk id="890" creationId="{88615F54-00E7-4F5B-B54E-FE43AAB0EFA8}"/>
          </ac:grpSpMkLst>
        </pc:grpChg>
        <pc:grpChg chg="add mod">
          <ac:chgData name="Thomas" userId="575d030b64f4584e" providerId="LiveId" clId="{71734FF0-E7BD-4E37-AB70-FA70FFC7C74A}" dt="2022-03-24T16:14:44.574" v="5545"/>
          <ac:grpSpMkLst>
            <pc:docMk/>
            <pc:sldMk cId="450961956" sldId="812"/>
            <ac:grpSpMk id="896" creationId="{8F32F04D-C9E6-4E59-9188-36629D712A13}"/>
          </ac:grpSpMkLst>
        </pc:grpChg>
        <pc:grpChg chg="add mod">
          <ac:chgData name="Thomas" userId="575d030b64f4584e" providerId="LiveId" clId="{71734FF0-E7BD-4E37-AB70-FA70FFC7C74A}" dt="2022-03-24T16:14:44.574" v="5545"/>
          <ac:grpSpMkLst>
            <pc:docMk/>
            <pc:sldMk cId="450961956" sldId="812"/>
            <ac:grpSpMk id="900" creationId="{A3D5871E-6D4B-41D0-AC24-18431B255B01}"/>
          </ac:grpSpMkLst>
        </pc:grpChg>
        <pc:grpChg chg="add mod">
          <ac:chgData name="Thomas" userId="575d030b64f4584e" providerId="LiveId" clId="{71734FF0-E7BD-4E37-AB70-FA70FFC7C74A}" dt="2022-03-24T16:14:44.574" v="5545"/>
          <ac:grpSpMkLst>
            <pc:docMk/>
            <pc:sldMk cId="450961956" sldId="812"/>
            <ac:grpSpMk id="904" creationId="{85044A7D-DA1E-43A7-93F6-B1CECD8C4CD4}"/>
          </ac:grpSpMkLst>
        </pc:grpChg>
        <pc:grpChg chg="add mod">
          <ac:chgData name="Thomas" userId="575d030b64f4584e" providerId="LiveId" clId="{71734FF0-E7BD-4E37-AB70-FA70FFC7C74A}" dt="2022-03-24T16:14:44.574" v="5545"/>
          <ac:grpSpMkLst>
            <pc:docMk/>
            <pc:sldMk cId="450961956" sldId="812"/>
            <ac:grpSpMk id="907" creationId="{6FBDF78B-1551-4A1A-9CB9-F07B698FB99F}"/>
          </ac:grpSpMkLst>
        </pc:grpChg>
        <pc:grpChg chg="add mod">
          <ac:chgData name="Thomas" userId="575d030b64f4584e" providerId="LiveId" clId="{71734FF0-E7BD-4E37-AB70-FA70FFC7C74A}" dt="2022-03-24T16:14:44.574" v="5545"/>
          <ac:grpSpMkLst>
            <pc:docMk/>
            <pc:sldMk cId="450961956" sldId="812"/>
            <ac:grpSpMk id="915" creationId="{31AFD5D8-8BB4-4AF0-8818-3011DCD26455}"/>
          </ac:grpSpMkLst>
        </pc:grpChg>
        <pc:grpChg chg="add mod">
          <ac:chgData name="Thomas" userId="575d030b64f4584e" providerId="LiveId" clId="{71734FF0-E7BD-4E37-AB70-FA70FFC7C74A}" dt="2022-03-24T16:14:44.574" v="5545"/>
          <ac:grpSpMkLst>
            <pc:docMk/>
            <pc:sldMk cId="450961956" sldId="812"/>
            <ac:grpSpMk id="918" creationId="{972DA3BC-5C01-4CCA-9090-FCFDD7562164}"/>
          </ac:grpSpMkLst>
        </pc:grpChg>
        <pc:grpChg chg="add mod">
          <ac:chgData name="Thomas" userId="575d030b64f4584e" providerId="LiveId" clId="{71734FF0-E7BD-4E37-AB70-FA70FFC7C74A}" dt="2022-03-24T16:14:44.574" v="5545"/>
          <ac:grpSpMkLst>
            <pc:docMk/>
            <pc:sldMk cId="450961956" sldId="812"/>
            <ac:grpSpMk id="925" creationId="{F7F99051-AC7B-44C1-A4A6-E80C773F1440}"/>
          </ac:grpSpMkLst>
        </pc:grpChg>
        <pc:grpChg chg="add mod">
          <ac:chgData name="Thomas" userId="575d030b64f4584e" providerId="LiveId" clId="{71734FF0-E7BD-4E37-AB70-FA70FFC7C74A}" dt="2022-03-24T16:14:44.574" v="5545"/>
          <ac:grpSpMkLst>
            <pc:docMk/>
            <pc:sldMk cId="450961956" sldId="812"/>
            <ac:grpSpMk id="942" creationId="{076DA4D1-7DA9-4A77-996E-D827B82F28D1}"/>
          </ac:grpSpMkLst>
        </pc:grpChg>
        <pc:grpChg chg="add mod">
          <ac:chgData name="Thomas" userId="575d030b64f4584e" providerId="LiveId" clId="{71734FF0-E7BD-4E37-AB70-FA70FFC7C74A}" dt="2022-03-24T16:14:44.574" v="5545"/>
          <ac:grpSpMkLst>
            <pc:docMk/>
            <pc:sldMk cId="450961956" sldId="812"/>
            <ac:grpSpMk id="954" creationId="{B64D8203-0210-4845-A526-0AAD1FB8EDF7}"/>
          </ac:grpSpMkLst>
        </pc:grpChg>
        <pc:grpChg chg="add mod">
          <ac:chgData name="Thomas" userId="575d030b64f4584e" providerId="LiveId" clId="{71734FF0-E7BD-4E37-AB70-FA70FFC7C74A}" dt="2022-03-24T16:14:44.574" v="5545"/>
          <ac:grpSpMkLst>
            <pc:docMk/>
            <pc:sldMk cId="450961956" sldId="812"/>
            <ac:grpSpMk id="966" creationId="{4777488B-5758-46E2-B711-19EBA96FB29B}"/>
          </ac:grpSpMkLst>
        </pc:grpChg>
        <pc:grpChg chg="add mod">
          <ac:chgData name="Thomas" userId="575d030b64f4584e" providerId="LiveId" clId="{71734FF0-E7BD-4E37-AB70-FA70FFC7C74A}" dt="2022-03-24T16:14:44.574" v="5545"/>
          <ac:grpSpMkLst>
            <pc:docMk/>
            <pc:sldMk cId="450961956" sldId="812"/>
            <ac:grpSpMk id="977" creationId="{27E0CA02-0266-4AD1-B5FD-DF6F600610D6}"/>
          </ac:grpSpMkLst>
        </pc:grpChg>
        <pc:grpChg chg="add mod">
          <ac:chgData name="Thomas" userId="575d030b64f4584e" providerId="LiveId" clId="{71734FF0-E7BD-4E37-AB70-FA70FFC7C74A}" dt="2022-03-24T16:14:44.574" v="5545"/>
          <ac:grpSpMkLst>
            <pc:docMk/>
            <pc:sldMk cId="450961956" sldId="812"/>
            <ac:grpSpMk id="981" creationId="{EB9D23F7-CA02-4C6A-AE6E-0CC855C0AE20}"/>
          </ac:grpSpMkLst>
        </pc:grpChg>
        <pc:grpChg chg="add mod">
          <ac:chgData name="Thomas" userId="575d030b64f4584e" providerId="LiveId" clId="{71734FF0-E7BD-4E37-AB70-FA70FFC7C74A}" dt="2022-03-24T16:14:44.574" v="5545"/>
          <ac:grpSpMkLst>
            <pc:docMk/>
            <pc:sldMk cId="450961956" sldId="812"/>
            <ac:grpSpMk id="985" creationId="{530BD329-CBDB-4490-AE95-316F365F263F}"/>
          </ac:grpSpMkLst>
        </pc:grpChg>
        <pc:grpChg chg="add mod">
          <ac:chgData name="Thomas" userId="575d030b64f4584e" providerId="LiveId" clId="{71734FF0-E7BD-4E37-AB70-FA70FFC7C74A}" dt="2022-03-24T16:14:44.574" v="5545"/>
          <ac:grpSpMkLst>
            <pc:docMk/>
            <pc:sldMk cId="450961956" sldId="812"/>
            <ac:grpSpMk id="988" creationId="{AB1DE699-A303-4E2F-82CF-8C8EE75D95EB}"/>
          </ac:grpSpMkLst>
        </pc:grpChg>
        <pc:grpChg chg="add mod">
          <ac:chgData name="Thomas" userId="575d030b64f4584e" providerId="LiveId" clId="{71734FF0-E7BD-4E37-AB70-FA70FFC7C74A}" dt="2022-03-24T16:14:44.574" v="5545"/>
          <ac:grpSpMkLst>
            <pc:docMk/>
            <pc:sldMk cId="450961956" sldId="812"/>
            <ac:grpSpMk id="993" creationId="{F203EC2C-79FF-45C9-B88F-3D58CD5C45DE}"/>
          </ac:grpSpMkLst>
        </pc:grpChg>
      </pc:sldChg>
      <pc:sldChg chg="addSp delSp modSp add mod">
        <pc:chgData name="Thomas" userId="575d030b64f4584e" providerId="LiveId" clId="{71734FF0-E7BD-4E37-AB70-FA70FFC7C74A}" dt="2022-03-24T16:15:25.031" v="5550"/>
        <pc:sldMkLst>
          <pc:docMk/>
          <pc:sldMk cId="1462894180" sldId="813"/>
        </pc:sldMkLst>
        <pc:spChg chg="add mod">
          <ac:chgData name="Thomas" userId="575d030b64f4584e" providerId="LiveId" clId="{71734FF0-E7BD-4E37-AB70-FA70FFC7C74A}" dt="2022-03-24T16:15:10.539" v="5549"/>
          <ac:spMkLst>
            <pc:docMk/>
            <pc:sldMk cId="1462894180" sldId="813"/>
            <ac:spMk id="346" creationId="{60E4B64D-AF10-41B2-AE53-35F8A9E97483}"/>
          </ac:spMkLst>
        </pc:spChg>
        <pc:spChg chg="add mod">
          <ac:chgData name="Thomas" userId="575d030b64f4584e" providerId="LiveId" clId="{71734FF0-E7BD-4E37-AB70-FA70FFC7C74A}" dt="2022-03-24T16:15:10.539" v="5549"/>
          <ac:spMkLst>
            <pc:docMk/>
            <pc:sldMk cId="1462894180" sldId="813"/>
            <ac:spMk id="347" creationId="{3C598FFB-FE4E-4E60-B157-E44F45A24686}"/>
          </ac:spMkLst>
        </pc:spChg>
        <pc:spChg chg="add mod">
          <ac:chgData name="Thomas" userId="575d030b64f4584e" providerId="LiveId" clId="{71734FF0-E7BD-4E37-AB70-FA70FFC7C74A}" dt="2022-03-24T16:15:10.539" v="5549"/>
          <ac:spMkLst>
            <pc:docMk/>
            <pc:sldMk cId="1462894180" sldId="813"/>
            <ac:spMk id="348" creationId="{D63C552E-BFFC-4543-91B4-6BD32F5DD4E5}"/>
          </ac:spMkLst>
        </pc:spChg>
        <pc:spChg chg="add mod">
          <ac:chgData name="Thomas" userId="575d030b64f4584e" providerId="LiveId" clId="{71734FF0-E7BD-4E37-AB70-FA70FFC7C74A}" dt="2022-03-24T16:15:10.539" v="5549"/>
          <ac:spMkLst>
            <pc:docMk/>
            <pc:sldMk cId="1462894180" sldId="813"/>
            <ac:spMk id="349" creationId="{F6554FF6-4BA6-47C4-89BA-9B3462A0C444}"/>
          </ac:spMkLst>
        </pc:spChg>
        <pc:spChg chg="mod">
          <ac:chgData name="Thomas" userId="575d030b64f4584e" providerId="LiveId" clId="{71734FF0-E7BD-4E37-AB70-FA70FFC7C74A}" dt="2022-03-24T16:15:10.539" v="5549"/>
          <ac:spMkLst>
            <pc:docMk/>
            <pc:sldMk cId="1462894180" sldId="813"/>
            <ac:spMk id="351" creationId="{AFFC1748-B54B-440E-AF0F-A26AD6237D71}"/>
          </ac:spMkLst>
        </pc:spChg>
        <pc:spChg chg="mod">
          <ac:chgData name="Thomas" userId="575d030b64f4584e" providerId="LiveId" clId="{71734FF0-E7BD-4E37-AB70-FA70FFC7C74A}" dt="2022-03-24T16:15:10.539" v="5549"/>
          <ac:spMkLst>
            <pc:docMk/>
            <pc:sldMk cId="1462894180" sldId="813"/>
            <ac:spMk id="352" creationId="{5F7AC5A4-EEAD-465C-AD6B-6DCC9D539775}"/>
          </ac:spMkLst>
        </pc:spChg>
        <pc:spChg chg="mod">
          <ac:chgData name="Thomas" userId="575d030b64f4584e" providerId="LiveId" clId="{71734FF0-E7BD-4E37-AB70-FA70FFC7C74A}" dt="2022-03-24T16:15:10.539" v="5549"/>
          <ac:spMkLst>
            <pc:docMk/>
            <pc:sldMk cId="1462894180" sldId="813"/>
            <ac:spMk id="353" creationId="{CADCFC52-6750-4869-A730-F1D119B8C3CF}"/>
          </ac:spMkLst>
        </pc:spChg>
        <pc:spChg chg="mod">
          <ac:chgData name="Thomas" userId="575d030b64f4584e" providerId="LiveId" clId="{71734FF0-E7BD-4E37-AB70-FA70FFC7C74A}" dt="2022-03-24T16:15:10.539" v="5549"/>
          <ac:spMkLst>
            <pc:docMk/>
            <pc:sldMk cId="1462894180" sldId="813"/>
            <ac:spMk id="354" creationId="{05CD97A9-2C2C-4BCD-B7C1-75833647987B}"/>
          </ac:spMkLst>
        </pc:spChg>
        <pc:spChg chg="mod">
          <ac:chgData name="Thomas" userId="575d030b64f4584e" providerId="LiveId" clId="{71734FF0-E7BD-4E37-AB70-FA70FFC7C74A}" dt="2022-03-24T16:15:10.539" v="5549"/>
          <ac:spMkLst>
            <pc:docMk/>
            <pc:sldMk cId="1462894180" sldId="813"/>
            <ac:spMk id="355" creationId="{7AA604F1-BA74-4AAE-B2F8-FF5AC6D9C516}"/>
          </ac:spMkLst>
        </pc:spChg>
        <pc:spChg chg="mod">
          <ac:chgData name="Thomas" userId="575d030b64f4584e" providerId="LiveId" clId="{71734FF0-E7BD-4E37-AB70-FA70FFC7C74A}" dt="2022-03-24T16:15:10.539" v="5549"/>
          <ac:spMkLst>
            <pc:docMk/>
            <pc:sldMk cId="1462894180" sldId="813"/>
            <ac:spMk id="357" creationId="{17270687-837E-436C-9ACD-D882301DAD82}"/>
          </ac:spMkLst>
        </pc:spChg>
        <pc:spChg chg="mod">
          <ac:chgData name="Thomas" userId="575d030b64f4584e" providerId="LiveId" clId="{71734FF0-E7BD-4E37-AB70-FA70FFC7C74A}" dt="2022-03-24T16:15:10.539" v="5549"/>
          <ac:spMkLst>
            <pc:docMk/>
            <pc:sldMk cId="1462894180" sldId="813"/>
            <ac:spMk id="358" creationId="{A97626B2-F37C-4F89-AB65-7E2830F579D3}"/>
          </ac:spMkLst>
        </pc:spChg>
        <pc:spChg chg="mod">
          <ac:chgData name="Thomas" userId="575d030b64f4584e" providerId="LiveId" clId="{71734FF0-E7BD-4E37-AB70-FA70FFC7C74A}" dt="2022-03-24T16:15:10.539" v="5549"/>
          <ac:spMkLst>
            <pc:docMk/>
            <pc:sldMk cId="1462894180" sldId="813"/>
            <ac:spMk id="359" creationId="{D3687DA4-701F-438C-969B-6C4A1D7C2906}"/>
          </ac:spMkLst>
        </pc:spChg>
        <pc:spChg chg="mod">
          <ac:chgData name="Thomas" userId="575d030b64f4584e" providerId="LiveId" clId="{71734FF0-E7BD-4E37-AB70-FA70FFC7C74A}" dt="2022-03-24T16:15:10.539" v="5549"/>
          <ac:spMkLst>
            <pc:docMk/>
            <pc:sldMk cId="1462894180" sldId="813"/>
            <ac:spMk id="360" creationId="{9C647555-77D0-4B94-98A0-6A94F926B5B2}"/>
          </ac:spMkLst>
        </pc:spChg>
        <pc:spChg chg="mod">
          <ac:chgData name="Thomas" userId="575d030b64f4584e" providerId="LiveId" clId="{71734FF0-E7BD-4E37-AB70-FA70FFC7C74A}" dt="2022-03-24T16:15:10.539" v="5549"/>
          <ac:spMkLst>
            <pc:docMk/>
            <pc:sldMk cId="1462894180" sldId="813"/>
            <ac:spMk id="362" creationId="{6530CD0A-BA1C-4DA0-B4BF-44D91F393EBB}"/>
          </ac:spMkLst>
        </pc:spChg>
        <pc:spChg chg="mod">
          <ac:chgData name="Thomas" userId="575d030b64f4584e" providerId="LiveId" clId="{71734FF0-E7BD-4E37-AB70-FA70FFC7C74A}" dt="2022-03-24T16:15:10.539" v="5549"/>
          <ac:spMkLst>
            <pc:docMk/>
            <pc:sldMk cId="1462894180" sldId="813"/>
            <ac:spMk id="363" creationId="{5DD7EF2F-0285-4481-8C8B-9ECE750E2FF4}"/>
          </ac:spMkLst>
        </pc:spChg>
        <pc:spChg chg="mod">
          <ac:chgData name="Thomas" userId="575d030b64f4584e" providerId="LiveId" clId="{71734FF0-E7BD-4E37-AB70-FA70FFC7C74A}" dt="2022-03-24T16:15:10.539" v="5549"/>
          <ac:spMkLst>
            <pc:docMk/>
            <pc:sldMk cId="1462894180" sldId="813"/>
            <ac:spMk id="364" creationId="{749CFBC3-05D1-457C-867C-1E237D691E23}"/>
          </ac:spMkLst>
        </pc:spChg>
        <pc:spChg chg="mod">
          <ac:chgData name="Thomas" userId="575d030b64f4584e" providerId="LiveId" clId="{71734FF0-E7BD-4E37-AB70-FA70FFC7C74A}" dt="2022-03-24T16:15:10.539" v="5549"/>
          <ac:spMkLst>
            <pc:docMk/>
            <pc:sldMk cId="1462894180" sldId="813"/>
            <ac:spMk id="365" creationId="{C6136615-60B1-4AB8-ADBA-C9E755652BC5}"/>
          </ac:spMkLst>
        </pc:spChg>
        <pc:spChg chg="mod">
          <ac:chgData name="Thomas" userId="575d030b64f4584e" providerId="LiveId" clId="{71734FF0-E7BD-4E37-AB70-FA70FFC7C74A}" dt="2022-03-24T16:15:10.539" v="5549"/>
          <ac:spMkLst>
            <pc:docMk/>
            <pc:sldMk cId="1462894180" sldId="813"/>
            <ac:spMk id="366" creationId="{19151E2C-8B77-4524-A16E-B6C529FC8E8F}"/>
          </ac:spMkLst>
        </pc:spChg>
        <pc:spChg chg="add mod">
          <ac:chgData name="Thomas" userId="575d030b64f4584e" providerId="LiveId" clId="{71734FF0-E7BD-4E37-AB70-FA70FFC7C74A}" dt="2022-03-24T16:15:10.539" v="5549"/>
          <ac:spMkLst>
            <pc:docMk/>
            <pc:sldMk cId="1462894180" sldId="813"/>
            <ac:spMk id="367" creationId="{6540F745-FD15-4F37-A64C-D9AD14C02C47}"/>
          </ac:spMkLst>
        </pc:spChg>
        <pc:spChg chg="add mod">
          <ac:chgData name="Thomas" userId="575d030b64f4584e" providerId="LiveId" clId="{71734FF0-E7BD-4E37-AB70-FA70FFC7C74A}" dt="2022-03-24T16:15:10.539" v="5549"/>
          <ac:spMkLst>
            <pc:docMk/>
            <pc:sldMk cId="1462894180" sldId="813"/>
            <ac:spMk id="368" creationId="{077A0854-7A68-458F-8742-964BAB85EBB5}"/>
          </ac:spMkLst>
        </pc:spChg>
        <pc:spChg chg="add mod">
          <ac:chgData name="Thomas" userId="575d030b64f4584e" providerId="LiveId" clId="{71734FF0-E7BD-4E37-AB70-FA70FFC7C74A}" dt="2022-03-24T16:15:10.539" v="5549"/>
          <ac:spMkLst>
            <pc:docMk/>
            <pc:sldMk cId="1462894180" sldId="813"/>
            <ac:spMk id="369" creationId="{F05950F7-9301-4C48-9C15-3944EBA3F750}"/>
          </ac:spMkLst>
        </pc:spChg>
        <pc:spChg chg="mod">
          <ac:chgData name="Thomas" userId="575d030b64f4584e" providerId="LiveId" clId="{71734FF0-E7BD-4E37-AB70-FA70FFC7C74A}" dt="2022-03-24T16:15:25.031" v="5550"/>
          <ac:spMkLst>
            <pc:docMk/>
            <pc:sldMk cId="1462894180" sldId="813"/>
            <ac:spMk id="371" creationId="{73E8D738-BF98-4720-B017-F9E87CB1647B}"/>
          </ac:spMkLst>
        </pc:spChg>
        <pc:spChg chg="mod">
          <ac:chgData name="Thomas" userId="575d030b64f4584e" providerId="LiveId" clId="{71734FF0-E7BD-4E37-AB70-FA70FFC7C74A}" dt="2022-03-24T16:15:10.539" v="5549"/>
          <ac:spMkLst>
            <pc:docMk/>
            <pc:sldMk cId="1462894180" sldId="813"/>
            <ac:spMk id="374" creationId="{0FB9CD4E-06D1-4650-92FA-8B4A04BCDCBF}"/>
          </ac:spMkLst>
        </pc:spChg>
        <pc:spChg chg="mod">
          <ac:chgData name="Thomas" userId="575d030b64f4584e" providerId="LiveId" clId="{71734FF0-E7BD-4E37-AB70-FA70FFC7C74A}" dt="2022-03-24T16:15:10.539" v="5549"/>
          <ac:spMkLst>
            <pc:docMk/>
            <pc:sldMk cId="1462894180" sldId="813"/>
            <ac:spMk id="375" creationId="{87A7963F-981A-4447-A624-427160E931BE}"/>
          </ac:spMkLst>
        </pc:spChg>
        <pc:spChg chg="mod">
          <ac:chgData name="Thomas" userId="575d030b64f4584e" providerId="LiveId" clId="{71734FF0-E7BD-4E37-AB70-FA70FFC7C74A}" dt="2022-03-24T16:15:10.539" v="5549"/>
          <ac:spMkLst>
            <pc:docMk/>
            <pc:sldMk cId="1462894180" sldId="813"/>
            <ac:spMk id="377" creationId="{EE4CBB9E-380F-44D1-A970-0E1C72D6FE42}"/>
          </ac:spMkLst>
        </pc:spChg>
        <pc:spChg chg="mod">
          <ac:chgData name="Thomas" userId="575d030b64f4584e" providerId="LiveId" clId="{71734FF0-E7BD-4E37-AB70-FA70FFC7C74A}" dt="2022-03-24T16:15:10.539" v="5549"/>
          <ac:spMkLst>
            <pc:docMk/>
            <pc:sldMk cId="1462894180" sldId="813"/>
            <ac:spMk id="378" creationId="{9509B01D-EE7F-4825-A034-50B8A48571E2}"/>
          </ac:spMkLst>
        </pc:spChg>
        <pc:spChg chg="mod">
          <ac:chgData name="Thomas" userId="575d030b64f4584e" providerId="LiveId" clId="{71734FF0-E7BD-4E37-AB70-FA70FFC7C74A}" dt="2022-03-24T16:15:10.539" v="5549"/>
          <ac:spMkLst>
            <pc:docMk/>
            <pc:sldMk cId="1462894180" sldId="813"/>
            <ac:spMk id="379" creationId="{5F9DF5B6-3C36-45A2-9232-E1CE080EA9CA}"/>
          </ac:spMkLst>
        </pc:spChg>
        <pc:spChg chg="mod">
          <ac:chgData name="Thomas" userId="575d030b64f4584e" providerId="LiveId" clId="{71734FF0-E7BD-4E37-AB70-FA70FFC7C74A}" dt="2022-03-24T16:15:10.539" v="5549"/>
          <ac:spMkLst>
            <pc:docMk/>
            <pc:sldMk cId="1462894180" sldId="813"/>
            <ac:spMk id="380" creationId="{4CC15A16-0D6A-4D5B-888F-BEB81774B409}"/>
          </ac:spMkLst>
        </pc:spChg>
        <pc:spChg chg="add mod">
          <ac:chgData name="Thomas" userId="575d030b64f4584e" providerId="LiveId" clId="{71734FF0-E7BD-4E37-AB70-FA70FFC7C74A}" dt="2022-03-24T16:15:10.539" v="5549"/>
          <ac:spMkLst>
            <pc:docMk/>
            <pc:sldMk cId="1462894180" sldId="813"/>
            <ac:spMk id="381" creationId="{2D6AA3B8-CC4D-4AFD-AE2A-F27C86AD2485}"/>
          </ac:spMkLst>
        </pc:spChg>
        <pc:spChg chg="mod">
          <ac:chgData name="Thomas" userId="575d030b64f4584e" providerId="LiveId" clId="{71734FF0-E7BD-4E37-AB70-FA70FFC7C74A}" dt="2022-03-24T16:15:10.539" v="5549"/>
          <ac:spMkLst>
            <pc:docMk/>
            <pc:sldMk cId="1462894180" sldId="813"/>
            <ac:spMk id="383" creationId="{7F1F31EB-D6BC-4145-A975-C463AECBABF4}"/>
          </ac:spMkLst>
        </pc:spChg>
        <pc:spChg chg="mod">
          <ac:chgData name="Thomas" userId="575d030b64f4584e" providerId="LiveId" clId="{71734FF0-E7BD-4E37-AB70-FA70FFC7C74A}" dt="2022-03-24T16:15:10.539" v="5549"/>
          <ac:spMkLst>
            <pc:docMk/>
            <pc:sldMk cId="1462894180" sldId="813"/>
            <ac:spMk id="384" creationId="{4983FC31-28FD-41E8-8290-3B9699F060D8}"/>
          </ac:spMkLst>
        </pc:spChg>
        <pc:spChg chg="add mod">
          <ac:chgData name="Thomas" userId="575d030b64f4584e" providerId="LiveId" clId="{71734FF0-E7BD-4E37-AB70-FA70FFC7C74A}" dt="2022-03-24T16:15:10.539" v="5549"/>
          <ac:spMkLst>
            <pc:docMk/>
            <pc:sldMk cId="1462894180" sldId="813"/>
            <ac:spMk id="385" creationId="{6C8E3F37-EC1E-4A37-88DB-65964CB57BB5}"/>
          </ac:spMkLst>
        </pc:spChg>
        <pc:spChg chg="add mod">
          <ac:chgData name="Thomas" userId="575d030b64f4584e" providerId="LiveId" clId="{71734FF0-E7BD-4E37-AB70-FA70FFC7C74A}" dt="2022-03-24T16:15:10.539" v="5549"/>
          <ac:spMkLst>
            <pc:docMk/>
            <pc:sldMk cId="1462894180" sldId="813"/>
            <ac:spMk id="386" creationId="{5A329FDD-7FB9-46F7-B129-E49A3AFE870F}"/>
          </ac:spMkLst>
        </pc:spChg>
        <pc:spChg chg="mod">
          <ac:chgData name="Thomas" userId="575d030b64f4584e" providerId="LiveId" clId="{71734FF0-E7BD-4E37-AB70-FA70FFC7C74A}" dt="2022-03-24T16:15:10.539" v="5549"/>
          <ac:spMkLst>
            <pc:docMk/>
            <pc:sldMk cId="1462894180" sldId="813"/>
            <ac:spMk id="388" creationId="{32D47E26-3AA7-43EA-87EB-AE3127D9A94F}"/>
          </ac:spMkLst>
        </pc:spChg>
        <pc:spChg chg="mod">
          <ac:chgData name="Thomas" userId="575d030b64f4584e" providerId="LiveId" clId="{71734FF0-E7BD-4E37-AB70-FA70FFC7C74A}" dt="2022-03-24T16:15:10.539" v="5549"/>
          <ac:spMkLst>
            <pc:docMk/>
            <pc:sldMk cId="1462894180" sldId="813"/>
            <ac:spMk id="389" creationId="{F7047AAB-D598-4806-BF09-51F23C5CE646}"/>
          </ac:spMkLst>
        </pc:spChg>
        <pc:spChg chg="add mod">
          <ac:chgData name="Thomas" userId="575d030b64f4584e" providerId="LiveId" clId="{71734FF0-E7BD-4E37-AB70-FA70FFC7C74A}" dt="2022-03-24T16:15:10.539" v="5549"/>
          <ac:spMkLst>
            <pc:docMk/>
            <pc:sldMk cId="1462894180" sldId="813"/>
            <ac:spMk id="390" creationId="{D5F2C007-569C-4CF1-9C2A-972017BEC7B5}"/>
          </ac:spMkLst>
        </pc:spChg>
        <pc:spChg chg="mod">
          <ac:chgData name="Thomas" userId="575d030b64f4584e" providerId="LiveId" clId="{71734FF0-E7BD-4E37-AB70-FA70FFC7C74A}" dt="2022-03-24T16:15:10.539" v="5549"/>
          <ac:spMkLst>
            <pc:docMk/>
            <pc:sldMk cId="1462894180" sldId="813"/>
            <ac:spMk id="392" creationId="{D6983F35-299E-4DE5-A84C-9605D1354284}"/>
          </ac:spMkLst>
        </pc:spChg>
        <pc:spChg chg="mod">
          <ac:chgData name="Thomas" userId="575d030b64f4584e" providerId="LiveId" clId="{71734FF0-E7BD-4E37-AB70-FA70FFC7C74A}" dt="2022-03-24T16:15:10.539" v="5549"/>
          <ac:spMkLst>
            <pc:docMk/>
            <pc:sldMk cId="1462894180" sldId="813"/>
            <ac:spMk id="393" creationId="{FA4206AA-ACEB-4A08-9594-F11ACCA0A4F5}"/>
          </ac:spMkLst>
        </pc:spChg>
        <pc:spChg chg="mod">
          <ac:chgData name="Thomas" userId="575d030b64f4584e" providerId="LiveId" clId="{71734FF0-E7BD-4E37-AB70-FA70FFC7C74A}" dt="2022-03-24T16:15:10.539" v="5549"/>
          <ac:spMkLst>
            <pc:docMk/>
            <pc:sldMk cId="1462894180" sldId="813"/>
            <ac:spMk id="395" creationId="{1E2CDF3A-A67D-4E68-85EF-82F88CD98992}"/>
          </ac:spMkLst>
        </pc:spChg>
        <pc:spChg chg="mod">
          <ac:chgData name="Thomas" userId="575d030b64f4584e" providerId="LiveId" clId="{71734FF0-E7BD-4E37-AB70-FA70FFC7C74A}" dt="2022-03-24T16:15:10.539" v="5549"/>
          <ac:spMkLst>
            <pc:docMk/>
            <pc:sldMk cId="1462894180" sldId="813"/>
            <ac:spMk id="396" creationId="{0DFA1CF4-D887-4152-ACC4-7C411B43B8F8}"/>
          </ac:spMkLst>
        </pc:spChg>
        <pc:spChg chg="mod">
          <ac:chgData name="Thomas" userId="575d030b64f4584e" providerId="LiveId" clId="{71734FF0-E7BD-4E37-AB70-FA70FFC7C74A}" dt="2022-03-24T16:15:10.539" v="5549"/>
          <ac:spMkLst>
            <pc:docMk/>
            <pc:sldMk cId="1462894180" sldId="813"/>
            <ac:spMk id="398" creationId="{781CC864-7440-40E6-A264-9F2640C81AB5}"/>
          </ac:spMkLst>
        </pc:spChg>
        <pc:spChg chg="mod">
          <ac:chgData name="Thomas" userId="575d030b64f4584e" providerId="LiveId" clId="{71734FF0-E7BD-4E37-AB70-FA70FFC7C74A}" dt="2022-03-24T16:15:10.539" v="5549"/>
          <ac:spMkLst>
            <pc:docMk/>
            <pc:sldMk cId="1462894180" sldId="813"/>
            <ac:spMk id="399" creationId="{45B6818F-C044-4771-8C76-4BF692FB5BB1}"/>
          </ac:spMkLst>
        </pc:spChg>
        <pc:spChg chg="add mod">
          <ac:chgData name="Thomas" userId="575d030b64f4584e" providerId="LiveId" clId="{71734FF0-E7BD-4E37-AB70-FA70FFC7C74A}" dt="2022-03-24T16:15:10.539" v="5549"/>
          <ac:spMkLst>
            <pc:docMk/>
            <pc:sldMk cId="1462894180" sldId="813"/>
            <ac:spMk id="400" creationId="{07C58DDE-3ED6-43AF-AF7F-C2A43C35851D}"/>
          </ac:spMkLst>
        </pc:spChg>
        <pc:spChg chg="mod">
          <ac:chgData name="Thomas" userId="575d030b64f4584e" providerId="LiveId" clId="{71734FF0-E7BD-4E37-AB70-FA70FFC7C74A}" dt="2022-03-24T16:15:10.539" v="5549"/>
          <ac:spMkLst>
            <pc:docMk/>
            <pc:sldMk cId="1462894180" sldId="813"/>
            <ac:spMk id="402" creationId="{5249D33D-8185-452D-BCD6-BF557187F8A5}"/>
          </ac:spMkLst>
        </pc:spChg>
        <pc:spChg chg="mod">
          <ac:chgData name="Thomas" userId="575d030b64f4584e" providerId="LiveId" clId="{71734FF0-E7BD-4E37-AB70-FA70FFC7C74A}" dt="2022-03-24T16:15:10.539" v="5549"/>
          <ac:spMkLst>
            <pc:docMk/>
            <pc:sldMk cId="1462894180" sldId="813"/>
            <ac:spMk id="403" creationId="{BF48B79E-6471-48E1-A123-A54F3CBFE7CF}"/>
          </ac:spMkLst>
        </pc:spChg>
        <pc:spChg chg="add mod">
          <ac:chgData name="Thomas" userId="575d030b64f4584e" providerId="LiveId" clId="{71734FF0-E7BD-4E37-AB70-FA70FFC7C74A}" dt="2022-03-24T16:15:10.539" v="5549"/>
          <ac:spMkLst>
            <pc:docMk/>
            <pc:sldMk cId="1462894180" sldId="813"/>
            <ac:spMk id="404" creationId="{9FCDE221-BD3B-45EF-8898-1E14645119A8}"/>
          </ac:spMkLst>
        </pc:spChg>
        <pc:spChg chg="mod">
          <ac:chgData name="Thomas" userId="575d030b64f4584e" providerId="LiveId" clId="{71734FF0-E7BD-4E37-AB70-FA70FFC7C74A}" dt="2022-03-24T16:15:10.539" v="5549"/>
          <ac:spMkLst>
            <pc:docMk/>
            <pc:sldMk cId="1462894180" sldId="813"/>
            <ac:spMk id="406" creationId="{DE318AC1-6B62-4D13-8642-CC5BE87B5FE9}"/>
          </ac:spMkLst>
        </pc:spChg>
        <pc:spChg chg="mod">
          <ac:chgData name="Thomas" userId="575d030b64f4584e" providerId="LiveId" clId="{71734FF0-E7BD-4E37-AB70-FA70FFC7C74A}" dt="2022-03-24T16:15:10.539" v="5549"/>
          <ac:spMkLst>
            <pc:docMk/>
            <pc:sldMk cId="1462894180" sldId="813"/>
            <ac:spMk id="407" creationId="{BC9BDC6B-9310-4D44-ACDB-BDB3A536E698}"/>
          </ac:spMkLst>
        </pc:spChg>
        <pc:spChg chg="mod">
          <ac:chgData name="Thomas" userId="575d030b64f4584e" providerId="LiveId" clId="{71734FF0-E7BD-4E37-AB70-FA70FFC7C74A}" dt="2022-03-24T16:15:10.539" v="5549"/>
          <ac:spMkLst>
            <pc:docMk/>
            <pc:sldMk cId="1462894180" sldId="813"/>
            <ac:spMk id="408" creationId="{A88761C2-E3D5-4B1F-84EA-C0B72DA50454}"/>
          </ac:spMkLst>
        </pc:spChg>
        <pc:spChg chg="mod">
          <ac:chgData name="Thomas" userId="575d030b64f4584e" providerId="LiveId" clId="{71734FF0-E7BD-4E37-AB70-FA70FFC7C74A}" dt="2022-03-24T16:15:10.539" v="5549"/>
          <ac:spMkLst>
            <pc:docMk/>
            <pc:sldMk cId="1462894180" sldId="813"/>
            <ac:spMk id="410" creationId="{72834BED-671A-4AAD-95D2-08663B2A9829}"/>
          </ac:spMkLst>
        </pc:spChg>
        <pc:spChg chg="mod">
          <ac:chgData name="Thomas" userId="575d030b64f4584e" providerId="LiveId" clId="{71734FF0-E7BD-4E37-AB70-FA70FFC7C74A}" dt="2022-03-24T16:15:10.539" v="5549"/>
          <ac:spMkLst>
            <pc:docMk/>
            <pc:sldMk cId="1462894180" sldId="813"/>
            <ac:spMk id="411" creationId="{410D01B6-3647-422D-9A2B-F3DBA4BB3BDC}"/>
          </ac:spMkLst>
        </pc:spChg>
        <pc:spChg chg="mod">
          <ac:chgData name="Thomas" userId="575d030b64f4584e" providerId="LiveId" clId="{71734FF0-E7BD-4E37-AB70-FA70FFC7C74A}" dt="2022-03-24T16:15:10.539" v="5549"/>
          <ac:spMkLst>
            <pc:docMk/>
            <pc:sldMk cId="1462894180" sldId="813"/>
            <ac:spMk id="412" creationId="{00A45CBE-ED99-44B9-8ED4-BB32B673CF06}"/>
          </ac:spMkLst>
        </pc:spChg>
        <pc:spChg chg="mod">
          <ac:chgData name="Thomas" userId="575d030b64f4584e" providerId="LiveId" clId="{71734FF0-E7BD-4E37-AB70-FA70FFC7C74A}" dt="2022-03-24T16:15:10.539" v="5549"/>
          <ac:spMkLst>
            <pc:docMk/>
            <pc:sldMk cId="1462894180" sldId="813"/>
            <ac:spMk id="413" creationId="{169FEA64-A4C6-4613-B87C-B01D258020BA}"/>
          </ac:spMkLst>
        </pc:spChg>
        <pc:spChg chg="mod">
          <ac:chgData name="Thomas" userId="575d030b64f4584e" providerId="LiveId" clId="{71734FF0-E7BD-4E37-AB70-FA70FFC7C74A}" dt="2022-03-24T16:15:10.539" v="5549"/>
          <ac:spMkLst>
            <pc:docMk/>
            <pc:sldMk cId="1462894180" sldId="813"/>
            <ac:spMk id="414" creationId="{965CCB8F-67C2-4F0C-AB8F-BD60983FA5A3}"/>
          </ac:spMkLst>
        </pc:spChg>
        <pc:spChg chg="mod">
          <ac:chgData name="Thomas" userId="575d030b64f4584e" providerId="LiveId" clId="{71734FF0-E7BD-4E37-AB70-FA70FFC7C74A}" dt="2022-03-24T16:15:10.539" v="5549"/>
          <ac:spMkLst>
            <pc:docMk/>
            <pc:sldMk cId="1462894180" sldId="813"/>
            <ac:spMk id="415" creationId="{9FB6B626-9AB6-4964-9035-7E1A5B121337}"/>
          </ac:spMkLst>
        </pc:spChg>
        <pc:spChg chg="mod">
          <ac:chgData name="Thomas" userId="575d030b64f4584e" providerId="LiveId" clId="{71734FF0-E7BD-4E37-AB70-FA70FFC7C74A}" dt="2022-03-24T16:15:10.539" v="5549"/>
          <ac:spMkLst>
            <pc:docMk/>
            <pc:sldMk cId="1462894180" sldId="813"/>
            <ac:spMk id="416" creationId="{841F2388-54BB-4F3E-94D6-C19BE4B3DDE8}"/>
          </ac:spMkLst>
        </pc:spChg>
        <pc:spChg chg="mod">
          <ac:chgData name="Thomas" userId="575d030b64f4584e" providerId="LiveId" clId="{71734FF0-E7BD-4E37-AB70-FA70FFC7C74A}" dt="2022-03-24T16:15:10.539" v="5549"/>
          <ac:spMkLst>
            <pc:docMk/>
            <pc:sldMk cId="1462894180" sldId="813"/>
            <ac:spMk id="418" creationId="{7BD5EC1F-41D2-4F11-A2BB-09B66186B711}"/>
          </ac:spMkLst>
        </pc:spChg>
        <pc:spChg chg="mod">
          <ac:chgData name="Thomas" userId="575d030b64f4584e" providerId="LiveId" clId="{71734FF0-E7BD-4E37-AB70-FA70FFC7C74A}" dt="2022-03-24T16:15:10.539" v="5549"/>
          <ac:spMkLst>
            <pc:docMk/>
            <pc:sldMk cId="1462894180" sldId="813"/>
            <ac:spMk id="419" creationId="{723A9F7D-764B-4242-AC21-75A720E8924F}"/>
          </ac:spMkLst>
        </pc:spChg>
        <pc:spChg chg="mod">
          <ac:chgData name="Thomas" userId="575d030b64f4584e" providerId="LiveId" clId="{71734FF0-E7BD-4E37-AB70-FA70FFC7C74A}" dt="2022-03-24T16:15:10.539" v="5549"/>
          <ac:spMkLst>
            <pc:docMk/>
            <pc:sldMk cId="1462894180" sldId="813"/>
            <ac:spMk id="421" creationId="{F4D4B495-A9BA-4902-89C4-A5A3F3347A94}"/>
          </ac:spMkLst>
        </pc:spChg>
        <pc:spChg chg="mod">
          <ac:chgData name="Thomas" userId="575d030b64f4584e" providerId="LiveId" clId="{71734FF0-E7BD-4E37-AB70-FA70FFC7C74A}" dt="2022-03-24T16:15:10.539" v="5549"/>
          <ac:spMkLst>
            <pc:docMk/>
            <pc:sldMk cId="1462894180" sldId="813"/>
            <ac:spMk id="422" creationId="{7E50483D-D9C2-4306-A7BA-5BB681A0A3A2}"/>
          </ac:spMkLst>
        </pc:spChg>
        <pc:spChg chg="mod">
          <ac:chgData name="Thomas" userId="575d030b64f4584e" providerId="LiveId" clId="{71734FF0-E7BD-4E37-AB70-FA70FFC7C74A}" dt="2022-03-24T16:15:10.539" v="5549"/>
          <ac:spMkLst>
            <pc:docMk/>
            <pc:sldMk cId="1462894180" sldId="813"/>
            <ac:spMk id="424" creationId="{1FE1AD04-94E7-4BF4-B2B0-46FF6F9F28EE}"/>
          </ac:spMkLst>
        </pc:spChg>
        <pc:spChg chg="mod">
          <ac:chgData name="Thomas" userId="575d030b64f4584e" providerId="LiveId" clId="{71734FF0-E7BD-4E37-AB70-FA70FFC7C74A}" dt="2022-03-24T16:15:10.539" v="5549"/>
          <ac:spMkLst>
            <pc:docMk/>
            <pc:sldMk cId="1462894180" sldId="813"/>
            <ac:spMk id="425" creationId="{F3082947-95D5-4910-A303-A82205A2025B}"/>
          </ac:spMkLst>
        </pc:spChg>
        <pc:spChg chg="mod">
          <ac:chgData name="Thomas" userId="575d030b64f4584e" providerId="LiveId" clId="{71734FF0-E7BD-4E37-AB70-FA70FFC7C74A}" dt="2022-03-24T16:15:10.539" v="5549"/>
          <ac:spMkLst>
            <pc:docMk/>
            <pc:sldMk cId="1462894180" sldId="813"/>
            <ac:spMk id="426" creationId="{AB17F0E8-4D17-43CC-BEDE-1B6E7B019361}"/>
          </ac:spMkLst>
        </pc:spChg>
        <pc:spChg chg="mod">
          <ac:chgData name="Thomas" userId="575d030b64f4584e" providerId="LiveId" clId="{71734FF0-E7BD-4E37-AB70-FA70FFC7C74A}" dt="2022-03-24T16:15:10.539" v="5549"/>
          <ac:spMkLst>
            <pc:docMk/>
            <pc:sldMk cId="1462894180" sldId="813"/>
            <ac:spMk id="427" creationId="{EAC5FD0A-C73E-443E-9626-9F24415E8996}"/>
          </ac:spMkLst>
        </pc:spChg>
        <pc:spChg chg="mod">
          <ac:chgData name="Thomas" userId="575d030b64f4584e" providerId="LiveId" clId="{71734FF0-E7BD-4E37-AB70-FA70FFC7C74A}" dt="2022-03-24T16:15:10.539" v="5549"/>
          <ac:spMkLst>
            <pc:docMk/>
            <pc:sldMk cId="1462894180" sldId="813"/>
            <ac:spMk id="428" creationId="{B911E25B-DBAB-4530-B833-4BB669F293C3}"/>
          </ac:spMkLst>
        </pc:spChg>
        <pc:spChg chg="mod">
          <ac:chgData name="Thomas" userId="575d030b64f4584e" providerId="LiveId" clId="{71734FF0-E7BD-4E37-AB70-FA70FFC7C74A}" dt="2022-03-24T16:15:10.539" v="5549"/>
          <ac:spMkLst>
            <pc:docMk/>
            <pc:sldMk cId="1462894180" sldId="813"/>
            <ac:spMk id="429" creationId="{4B1DAE5F-EBDD-4643-9445-7F65AE477D04}"/>
          </ac:spMkLst>
        </pc:spChg>
        <pc:spChg chg="add mod">
          <ac:chgData name="Thomas" userId="575d030b64f4584e" providerId="LiveId" clId="{71734FF0-E7BD-4E37-AB70-FA70FFC7C74A}" dt="2022-03-24T16:15:10.539" v="5549"/>
          <ac:spMkLst>
            <pc:docMk/>
            <pc:sldMk cId="1462894180" sldId="813"/>
            <ac:spMk id="430" creationId="{4C55E893-7BAE-48E0-B26C-2BD58F504FC5}"/>
          </ac:spMkLst>
        </pc:spChg>
        <pc:spChg chg="mod">
          <ac:chgData name="Thomas" userId="575d030b64f4584e" providerId="LiveId" clId="{71734FF0-E7BD-4E37-AB70-FA70FFC7C74A}" dt="2022-03-24T16:15:10.539" v="5549"/>
          <ac:spMkLst>
            <pc:docMk/>
            <pc:sldMk cId="1462894180" sldId="813"/>
            <ac:spMk id="432" creationId="{DFA0500F-4C2B-4968-B582-A7626749B2E1}"/>
          </ac:spMkLst>
        </pc:spChg>
        <pc:spChg chg="mod">
          <ac:chgData name="Thomas" userId="575d030b64f4584e" providerId="LiveId" clId="{71734FF0-E7BD-4E37-AB70-FA70FFC7C74A}" dt="2022-03-24T16:15:10.539" v="5549"/>
          <ac:spMkLst>
            <pc:docMk/>
            <pc:sldMk cId="1462894180" sldId="813"/>
            <ac:spMk id="433" creationId="{1A0A618C-1A01-47F3-B500-F6453432BBDF}"/>
          </ac:spMkLst>
        </pc:spChg>
        <pc:spChg chg="mod">
          <ac:chgData name="Thomas" userId="575d030b64f4584e" providerId="LiveId" clId="{71734FF0-E7BD-4E37-AB70-FA70FFC7C74A}" dt="2022-03-24T16:15:10.539" v="5549"/>
          <ac:spMkLst>
            <pc:docMk/>
            <pc:sldMk cId="1462894180" sldId="813"/>
            <ac:spMk id="435" creationId="{1F6733D0-AC24-43EE-AD7C-C69A0FE69009}"/>
          </ac:spMkLst>
        </pc:spChg>
        <pc:spChg chg="mod">
          <ac:chgData name="Thomas" userId="575d030b64f4584e" providerId="LiveId" clId="{71734FF0-E7BD-4E37-AB70-FA70FFC7C74A}" dt="2022-03-24T16:15:10.539" v="5549"/>
          <ac:spMkLst>
            <pc:docMk/>
            <pc:sldMk cId="1462894180" sldId="813"/>
            <ac:spMk id="436" creationId="{6BBBF027-AAAF-4174-8E49-36533F694E76}"/>
          </ac:spMkLst>
        </pc:spChg>
        <pc:spChg chg="mod">
          <ac:chgData name="Thomas" userId="575d030b64f4584e" providerId="LiveId" clId="{71734FF0-E7BD-4E37-AB70-FA70FFC7C74A}" dt="2022-03-24T16:15:10.539" v="5549"/>
          <ac:spMkLst>
            <pc:docMk/>
            <pc:sldMk cId="1462894180" sldId="813"/>
            <ac:spMk id="437" creationId="{8E6DBBC0-3EE6-4090-B535-3AF3ABE81A66}"/>
          </ac:spMkLst>
        </pc:spChg>
        <pc:spChg chg="mod">
          <ac:chgData name="Thomas" userId="575d030b64f4584e" providerId="LiveId" clId="{71734FF0-E7BD-4E37-AB70-FA70FFC7C74A}" dt="2022-03-24T16:15:10.539" v="5549"/>
          <ac:spMkLst>
            <pc:docMk/>
            <pc:sldMk cId="1462894180" sldId="813"/>
            <ac:spMk id="439" creationId="{C960196D-BD5C-4FBC-935C-7E006B4EE5D5}"/>
          </ac:spMkLst>
        </pc:spChg>
        <pc:spChg chg="mod">
          <ac:chgData name="Thomas" userId="575d030b64f4584e" providerId="LiveId" clId="{71734FF0-E7BD-4E37-AB70-FA70FFC7C74A}" dt="2022-03-24T16:15:10.539" v="5549"/>
          <ac:spMkLst>
            <pc:docMk/>
            <pc:sldMk cId="1462894180" sldId="813"/>
            <ac:spMk id="440" creationId="{EEB82DCF-83BE-4314-B131-7028C32234BB}"/>
          </ac:spMkLst>
        </pc:spChg>
        <pc:spChg chg="mod">
          <ac:chgData name="Thomas" userId="575d030b64f4584e" providerId="LiveId" clId="{71734FF0-E7BD-4E37-AB70-FA70FFC7C74A}" dt="2022-03-24T16:15:10.539" v="5549"/>
          <ac:spMkLst>
            <pc:docMk/>
            <pc:sldMk cId="1462894180" sldId="813"/>
            <ac:spMk id="441" creationId="{5538D48C-9C77-4D05-B9C4-542B76B08A92}"/>
          </ac:spMkLst>
        </pc:spChg>
        <pc:spChg chg="mod">
          <ac:chgData name="Thomas" userId="575d030b64f4584e" providerId="LiveId" clId="{71734FF0-E7BD-4E37-AB70-FA70FFC7C74A}" dt="2022-03-24T16:15:10.539" v="5549"/>
          <ac:spMkLst>
            <pc:docMk/>
            <pc:sldMk cId="1462894180" sldId="813"/>
            <ac:spMk id="442" creationId="{2334AB45-FCDD-4EDF-88F3-F9082A827E16}"/>
          </ac:spMkLst>
        </pc:spChg>
        <pc:spChg chg="mod">
          <ac:chgData name="Thomas" userId="575d030b64f4584e" providerId="LiveId" clId="{71734FF0-E7BD-4E37-AB70-FA70FFC7C74A}" dt="2022-03-24T16:15:10.539" v="5549"/>
          <ac:spMkLst>
            <pc:docMk/>
            <pc:sldMk cId="1462894180" sldId="813"/>
            <ac:spMk id="443" creationId="{9DF8C3E3-679C-4B18-BB81-870BDA48B8CE}"/>
          </ac:spMkLst>
        </pc:spChg>
        <pc:spChg chg="mod">
          <ac:chgData name="Thomas" userId="575d030b64f4584e" providerId="LiveId" clId="{71734FF0-E7BD-4E37-AB70-FA70FFC7C74A}" dt="2022-03-24T16:15:10.539" v="5549"/>
          <ac:spMkLst>
            <pc:docMk/>
            <pc:sldMk cId="1462894180" sldId="813"/>
            <ac:spMk id="445" creationId="{F590455A-9E04-4AE4-BA0B-C800D2C86C5B}"/>
          </ac:spMkLst>
        </pc:spChg>
        <pc:spChg chg="mod">
          <ac:chgData name="Thomas" userId="575d030b64f4584e" providerId="LiveId" clId="{71734FF0-E7BD-4E37-AB70-FA70FFC7C74A}" dt="2022-03-24T16:15:10.539" v="5549"/>
          <ac:spMkLst>
            <pc:docMk/>
            <pc:sldMk cId="1462894180" sldId="813"/>
            <ac:spMk id="446" creationId="{386F6316-47E0-494E-A946-3F367CFC6621}"/>
          </ac:spMkLst>
        </pc:spChg>
        <pc:spChg chg="mod">
          <ac:chgData name="Thomas" userId="575d030b64f4584e" providerId="LiveId" clId="{71734FF0-E7BD-4E37-AB70-FA70FFC7C74A}" dt="2022-03-24T16:15:10.539" v="5549"/>
          <ac:spMkLst>
            <pc:docMk/>
            <pc:sldMk cId="1462894180" sldId="813"/>
            <ac:spMk id="447" creationId="{212B00E1-0FC1-402D-A6EE-12DF64EE0171}"/>
          </ac:spMkLst>
        </pc:spChg>
        <pc:spChg chg="mod">
          <ac:chgData name="Thomas" userId="575d030b64f4584e" providerId="LiveId" clId="{71734FF0-E7BD-4E37-AB70-FA70FFC7C74A}" dt="2022-03-24T16:15:10.539" v="5549"/>
          <ac:spMkLst>
            <pc:docMk/>
            <pc:sldMk cId="1462894180" sldId="813"/>
            <ac:spMk id="449" creationId="{98417DBA-3FC6-4130-BCBC-650672464154}"/>
          </ac:spMkLst>
        </pc:spChg>
        <pc:spChg chg="mod">
          <ac:chgData name="Thomas" userId="575d030b64f4584e" providerId="LiveId" clId="{71734FF0-E7BD-4E37-AB70-FA70FFC7C74A}" dt="2022-03-24T16:15:10.539" v="5549"/>
          <ac:spMkLst>
            <pc:docMk/>
            <pc:sldMk cId="1462894180" sldId="813"/>
            <ac:spMk id="450" creationId="{A87828AE-4C07-4F3B-BEBF-3CBBADBF95CF}"/>
          </ac:spMkLst>
        </pc:spChg>
        <pc:spChg chg="mod">
          <ac:chgData name="Thomas" userId="575d030b64f4584e" providerId="LiveId" clId="{71734FF0-E7BD-4E37-AB70-FA70FFC7C74A}" dt="2022-03-24T16:15:10.539" v="5549"/>
          <ac:spMkLst>
            <pc:docMk/>
            <pc:sldMk cId="1462894180" sldId="813"/>
            <ac:spMk id="451" creationId="{84EEDD85-2031-415C-B4B6-4A3F5F5B356F}"/>
          </ac:spMkLst>
        </pc:spChg>
        <pc:spChg chg="mod">
          <ac:chgData name="Thomas" userId="575d030b64f4584e" providerId="LiveId" clId="{71734FF0-E7BD-4E37-AB70-FA70FFC7C74A}" dt="2022-03-24T16:15:10.539" v="5549"/>
          <ac:spMkLst>
            <pc:docMk/>
            <pc:sldMk cId="1462894180" sldId="813"/>
            <ac:spMk id="452" creationId="{243B265C-6429-4933-BF13-92259CC7E9D6}"/>
          </ac:spMkLst>
        </pc:spChg>
        <pc:spChg chg="mod">
          <ac:chgData name="Thomas" userId="575d030b64f4584e" providerId="LiveId" clId="{71734FF0-E7BD-4E37-AB70-FA70FFC7C74A}" dt="2022-03-24T16:15:10.539" v="5549"/>
          <ac:spMkLst>
            <pc:docMk/>
            <pc:sldMk cId="1462894180" sldId="813"/>
            <ac:spMk id="453" creationId="{DDBBF1A1-1043-4536-BEDF-6AAA513BB261}"/>
          </ac:spMkLst>
        </pc:spChg>
        <pc:spChg chg="mod">
          <ac:chgData name="Thomas" userId="575d030b64f4584e" providerId="LiveId" clId="{71734FF0-E7BD-4E37-AB70-FA70FFC7C74A}" dt="2022-03-24T16:15:10.539" v="5549"/>
          <ac:spMkLst>
            <pc:docMk/>
            <pc:sldMk cId="1462894180" sldId="813"/>
            <ac:spMk id="454" creationId="{8F3D64FB-5E53-4E04-9D8F-2B0622B440FF}"/>
          </ac:spMkLst>
        </pc:spChg>
        <pc:spChg chg="mod">
          <ac:chgData name="Thomas" userId="575d030b64f4584e" providerId="LiveId" clId="{71734FF0-E7BD-4E37-AB70-FA70FFC7C74A}" dt="2022-03-24T16:15:10.539" v="5549"/>
          <ac:spMkLst>
            <pc:docMk/>
            <pc:sldMk cId="1462894180" sldId="813"/>
            <ac:spMk id="455" creationId="{E429CEAC-B268-40A8-A815-3BB905A057B6}"/>
          </ac:spMkLst>
        </pc:spChg>
        <pc:spChg chg="mod">
          <ac:chgData name="Thomas" userId="575d030b64f4584e" providerId="LiveId" clId="{71734FF0-E7BD-4E37-AB70-FA70FFC7C74A}" dt="2022-03-24T16:15:10.539" v="5549"/>
          <ac:spMkLst>
            <pc:docMk/>
            <pc:sldMk cId="1462894180" sldId="813"/>
            <ac:spMk id="456" creationId="{6B27A319-D2A2-44FE-B7EB-46B58D1A5338}"/>
          </ac:spMkLst>
        </pc:spChg>
        <pc:spChg chg="mod">
          <ac:chgData name="Thomas" userId="575d030b64f4584e" providerId="LiveId" clId="{71734FF0-E7BD-4E37-AB70-FA70FFC7C74A}" dt="2022-03-24T16:15:10.539" v="5549"/>
          <ac:spMkLst>
            <pc:docMk/>
            <pc:sldMk cId="1462894180" sldId="813"/>
            <ac:spMk id="457" creationId="{45A3ADB4-F033-4C23-9EE9-130A41C5013C}"/>
          </ac:spMkLst>
        </pc:spChg>
        <pc:spChg chg="mod">
          <ac:chgData name="Thomas" userId="575d030b64f4584e" providerId="LiveId" clId="{71734FF0-E7BD-4E37-AB70-FA70FFC7C74A}" dt="2022-03-24T16:15:10.539" v="5549"/>
          <ac:spMkLst>
            <pc:docMk/>
            <pc:sldMk cId="1462894180" sldId="813"/>
            <ac:spMk id="458" creationId="{A3AFFA80-5A6B-48EE-AD05-850660490E74}"/>
          </ac:spMkLst>
        </pc:spChg>
        <pc:spChg chg="mod">
          <ac:chgData name="Thomas" userId="575d030b64f4584e" providerId="LiveId" clId="{71734FF0-E7BD-4E37-AB70-FA70FFC7C74A}" dt="2022-03-24T16:15:10.539" v="5549"/>
          <ac:spMkLst>
            <pc:docMk/>
            <pc:sldMk cId="1462894180" sldId="813"/>
            <ac:spMk id="459" creationId="{64E37AD8-A565-4E8B-85E1-33A6FF6F4C8C}"/>
          </ac:spMkLst>
        </pc:spChg>
        <pc:spChg chg="mod">
          <ac:chgData name="Thomas" userId="575d030b64f4584e" providerId="LiveId" clId="{71734FF0-E7BD-4E37-AB70-FA70FFC7C74A}" dt="2022-03-24T16:15:10.539" v="5549"/>
          <ac:spMkLst>
            <pc:docMk/>
            <pc:sldMk cId="1462894180" sldId="813"/>
            <ac:spMk id="461" creationId="{41B1E60A-A93D-4507-B8AB-BD9836ED18B4}"/>
          </ac:spMkLst>
        </pc:spChg>
        <pc:spChg chg="mod">
          <ac:chgData name="Thomas" userId="575d030b64f4584e" providerId="LiveId" clId="{71734FF0-E7BD-4E37-AB70-FA70FFC7C74A}" dt="2022-03-24T16:15:10.539" v="5549"/>
          <ac:spMkLst>
            <pc:docMk/>
            <pc:sldMk cId="1462894180" sldId="813"/>
            <ac:spMk id="462" creationId="{F9D08BF9-E378-413B-8072-E6B1CCBE5CBC}"/>
          </ac:spMkLst>
        </pc:spChg>
        <pc:spChg chg="mod">
          <ac:chgData name="Thomas" userId="575d030b64f4584e" providerId="LiveId" clId="{71734FF0-E7BD-4E37-AB70-FA70FFC7C74A}" dt="2022-03-24T16:15:10.539" v="5549"/>
          <ac:spMkLst>
            <pc:docMk/>
            <pc:sldMk cId="1462894180" sldId="813"/>
            <ac:spMk id="463" creationId="{26121C30-C474-48AC-943C-4032175B17AB}"/>
          </ac:spMkLst>
        </pc:spChg>
        <pc:spChg chg="mod">
          <ac:chgData name="Thomas" userId="575d030b64f4584e" providerId="LiveId" clId="{71734FF0-E7BD-4E37-AB70-FA70FFC7C74A}" dt="2022-03-24T16:15:10.539" v="5549"/>
          <ac:spMkLst>
            <pc:docMk/>
            <pc:sldMk cId="1462894180" sldId="813"/>
            <ac:spMk id="464" creationId="{6FE297D0-ABB7-4617-974C-DAD5B4B26E4C}"/>
          </ac:spMkLst>
        </pc:spChg>
        <pc:spChg chg="mod">
          <ac:chgData name="Thomas" userId="575d030b64f4584e" providerId="LiveId" clId="{71734FF0-E7BD-4E37-AB70-FA70FFC7C74A}" dt="2022-03-24T16:15:10.539" v="5549"/>
          <ac:spMkLst>
            <pc:docMk/>
            <pc:sldMk cId="1462894180" sldId="813"/>
            <ac:spMk id="466" creationId="{CD87CAA0-56E2-4306-A55C-F266061B8DFD}"/>
          </ac:spMkLst>
        </pc:spChg>
        <pc:spChg chg="mod">
          <ac:chgData name="Thomas" userId="575d030b64f4584e" providerId="LiveId" clId="{71734FF0-E7BD-4E37-AB70-FA70FFC7C74A}" dt="2022-03-24T16:15:10.539" v="5549"/>
          <ac:spMkLst>
            <pc:docMk/>
            <pc:sldMk cId="1462894180" sldId="813"/>
            <ac:spMk id="467" creationId="{79F465DD-24F1-471B-8EDD-EE84FBD03D9A}"/>
          </ac:spMkLst>
        </pc:spChg>
        <pc:spChg chg="mod">
          <ac:chgData name="Thomas" userId="575d030b64f4584e" providerId="LiveId" clId="{71734FF0-E7BD-4E37-AB70-FA70FFC7C74A}" dt="2022-03-24T16:15:10.539" v="5549"/>
          <ac:spMkLst>
            <pc:docMk/>
            <pc:sldMk cId="1462894180" sldId="813"/>
            <ac:spMk id="468" creationId="{2F027EDA-15C7-44F6-9758-9DE4D16587DF}"/>
          </ac:spMkLst>
        </pc:spChg>
        <pc:spChg chg="mod">
          <ac:chgData name="Thomas" userId="575d030b64f4584e" providerId="LiveId" clId="{71734FF0-E7BD-4E37-AB70-FA70FFC7C74A}" dt="2022-03-24T16:15:10.539" v="5549"/>
          <ac:spMkLst>
            <pc:docMk/>
            <pc:sldMk cId="1462894180" sldId="813"/>
            <ac:spMk id="469" creationId="{8671230E-4933-4C7A-8AD2-D2E6B845C354}"/>
          </ac:spMkLst>
        </pc:spChg>
        <pc:spChg chg="mod">
          <ac:chgData name="Thomas" userId="575d030b64f4584e" providerId="LiveId" clId="{71734FF0-E7BD-4E37-AB70-FA70FFC7C74A}" dt="2022-03-24T16:15:10.539" v="5549"/>
          <ac:spMkLst>
            <pc:docMk/>
            <pc:sldMk cId="1462894180" sldId="813"/>
            <ac:spMk id="470" creationId="{F32A3DC4-8D84-4F57-8365-A12CA5BD3AE8}"/>
          </ac:spMkLst>
        </pc:spChg>
        <pc:spChg chg="mod">
          <ac:chgData name="Thomas" userId="575d030b64f4584e" providerId="LiveId" clId="{71734FF0-E7BD-4E37-AB70-FA70FFC7C74A}" dt="2022-03-24T16:15:10.539" v="5549"/>
          <ac:spMkLst>
            <pc:docMk/>
            <pc:sldMk cId="1462894180" sldId="813"/>
            <ac:spMk id="472" creationId="{FD13F8F7-2A6B-47D8-A864-74E2F28D765B}"/>
          </ac:spMkLst>
        </pc:spChg>
        <pc:spChg chg="mod">
          <ac:chgData name="Thomas" userId="575d030b64f4584e" providerId="LiveId" clId="{71734FF0-E7BD-4E37-AB70-FA70FFC7C74A}" dt="2022-03-24T16:15:10.539" v="5549"/>
          <ac:spMkLst>
            <pc:docMk/>
            <pc:sldMk cId="1462894180" sldId="813"/>
            <ac:spMk id="473" creationId="{47D63BA1-36E6-4393-A29E-B711A4C77315}"/>
          </ac:spMkLst>
        </pc:spChg>
        <pc:spChg chg="mod">
          <ac:chgData name="Thomas" userId="575d030b64f4584e" providerId="LiveId" clId="{71734FF0-E7BD-4E37-AB70-FA70FFC7C74A}" dt="2022-03-24T16:15:10.539" v="5549"/>
          <ac:spMkLst>
            <pc:docMk/>
            <pc:sldMk cId="1462894180" sldId="813"/>
            <ac:spMk id="474" creationId="{3AF2013A-9491-428D-B12A-A90418D33749}"/>
          </ac:spMkLst>
        </pc:spChg>
        <pc:spChg chg="add mod">
          <ac:chgData name="Thomas" userId="575d030b64f4584e" providerId="LiveId" clId="{71734FF0-E7BD-4E37-AB70-FA70FFC7C74A}" dt="2022-03-24T16:15:10.539" v="5549"/>
          <ac:spMkLst>
            <pc:docMk/>
            <pc:sldMk cId="1462894180" sldId="813"/>
            <ac:spMk id="475" creationId="{C267F236-719F-46D4-8B01-93EB0B1B0910}"/>
          </ac:spMkLst>
        </pc:spChg>
        <pc:spChg chg="add mod">
          <ac:chgData name="Thomas" userId="575d030b64f4584e" providerId="LiveId" clId="{71734FF0-E7BD-4E37-AB70-FA70FFC7C74A}" dt="2022-03-24T16:15:10.539" v="5549"/>
          <ac:spMkLst>
            <pc:docMk/>
            <pc:sldMk cId="1462894180" sldId="813"/>
            <ac:spMk id="476" creationId="{267FD874-27D1-4107-8480-EBDEB6C81A3F}"/>
          </ac:spMkLst>
        </pc:spChg>
        <pc:spChg chg="mod">
          <ac:chgData name="Thomas" userId="575d030b64f4584e" providerId="LiveId" clId="{71734FF0-E7BD-4E37-AB70-FA70FFC7C74A}" dt="2022-03-24T16:15:10.539" v="5549"/>
          <ac:spMkLst>
            <pc:docMk/>
            <pc:sldMk cId="1462894180" sldId="813"/>
            <ac:spMk id="478" creationId="{1FFC9593-B11C-4F27-878F-6C08217FDE53}"/>
          </ac:spMkLst>
        </pc:spChg>
        <pc:spChg chg="mod">
          <ac:chgData name="Thomas" userId="575d030b64f4584e" providerId="LiveId" clId="{71734FF0-E7BD-4E37-AB70-FA70FFC7C74A}" dt="2022-03-24T16:15:10.539" v="5549"/>
          <ac:spMkLst>
            <pc:docMk/>
            <pc:sldMk cId="1462894180" sldId="813"/>
            <ac:spMk id="479" creationId="{2C0039C9-8860-4D61-810F-F6A389B96964}"/>
          </ac:spMkLst>
        </pc:spChg>
        <pc:spChg chg="mod">
          <ac:chgData name="Thomas" userId="575d030b64f4584e" providerId="LiveId" clId="{71734FF0-E7BD-4E37-AB70-FA70FFC7C74A}" dt="2022-03-24T16:15:10.539" v="5549"/>
          <ac:spMkLst>
            <pc:docMk/>
            <pc:sldMk cId="1462894180" sldId="813"/>
            <ac:spMk id="480" creationId="{AA7DAF52-FBA1-427E-9FBA-53A0D7FE94DD}"/>
          </ac:spMkLst>
        </pc:spChg>
        <pc:spChg chg="mod">
          <ac:chgData name="Thomas" userId="575d030b64f4584e" providerId="LiveId" clId="{71734FF0-E7BD-4E37-AB70-FA70FFC7C74A}" dt="2022-03-24T16:15:10.539" v="5549"/>
          <ac:spMkLst>
            <pc:docMk/>
            <pc:sldMk cId="1462894180" sldId="813"/>
            <ac:spMk id="481" creationId="{F45864D3-C62D-4E12-98FA-52263BA2EBD3}"/>
          </ac:spMkLst>
        </pc:spChg>
        <pc:spChg chg="mod">
          <ac:chgData name="Thomas" userId="575d030b64f4584e" providerId="LiveId" clId="{71734FF0-E7BD-4E37-AB70-FA70FFC7C74A}" dt="2022-03-24T16:15:10.539" v="5549"/>
          <ac:spMkLst>
            <pc:docMk/>
            <pc:sldMk cId="1462894180" sldId="813"/>
            <ac:spMk id="483" creationId="{E062F476-1F69-4ABA-8B0F-A4864D271D2C}"/>
          </ac:spMkLst>
        </pc:spChg>
        <pc:spChg chg="mod">
          <ac:chgData name="Thomas" userId="575d030b64f4584e" providerId="LiveId" clId="{71734FF0-E7BD-4E37-AB70-FA70FFC7C74A}" dt="2022-03-24T16:15:10.539" v="5549"/>
          <ac:spMkLst>
            <pc:docMk/>
            <pc:sldMk cId="1462894180" sldId="813"/>
            <ac:spMk id="484" creationId="{9CBEF04E-488F-4C61-8B38-85DDFA32858C}"/>
          </ac:spMkLst>
        </pc:spChg>
        <pc:spChg chg="mod">
          <ac:chgData name="Thomas" userId="575d030b64f4584e" providerId="LiveId" clId="{71734FF0-E7BD-4E37-AB70-FA70FFC7C74A}" dt="2022-03-24T16:15:10.539" v="5549"/>
          <ac:spMkLst>
            <pc:docMk/>
            <pc:sldMk cId="1462894180" sldId="813"/>
            <ac:spMk id="486" creationId="{3E0C1905-4CF1-4534-8DD4-559FB2C4A0B6}"/>
          </ac:spMkLst>
        </pc:spChg>
        <pc:spChg chg="mod">
          <ac:chgData name="Thomas" userId="575d030b64f4584e" providerId="LiveId" clId="{71734FF0-E7BD-4E37-AB70-FA70FFC7C74A}" dt="2022-03-24T16:15:10.539" v="5549"/>
          <ac:spMkLst>
            <pc:docMk/>
            <pc:sldMk cId="1462894180" sldId="813"/>
            <ac:spMk id="487" creationId="{5DA6C7D0-09D6-4EAD-BAF7-C9894EF6A0D9}"/>
          </ac:spMkLst>
        </pc:spChg>
        <pc:spChg chg="mod">
          <ac:chgData name="Thomas" userId="575d030b64f4584e" providerId="LiveId" clId="{71734FF0-E7BD-4E37-AB70-FA70FFC7C74A}" dt="2022-03-24T16:15:10.539" v="5549"/>
          <ac:spMkLst>
            <pc:docMk/>
            <pc:sldMk cId="1462894180" sldId="813"/>
            <ac:spMk id="488" creationId="{469B09D9-679C-4DAA-9663-B02B66C11B87}"/>
          </ac:spMkLst>
        </pc:spChg>
        <pc:spChg chg="mod">
          <ac:chgData name="Thomas" userId="575d030b64f4584e" providerId="LiveId" clId="{71734FF0-E7BD-4E37-AB70-FA70FFC7C74A}" dt="2022-03-24T16:15:10.539" v="5549"/>
          <ac:spMkLst>
            <pc:docMk/>
            <pc:sldMk cId="1462894180" sldId="813"/>
            <ac:spMk id="490" creationId="{0C54AC06-F7E6-4589-8763-A4EAEAABAE34}"/>
          </ac:spMkLst>
        </pc:spChg>
        <pc:spChg chg="mod">
          <ac:chgData name="Thomas" userId="575d030b64f4584e" providerId="LiveId" clId="{71734FF0-E7BD-4E37-AB70-FA70FFC7C74A}" dt="2022-03-24T16:15:10.539" v="5549"/>
          <ac:spMkLst>
            <pc:docMk/>
            <pc:sldMk cId="1462894180" sldId="813"/>
            <ac:spMk id="491" creationId="{DF195A70-5490-4C5A-B14D-F1FEFCA18F2D}"/>
          </ac:spMkLst>
        </pc:spChg>
        <pc:spChg chg="mod">
          <ac:chgData name="Thomas" userId="575d030b64f4584e" providerId="LiveId" clId="{71734FF0-E7BD-4E37-AB70-FA70FFC7C74A}" dt="2022-03-24T16:15:10.539" v="5549"/>
          <ac:spMkLst>
            <pc:docMk/>
            <pc:sldMk cId="1462894180" sldId="813"/>
            <ac:spMk id="492" creationId="{D1AD5B8A-873F-46E6-92F7-2405068D0EDD}"/>
          </ac:spMkLst>
        </pc:spChg>
        <pc:spChg chg="mod">
          <ac:chgData name="Thomas" userId="575d030b64f4584e" providerId="LiveId" clId="{71734FF0-E7BD-4E37-AB70-FA70FFC7C74A}" dt="2022-03-24T16:15:10.539" v="5549"/>
          <ac:spMkLst>
            <pc:docMk/>
            <pc:sldMk cId="1462894180" sldId="813"/>
            <ac:spMk id="493" creationId="{532EC74C-9C93-4A90-8FD7-D297849A8096}"/>
          </ac:spMkLst>
        </pc:spChg>
        <pc:spChg chg="mod">
          <ac:chgData name="Thomas" userId="575d030b64f4584e" providerId="LiveId" clId="{71734FF0-E7BD-4E37-AB70-FA70FFC7C74A}" dt="2022-03-24T16:15:10.539" v="5549"/>
          <ac:spMkLst>
            <pc:docMk/>
            <pc:sldMk cId="1462894180" sldId="813"/>
            <ac:spMk id="494" creationId="{38ADEC9C-87FD-4476-B668-023069B0EBBC}"/>
          </ac:spMkLst>
        </pc:spChg>
        <pc:spChg chg="mod">
          <ac:chgData name="Thomas" userId="575d030b64f4584e" providerId="LiveId" clId="{71734FF0-E7BD-4E37-AB70-FA70FFC7C74A}" dt="2022-03-24T16:15:10.539" v="5549"/>
          <ac:spMkLst>
            <pc:docMk/>
            <pc:sldMk cId="1462894180" sldId="813"/>
            <ac:spMk id="495" creationId="{C6DAB67B-D3F1-44E3-9927-2CAE02E7B723}"/>
          </ac:spMkLst>
        </pc:spChg>
        <pc:spChg chg="mod">
          <ac:chgData name="Thomas" userId="575d030b64f4584e" providerId="LiveId" clId="{71734FF0-E7BD-4E37-AB70-FA70FFC7C74A}" dt="2022-03-24T16:15:10.539" v="5549"/>
          <ac:spMkLst>
            <pc:docMk/>
            <pc:sldMk cId="1462894180" sldId="813"/>
            <ac:spMk id="496" creationId="{DAD021E4-67C7-4E67-A24B-1AB1889E6182}"/>
          </ac:spMkLst>
        </pc:spChg>
        <pc:spChg chg="mod">
          <ac:chgData name="Thomas" userId="575d030b64f4584e" providerId="LiveId" clId="{71734FF0-E7BD-4E37-AB70-FA70FFC7C74A}" dt="2022-03-24T16:15:10.539" v="5549"/>
          <ac:spMkLst>
            <pc:docMk/>
            <pc:sldMk cId="1462894180" sldId="813"/>
            <ac:spMk id="497" creationId="{A9070D50-65B3-4DCC-A0C2-959808675D3A}"/>
          </ac:spMkLst>
        </pc:spChg>
        <pc:spChg chg="add mod">
          <ac:chgData name="Thomas" userId="575d030b64f4584e" providerId="LiveId" clId="{71734FF0-E7BD-4E37-AB70-FA70FFC7C74A}" dt="2022-03-24T16:15:10.539" v="5549"/>
          <ac:spMkLst>
            <pc:docMk/>
            <pc:sldMk cId="1462894180" sldId="813"/>
            <ac:spMk id="498" creationId="{C3C5BB06-57F6-4FE4-9D5F-E1F6F37E9D31}"/>
          </ac:spMkLst>
        </pc:spChg>
        <pc:spChg chg="mod">
          <ac:chgData name="Thomas" userId="575d030b64f4584e" providerId="LiveId" clId="{71734FF0-E7BD-4E37-AB70-FA70FFC7C74A}" dt="2022-03-24T16:15:10.539" v="5549"/>
          <ac:spMkLst>
            <pc:docMk/>
            <pc:sldMk cId="1462894180" sldId="813"/>
            <ac:spMk id="500" creationId="{27267BB7-E064-4438-98EE-C6C1385E239E}"/>
          </ac:spMkLst>
        </pc:spChg>
        <pc:spChg chg="mod">
          <ac:chgData name="Thomas" userId="575d030b64f4584e" providerId="LiveId" clId="{71734FF0-E7BD-4E37-AB70-FA70FFC7C74A}" dt="2022-03-24T16:15:10.539" v="5549"/>
          <ac:spMkLst>
            <pc:docMk/>
            <pc:sldMk cId="1462894180" sldId="813"/>
            <ac:spMk id="501" creationId="{04185AE4-35B1-4CDB-A6AF-2177EC8B9872}"/>
          </ac:spMkLst>
        </pc:spChg>
        <pc:spChg chg="add mod">
          <ac:chgData name="Thomas" userId="575d030b64f4584e" providerId="LiveId" clId="{71734FF0-E7BD-4E37-AB70-FA70FFC7C74A}" dt="2022-03-24T16:15:10.539" v="5549"/>
          <ac:spMkLst>
            <pc:docMk/>
            <pc:sldMk cId="1462894180" sldId="813"/>
            <ac:spMk id="502" creationId="{D7FAD643-C2A3-48B0-90BB-AC2FBB393178}"/>
          </ac:spMkLst>
        </pc:spChg>
        <pc:spChg chg="mod">
          <ac:chgData name="Thomas" userId="575d030b64f4584e" providerId="LiveId" clId="{71734FF0-E7BD-4E37-AB70-FA70FFC7C74A}" dt="2022-03-24T16:15:10.539" v="5549"/>
          <ac:spMkLst>
            <pc:docMk/>
            <pc:sldMk cId="1462894180" sldId="813"/>
            <ac:spMk id="504" creationId="{80D6FC22-B3A2-418B-BB18-F9CA4606A7B7}"/>
          </ac:spMkLst>
        </pc:spChg>
        <pc:spChg chg="mod">
          <ac:chgData name="Thomas" userId="575d030b64f4584e" providerId="LiveId" clId="{71734FF0-E7BD-4E37-AB70-FA70FFC7C74A}" dt="2022-03-24T16:15:10.539" v="5549"/>
          <ac:spMkLst>
            <pc:docMk/>
            <pc:sldMk cId="1462894180" sldId="813"/>
            <ac:spMk id="505" creationId="{F5AB68F2-21C0-4820-BA8F-7AF966E083B8}"/>
          </ac:spMkLst>
        </pc:spChg>
        <pc:spChg chg="add mod">
          <ac:chgData name="Thomas" userId="575d030b64f4584e" providerId="LiveId" clId="{71734FF0-E7BD-4E37-AB70-FA70FFC7C74A}" dt="2022-03-24T16:15:10.539" v="5549"/>
          <ac:spMkLst>
            <pc:docMk/>
            <pc:sldMk cId="1462894180" sldId="813"/>
            <ac:spMk id="506" creationId="{92BAEB75-D68C-4A5E-A3E0-A87BAE17B0E5}"/>
          </ac:spMkLst>
        </pc:spChg>
        <pc:spChg chg="mod">
          <ac:chgData name="Thomas" userId="575d030b64f4584e" providerId="LiveId" clId="{71734FF0-E7BD-4E37-AB70-FA70FFC7C74A}" dt="2022-03-24T16:15:10.539" v="5549"/>
          <ac:spMkLst>
            <pc:docMk/>
            <pc:sldMk cId="1462894180" sldId="813"/>
            <ac:spMk id="508" creationId="{734B08AC-1310-41A1-BD5C-DE096390D127}"/>
          </ac:spMkLst>
        </pc:spChg>
        <pc:spChg chg="mod">
          <ac:chgData name="Thomas" userId="575d030b64f4584e" providerId="LiveId" clId="{71734FF0-E7BD-4E37-AB70-FA70FFC7C74A}" dt="2022-03-24T16:15:10.539" v="5549"/>
          <ac:spMkLst>
            <pc:docMk/>
            <pc:sldMk cId="1462894180" sldId="813"/>
            <ac:spMk id="509" creationId="{F4E9A003-F898-4D15-8BA9-C93CF6ABC7AB}"/>
          </ac:spMkLst>
        </pc:spChg>
        <pc:spChg chg="add mod">
          <ac:chgData name="Thomas" userId="575d030b64f4584e" providerId="LiveId" clId="{71734FF0-E7BD-4E37-AB70-FA70FFC7C74A}" dt="2022-03-24T16:15:10.539" v="5549"/>
          <ac:spMkLst>
            <pc:docMk/>
            <pc:sldMk cId="1462894180" sldId="813"/>
            <ac:spMk id="510" creationId="{1D77FF4C-8C32-4CEC-BEC2-29309F776DB0}"/>
          </ac:spMkLst>
        </pc:spChg>
        <pc:spChg chg="add mod">
          <ac:chgData name="Thomas" userId="575d030b64f4584e" providerId="LiveId" clId="{71734FF0-E7BD-4E37-AB70-FA70FFC7C74A}" dt="2022-03-24T16:15:10.539" v="5549"/>
          <ac:spMkLst>
            <pc:docMk/>
            <pc:sldMk cId="1462894180" sldId="813"/>
            <ac:spMk id="511" creationId="{808D2B67-6A53-434B-9438-C77E819A4C6D}"/>
          </ac:spMkLst>
        </pc:spChg>
        <pc:spChg chg="mod">
          <ac:chgData name="Thomas" userId="575d030b64f4584e" providerId="LiveId" clId="{71734FF0-E7BD-4E37-AB70-FA70FFC7C74A}" dt="2022-03-24T16:15:10.539" v="5549"/>
          <ac:spMkLst>
            <pc:docMk/>
            <pc:sldMk cId="1462894180" sldId="813"/>
            <ac:spMk id="513" creationId="{D60ABCCD-E233-46D5-96C0-0C00DA475EE7}"/>
          </ac:spMkLst>
        </pc:spChg>
        <pc:spChg chg="mod">
          <ac:chgData name="Thomas" userId="575d030b64f4584e" providerId="LiveId" clId="{71734FF0-E7BD-4E37-AB70-FA70FFC7C74A}" dt="2022-03-24T16:15:10.539" v="5549"/>
          <ac:spMkLst>
            <pc:docMk/>
            <pc:sldMk cId="1462894180" sldId="813"/>
            <ac:spMk id="514" creationId="{E2695AA9-B57D-405C-9C21-B773EE27A26F}"/>
          </ac:spMkLst>
        </pc:spChg>
        <pc:spChg chg="mod">
          <ac:chgData name="Thomas" userId="575d030b64f4584e" providerId="LiveId" clId="{71734FF0-E7BD-4E37-AB70-FA70FFC7C74A}" dt="2022-03-24T16:15:10.539" v="5549"/>
          <ac:spMkLst>
            <pc:docMk/>
            <pc:sldMk cId="1462894180" sldId="813"/>
            <ac:spMk id="515" creationId="{A4BC14F6-950D-44B7-953D-76E97879F8D5}"/>
          </ac:spMkLst>
        </pc:spChg>
        <pc:spChg chg="mod">
          <ac:chgData name="Thomas" userId="575d030b64f4584e" providerId="LiveId" clId="{71734FF0-E7BD-4E37-AB70-FA70FFC7C74A}" dt="2022-03-24T16:15:10.539" v="5549"/>
          <ac:spMkLst>
            <pc:docMk/>
            <pc:sldMk cId="1462894180" sldId="813"/>
            <ac:spMk id="516" creationId="{C8F2ADCE-E7D1-447F-8C46-D2CFE32C1F62}"/>
          </ac:spMkLst>
        </pc:spChg>
        <pc:spChg chg="mod">
          <ac:chgData name="Thomas" userId="575d030b64f4584e" providerId="LiveId" clId="{71734FF0-E7BD-4E37-AB70-FA70FFC7C74A}" dt="2022-03-24T16:15:10.539" v="5549"/>
          <ac:spMkLst>
            <pc:docMk/>
            <pc:sldMk cId="1462894180" sldId="813"/>
            <ac:spMk id="517" creationId="{589E1862-36E8-4B60-8943-C331E599EFF8}"/>
          </ac:spMkLst>
        </pc:spChg>
        <pc:spChg chg="mod">
          <ac:chgData name="Thomas" userId="575d030b64f4584e" providerId="LiveId" clId="{71734FF0-E7BD-4E37-AB70-FA70FFC7C74A}" dt="2022-03-24T16:15:10.539" v="5549"/>
          <ac:spMkLst>
            <pc:docMk/>
            <pc:sldMk cId="1462894180" sldId="813"/>
            <ac:spMk id="519" creationId="{F842E076-013D-49D9-844E-932E04FB0AD9}"/>
          </ac:spMkLst>
        </pc:spChg>
        <pc:spChg chg="mod">
          <ac:chgData name="Thomas" userId="575d030b64f4584e" providerId="LiveId" clId="{71734FF0-E7BD-4E37-AB70-FA70FFC7C74A}" dt="2022-03-24T16:15:10.539" v="5549"/>
          <ac:spMkLst>
            <pc:docMk/>
            <pc:sldMk cId="1462894180" sldId="813"/>
            <ac:spMk id="520" creationId="{3A8EC7C4-E7A7-4BCB-B57F-A036CE369900}"/>
          </ac:spMkLst>
        </pc:spChg>
        <pc:spChg chg="mod">
          <ac:chgData name="Thomas" userId="575d030b64f4584e" providerId="LiveId" clId="{71734FF0-E7BD-4E37-AB70-FA70FFC7C74A}" dt="2022-03-24T16:15:10.539" v="5549"/>
          <ac:spMkLst>
            <pc:docMk/>
            <pc:sldMk cId="1462894180" sldId="813"/>
            <ac:spMk id="521" creationId="{05128235-71B5-4833-ADE7-6CCFBA83B74B}"/>
          </ac:spMkLst>
        </pc:spChg>
        <pc:spChg chg="mod">
          <ac:chgData name="Thomas" userId="575d030b64f4584e" providerId="LiveId" clId="{71734FF0-E7BD-4E37-AB70-FA70FFC7C74A}" dt="2022-03-24T16:15:10.539" v="5549"/>
          <ac:spMkLst>
            <pc:docMk/>
            <pc:sldMk cId="1462894180" sldId="813"/>
            <ac:spMk id="522" creationId="{DEC25CBB-74DC-4AC4-AE01-1282E03634F8}"/>
          </ac:spMkLst>
        </pc:spChg>
        <pc:spChg chg="mod">
          <ac:chgData name="Thomas" userId="575d030b64f4584e" providerId="LiveId" clId="{71734FF0-E7BD-4E37-AB70-FA70FFC7C74A}" dt="2022-03-24T16:15:10.539" v="5549"/>
          <ac:spMkLst>
            <pc:docMk/>
            <pc:sldMk cId="1462894180" sldId="813"/>
            <ac:spMk id="523" creationId="{C6BCDB57-3CAD-4859-AD0C-8714D1EF89B3}"/>
          </ac:spMkLst>
        </pc:spChg>
        <pc:spChg chg="mod">
          <ac:chgData name="Thomas" userId="575d030b64f4584e" providerId="LiveId" clId="{71734FF0-E7BD-4E37-AB70-FA70FFC7C74A}" dt="2022-03-24T16:15:10.539" v="5549"/>
          <ac:spMkLst>
            <pc:docMk/>
            <pc:sldMk cId="1462894180" sldId="813"/>
            <ac:spMk id="524" creationId="{C8DC0454-0230-4475-8FEC-12A79A56F54A}"/>
          </ac:spMkLst>
        </pc:spChg>
        <pc:spChg chg="add mod">
          <ac:chgData name="Thomas" userId="575d030b64f4584e" providerId="LiveId" clId="{71734FF0-E7BD-4E37-AB70-FA70FFC7C74A}" dt="2022-03-24T16:15:10.539" v="5549"/>
          <ac:spMkLst>
            <pc:docMk/>
            <pc:sldMk cId="1462894180" sldId="813"/>
            <ac:spMk id="525" creationId="{58FD4CB6-D85A-4ABA-A3AD-88B5C7FF2B05}"/>
          </ac:spMkLst>
        </pc:spChg>
        <pc:spChg chg="mod">
          <ac:chgData name="Thomas" userId="575d030b64f4584e" providerId="LiveId" clId="{71734FF0-E7BD-4E37-AB70-FA70FFC7C74A}" dt="2022-03-24T16:15:10.539" v="5549"/>
          <ac:spMkLst>
            <pc:docMk/>
            <pc:sldMk cId="1462894180" sldId="813"/>
            <ac:spMk id="527" creationId="{A854839C-7A4C-4E6D-95A0-7D26B5138BFB}"/>
          </ac:spMkLst>
        </pc:spChg>
        <pc:spChg chg="mod">
          <ac:chgData name="Thomas" userId="575d030b64f4584e" providerId="LiveId" clId="{71734FF0-E7BD-4E37-AB70-FA70FFC7C74A}" dt="2022-03-24T16:15:10.539" v="5549"/>
          <ac:spMkLst>
            <pc:docMk/>
            <pc:sldMk cId="1462894180" sldId="813"/>
            <ac:spMk id="528" creationId="{8964681D-7A4A-4D46-A239-5A3FD2C9D5C7}"/>
          </ac:spMkLst>
        </pc:spChg>
        <pc:spChg chg="mod">
          <ac:chgData name="Thomas" userId="575d030b64f4584e" providerId="LiveId" clId="{71734FF0-E7BD-4E37-AB70-FA70FFC7C74A}" dt="2022-03-24T16:15:10.539" v="5549"/>
          <ac:spMkLst>
            <pc:docMk/>
            <pc:sldMk cId="1462894180" sldId="813"/>
            <ac:spMk id="529" creationId="{81BF79FD-8580-4C2E-AA27-E48924812F2D}"/>
          </ac:spMkLst>
        </pc:spChg>
        <pc:spChg chg="mod">
          <ac:chgData name="Thomas" userId="575d030b64f4584e" providerId="LiveId" clId="{71734FF0-E7BD-4E37-AB70-FA70FFC7C74A}" dt="2022-03-24T16:15:10.539" v="5549"/>
          <ac:spMkLst>
            <pc:docMk/>
            <pc:sldMk cId="1462894180" sldId="813"/>
            <ac:spMk id="531" creationId="{ACEC53B4-1C7F-4649-9DD7-EB3CFEFEA3E1}"/>
          </ac:spMkLst>
        </pc:spChg>
        <pc:spChg chg="mod">
          <ac:chgData name="Thomas" userId="575d030b64f4584e" providerId="LiveId" clId="{71734FF0-E7BD-4E37-AB70-FA70FFC7C74A}" dt="2022-03-24T16:15:10.539" v="5549"/>
          <ac:spMkLst>
            <pc:docMk/>
            <pc:sldMk cId="1462894180" sldId="813"/>
            <ac:spMk id="532" creationId="{6E5F7F67-6790-4E77-B8F7-6A4B5FD9CB88}"/>
          </ac:spMkLst>
        </pc:spChg>
        <pc:spChg chg="mod">
          <ac:chgData name="Thomas" userId="575d030b64f4584e" providerId="LiveId" clId="{71734FF0-E7BD-4E37-AB70-FA70FFC7C74A}" dt="2022-03-24T16:15:10.539" v="5549"/>
          <ac:spMkLst>
            <pc:docMk/>
            <pc:sldMk cId="1462894180" sldId="813"/>
            <ac:spMk id="533" creationId="{4A776CE2-8084-47F3-8CB0-5CD62A82FAE6}"/>
          </ac:spMkLst>
        </pc:spChg>
        <pc:spChg chg="mod">
          <ac:chgData name="Thomas" userId="575d030b64f4584e" providerId="LiveId" clId="{71734FF0-E7BD-4E37-AB70-FA70FFC7C74A}" dt="2022-03-24T16:15:10.539" v="5549"/>
          <ac:spMkLst>
            <pc:docMk/>
            <pc:sldMk cId="1462894180" sldId="813"/>
            <ac:spMk id="534" creationId="{ACD86B5A-C440-481B-A665-CD805A2BD272}"/>
          </ac:spMkLst>
        </pc:spChg>
        <pc:spChg chg="mod">
          <ac:chgData name="Thomas" userId="575d030b64f4584e" providerId="LiveId" clId="{71734FF0-E7BD-4E37-AB70-FA70FFC7C74A}" dt="2022-03-24T16:15:10.539" v="5549"/>
          <ac:spMkLst>
            <pc:docMk/>
            <pc:sldMk cId="1462894180" sldId="813"/>
            <ac:spMk id="535" creationId="{7C178611-44FE-4005-9CE3-5CBDE655C5D7}"/>
          </ac:spMkLst>
        </pc:spChg>
        <pc:spChg chg="mod">
          <ac:chgData name="Thomas" userId="575d030b64f4584e" providerId="LiveId" clId="{71734FF0-E7BD-4E37-AB70-FA70FFC7C74A}" dt="2022-03-24T16:15:10.539" v="5549"/>
          <ac:spMkLst>
            <pc:docMk/>
            <pc:sldMk cId="1462894180" sldId="813"/>
            <ac:spMk id="536" creationId="{29D565A6-224B-4656-A301-E9B453AAC9E9}"/>
          </ac:spMkLst>
        </pc:spChg>
        <pc:spChg chg="mod">
          <ac:chgData name="Thomas" userId="575d030b64f4584e" providerId="LiveId" clId="{71734FF0-E7BD-4E37-AB70-FA70FFC7C74A}" dt="2022-03-24T16:15:10.539" v="5549"/>
          <ac:spMkLst>
            <pc:docMk/>
            <pc:sldMk cId="1462894180" sldId="813"/>
            <ac:spMk id="537" creationId="{D3B1F16F-26ED-43BA-90E8-674B6A420AC2}"/>
          </ac:spMkLst>
        </pc:spChg>
        <pc:spChg chg="add mod">
          <ac:chgData name="Thomas" userId="575d030b64f4584e" providerId="LiveId" clId="{71734FF0-E7BD-4E37-AB70-FA70FFC7C74A}" dt="2022-03-24T16:15:10.539" v="5549"/>
          <ac:spMkLst>
            <pc:docMk/>
            <pc:sldMk cId="1462894180" sldId="813"/>
            <ac:spMk id="538" creationId="{483210B0-08D7-483C-8128-E71D57A763EC}"/>
          </ac:spMkLst>
        </pc:spChg>
        <pc:spChg chg="mod">
          <ac:chgData name="Thomas" userId="575d030b64f4584e" providerId="LiveId" clId="{71734FF0-E7BD-4E37-AB70-FA70FFC7C74A}" dt="2022-03-24T16:15:10.539" v="5549"/>
          <ac:spMkLst>
            <pc:docMk/>
            <pc:sldMk cId="1462894180" sldId="813"/>
            <ac:spMk id="540" creationId="{D4C6BB64-196A-43E5-A3E7-4955C2334927}"/>
          </ac:spMkLst>
        </pc:spChg>
        <pc:spChg chg="mod">
          <ac:chgData name="Thomas" userId="575d030b64f4584e" providerId="LiveId" clId="{71734FF0-E7BD-4E37-AB70-FA70FFC7C74A}" dt="2022-03-24T16:15:10.539" v="5549"/>
          <ac:spMkLst>
            <pc:docMk/>
            <pc:sldMk cId="1462894180" sldId="813"/>
            <ac:spMk id="541" creationId="{8C822B48-060F-4FDB-AEEC-A0D246AF7082}"/>
          </ac:spMkLst>
        </pc:spChg>
        <pc:spChg chg="mod">
          <ac:chgData name="Thomas" userId="575d030b64f4584e" providerId="LiveId" clId="{71734FF0-E7BD-4E37-AB70-FA70FFC7C74A}" dt="2022-03-24T16:15:10.539" v="5549"/>
          <ac:spMkLst>
            <pc:docMk/>
            <pc:sldMk cId="1462894180" sldId="813"/>
            <ac:spMk id="543" creationId="{54DD1A1D-0A64-4073-A92C-08DA7E40C3F6}"/>
          </ac:spMkLst>
        </pc:spChg>
        <pc:spChg chg="mod">
          <ac:chgData name="Thomas" userId="575d030b64f4584e" providerId="LiveId" clId="{71734FF0-E7BD-4E37-AB70-FA70FFC7C74A}" dt="2022-03-24T16:15:10.539" v="5549"/>
          <ac:spMkLst>
            <pc:docMk/>
            <pc:sldMk cId="1462894180" sldId="813"/>
            <ac:spMk id="544" creationId="{C4183D79-7944-4AD7-BC4B-891311BCC954}"/>
          </ac:spMkLst>
        </pc:spChg>
        <pc:spChg chg="mod">
          <ac:chgData name="Thomas" userId="575d030b64f4584e" providerId="LiveId" clId="{71734FF0-E7BD-4E37-AB70-FA70FFC7C74A}" dt="2022-03-24T16:15:10.539" v="5549"/>
          <ac:spMkLst>
            <pc:docMk/>
            <pc:sldMk cId="1462894180" sldId="813"/>
            <ac:spMk id="545" creationId="{7D9F57FF-CD16-4CF2-BB98-40F7365F2A8A}"/>
          </ac:spMkLst>
        </pc:spChg>
        <pc:spChg chg="mod">
          <ac:chgData name="Thomas" userId="575d030b64f4584e" providerId="LiveId" clId="{71734FF0-E7BD-4E37-AB70-FA70FFC7C74A}" dt="2022-03-24T16:15:10.539" v="5549"/>
          <ac:spMkLst>
            <pc:docMk/>
            <pc:sldMk cId="1462894180" sldId="813"/>
            <ac:spMk id="547" creationId="{2C26C218-B490-440F-8E40-C3813647775C}"/>
          </ac:spMkLst>
        </pc:spChg>
        <pc:spChg chg="mod">
          <ac:chgData name="Thomas" userId="575d030b64f4584e" providerId="LiveId" clId="{71734FF0-E7BD-4E37-AB70-FA70FFC7C74A}" dt="2022-03-24T16:15:10.539" v="5549"/>
          <ac:spMkLst>
            <pc:docMk/>
            <pc:sldMk cId="1462894180" sldId="813"/>
            <ac:spMk id="548" creationId="{65F06103-2420-428B-97D6-829609CBCC34}"/>
          </ac:spMkLst>
        </pc:spChg>
        <pc:spChg chg="mod">
          <ac:chgData name="Thomas" userId="575d030b64f4584e" providerId="LiveId" clId="{71734FF0-E7BD-4E37-AB70-FA70FFC7C74A}" dt="2022-03-24T16:15:10.539" v="5549"/>
          <ac:spMkLst>
            <pc:docMk/>
            <pc:sldMk cId="1462894180" sldId="813"/>
            <ac:spMk id="550" creationId="{65E6D154-976B-4C1A-943C-A172079C73C7}"/>
          </ac:spMkLst>
        </pc:spChg>
        <pc:spChg chg="mod">
          <ac:chgData name="Thomas" userId="575d030b64f4584e" providerId="LiveId" clId="{71734FF0-E7BD-4E37-AB70-FA70FFC7C74A}" dt="2022-03-24T16:15:10.539" v="5549"/>
          <ac:spMkLst>
            <pc:docMk/>
            <pc:sldMk cId="1462894180" sldId="813"/>
            <ac:spMk id="551" creationId="{3CB61D6D-A268-4DDA-B5D2-0086584F8A5F}"/>
          </ac:spMkLst>
        </pc:spChg>
        <pc:spChg chg="add mod">
          <ac:chgData name="Thomas" userId="575d030b64f4584e" providerId="LiveId" clId="{71734FF0-E7BD-4E37-AB70-FA70FFC7C74A}" dt="2022-03-24T16:15:10.539" v="5549"/>
          <ac:spMkLst>
            <pc:docMk/>
            <pc:sldMk cId="1462894180" sldId="813"/>
            <ac:spMk id="552" creationId="{98D574AF-1FB2-4525-A9A4-B5CD5DCB9275}"/>
          </ac:spMkLst>
        </pc:spChg>
        <pc:spChg chg="add mod">
          <ac:chgData name="Thomas" userId="575d030b64f4584e" providerId="LiveId" clId="{71734FF0-E7BD-4E37-AB70-FA70FFC7C74A}" dt="2022-03-24T16:15:10.539" v="5549"/>
          <ac:spMkLst>
            <pc:docMk/>
            <pc:sldMk cId="1462894180" sldId="813"/>
            <ac:spMk id="553" creationId="{67CF4A0A-5033-4284-8697-14B171AC265E}"/>
          </ac:spMkLst>
        </pc:spChg>
        <pc:spChg chg="mod">
          <ac:chgData name="Thomas" userId="575d030b64f4584e" providerId="LiveId" clId="{71734FF0-E7BD-4E37-AB70-FA70FFC7C74A}" dt="2022-03-24T16:15:10.539" v="5549"/>
          <ac:spMkLst>
            <pc:docMk/>
            <pc:sldMk cId="1462894180" sldId="813"/>
            <ac:spMk id="555" creationId="{5204AAFC-511A-42AD-93A0-7C0D7D119FF1}"/>
          </ac:spMkLst>
        </pc:spChg>
        <pc:spChg chg="mod">
          <ac:chgData name="Thomas" userId="575d030b64f4584e" providerId="LiveId" clId="{71734FF0-E7BD-4E37-AB70-FA70FFC7C74A}" dt="2022-03-24T16:15:10.539" v="5549"/>
          <ac:spMkLst>
            <pc:docMk/>
            <pc:sldMk cId="1462894180" sldId="813"/>
            <ac:spMk id="556" creationId="{690D7459-AF95-46D0-93EB-C7E0D59A3850}"/>
          </ac:spMkLst>
        </pc:spChg>
        <pc:spChg chg="del">
          <ac:chgData name="Thomas" userId="575d030b64f4584e" providerId="LiveId" clId="{71734FF0-E7BD-4E37-AB70-FA70FFC7C74A}" dt="2022-03-24T16:15:09.996" v="5548" actId="478"/>
          <ac:spMkLst>
            <pc:docMk/>
            <pc:sldMk cId="1462894180" sldId="813"/>
            <ac:spMk id="742" creationId="{58C6322A-73C3-4A88-9D91-16AB5DE69F20}"/>
          </ac:spMkLst>
        </pc:spChg>
        <pc:spChg chg="del">
          <ac:chgData name="Thomas" userId="575d030b64f4584e" providerId="LiveId" clId="{71734FF0-E7BD-4E37-AB70-FA70FFC7C74A}" dt="2022-03-24T16:15:09.996" v="5548" actId="478"/>
          <ac:spMkLst>
            <pc:docMk/>
            <pc:sldMk cId="1462894180" sldId="813"/>
            <ac:spMk id="776" creationId="{554DB2EC-7B14-433D-877E-11AF2AE2CCF2}"/>
          </ac:spMkLst>
        </pc:spChg>
        <pc:spChg chg="del">
          <ac:chgData name="Thomas" userId="575d030b64f4584e" providerId="LiveId" clId="{71734FF0-E7BD-4E37-AB70-FA70FFC7C74A}" dt="2022-03-24T16:15:09.996" v="5548" actId="478"/>
          <ac:spMkLst>
            <pc:docMk/>
            <pc:sldMk cId="1462894180" sldId="813"/>
            <ac:spMk id="777" creationId="{B777E492-0959-4598-BA69-B5AFC39B73AB}"/>
          </ac:spMkLst>
        </pc:spChg>
        <pc:spChg chg="del">
          <ac:chgData name="Thomas" userId="575d030b64f4584e" providerId="LiveId" clId="{71734FF0-E7BD-4E37-AB70-FA70FFC7C74A}" dt="2022-03-24T16:15:09.996" v="5548" actId="478"/>
          <ac:spMkLst>
            <pc:docMk/>
            <pc:sldMk cId="1462894180" sldId="813"/>
            <ac:spMk id="781" creationId="{F7A9496A-FBC5-4A37-9F51-A637A67E3A0A}"/>
          </ac:spMkLst>
        </pc:spChg>
        <pc:spChg chg="del">
          <ac:chgData name="Thomas" userId="575d030b64f4584e" providerId="LiveId" clId="{71734FF0-E7BD-4E37-AB70-FA70FFC7C74A}" dt="2022-03-24T16:15:09.996" v="5548" actId="478"/>
          <ac:spMkLst>
            <pc:docMk/>
            <pc:sldMk cId="1462894180" sldId="813"/>
            <ac:spMk id="800" creationId="{AB1432E7-985D-4A30-A28E-C6CE5FD05D57}"/>
          </ac:spMkLst>
        </pc:spChg>
        <pc:spChg chg="del">
          <ac:chgData name="Thomas" userId="575d030b64f4584e" providerId="LiveId" clId="{71734FF0-E7BD-4E37-AB70-FA70FFC7C74A}" dt="2022-03-24T16:15:09.996" v="5548" actId="478"/>
          <ac:spMkLst>
            <pc:docMk/>
            <pc:sldMk cId="1462894180" sldId="813"/>
            <ac:spMk id="801" creationId="{E2F92BFB-2EC8-4526-A99D-70FADE1F05A9}"/>
          </ac:spMkLst>
        </pc:spChg>
        <pc:spChg chg="del">
          <ac:chgData name="Thomas" userId="575d030b64f4584e" providerId="LiveId" clId="{71734FF0-E7BD-4E37-AB70-FA70FFC7C74A}" dt="2022-03-24T16:15:09.996" v="5548" actId="478"/>
          <ac:spMkLst>
            <pc:docMk/>
            <pc:sldMk cId="1462894180" sldId="813"/>
            <ac:spMk id="815" creationId="{297C8124-F7E1-4D95-93DC-2984D6960FB5}"/>
          </ac:spMkLst>
        </pc:spChg>
        <pc:spChg chg="del">
          <ac:chgData name="Thomas" userId="575d030b64f4584e" providerId="LiveId" clId="{71734FF0-E7BD-4E37-AB70-FA70FFC7C74A}" dt="2022-03-24T16:15:09.996" v="5548" actId="478"/>
          <ac:spMkLst>
            <pc:docMk/>
            <pc:sldMk cId="1462894180" sldId="813"/>
            <ac:spMk id="827" creationId="{2042FD44-20CC-4774-8D39-BD63867DFEF7}"/>
          </ac:spMkLst>
        </pc:spChg>
        <pc:spChg chg="del">
          <ac:chgData name="Thomas" userId="575d030b64f4584e" providerId="LiveId" clId="{71734FF0-E7BD-4E37-AB70-FA70FFC7C74A}" dt="2022-03-24T16:15:09.996" v="5548" actId="478"/>
          <ac:spMkLst>
            <pc:docMk/>
            <pc:sldMk cId="1462894180" sldId="813"/>
            <ac:spMk id="885" creationId="{EC4C1B59-5103-47FD-B5AF-13296BF72E44}"/>
          </ac:spMkLst>
        </pc:spChg>
        <pc:spChg chg="del">
          <ac:chgData name="Thomas" userId="575d030b64f4584e" providerId="LiveId" clId="{71734FF0-E7BD-4E37-AB70-FA70FFC7C74A}" dt="2022-03-24T16:15:09.996" v="5548" actId="478"/>
          <ac:spMkLst>
            <pc:docMk/>
            <pc:sldMk cId="1462894180" sldId="813"/>
            <ac:spMk id="886" creationId="{4F8C8EBE-3BCD-41A2-BA7F-98928D74C341}"/>
          </ac:spMkLst>
        </pc:spChg>
        <pc:spChg chg="del">
          <ac:chgData name="Thomas" userId="575d030b64f4584e" providerId="LiveId" clId="{71734FF0-E7BD-4E37-AB70-FA70FFC7C74A}" dt="2022-03-24T16:15:09.996" v="5548" actId="478"/>
          <ac:spMkLst>
            <pc:docMk/>
            <pc:sldMk cId="1462894180" sldId="813"/>
            <ac:spMk id="914" creationId="{E7E8ABB4-839A-4752-A909-88B8765B6A6A}"/>
          </ac:spMkLst>
        </pc:spChg>
        <pc:grpChg chg="del">
          <ac:chgData name="Thomas" userId="575d030b64f4584e" providerId="LiveId" clId="{71734FF0-E7BD-4E37-AB70-FA70FFC7C74A}" dt="2022-03-24T16:15:09.996" v="5548" actId="478"/>
          <ac:grpSpMkLst>
            <pc:docMk/>
            <pc:sldMk cId="1462894180" sldId="813"/>
            <ac:grpSpMk id="334" creationId="{6CC73DEA-1D70-4CC9-9588-3C5B941A2335}"/>
          </ac:grpSpMkLst>
        </pc:grpChg>
        <pc:grpChg chg="del">
          <ac:chgData name="Thomas" userId="575d030b64f4584e" providerId="LiveId" clId="{71734FF0-E7BD-4E37-AB70-FA70FFC7C74A}" dt="2022-03-24T16:15:09.996" v="5548" actId="478"/>
          <ac:grpSpMkLst>
            <pc:docMk/>
            <pc:sldMk cId="1462894180" sldId="813"/>
            <ac:grpSpMk id="337" creationId="{35A127BD-64BD-48B1-899A-92BBCEAB756E}"/>
          </ac:grpSpMkLst>
        </pc:grpChg>
        <pc:grpChg chg="del">
          <ac:chgData name="Thomas" userId="575d030b64f4584e" providerId="LiveId" clId="{71734FF0-E7BD-4E37-AB70-FA70FFC7C74A}" dt="2022-03-24T16:15:09.996" v="5548" actId="478"/>
          <ac:grpSpMkLst>
            <pc:docMk/>
            <pc:sldMk cId="1462894180" sldId="813"/>
            <ac:grpSpMk id="340" creationId="{F4B2E742-6965-44A1-A4A6-8B28433018EF}"/>
          </ac:grpSpMkLst>
        </pc:grpChg>
        <pc:grpChg chg="del">
          <ac:chgData name="Thomas" userId="575d030b64f4584e" providerId="LiveId" clId="{71734FF0-E7BD-4E37-AB70-FA70FFC7C74A}" dt="2022-03-24T16:15:09.996" v="5548" actId="478"/>
          <ac:grpSpMkLst>
            <pc:docMk/>
            <pc:sldMk cId="1462894180" sldId="813"/>
            <ac:grpSpMk id="343" creationId="{B40F607E-8A58-49E6-825D-1CA1499941A4}"/>
          </ac:grpSpMkLst>
        </pc:grpChg>
        <pc:grpChg chg="add mod">
          <ac:chgData name="Thomas" userId="575d030b64f4584e" providerId="LiveId" clId="{71734FF0-E7BD-4E37-AB70-FA70FFC7C74A}" dt="2022-03-24T16:15:10.539" v="5549"/>
          <ac:grpSpMkLst>
            <pc:docMk/>
            <pc:sldMk cId="1462894180" sldId="813"/>
            <ac:grpSpMk id="350" creationId="{BF963DAC-D7D4-464E-8C78-DF157D5EBFF6}"/>
          </ac:grpSpMkLst>
        </pc:grpChg>
        <pc:grpChg chg="add mod">
          <ac:chgData name="Thomas" userId="575d030b64f4584e" providerId="LiveId" clId="{71734FF0-E7BD-4E37-AB70-FA70FFC7C74A}" dt="2022-03-24T16:15:10.539" v="5549"/>
          <ac:grpSpMkLst>
            <pc:docMk/>
            <pc:sldMk cId="1462894180" sldId="813"/>
            <ac:grpSpMk id="356" creationId="{2EFE66F8-A47A-4824-817D-65B36C094A90}"/>
          </ac:grpSpMkLst>
        </pc:grpChg>
        <pc:grpChg chg="add mod">
          <ac:chgData name="Thomas" userId="575d030b64f4584e" providerId="LiveId" clId="{71734FF0-E7BD-4E37-AB70-FA70FFC7C74A}" dt="2022-03-24T16:15:10.539" v="5549"/>
          <ac:grpSpMkLst>
            <pc:docMk/>
            <pc:sldMk cId="1462894180" sldId="813"/>
            <ac:grpSpMk id="361" creationId="{963E0663-183C-4390-AAAD-858484594108}"/>
          </ac:grpSpMkLst>
        </pc:grpChg>
        <pc:grpChg chg="add mod">
          <ac:chgData name="Thomas" userId="575d030b64f4584e" providerId="LiveId" clId="{71734FF0-E7BD-4E37-AB70-FA70FFC7C74A}" dt="2022-03-24T16:15:10.539" v="5549"/>
          <ac:grpSpMkLst>
            <pc:docMk/>
            <pc:sldMk cId="1462894180" sldId="813"/>
            <ac:grpSpMk id="373" creationId="{01D7622D-DD07-449C-9042-C1C42F52B6A6}"/>
          </ac:grpSpMkLst>
        </pc:grpChg>
        <pc:grpChg chg="add mod">
          <ac:chgData name="Thomas" userId="575d030b64f4584e" providerId="LiveId" clId="{71734FF0-E7BD-4E37-AB70-FA70FFC7C74A}" dt="2022-03-24T16:15:10.539" v="5549"/>
          <ac:grpSpMkLst>
            <pc:docMk/>
            <pc:sldMk cId="1462894180" sldId="813"/>
            <ac:grpSpMk id="376" creationId="{0E8BC3D7-490A-4298-A647-E7A18681F7D5}"/>
          </ac:grpSpMkLst>
        </pc:grpChg>
        <pc:grpChg chg="add mod">
          <ac:chgData name="Thomas" userId="575d030b64f4584e" providerId="LiveId" clId="{71734FF0-E7BD-4E37-AB70-FA70FFC7C74A}" dt="2022-03-24T16:15:10.539" v="5549"/>
          <ac:grpSpMkLst>
            <pc:docMk/>
            <pc:sldMk cId="1462894180" sldId="813"/>
            <ac:grpSpMk id="382" creationId="{EAAF03A3-3568-4A54-A72D-FCE95E7E267B}"/>
          </ac:grpSpMkLst>
        </pc:grpChg>
        <pc:grpChg chg="add mod">
          <ac:chgData name="Thomas" userId="575d030b64f4584e" providerId="LiveId" clId="{71734FF0-E7BD-4E37-AB70-FA70FFC7C74A}" dt="2022-03-24T16:15:10.539" v="5549"/>
          <ac:grpSpMkLst>
            <pc:docMk/>
            <pc:sldMk cId="1462894180" sldId="813"/>
            <ac:grpSpMk id="387" creationId="{103161E6-522B-48CD-BCCA-A5BAE003D169}"/>
          </ac:grpSpMkLst>
        </pc:grpChg>
        <pc:grpChg chg="add mod">
          <ac:chgData name="Thomas" userId="575d030b64f4584e" providerId="LiveId" clId="{71734FF0-E7BD-4E37-AB70-FA70FFC7C74A}" dt="2022-03-24T16:15:10.539" v="5549"/>
          <ac:grpSpMkLst>
            <pc:docMk/>
            <pc:sldMk cId="1462894180" sldId="813"/>
            <ac:grpSpMk id="391" creationId="{8270CD2B-48D3-42F2-83E9-52B390C2D181}"/>
          </ac:grpSpMkLst>
        </pc:grpChg>
        <pc:grpChg chg="add mod">
          <ac:chgData name="Thomas" userId="575d030b64f4584e" providerId="LiveId" clId="{71734FF0-E7BD-4E37-AB70-FA70FFC7C74A}" dt="2022-03-24T16:15:10.539" v="5549"/>
          <ac:grpSpMkLst>
            <pc:docMk/>
            <pc:sldMk cId="1462894180" sldId="813"/>
            <ac:grpSpMk id="394" creationId="{ECDFF931-1936-46D5-85AB-8E7C3D695AFA}"/>
          </ac:grpSpMkLst>
        </pc:grpChg>
        <pc:grpChg chg="add mod">
          <ac:chgData name="Thomas" userId="575d030b64f4584e" providerId="LiveId" clId="{71734FF0-E7BD-4E37-AB70-FA70FFC7C74A}" dt="2022-03-24T16:15:10.539" v="5549"/>
          <ac:grpSpMkLst>
            <pc:docMk/>
            <pc:sldMk cId="1462894180" sldId="813"/>
            <ac:grpSpMk id="397" creationId="{0BBAE3A0-2C30-4C33-B379-54B768DA2DB4}"/>
          </ac:grpSpMkLst>
        </pc:grpChg>
        <pc:grpChg chg="add mod">
          <ac:chgData name="Thomas" userId="575d030b64f4584e" providerId="LiveId" clId="{71734FF0-E7BD-4E37-AB70-FA70FFC7C74A}" dt="2022-03-24T16:15:10.539" v="5549"/>
          <ac:grpSpMkLst>
            <pc:docMk/>
            <pc:sldMk cId="1462894180" sldId="813"/>
            <ac:grpSpMk id="401" creationId="{E95384A9-DCCC-4E8C-8D36-ED6281AACAB5}"/>
          </ac:grpSpMkLst>
        </pc:grpChg>
        <pc:grpChg chg="add mod">
          <ac:chgData name="Thomas" userId="575d030b64f4584e" providerId="LiveId" clId="{71734FF0-E7BD-4E37-AB70-FA70FFC7C74A}" dt="2022-03-24T16:15:10.539" v="5549"/>
          <ac:grpSpMkLst>
            <pc:docMk/>
            <pc:sldMk cId="1462894180" sldId="813"/>
            <ac:grpSpMk id="405" creationId="{E8143A93-4049-4FE4-8442-E8DD2FE91546}"/>
          </ac:grpSpMkLst>
        </pc:grpChg>
        <pc:grpChg chg="add mod">
          <ac:chgData name="Thomas" userId="575d030b64f4584e" providerId="LiveId" clId="{71734FF0-E7BD-4E37-AB70-FA70FFC7C74A}" dt="2022-03-24T16:15:10.539" v="5549"/>
          <ac:grpSpMkLst>
            <pc:docMk/>
            <pc:sldMk cId="1462894180" sldId="813"/>
            <ac:grpSpMk id="409" creationId="{CD79A1F0-99CD-4B03-97A1-8BF633158028}"/>
          </ac:grpSpMkLst>
        </pc:grpChg>
        <pc:grpChg chg="add mod">
          <ac:chgData name="Thomas" userId="575d030b64f4584e" providerId="LiveId" clId="{71734FF0-E7BD-4E37-AB70-FA70FFC7C74A}" dt="2022-03-24T16:15:10.539" v="5549"/>
          <ac:grpSpMkLst>
            <pc:docMk/>
            <pc:sldMk cId="1462894180" sldId="813"/>
            <ac:grpSpMk id="417" creationId="{18CFEC0C-8FBF-4284-AFE3-4786E06D3FAF}"/>
          </ac:grpSpMkLst>
        </pc:grpChg>
        <pc:grpChg chg="add mod">
          <ac:chgData name="Thomas" userId="575d030b64f4584e" providerId="LiveId" clId="{71734FF0-E7BD-4E37-AB70-FA70FFC7C74A}" dt="2022-03-24T16:15:10.539" v="5549"/>
          <ac:grpSpMkLst>
            <pc:docMk/>
            <pc:sldMk cId="1462894180" sldId="813"/>
            <ac:grpSpMk id="420" creationId="{CAE5271F-EED5-466E-B013-0CE425EF3985}"/>
          </ac:grpSpMkLst>
        </pc:grpChg>
        <pc:grpChg chg="add mod">
          <ac:chgData name="Thomas" userId="575d030b64f4584e" providerId="LiveId" clId="{71734FF0-E7BD-4E37-AB70-FA70FFC7C74A}" dt="2022-03-24T16:15:10.539" v="5549"/>
          <ac:grpSpMkLst>
            <pc:docMk/>
            <pc:sldMk cId="1462894180" sldId="813"/>
            <ac:grpSpMk id="423" creationId="{789FE829-86B2-4E79-8001-9A394E728B1E}"/>
          </ac:grpSpMkLst>
        </pc:grpChg>
        <pc:grpChg chg="add mod">
          <ac:chgData name="Thomas" userId="575d030b64f4584e" providerId="LiveId" clId="{71734FF0-E7BD-4E37-AB70-FA70FFC7C74A}" dt="2022-03-24T16:15:10.539" v="5549"/>
          <ac:grpSpMkLst>
            <pc:docMk/>
            <pc:sldMk cId="1462894180" sldId="813"/>
            <ac:grpSpMk id="431" creationId="{DA8809A4-CEAE-4B3E-8FD3-C18FFD87D070}"/>
          </ac:grpSpMkLst>
        </pc:grpChg>
        <pc:grpChg chg="add mod">
          <ac:chgData name="Thomas" userId="575d030b64f4584e" providerId="LiveId" clId="{71734FF0-E7BD-4E37-AB70-FA70FFC7C74A}" dt="2022-03-24T16:15:10.539" v="5549"/>
          <ac:grpSpMkLst>
            <pc:docMk/>
            <pc:sldMk cId="1462894180" sldId="813"/>
            <ac:grpSpMk id="434" creationId="{3EA1FA8E-E450-41CE-BD54-B83D32C2ED0D}"/>
          </ac:grpSpMkLst>
        </pc:grpChg>
        <pc:grpChg chg="add mod">
          <ac:chgData name="Thomas" userId="575d030b64f4584e" providerId="LiveId" clId="{71734FF0-E7BD-4E37-AB70-FA70FFC7C74A}" dt="2022-03-24T16:15:10.539" v="5549"/>
          <ac:grpSpMkLst>
            <pc:docMk/>
            <pc:sldMk cId="1462894180" sldId="813"/>
            <ac:grpSpMk id="438" creationId="{BE630112-6366-46C9-8D90-22B4B4CAEC69}"/>
          </ac:grpSpMkLst>
        </pc:grpChg>
        <pc:grpChg chg="add mod">
          <ac:chgData name="Thomas" userId="575d030b64f4584e" providerId="LiveId" clId="{71734FF0-E7BD-4E37-AB70-FA70FFC7C74A}" dt="2022-03-24T16:15:10.539" v="5549"/>
          <ac:grpSpMkLst>
            <pc:docMk/>
            <pc:sldMk cId="1462894180" sldId="813"/>
            <ac:grpSpMk id="444" creationId="{08847DBC-9E80-47CA-AF96-AFC97939BE83}"/>
          </ac:grpSpMkLst>
        </pc:grpChg>
        <pc:grpChg chg="add mod">
          <ac:chgData name="Thomas" userId="575d030b64f4584e" providerId="LiveId" clId="{71734FF0-E7BD-4E37-AB70-FA70FFC7C74A}" dt="2022-03-24T16:15:10.539" v="5549"/>
          <ac:grpSpMkLst>
            <pc:docMk/>
            <pc:sldMk cId="1462894180" sldId="813"/>
            <ac:grpSpMk id="448" creationId="{44A49498-3BE9-446D-8669-D75E942A7AD6}"/>
          </ac:grpSpMkLst>
        </pc:grpChg>
        <pc:grpChg chg="add mod">
          <ac:chgData name="Thomas" userId="575d030b64f4584e" providerId="LiveId" clId="{71734FF0-E7BD-4E37-AB70-FA70FFC7C74A}" dt="2022-03-24T16:15:10.539" v="5549"/>
          <ac:grpSpMkLst>
            <pc:docMk/>
            <pc:sldMk cId="1462894180" sldId="813"/>
            <ac:grpSpMk id="460" creationId="{4129C1C9-252C-4C75-A7F9-62114577F0CC}"/>
          </ac:grpSpMkLst>
        </pc:grpChg>
        <pc:grpChg chg="add mod">
          <ac:chgData name="Thomas" userId="575d030b64f4584e" providerId="LiveId" clId="{71734FF0-E7BD-4E37-AB70-FA70FFC7C74A}" dt="2022-03-24T16:15:10.539" v="5549"/>
          <ac:grpSpMkLst>
            <pc:docMk/>
            <pc:sldMk cId="1462894180" sldId="813"/>
            <ac:grpSpMk id="465" creationId="{96ECA871-C0F2-4140-A18C-C21EB67AFC35}"/>
          </ac:grpSpMkLst>
        </pc:grpChg>
        <pc:grpChg chg="add mod">
          <ac:chgData name="Thomas" userId="575d030b64f4584e" providerId="LiveId" clId="{71734FF0-E7BD-4E37-AB70-FA70FFC7C74A}" dt="2022-03-24T16:15:10.539" v="5549"/>
          <ac:grpSpMkLst>
            <pc:docMk/>
            <pc:sldMk cId="1462894180" sldId="813"/>
            <ac:grpSpMk id="471" creationId="{E5E9E0E4-13D1-404A-8DE0-89A5DDECE4E9}"/>
          </ac:grpSpMkLst>
        </pc:grpChg>
        <pc:grpChg chg="add mod">
          <ac:chgData name="Thomas" userId="575d030b64f4584e" providerId="LiveId" clId="{71734FF0-E7BD-4E37-AB70-FA70FFC7C74A}" dt="2022-03-24T16:15:10.539" v="5549"/>
          <ac:grpSpMkLst>
            <pc:docMk/>
            <pc:sldMk cId="1462894180" sldId="813"/>
            <ac:grpSpMk id="477" creationId="{B01CA480-3467-4EA4-9379-9172945877ED}"/>
          </ac:grpSpMkLst>
        </pc:grpChg>
        <pc:grpChg chg="add mod">
          <ac:chgData name="Thomas" userId="575d030b64f4584e" providerId="LiveId" clId="{71734FF0-E7BD-4E37-AB70-FA70FFC7C74A}" dt="2022-03-24T16:15:10.539" v="5549"/>
          <ac:grpSpMkLst>
            <pc:docMk/>
            <pc:sldMk cId="1462894180" sldId="813"/>
            <ac:grpSpMk id="482" creationId="{02162E42-B6D5-40F0-81B3-67B60D927145}"/>
          </ac:grpSpMkLst>
        </pc:grpChg>
        <pc:grpChg chg="add mod">
          <ac:chgData name="Thomas" userId="575d030b64f4584e" providerId="LiveId" clId="{71734FF0-E7BD-4E37-AB70-FA70FFC7C74A}" dt="2022-03-24T16:15:10.539" v="5549"/>
          <ac:grpSpMkLst>
            <pc:docMk/>
            <pc:sldMk cId="1462894180" sldId="813"/>
            <ac:grpSpMk id="485" creationId="{E47815ED-6F4A-438B-9363-8DE114024870}"/>
          </ac:grpSpMkLst>
        </pc:grpChg>
        <pc:grpChg chg="add mod">
          <ac:chgData name="Thomas" userId="575d030b64f4584e" providerId="LiveId" clId="{71734FF0-E7BD-4E37-AB70-FA70FFC7C74A}" dt="2022-03-24T16:15:10.539" v="5549"/>
          <ac:grpSpMkLst>
            <pc:docMk/>
            <pc:sldMk cId="1462894180" sldId="813"/>
            <ac:grpSpMk id="489" creationId="{71C5DE7B-A6E4-481D-85FB-0F54F1671481}"/>
          </ac:grpSpMkLst>
        </pc:grpChg>
        <pc:grpChg chg="add mod">
          <ac:chgData name="Thomas" userId="575d030b64f4584e" providerId="LiveId" clId="{71734FF0-E7BD-4E37-AB70-FA70FFC7C74A}" dt="2022-03-24T16:15:10.539" v="5549"/>
          <ac:grpSpMkLst>
            <pc:docMk/>
            <pc:sldMk cId="1462894180" sldId="813"/>
            <ac:grpSpMk id="499" creationId="{9E1EBAC5-5689-4817-96AF-38B28A654905}"/>
          </ac:grpSpMkLst>
        </pc:grpChg>
        <pc:grpChg chg="add mod">
          <ac:chgData name="Thomas" userId="575d030b64f4584e" providerId="LiveId" clId="{71734FF0-E7BD-4E37-AB70-FA70FFC7C74A}" dt="2022-03-24T16:15:10.539" v="5549"/>
          <ac:grpSpMkLst>
            <pc:docMk/>
            <pc:sldMk cId="1462894180" sldId="813"/>
            <ac:grpSpMk id="503" creationId="{FD6C5485-EEB7-4708-B38C-B44C456506C8}"/>
          </ac:grpSpMkLst>
        </pc:grpChg>
        <pc:grpChg chg="add mod">
          <ac:chgData name="Thomas" userId="575d030b64f4584e" providerId="LiveId" clId="{71734FF0-E7BD-4E37-AB70-FA70FFC7C74A}" dt="2022-03-24T16:15:10.539" v="5549"/>
          <ac:grpSpMkLst>
            <pc:docMk/>
            <pc:sldMk cId="1462894180" sldId="813"/>
            <ac:grpSpMk id="507" creationId="{88033950-777F-4D13-912E-5661BCBDB497}"/>
          </ac:grpSpMkLst>
        </pc:grpChg>
        <pc:grpChg chg="add mod">
          <ac:chgData name="Thomas" userId="575d030b64f4584e" providerId="LiveId" clId="{71734FF0-E7BD-4E37-AB70-FA70FFC7C74A}" dt="2022-03-24T16:15:10.539" v="5549"/>
          <ac:grpSpMkLst>
            <pc:docMk/>
            <pc:sldMk cId="1462894180" sldId="813"/>
            <ac:grpSpMk id="512" creationId="{2C2A7262-7F4B-47DE-A468-933B68F45BB4}"/>
          </ac:grpSpMkLst>
        </pc:grpChg>
        <pc:grpChg chg="add mod">
          <ac:chgData name="Thomas" userId="575d030b64f4584e" providerId="LiveId" clId="{71734FF0-E7BD-4E37-AB70-FA70FFC7C74A}" dt="2022-03-24T16:15:10.539" v="5549"/>
          <ac:grpSpMkLst>
            <pc:docMk/>
            <pc:sldMk cId="1462894180" sldId="813"/>
            <ac:grpSpMk id="518" creationId="{6E918DD1-1AEC-484B-AA19-FC1E0B7028D4}"/>
          </ac:grpSpMkLst>
        </pc:grpChg>
        <pc:grpChg chg="add mod">
          <ac:chgData name="Thomas" userId="575d030b64f4584e" providerId="LiveId" clId="{71734FF0-E7BD-4E37-AB70-FA70FFC7C74A}" dt="2022-03-24T16:15:10.539" v="5549"/>
          <ac:grpSpMkLst>
            <pc:docMk/>
            <pc:sldMk cId="1462894180" sldId="813"/>
            <ac:grpSpMk id="526" creationId="{EBA50A25-7950-4C67-9E61-DF80788E0D81}"/>
          </ac:grpSpMkLst>
        </pc:grpChg>
        <pc:grpChg chg="add mod">
          <ac:chgData name="Thomas" userId="575d030b64f4584e" providerId="LiveId" clId="{71734FF0-E7BD-4E37-AB70-FA70FFC7C74A}" dt="2022-03-24T16:15:10.539" v="5549"/>
          <ac:grpSpMkLst>
            <pc:docMk/>
            <pc:sldMk cId="1462894180" sldId="813"/>
            <ac:grpSpMk id="530" creationId="{95EFFD83-EDE7-42B9-A4A6-59EA7FCEE711}"/>
          </ac:grpSpMkLst>
        </pc:grpChg>
        <pc:grpChg chg="add mod">
          <ac:chgData name="Thomas" userId="575d030b64f4584e" providerId="LiveId" clId="{71734FF0-E7BD-4E37-AB70-FA70FFC7C74A}" dt="2022-03-24T16:15:10.539" v="5549"/>
          <ac:grpSpMkLst>
            <pc:docMk/>
            <pc:sldMk cId="1462894180" sldId="813"/>
            <ac:grpSpMk id="539" creationId="{9F06EB62-D37B-45DA-882C-8BE305D61B7A}"/>
          </ac:grpSpMkLst>
        </pc:grpChg>
        <pc:grpChg chg="add mod">
          <ac:chgData name="Thomas" userId="575d030b64f4584e" providerId="LiveId" clId="{71734FF0-E7BD-4E37-AB70-FA70FFC7C74A}" dt="2022-03-24T16:15:10.539" v="5549"/>
          <ac:grpSpMkLst>
            <pc:docMk/>
            <pc:sldMk cId="1462894180" sldId="813"/>
            <ac:grpSpMk id="542" creationId="{F2986C24-2AE1-4B71-8DD9-627E865DF9F1}"/>
          </ac:grpSpMkLst>
        </pc:grpChg>
        <pc:grpChg chg="add mod">
          <ac:chgData name="Thomas" userId="575d030b64f4584e" providerId="LiveId" clId="{71734FF0-E7BD-4E37-AB70-FA70FFC7C74A}" dt="2022-03-24T16:15:10.539" v="5549"/>
          <ac:grpSpMkLst>
            <pc:docMk/>
            <pc:sldMk cId="1462894180" sldId="813"/>
            <ac:grpSpMk id="546" creationId="{8C32C0FF-16A0-454D-AC53-8D2B7F29C739}"/>
          </ac:grpSpMkLst>
        </pc:grpChg>
        <pc:grpChg chg="add mod">
          <ac:chgData name="Thomas" userId="575d030b64f4584e" providerId="LiveId" clId="{71734FF0-E7BD-4E37-AB70-FA70FFC7C74A}" dt="2022-03-24T16:15:10.539" v="5549"/>
          <ac:grpSpMkLst>
            <pc:docMk/>
            <pc:sldMk cId="1462894180" sldId="813"/>
            <ac:grpSpMk id="549" creationId="{CBB33ECB-8C15-4C1D-B715-9AC857EC9463}"/>
          </ac:grpSpMkLst>
        </pc:grpChg>
        <pc:grpChg chg="add mod">
          <ac:chgData name="Thomas" userId="575d030b64f4584e" providerId="LiveId" clId="{71734FF0-E7BD-4E37-AB70-FA70FFC7C74A}" dt="2022-03-24T16:15:10.539" v="5549"/>
          <ac:grpSpMkLst>
            <pc:docMk/>
            <pc:sldMk cId="1462894180" sldId="813"/>
            <ac:grpSpMk id="554" creationId="{FB23EA3D-D71B-4BEE-BA4F-61FE1A811DB5}"/>
          </ac:grpSpMkLst>
        </pc:grpChg>
        <pc:grpChg chg="del">
          <ac:chgData name="Thomas" userId="575d030b64f4584e" providerId="LiveId" clId="{71734FF0-E7BD-4E37-AB70-FA70FFC7C74A}" dt="2022-03-24T16:15:09.996" v="5548" actId="478"/>
          <ac:grpSpMkLst>
            <pc:docMk/>
            <pc:sldMk cId="1462894180" sldId="813"/>
            <ac:grpSpMk id="679" creationId="{CAB00130-43F9-45AB-8CCD-1FCA43B3DA58}"/>
          </ac:grpSpMkLst>
        </pc:grpChg>
        <pc:grpChg chg="del">
          <ac:chgData name="Thomas" userId="575d030b64f4584e" providerId="LiveId" clId="{71734FF0-E7BD-4E37-AB70-FA70FFC7C74A}" dt="2022-03-24T16:15:09.996" v="5548" actId="478"/>
          <ac:grpSpMkLst>
            <pc:docMk/>
            <pc:sldMk cId="1462894180" sldId="813"/>
            <ac:grpSpMk id="683" creationId="{FA52557F-5807-466A-9362-9415F7D895BD}"/>
          </ac:grpSpMkLst>
        </pc:grpChg>
        <pc:grpChg chg="del">
          <ac:chgData name="Thomas" userId="575d030b64f4584e" providerId="LiveId" clId="{71734FF0-E7BD-4E37-AB70-FA70FFC7C74A}" dt="2022-03-24T16:15:09.996" v="5548" actId="478"/>
          <ac:grpSpMkLst>
            <pc:docMk/>
            <pc:sldMk cId="1462894180" sldId="813"/>
            <ac:grpSpMk id="686" creationId="{5F329522-B123-4023-A2C1-0BC9717AB704}"/>
          </ac:grpSpMkLst>
        </pc:grpChg>
        <pc:grpChg chg="del">
          <ac:chgData name="Thomas" userId="575d030b64f4584e" providerId="LiveId" clId="{71734FF0-E7BD-4E37-AB70-FA70FFC7C74A}" dt="2022-03-24T16:15:09.996" v="5548" actId="478"/>
          <ac:grpSpMkLst>
            <pc:docMk/>
            <pc:sldMk cId="1462894180" sldId="813"/>
            <ac:grpSpMk id="690" creationId="{3576E5F5-930E-4026-A571-4DD4CD56C032}"/>
          </ac:grpSpMkLst>
        </pc:grpChg>
        <pc:grpChg chg="del">
          <ac:chgData name="Thomas" userId="575d030b64f4584e" providerId="LiveId" clId="{71734FF0-E7BD-4E37-AB70-FA70FFC7C74A}" dt="2022-03-24T16:15:09.996" v="5548" actId="478"/>
          <ac:grpSpMkLst>
            <pc:docMk/>
            <pc:sldMk cId="1462894180" sldId="813"/>
            <ac:grpSpMk id="694" creationId="{DBD3104E-E57E-4E85-AB68-627590E1027F}"/>
          </ac:grpSpMkLst>
        </pc:grpChg>
        <pc:grpChg chg="del">
          <ac:chgData name="Thomas" userId="575d030b64f4584e" providerId="LiveId" clId="{71734FF0-E7BD-4E37-AB70-FA70FFC7C74A}" dt="2022-03-24T16:15:09.996" v="5548" actId="478"/>
          <ac:grpSpMkLst>
            <pc:docMk/>
            <pc:sldMk cId="1462894180" sldId="813"/>
            <ac:grpSpMk id="699" creationId="{5A98EE8F-ADEB-4B32-903A-1C3A3951ED5C}"/>
          </ac:grpSpMkLst>
        </pc:grpChg>
        <pc:grpChg chg="del">
          <ac:chgData name="Thomas" userId="575d030b64f4584e" providerId="LiveId" clId="{71734FF0-E7BD-4E37-AB70-FA70FFC7C74A}" dt="2022-03-24T16:15:09.996" v="5548" actId="478"/>
          <ac:grpSpMkLst>
            <pc:docMk/>
            <pc:sldMk cId="1462894180" sldId="813"/>
            <ac:grpSpMk id="705" creationId="{A296DFBA-F0E3-4ADA-A555-A09D1C5D4290}"/>
          </ac:grpSpMkLst>
        </pc:grpChg>
        <pc:grpChg chg="del">
          <ac:chgData name="Thomas" userId="575d030b64f4584e" providerId="LiveId" clId="{71734FF0-E7BD-4E37-AB70-FA70FFC7C74A}" dt="2022-03-24T16:15:09.996" v="5548" actId="478"/>
          <ac:grpSpMkLst>
            <pc:docMk/>
            <pc:sldMk cId="1462894180" sldId="813"/>
            <ac:grpSpMk id="710" creationId="{CE1DD1F9-233A-4F80-B295-86855AC83AD3}"/>
          </ac:grpSpMkLst>
        </pc:grpChg>
        <pc:grpChg chg="del">
          <ac:chgData name="Thomas" userId="575d030b64f4584e" providerId="LiveId" clId="{71734FF0-E7BD-4E37-AB70-FA70FFC7C74A}" dt="2022-03-24T16:15:09.996" v="5548" actId="478"/>
          <ac:grpSpMkLst>
            <pc:docMk/>
            <pc:sldMk cId="1462894180" sldId="813"/>
            <ac:grpSpMk id="717" creationId="{8083722E-9267-49D1-BA8F-812486B481C7}"/>
          </ac:grpSpMkLst>
        </pc:grpChg>
        <pc:grpChg chg="del">
          <ac:chgData name="Thomas" userId="575d030b64f4584e" providerId="LiveId" clId="{71734FF0-E7BD-4E37-AB70-FA70FFC7C74A}" dt="2022-03-24T16:15:09.996" v="5548" actId="478"/>
          <ac:grpSpMkLst>
            <pc:docMk/>
            <pc:sldMk cId="1462894180" sldId="813"/>
            <ac:grpSpMk id="722" creationId="{92336BBD-56BF-4972-973D-CE4EADD9CB0C}"/>
          </ac:grpSpMkLst>
        </pc:grpChg>
        <pc:grpChg chg="del">
          <ac:chgData name="Thomas" userId="575d030b64f4584e" providerId="LiveId" clId="{71734FF0-E7BD-4E37-AB70-FA70FFC7C74A}" dt="2022-03-24T16:15:09.996" v="5548" actId="478"/>
          <ac:grpSpMkLst>
            <pc:docMk/>
            <pc:sldMk cId="1462894180" sldId="813"/>
            <ac:grpSpMk id="726" creationId="{D8A14653-448F-4EFE-9ACC-53430FE21EFD}"/>
          </ac:grpSpMkLst>
        </pc:grpChg>
        <pc:grpChg chg="del">
          <ac:chgData name="Thomas" userId="575d030b64f4584e" providerId="LiveId" clId="{71734FF0-E7BD-4E37-AB70-FA70FFC7C74A}" dt="2022-03-24T16:15:09.996" v="5548" actId="478"/>
          <ac:grpSpMkLst>
            <pc:docMk/>
            <pc:sldMk cId="1462894180" sldId="813"/>
            <ac:grpSpMk id="730" creationId="{EBA8AE19-498F-440E-AA8D-52AFEC87ED8C}"/>
          </ac:grpSpMkLst>
        </pc:grpChg>
        <pc:grpChg chg="del">
          <ac:chgData name="Thomas" userId="575d030b64f4584e" providerId="LiveId" clId="{71734FF0-E7BD-4E37-AB70-FA70FFC7C74A}" dt="2022-03-24T16:15:09.996" v="5548" actId="478"/>
          <ac:grpSpMkLst>
            <pc:docMk/>
            <pc:sldMk cId="1462894180" sldId="813"/>
            <ac:grpSpMk id="734" creationId="{D25AC3BC-173C-421B-AAA2-0679573ECE5C}"/>
          </ac:grpSpMkLst>
        </pc:grpChg>
        <pc:grpChg chg="del">
          <ac:chgData name="Thomas" userId="575d030b64f4584e" providerId="LiveId" clId="{71734FF0-E7BD-4E37-AB70-FA70FFC7C74A}" dt="2022-03-24T16:15:09.996" v="5548" actId="478"/>
          <ac:grpSpMkLst>
            <pc:docMk/>
            <pc:sldMk cId="1462894180" sldId="813"/>
            <ac:grpSpMk id="737" creationId="{58377B63-D19C-4021-99A9-8B6ED3B80D9E}"/>
          </ac:grpSpMkLst>
        </pc:grpChg>
        <pc:grpChg chg="del">
          <ac:chgData name="Thomas" userId="575d030b64f4584e" providerId="LiveId" clId="{71734FF0-E7BD-4E37-AB70-FA70FFC7C74A}" dt="2022-03-24T16:15:09.996" v="5548" actId="478"/>
          <ac:grpSpMkLst>
            <pc:docMk/>
            <pc:sldMk cId="1462894180" sldId="813"/>
            <ac:grpSpMk id="743" creationId="{CF975EEF-5E56-4B76-9AE5-1B6A9AB9E28C}"/>
          </ac:grpSpMkLst>
        </pc:grpChg>
        <pc:grpChg chg="del">
          <ac:chgData name="Thomas" userId="575d030b64f4584e" providerId="LiveId" clId="{71734FF0-E7BD-4E37-AB70-FA70FFC7C74A}" dt="2022-03-24T16:15:09.996" v="5548" actId="478"/>
          <ac:grpSpMkLst>
            <pc:docMk/>
            <pc:sldMk cId="1462894180" sldId="813"/>
            <ac:grpSpMk id="747" creationId="{586FA21A-4F5E-4238-A54B-88C1CDDB6EC4}"/>
          </ac:grpSpMkLst>
        </pc:grpChg>
        <pc:grpChg chg="del">
          <ac:chgData name="Thomas" userId="575d030b64f4584e" providerId="LiveId" clId="{71734FF0-E7BD-4E37-AB70-FA70FFC7C74A}" dt="2022-03-24T16:15:09.996" v="5548" actId="478"/>
          <ac:grpSpMkLst>
            <pc:docMk/>
            <pc:sldMk cId="1462894180" sldId="813"/>
            <ac:grpSpMk id="750" creationId="{79D18BD9-97B4-44C5-B001-B43BC42A165D}"/>
          </ac:grpSpMkLst>
        </pc:grpChg>
        <pc:grpChg chg="del">
          <ac:chgData name="Thomas" userId="575d030b64f4584e" providerId="LiveId" clId="{71734FF0-E7BD-4E37-AB70-FA70FFC7C74A}" dt="2022-03-24T16:15:09.996" v="5548" actId="478"/>
          <ac:grpSpMkLst>
            <pc:docMk/>
            <pc:sldMk cId="1462894180" sldId="813"/>
            <ac:grpSpMk id="756" creationId="{8BA8BEB3-2F79-43E9-8B7A-5790FA47BE89}"/>
          </ac:grpSpMkLst>
        </pc:grpChg>
        <pc:grpChg chg="del">
          <ac:chgData name="Thomas" userId="575d030b64f4584e" providerId="LiveId" clId="{71734FF0-E7BD-4E37-AB70-FA70FFC7C74A}" dt="2022-03-24T16:15:09.996" v="5548" actId="478"/>
          <ac:grpSpMkLst>
            <pc:docMk/>
            <pc:sldMk cId="1462894180" sldId="813"/>
            <ac:grpSpMk id="759" creationId="{98D9A5B4-1E2F-427C-9948-CE4055331747}"/>
          </ac:grpSpMkLst>
        </pc:grpChg>
        <pc:grpChg chg="del">
          <ac:chgData name="Thomas" userId="575d030b64f4584e" providerId="LiveId" clId="{71734FF0-E7BD-4E37-AB70-FA70FFC7C74A}" dt="2022-03-24T16:15:09.996" v="5548" actId="478"/>
          <ac:grpSpMkLst>
            <pc:docMk/>
            <pc:sldMk cId="1462894180" sldId="813"/>
            <ac:grpSpMk id="762" creationId="{D337AD61-8F31-4C79-8247-26C6709F57AD}"/>
          </ac:grpSpMkLst>
        </pc:grpChg>
        <pc:grpChg chg="del">
          <ac:chgData name="Thomas" userId="575d030b64f4584e" providerId="LiveId" clId="{71734FF0-E7BD-4E37-AB70-FA70FFC7C74A}" dt="2022-03-24T16:15:09.996" v="5548" actId="478"/>
          <ac:grpSpMkLst>
            <pc:docMk/>
            <pc:sldMk cId="1462894180" sldId="813"/>
            <ac:grpSpMk id="765" creationId="{4A443CCA-BF9D-49A3-963B-807F968618E2}"/>
          </ac:grpSpMkLst>
        </pc:grpChg>
        <pc:grpChg chg="del">
          <ac:chgData name="Thomas" userId="575d030b64f4584e" providerId="LiveId" clId="{71734FF0-E7BD-4E37-AB70-FA70FFC7C74A}" dt="2022-03-24T16:15:09.996" v="5548" actId="478"/>
          <ac:grpSpMkLst>
            <pc:docMk/>
            <pc:sldMk cId="1462894180" sldId="813"/>
            <ac:grpSpMk id="768" creationId="{F721E689-78AB-4849-8409-EB03C5D48376}"/>
          </ac:grpSpMkLst>
        </pc:grpChg>
        <pc:grpChg chg="del">
          <ac:chgData name="Thomas" userId="575d030b64f4584e" providerId="LiveId" clId="{71734FF0-E7BD-4E37-AB70-FA70FFC7C74A}" dt="2022-03-24T16:15:09.996" v="5548" actId="478"/>
          <ac:grpSpMkLst>
            <pc:docMk/>
            <pc:sldMk cId="1462894180" sldId="813"/>
            <ac:grpSpMk id="772" creationId="{25331BB9-7770-4575-A8B0-3AC66740B79E}"/>
          </ac:grpSpMkLst>
        </pc:grpChg>
        <pc:grpChg chg="del">
          <ac:chgData name="Thomas" userId="575d030b64f4584e" providerId="LiveId" clId="{71734FF0-E7BD-4E37-AB70-FA70FFC7C74A}" dt="2022-03-24T16:15:09.996" v="5548" actId="478"/>
          <ac:grpSpMkLst>
            <pc:docMk/>
            <pc:sldMk cId="1462894180" sldId="813"/>
            <ac:grpSpMk id="778" creationId="{1CA785E9-5377-44E2-8F60-EAA1D6ABB694}"/>
          </ac:grpSpMkLst>
        </pc:grpChg>
        <pc:grpChg chg="del">
          <ac:chgData name="Thomas" userId="575d030b64f4584e" providerId="LiveId" clId="{71734FF0-E7BD-4E37-AB70-FA70FFC7C74A}" dt="2022-03-24T16:15:09.996" v="5548" actId="478"/>
          <ac:grpSpMkLst>
            <pc:docMk/>
            <pc:sldMk cId="1462894180" sldId="813"/>
            <ac:grpSpMk id="782" creationId="{458DA9DC-768A-46AC-8234-0878DEE104E8}"/>
          </ac:grpSpMkLst>
        </pc:grpChg>
        <pc:grpChg chg="del">
          <ac:chgData name="Thomas" userId="575d030b64f4584e" providerId="LiveId" clId="{71734FF0-E7BD-4E37-AB70-FA70FFC7C74A}" dt="2022-03-24T16:15:09.996" v="5548" actId="478"/>
          <ac:grpSpMkLst>
            <pc:docMk/>
            <pc:sldMk cId="1462894180" sldId="813"/>
            <ac:grpSpMk id="785" creationId="{9B3CB8B4-9A68-4C95-BFA6-FA900C48DC5D}"/>
          </ac:grpSpMkLst>
        </pc:grpChg>
        <pc:grpChg chg="del">
          <ac:chgData name="Thomas" userId="575d030b64f4584e" providerId="LiveId" clId="{71734FF0-E7BD-4E37-AB70-FA70FFC7C74A}" dt="2022-03-24T16:15:09.996" v="5548" actId="478"/>
          <ac:grpSpMkLst>
            <pc:docMk/>
            <pc:sldMk cId="1462894180" sldId="813"/>
            <ac:grpSpMk id="788" creationId="{692C071C-CEA7-442B-BE13-246CA9DFB0D9}"/>
          </ac:grpSpMkLst>
        </pc:grpChg>
        <pc:grpChg chg="del">
          <ac:chgData name="Thomas" userId="575d030b64f4584e" providerId="LiveId" clId="{71734FF0-E7BD-4E37-AB70-FA70FFC7C74A}" dt="2022-03-24T16:15:09.996" v="5548" actId="478"/>
          <ac:grpSpMkLst>
            <pc:docMk/>
            <pc:sldMk cId="1462894180" sldId="813"/>
            <ac:grpSpMk id="791" creationId="{4E0D0D90-5751-4A29-8749-A7949A63F4A0}"/>
          </ac:grpSpMkLst>
        </pc:grpChg>
        <pc:grpChg chg="del">
          <ac:chgData name="Thomas" userId="575d030b64f4584e" providerId="LiveId" clId="{71734FF0-E7BD-4E37-AB70-FA70FFC7C74A}" dt="2022-03-24T16:15:09.996" v="5548" actId="478"/>
          <ac:grpSpMkLst>
            <pc:docMk/>
            <pc:sldMk cId="1462894180" sldId="813"/>
            <ac:grpSpMk id="794" creationId="{DB5248C7-8B19-4FDB-9DDC-7944EB947154}"/>
          </ac:grpSpMkLst>
        </pc:grpChg>
        <pc:grpChg chg="del">
          <ac:chgData name="Thomas" userId="575d030b64f4584e" providerId="LiveId" clId="{71734FF0-E7BD-4E37-AB70-FA70FFC7C74A}" dt="2022-03-24T16:15:09.996" v="5548" actId="478"/>
          <ac:grpSpMkLst>
            <pc:docMk/>
            <pc:sldMk cId="1462894180" sldId="813"/>
            <ac:grpSpMk id="797" creationId="{08CE1C04-67FD-4542-9DE1-8C341050327F}"/>
          </ac:grpSpMkLst>
        </pc:grpChg>
        <pc:grpChg chg="del">
          <ac:chgData name="Thomas" userId="575d030b64f4584e" providerId="LiveId" clId="{71734FF0-E7BD-4E37-AB70-FA70FFC7C74A}" dt="2022-03-24T16:15:09.996" v="5548" actId="478"/>
          <ac:grpSpMkLst>
            <pc:docMk/>
            <pc:sldMk cId="1462894180" sldId="813"/>
            <ac:grpSpMk id="802" creationId="{B5C33A2D-74EA-4DFC-BC45-11E15CE3D36B}"/>
          </ac:grpSpMkLst>
        </pc:grpChg>
        <pc:grpChg chg="del">
          <ac:chgData name="Thomas" userId="575d030b64f4584e" providerId="LiveId" clId="{71734FF0-E7BD-4E37-AB70-FA70FFC7C74A}" dt="2022-03-24T16:15:09.996" v="5548" actId="478"/>
          <ac:grpSpMkLst>
            <pc:docMk/>
            <pc:sldMk cId="1462894180" sldId="813"/>
            <ac:grpSpMk id="810" creationId="{D33CA761-0754-4A05-9711-FC46AD45B94B}"/>
          </ac:grpSpMkLst>
        </pc:grpChg>
        <pc:grpChg chg="del">
          <ac:chgData name="Thomas" userId="575d030b64f4584e" providerId="LiveId" clId="{71734FF0-E7BD-4E37-AB70-FA70FFC7C74A}" dt="2022-03-24T16:15:09.996" v="5548" actId="478"/>
          <ac:grpSpMkLst>
            <pc:docMk/>
            <pc:sldMk cId="1462894180" sldId="813"/>
            <ac:grpSpMk id="816" creationId="{605BCAC7-92A2-43D7-BD0D-51D8B1033A87}"/>
          </ac:grpSpMkLst>
        </pc:grpChg>
        <pc:grpChg chg="del">
          <ac:chgData name="Thomas" userId="575d030b64f4584e" providerId="LiveId" clId="{71734FF0-E7BD-4E37-AB70-FA70FFC7C74A}" dt="2022-03-24T16:15:09.996" v="5548" actId="478"/>
          <ac:grpSpMkLst>
            <pc:docMk/>
            <pc:sldMk cId="1462894180" sldId="813"/>
            <ac:grpSpMk id="822" creationId="{5E3D07C9-50AF-432F-BFA3-6CE3E5907C33}"/>
          </ac:grpSpMkLst>
        </pc:grpChg>
        <pc:grpChg chg="del">
          <ac:chgData name="Thomas" userId="575d030b64f4584e" providerId="LiveId" clId="{71734FF0-E7BD-4E37-AB70-FA70FFC7C74A}" dt="2022-03-24T16:15:09.996" v="5548" actId="478"/>
          <ac:grpSpMkLst>
            <pc:docMk/>
            <pc:sldMk cId="1462894180" sldId="813"/>
            <ac:grpSpMk id="828" creationId="{0C073462-A694-4F26-8A7F-29D3C5D13B6C}"/>
          </ac:grpSpMkLst>
        </pc:grpChg>
        <pc:grpChg chg="del">
          <ac:chgData name="Thomas" userId="575d030b64f4584e" providerId="LiveId" clId="{71734FF0-E7BD-4E37-AB70-FA70FFC7C74A}" dt="2022-03-24T16:15:09.996" v="5548" actId="478"/>
          <ac:grpSpMkLst>
            <pc:docMk/>
            <pc:sldMk cId="1462894180" sldId="813"/>
            <ac:grpSpMk id="835" creationId="{99ECD0C5-F6EE-4188-A139-18FE4D8924D7}"/>
          </ac:grpSpMkLst>
        </pc:grpChg>
        <pc:grpChg chg="del">
          <ac:chgData name="Thomas" userId="575d030b64f4584e" providerId="LiveId" clId="{71734FF0-E7BD-4E37-AB70-FA70FFC7C74A}" dt="2022-03-24T16:15:09.996" v="5548" actId="478"/>
          <ac:grpSpMkLst>
            <pc:docMk/>
            <pc:sldMk cId="1462894180" sldId="813"/>
            <ac:grpSpMk id="844" creationId="{8FAF8F5D-8BA8-47DD-86B3-BFF1BB641D68}"/>
          </ac:grpSpMkLst>
        </pc:grpChg>
        <pc:grpChg chg="del">
          <ac:chgData name="Thomas" userId="575d030b64f4584e" providerId="LiveId" clId="{71734FF0-E7BD-4E37-AB70-FA70FFC7C74A}" dt="2022-03-24T16:15:09.996" v="5548" actId="478"/>
          <ac:grpSpMkLst>
            <pc:docMk/>
            <pc:sldMk cId="1462894180" sldId="813"/>
            <ac:grpSpMk id="850" creationId="{EA49A75E-A7FB-4DC6-B2AB-C00FB5E5931B}"/>
          </ac:grpSpMkLst>
        </pc:grpChg>
        <pc:grpChg chg="del">
          <ac:chgData name="Thomas" userId="575d030b64f4584e" providerId="LiveId" clId="{71734FF0-E7BD-4E37-AB70-FA70FFC7C74A}" dt="2022-03-24T16:15:09.996" v="5548" actId="478"/>
          <ac:grpSpMkLst>
            <pc:docMk/>
            <pc:sldMk cId="1462894180" sldId="813"/>
            <ac:grpSpMk id="856" creationId="{8DF88D9F-604B-4F7A-AE86-EDA02274F4ED}"/>
          </ac:grpSpMkLst>
        </pc:grpChg>
        <pc:grpChg chg="del">
          <ac:chgData name="Thomas" userId="575d030b64f4584e" providerId="LiveId" clId="{71734FF0-E7BD-4E37-AB70-FA70FFC7C74A}" dt="2022-03-24T16:15:09.996" v="5548" actId="478"/>
          <ac:grpSpMkLst>
            <pc:docMk/>
            <pc:sldMk cId="1462894180" sldId="813"/>
            <ac:grpSpMk id="864" creationId="{13A101C0-4216-4DD0-8827-D8AAC84B7886}"/>
          </ac:grpSpMkLst>
        </pc:grpChg>
        <pc:grpChg chg="del">
          <ac:chgData name="Thomas" userId="575d030b64f4584e" providerId="LiveId" clId="{71734FF0-E7BD-4E37-AB70-FA70FFC7C74A}" dt="2022-03-24T16:15:09.996" v="5548" actId="478"/>
          <ac:grpSpMkLst>
            <pc:docMk/>
            <pc:sldMk cId="1462894180" sldId="813"/>
            <ac:grpSpMk id="871" creationId="{8F13B7A1-A371-4829-A3E6-9CA385DB4AA7}"/>
          </ac:grpSpMkLst>
        </pc:grpChg>
        <pc:grpChg chg="del">
          <ac:chgData name="Thomas" userId="575d030b64f4584e" providerId="LiveId" clId="{71734FF0-E7BD-4E37-AB70-FA70FFC7C74A}" dt="2022-03-24T16:15:09.996" v="5548" actId="478"/>
          <ac:grpSpMkLst>
            <pc:docMk/>
            <pc:sldMk cId="1462894180" sldId="813"/>
            <ac:grpSpMk id="874" creationId="{A62B143F-50E3-459D-A26F-BDC67D3B4225}"/>
          </ac:grpSpMkLst>
        </pc:grpChg>
        <pc:grpChg chg="del">
          <ac:chgData name="Thomas" userId="575d030b64f4584e" providerId="LiveId" clId="{71734FF0-E7BD-4E37-AB70-FA70FFC7C74A}" dt="2022-03-24T16:15:09.996" v="5548" actId="478"/>
          <ac:grpSpMkLst>
            <pc:docMk/>
            <pc:sldMk cId="1462894180" sldId="813"/>
            <ac:grpSpMk id="877" creationId="{43BFC6E5-5D4F-4804-A9F9-53D8FCC267D8}"/>
          </ac:grpSpMkLst>
        </pc:grpChg>
        <pc:grpChg chg="del">
          <ac:chgData name="Thomas" userId="575d030b64f4584e" providerId="LiveId" clId="{71734FF0-E7BD-4E37-AB70-FA70FFC7C74A}" dt="2022-03-24T16:15:09.996" v="5548" actId="478"/>
          <ac:grpSpMkLst>
            <pc:docMk/>
            <pc:sldMk cId="1462894180" sldId="813"/>
            <ac:grpSpMk id="880" creationId="{305878BF-3A92-4BBB-8FED-597BDE04D9C0}"/>
          </ac:grpSpMkLst>
        </pc:grpChg>
        <pc:grpChg chg="del">
          <ac:chgData name="Thomas" userId="575d030b64f4584e" providerId="LiveId" clId="{71734FF0-E7BD-4E37-AB70-FA70FFC7C74A}" dt="2022-03-24T16:15:09.996" v="5548" actId="478"/>
          <ac:grpSpMkLst>
            <pc:docMk/>
            <pc:sldMk cId="1462894180" sldId="813"/>
            <ac:grpSpMk id="887" creationId="{B0C23498-4429-4017-B58E-5467AE3424BB}"/>
          </ac:grpSpMkLst>
        </pc:grpChg>
        <pc:grpChg chg="del">
          <ac:chgData name="Thomas" userId="575d030b64f4584e" providerId="LiveId" clId="{71734FF0-E7BD-4E37-AB70-FA70FFC7C74A}" dt="2022-03-24T16:15:09.996" v="5548" actId="478"/>
          <ac:grpSpMkLst>
            <pc:docMk/>
            <pc:sldMk cId="1462894180" sldId="813"/>
            <ac:grpSpMk id="890" creationId="{88615F54-00E7-4F5B-B54E-FE43AAB0EFA8}"/>
          </ac:grpSpMkLst>
        </pc:grpChg>
        <pc:grpChg chg="del">
          <ac:chgData name="Thomas" userId="575d030b64f4584e" providerId="LiveId" clId="{71734FF0-E7BD-4E37-AB70-FA70FFC7C74A}" dt="2022-03-24T16:15:09.996" v="5548" actId="478"/>
          <ac:grpSpMkLst>
            <pc:docMk/>
            <pc:sldMk cId="1462894180" sldId="813"/>
            <ac:grpSpMk id="896" creationId="{8F32F04D-C9E6-4E59-9188-36629D712A13}"/>
          </ac:grpSpMkLst>
        </pc:grpChg>
        <pc:grpChg chg="del">
          <ac:chgData name="Thomas" userId="575d030b64f4584e" providerId="LiveId" clId="{71734FF0-E7BD-4E37-AB70-FA70FFC7C74A}" dt="2022-03-24T16:15:09.996" v="5548" actId="478"/>
          <ac:grpSpMkLst>
            <pc:docMk/>
            <pc:sldMk cId="1462894180" sldId="813"/>
            <ac:grpSpMk id="900" creationId="{A3D5871E-6D4B-41D0-AC24-18431B255B01}"/>
          </ac:grpSpMkLst>
        </pc:grpChg>
        <pc:grpChg chg="del">
          <ac:chgData name="Thomas" userId="575d030b64f4584e" providerId="LiveId" clId="{71734FF0-E7BD-4E37-AB70-FA70FFC7C74A}" dt="2022-03-24T16:15:09.996" v="5548" actId="478"/>
          <ac:grpSpMkLst>
            <pc:docMk/>
            <pc:sldMk cId="1462894180" sldId="813"/>
            <ac:grpSpMk id="904" creationId="{85044A7D-DA1E-43A7-93F6-B1CECD8C4CD4}"/>
          </ac:grpSpMkLst>
        </pc:grpChg>
        <pc:grpChg chg="del">
          <ac:chgData name="Thomas" userId="575d030b64f4584e" providerId="LiveId" clId="{71734FF0-E7BD-4E37-AB70-FA70FFC7C74A}" dt="2022-03-24T16:15:09.996" v="5548" actId="478"/>
          <ac:grpSpMkLst>
            <pc:docMk/>
            <pc:sldMk cId="1462894180" sldId="813"/>
            <ac:grpSpMk id="907" creationId="{6FBDF78B-1551-4A1A-9CB9-F07B698FB99F}"/>
          </ac:grpSpMkLst>
        </pc:grpChg>
        <pc:grpChg chg="del">
          <ac:chgData name="Thomas" userId="575d030b64f4584e" providerId="LiveId" clId="{71734FF0-E7BD-4E37-AB70-FA70FFC7C74A}" dt="2022-03-24T16:15:09.996" v="5548" actId="478"/>
          <ac:grpSpMkLst>
            <pc:docMk/>
            <pc:sldMk cId="1462894180" sldId="813"/>
            <ac:grpSpMk id="915" creationId="{31AFD5D8-8BB4-4AF0-8818-3011DCD26455}"/>
          </ac:grpSpMkLst>
        </pc:grpChg>
        <pc:grpChg chg="del">
          <ac:chgData name="Thomas" userId="575d030b64f4584e" providerId="LiveId" clId="{71734FF0-E7BD-4E37-AB70-FA70FFC7C74A}" dt="2022-03-24T16:15:09.996" v="5548" actId="478"/>
          <ac:grpSpMkLst>
            <pc:docMk/>
            <pc:sldMk cId="1462894180" sldId="813"/>
            <ac:grpSpMk id="918" creationId="{972DA3BC-5C01-4CCA-9090-FCFDD7562164}"/>
          </ac:grpSpMkLst>
        </pc:grpChg>
        <pc:grpChg chg="del">
          <ac:chgData name="Thomas" userId="575d030b64f4584e" providerId="LiveId" clId="{71734FF0-E7BD-4E37-AB70-FA70FFC7C74A}" dt="2022-03-24T16:15:09.996" v="5548" actId="478"/>
          <ac:grpSpMkLst>
            <pc:docMk/>
            <pc:sldMk cId="1462894180" sldId="813"/>
            <ac:grpSpMk id="925" creationId="{F7F99051-AC7B-44C1-A4A6-E80C773F1440}"/>
          </ac:grpSpMkLst>
        </pc:grpChg>
        <pc:grpChg chg="del">
          <ac:chgData name="Thomas" userId="575d030b64f4584e" providerId="LiveId" clId="{71734FF0-E7BD-4E37-AB70-FA70FFC7C74A}" dt="2022-03-24T16:15:09.996" v="5548" actId="478"/>
          <ac:grpSpMkLst>
            <pc:docMk/>
            <pc:sldMk cId="1462894180" sldId="813"/>
            <ac:grpSpMk id="942" creationId="{076DA4D1-7DA9-4A77-996E-D827B82F28D1}"/>
          </ac:grpSpMkLst>
        </pc:grpChg>
        <pc:grpChg chg="del">
          <ac:chgData name="Thomas" userId="575d030b64f4584e" providerId="LiveId" clId="{71734FF0-E7BD-4E37-AB70-FA70FFC7C74A}" dt="2022-03-24T16:15:09.996" v="5548" actId="478"/>
          <ac:grpSpMkLst>
            <pc:docMk/>
            <pc:sldMk cId="1462894180" sldId="813"/>
            <ac:grpSpMk id="954" creationId="{B64D8203-0210-4845-A526-0AAD1FB8EDF7}"/>
          </ac:grpSpMkLst>
        </pc:grpChg>
        <pc:grpChg chg="del">
          <ac:chgData name="Thomas" userId="575d030b64f4584e" providerId="LiveId" clId="{71734FF0-E7BD-4E37-AB70-FA70FFC7C74A}" dt="2022-03-24T16:15:09.996" v="5548" actId="478"/>
          <ac:grpSpMkLst>
            <pc:docMk/>
            <pc:sldMk cId="1462894180" sldId="813"/>
            <ac:grpSpMk id="966" creationId="{4777488B-5758-46E2-B711-19EBA96FB29B}"/>
          </ac:grpSpMkLst>
        </pc:grpChg>
        <pc:grpChg chg="del">
          <ac:chgData name="Thomas" userId="575d030b64f4584e" providerId="LiveId" clId="{71734FF0-E7BD-4E37-AB70-FA70FFC7C74A}" dt="2022-03-24T16:15:09.996" v="5548" actId="478"/>
          <ac:grpSpMkLst>
            <pc:docMk/>
            <pc:sldMk cId="1462894180" sldId="813"/>
            <ac:grpSpMk id="977" creationId="{27E0CA02-0266-4AD1-B5FD-DF6F600610D6}"/>
          </ac:grpSpMkLst>
        </pc:grpChg>
        <pc:grpChg chg="del">
          <ac:chgData name="Thomas" userId="575d030b64f4584e" providerId="LiveId" clId="{71734FF0-E7BD-4E37-AB70-FA70FFC7C74A}" dt="2022-03-24T16:15:09.996" v="5548" actId="478"/>
          <ac:grpSpMkLst>
            <pc:docMk/>
            <pc:sldMk cId="1462894180" sldId="813"/>
            <ac:grpSpMk id="981" creationId="{EB9D23F7-CA02-4C6A-AE6E-0CC855C0AE20}"/>
          </ac:grpSpMkLst>
        </pc:grpChg>
        <pc:grpChg chg="del">
          <ac:chgData name="Thomas" userId="575d030b64f4584e" providerId="LiveId" clId="{71734FF0-E7BD-4E37-AB70-FA70FFC7C74A}" dt="2022-03-24T16:15:09.996" v="5548" actId="478"/>
          <ac:grpSpMkLst>
            <pc:docMk/>
            <pc:sldMk cId="1462894180" sldId="813"/>
            <ac:grpSpMk id="985" creationId="{530BD329-CBDB-4490-AE95-316F365F263F}"/>
          </ac:grpSpMkLst>
        </pc:grpChg>
        <pc:grpChg chg="del">
          <ac:chgData name="Thomas" userId="575d030b64f4584e" providerId="LiveId" clId="{71734FF0-E7BD-4E37-AB70-FA70FFC7C74A}" dt="2022-03-24T16:15:09.996" v="5548" actId="478"/>
          <ac:grpSpMkLst>
            <pc:docMk/>
            <pc:sldMk cId="1462894180" sldId="813"/>
            <ac:grpSpMk id="988" creationId="{AB1DE699-A303-4E2F-82CF-8C8EE75D95EB}"/>
          </ac:grpSpMkLst>
        </pc:grpChg>
        <pc:grpChg chg="del">
          <ac:chgData name="Thomas" userId="575d030b64f4584e" providerId="LiveId" clId="{71734FF0-E7BD-4E37-AB70-FA70FFC7C74A}" dt="2022-03-24T16:15:09.996" v="5548" actId="478"/>
          <ac:grpSpMkLst>
            <pc:docMk/>
            <pc:sldMk cId="1462894180" sldId="813"/>
            <ac:grpSpMk id="993" creationId="{F203EC2C-79FF-45C9-B88F-3D58CD5C45DE}"/>
          </ac:grpSpMkLst>
        </pc:grpChg>
      </pc:sldChg>
      <pc:sldChg chg="addSp delSp modSp add mod">
        <pc:chgData name="Thomas" userId="575d030b64f4584e" providerId="LiveId" clId="{71734FF0-E7BD-4E37-AB70-FA70FFC7C74A}" dt="2022-03-24T16:16:17.897" v="5581" actId="20577"/>
        <pc:sldMkLst>
          <pc:docMk/>
          <pc:sldMk cId="3788318249" sldId="814"/>
        </pc:sldMkLst>
        <pc:spChg chg="mod">
          <ac:chgData name="Thomas" userId="575d030b64f4584e" providerId="LiveId" clId="{71734FF0-E7BD-4E37-AB70-FA70FFC7C74A}" dt="2022-03-24T16:15:46.949" v="5554"/>
          <ac:spMkLst>
            <pc:docMk/>
            <pc:sldMk cId="3788318249" sldId="814"/>
            <ac:spMk id="213" creationId="{67B01718-C02C-4C6A-827C-F5D6854DE9EF}"/>
          </ac:spMkLst>
        </pc:spChg>
        <pc:spChg chg="mod">
          <ac:chgData name="Thomas" userId="575d030b64f4584e" providerId="LiveId" clId="{71734FF0-E7BD-4E37-AB70-FA70FFC7C74A}" dt="2022-03-24T16:15:46.949" v="5554"/>
          <ac:spMkLst>
            <pc:docMk/>
            <pc:sldMk cId="3788318249" sldId="814"/>
            <ac:spMk id="214" creationId="{C3DD700F-C660-4425-BF2F-A9413B1AF689}"/>
          </ac:spMkLst>
        </pc:spChg>
        <pc:spChg chg="mod">
          <ac:chgData name="Thomas" userId="575d030b64f4584e" providerId="LiveId" clId="{71734FF0-E7BD-4E37-AB70-FA70FFC7C74A}" dt="2022-03-24T16:15:46.949" v="5554"/>
          <ac:spMkLst>
            <pc:docMk/>
            <pc:sldMk cId="3788318249" sldId="814"/>
            <ac:spMk id="216" creationId="{15B499CB-248A-4E93-AF62-5050F0BF86D9}"/>
          </ac:spMkLst>
        </pc:spChg>
        <pc:spChg chg="mod">
          <ac:chgData name="Thomas" userId="575d030b64f4584e" providerId="LiveId" clId="{71734FF0-E7BD-4E37-AB70-FA70FFC7C74A}" dt="2022-03-24T16:15:46.949" v="5554"/>
          <ac:spMkLst>
            <pc:docMk/>
            <pc:sldMk cId="3788318249" sldId="814"/>
            <ac:spMk id="217" creationId="{E90F908A-6C11-49CF-B6C6-2383A8D46F89}"/>
          </ac:spMkLst>
        </pc:spChg>
        <pc:spChg chg="mod">
          <ac:chgData name="Thomas" userId="575d030b64f4584e" providerId="LiveId" clId="{71734FF0-E7BD-4E37-AB70-FA70FFC7C74A}" dt="2022-03-24T16:15:46.949" v="5554"/>
          <ac:spMkLst>
            <pc:docMk/>
            <pc:sldMk cId="3788318249" sldId="814"/>
            <ac:spMk id="219" creationId="{32A3E918-854E-4A45-BD6C-2AA0C37C6C99}"/>
          </ac:spMkLst>
        </pc:spChg>
        <pc:spChg chg="mod">
          <ac:chgData name="Thomas" userId="575d030b64f4584e" providerId="LiveId" clId="{71734FF0-E7BD-4E37-AB70-FA70FFC7C74A}" dt="2022-03-24T16:15:46.949" v="5554"/>
          <ac:spMkLst>
            <pc:docMk/>
            <pc:sldMk cId="3788318249" sldId="814"/>
            <ac:spMk id="220" creationId="{A2557042-D054-4199-83FA-CFA3EDEE99A7}"/>
          </ac:spMkLst>
        </pc:spChg>
        <pc:spChg chg="mod">
          <ac:chgData name="Thomas" userId="575d030b64f4584e" providerId="LiveId" clId="{71734FF0-E7BD-4E37-AB70-FA70FFC7C74A}" dt="2022-03-24T16:15:46.949" v="5554"/>
          <ac:spMkLst>
            <pc:docMk/>
            <pc:sldMk cId="3788318249" sldId="814"/>
            <ac:spMk id="222" creationId="{D11E7C6A-2497-4FBF-A46C-A8220E5A3E9A}"/>
          </ac:spMkLst>
        </pc:spChg>
        <pc:spChg chg="mod">
          <ac:chgData name="Thomas" userId="575d030b64f4584e" providerId="LiveId" clId="{71734FF0-E7BD-4E37-AB70-FA70FFC7C74A}" dt="2022-03-24T16:15:46.949" v="5554"/>
          <ac:spMkLst>
            <pc:docMk/>
            <pc:sldMk cId="3788318249" sldId="814"/>
            <ac:spMk id="223" creationId="{E357EE89-3101-46FC-9F17-149B340239D7}"/>
          </ac:spMkLst>
        </pc:spChg>
        <pc:spChg chg="mod">
          <ac:chgData name="Thomas" userId="575d030b64f4584e" providerId="LiveId" clId="{71734FF0-E7BD-4E37-AB70-FA70FFC7C74A}" dt="2022-03-24T16:15:46.949" v="5554"/>
          <ac:spMkLst>
            <pc:docMk/>
            <pc:sldMk cId="3788318249" sldId="814"/>
            <ac:spMk id="225" creationId="{54A5F6F1-C8A3-42DD-AD1C-239D688ABD08}"/>
          </ac:spMkLst>
        </pc:spChg>
        <pc:spChg chg="mod">
          <ac:chgData name="Thomas" userId="575d030b64f4584e" providerId="LiveId" clId="{71734FF0-E7BD-4E37-AB70-FA70FFC7C74A}" dt="2022-03-24T16:15:46.949" v="5554"/>
          <ac:spMkLst>
            <pc:docMk/>
            <pc:sldMk cId="3788318249" sldId="814"/>
            <ac:spMk id="226" creationId="{79383F8D-27EF-40B6-8119-A43EE49B9119}"/>
          </ac:spMkLst>
        </pc:spChg>
        <pc:spChg chg="mod">
          <ac:chgData name="Thomas" userId="575d030b64f4584e" providerId="LiveId" clId="{71734FF0-E7BD-4E37-AB70-FA70FFC7C74A}" dt="2022-03-24T16:15:46.949" v="5554"/>
          <ac:spMkLst>
            <pc:docMk/>
            <pc:sldMk cId="3788318249" sldId="814"/>
            <ac:spMk id="228" creationId="{D0DBFE02-A74A-457E-94A2-51D9265813A9}"/>
          </ac:spMkLst>
        </pc:spChg>
        <pc:spChg chg="mod">
          <ac:chgData name="Thomas" userId="575d030b64f4584e" providerId="LiveId" clId="{71734FF0-E7BD-4E37-AB70-FA70FFC7C74A}" dt="2022-03-24T16:15:46.949" v="5554"/>
          <ac:spMkLst>
            <pc:docMk/>
            <pc:sldMk cId="3788318249" sldId="814"/>
            <ac:spMk id="229" creationId="{C8726E72-14FE-4F3D-A45E-3E507B940D98}"/>
          </ac:spMkLst>
        </pc:spChg>
        <pc:spChg chg="mod">
          <ac:chgData name="Thomas" userId="575d030b64f4584e" providerId="LiveId" clId="{71734FF0-E7BD-4E37-AB70-FA70FFC7C74A}" dt="2022-03-24T16:15:46.949" v="5554"/>
          <ac:spMkLst>
            <pc:docMk/>
            <pc:sldMk cId="3788318249" sldId="814"/>
            <ac:spMk id="231" creationId="{B1A0BFB4-E38A-41B2-8A20-8A411593D363}"/>
          </ac:spMkLst>
        </pc:spChg>
        <pc:spChg chg="mod">
          <ac:chgData name="Thomas" userId="575d030b64f4584e" providerId="LiveId" clId="{71734FF0-E7BD-4E37-AB70-FA70FFC7C74A}" dt="2022-03-24T16:15:46.949" v="5554"/>
          <ac:spMkLst>
            <pc:docMk/>
            <pc:sldMk cId="3788318249" sldId="814"/>
            <ac:spMk id="232" creationId="{043BB48B-216E-4529-B6E4-E21B9CC9773E}"/>
          </ac:spMkLst>
        </pc:spChg>
        <pc:spChg chg="mod">
          <ac:chgData name="Thomas" userId="575d030b64f4584e" providerId="LiveId" clId="{71734FF0-E7BD-4E37-AB70-FA70FFC7C74A}" dt="2022-03-24T16:15:46.949" v="5554"/>
          <ac:spMkLst>
            <pc:docMk/>
            <pc:sldMk cId="3788318249" sldId="814"/>
            <ac:spMk id="233" creationId="{FEFB6300-6394-4F6A-B729-6FFE7022DBE9}"/>
          </ac:spMkLst>
        </pc:spChg>
        <pc:spChg chg="add del mod">
          <ac:chgData name="Thomas" userId="575d030b64f4584e" providerId="LiveId" clId="{71734FF0-E7BD-4E37-AB70-FA70FFC7C74A}" dt="2022-03-24T16:16:15.096" v="5573" actId="478"/>
          <ac:spMkLst>
            <pc:docMk/>
            <pc:sldMk cId="3788318249" sldId="814"/>
            <ac:spMk id="234" creationId="{105241B3-910A-42AB-A1E4-D545CA4051BD}"/>
          </ac:spMkLst>
        </pc:spChg>
        <pc:spChg chg="add del mod">
          <ac:chgData name="Thomas" userId="575d030b64f4584e" providerId="LiveId" clId="{71734FF0-E7BD-4E37-AB70-FA70FFC7C74A}" dt="2022-03-24T16:16:15.096" v="5573" actId="478"/>
          <ac:spMkLst>
            <pc:docMk/>
            <pc:sldMk cId="3788318249" sldId="814"/>
            <ac:spMk id="235" creationId="{E0369229-F9E8-436A-BAA3-19D1AFE96E94}"/>
          </ac:spMkLst>
        </pc:spChg>
        <pc:spChg chg="mod">
          <ac:chgData name="Thomas" userId="575d030b64f4584e" providerId="LiveId" clId="{71734FF0-E7BD-4E37-AB70-FA70FFC7C74A}" dt="2022-03-24T16:15:46.949" v="5554"/>
          <ac:spMkLst>
            <pc:docMk/>
            <pc:sldMk cId="3788318249" sldId="814"/>
            <ac:spMk id="237" creationId="{F122EF19-7078-46AB-BED8-DEF16B44E75E}"/>
          </ac:spMkLst>
        </pc:spChg>
        <pc:spChg chg="mod">
          <ac:chgData name="Thomas" userId="575d030b64f4584e" providerId="LiveId" clId="{71734FF0-E7BD-4E37-AB70-FA70FFC7C74A}" dt="2022-03-24T16:15:46.949" v="5554"/>
          <ac:spMkLst>
            <pc:docMk/>
            <pc:sldMk cId="3788318249" sldId="814"/>
            <ac:spMk id="238" creationId="{7FF39C01-485A-46C1-98BF-F4B383C7F7A2}"/>
          </ac:spMkLst>
        </pc:spChg>
        <pc:spChg chg="mod">
          <ac:chgData name="Thomas" userId="575d030b64f4584e" providerId="LiveId" clId="{71734FF0-E7BD-4E37-AB70-FA70FFC7C74A}" dt="2022-03-24T16:15:46.949" v="5554"/>
          <ac:spMkLst>
            <pc:docMk/>
            <pc:sldMk cId="3788318249" sldId="814"/>
            <ac:spMk id="240" creationId="{AB3D2164-7E87-4E79-B390-096D3307528C}"/>
          </ac:spMkLst>
        </pc:spChg>
        <pc:spChg chg="mod">
          <ac:chgData name="Thomas" userId="575d030b64f4584e" providerId="LiveId" clId="{71734FF0-E7BD-4E37-AB70-FA70FFC7C74A}" dt="2022-03-24T16:15:46.949" v="5554"/>
          <ac:spMkLst>
            <pc:docMk/>
            <pc:sldMk cId="3788318249" sldId="814"/>
            <ac:spMk id="241" creationId="{6DF3F5C1-B2FE-435A-9BB5-A223AC5589D7}"/>
          </ac:spMkLst>
        </pc:spChg>
        <pc:spChg chg="mod">
          <ac:chgData name="Thomas" userId="575d030b64f4584e" providerId="LiveId" clId="{71734FF0-E7BD-4E37-AB70-FA70FFC7C74A}" dt="2022-03-24T16:15:46.949" v="5554"/>
          <ac:spMkLst>
            <pc:docMk/>
            <pc:sldMk cId="3788318249" sldId="814"/>
            <ac:spMk id="242" creationId="{44C3F9A0-C337-4C5D-A3B5-D71D3942D158}"/>
          </ac:spMkLst>
        </pc:spChg>
        <pc:spChg chg="mod">
          <ac:chgData name="Thomas" userId="575d030b64f4584e" providerId="LiveId" clId="{71734FF0-E7BD-4E37-AB70-FA70FFC7C74A}" dt="2022-03-24T16:15:46.949" v="5554"/>
          <ac:spMkLst>
            <pc:docMk/>
            <pc:sldMk cId="3788318249" sldId="814"/>
            <ac:spMk id="243" creationId="{7AA08E73-5530-4D23-AF7E-7EA638120D0A}"/>
          </ac:spMkLst>
        </pc:spChg>
        <pc:spChg chg="mod">
          <ac:chgData name="Thomas" userId="575d030b64f4584e" providerId="LiveId" clId="{71734FF0-E7BD-4E37-AB70-FA70FFC7C74A}" dt="2022-03-24T16:15:46.949" v="5554"/>
          <ac:spMkLst>
            <pc:docMk/>
            <pc:sldMk cId="3788318249" sldId="814"/>
            <ac:spMk id="244" creationId="{8FB9CF64-F3D2-4DF5-9540-0C3662850982}"/>
          </ac:spMkLst>
        </pc:spChg>
        <pc:spChg chg="mod">
          <ac:chgData name="Thomas" userId="575d030b64f4584e" providerId="LiveId" clId="{71734FF0-E7BD-4E37-AB70-FA70FFC7C74A}" dt="2022-03-24T16:15:46.949" v="5554"/>
          <ac:spMkLst>
            <pc:docMk/>
            <pc:sldMk cId="3788318249" sldId="814"/>
            <ac:spMk id="245" creationId="{B8A9CB22-A1A4-4F61-8125-FFC4600F57ED}"/>
          </ac:spMkLst>
        </pc:spChg>
        <pc:spChg chg="mod">
          <ac:chgData name="Thomas" userId="575d030b64f4584e" providerId="LiveId" clId="{71734FF0-E7BD-4E37-AB70-FA70FFC7C74A}" dt="2022-03-24T16:15:46.949" v="5554"/>
          <ac:spMkLst>
            <pc:docMk/>
            <pc:sldMk cId="3788318249" sldId="814"/>
            <ac:spMk id="246" creationId="{D02A38E9-DFE7-48C0-8393-4DAA18C8DC80}"/>
          </ac:spMkLst>
        </pc:spChg>
        <pc:spChg chg="mod">
          <ac:chgData name="Thomas" userId="575d030b64f4584e" providerId="LiveId" clId="{71734FF0-E7BD-4E37-AB70-FA70FFC7C74A}" dt="2022-03-24T16:15:46.949" v="5554"/>
          <ac:spMkLst>
            <pc:docMk/>
            <pc:sldMk cId="3788318249" sldId="814"/>
            <ac:spMk id="248" creationId="{1782AAD6-3895-4D34-B99F-13D6CE76B659}"/>
          </ac:spMkLst>
        </pc:spChg>
        <pc:spChg chg="mod">
          <ac:chgData name="Thomas" userId="575d030b64f4584e" providerId="LiveId" clId="{71734FF0-E7BD-4E37-AB70-FA70FFC7C74A}" dt="2022-03-24T16:15:46.949" v="5554"/>
          <ac:spMkLst>
            <pc:docMk/>
            <pc:sldMk cId="3788318249" sldId="814"/>
            <ac:spMk id="249" creationId="{CFA4A2AF-72C1-4C8A-8F87-B47F37D75A4B}"/>
          </ac:spMkLst>
        </pc:spChg>
        <pc:spChg chg="add del mod">
          <ac:chgData name="Thomas" userId="575d030b64f4584e" providerId="LiveId" clId="{71734FF0-E7BD-4E37-AB70-FA70FFC7C74A}" dt="2022-03-24T16:16:15.096" v="5573" actId="478"/>
          <ac:spMkLst>
            <pc:docMk/>
            <pc:sldMk cId="3788318249" sldId="814"/>
            <ac:spMk id="250" creationId="{ED2EEA15-DF76-48EC-814A-58A25318536A}"/>
          </ac:spMkLst>
        </pc:spChg>
        <pc:spChg chg="add del mod">
          <ac:chgData name="Thomas" userId="575d030b64f4584e" providerId="LiveId" clId="{71734FF0-E7BD-4E37-AB70-FA70FFC7C74A}" dt="2022-03-24T16:16:15.096" v="5573" actId="478"/>
          <ac:spMkLst>
            <pc:docMk/>
            <pc:sldMk cId="3788318249" sldId="814"/>
            <ac:spMk id="251" creationId="{2EAABBA6-D8E5-4B77-A5BD-B2614934535E}"/>
          </ac:spMkLst>
        </pc:spChg>
        <pc:spChg chg="add del mod">
          <ac:chgData name="Thomas" userId="575d030b64f4584e" providerId="LiveId" clId="{71734FF0-E7BD-4E37-AB70-FA70FFC7C74A}" dt="2022-03-24T16:16:15.096" v="5573" actId="478"/>
          <ac:spMkLst>
            <pc:docMk/>
            <pc:sldMk cId="3788318249" sldId="814"/>
            <ac:spMk id="252" creationId="{64BD8B5D-7F9F-485D-B29D-388C247BD5C7}"/>
          </ac:spMkLst>
        </pc:spChg>
        <pc:spChg chg="mod">
          <ac:chgData name="Thomas" userId="575d030b64f4584e" providerId="LiveId" clId="{71734FF0-E7BD-4E37-AB70-FA70FFC7C74A}" dt="2022-03-24T16:15:46.949" v="5554"/>
          <ac:spMkLst>
            <pc:docMk/>
            <pc:sldMk cId="3788318249" sldId="814"/>
            <ac:spMk id="254" creationId="{8643C540-8A49-4570-B939-D9E54E09B8FD}"/>
          </ac:spMkLst>
        </pc:spChg>
        <pc:spChg chg="mod">
          <ac:chgData name="Thomas" userId="575d030b64f4584e" providerId="LiveId" clId="{71734FF0-E7BD-4E37-AB70-FA70FFC7C74A}" dt="2022-03-24T16:15:46.949" v="5554"/>
          <ac:spMkLst>
            <pc:docMk/>
            <pc:sldMk cId="3788318249" sldId="814"/>
            <ac:spMk id="255" creationId="{9A548920-5829-43A5-BA1E-9EBBF5D6449C}"/>
          </ac:spMkLst>
        </pc:spChg>
        <pc:spChg chg="mod">
          <ac:chgData name="Thomas" userId="575d030b64f4584e" providerId="LiveId" clId="{71734FF0-E7BD-4E37-AB70-FA70FFC7C74A}" dt="2022-03-24T16:15:46.949" v="5554"/>
          <ac:spMkLst>
            <pc:docMk/>
            <pc:sldMk cId="3788318249" sldId="814"/>
            <ac:spMk id="257" creationId="{3D8891FA-ADCA-42AE-BA64-E186C98464B7}"/>
          </ac:spMkLst>
        </pc:spChg>
        <pc:spChg chg="mod">
          <ac:chgData name="Thomas" userId="575d030b64f4584e" providerId="LiveId" clId="{71734FF0-E7BD-4E37-AB70-FA70FFC7C74A}" dt="2022-03-24T16:15:46.949" v="5554"/>
          <ac:spMkLst>
            <pc:docMk/>
            <pc:sldMk cId="3788318249" sldId="814"/>
            <ac:spMk id="258" creationId="{24848696-12B7-4B00-BB52-E86DD7150E25}"/>
          </ac:spMkLst>
        </pc:spChg>
        <pc:spChg chg="mod">
          <ac:chgData name="Thomas" userId="575d030b64f4584e" providerId="LiveId" clId="{71734FF0-E7BD-4E37-AB70-FA70FFC7C74A}" dt="2022-03-24T16:15:46.949" v="5554"/>
          <ac:spMkLst>
            <pc:docMk/>
            <pc:sldMk cId="3788318249" sldId="814"/>
            <ac:spMk id="260" creationId="{26B4ED7F-5027-4EA0-8827-C863B58281D2}"/>
          </ac:spMkLst>
        </pc:spChg>
        <pc:spChg chg="mod">
          <ac:chgData name="Thomas" userId="575d030b64f4584e" providerId="LiveId" clId="{71734FF0-E7BD-4E37-AB70-FA70FFC7C74A}" dt="2022-03-24T16:15:46.949" v="5554"/>
          <ac:spMkLst>
            <pc:docMk/>
            <pc:sldMk cId="3788318249" sldId="814"/>
            <ac:spMk id="261" creationId="{B55F981F-63F6-412B-A811-09858C9BB76E}"/>
          </ac:spMkLst>
        </pc:spChg>
        <pc:spChg chg="mod">
          <ac:chgData name="Thomas" userId="575d030b64f4584e" providerId="LiveId" clId="{71734FF0-E7BD-4E37-AB70-FA70FFC7C74A}" dt="2022-03-24T16:15:46.949" v="5554"/>
          <ac:spMkLst>
            <pc:docMk/>
            <pc:sldMk cId="3788318249" sldId="814"/>
            <ac:spMk id="263" creationId="{F6CD7B85-8CB4-4558-82D2-C8D44EB1E76A}"/>
          </ac:spMkLst>
        </pc:spChg>
        <pc:spChg chg="mod">
          <ac:chgData name="Thomas" userId="575d030b64f4584e" providerId="LiveId" clId="{71734FF0-E7BD-4E37-AB70-FA70FFC7C74A}" dt="2022-03-24T16:15:46.949" v="5554"/>
          <ac:spMkLst>
            <pc:docMk/>
            <pc:sldMk cId="3788318249" sldId="814"/>
            <ac:spMk id="264" creationId="{89E276D8-06FF-4A00-8299-8340FE3B56A0}"/>
          </ac:spMkLst>
        </pc:spChg>
        <pc:spChg chg="mod">
          <ac:chgData name="Thomas" userId="575d030b64f4584e" providerId="LiveId" clId="{71734FF0-E7BD-4E37-AB70-FA70FFC7C74A}" dt="2022-03-24T16:15:46.949" v="5554"/>
          <ac:spMkLst>
            <pc:docMk/>
            <pc:sldMk cId="3788318249" sldId="814"/>
            <ac:spMk id="266" creationId="{09E57381-A7A1-4A91-B27D-B4A9B70694E4}"/>
          </ac:spMkLst>
        </pc:spChg>
        <pc:spChg chg="mod">
          <ac:chgData name="Thomas" userId="575d030b64f4584e" providerId="LiveId" clId="{71734FF0-E7BD-4E37-AB70-FA70FFC7C74A}" dt="2022-03-24T16:15:46.949" v="5554"/>
          <ac:spMkLst>
            <pc:docMk/>
            <pc:sldMk cId="3788318249" sldId="814"/>
            <ac:spMk id="267" creationId="{BA543785-180F-421F-890C-B53CA2000042}"/>
          </ac:spMkLst>
        </pc:spChg>
        <pc:spChg chg="add del mod">
          <ac:chgData name="Thomas" userId="575d030b64f4584e" providerId="LiveId" clId="{71734FF0-E7BD-4E37-AB70-FA70FFC7C74A}" dt="2022-03-24T16:16:15.096" v="5573" actId="478"/>
          <ac:spMkLst>
            <pc:docMk/>
            <pc:sldMk cId="3788318249" sldId="814"/>
            <ac:spMk id="268" creationId="{65FA84DE-D2BF-487E-A0E4-E98C8625D413}"/>
          </ac:spMkLst>
        </pc:spChg>
        <pc:spChg chg="mod">
          <ac:chgData name="Thomas" userId="575d030b64f4584e" providerId="LiveId" clId="{71734FF0-E7BD-4E37-AB70-FA70FFC7C74A}" dt="2022-03-24T16:15:46.949" v="5554"/>
          <ac:spMkLst>
            <pc:docMk/>
            <pc:sldMk cId="3788318249" sldId="814"/>
            <ac:spMk id="270" creationId="{873E7750-CD24-44A0-BFF2-9305552DCAEE}"/>
          </ac:spMkLst>
        </pc:spChg>
        <pc:spChg chg="mod">
          <ac:chgData name="Thomas" userId="575d030b64f4584e" providerId="LiveId" clId="{71734FF0-E7BD-4E37-AB70-FA70FFC7C74A}" dt="2022-03-24T16:15:46.949" v="5554"/>
          <ac:spMkLst>
            <pc:docMk/>
            <pc:sldMk cId="3788318249" sldId="814"/>
            <ac:spMk id="271" creationId="{D2C01370-1F60-4668-B4DB-EB65F3B734CB}"/>
          </ac:spMkLst>
        </pc:spChg>
        <pc:spChg chg="mod">
          <ac:chgData name="Thomas" userId="575d030b64f4584e" providerId="LiveId" clId="{71734FF0-E7BD-4E37-AB70-FA70FFC7C74A}" dt="2022-03-24T16:15:46.949" v="5554"/>
          <ac:spMkLst>
            <pc:docMk/>
            <pc:sldMk cId="3788318249" sldId="814"/>
            <ac:spMk id="273" creationId="{F64AA634-9D16-4ED0-95FC-4A87491F1FCF}"/>
          </ac:spMkLst>
        </pc:spChg>
        <pc:spChg chg="mod">
          <ac:chgData name="Thomas" userId="575d030b64f4584e" providerId="LiveId" clId="{71734FF0-E7BD-4E37-AB70-FA70FFC7C74A}" dt="2022-03-24T16:15:46.949" v="5554"/>
          <ac:spMkLst>
            <pc:docMk/>
            <pc:sldMk cId="3788318249" sldId="814"/>
            <ac:spMk id="274" creationId="{8E5950A3-4E61-4D14-B285-8D664C8CF723}"/>
          </ac:spMkLst>
        </pc:spChg>
        <pc:spChg chg="mod">
          <ac:chgData name="Thomas" userId="575d030b64f4584e" providerId="LiveId" clId="{71734FF0-E7BD-4E37-AB70-FA70FFC7C74A}" dt="2022-03-24T16:15:46.949" v="5554"/>
          <ac:spMkLst>
            <pc:docMk/>
            <pc:sldMk cId="3788318249" sldId="814"/>
            <ac:spMk id="275" creationId="{4A98483A-56B2-46B3-AE74-B1AFE6AC2A90}"/>
          </ac:spMkLst>
        </pc:spChg>
        <pc:spChg chg="mod">
          <ac:chgData name="Thomas" userId="575d030b64f4584e" providerId="LiveId" clId="{71734FF0-E7BD-4E37-AB70-FA70FFC7C74A}" dt="2022-03-24T16:15:46.949" v="5554"/>
          <ac:spMkLst>
            <pc:docMk/>
            <pc:sldMk cId="3788318249" sldId="814"/>
            <ac:spMk id="277" creationId="{005BAC35-199F-4086-8EF6-1670C768DDA1}"/>
          </ac:spMkLst>
        </pc:spChg>
        <pc:spChg chg="mod">
          <ac:chgData name="Thomas" userId="575d030b64f4584e" providerId="LiveId" clId="{71734FF0-E7BD-4E37-AB70-FA70FFC7C74A}" dt="2022-03-24T16:15:46.949" v="5554"/>
          <ac:spMkLst>
            <pc:docMk/>
            <pc:sldMk cId="3788318249" sldId="814"/>
            <ac:spMk id="278" creationId="{C83E86A8-D78F-437E-A5CD-6638B8037381}"/>
          </ac:spMkLst>
        </pc:spChg>
        <pc:spChg chg="mod">
          <ac:chgData name="Thomas" userId="575d030b64f4584e" providerId="LiveId" clId="{71734FF0-E7BD-4E37-AB70-FA70FFC7C74A}" dt="2022-03-24T16:15:46.949" v="5554"/>
          <ac:spMkLst>
            <pc:docMk/>
            <pc:sldMk cId="3788318249" sldId="814"/>
            <ac:spMk id="279" creationId="{0D956329-40EC-4F7D-8580-0ADAC63FE2D8}"/>
          </ac:spMkLst>
        </pc:spChg>
        <pc:spChg chg="mod">
          <ac:chgData name="Thomas" userId="575d030b64f4584e" providerId="LiveId" clId="{71734FF0-E7BD-4E37-AB70-FA70FFC7C74A}" dt="2022-03-24T16:15:46.949" v="5554"/>
          <ac:spMkLst>
            <pc:docMk/>
            <pc:sldMk cId="3788318249" sldId="814"/>
            <ac:spMk id="281" creationId="{EB910A22-E8F9-4FD1-9168-F6AB8A1E934E}"/>
          </ac:spMkLst>
        </pc:spChg>
        <pc:spChg chg="mod">
          <ac:chgData name="Thomas" userId="575d030b64f4584e" providerId="LiveId" clId="{71734FF0-E7BD-4E37-AB70-FA70FFC7C74A}" dt="2022-03-24T16:15:46.949" v="5554"/>
          <ac:spMkLst>
            <pc:docMk/>
            <pc:sldMk cId="3788318249" sldId="814"/>
            <ac:spMk id="282" creationId="{73FF1D8F-19E9-4C2E-9CC8-2E034C68F0A7}"/>
          </ac:spMkLst>
        </pc:spChg>
        <pc:spChg chg="mod">
          <ac:chgData name="Thomas" userId="575d030b64f4584e" providerId="LiveId" clId="{71734FF0-E7BD-4E37-AB70-FA70FFC7C74A}" dt="2022-03-24T16:15:46.949" v="5554"/>
          <ac:spMkLst>
            <pc:docMk/>
            <pc:sldMk cId="3788318249" sldId="814"/>
            <ac:spMk id="283" creationId="{BD20F26B-05C8-4B42-A4C5-D7CE784CEE25}"/>
          </ac:spMkLst>
        </pc:spChg>
        <pc:spChg chg="mod">
          <ac:chgData name="Thomas" userId="575d030b64f4584e" providerId="LiveId" clId="{71734FF0-E7BD-4E37-AB70-FA70FFC7C74A}" dt="2022-03-24T16:15:46.949" v="5554"/>
          <ac:spMkLst>
            <pc:docMk/>
            <pc:sldMk cId="3788318249" sldId="814"/>
            <ac:spMk id="284" creationId="{96D27916-FE6F-46CF-B763-69B6893A9258}"/>
          </ac:spMkLst>
        </pc:spChg>
        <pc:spChg chg="mod">
          <ac:chgData name="Thomas" userId="575d030b64f4584e" providerId="LiveId" clId="{71734FF0-E7BD-4E37-AB70-FA70FFC7C74A}" dt="2022-03-24T16:15:46.949" v="5554"/>
          <ac:spMkLst>
            <pc:docMk/>
            <pc:sldMk cId="3788318249" sldId="814"/>
            <ac:spMk id="285" creationId="{589045EB-F5AB-41C2-BA40-84E4CDE222F2}"/>
          </ac:spMkLst>
        </pc:spChg>
        <pc:spChg chg="add del mod">
          <ac:chgData name="Thomas" userId="575d030b64f4584e" providerId="LiveId" clId="{71734FF0-E7BD-4E37-AB70-FA70FFC7C74A}" dt="2022-03-24T16:16:15.096" v="5573" actId="478"/>
          <ac:spMkLst>
            <pc:docMk/>
            <pc:sldMk cId="3788318249" sldId="814"/>
            <ac:spMk id="286" creationId="{A6CDB1A2-C069-4F10-9D16-A1D050B47892}"/>
          </ac:spMkLst>
        </pc:spChg>
        <pc:spChg chg="add del mod">
          <ac:chgData name="Thomas" userId="575d030b64f4584e" providerId="LiveId" clId="{71734FF0-E7BD-4E37-AB70-FA70FFC7C74A}" dt="2022-03-24T16:16:15.096" v="5573" actId="478"/>
          <ac:spMkLst>
            <pc:docMk/>
            <pc:sldMk cId="3788318249" sldId="814"/>
            <ac:spMk id="287" creationId="{6019FDA8-4BA4-4CE9-8F2C-87BD83838245}"/>
          </ac:spMkLst>
        </pc:spChg>
        <pc:spChg chg="mod">
          <ac:chgData name="Thomas" userId="575d030b64f4584e" providerId="LiveId" clId="{71734FF0-E7BD-4E37-AB70-FA70FFC7C74A}" dt="2022-03-24T16:15:46.949" v="5554"/>
          <ac:spMkLst>
            <pc:docMk/>
            <pc:sldMk cId="3788318249" sldId="814"/>
            <ac:spMk id="289" creationId="{7D7560E4-7F61-4D3B-A5C3-AD014286B0B1}"/>
          </ac:spMkLst>
        </pc:spChg>
        <pc:spChg chg="mod">
          <ac:chgData name="Thomas" userId="575d030b64f4584e" providerId="LiveId" clId="{71734FF0-E7BD-4E37-AB70-FA70FFC7C74A}" dt="2022-03-24T16:15:46.949" v="5554"/>
          <ac:spMkLst>
            <pc:docMk/>
            <pc:sldMk cId="3788318249" sldId="814"/>
            <ac:spMk id="290" creationId="{568AFE87-1C7F-479C-8293-438C445E33B8}"/>
          </ac:spMkLst>
        </pc:spChg>
        <pc:spChg chg="mod">
          <ac:chgData name="Thomas" userId="575d030b64f4584e" providerId="LiveId" clId="{71734FF0-E7BD-4E37-AB70-FA70FFC7C74A}" dt="2022-03-24T16:15:46.949" v="5554"/>
          <ac:spMkLst>
            <pc:docMk/>
            <pc:sldMk cId="3788318249" sldId="814"/>
            <ac:spMk id="291" creationId="{85212FAA-6999-4431-9CF7-F96D0C24A458}"/>
          </ac:spMkLst>
        </pc:spChg>
        <pc:spChg chg="mod">
          <ac:chgData name="Thomas" userId="575d030b64f4584e" providerId="LiveId" clId="{71734FF0-E7BD-4E37-AB70-FA70FFC7C74A}" dt="2022-03-24T16:15:46.949" v="5554"/>
          <ac:spMkLst>
            <pc:docMk/>
            <pc:sldMk cId="3788318249" sldId="814"/>
            <ac:spMk id="292" creationId="{548D24B5-ECB7-42CA-AD59-11D7DA6DDFAC}"/>
          </ac:spMkLst>
        </pc:spChg>
        <pc:spChg chg="add del mod">
          <ac:chgData name="Thomas" userId="575d030b64f4584e" providerId="LiveId" clId="{71734FF0-E7BD-4E37-AB70-FA70FFC7C74A}" dt="2022-03-24T16:16:15.096" v="5573" actId="478"/>
          <ac:spMkLst>
            <pc:docMk/>
            <pc:sldMk cId="3788318249" sldId="814"/>
            <ac:spMk id="293" creationId="{740DF02B-1474-4912-A7A9-AB8EE5B76908}"/>
          </ac:spMkLst>
        </pc:spChg>
        <pc:spChg chg="mod">
          <ac:chgData name="Thomas" userId="575d030b64f4584e" providerId="LiveId" clId="{71734FF0-E7BD-4E37-AB70-FA70FFC7C74A}" dt="2022-03-24T16:15:46.949" v="5554"/>
          <ac:spMkLst>
            <pc:docMk/>
            <pc:sldMk cId="3788318249" sldId="814"/>
            <ac:spMk id="295" creationId="{C22F8269-9914-4D11-A013-FCD1FA40A010}"/>
          </ac:spMkLst>
        </pc:spChg>
        <pc:spChg chg="mod">
          <ac:chgData name="Thomas" userId="575d030b64f4584e" providerId="LiveId" clId="{71734FF0-E7BD-4E37-AB70-FA70FFC7C74A}" dt="2022-03-24T16:15:46.949" v="5554"/>
          <ac:spMkLst>
            <pc:docMk/>
            <pc:sldMk cId="3788318249" sldId="814"/>
            <ac:spMk id="296" creationId="{DFE1F61A-62AE-40EC-A5E0-B64CC078315D}"/>
          </ac:spMkLst>
        </pc:spChg>
        <pc:spChg chg="mod">
          <ac:chgData name="Thomas" userId="575d030b64f4584e" providerId="LiveId" clId="{71734FF0-E7BD-4E37-AB70-FA70FFC7C74A}" dt="2022-03-24T16:15:46.949" v="5554"/>
          <ac:spMkLst>
            <pc:docMk/>
            <pc:sldMk cId="3788318249" sldId="814"/>
            <ac:spMk id="297" creationId="{034DEDB0-75A7-42CD-90F0-35896382375A}"/>
          </ac:spMkLst>
        </pc:spChg>
        <pc:spChg chg="add del mod">
          <ac:chgData name="Thomas" userId="575d030b64f4584e" providerId="LiveId" clId="{71734FF0-E7BD-4E37-AB70-FA70FFC7C74A}" dt="2022-03-24T16:16:15.096" v="5573" actId="478"/>
          <ac:spMkLst>
            <pc:docMk/>
            <pc:sldMk cId="3788318249" sldId="814"/>
            <ac:spMk id="298" creationId="{7886F854-601F-46A6-BC84-80F12E154620}"/>
          </ac:spMkLst>
        </pc:spChg>
        <pc:spChg chg="mod">
          <ac:chgData name="Thomas" userId="575d030b64f4584e" providerId="LiveId" clId="{71734FF0-E7BD-4E37-AB70-FA70FFC7C74A}" dt="2022-03-24T16:15:46.949" v="5554"/>
          <ac:spMkLst>
            <pc:docMk/>
            <pc:sldMk cId="3788318249" sldId="814"/>
            <ac:spMk id="300" creationId="{222FA385-466B-47A4-99E6-5A17346213F7}"/>
          </ac:spMkLst>
        </pc:spChg>
        <pc:spChg chg="mod">
          <ac:chgData name="Thomas" userId="575d030b64f4584e" providerId="LiveId" clId="{71734FF0-E7BD-4E37-AB70-FA70FFC7C74A}" dt="2022-03-24T16:15:46.949" v="5554"/>
          <ac:spMkLst>
            <pc:docMk/>
            <pc:sldMk cId="3788318249" sldId="814"/>
            <ac:spMk id="301" creationId="{C45508D7-B182-4D74-864A-2F01BAE18D34}"/>
          </ac:spMkLst>
        </pc:spChg>
        <pc:spChg chg="mod">
          <ac:chgData name="Thomas" userId="575d030b64f4584e" providerId="LiveId" clId="{71734FF0-E7BD-4E37-AB70-FA70FFC7C74A}" dt="2022-03-24T16:15:46.949" v="5554"/>
          <ac:spMkLst>
            <pc:docMk/>
            <pc:sldMk cId="3788318249" sldId="814"/>
            <ac:spMk id="302" creationId="{7E1FCB04-6AA6-4FBC-A594-216C959DEA94}"/>
          </ac:spMkLst>
        </pc:spChg>
        <pc:spChg chg="mod">
          <ac:chgData name="Thomas" userId="575d030b64f4584e" providerId="LiveId" clId="{71734FF0-E7BD-4E37-AB70-FA70FFC7C74A}" dt="2022-03-24T16:15:46.949" v="5554"/>
          <ac:spMkLst>
            <pc:docMk/>
            <pc:sldMk cId="3788318249" sldId="814"/>
            <ac:spMk id="303" creationId="{716BCE0F-FC64-4DD9-89D4-894281C34FB4}"/>
          </ac:spMkLst>
        </pc:spChg>
        <pc:spChg chg="mod">
          <ac:chgData name="Thomas" userId="575d030b64f4584e" providerId="LiveId" clId="{71734FF0-E7BD-4E37-AB70-FA70FFC7C74A}" dt="2022-03-24T16:15:46.949" v="5554"/>
          <ac:spMkLst>
            <pc:docMk/>
            <pc:sldMk cId="3788318249" sldId="814"/>
            <ac:spMk id="305" creationId="{DDCDE40F-42E1-495B-9C20-B65C26465485}"/>
          </ac:spMkLst>
        </pc:spChg>
        <pc:spChg chg="mod">
          <ac:chgData name="Thomas" userId="575d030b64f4584e" providerId="LiveId" clId="{71734FF0-E7BD-4E37-AB70-FA70FFC7C74A}" dt="2022-03-24T16:15:46.949" v="5554"/>
          <ac:spMkLst>
            <pc:docMk/>
            <pc:sldMk cId="3788318249" sldId="814"/>
            <ac:spMk id="306" creationId="{A4B2EA32-9FD2-42ED-B291-1A8ECFF2E57E}"/>
          </ac:spMkLst>
        </pc:spChg>
        <pc:spChg chg="mod">
          <ac:chgData name="Thomas" userId="575d030b64f4584e" providerId="LiveId" clId="{71734FF0-E7BD-4E37-AB70-FA70FFC7C74A}" dt="2022-03-24T16:15:46.949" v="5554"/>
          <ac:spMkLst>
            <pc:docMk/>
            <pc:sldMk cId="3788318249" sldId="814"/>
            <ac:spMk id="307" creationId="{62CF3F8F-EBE4-49DE-A03B-3BC934D60809}"/>
          </ac:spMkLst>
        </pc:spChg>
        <pc:spChg chg="mod">
          <ac:chgData name="Thomas" userId="575d030b64f4584e" providerId="LiveId" clId="{71734FF0-E7BD-4E37-AB70-FA70FFC7C74A}" dt="2022-03-24T16:15:46.949" v="5554"/>
          <ac:spMkLst>
            <pc:docMk/>
            <pc:sldMk cId="3788318249" sldId="814"/>
            <ac:spMk id="309" creationId="{237D6CAF-CB4A-4D41-AB35-2C777197ABA9}"/>
          </ac:spMkLst>
        </pc:spChg>
        <pc:spChg chg="mod">
          <ac:chgData name="Thomas" userId="575d030b64f4584e" providerId="LiveId" clId="{71734FF0-E7BD-4E37-AB70-FA70FFC7C74A}" dt="2022-03-24T16:15:46.949" v="5554"/>
          <ac:spMkLst>
            <pc:docMk/>
            <pc:sldMk cId="3788318249" sldId="814"/>
            <ac:spMk id="310" creationId="{3CF1D27C-2301-4D6C-B23B-D7E218BBCD4B}"/>
          </ac:spMkLst>
        </pc:spChg>
        <pc:spChg chg="add del mod">
          <ac:chgData name="Thomas" userId="575d030b64f4584e" providerId="LiveId" clId="{71734FF0-E7BD-4E37-AB70-FA70FFC7C74A}" dt="2022-03-24T16:16:15.096" v="5573" actId="478"/>
          <ac:spMkLst>
            <pc:docMk/>
            <pc:sldMk cId="3788318249" sldId="814"/>
            <ac:spMk id="311" creationId="{CF109758-D4FB-4883-BDD1-AE7F5A5C249C}"/>
          </ac:spMkLst>
        </pc:spChg>
        <pc:spChg chg="mod">
          <ac:chgData name="Thomas" userId="575d030b64f4584e" providerId="LiveId" clId="{71734FF0-E7BD-4E37-AB70-FA70FFC7C74A}" dt="2022-03-24T16:15:46.949" v="5554"/>
          <ac:spMkLst>
            <pc:docMk/>
            <pc:sldMk cId="3788318249" sldId="814"/>
            <ac:spMk id="313" creationId="{30017975-09B5-4FA2-82B8-4848095DD28E}"/>
          </ac:spMkLst>
        </pc:spChg>
        <pc:spChg chg="mod">
          <ac:chgData name="Thomas" userId="575d030b64f4584e" providerId="LiveId" clId="{71734FF0-E7BD-4E37-AB70-FA70FFC7C74A}" dt="2022-03-24T16:15:46.949" v="5554"/>
          <ac:spMkLst>
            <pc:docMk/>
            <pc:sldMk cId="3788318249" sldId="814"/>
            <ac:spMk id="314" creationId="{1E670352-673E-4977-858A-7489CAF63EFF}"/>
          </ac:spMkLst>
        </pc:spChg>
        <pc:spChg chg="mod">
          <ac:chgData name="Thomas" userId="575d030b64f4584e" providerId="LiveId" clId="{71734FF0-E7BD-4E37-AB70-FA70FFC7C74A}" dt="2022-03-24T16:15:46.949" v="5554"/>
          <ac:spMkLst>
            <pc:docMk/>
            <pc:sldMk cId="3788318249" sldId="814"/>
            <ac:spMk id="316" creationId="{BA881BE1-A88D-4863-8D26-729C14CD1D55}"/>
          </ac:spMkLst>
        </pc:spChg>
        <pc:spChg chg="mod">
          <ac:chgData name="Thomas" userId="575d030b64f4584e" providerId="LiveId" clId="{71734FF0-E7BD-4E37-AB70-FA70FFC7C74A}" dt="2022-03-24T16:15:46.949" v="5554"/>
          <ac:spMkLst>
            <pc:docMk/>
            <pc:sldMk cId="3788318249" sldId="814"/>
            <ac:spMk id="317" creationId="{5F650E92-475A-4A3B-88F1-8C464E0394B0}"/>
          </ac:spMkLst>
        </pc:spChg>
        <pc:spChg chg="mod">
          <ac:chgData name="Thomas" userId="575d030b64f4584e" providerId="LiveId" clId="{71734FF0-E7BD-4E37-AB70-FA70FFC7C74A}" dt="2022-03-24T16:15:46.949" v="5554"/>
          <ac:spMkLst>
            <pc:docMk/>
            <pc:sldMk cId="3788318249" sldId="814"/>
            <ac:spMk id="318" creationId="{87A67B20-4B5D-4B93-899C-64185E16E440}"/>
          </ac:spMkLst>
        </pc:spChg>
        <pc:spChg chg="mod">
          <ac:chgData name="Thomas" userId="575d030b64f4584e" providerId="LiveId" clId="{71734FF0-E7BD-4E37-AB70-FA70FFC7C74A}" dt="2022-03-24T16:15:46.949" v="5554"/>
          <ac:spMkLst>
            <pc:docMk/>
            <pc:sldMk cId="3788318249" sldId="814"/>
            <ac:spMk id="319" creationId="{44E58BD1-434E-4685-9845-7B5CB234E762}"/>
          </ac:spMkLst>
        </pc:spChg>
        <pc:spChg chg="mod">
          <ac:chgData name="Thomas" userId="575d030b64f4584e" providerId="LiveId" clId="{71734FF0-E7BD-4E37-AB70-FA70FFC7C74A}" dt="2022-03-24T16:15:46.949" v="5554"/>
          <ac:spMkLst>
            <pc:docMk/>
            <pc:sldMk cId="3788318249" sldId="814"/>
            <ac:spMk id="321" creationId="{5B92CD73-61F2-4476-97F3-608A5E9B05D3}"/>
          </ac:spMkLst>
        </pc:spChg>
        <pc:spChg chg="mod">
          <ac:chgData name="Thomas" userId="575d030b64f4584e" providerId="LiveId" clId="{71734FF0-E7BD-4E37-AB70-FA70FFC7C74A}" dt="2022-03-24T16:15:46.949" v="5554"/>
          <ac:spMkLst>
            <pc:docMk/>
            <pc:sldMk cId="3788318249" sldId="814"/>
            <ac:spMk id="322" creationId="{024333E3-272C-4FCD-A9F9-FEAC58DAC2D9}"/>
          </ac:spMkLst>
        </pc:spChg>
        <pc:spChg chg="mod">
          <ac:chgData name="Thomas" userId="575d030b64f4584e" providerId="LiveId" clId="{71734FF0-E7BD-4E37-AB70-FA70FFC7C74A}" dt="2022-03-24T16:15:46.949" v="5554"/>
          <ac:spMkLst>
            <pc:docMk/>
            <pc:sldMk cId="3788318249" sldId="814"/>
            <ac:spMk id="324" creationId="{61322F11-57BF-4EDD-A004-F95A58821745}"/>
          </ac:spMkLst>
        </pc:spChg>
        <pc:spChg chg="mod">
          <ac:chgData name="Thomas" userId="575d030b64f4584e" providerId="LiveId" clId="{71734FF0-E7BD-4E37-AB70-FA70FFC7C74A}" dt="2022-03-24T16:15:46.949" v="5554"/>
          <ac:spMkLst>
            <pc:docMk/>
            <pc:sldMk cId="3788318249" sldId="814"/>
            <ac:spMk id="325" creationId="{4F5C8654-F847-4BBA-8D1B-6A4C4A4E258D}"/>
          </ac:spMkLst>
        </pc:spChg>
        <pc:spChg chg="mod">
          <ac:chgData name="Thomas" userId="575d030b64f4584e" providerId="LiveId" clId="{71734FF0-E7BD-4E37-AB70-FA70FFC7C74A}" dt="2022-03-24T16:15:46.949" v="5554"/>
          <ac:spMkLst>
            <pc:docMk/>
            <pc:sldMk cId="3788318249" sldId="814"/>
            <ac:spMk id="327" creationId="{3A128807-4741-4DEF-8627-20256469A3EA}"/>
          </ac:spMkLst>
        </pc:spChg>
        <pc:spChg chg="mod">
          <ac:chgData name="Thomas" userId="575d030b64f4584e" providerId="LiveId" clId="{71734FF0-E7BD-4E37-AB70-FA70FFC7C74A}" dt="2022-03-24T16:15:46.949" v="5554"/>
          <ac:spMkLst>
            <pc:docMk/>
            <pc:sldMk cId="3788318249" sldId="814"/>
            <ac:spMk id="328" creationId="{70F2E740-B942-46FF-8F7B-29B0A8CD9BF9}"/>
          </ac:spMkLst>
        </pc:spChg>
        <pc:spChg chg="mod">
          <ac:chgData name="Thomas" userId="575d030b64f4584e" providerId="LiveId" clId="{71734FF0-E7BD-4E37-AB70-FA70FFC7C74A}" dt="2022-03-24T16:15:46.949" v="5554"/>
          <ac:spMkLst>
            <pc:docMk/>
            <pc:sldMk cId="3788318249" sldId="814"/>
            <ac:spMk id="329" creationId="{3CCEA58D-427E-4219-B092-5F442CD86470}"/>
          </ac:spMkLst>
        </pc:spChg>
        <pc:spChg chg="mod">
          <ac:chgData name="Thomas" userId="575d030b64f4584e" providerId="LiveId" clId="{71734FF0-E7BD-4E37-AB70-FA70FFC7C74A}" dt="2022-03-24T16:15:46.949" v="5554"/>
          <ac:spMkLst>
            <pc:docMk/>
            <pc:sldMk cId="3788318249" sldId="814"/>
            <ac:spMk id="330" creationId="{EDEC361C-2D23-4543-B2B3-7F0D865ABB1A}"/>
          </ac:spMkLst>
        </pc:spChg>
        <pc:spChg chg="mod">
          <ac:chgData name="Thomas" userId="575d030b64f4584e" providerId="LiveId" clId="{71734FF0-E7BD-4E37-AB70-FA70FFC7C74A}" dt="2022-03-24T16:15:46.949" v="5554"/>
          <ac:spMkLst>
            <pc:docMk/>
            <pc:sldMk cId="3788318249" sldId="814"/>
            <ac:spMk id="331" creationId="{DF22EB3E-5941-43E9-A406-218ECA815D54}"/>
          </ac:spMkLst>
        </pc:spChg>
        <pc:spChg chg="add del mod">
          <ac:chgData name="Thomas" userId="575d030b64f4584e" providerId="LiveId" clId="{71734FF0-E7BD-4E37-AB70-FA70FFC7C74A}" dt="2022-03-24T16:16:15.096" v="5573" actId="478"/>
          <ac:spMkLst>
            <pc:docMk/>
            <pc:sldMk cId="3788318249" sldId="814"/>
            <ac:spMk id="332" creationId="{D89A8666-1810-4264-A329-9C56B8070CC8}"/>
          </ac:spMkLst>
        </pc:spChg>
        <pc:spChg chg="mod">
          <ac:chgData name="Thomas" userId="575d030b64f4584e" providerId="LiveId" clId="{71734FF0-E7BD-4E37-AB70-FA70FFC7C74A}" dt="2022-03-24T16:15:46.949" v="5554"/>
          <ac:spMkLst>
            <pc:docMk/>
            <pc:sldMk cId="3788318249" sldId="814"/>
            <ac:spMk id="334" creationId="{1BDDDFFA-41CA-49D0-9E6A-C1DEF8F981B2}"/>
          </ac:spMkLst>
        </pc:spChg>
        <pc:spChg chg="mod">
          <ac:chgData name="Thomas" userId="575d030b64f4584e" providerId="LiveId" clId="{71734FF0-E7BD-4E37-AB70-FA70FFC7C74A}" dt="2022-03-24T16:15:46.949" v="5554"/>
          <ac:spMkLst>
            <pc:docMk/>
            <pc:sldMk cId="3788318249" sldId="814"/>
            <ac:spMk id="335" creationId="{3C26CEEA-7378-42B5-A7A8-4CB255C63B27}"/>
          </ac:spMkLst>
        </pc:spChg>
        <pc:spChg chg="mod">
          <ac:chgData name="Thomas" userId="575d030b64f4584e" providerId="LiveId" clId="{71734FF0-E7BD-4E37-AB70-FA70FFC7C74A}" dt="2022-03-24T16:15:46.949" v="5554"/>
          <ac:spMkLst>
            <pc:docMk/>
            <pc:sldMk cId="3788318249" sldId="814"/>
            <ac:spMk id="336" creationId="{EF779EE3-71E3-42A9-A64F-CDF5BF0DF0B3}"/>
          </ac:spMkLst>
        </pc:spChg>
        <pc:spChg chg="mod">
          <ac:chgData name="Thomas" userId="575d030b64f4584e" providerId="LiveId" clId="{71734FF0-E7BD-4E37-AB70-FA70FFC7C74A}" dt="2022-03-24T16:15:46.949" v="5554"/>
          <ac:spMkLst>
            <pc:docMk/>
            <pc:sldMk cId="3788318249" sldId="814"/>
            <ac:spMk id="337" creationId="{73799DD7-F897-4FA9-8BCA-EC9D5B98BCB1}"/>
          </ac:spMkLst>
        </pc:spChg>
        <pc:spChg chg="mod">
          <ac:chgData name="Thomas" userId="575d030b64f4584e" providerId="LiveId" clId="{71734FF0-E7BD-4E37-AB70-FA70FFC7C74A}" dt="2022-03-24T16:15:46.949" v="5554"/>
          <ac:spMkLst>
            <pc:docMk/>
            <pc:sldMk cId="3788318249" sldId="814"/>
            <ac:spMk id="338" creationId="{8EAC886F-1465-434E-BEA3-77F53B559B26}"/>
          </ac:spMkLst>
        </pc:spChg>
        <pc:spChg chg="mod">
          <ac:chgData name="Thomas" userId="575d030b64f4584e" providerId="LiveId" clId="{71734FF0-E7BD-4E37-AB70-FA70FFC7C74A}" dt="2022-03-24T16:15:46.949" v="5554"/>
          <ac:spMkLst>
            <pc:docMk/>
            <pc:sldMk cId="3788318249" sldId="814"/>
            <ac:spMk id="340" creationId="{C1A6DA3C-076E-4E7D-B749-5D5AF83A28E0}"/>
          </ac:spMkLst>
        </pc:spChg>
        <pc:spChg chg="mod">
          <ac:chgData name="Thomas" userId="575d030b64f4584e" providerId="LiveId" clId="{71734FF0-E7BD-4E37-AB70-FA70FFC7C74A}" dt="2022-03-24T16:15:46.949" v="5554"/>
          <ac:spMkLst>
            <pc:docMk/>
            <pc:sldMk cId="3788318249" sldId="814"/>
            <ac:spMk id="341" creationId="{6A46C619-6610-43FE-8193-C56C411A7964}"/>
          </ac:spMkLst>
        </pc:spChg>
        <pc:spChg chg="mod">
          <ac:chgData name="Thomas" userId="575d030b64f4584e" providerId="LiveId" clId="{71734FF0-E7BD-4E37-AB70-FA70FFC7C74A}" dt="2022-03-24T16:15:46.949" v="5554"/>
          <ac:spMkLst>
            <pc:docMk/>
            <pc:sldMk cId="3788318249" sldId="814"/>
            <ac:spMk id="342" creationId="{A1C4698C-A544-4C93-87BA-DDC0C8B76C49}"/>
          </ac:spMkLst>
        </pc:spChg>
        <pc:spChg chg="mod">
          <ac:chgData name="Thomas" userId="575d030b64f4584e" providerId="LiveId" clId="{71734FF0-E7BD-4E37-AB70-FA70FFC7C74A}" dt="2022-03-24T16:15:46.949" v="5554"/>
          <ac:spMkLst>
            <pc:docMk/>
            <pc:sldMk cId="3788318249" sldId="814"/>
            <ac:spMk id="343" creationId="{8F463056-2DC1-4724-B6B5-DBDCCC76904D}"/>
          </ac:spMkLst>
        </pc:spChg>
        <pc:spChg chg="mod">
          <ac:chgData name="Thomas" userId="575d030b64f4584e" providerId="LiveId" clId="{71734FF0-E7BD-4E37-AB70-FA70FFC7C74A}" dt="2022-03-24T16:15:46.949" v="5554"/>
          <ac:spMkLst>
            <pc:docMk/>
            <pc:sldMk cId="3788318249" sldId="814"/>
            <ac:spMk id="345" creationId="{7D7D06BE-8F8E-4559-8765-90F56465C77C}"/>
          </ac:spMkLst>
        </pc:spChg>
        <pc:spChg chg="del">
          <ac:chgData name="Thomas" userId="575d030b64f4584e" providerId="LiveId" clId="{71734FF0-E7BD-4E37-AB70-FA70FFC7C74A}" dt="2022-03-24T16:15:29.573" v="5552" actId="478"/>
          <ac:spMkLst>
            <pc:docMk/>
            <pc:sldMk cId="3788318249" sldId="814"/>
            <ac:spMk id="346" creationId="{60E4B64D-AF10-41B2-AE53-35F8A9E97483}"/>
          </ac:spMkLst>
        </pc:spChg>
        <pc:spChg chg="del">
          <ac:chgData name="Thomas" userId="575d030b64f4584e" providerId="LiveId" clId="{71734FF0-E7BD-4E37-AB70-FA70FFC7C74A}" dt="2022-03-24T16:15:29.573" v="5552" actId="478"/>
          <ac:spMkLst>
            <pc:docMk/>
            <pc:sldMk cId="3788318249" sldId="814"/>
            <ac:spMk id="347" creationId="{3C598FFB-FE4E-4E60-B157-E44F45A24686}"/>
          </ac:spMkLst>
        </pc:spChg>
        <pc:spChg chg="del">
          <ac:chgData name="Thomas" userId="575d030b64f4584e" providerId="LiveId" clId="{71734FF0-E7BD-4E37-AB70-FA70FFC7C74A}" dt="2022-03-24T16:15:29.573" v="5552" actId="478"/>
          <ac:spMkLst>
            <pc:docMk/>
            <pc:sldMk cId="3788318249" sldId="814"/>
            <ac:spMk id="348" creationId="{D63C552E-BFFC-4543-91B4-6BD32F5DD4E5}"/>
          </ac:spMkLst>
        </pc:spChg>
        <pc:spChg chg="del">
          <ac:chgData name="Thomas" userId="575d030b64f4584e" providerId="LiveId" clId="{71734FF0-E7BD-4E37-AB70-FA70FFC7C74A}" dt="2022-03-24T16:15:29.573" v="5552" actId="478"/>
          <ac:spMkLst>
            <pc:docMk/>
            <pc:sldMk cId="3788318249" sldId="814"/>
            <ac:spMk id="349" creationId="{F6554FF6-4BA6-47C4-89BA-9B3462A0C444}"/>
          </ac:spMkLst>
        </pc:spChg>
        <pc:spChg chg="del">
          <ac:chgData name="Thomas" userId="575d030b64f4584e" providerId="LiveId" clId="{71734FF0-E7BD-4E37-AB70-FA70FFC7C74A}" dt="2022-03-24T16:15:29.573" v="5552" actId="478"/>
          <ac:spMkLst>
            <pc:docMk/>
            <pc:sldMk cId="3788318249" sldId="814"/>
            <ac:spMk id="367" creationId="{6540F745-FD15-4F37-A64C-D9AD14C02C47}"/>
          </ac:spMkLst>
        </pc:spChg>
        <pc:spChg chg="del">
          <ac:chgData name="Thomas" userId="575d030b64f4584e" providerId="LiveId" clId="{71734FF0-E7BD-4E37-AB70-FA70FFC7C74A}" dt="2022-03-24T16:15:29.573" v="5552" actId="478"/>
          <ac:spMkLst>
            <pc:docMk/>
            <pc:sldMk cId="3788318249" sldId="814"/>
            <ac:spMk id="368" creationId="{077A0854-7A68-458F-8742-964BAB85EBB5}"/>
          </ac:spMkLst>
        </pc:spChg>
        <pc:spChg chg="del">
          <ac:chgData name="Thomas" userId="575d030b64f4584e" providerId="LiveId" clId="{71734FF0-E7BD-4E37-AB70-FA70FFC7C74A}" dt="2022-03-24T16:15:29.573" v="5552" actId="478"/>
          <ac:spMkLst>
            <pc:docMk/>
            <pc:sldMk cId="3788318249" sldId="814"/>
            <ac:spMk id="369" creationId="{F05950F7-9301-4C48-9C15-3944EBA3F750}"/>
          </ac:spMkLst>
        </pc:spChg>
        <pc:spChg chg="mod">
          <ac:chgData name="Thomas" userId="575d030b64f4584e" providerId="LiveId" clId="{71734FF0-E7BD-4E37-AB70-FA70FFC7C74A}" dt="2022-03-24T16:16:17.897" v="5581" actId="20577"/>
          <ac:spMkLst>
            <pc:docMk/>
            <pc:sldMk cId="3788318249" sldId="814"/>
            <ac:spMk id="371" creationId="{73E8D738-BF98-4720-B017-F9E87CB1647B}"/>
          </ac:spMkLst>
        </pc:spChg>
        <pc:spChg chg="mod">
          <ac:chgData name="Thomas" userId="575d030b64f4584e" providerId="LiveId" clId="{71734FF0-E7BD-4E37-AB70-FA70FFC7C74A}" dt="2022-03-24T16:15:46.949" v="5554"/>
          <ac:spMkLst>
            <pc:docMk/>
            <pc:sldMk cId="3788318249" sldId="814"/>
            <ac:spMk id="372" creationId="{45E73F31-34C7-4BB7-9812-3706E89E844E}"/>
          </ac:spMkLst>
        </pc:spChg>
        <pc:spChg chg="del">
          <ac:chgData name="Thomas" userId="575d030b64f4584e" providerId="LiveId" clId="{71734FF0-E7BD-4E37-AB70-FA70FFC7C74A}" dt="2022-03-24T16:15:29.573" v="5552" actId="478"/>
          <ac:spMkLst>
            <pc:docMk/>
            <pc:sldMk cId="3788318249" sldId="814"/>
            <ac:spMk id="381" creationId="{2D6AA3B8-CC4D-4AFD-AE2A-F27C86AD2485}"/>
          </ac:spMkLst>
        </pc:spChg>
        <pc:spChg chg="del">
          <ac:chgData name="Thomas" userId="575d030b64f4584e" providerId="LiveId" clId="{71734FF0-E7BD-4E37-AB70-FA70FFC7C74A}" dt="2022-03-24T16:15:29.573" v="5552" actId="478"/>
          <ac:spMkLst>
            <pc:docMk/>
            <pc:sldMk cId="3788318249" sldId="814"/>
            <ac:spMk id="385" creationId="{6C8E3F37-EC1E-4A37-88DB-65964CB57BB5}"/>
          </ac:spMkLst>
        </pc:spChg>
        <pc:spChg chg="del">
          <ac:chgData name="Thomas" userId="575d030b64f4584e" providerId="LiveId" clId="{71734FF0-E7BD-4E37-AB70-FA70FFC7C74A}" dt="2022-03-24T16:15:29.573" v="5552" actId="478"/>
          <ac:spMkLst>
            <pc:docMk/>
            <pc:sldMk cId="3788318249" sldId="814"/>
            <ac:spMk id="386" creationId="{5A329FDD-7FB9-46F7-B129-E49A3AFE870F}"/>
          </ac:spMkLst>
        </pc:spChg>
        <pc:spChg chg="del">
          <ac:chgData name="Thomas" userId="575d030b64f4584e" providerId="LiveId" clId="{71734FF0-E7BD-4E37-AB70-FA70FFC7C74A}" dt="2022-03-24T16:15:29.573" v="5552" actId="478"/>
          <ac:spMkLst>
            <pc:docMk/>
            <pc:sldMk cId="3788318249" sldId="814"/>
            <ac:spMk id="390" creationId="{D5F2C007-569C-4CF1-9C2A-972017BEC7B5}"/>
          </ac:spMkLst>
        </pc:spChg>
        <pc:spChg chg="del">
          <ac:chgData name="Thomas" userId="575d030b64f4584e" providerId="LiveId" clId="{71734FF0-E7BD-4E37-AB70-FA70FFC7C74A}" dt="2022-03-24T16:15:29.573" v="5552" actId="478"/>
          <ac:spMkLst>
            <pc:docMk/>
            <pc:sldMk cId="3788318249" sldId="814"/>
            <ac:spMk id="400" creationId="{07C58DDE-3ED6-43AF-AF7F-C2A43C35851D}"/>
          </ac:spMkLst>
        </pc:spChg>
        <pc:spChg chg="del">
          <ac:chgData name="Thomas" userId="575d030b64f4584e" providerId="LiveId" clId="{71734FF0-E7BD-4E37-AB70-FA70FFC7C74A}" dt="2022-03-24T16:15:29.573" v="5552" actId="478"/>
          <ac:spMkLst>
            <pc:docMk/>
            <pc:sldMk cId="3788318249" sldId="814"/>
            <ac:spMk id="404" creationId="{9FCDE221-BD3B-45EF-8898-1E14645119A8}"/>
          </ac:spMkLst>
        </pc:spChg>
        <pc:spChg chg="del">
          <ac:chgData name="Thomas" userId="575d030b64f4584e" providerId="LiveId" clId="{71734FF0-E7BD-4E37-AB70-FA70FFC7C74A}" dt="2022-03-24T16:15:29.573" v="5552" actId="478"/>
          <ac:spMkLst>
            <pc:docMk/>
            <pc:sldMk cId="3788318249" sldId="814"/>
            <ac:spMk id="430" creationId="{4C55E893-7BAE-48E0-B26C-2BD58F504FC5}"/>
          </ac:spMkLst>
        </pc:spChg>
        <pc:spChg chg="del">
          <ac:chgData name="Thomas" userId="575d030b64f4584e" providerId="LiveId" clId="{71734FF0-E7BD-4E37-AB70-FA70FFC7C74A}" dt="2022-03-24T16:15:29.573" v="5552" actId="478"/>
          <ac:spMkLst>
            <pc:docMk/>
            <pc:sldMk cId="3788318249" sldId="814"/>
            <ac:spMk id="475" creationId="{C267F236-719F-46D4-8B01-93EB0B1B0910}"/>
          </ac:spMkLst>
        </pc:spChg>
        <pc:spChg chg="del">
          <ac:chgData name="Thomas" userId="575d030b64f4584e" providerId="LiveId" clId="{71734FF0-E7BD-4E37-AB70-FA70FFC7C74A}" dt="2022-03-24T16:15:29.573" v="5552" actId="478"/>
          <ac:spMkLst>
            <pc:docMk/>
            <pc:sldMk cId="3788318249" sldId="814"/>
            <ac:spMk id="476" creationId="{267FD874-27D1-4107-8480-EBDEB6C81A3F}"/>
          </ac:spMkLst>
        </pc:spChg>
        <pc:spChg chg="del">
          <ac:chgData name="Thomas" userId="575d030b64f4584e" providerId="LiveId" clId="{71734FF0-E7BD-4E37-AB70-FA70FFC7C74A}" dt="2022-03-24T16:15:29.573" v="5552" actId="478"/>
          <ac:spMkLst>
            <pc:docMk/>
            <pc:sldMk cId="3788318249" sldId="814"/>
            <ac:spMk id="498" creationId="{C3C5BB06-57F6-4FE4-9D5F-E1F6F37E9D31}"/>
          </ac:spMkLst>
        </pc:spChg>
        <pc:spChg chg="del">
          <ac:chgData name="Thomas" userId="575d030b64f4584e" providerId="LiveId" clId="{71734FF0-E7BD-4E37-AB70-FA70FFC7C74A}" dt="2022-03-24T16:15:29.573" v="5552" actId="478"/>
          <ac:spMkLst>
            <pc:docMk/>
            <pc:sldMk cId="3788318249" sldId="814"/>
            <ac:spMk id="502" creationId="{D7FAD643-C2A3-48B0-90BB-AC2FBB393178}"/>
          </ac:spMkLst>
        </pc:spChg>
        <pc:spChg chg="del">
          <ac:chgData name="Thomas" userId="575d030b64f4584e" providerId="LiveId" clId="{71734FF0-E7BD-4E37-AB70-FA70FFC7C74A}" dt="2022-03-24T16:15:29.573" v="5552" actId="478"/>
          <ac:spMkLst>
            <pc:docMk/>
            <pc:sldMk cId="3788318249" sldId="814"/>
            <ac:spMk id="506" creationId="{92BAEB75-D68C-4A5E-A3E0-A87BAE17B0E5}"/>
          </ac:spMkLst>
        </pc:spChg>
        <pc:spChg chg="del">
          <ac:chgData name="Thomas" userId="575d030b64f4584e" providerId="LiveId" clId="{71734FF0-E7BD-4E37-AB70-FA70FFC7C74A}" dt="2022-03-24T16:15:29.573" v="5552" actId="478"/>
          <ac:spMkLst>
            <pc:docMk/>
            <pc:sldMk cId="3788318249" sldId="814"/>
            <ac:spMk id="510" creationId="{1D77FF4C-8C32-4CEC-BEC2-29309F776DB0}"/>
          </ac:spMkLst>
        </pc:spChg>
        <pc:spChg chg="del">
          <ac:chgData name="Thomas" userId="575d030b64f4584e" providerId="LiveId" clId="{71734FF0-E7BD-4E37-AB70-FA70FFC7C74A}" dt="2022-03-24T16:15:29.573" v="5552" actId="478"/>
          <ac:spMkLst>
            <pc:docMk/>
            <pc:sldMk cId="3788318249" sldId="814"/>
            <ac:spMk id="511" creationId="{808D2B67-6A53-434B-9438-C77E819A4C6D}"/>
          </ac:spMkLst>
        </pc:spChg>
        <pc:spChg chg="del">
          <ac:chgData name="Thomas" userId="575d030b64f4584e" providerId="LiveId" clId="{71734FF0-E7BD-4E37-AB70-FA70FFC7C74A}" dt="2022-03-24T16:15:29.573" v="5552" actId="478"/>
          <ac:spMkLst>
            <pc:docMk/>
            <pc:sldMk cId="3788318249" sldId="814"/>
            <ac:spMk id="525" creationId="{58FD4CB6-D85A-4ABA-A3AD-88B5C7FF2B05}"/>
          </ac:spMkLst>
        </pc:spChg>
        <pc:spChg chg="del">
          <ac:chgData name="Thomas" userId="575d030b64f4584e" providerId="LiveId" clId="{71734FF0-E7BD-4E37-AB70-FA70FFC7C74A}" dt="2022-03-24T16:15:29.573" v="5552" actId="478"/>
          <ac:spMkLst>
            <pc:docMk/>
            <pc:sldMk cId="3788318249" sldId="814"/>
            <ac:spMk id="538" creationId="{483210B0-08D7-483C-8128-E71D57A763EC}"/>
          </ac:spMkLst>
        </pc:spChg>
        <pc:spChg chg="del">
          <ac:chgData name="Thomas" userId="575d030b64f4584e" providerId="LiveId" clId="{71734FF0-E7BD-4E37-AB70-FA70FFC7C74A}" dt="2022-03-24T16:15:29.573" v="5552" actId="478"/>
          <ac:spMkLst>
            <pc:docMk/>
            <pc:sldMk cId="3788318249" sldId="814"/>
            <ac:spMk id="552" creationId="{98D574AF-1FB2-4525-A9A4-B5CD5DCB9275}"/>
          </ac:spMkLst>
        </pc:spChg>
        <pc:spChg chg="del">
          <ac:chgData name="Thomas" userId="575d030b64f4584e" providerId="LiveId" clId="{71734FF0-E7BD-4E37-AB70-FA70FFC7C74A}" dt="2022-03-24T16:15:29.573" v="5552" actId="478"/>
          <ac:spMkLst>
            <pc:docMk/>
            <pc:sldMk cId="3788318249" sldId="814"/>
            <ac:spMk id="553" creationId="{67CF4A0A-5033-4284-8697-14B171AC265E}"/>
          </ac:spMkLst>
        </pc:spChg>
        <pc:spChg chg="mod">
          <ac:chgData name="Thomas" userId="575d030b64f4584e" providerId="LiveId" clId="{71734FF0-E7BD-4E37-AB70-FA70FFC7C74A}" dt="2022-03-24T16:15:46.949" v="5554"/>
          <ac:spMkLst>
            <pc:docMk/>
            <pc:sldMk cId="3788318249" sldId="814"/>
            <ac:spMk id="557" creationId="{7F59B982-ACDC-4E84-8B5C-30E147BB71B3}"/>
          </ac:spMkLst>
        </pc:spChg>
        <pc:spChg chg="mod">
          <ac:chgData name="Thomas" userId="575d030b64f4584e" providerId="LiveId" clId="{71734FF0-E7BD-4E37-AB70-FA70FFC7C74A}" dt="2022-03-24T16:15:46.949" v="5554"/>
          <ac:spMkLst>
            <pc:docMk/>
            <pc:sldMk cId="3788318249" sldId="814"/>
            <ac:spMk id="559" creationId="{3065B674-9085-4621-AC34-2FD6DA108277}"/>
          </ac:spMkLst>
        </pc:spChg>
        <pc:spChg chg="mod">
          <ac:chgData name="Thomas" userId="575d030b64f4584e" providerId="LiveId" clId="{71734FF0-E7BD-4E37-AB70-FA70FFC7C74A}" dt="2022-03-24T16:15:46.949" v="5554"/>
          <ac:spMkLst>
            <pc:docMk/>
            <pc:sldMk cId="3788318249" sldId="814"/>
            <ac:spMk id="560" creationId="{4046D39C-62A4-4016-A346-C86F38BEE569}"/>
          </ac:spMkLst>
        </pc:spChg>
        <pc:spChg chg="mod">
          <ac:chgData name="Thomas" userId="575d030b64f4584e" providerId="LiveId" clId="{71734FF0-E7BD-4E37-AB70-FA70FFC7C74A}" dt="2022-03-24T16:15:46.949" v="5554"/>
          <ac:spMkLst>
            <pc:docMk/>
            <pc:sldMk cId="3788318249" sldId="814"/>
            <ac:spMk id="561" creationId="{2EE3FF92-9292-48E8-B97E-CC5919289F32}"/>
          </ac:spMkLst>
        </pc:spChg>
        <pc:spChg chg="mod">
          <ac:chgData name="Thomas" userId="575d030b64f4584e" providerId="LiveId" clId="{71734FF0-E7BD-4E37-AB70-FA70FFC7C74A}" dt="2022-03-24T16:15:46.949" v="5554"/>
          <ac:spMkLst>
            <pc:docMk/>
            <pc:sldMk cId="3788318249" sldId="814"/>
            <ac:spMk id="562" creationId="{4609C5F3-9B24-4429-83FB-0F7C8EEF5783}"/>
          </ac:spMkLst>
        </pc:spChg>
        <pc:spChg chg="mod">
          <ac:chgData name="Thomas" userId="575d030b64f4584e" providerId="LiveId" clId="{71734FF0-E7BD-4E37-AB70-FA70FFC7C74A}" dt="2022-03-24T16:15:46.949" v="5554"/>
          <ac:spMkLst>
            <pc:docMk/>
            <pc:sldMk cId="3788318249" sldId="814"/>
            <ac:spMk id="563" creationId="{8F95C7A3-A121-4496-84C0-E39ACE5FB461}"/>
          </ac:spMkLst>
        </pc:spChg>
        <pc:spChg chg="add del mod">
          <ac:chgData name="Thomas" userId="575d030b64f4584e" providerId="LiveId" clId="{71734FF0-E7BD-4E37-AB70-FA70FFC7C74A}" dt="2022-03-24T16:16:15.096" v="5573" actId="478"/>
          <ac:spMkLst>
            <pc:docMk/>
            <pc:sldMk cId="3788318249" sldId="814"/>
            <ac:spMk id="564" creationId="{D39C6F32-D4C3-4B6D-A659-051054C6B9A2}"/>
          </ac:spMkLst>
        </pc:spChg>
        <pc:spChg chg="mod">
          <ac:chgData name="Thomas" userId="575d030b64f4584e" providerId="LiveId" clId="{71734FF0-E7BD-4E37-AB70-FA70FFC7C74A}" dt="2022-03-24T16:15:46.949" v="5554"/>
          <ac:spMkLst>
            <pc:docMk/>
            <pc:sldMk cId="3788318249" sldId="814"/>
            <ac:spMk id="566" creationId="{D4C3990E-A1E6-40A6-9BE1-09CBEC3C254F}"/>
          </ac:spMkLst>
        </pc:spChg>
        <pc:spChg chg="mod">
          <ac:chgData name="Thomas" userId="575d030b64f4584e" providerId="LiveId" clId="{71734FF0-E7BD-4E37-AB70-FA70FFC7C74A}" dt="2022-03-24T16:15:46.949" v="5554"/>
          <ac:spMkLst>
            <pc:docMk/>
            <pc:sldMk cId="3788318249" sldId="814"/>
            <ac:spMk id="567" creationId="{7D7C97AA-8478-4A16-AA5E-6EAB8CBD64E5}"/>
          </ac:spMkLst>
        </pc:spChg>
        <pc:spChg chg="mod">
          <ac:chgData name="Thomas" userId="575d030b64f4584e" providerId="LiveId" clId="{71734FF0-E7BD-4E37-AB70-FA70FFC7C74A}" dt="2022-03-24T16:15:46.949" v="5554"/>
          <ac:spMkLst>
            <pc:docMk/>
            <pc:sldMk cId="3788318249" sldId="814"/>
            <ac:spMk id="568" creationId="{D7572077-BD42-4952-BA6C-6ACB2C014A7F}"/>
          </ac:spMkLst>
        </pc:spChg>
        <pc:spChg chg="mod">
          <ac:chgData name="Thomas" userId="575d030b64f4584e" providerId="LiveId" clId="{71734FF0-E7BD-4E37-AB70-FA70FFC7C74A}" dt="2022-03-24T16:15:46.949" v="5554"/>
          <ac:spMkLst>
            <pc:docMk/>
            <pc:sldMk cId="3788318249" sldId="814"/>
            <ac:spMk id="569" creationId="{F8982432-6FC4-4ED4-BE5D-742CB517D8BE}"/>
          </ac:spMkLst>
        </pc:spChg>
        <pc:spChg chg="mod">
          <ac:chgData name="Thomas" userId="575d030b64f4584e" providerId="LiveId" clId="{71734FF0-E7BD-4E37-AB70-FA70FFC7C74A}" dt="2022-03-24T16:15:46.949" v="5554"/>
          <ac:spMkLst>
            <pc:docMk/>
            <pc:sldMk cId="3788318249" sldId="814"/>
            <ac:spMk id="570" creationId="{6B412F63-C837-4BF4-B601-B2800C227EC5}"/>
          </ac:spMkLst>
        </pc:spChg>
        <pc:spChg chg="mod">
          <ac:chgData name="Thomas" userId="575d030b64f4584e" providerId="LiveId" clId="{71734FF0-E7BD-4E37-AB70-FA70FFC7C74A}" dt="2022-03-24T16:15:46.949" v="5554"/>
          <ac:spMkLst>
            <pc:docMk/>
            <pc:sldMk cId="3788318249" sldId="814"/>
            <ac:spMk id="571" creationId="{E53DFF8B-E967-4740-980D-5E91E3CC3D11}"/>
          </ac:spMkLst>
        </pc:spChg>
        <pc:spChg chg="mod">
          <ac:chgData name="Thomas" userId="575d030b64f4584e" providerId="LiveId" clId="{71734FF0-E7BD-4E37-AB70-FA70FFC7C74A}" dt="2022-03-24T16:15:46.949" v="5554"/>
          <ac:spMkLst>
            <pc:docMk/>
            <pc:sldMk cId="3788318249" sldId="814"/>
            <ac:spMk id="573" creationId="{1DD76139-0FD1-4D5C-B51F-D06FB8F8DF39}"/>
          </ac:spMkLst>
        </pc:spChg>
        <pc:spChg chg="mod">
          <ac:chgData name="Thomas" userId="575d030b64f4584e" providerId="LiveId" clId="{71734FF0-E7BD-4E37-AB70-FA70FFC7C74A}" dt="2022-03-24T16:15:46.949" v="5554"/>
          <ac:spMkLst>
            <pc:docMk/>
            <pc:sldMk cId="3788318249" sldId="814"/>
            <ac:spMk id="574" creationId="{E843F6C7-F62C-493F-B65C-9B3B8A46DC7C}"/>
          </ac:spMkLst>
        </pc:spChg>
        <pc:spChg chg="add del mod">
          <ac:chgData name="Thomas" userId="575d030b64f4584e" providerId="LiveId" clId="{71734FF0-E7BD-4E37-AB70-FA70FFC7C74A}" dt="2022-03-24T16:16:15.096" v="5573" actId="478"/>
          <ac:spMkLst>
            <pc:docMk/>
            <pc:sldMk cId="3788318249" sldId="814"/>
            <ac:spMk id="575" creationId="{8B2B3917-86D9-4B6A-9A4F-488C64CF4495}"/>
          </ac:spMkLst>
        </pc:spChg>
        <pc:spChg chg="mod">
          <ac:chgData name="Thomas" userId="575d030b64f4584e" providerId="LiveId" clId="{71734FF0-E7BD-4E37-AB70-FA70FFC7C74A}" dt="2022-03-24T16:15:46.949" v="5554"/>
          <ac:spMkLst>
            <pc:docMk/>
            <pc:sldMk cId="3788318249" sldId="814"/>
            <ac:spMk id="577" creationId="{65824B91-76CE-4070-A7EB-2B45508EDC25}"/>
          </ac:spMkLst>
        </pc:spChg>
        <pc:spChg chg="mod">
          <ac:chgData name="Thomas" userId="575d030b64f4584e" providerId="LiveId" clId="{71734FF0-E7BD-4E37-AB70-FA70FFC7C74A}" dt="2022-03-24T16:15:46.949" v="5554"/>
          <ac:spMkLst>
            <pc:docMk/>
            <pc:sldMk cId="3788318249" sldId="814"/>
            <ac:spMk id="578" creationId="{51D2DC29-A190-41D0-9E69-0D926BE2E40D}"/>
          </ac:spMkLst>
        </pc:spChg>
        <pc:spChg chg="mod">
          <ac:chgData name="Thomas" userId="575d030b64f4584e" providerId="LiveId" clId="{71734FF0-E7BD-4E37-AB70-FA70FFC7C74A}" dt="2022-03-24T16:15:46.949" v="5554"/>
          <ac:spMkLst>
            <pc:docMk/>
            <pc:sldMk cId="3788318249" sldId="814"/>
            <ac:spMk id="580" creationId="{0DF4A7A0-355D-4685-A78D-D45DFA07995C}"/>
          </ac:spMkLst>
        </pc:spChg>
        <pc:spChg chg="mod">
          <ac:chgData name="Thomas" userId="575d030b64f4584e" providerId="LiveId" clId="{71734FF0-E7BD-4E37-AB70-FA70FFC7C74A}" dt="2022-03-24T16:15:46.949" v="5554"/>
          <ac:spMkLst>
            <pc:docMk/>
            <pc:sldMk cId="3788318249" sldId="814"/>
            <ac:spMk id="581" creationId="{9E21EAE2-C937-4846-A48A-B30CA6D96127}"/>
          </ac:spMkLst>
        </pc:spChg>
        <pc:spChg chg="mod">
          <ac:chgData name="Thomas" userId="575d030b64f4584e" providerId="LiveId" clId="{71734FF0-E7BD-4E37-AB70-FA70FFC7C74A}" dt="2022-03-24T16:15:46.949" v="5554"/>
          <ac:spMkLst>
            <pc:docMk/>
            <pc:sldMk cId="3788318249" sldId="814"/>
            <ac:spMk id="582" creationId="{AE6A66B2-07FB-47D1-B594-A1F1FE4E6534}"/>
          </ac:spMkLst>
        </pc:spChg>
        <pc:spChg chg="mod">
          <ac:chgData name="Thomas" userId="575d030b64f4584e" providerId="LiveId" clId="{71734FF0-E7BD-4E37-AB70-FA70FFC7C74A}" dt="2022-03-24T16:15:46.949" v="5554"/>
          <ac:spMkLst>
            <pc:docMk/>
            <pc:sldMk cId="3788318249" sldId="814"/>
            <ac:spMk id="584" creationId="{91B86EE0-7035-4416-8D9E-339CE7D98364}"/>
          </ac:spMkLst>
        </pc:spChg>
        <pc:spChg chg="mod">
          <ac:chgData name="Thomas" userId="575d030b64f4584e" providerId="LiveId" clId="{71734FF0-E7BD-4E37-AB70-FA70FFC7C74A}" dt="2022-03-24T16:15:46.949" v="5554"/>
          <ac:spMkLst>
            <pc:docMk/>
            <pc:sldMk cId="3788318249" sldId="814"/>
            <ac:spMk id="585" creationId="{C88F2F5E-206E-461E-8B5D-2871D2195FD3}"/>
          </ac:spMkLst>
        </pc:spChg>
        <pc:spChg chg="add del mod">
          <ac:chgData name="Thomas" userId="575d030b64f4584e" providerId="LiveId" clId="{71734FF0-E7BD-4E37-AB70-FA70FFC7C74A}" dt="2022-03-24T16:16:15.096" v="5573" actId="478"/>
          <ac:spMkLst>
            <pc:docMk/>
            <pc:sldMk cId="3788318249" sldId="814"/>
            <ac:spMk id="586" creationId="{20427D26-E8C6-432D-BD80-08A680B69BA2}"/>
          </ac:spMkLst>
        </pc:spChg>
        <pc:spChg chg="mod">
          <ac:chgData name="Thomas" userId="575d030b64f4584e" providerId="LiveId" clId="{71734FF0-E7BD-4E37-AB70-FA70FFC7C74A}" dt="2022-03-24T16:15:46.949" v="5554"/>
          <ac:spMkLst>
            <pc:docMk/>
            <pc:sldMk cId="3788318249" sldId="814"/>
            <ac:spMk id="588" creationId="{EC712C67-14B8-4ED0-936B-515E060D8B37}"/>
          </ac:spMkLst>
        </pc:spChg>
        <pc:spChg chg="mod">
          <ac:chgData name="Thomas" userId="575d030b64f4584e" providerId="LiveId" clId="{71734FF0-E7BD-4E37-AB70-FA70FFC7C74A}" dt="2022-03-24T16:15:46.949" v="5554"/>
          <ac:spMkLst>
            <pc:docMk/>
            <pc:sldMk cId="3788318249" sldId="814"/>
            <ac:spMk id="589" creationId="{13763392-C1D7-4D43-ACA1-725A2E7B3A61}"/>
          </ac:spMkLst>
        </pc:spChg>
        <pc:spChg chg="add del mod">
          <ac:chgData name="Thomas" userId="575d030b64f4584e" providerId="LiveId" clId="{71734FF0-E7BD-4E37-AB70-FA70FFC7C74A}" dt="2022-03-24T16:16:15.096" v="5573" actId="478"/>
          <ac:spMkLst>
            <pc:docMk/>
            <pc:sldMk cId="3788318249" sldId="814"/>
            <ac:spMk id="590" creationId="{8E8BA0FF-A942-4850-82FB-72EC08F64D52}"/>
          </ac:spMkLst>
        </pc:spChg>
        <pc:spChg chg="add del mod">
          <ac:chgData name="Thomas" userId="575d030b64f4584e" providerId="LiveId" clId="{71734FF0-E7BD-4E37-AB70-FA70FFC7C74A}" dt="2022-03-24T16:16:15.096" v="5573" actId="478"/>
          <ac:spMkLst>
            <pc:docMk/>
            <pc:sldMk cId="3788318249" sldId="814"/>
            <ac:spMk id="591" creationId="{9A989C72-2AC1-4788-BE43-05DCD83C8455}"/>
          </ac:spMkLst>
        </pc:spChg>
        <pc:spChg chg="mod">
          <ac:chgData name="Thomas" userId="575d030b64f4584e" providerId="LiveId" clId="{71734FF0-E7BD-4E37-AB70-FA70FFC7C74A}" dt="2022-03-24T16:15:46.949" v="5554"/>
          <ac:spMkLst>
            <pc:docMk/>
            <pc:sldMk cId="3788318249" sldId="814"/>
            <ac:spMk id="593" creationId="{F23FCD04-F5B3-4498-B383-66C4218AB124}"/>
          </ac:spMkLst>
        </pc:spChg>
        <pc:spChg chg="mod">
          <ac:chgData name="Thomas" userId="575d030b64f4584e" providerId="LiveId" clId="{71734FF0-E7BD-4E37-AB70-FA70FFC7C74A}" dt="2022-03-24T16:15:46.949" v="5554"/>
          <ac:spMkLst>
            <pc:docMk/>
            <pc:sldMk cId="3788318249" sldId="814"/>
            <ac:spMk id="594" creationId="{4FCE249F-E414-411E-A12E-F0FFC3CD4DB7}"/>
          </ac:spMkLst>
        </pc:spChg>
        <pc:spChg chg="mod">
          <ac:chgData name="Thomas" userId="575d030b64f4584e" providerId="LiveId" clId="{71734FF0-E7BD-4E37-AB70-FA70FFC7C74A}" dt="2022-03-24T16:15:46.949" v="5554"/>
          <ac:spMkLst>
            <pc:docMk/>
            <pc:sldMk cId="3788318249" sldId="814"/>
            <ac:spMk id="595" creationId="{C3F464C7-51D4-48E5-B70E-38AE54646462}"/>
          </ac:spMkLst>
        </pc:spChg>
        <pc:spChg chg="add del mod">
          <ac:chgData name="Thomas" userId="575d030b64f4584e" providerId="LiveId" clId="{71734FF0-E7BD-4E37-AB70-FA70FFC7C74A}" dt="2022-03-24T16:16:15.096" v="5573" actId="478"/>
          <ac:spMkLst>
            <pc:docMk/>
            <pc:sldMk cId="3788318249" sldId="814"/>
            <ac:spMk id="596" creationId="{C3A62EBD-96F6-4CE5-B950-5550F56E666F}"/>
          </ac:spMkLst>
        </pc:spChg>
        <pc:spChg chg="mod">
          <ac:chgData name="Thomas" userId="575d030b64f4584e" providerId="LiveId" clId="{71734FF0-E7BD-4E37-AB70-FA70FFC7C74A}" dt="2022-03-24T16:15:46.949" v="5554"/>
          <ac:spMkLst>
            <pc:docMk/>
            <pc:sldMk cId="3788318249" sldId="814"/>
            <ac:spMk id="598" creationId="{0661F0A5-5634-4BEE-89BB-B2871B385BF6}"/>
          </ac:spMkLst>
        </pc:spChg>
        <pc:spChg chg="mod">
          <ac:chgData name="Thomas" userId="575d030b64f4584e" providerId="LiveId" clId="{71734FF0-E7BD-4E37-AB70-FA70FFC7C74A}" dt="2022-03-24T16:15:46.949" v="5554"/>
          <ac:spMkLst>
            <pc:docMk/>
            <pc:sldMk cId="3788318249" sldId="814"/>
            <ac:spMk id="599" creationId="{EA9F3FEF-F6AB-4B83-91AA-BDDE9CD75CEE}"/>
          </ac:spMkLst>
        </pc:spChg>
        <pc:spChg chg="mod">
          <ac:chgData name="Thomas" userId="575d030b64f4584e" providerId="LiveId" clId="{71734FF0-E7BD-4E37-AB70-FA70FFC7C74A}" dt="2022-03-24T16:15:46.949" v="5554"/>
          <ac:spMkLst>
            <pc:docMk/>
            <pc:sldMk cId="3788318249" sldId="814"/>
            <ac:spMk id="600" creationId="{D9F968B2-8C99-429F-9809-6663F2E838F7}"/>
          </ac:spMkLst>
        </pc:spChg>
        <pc:spChg chg="mod">
          <ac:chgData name="Thomas" userId="575d030b64f4584e" providerId="LiveId" clId="{71734FF0-E7BD-4E37-AB70-FA70FFC7C74A}" dt="2022-03-24T16:15:46.949" v="5554"/>
          <ac:spMkLst>
            <pc:docMk/>
            <pc:sldMk cId="3788318249" sldId="814"/>
            <ac:spMk id="601" creationId="{422CA8FB-E22A-4D39-AD40-6AD5F5AD94CA}"/>
          </ac:spMkLst>
        </pc:spChg>
        <pc:spChg chg="mod">
          <ac:chgData name="Thomas" userId="575d030b64f4584e" providerId="LiveId" clId="{71734FF0-E7BD-4E37-AB70-FA70FFC7C74A}" dt="2022-03-24T16:15:46.949" v="5554"/>
          <ac:spMkLst>
            <pc:docMk/>
            <pc:sldMk cId="3788318249" sldId="814"/>
            <ac:spMk id="602" creationId="{FCAEF150-5F1D-4583-81F8-B75229DD1925}"/>
          </ac:spMkLst>
        </pc:spChg>
        <pc:spChg chg="mod">
          <ac:chgData name="Thomas" userId="575d030b64f4584e" providerId="LiveId" clId="{71734FF0-E7BD-4E37-AB70-FA70FFC7C74A}" dt="2022-03-24T16:15:46.949" v="5554"/>
          <ac:spMkLst>
            <pc:docMk/>
            <pc:sldMk cId="3788318249" sldId="814"/>
            <ac:spMk id="603" creationId="{B245C17E-4175-44D5-A5FF-05D88514F6E5}"/>
          </ac:spMkLst>
        </pc:spChg>
        <pc:spChg chg="mod">
          <ac:chgData name="Thomas" userId="575d030b64f4584e" providerId="LiveId" clId="{71734FF0-E7BD-4E37-AB70-FA70FFC7C74A}" dt="2022-03-24T16:15:46.949" v="5554"/>
          <ac:spMkLst>
            <pc:docMk/>
            <pc:sldMk cId="3788318249" sldId="814"/>
            <ac:spMk id="604" creationId="{2DD16AEB-1FB8-4015-AA2C-7ACE21AF6D86}"/>
          </ac:spMkLst>
        </pc:spChg>
        <pc:spChg chg="add del mod">
          <ac:chgData name="Thomas" userId="575d030b64f4584e" providerId="LiveId" clId="{71734FF0-E7BD-4E37-AB70-FA70FFC7C74A}" dt="2022-03-24T16:16:15.096" v="5573" actId="478"/>
          <ac:spMkLst>
            <pc:docMk/>
            <pc:sldMk cId="3788318249" sldId="814"/>
            <ac:spMk id="605" creationId="{074D4FDC-60A9-4D50-97A0-C7D4CC05861A}"/>
          </ac:spMkLst>
        </pc:spChg>
        <pc:spChg chg="mod">
          <ac:chgData name="Thomas" userId="575d030b64f4584e" providerId="LiveId" clId="{71734FF0-E7BD-4E37-AB70-FA70FFC7C74A}" dt="2022-03-24T16:15:46.949" v="5554"/>
          <ac:spMkLst>
            <pc:docMk/>
            <pc:sldMk cId="3788318249" sldId="814"/>
            <ac:spMk id="607" creationId="{AD044611-A471-4EBD-BA27-2F2AA2C3DEEA}"/>
          </ac:spMkLst>
        </pc:spChg>
        <pc:spChg chg="mod">
          <ac:chgData name="Thomas" userId="575d030b64f4584e" providerId="LiveId" clId="{71734FF0-E7BD-4E37-AB70-FA70FFC7C74A}" dt="2022-03-24T16:15:46.949" v="5554"/>
          <ac:spMkLst>
            <pc:docMk/>
            <pc:sldMk cId="3788318249" sldId="814"/>
            <ac:spMk id="608" creationId="{1490990D-7EA5-41E9-A58A-E62F2818BC83}"/>
          </ac:spMkLst>
        </pc:spChg>
        <pc:spChg chg="mod">
          <ac:chgData name="Thomas" userId="575d030b64f4584e" providerId="LiveId" clId="{71734FF0-E7BD-4E37-AB70-FA70FFC7C74A}" dt="2022-03-24T16:15:46.949" v="5554"/>
          <ac:spMkLst>
            <pc:docMk/>
            <pc:sldMk cId="3788318249" sldId="814"/>
            <ac:spMk id="609" creationId="{5387EA61-FDED-4104-849C-3870DDCD7CBF}"/>
          </ac:spMkLst>
        </pc:spChg>
        <pc:spChg chg="mod">
          <ac:chgData name="Thomas" userId="575d030b64f4584e" providerId="LiveId" clId="{71734FF0-E7BD-4E37-AB70-FA70FFC7C74A}" dt="2022-03-24T16:15:46.949" v="5554"/>
          <ac:spMkLst>
            <pc:docMk/>
            <pc:sldMk cId="3788318249" sldId="814"/>
            <ac:spMk id="610" creationId="{B534C117-7A13-45A3-8DF7-36C772BF77AD}"/>
          </ac:spMkLst>
        </pc:spChg>
        <pc:spChg chg="add del mod">
          <ac:chgData name="Thomas" userId="575d030b64f4584e" providerId="LiveId" clId="{71734FF0-E7BD-4E37-AB70-FA70FFC7C74A}" dt="2022-03-24T16:16:15.096" v="5573" actId="478"/>
          <ac:spMkLst>
            <pc:docMk/>
            <pc:sldMk cId="3788318249" sldId="814"/>
            <ac:spMk id="611" creationId="{9561521B-4BC2-422F-9971-3B603CD34E15}"/>
          </ac:spMkLst>
        </pc:spChg>
        <pc:spChg chg="mod">
          <ac:chgData name="Thomas" userId="575d030b64f4584e" providerId="LiveId" clId="{71734FF0-E7BD-4E37-AB70-FA70FFC7C74A}" dt="2022-03-24T16:15:46.949" v="5554"/>
          <ac:spMkLst>
            <pc:docMk/>
            <pc:sldMk cId="3788318249" sldId="814"/>
            <ac:spMk id="613" creationId="{99CE79A5-EBDF-4988-A277-7B3440DC516C}"/>
          </ac:spMkLst>
        </pc:spChg>
        <pc:spChg chg="mod">
          <ac:chgData name="Thomas" userId="575d030b64f4584e" providerId="LiveId" clId="{71734FF0-E7BD-4E37-AB70-FA70FFC7C74A}" dt="2022-03-24T16:15:46.949" v="5554"/>
          <ac:spMkLst>
            <pc:docMk/>
            <pc:sldMk cId="3788318249" sldId="814"/>
            <ac:spMk id="614" creationId="{D2795AF4-E661-427A-AD4A-8D51312F4E7A}"/>
          </ac:spMkLst>
        </pc:spChg>
        <pc:spChg chg="mod">
          <ac:chgData name="Thomas" userId="575d030b64f4584e" providerId="LiveId" clId="{71734FF0-E7BD-4E37-AB70-FA70FFC7C74A}" dt="2022-03-24T16:15:46.949" v="5554"/>
          <ac:spMkLst>
            <pc:docMk/>
            <pc:sldMk cId="3788318249" sldId="814"/>
            <ac:spMk id="615" creationId="{2CAED818-BAAB-4430-853B-AE05F83C7EFC}"/>
          </ac:spMkLst>
        </pc:spChg>
        <pc:spChg chg="mod">
          <ac:chgData name="Thomas" userId="575d030b64f4584e" providerId="LiveId" clId="{71734FF0-E7BD-4E37-AB70-FA70FFC7C74A}" dt="2022-03-24T16:15:46.949" v="5554"/>
          <ac:spMkLst>
            <pc:docMk/>
            <pc:sldMk cId="3788318249" sldId="814"/>
            <ac:spMk id="616" creationId="{6AB33D11-D067-41A0-8CD8-1B07924E89CC}"/>
          </ac:spMkLst>
        </pc:spChg>
        <pc:spChg chg="mod">
          <ac:chgData name="Thomas" userId="575d030b64f4584e" providerId="LiveId" clId="{71734FF0-E7BD-4E37-AB70-FA70FFC7C74A}" dt="2022-03-24T16:15:46.949" v="5554"/>
          <ac:spMkLst>
            <pc:docMk/>
            <pc:sldMk cId="3788318249" sldId="814"/>
            <ac:spMk id="618" creationId="{01B79FE1-37D3-4560-A307-757949615FEA}"/>
          </ac:spMkLst>
        </pc:spChg>
        <pc:spChg chg="mod">
          <ac:chgData name="Thomas" userId="575d030b64f4584e" providerId="LiveId" clId="{71734FF0-E7BD-4E37-AB70-FA70FFC7C74A}" dt="2022-03-24T16:15:46.949" v="5554"/>
          <ac:spMkLst>
            <pc:docMk/>
            <pc:sldMk cId="3788318249" sldId="814"/>
            <ac:spMk id="619" creationId="{A68FC1EE-EB28-47F4-837B-1569A7F32C23}"/>
          </ac:spMkLst>
        </pc:spChg>
        <pc:spChg chg="add del mod">
          <ac:chgData name="Thomas" userId="575d030b64f4584e" providerId="LiveId" clId="{71734FF0-E7BD-4E37-AB70-FA70FFC7C74A}" dt="2022-03-24T16:16:15.096" v="5573" actId="478"/>
          <ac:spMkLst>
            <pc:docMk/>
            <pc:sldMk cId="3788318249" sldId="814"/>
            <ac:spMk id="620" creationId="{AAD32DDD-A0F0-42D4-979F-F5A69F3190D9}"/>
          </ac:spMkLst>
        </pc:spChg>
        <pc:spChg chg="add del mod">
          <ac:chgData name="Thomas" userId="575d030b64f4584e" providerId="LiveId" clId="{71734FF0-E7BD-4E37-AB70-FA70FFC7C74A}" dt="2022-03-24T16:16:15.096" v="5573" actId="478"/>
          <ac:spMkLst>
            <pc:docMk/>
            <pc:sldMk cId="3788318249" sldId="814"/>
            <ac:spMk id="621" creationId="{E928194D-5068-440B-AE14-B417D8B2A7F4}"/>
          </ac:spMkLst>
        </pc:spChg>
        <pc:spChg chg="mod">
          <ac:chgData name="Thomas" userId="575d030b64f4584e" providerId="LiveId" clId="{71734FF0-E7BD-4E37-AB70-FA70FFC7C74A}" dt="2022-03-24T16:15:46.949" v="5554"/>
          <ac:spMkLst>
            <pc:docMk/>
            <pc:sldMk cId="3788318249" sldId="814"/>
            <ac:spMk id="623" creationId="{F533AE46-53DB-4F68-BE34-095038A8BF47}"/>
          </ac:spMkLst>
        </pc:spChg>
        <pc:spChg chg="mod">
          <ac:chgData name="Thomas" userId="575d030b64f4584e" providerId="LiveId" clId="{71734FF0-E7BD-4E37-AB70-FA70FFC7C74A}" dt="2022-03-24T16:15:46.949" v="5554"/>
          <ac:spMkLst>
            <pc:docMk/>
            <pc:sldMk cId="3788318249" sldId="814"/>
            <ac:spMk id="624" creationId="{20E4A47B-CAE7-43FC-894A-9012F6D34274}"/>
          </ac:spMkLst>
        </pc:spChg>
        <pc:spChg chg="mod">
          <ac:chgData name="Thomas" userId="575d030b64f4584e" providerId="LiveId" clId="{71734FF0-E7BD-4E37-AB70-FA70FFC7C74A}" dt="2022-03-24T16:15:46.949" v="5554"/>
          <ac:spMkLst>
            <pc:docMk/>
            <pc:sldMk cId="3788318249" sldId="814"/>
            <ac:spMk id="625" creationId="{5A2F79F5-0C6C-4C57-83A2-B4786A8AFF73}"/>
          </ac:spMkLst>
        </pc:spChg>
        <pc:spChg chg="mod">
          <ac:chgData name="Thomas" userId="575d030b64f4584e" providerId="LiveId" clId="{71734FF0-E7BD-4E37-AB70-FA70FFC7C74A}" dt="2022-03-24T16:15:46.949" v="5554"/>
          <ac:spMkLst>
            <pc:docMk/>
            <pc:sldMk cId="3788318249" sldId="814"/>
            <ac:spMk id="626" creationId="{6ADC5B45-A09E-4EB5-86B3-6818CD911817}"/>
          </ac:spMkLst>
        </pc:spChg>
        <pc:spChg chg="add del mod">
          <ac:chgData name="Thomas" userId="575d030b64f4584e" providerId="LiveId" clId="{71734FF0-E7BD-4E37-AB70-FA70FFC7C74A}" dt="2022-03-24T16:16:15.096" v="5573" actId="478"/>
          <ac:spMkLst>
            <pc:docMk/>
            <pc:sldMk cId="3788318249" sldId="814"/>
            <ac:spMk id="627" creationId="{803CD477-A0C5-44CB-8E83-944518DC01DA}"/>
          </ac:spMkLst>
        </pc:spChg>
        <pc:spChg chg="mod">
          <ac:chgData name="Thomas" userId="575d030b64f4584e" providerId="LiveId" clId="{71734FF0-E7BD-4E37-AB70-FA70FFC7C74A}" dt="2022-03-24T16:16:15.487" v="5574"/>
          <ac:spMkLst>
            <pc:docMk/>
            <pc:sldMk cId="3788318249" sldId="814"/>
            <ac:spMk id="630" creationId="{E78E5779-9226-4C5A-9627-8F5498B7059F}"/>
          </ac:spMkLst>
        </pc:spChg>
        <pc:spChg chg="mod">
          <ac:chgData name="Thomas" userId="575d030b64f4584e" providerId="LiveId" clId="{71734FF0-E7BD-4E37-AB70-FA70FFC7C74A}" dt="2022-03-24T16:16:15.487" v="5574"/>
          <ac:spMkLst>
            <pc:docMk/>
            <pc:sldMk cId="3788318249" sldId="814"/>
            <ac:spMk id="631" creationId="{8866208C-F918-48D1-85E1-2691601549FD}"/>
          </ac:spMkLst>
        </pc:spChg>
        <pc:spChg chg="mod">
          <ac:chgData name="Thomas" userId="575d030b64f4584e" providerId="LiveId" clId="{71734FF0-E7BD-4E37-AB70-FA70FFC7C74A}" dt="2022-03-24T16:16:15.487" v="5574"/>
          <ac:spMkLst>
            <pc:docMk/>
            <pc:sldMk cId="3788318249" sldId="814"/>
            <ac:spMk id="632" creationId="{C8761832-40CC-4C75-839F-B885C57F2898}"/>
          </ac:spMkLst>
        </pc:spChg>
        <pc:spChg chg="mod">
          <ac:chgData name="Thomas" userId="575d030b64f4584e" providerId="LiveId" clId="{71734FF0-E7BD-4E37-AB70-FA70FFC7C74A}" dt="2022-03-24T16:16:15.487" v="5574"/>
          <ac:spMkLst>
            <pc:docMk/>
            <pc:sldMk cId="3788318249" sldId="814"/>
            <ac:spMk id="633" creationId="{40205A0F-EAB5-465C-9AA0-E487ABD59593}"/>
          </ac:spMkLst>
        </pc:spChg>
        <pc:spChg chg="mod">
          <ac:chgData name="Thomas" userId="575d030b64f4584e" providerId="LiveId" clId="{71734FF0-E7BD-4E37-AB70-FA70FFC7C74A}" dt="2022-03-24T16:16:15.487" v="5574"/>
          <ac:spMkLst>
            <pc:docMk/>
            <pc:sldMk cId="3788318249" sldId="814"/>
            <ac:spMk id="634" creationId="{C156D53E-7633-49EE-A65E-1FD0EE5F5053}"/>
          </ac:spMkLst>
        </pc:spChg>
        <pc:spChg chg="mod">
          <ac:chgData name="Thomas" userId="575d030b64f4584e" providerId="LiveId" clId="{71734FF0-E7BD-4E37-AB70-FA70FFC7C74A}" dt="2022-03-24T16:16:15.487" v="5574"/>
          <ac:spMkLst>
            <pc:docMk/>
            <pc:sldMk cId="3788318249" sldId="814"/>
            <ac:spMk id="635" creationId="{7584090F-92E1-435B-BC83-60D954D5B0B1}"/>
          </ac:spMkLst>
        </pc:spChg>
        <pc:spChg chg="mod">
          <ac:chgData name="Thomas" userId="575d030b64f4584e" providerId="LiveId" clId="{71734FF0-E7BD-4E37-AB70-FA70FFC7C74A}" dt="2022-03-24T16:16:15.487" v="5574"/>
          <ac:spMkLst>
            <pc:docMk/>
            <pc:sldMk cId="3788318249" sldId="814"/>
            <ac:spMk id="636" creationId="{1E04832B-532A-43D8-8BEC-EF89EFBEC023}"/>
          </ac:spMkLst>
        </pc:spChg>
        <pc:spChg chg="mod">
          <ac:chgData name="Thomas" userId="575d030b64f4584e" providerId="LiveId" clId="{71734FF0-E7BD-4E37-AB70-FA70FFC7C74A}" dt="2022-03-24T16:16:15.487" v="5574"/>
          <ac:spMkLst>
            <pc:docMk/>
            <pc:sldMk cId="3788318249" sldId="814"/>
            <ac:spMk id="637" creationId="{D34F5BC2-6B02-41DC-BB49-FC8146019CC9}"/>
          </ac:spMkLst>
        </pc:spChg>
        <pc:spChg chg="mod">
          <ac:chgData name="Thomas" userId="575d030b64f4584e" providerId="LiveId" clId="{71734FF0-E7BD-4E37-AB70-FA70FFC7C74A}" dt="2022-03-24T16:16:15.487" v="5574"/>
          <ac:spMkLst>
            <pc:docMk/>
            <pc:sldMk cId="3788318249" sldId="814"/>
            <ac:spMk id="638" creationId="{19A894ED-EC60-43E8-9118-EDB24EDE5158}"/>
          </ac:spMkLst>
        </pc:spChg>
        <pc:spChg chg="add mod">
          <ac:chgData name="Thomas" userId="575d030b64f4584e" providerId="LiveId" clId="{71734FF0-E7BD-4E37-AB70-FA70FFC7C74A}" dt="2022-03-24T16:16:15.487" v="5574"/>
          <ac:spMkLst>
            <pc:docMk/>
            <pc:sldMk cId="3788318249" sldId="814"/>
            <ac:spMk id="639" creationId="{13423979-B264-4420-B83D-37E654260903}"/>
          </ac:spMkLst>
        </pc:spChg>
        <pc:spChg chg="add mod">
          <ac:chgData name="Thomas" userId="575d030b64f4584e" providerId="LiveId" clId="{71734FF0-E7BD-4E37-AB70-FA70FFC7C74A}" dt="2022-03-24T16:16:15.487" v="5574"/>
          <ac:spMkLst>
            <pc:docMk/>
            <pc:sldMk cId="3788318249" sldId="814"/>
            <ac:spMk id="640" creationId="{A7763AA2-BE55-4CB7-8ADB-A00FD3634EB5}"/>
          </ac:spMkLst>
        </pc:spChg>
        <pc:spChg chg="add mod">
          <ac:chgData name="Thomas" userId="575d030b64f4584e" providerId="LiveId" clId="{71734FF0-E7BD-4E37-AB70-FA70FFC7C74A}" dt="2022-03-24T16:16:15.487" v="5574"/>
          <ac:spMkLst>
            <pc:docMk/>
            <pc:sldMk cId="3788318249" sldId="814"/>
            <ac:spMk id="641" creationId="{6FB3DEA7-CC75-42D0-A2B1-4F0E5900EC1A}"/>
          </ac:spMkLst>
        </pc:spChg>
        <pc:spChg chg="mod">
          <ac:chgData name="Thomas" userId="575d030b64f4584e" providerId="LiveId" clId="{71734FF0-E7BD-4E37-AB70-FA70FFC7C74A}" dt="2022-03-24T16:16:15.487" v="5574"/>
          <ac:spMkLst>
            <pc:docMk/>
            <pc:sldMk cId="3788318249" sldId="814"/>
            <ac:spMk id="643" creationId="{7B040616-85DC-48E8-92F1-F62477DF5DFD}"/>
          </ac:spMkLst>
        </pc:spChg>
        <pc:spChg chg="mod">
          <ac:chgData name="Thomas" userId="575d030b64f4584e" providerId="LiveId" clId="{71734FF0-E7BD-4E37-AB70-FA70FFC7C74A}" dt="2022-03-24T16:16:15.487" v="5574"/>
          <ac:spMkLst>
            <pc:docMk/>
            <pc:sldMk cId="3788318249" sldId="814"/>
            <ac:spMk id="644" creationId="{3E2181C9-3528-49D8-BBFD-09CA76EC4E1C}"/>
          </ac:spMkLst>
        </pc:spChg>
        <pc:spChg chg="mod">
          <ac:chgData name="Thomas" userId="575d030b64f4584e" providerId="LiveId" clId="{71734FF0-E7BD-4E37-AB70-FA70FFC7C74A}" dt="2022-03-24T16:16:15.487" v="5574"/>
          <ac:spMkLst>
            <pc:docMk/>
            <pc:sldMk cId="3788318249" sldId="814"/>
            <ac:spMk id="645" creationId="{9B9B4FBD-702F-48FB-AC30-E9855ADCFA67}"/>
          </ac:spMkLst>
        </pc:spChg>
        <pc:spChg chg="mod">
          <ac:chgData name="Thomas" userId="575d030b64f4584e" providerId="LiveId" clId="{71734FF0-E7BD-4E37-AB70-FA70FFC7C74A}" dt="2022-03-24T16:16:15.487" v="5574"/>
          <ac:spMkLst>
            <pc:docMk/>
            <pc:sldMk cId="3788318249" sldId="814"/>
            <ac:spMk id="646" creationId="{53986635-7309-43CF-80D1-F20C8AA54C80}"/>
          </ac:spMkLst>
        </pc:spChg>
        <pc:spChg chg="mod">
          <ac:chgData name="Thomas" userId="575d030b64f4584e" providerId="LiveId" clId="{71734FF0-E7BD-4E37-AB70-FA70FFC7C74A}" dt="2022-03-24T16:16:15.487" v="5574"/>
          <ac:spMkLst>
            <pc:docMk/>
            <pc:sldMk cId="3788318249" sldId="814"/>
            <ac:spMk id="647" creationId="{7B0CC4FA-226B-4705-914B-BD6A33AA673A}"/>
          </ac:spMkLst>
        </pc:spChg>
        <pc:spChg chg="add mod">
          <ac:chgData name="Thomas" userId="575d030b64f4584e" providerId="LiveId" clId="{71734FF0-E7BD-4E37-AB70-FA70FFC7C74A}" dt="2022-03-24T16:16:15.487" v="5574"/>
          <ac:spMkLst>
            <pc:docMk/>
            <pc:sldMk cId="3788318249" sldId="814"/>
            <ac:spMk id="648" creationId="{6DD3DA9E-60EF-48CC-A48A-F309B7FCDAF3}"/>
          </ac:spMkLst>
        </pc:spChg>
        <pc:spChg chg="add mod">
          <ac:chgData name="Thomas" userId="575d030b64f4584e" providerId="LiveId" clId="{71734FF0-E7BD-4E37-AB70-FA70FFC7C74A}" dt="2022-03-24T16:16:15.487" v="5574"/>
          <ac:spMkLst>
            <pc:docMk/>
            <pc:sldMk cId="3788318249" sldId="814"/>
            <ac:spMk id="649" creationId="{97F43C34-5609-4139-8B28-9489B3BF7C87}"/>
          </ac:spMkLst>
        </pc:spChg>
        <pc:spChg chg="add mod">
          <ac:chgData name="Thomas" userId="575d030b64f4584e" providerId="LiveId" clId="{71734FF0-E7BD-4E37-AB70-FA70FFC7C74A}" dt="2022-03-24T16:16:15.487" v="5574"/>
          <ac:spMkLst>
            <pc:docMk/>
            <pc:sldMk cId="3788318249" sldId="814"/>
            <ac:spMk id="650" creationId="{8A21138F-F00A-4ADC-988C-56480D85295F}"/>
          </ac:spMkLst>
        </pc:spChg>
        <pc:spChg chg="mod">
          <ac:chgData name="Thomas" userId="575d030b64f4584e" providerId="LiveId" clId="{71734FF0-E7BD-4E37-AB70-FA70FFC7C74A}" dt="2022-03-24T16:16:15.487" v="5574"/>
          <ac:spMkLst>
            <pc:docMk/>
            <pc:sldMk cId="3788318249" sldId="814"/>
            <ac:spMk id="652" creationId="{24ED5E95-F148-460A-9A5C-53FAD9D23FA0}"/>
          </ac:spMkLst>
        </pc:spChg>
        <pc:spChg chg="mod">
          <ac:chgData name="Thomas" userId="575d030b64f4584e" providerId="LiveId" clId="{71734FF0-E7BD-4E37-AB70-FA70FFC7C74A}" dt="2022-03-24T16:16:15.487" v="5574"/>
          <ac:spMkLst>
            <pc:docMk/>
            <pc:sldMk cId="3788318249" sldId="814"/>
            <ac:spMk id="653" creationId="{6D9FDF80-D427-449B-AD9B-71C5FC45C196}"/>
          </ac:spMkLst>
        </pc:spChg>
        <pc:spChg chg="mod">
          <ac:chgData name="Thomas" userId="575d030b64f4584e" providerId="LiveId" clId="{71734FF0-E7BD-4E37-AB70-FA70FFC7C74A}" dt="2022-03-24T16:16:15.487" v="5574"/>
          <ac:spMkLst>
            <pc:docMk/>
            <pc:sldMk cId="3788318249" sldId="814"/>
            <ac:spMk id="654" creationId="{A8AC4D73-EBBC-457D-8149-20D651CDD711}"/>
          </ac:spMkLst>
        </pc:spChg>
        <pc:spChg chg="mod">
          <ac:chgData name="Thomas" userId="575d030b64f4584e" providerId="LiveId" clId="{71734FF0-E7BD-4E37-AB70-FA70FFC7C74A}" dt="2022-03-24T16:16:15.487" v="5574"/>
          <ac:spMkLst>
            <pc:docMk/>
            <pc:sldMk cId="3788318249" sldId="814"/>
            <ac:spMk id="655" creationId="{A136F911-6EEF-4B38-B852-FE2B696675C6}"/>
          </ac:spMkLst>
        </pc:spChg>
        <pc:spChg chg="mod">
          <ac:chgData name="Thomas" userId="575d030b64f4584e" providerId="LiveId" clId="{71734FF0-E7BD-4E37-AB70-FA70FFC7C74A}" dt="2022-03-24T16:16:15.487" v="5574"/>
          <ac:spMkLst>
            <pc:docMk/>
            <pc:sldMk cId="3788318249" sldId="814"/>
            <ac:spMk id="656" creationId="{8359804D-DE45-4B5B-9F8A-764A2CFAD4EB}"/>
          </ac:spMkLst>
        </pc:spChg>
        <pc:spChg chg="mod">
          <ac:chgData name="Thomas" userId="575d030b64f4584e" providerId="LiveId" clId="{71734FF0-E7BD-4E37-AB70-FA70FFC7C74A}" dt="2022-03-24T16:16:15.487" v="5574"/>
          <ac:spMkLst>
            <pc:docMk/>
            <pc:sldMk cId="3788318249" sldId="814"/>
            <ac:spMk id="658" creationId="{BD295FC1-5370-4116-9334-C6109A9B294C}"/>
          </ac:spMkLst>
        </pc:spChg>
        <pc:spChg chg="mod">
          <ac:chgData name="Thomas" userId="575d030b64f4584e" providerId="LiveId" clId="{71734FF0-E7BD-4E37-AB70-FA70FFC7C74A}" dt="2022-03-24T16:16:15.487" v="5574"/>
          <ac:spMkLst>
            <pc:docMk/>
            <pc:sldMk cId="3788318249" sldId="814"/>
            <ac:spMk id="659" creationId="{94B46750-0FA3-424F-A3C4-9D16018E16EF}"/>
          </ac:spMkLst>
        </pc:spChg>
        <pc:spChg chg="mod">
          <ac:chgData name="Thomas" userId="575d030b64f4584e" providerId="LiveId" clId="{71734FF0-E7BD-4E37-AB70-FA70FFC7C74A}" dt="2022-03-24T16:16:15.487" v="5574"/>
          <ac:spMkLst>
            <pc:docMk/>
            <pc:sldMk cId="3788318249" sldId="814"/>
            <ac:spMk id="660" creationId="{EA4D9737-4FB2-4D8E-AD6F-46F0BB2E02C7}"/>
          </ac:spMkLst>
        </pc:spChg>
        <pc:spChg chg="mod">
          <ac:chgData name="Thomas" userId="575d030b64f4584e" providerId="LiveId" clId="{71734FF0-E7BD-4E37-AB70-FA70FFC7C74A}" dt="2022-03-24T16:16:15.487" v="5574"/>
          <ac:spMkLst>
            <pc:docMk/>
            <pc:sldMk cId="3788318249" sldId="814"/>
            <ac:spMk id="661" creationId="{138A06CF-83E8-47AC-9263-18C9F19F090C}"/>
          </ac:spMkLst>
        </pc:spChg>
        <pc:spChg chg="mod">
          <ac:chgData name="Thomas" userId="575d030b64f4584e" providerId="LiveId" clId="{71734FF0-E7BD-4E37-AB70-FA70FFC7C74A}" dt="2022-03-24T16:16:15.487" v="5574"/>
          <ac:spMkLst>
            <pc:docMk/>
            <pc:sldMk cId="3788318249" sldId="814"/>
            <ac:spMk id="662" creationId="{B5A22C85-0421-4A14-956D-DF89ADDA8B85}"/>
          </ac:spMkLst>
        </pc:spChg>
        <pc:spChg chg="mod">
          <ac:chgData name="Thomas" userId="575d030b64f4584e" providerId="LiveId" clId="{71734FF0-E7BD-4E37-AB70-FA70FFC7C74A}" dt="2022-03-24T16:16:15.487" v="5574"/>
          <ac:spMkLst>
            <pc:docMk/>
            <pc:sldMk cId="3788318249" sldId="814"/>
            <ac:spMk id="664" creationId="{8544D7E7-6D1B-403E-A595-1AB4F9505F40}"/>
          </ac:spMkLst>
        </pc:spChg>
        <pc:spChg chg="mod">
          <ac:chgData name="Thomas" userId="575d030b64f4584e" providerId="LiveId" clId="{71734FF0-E7BD-4E37-AB70-FA70FFC7C74A}" dt="2022-03-24T16:16:15.487" v="5574"/>
          <ac:spMkLst>
            <pc:docMk/>
            <pc:sldMk cId="3788318249" sldId="814"/>
            <ac:spMk id="665" creationId="{5732B0C3-7152-418D-99FE-94CF00D0312E}"/>
          </ac:spMkLst>
        </pc:spChg>
        <pc:spChg chg="mod">
          <ac:chgData name="Thomas" userId="575d030b64f4584e" providerId="LiveId" clId="{71734FF0-E7BD-4E37-AB70-FA70FFC7C74A}" dt="2022-03-24T16:16:15.487" v="5574"/>
          <ac:spMkLst>
            <pc:docMk/>
            <pc:sldMk cId="3788318249" sldId="814"/>
            <ac:spMk id="666" creationId="{BDF8DC7E-B20F-4685-8528-61D3F3AB7E03}"/>
          </ac:spMkLst>
        </pc:spChg>
        <pc:spChg chg="mod">
          <ac:chgData name="Thomas" userId="575d030b64f4584e" providerId="LiveId" clId="{71734FF0-E7BD-4E37-AB70-FA70FFC7C74A}" dt="2022-03-24T16:16:15.487" v="5574"/>
          <ac:spMkLst>
            <pc:docMk/>
            <pc:sldMk cId="3788318249" sldId="814"/>
            <ac:spMk id="667" creationId="{C0FBEF5A-0CF4-41C1-9F7A-1B976EF740E1}"/>
          </ac:spMkLst>
        </pc:spChg>
        <pc:spChg chg="mod">
          <ac:chgData name="Thomas" userId="575d030b64f4584e" providerId="LiveId" clId="{71734FF0-E7BD-4E37-AB70-FA70FFC7C74A}" dt="2022-03-24T16:16:15.487" v="5574"/>
          <ac:spMkLst>
            <pc:docMk/>
            <pc:sldMk cId="3788318249" sldId="814"/>
            <ac:spMk id="668" creationId="{D5C3EDE5-48B4-4C8D-9134-ABB3924456CE}"/>
          </ac:spMkLst>
        </pc:spChg>
        <pc:spChg chg="add mod">
          <ac:chgData name="Thomas" userId="575d030b64f4584e" providerId="LiveId" clId="{71734FF0-E7BD-4E37-AB70-FA70FFC7C74A}" dt="2022-03-24T16:16:15.487" v="5574"/>
          <ac:spMkLst>
            <pc:docMk/>
            <pc:sldMk cId="3788318249" sldId="814"/>
            <ac:spMk id="669" creationId="{EF90CA9D-6BC2-4537-93EF-CE2395D653A1}"/>
          </ac:spMkLst>
        </pc:spChg>
        <pc:spChg chg="mod">
          <ac:chgData name="Thomas" userId="575d030b64f4584e" providerId="LiveId" clId="{71734FF0-E7BD-4E37-AB70-FA70FFC7C74A}" dt="2022-03-24T16:16:15.487" v="5574"/>
          <ac:spMkLst>
            <pc:docMk/>
            <pc:sldMk cId="3788318249" sldId="814"/>
            <ac:spMk id="671" creationId="{FC4154B4-F154-423D-A4B4-6E21077180EE}"/>
          </ac:spMkLst>
        </pc:spChg>
        <pc:spChg chg="mod">
          <ac:chgData name="Thomas" userId="575d030b64f4584e" providerId="LiveId" clId="{71734FF0-E7BD-4E37-AB70-FA70FFC7C74A}" dt="2022-03-24T16:16:15.487" v="5574"/>
          <ac:spMkLst>
            <pc:docMk/>
            <pc:sldMk cId="3788318249" sldId="814"/>
            <ac:spMk id="672" creationId="{F59E25CE-8CB9-492D-BDB7-0A3506F65915}"/>
          </ac:spMkLst>
        </pc:spChg>
        <pc:spChg chg="mod">
          <ac:chgData name="Thomas" userId="575d030b64f4584e" providerId="LiveId" clId="{71734FF0-E7BD-4E37-AB70-FA70FFC7C74A}" dt="2022-03-24T16:16:15.487" v="5574"/>
          <ac:spMkLst>
            <pc:docMk/>
            <pc:sldMk cId="3788318249" sldId="814"/>
            <ac:spMk id="673" creationId="{75D9DED1-0699-444F-BF23-E009B00F4514}"/>
          </ac:spMkLst>
        </pc:spChg>
        <pc:spChg chg="mod">
          <ac:chgData name="Thomas" userId="575d030b64f4584e" providerId="LiveId" clId="{71734FF0-E7BD-4E37-AB70-FA70FFC7C74A}" dt="2022-03-24T16:16:15.487" v="5574"/>
          <ac:spMkLst>
            <pc:docMk/>
            <pc:sldMk cId="3788318249" sldId="814"/>
            <ac:spMk id="675" creationId="{9510DCDA-23C2-45DA-ADB6-5342CA74AC51}"/>
          </ac:spMkLst>
        </pc:spChg>
        <pc:spChg chg="mod">
          <ac:chgData name="Thomas" userId="575d030b64f4584e" providerId="LiveId" clId="{71734FF0-E7BD-4E37-AB70-FA70FFC7C74A}" dt="2022-03-24T16:16:15.487" v="5574"/>
          <ac:spMkLst>
            <pc:docMk/>
            <pc:sldMk cId="3788318249" sldId="814"/>
            <ac:spMk id="676" creationId="{78C1B1F8-8721-4A10-B17A-F4C1925C0F6C}"/>
          </ac:spMkLst>
        </pc:spChg>
        <pc:spChg chg="mod">
          <ac:chgData name="Thomas" userId="575d030b64f4584e" providerId="LiveId" clId="{71734FF0-E7BD-4E37-AB70-FA70FFC7C74A}" dt="2022-03-24T16:16:15.487" v="5574"/>
          <ac:spMkLst>
            <pc:docMk/>
            <pc:sldMk cId="3788318249" sldId="814"/>
            <ac:spMk id="677" creationId="{06A4485E-5A7E-4BE2-90AF-283477CBF48E}"/>
          </ac:spMkLst>
        </pc:spChg>
        <pc:spChg chg="mod">
          <ac:chgData name="Thomas" userId="575d030b64f4584e" providerId="LiveId" clId="{71734FF0-E7BD-4E37-AB70-FA70FFC7C74A}" dt="2022-03-24T16:16:15.487" v="5574"/>
          <ac:spMkLst>
            <pc:docMk/>
            <pc:sldMk cId="3788318249" sldId="814"/>
            <ac:spMk id="679" creationId="{EA3609AB-5BA9-44F8-B9D5-085D0F17322D}"/>
          </ac:spMkLst>
        </pc:spChg>
        <pc:spChg chg="mod">
          <ac:chgData name="Thomas" userId="575d030b64f4584e" providerId="LiveId" clId="{71734FF0-E7BD-4E37-AB70-FA70FFC7C74A}" dt="2022-03-24T16:16:15.487" v="5574"/>
          <ac:spMkLst>
            <pc:docMk/>
            <pc:sldMk cId="3788318249" sldId="814"/>
            <ac:spMk id="680" creationId="{D1B76A83-BD1D-4502-B405-0D543B1955AC}"/>
          </ac:spMkLst>
        </pc:spChg>
        <pc:spChg chg="mod">
          <ac:chgData name="Thomas" userId="575d030b64f4584e" providerId="LiveId" clId="{71734FF0-E7BD-4E37-AB70-FA70FFC7C74A}" dt="2022-03-24T16:16:15.487" v="5574"/>
          <ac:spMkLst>
            <pc:docMk/>
            <pc:sldMk cId="3788318249" sldId="814"/>
            <ac:spMk id="681" creationId="{AF8E0F5A-43BB-4AC8-8A2E-BCFB719855BD}"/>
          </ac:spMkLst>
        </pc:spChg>
        <pc:spChg chg="mod">
          <ac:chgData name="Thomas" userId="575d030b64f4584e" providerId="LiveId" clId="{71734FF0-E7BD-4E37-AB70-FA70FFC7C74A}" dt="2022-03-24T16:16:15.487" v="5574"/>
          <ac:spMkLst>
            <pc:docMk/>
            <pc:sldMk cId="3788318249" sldId="814"/>
            <ac:spMk id="682" creationId="{06F12E69-301B-431F-B646-553B450D08CB}"/>
          </ac:spMkLst>
        </pc:spChg>
        <pc:spChg chg="mod">
          <ac:chgData name="Thomas" userId="575d030b64f4584e" providerId="LiveId" clId="{71734FF0-E7BD-4E37-AB70-FA70FFC7C74A}" dt="2022-03-24T16:16:15.487" v="5574"/>
          <ac:spMkLst>
            <pc:docMk/>
            <pc:sldMk cId="3788318249" sldId="814"/>
            <ac:spMk id="684" creationId="{F4CA9ED2-6DD6-4E49-8C6B-31844850E94A}"/>
          </ac:spMkLst>
        </pc:spChg>
        <pc:spChg chg="mod">
          <ac:chgData name="Thomas" userId="575d030b64f4584e" providerId="LiveId" clId="{71734FF0-E7BD-4E37-AB70-FA70FFC7C74A}" dt="2022-03-24T16:16:15.487" v="5574"/>
          <ac:spMkLst>
            <pc:docMk/>
            <pc:sldMk cId="3788318249" sldId="814"/>
            <ac:spMk id="685" creationId="{0127179B-BD01-448F-9B37-D24E95203635}"/>
          </ac:spMkLst>
        </pc:spChg>
        <pc:spChg chg="mod">
          <ac:chgData name="Thomas" userId="575d030b64f4584e" providerId="LiveId" clId="{71734FF0-E7BD-4E37-AB70-FA70FFC7C74A}" dt="2022-03-24T16:16:15.487" v="5574"/>
          <ac:spMkLst>
            <pc:docMk/>
            <pc:sldMk cId="3788318249" sldId="814"/>
            <ac:spMk id="686" creationId="{91DBB314-9334-40A9-8D04-ABE844F90449}"/>
          </ac:spMkLst>
        </pc:spChg>
        <pc:spChg chg="mod">
          <ac:chgData name="Thomas" userId="575d030b64f4584e" providerId="LiveId" clId="{71734FF0-E7BD-4E37-AB70-FA70FFC7C74A}" dt="2022-03-24T16:16:15.487" v="5574"/>
          <ac:spMkLst>
            <pc:docMk/>
            <pc:sldMk cId="3788318249" sldId="814"/>
            <ac:spMk id="688" creationId="{EB573EC9-CE1F-4750-A291-944A6DF55E11}"/>
          </ac:spMkLst>
        </pc:spChg>
        <pc:spChg chg="mod">
          <ac:chgData name="Thomas" userId="575d030b64f4584e" providerId="LiveId" clId="{71734FF0-E7BD-4E37-AB70-FA70FFC7C74A}" dt="2022-03-24T16:16:15.487" v="5574"/>
          <ac:spMkLst>
            <pc:docMk/>
            <pc:sldMk cId="3788318249" sldId="814"/>
            <ac:spMk id="689" creationId="{F4BE5346-32FD-4970-9617-0565F1A4436E}"/>
          </ac:spMkLst>
        </pc:spChg>
        <pc:spChg chg="mod">
          <ac:chgData name="Thomas" userId="575d030b64f4584e" providerId="LiveId" clId="{71734FF0-E7BD-4E37-AB70-FA70FFC7C74A}" dt="2022-03-24T16:16:15.487" v="5574"/>
          <ac:spMkLst>
            <pc:docMk/>
            <pc:sldMk cId="3788318249" sldId="814"/>
            <ac:spMk id="690" creationId="{DA84A68C-728B-4508-BFDA-B98CCE76A290}"/>
          </ac:spMkLst>
        </pc:spChg>
        <pc:spChg chg="mod">
          <ac:chgData name="Thomas" userId="575d030b64f4584e" providerId="LiveId" clId="{71734FF0-E7BD-4E37-AB70-FA70FFC7C74A}" dt="2022-03-24T16:16:15.487" v="5574"/>
          <ac:spMkLst>
            <pc:docMk/>
            <pc:sldMk cId="3788318249" sldId="814"/>
            <ac:spMk id="691" creationId="{95B562D5-7892-4B8C-B47E-772F6149E188}"/>
          </ac:spMkLst>
        </pc:spChg>
        <pc:spChg chg="add mod">
          <ac:chgData name="Thomas" userId="575d030b64f4584e" providerId="LiveId" clId="{71734FF0-E7BD-4E37-AB70-FA70FFC7C74A}" dt="2022-03-24T16:16:15.487" v="5574"/>
          <ac:spMkLst>
            <pc:docMk/>
            <pc:sldMk cId="3788318249" sldId="814"/>
            <ac:spMk id="692" creationId="{9B44065E-7DAB-4756-8E5B-646D4372D49C}"/>
          </ac:spMkLst>
        </pc:spChg>
        <pc:spChg chg="mod">
          <ac:chgData name="Thomas" userId="575d030b64f4584e" providerId="LiveId" clId="{71734FF0-E7BD-4E37-AB70-FA70FFC7C74A}" dt="2022-03-24T16:16:15.487" v="5574"/>
          <ac:spMkLst>
            <pc:docMk/>
            <pc:sldMk cId="3788318249" sldId="814"/>
            <ac:spMk id="694" creationId="{DE9C5A5B-CF96-4C4D-A8C5-55E8B85F48B3}"/>
          </ac:spMkLst>
        </pc:spChg>
        <pc:spChg chg="mod">
          <ac:chgData name="Thomas" userId="575d030b64f4584e" providerId="LiveId" clId="{71734FF0-E7BD-4E37-AB70-FA70FFC7C74A}" dt="2022-03-24T16:16:15.487" v="5574"/>
          <ac:spMkLst>
            <pc:docMk/>
            <pc:sldMk cId="3788318249" sldId="814"/>
            <ac:spMk id="695" creationId="{74DC7EB8-63F2-4489-BE3B-BE478AF4C243}"/>
          </ac:spMkLst>
        </pc:spChg>
        <pc:spChg chg="mod">
          <ac:chgData name="Thomas" userId="575d030b64f4584e" providerId="LiveId" clId="{71734FF0-E7BD-4E37-AB70-FA70FFC7C74A}" dt="2022-03-24T16:16:15.487" v="5574"/>
          <ac:spMkLst>
            <pc:docMk/>
            <pc:sldMk cId="3788318249" sldId="814"/>
            <ac:spMk id="697" creationId="{55EDAC7C-1F0D-45F0-8252-6002F2BDB2CD}"/>
          </ac:spMkLst>
        </pc:spChg>
        <pc:spChg chg="mod">
          <ac:chgData name="Thomas" userId="575d030b64f4584e" providerId="LiveId" clId="{71734FF0-E7BD-4E37-AB70-FA70FFC7C74A}" dt="2022-03-24T16:16:15.487" v="5574"/>
          <ac:spMkLst>
            <pc:docMk/>
            <pc:sldMk cId="3788318249" sldId="814"/>
            <ac:spMk id="698" creationId="{05FEADEF-B0BF-4CB0-BA55-0F2EB36DC4BF}"/>
          </ac:spMkLst>
        </pc:spChg>
        <pc:spChg chg="mod">
          <ac:chgData name="Thomas" userId="575d030b64f4584e" providerId="LiveId" clId="{71734FF0-E7BD-4E37-AB70-FA70FFC7C74A}" dt="2022-03-24T16:16:15.487" v="5574"/>
          <ac:spMkLst>
            <pc:docMk/>
            <pc:sldMk cId="3788318249" sldId="814"/>
            <ac:spMk id="700" creationId="{2F544C44-29E6-476F-A6AD-DFFE2FD73E6E}"/>
          </ac:spMkLst>
        </pc:spChg>
        <pc:spChg chg="mod">
          <ac:chgData name="Thomas" userId="575d030b64f4584e" providerId="LiveId" clId="{71734FF0-E7BD-4E37-AB70-FA70FFC7C74A}" dt="2022-03-24T16:16:15.487" v="5574"/>
          <ac:spMkLst>
            <pc:docMk/>
            <pc:sldMk cId="3788318249" sldId="814"/>
            <ac:spMk id="701" creationId="{A77BA7B4-7CA8-4873-B892-1392F6B33D51}"/>
          </ac:spMkLst>
        </pc:spChg>
        <pc:spChg chg="mod">
          <ac:chgData name="Thomas" userId="575d030b64f4584e" providerId="LiveId" clId="{71734FF0-E7BD-4E37-AB70-FA70FFC7C74A}" dt="2022-03-24T16:16:15.487" v="5574"/>
          <ac:spMkLst>
            <pc:docMk/>
            <pc:sldMk cId="3788318249" sldId="814"/>
            <ac:spMk id="702" creationId="{F7F0CC0A-FED4-4616-ADA7-09B9B44F45EB}"/>
          </ac:spMkLst>
        </pc:spChg>
        <pc:spChg chg="mod">
          <ac:chgData name="Thomas" userId="575d030b64f4584e" providerId="LiveId" clId="{71734FF0-E7BD-4E37-AB70-FA70FFC7C74A}" dt="2022-03-24T16:16:15.487" v="5574"/>
          <ac:spMkLst>
            <pc:docMk/>
            <pc:sldMk cId="3788318249" sldId="814"/>
            <ac:spMk id="703" creationId="{D3E5A6F4-EAE4-4C1F-A524-0305DF8D747E}"/>
          </ac:spMkLst>
        </pc:spChg>
        <pc:spChg chg="mod">
          <ac:chgData name="Thomas" userId="575d030b64f4584e" providerId="LiveId" clId="{71734FF0-E7BD-4E37-AB70-FA70FFC7C74A}" dt="2022-03-24T16:16:15.487" v="5574"/>
          <ac:spMkLst>
            <pc:docMk/>
            <pc:sldMk cId="3788318249" sldId="814"/>
            <ac:spMk id="705" creationId="{F4723BB4-BC7E-4A06-9503-64D207091E66}"/>
          </ac:spMkLst>
        </pc:spChg>
        <pc:spChg chg="mod">
          <ac:chgData name="Thomas" userId="575d030b64f4584e" providerId="LiveId" clId="{71734FF0-E7BD-4E37-AB70-FA70FFC7C74A}" dt="2022-03-24T16:16:15.487" v="5574"/>
          <ac:spMkLst>
            <pc:docMk/>
            <pc:sldMk cId="3788318249" sldId="814"/>
            <ac:spMk id="706" creationId="{7FC39D84-D599-482E-BD33-461CF59C3A54}"/>
          </ac:spMkLst>
        </pc:spChg>
        <pc:spChg chg="mod">
          <ac:chgData name="Thomas" userId="575d030b64f4584e" providerId="LiveId" clId="{71734FF0-E7BD-4E37-AB70-FA70FFC7C74A}" dt="2022-03-24T16:16:15.487" v="5574"/>
          <ac:spMkLst>
            <pc:docMk/>
            <pc:sldMk cId="3788318249" sldId="814"/>
            <ac:spMk id="707" creationId="{7657D330-F227-419B-A0C1-378899F798EE}"/>
          </ac:spMkLst>
        </pc:spChg>
        <pc:spChg chg="mod">
          <ac:chgData name="Thomas" userId="575d030b64f4584e" providerId="LiveId" clId="{71734FF0-E7BD-4E37-AB70-FA70FFC7C74A}" dt="2022-03-24T16:16:15.487" v="5574"/>
          <ac:spMkLst>
            <pc:docMk/>
            <pc:sldMk cId="3788318249" sldId="814"/>
            <ac:spMk id="708" creationId="{B255625A-1393-4D1C-A8B4-55F0995858D6}"/>
          </ac:spMkLst>
        </pc:spChg>
        <pc:spChg chg="mod">
          <ac:chgData name="Thomas" userId="575d030b64f4584e" providerId="LiveId" clId="{71734FF0-E7BD-4E37-AB70-FA70FFC7C74A}" dt="2022-03-24T16:16:15.487" v="5574"/>
          <ac:spMkLst>
            <pc:docMk/>
            <pc:sldMk cId="3788318249" sldId="814"/>
            <ac:spMk id="709" creationId="{2A54A4F9-172E-4590-B87F-BB8669A2162A}"/>
          </ac:spMkLst>
        </pc:spChg>
        <pc:spChg chg="mod">
          <ac:chgData name="Thomas" userId="575d030b64f4584e" providerId="LiveId" clId="{71734FF0-E7BD-4E37-AB70-FA70FFC7C74A}" dt="2022-03-24T16:16:15.487" v="5574"/>
          <ac:spMkLst>
            <pc:docMk/>
            <pc:sldMk cId="3788318249" sldId="814"/>
            <ac:spMk id="710" creationId="{88D12AD1-4A2A-4853-8BC2-C43F12884C03}"/>
          </ac:spMkLst>
        </pc:spChg>
        <pc:spChg chg="mod">
          <ac:chgData name="Thomas" userId="575d030b64f4584e" providerId="LiveId" clId="{71734FF0-E7BD-4E37-AB70-FA70FFC7C74A}" dt="2022-03-24T16:16:15.487" v="5574"/>
          <ac:spMkLst>
            <pc:docMk/>
            <pc:sldMk cId="3788318249" sldId="814"/>
            <ac:spMk id="711" creationId="{1027763B-FE50-4C37-AE6A-683E32100D62}"/>
          </ac:spMkLst>
        </pc:spChg>
        <pc:spChg chg="mod">
          <ac:chgData name="Thomas" userId="575d030b64f4584e" providerId="LiveId" clId="{71734FF0-E7BD-4E37-AB70-FA70FFC7C74A}" dt="2022-03-24T16:16:15.487" v="5574"/>
          <ac:spMkLst>
            <pc:docMk/>
            <pc:sldMk cId="3788318249" sldId="814"/>
            <ac:spMk id="713" creationId="{B7FA21AE-6C69-455A-9569-129367CA3E12}"/>
          </ac:spMkLst>
        </pc:spChg>
        <pc:spChg chg="mod">
          <ac:chgData name="Thomas" userId="575d030b64f4584e" providerId="LiveId" clId="{71734FF0-E7BD-4E37-AB70-FA70FFC7C74A}" dt="2022-03-24T16:16:15.487" v="5574"/>
          <ac:spMkLst>
            <pc:docMk/>
            <pc:sldMk cId="3788318249" sldId="814"/>
            <ac:spMk id="714" creationId="{9C5A3584-FDAF-4B34-A6CA-4D4923DAA869}"/>
          </ac:spMkLst>
        </pc:spChg>
        <pc:spChg chg="mod">
          <ac:chgData name="Thomas" userId="575d030b64f4584e" providerId="LiveId" clId="{71734FF0-E7BD-4E37-AB70-FA70FFC7C74A}" dt="2022-03-24T16:16:15.487" v="5574"/>
          <ac:spMkLst>
            <pc:docMk/>
            <pc:sldMk cId="3788318249" sldId="814"/>
            <ac:spMk id="715" creationId="{A1688621-2601-4078-85E9-AF49D88A9A1A}"/>
          </ac:spMkLst>
        </pc:spChg>
        <pc:spChg chg="mod">
          <ac:chgData name="Thomas" userId="575d030b64f4584e" providerId="LiveId" clId="{71734FF0-E7BD-4E37-AB70-FA70FFC7C74A}" dt="2022-03-24T16:16:15.487" v="5574"/>
          <ac:spMkLst>
            <pc:docMk/>
            <pc:sldMk cId="3788318249" sldId="814"/>
            <ac:spMk id="716" creationId="{F2CC6F6E-4BD7-45B3-B0CD-B0A3096419ED}"/>
          </ac:spMkLst>
        </pc:spChg>
        <pc:spChg chg="mod">
          <ac:chgData name="Thomas" userId="575d030b64f4584e" providerId="LiveId" clId="{71734FF0-E7BD-4E37-AB70-FA70FFC7C74A}" dt="2022-03-24T16:16:15.487" v="5574"/>
          <ac:spMkLst>
            <pc:docMk/>
            <pc:sldMk cId="3788318249" sldId="814"/>
            <ac:spMk id="718" creationId="{67B1C79F-2FA2-4A98-9F32-99755F3F0F2E}"/>
          </ac:spMkLst>
        </pc:spChg>
        <pc:spChg chg="mod">
          <ac:chgData name="Thomas" userId="575d030b64f4584e" providerId="LiveId" clId="{71734FF0-E7BD-4E37-AB70-FA70FFC7C74A}" dt="2022-03-24T16:16:15.487" v="5574"/>
          <ac:spMkLst>
            <pc:docMk/>
            <pc:sldMk cId="3788318249" sldId="814"/>
            <ac:spMk id="719" creationId="{54F3B0FD-E6F5-45FB-A9C2-4A4150502B7C}"/>
          </ac:spMkLst>
        </pc:spChg>
        <pc:spChg chg="mod">
          <ac:chgData name="Thomas" userId="575d030b64f4584e" providerId="LiveId" clId="{71734FF0-E7BD-4E37-AB70-FA70FFC7C74A}" dt="2022-03-24T16:16:15.487" v="5574"/>
          <ac:spMkLst>
            <pc:docMk/>
            <pc:sldMk cId="3788318249" sldId="814"/>
            <ac:spMk id="721" creationId="{3A0C322A-3256-4580-899C-B9DB155A9316}"/>
          </ac:spMkLst>
        </pc:spChg>
        <pc:spChg chg="mod">
          <ac:chgData name="Thomas" userId="575d030b64f4584e" providerId="LiveId" clId="{71734FF0-E7BD-4E37-AB70-FA70FFC7C74A}" dt="2022-03-24T16:16:15.487" v="5574"/>
          <ac:spMkLst>
            <pc:docMk/>
            <pc:sldMk cId="3788318249" sldId="814"/>
            <ac:spMk id="722" creationId="{DA0F528E-FFF7-4FA8-A2A4-D087D220FD78}"/>
          </ac:spMkLst>
        </pc:spChg>
        <pc:spChg chg="mod">
          <ac:chgData name="Thomas" userId="575d030b64f4584e" providerId="LiveId" clId="{71734FF0-E7BD-4E37-AB70-FA70FFC7C74A}" dt="2022-03-24T16:16:15.487" v="5574"/>
          <ac:spMkLst>
            <pc:docMk/>
            <pc:sldMk cId="3788318249" sldId="814"/>
            <ac:spMk id="723" creationId="{B91894CD-78ED-4E4D-80BF-648F2F233AF2}"/>
          </ac:spMkLst>
        </pc:spChg>
        <pc:spChg chg="mod">
          <ac:chgData name="Thomas" userId="575d030b64f4584e" providerId="LiveId" clId="{71734FF0-E7BD-4E37-AB70-FA70FFC7C74A}" dt="2022-03-24T16:16:15.487" v="5574"/>
          <ac:spMkLst>
            <pc:docMk/>
            <pc:sldMk cId="3788318249" sldId="814"/>
            <ac:spMk id="725" creationId="{324835BF-700E-4AED-A786-16AACCFA1EA4}"/>
          </ac:spMkLst>
        </pc:spChg>
        <pc:spChg chg="mod">
          <ac:chgData name="Thomas" userId="575d030b64f4584e" providerId="LiveId" clId="{71734FF0-E7BD-4E37-AB70-FA70FFC7C74A}" dt="2022-03-24T16:16:15.487" v="5574"/>
          <ac:spMkLst>
            <pc:docMk/>
            <pc:sldMk cId="3788318249" sldId="814"/>
            <ac:spMk id="726" creationId="{6ACBACF9-6E8F-4BDA-9BEC-5FA3337CF8FB}"/>
          </ac:spMkLst>
        </pc:spChg>
        <pc:spChg chg="mod">
          <ac:chgData name="Thomas" userId="575d030b64f4584e" providerId="LiveId" clId="{71734FF0-E7BD-4E37-AB70-FA70FFC7C74A}" dt="2022-03-24T16:16:15.487" v="5574"/>
          <ac:spMkLst>
            <pc:docMk/>
            <pc:sldMk cId="3788318249" sldId="814"/>
            <ac:spMk id="727" creationId="{C95D34EF-E9FD-48A7-89A3-AB164545EA7A}"/>
          </ac:spMkLst>
        </pc:spChg>
        <pc:spChg chg="mod">
          <ac:chgData name="Thomas" userId="575d030b64f4584e" providerId="LiveId" clId="{71734FF0-E7BD-4E37-AB70-FA70FFC7C74A}" dt="2022-03-24T16:16:15.487" v="5574"/>
          <ac:spMkLst>
            <pc:docMk/>
            <pc:sldMk cId="3788318249" sldId="814"/>
            <ac:spMk id="728" creationId="{084100A8-F475-4760-BBFD-EA83120C19C1}"/>
          </ac:spMkLst>
        </pc:spChg>
        <pc:spChg chg="mod">
          <ac:chgData name="Thomas" userId="575d030b64f4584e" providerId="LiveId" clId="{71734FF0-E7BD-4E37-AB70-FA70FFC7C74A}" dt="2022-03-24T16:16:15.487" v="5574"/>
          <ac:spMkLst>
            <pc:docMk/>
            <pc:sldMk cId="3788318249" sldId="814"/>
            <ac:spMk id="729" creationId="{9828CC15-39C8-437E-9D3F-286F11D44D42}"/>
          </ac:spMkLst>
        </pc:spChg>
        <pc:spChg chg="mod">
          <ac:chgData name="Thomas" userId="575d030b64f4584e" providerId="LiveId" clId="{71734FF0-E7BD-4E37-AB70-FA70FFC7C74A}" dt="2022-03-24T16:16:15.487" v="5574"/>
          <ac:spMkLst>
            <pc:docMk/>
            <pc:sldMk cId="3788318249" sldId="814"/>
            <ac:spMk id="730" creationId="{0432E4C0-1F18-405B-B48B-5904E51B8FAA}"/>
          </ac:spMkLst>
        </pc:spChg>
        <pc:spChg chg="mod">
          <ac:chgData name="Thomas" userId="575d030b64f4584e" providerId="LiveId" clId="{71734FF0-E7BD-4E37-AB70-FA70FFC7C74A}" dt="2022-03-24T16:16:15.487" v="5574"/>
          <ac:spMkLst>
            <pc:docMk/>
            <pc:sldMk cId="3788318249" sldId="814"/>
            <ac:spMk id="731" creationId="{4903D7E9-0317-418D-A3A9-71575E415C7B}"/>
          </ac:spMkLst>
        </pc:spChg>
        <pc:spChg chg="mod">
          <ac:chgData name="Thomas" userId="575d030b64f4584e" providerId="LiveId" clId="{71734FF0-E7BD-4E37-AB70-FA70FFC7C74A}" dt="2022-03-24T16:16:15.487" v="5574"/>
          <ac:spMkLst>
            <pc:docMk/>
            <pc:sldMk cId="3788318249" sldId="814"/>
            <ac:spMk id="733" creationId="{1BB6899C-DF25-4BD3-A2DA-62882DB51245}"/>
          </ac:spMkLst>
        </pc:spChg>
        <pc:spChg chg="mod">
          <ac:chgData name="Thomas" userId="575d030b64f4584e" providerId="LiveId" clId="{71734FF0-E7BD-4E37-AB70-FA70FFC7C74A}" dt="2022-03-24T16:16:15.487" v="5574"/>
          <ac:spMkLst>
            <pc:docMk/>
            <pc:sldMk cId="3788318249" sldId="814"/>
            <ac:spMk id="734" creationId="{BFDB3738-2D82-4C6E-A023-A3E4363A086F}"/>
          </ac:spMkLst>
        </pc:spChg>
        <pc:spChg chg="mod">
          <ac:chgData name="Thomas" userId="575d030b64f4584e" providerId="LiveId" clId="{71734FF0-E7BD-4E37-AB70-FA70FFC7C74A}" dt="2022-03-24T16:16:15.487" v="5574"/>
          <ac:spMkLst>
            <pc:docMk/>
            <pc:sldMk cId="3788318249" sldId="814"/>
            <ac:spMk id="735" creationId="{E91C8FC3-5521-489F-B756-F0F1496F4D9D}"/>
          </ac:spMkLst>
        </pc:spChg>
        <pc:spChg chg="mod">
          <ac:chgData name="Thomas" userId="575d030b64f4584e" providerId="LiveId" clId="{71734FF0-E7BD-4E37-AB70-FA70FFC7C74A}" dt="2022-03-24T16:16:15.487" v="5574"/>
          <ac:spMkLst>
            <pc:docMk/>
            <pc:sldMk cId="3788318249" sldId="814"/>
            <ac:spMk id="736" creationId="{1765CBC8-A8A1-4258-9889-2AB18B91B47E}"/>
          </ac:spMkLst>
        </pc:spChg>
        <pc:spChg chg="mod">
          <ac:chgData name="Thomas" userId="575d030b64f4584e" providerId="LiveId" clId="{71734FF0-E7BD-4E37-AB70-FA70FFC7C74A}" dt="2022-03-24T16:16:15.487" v="5574"/>
          <ac:spMkLst>
            <pc:docMk/>
            <pc:sldMk cId="3788318249" sldId="814"/>
            <ac:spMk id="737" creationId="{F15707CA-9241-4823-96C8-0115EE3083E1}"/>
          </ac:spMkLst>
        </pc:spChg>
        <pc:spChg chg="mod">
          <ac:chgData name="Thomas" userId="575d030b64f4584e" providerId="LiveId" clId="{71734FF0-E7BD-4E37-AB70-FA70FFC7C74A}" dt="2022-03-24T16:16:15.487" v="5574"/>
          <ac:spMkLst>
            <pc:docMk/>
            <pc:sldMk cId="3788318249" sldId="814"/>
            <ac:spMk id="739" creationId="{D3E7641B-6C83-4B6E-8702-B203859DE0FB}"/>
          </ac:spMkLst>
        </pc:spChg>
        <pc:spChg chg="mod">
          <ac:chgData name="Thomas" userId="575d030b64f4584e" providerId="LiveId" clId="{71734FF0-E7BD-4E37-AB70-FA70FFC7C74A}" dt="2022-03-24T16:16:15.487" v="5574"/>
          <ac:spMkLst>
            <pc:docMk/>
            <pc:sldMk cId="3788318249" sldId="814"/>
            <ac:spMk id="740" creationId="{AB4A8109-DD93-4213-B0A5-CF306D792C28}"/>
          </ac:spMkLst>
        </pc:spChg>
        <pc:spChg chg="mod">
          <ac:chgData name="Thomas" userId="575d030b64f4584e" providerId="LiveId" clId="{71734FF0-E7BD-4E37-AB70-FA70FFC7C74A}" dt="2022-03-24T16:16:15.487" v="5574"/>
          <ac:spMkLst>
            <pc:docMk/>
            <pc:sldMk cId="3788318249" sldId="814"/>
            <ac:spMk id="741" creationId="{D26E1A40-BFE9-4F19-8439-50B4DE0ADBF5}"/>
          </ac:spMkLst>
        </pc:spChg>
        <pc:spChg chg="mod">
          <ac:chgData name="Thomas" userId="575d030b64f4584e" providerId="LiveId" clId="{71734FF0-E7BD-4E37-AB70-FA70FFC7C74A}" dt="2022-03-24T16:16:15.487" v="5574"/>
          <ac:spMkLst>
            <pc:docMk/>
            <pc:sldMk cId="3788318249" sldId="814"/>
            <ac:spMk id="742" creationId="{9B4F3D6A-34CA-4967-94D9-24824CCFAB04}"/>
          </ac:spMkLst>
        </pc:spChg>
        <pc:spChg chg="mod">
          <ac:chgData name="Thomas" userId="575d030b64f4584e" providerId="LiveId" clId="{71734FF0-E7BD-4E37-AB70-FA70FFC7C74A}" dt="2022-03-24T16:16:15.487" v="5574"/>
          <ac:spMkLst>
            <pc:docMk/>
            <pc:sldMk cId="3788318249" sldId="814"/>
            <ac:spMk id="743" creationId="{2897D971-F285-4906-9406-A585DAD7D9FB}"/>
          </ac:spMkLst>
        </pc:spChg>
        <pc:spChg chg="mod">
          <ac:chgData name="Thomas" userId="575d030b64f4584e" providerId="LiveId" clId="{71734FF0-E7BD-4E37-AB70-FA70FFC7C74A}" dt="2022-03-24T16:16:15.487" v="5574"/>
          <ac:spMkLst>
            <pc:docMk/>
            <pc:sldMk cId="3788318249" sldId="814"/>
            <ac:spMk id="745" creationId="{C8E3531E-A243-45D1-8CE3-9CE85718C05C}"/>
          </ac:spMkLst>
        </pc:spChg>
        <pc:spChg chg="mod">
          <ac:chgData name="Thomas" userId="575d030b64f4584e" providerId="LiveId" clId="{71734FF0-E7BD-4E37-AB70-FA70FFC7C74A}" dt="2022-03-24T16:16:15.487" v="5574"/>
          <ac:spMkLst>
            <pc:docMk/>
            <pc:sldMk cId="3788318249" sldId="814"/>
            <ac:spMk id="746" creationId="{6CFD2649-C9B9-44D0-9CCD-A33BF570FF04}"/>
          </ac:spMkLst>
        </pc:spChg>
        <pc:spChg chg="mod">
          <ac:chgData name="Thomas" userId="575d030b64f4584e" providerId="LiveId" clId="{71734FF0-E7BD-4E37-AB70-FA70FFC7C74A}" dt="2022-03-24T16:16:15.487" v="5574"/>
          <ac:spMkLst>
            <pc:docMk/>
            <pc:sldMk cId="3788318249" sldId="814"/>
            <ac:spMk id="747" creationId="{ECEAAAD9-3081-4F76-8F89-068340BE7803}"/>
          </ac:spMkLst>
        </pc:spChg>
        <pc:spChg chg="mod">
          <ac:chgData name="Thomas" userId="575d030b64f4584e" providerId="LiveId" clId="{71734FF0-E7BD-4E37-AB70-FA70FFC7C74A}" dt="2022-03-24T16:16:15.487" v="5574"/>
          <ac:spMkLst>
            <pc:docMk/>
            <pc:sldMk cId="3788318249" sldId="814"/>
            <ac:spMk id="748" creationId="{329F037B-36AF-471B-9195-6344BC194C02}"/>
          </ac:spMkLst>
        </pc:spChg>
        <pc:spChg chg="mod">
          <ac:chgData name="Thomas" userId="575d030b64f4584e" providerId="LiveId" clId="{71734FF0-E7BD-4E37-AB70-FA70FFC7C74A}" dt="2022-03-24T16:16:15.487" v="5574"/>
          <ac:spMkLst>
            <pc:docMk/>
            <pc:sldMk cId="3788318249" sldId="814"/>
            <ac:spMk id="749" creationId="{A3D7EDA2-790E-401F-86E6-22EA3C0D3C93}"/>
          </ac:spMkLst>
        </pc:spChg>
        <pc:spChg chg="mod">
          <ac:chgData name="Thomas" userId="575d030b64f4584e" providerId="LiveId" clId="{71734FF0-E7BD-4E37-AB70-FA70FFC7C74A}" dt="2022-03-24T16:16:15.487" v="5574"/>
          <ac:spMkLst>
            <pc:docMk/>
            <pc:sldMk cId="3788318249" sldId="814"/>
            <ac:spMk id="750" creationId="{A1C51FC3-0728-4ABB-99CD-A0F2FE23C6B4}"/>
          </ac:spMkLst>
        </pc:spChg>
        <pc:spChg chg="mod">
          <ac:chgData name="Thomas" userId="575d030b64f4584e" providerId="LiveId" clId="{71734FF0-E7BD-4E37-AB70-FA70FFC7C74A}" dt="2022-03-24T16:16:15.487" v="5574"/>
          <ac:spMkLst>
            <pc:docMk/>
            <pc:sldMk cId="3788318249" sldId="814"/>
            <ac:spMk id="751" creationId="{8D10BBCD-E89D-478C-BD63-A16008F26D87}"/>
          </ac:spMkLst>
        </pc:spChg>
        <pc:spChg chg="mod">
          <ac:chgData name="Thomas" userId="575d030b64f4584e" providerId="LiveId" clId="{71734FF0-E7BD-4E37-AB70-FA70FFC7C74A}" dt="2022-03-24T16:16:15.487" v="5574"/>
          <ac:spMkLst>
            <pc:docMk/>
            <pc:sldMk cId="3788318249" sldId="814"/>
            <ac:spMk id="753" creationId="{2E23E738-F99D-4355-B671-BB7562745482}"/>
          </ac:spMkLst>
        </pc:spChg>
        <pc:spChg chg="mod">
          <ac:chgData name="Thomas" userId="575d030b64f4584e" providerId="LiveId" clId="{71734FF0-E7BD-4E37-AB70-FA70FFC7C74A}" dt="2022-03-24T16:16:15.487" v="5574"/>
          <ac:spMkLst>
            <pc:docMk/>
            <pc:sldMk cId="3788318249" sldId="814"/>
            <ac:spMk id="754" creationId="{8F9870F0-33ED-475E-BD35-1F3F70FE51F0}"/>
          </ac:spMkLst>
        </pc:spChg>
        <pc:spChg chg="mod">
          <ac:chgData name="Thomas" userId="575d030b64f4584e" providerId="LiveId" clId="{71734FF0-E7BD-4E37-AB70-FA70FFC7C74A}" dt="2022-03-24T16:16:15.487" v="5574"/>
          <ac:spMkLst>
            <pc:docMk/>
            <pc:sldMk cId="3788318249" sldId="814"/>
            <ac:spMk id="755" creationId="{33F7EDDC-37B8-43FE-B45B-6C736E771934}"/>
          </ac:spMkLst>
        </pc:spChg>
        <pc:spChg chg="mod">
          <ac:chgData name="Thomas" userId="575d030b64f4584e" providerId="LiveId" clId="{71734FF0-E7BD-4E37-AB70-FA70FFC7C74A}" dt="2022-03-24T16:16:15.487" v="5574"/>
          <ac:spMkLst>
            <pc:docMk/>
            <pc:sldMk cId="3788318249" sldId="814"/>
            <ac:spMk id="756" creationId="{073A06A0-40C9-4BAB-B6FD-B4C761D73CE1}"/>
          </ac:spMkLst>
        </pc:spChg>
        <pc:spChg chg="mod">
          <ac:chgData name="Thomas" userId="575d030b64f4584e" providerId="LiveId" clId="{71734FF0-E7BD-4E37-AB70-FA70FFC7C74A}" dt="2022-03-24T16:16:15.487" v="5574"/>
          <ac:spMkLst>
            <pc:docMk/>
            <pc:sldMk cId="3788318249" sldId="814"/>
            <ac:spMk id="757" creationId="{05029824-C511-412A-9DE1-83EC4ACB464F}"/>
          </ac:spMkLst>
        </pc:spChg>
        <pc:spChg chg="mod">
          <ac:chgData name="Thomas" userId="575d030b64f4584e" providerId="LiveId" clId="{71734FF0-E7BD-4E37-AB70-FA70FFC7C74A}" dt="2022-03-24T16:16:15.487" v="5574"/>
          <ac:spMkLst>
            <pc:docMk/>
            <pc:sldMk cId="3788318249" sldId="814"/>
            <ac:spMk id="758" creationId="{06D3D38B-930D-4EC1-980B-E84757DAC9FE}"/>
          </ac:spMkLst>
        </pc:spChg>
        <pc:spChg chg="mod">
          <ac:chgData name="Thomas" userId="575d030b64f4584e" providerId="LiveId" clId="{71734FF0-E7BD-4E37-AB70-FA70FFC7C74A}" dt="2022-03-24T16:16:15.487" v="5574"/>
          <ac:spMkLst>
            <pc:docMk/>
            <pc:sldMk cId="3788318249" sldId="814"/>
            <ac:spMk id="759" creationId="{7CDFF469-1E3E-4973-8B98-D1D052EE5D69}"/>
          </ac:spMkLst>
        </pc:spChg>
        <pc:spChg chg="mod">
          <ac:chgData name="Thomas" userId="575d030b64f4584e" providerId="LiveId" clId="{71734FF0-E7BD-4E37-AB70-FA70FFC7C74A}" dt="2022-03-24T16:16:15.487" v="5574"/>
          <ac:spMkLst>
            <pc:docMk/>
            <pc:sldMk cId="3788318249" sldId="814"/>
            <ac:spMk id="761" creationId="{4C48D7D7-B8AF-4951-853A-EAE5904606A8}"/>
          </ac:spMkLst>
        </pc:spChg>
        <pc:spChg chg="mod">
          <ac:chgData name="Thomas" userId="575d030b64f4584e" providerId="LiveId" clId="{71734FF0-E7BD-4E37-AB70-FA70FFC7C74A}" dt="2022-03-24T16:16:15.487" v="5574"/>
          <ac:spMkLst>
            <pc:docMk/>
            <pc:sldMk cId="3788318249" sldId="814"/>
            <ac:spMk id="762" creationId="{0F1C2131-8034-4019-A44A-097ABB5666A5}"/>
          </ac:spMkLst>
        </pc:spChg>
        <pc:spChg chg="mod">
          <ac:chgData name="Thomas" userId="575d030b64f4584e" providerId="LiveId" clId="{71734FF0-E7BD-4E37-AB70-FA70FFC7C74A}" dt="2022-03-24T16:16:15.487" v="5574"/>
          <ac:spMkLst>
            <pc:docMk/>
            <pc:sldMk cId="3788318249" sldId="814"/>
            <ac:spMk id="763" creationId="{8AFB55ED-F4FC-4ED1-95D4-0F5B5CDCDFB1}"/>
          </ac:spMkLst>
        </pc:spChg>
        <pc:spChg chg="mod">
          <ac:chgData name="Thomas" userId="575d030b64f4584e" providerId="LiveId" clId="{71734FF0-E7BD-4E37-AB70-FA70FFC7C74A}" dt="2022-03-24T16:16:15.487" v="5574"/>
          <ac:spMkLst>
            <pc:docMk/>
            <pc:sldMk cId="3788318249" sldId="814"/>
            <ac:spMk id="764" creationId="{BE467CF0-71E8-4FC8-908C-29CDAE682628}"/>
          </ac:spMkLst>
        </pc:spChg>
        <pc:spChg chg="mod">
          <ac:chgData name="Thomas" userId="575d030b64f4584e" providerId="LiveId" clId="{71734FF0-E7BD-4E37-AB70-FA70FFC7C74A}" dt="2022-03-24T16:16:15.487" v="5574"/>
          <ac:spMkLst>
            <pc:docMk/>
            <pc:sldMk cId="3788318249" sldId="814"/>
            <ac:spMk id="765" creationId="{C5FABC64-D7C9-4FEA-B5BF-1C17843D00D1}"/>
          </ac:spMkLst>
        </pc:spChg>
        <pc:spChg chg="mod">
          <ac:chgData name="Thomas" userId="575d030b64f4584e" providerId="LiveId" clId="{71734FF0-E7BD-4E37-AB70-FA70FFC7C74A}" dt="2022-03-24T16:16:15.487" v="5574"/>
          <ac:spMkLst>
            <pc:docMk/>
            <pc:sldMk cId="3788318249" sldId="814"/>
            <ac:spMk id="767" creationId="{912C4844-BE2C-4D97-B0B2-FDFEB0DB6B64}"/>
          </ac:spMkLst>
        </pc:spChg>
        <pc:spChg chg="mod">
          <ac:chgData name="Thomas" userId="575d030b64f4584e" providerId="LiveId" clId="{71734FF0-E7BD-4E37-AB70-FA70FFC7C74A}" dt="2022-03-24T16:16:15.487" v="5574"/>
          <ac:spMkLst>
            <pc:docMk/>
            <pc:sldMk cId="3788318249" sldId="814"/>
            <ac:spMk id="768" creationId="{F7B0121E-4B93-4BE3-A7E1-3416D66487F0}"/>
          </ac:spMkLst>
        </pc:spChg>
        <pc:spChg chg="mod">
          <ac:chgData name="Thomas" userId="575d030b64f4584e" providerId="LiveId" clId="{71734FF0-E7BD-4E37-AB70-FA70FFC7C74A}" dt="2022-03-24T16:16:15.487" v="5574"/>
          <ac:spMkLst>
            <pc:docMk/>
            <pc:sldMk cId="3788318249" sldId="814"/>
            <ac:spMk id="769" creationId="{E03956C6-96B2-46DE-A806-AD80203B5719}"/>
          </ac:spMkLst>
        </pc:spChg>
        <pc:spChg chg="mod">
          <ac:chgData name="Thomas" userId="575d030b64f4584e" providerId="LiveId" clId="{71734FF0-E7BD-4E37-AB70-FA70FFC7C74A}" dt="2022-03-24T16:16:15.487" v="5574"/>
          <ac:spMkLst>
            <pc:docMk/>
            <pc:sldMk cId="3788318249" sldId="814"/>
            <ac:spMk id="770" creationId="{2948A026-A9C2-4F12-BDB2-E3A4C9C66C4C}"/>
          </ac:spMkLst>
        </pc:spChg>
        <pc:spChg chg="mod">
          <ac:chgData name="Thomas" userId="575d030b64f4584e" providerId="LiveId" clId="{71734FF0-E7BD-4E37-AB70-FA70FFC7C74A}" dt="2022-03-24T16:16:15.487" v="5574"/>
          <ac:spMkLst>
            <pc:docMk/>
            <pc:sldMk cId="3788318249" sldId="814"/>
            <ac:spMk id="771" creationId="{ECDAF071-286D-4916-BDD8-845544A6388F}"/>
          </ac:spMkLst>
        </pc:spChg>
        <pc:spChg chg="mod">
          <ac:chgData name="Thomas" userId="575d030b64f4584e" providerId="LiveId" clId="{71734FF0-E7BD-4E37-AB70-FA70FFC7C74A}" dt="2022-03-24T16:16:15.487" v="5574"/>
          <ac:spMkLst>
            <pc:docMk/>
            <pc:sldMk cId="3788318249" sldId="814"/>
            <ac:spMk id="773" creationId="{27E40080-CAD2-4F0D-8591-80CFB4D243A9}"/>
          </ac:spMkLst>
        </pc:spChg>
        <pc:spChg chg="mod">
          <ac:chgData name="Thomas" userId="575d030b64f4584e" providerId="LiveId" clId="{71734FF0-E7BD-4E37-AB70-FA70FFC7C74A}" dt="2022-03-24T16:16:15.487" v="5574"/>
          <ac:spMkLst>
            <pc:docMk/>
            <pc:sldMk cId="3788318249" sldId="814"/>
            <ac:spMk id="774" creationId="{79F3DB11-082C-45BD-BA82-22CC8E572B65}"/>
          </ac:spMkLst>
        </pc:spChg>
        <pc:spChg chg="mod">
          <ac:chgData name="Thomas" userId="575d030b64f4584e" providerId="LiveId" clId="{71734FF0-E7BD-4E37-AB70-FA70FFC7C74A}" dt="2022-03-24T16:16:15.487" v="5574"/>
          <ac:spMkLst>
            <pc:docMk/>
            <pc:sldMk cId="3788318249" sldId="814"/>
            <ac:spMk id="775" creationId="{D75FB126-A03F-4851-A780-B59965F39533}"/>
          </ac:spMkLst>
        </pc:spChg>
        <pc:spChg chg="mod">
          <ac:chgData name="Thomas" userId="575d030b64f4584e" providerId="LiveId" clId="{71734FF0-E7BD-4E37-AB70-FA70FFC7C74A}" dt="2022-03-24T16:16:15.487" v="5574"/>
          <ac:spMkLst>
            <pc:docMk/>
            <pc:sldMk cId="3788318249" sldId="814"/>
            <ac:spMk id="777" creationId="{8EFF3FC2-B6CE-43E9-8C35-34F6363A0A15}"/>
          </ac:spMkLst>
        </pc:spChg>
        <pc:spChg chg="mod">
          <ac:chgData name="Thomas" userId="575d030b64f4584e" providerId="LiveId" clId="{71734FF0-E7BD-4E37-AB70-FA70FFC7C74A}" dt="2022-03-24T16:16:15.487" v="5574"/>
          <ac:spMkLst>
            <pc:docMk/>
            <pc:sldMk cId="3788318249" sldId="814"/>
            <ac:spMk id="778" creationId="{F7A9472F-E984-4E13-9979-2A330C30ECD0}"/>
          </ac:spMkLst>
        </pc:spChg>
        <pc:spChg chg="mod">
          <ac:chgData name="Thomas" userId="575d030b64f4584e" providerId="LiveId" clId="{71734FF0-E7BD-4E37-AB70-FA70FFC7C74A}" dt="2022-03-24T16:16:15.487" v="5574"/>
          <ac:spMkLst>
            <pc:docMk/>
            <pc:sldMk cId="3788318249" sldId="814"/>
            <ac:spMk id="779" creationId="{C3BD6D83-05B5-48C1-B29F-B3A2F1E02343}"/>
          </ac:spMkLst>
        </pc:spChg>
        <pc:spChg chg="mod">
          <ac:chgData name="Thomas" userId="575d030b64f4584e" providerId="LiveId" clId="{71734FF0-E7BD-4E37-AB70-FA70FFC7C74A}" dt="2022-03-24T16:16:15.487" v="5574"/>
          <ac:spMkLst>
            <pc:docMk/>
            <pc:sldMk cId="3788318249" sldId="814"/>
            <ac:spMk id="781" creationId="{F44134B1-1D21-408E-B330-0933ACEBE778}"/>
          </ac:spMkLst>
        </pc:spChg>
        <pc:spChg chg="mod">
          <ac:chgData name="Thomas" userId="575d030b64f4584e" providerId="LiveId" clId="{71734FF0-E7BD-4E37-AB70-FA70FFC7C74A}" dt="2022-03-24T16:16:15.487" v="5574"/>
          <ac:spMkLst>
            <pc:docMk/>
            <pc:sldMk cId="3788318249" sldId="814"/>
            <ac:spMk id="782" creationId="{226C30C2-EA8F-4DDE-9F45-34ECFB3A7252}"/>
          </ac:spMkLst>
        </pc:spChg>
        <pc:spChg chg="mod">
          <ac:chgData name="Thomas" userId="575d030b64f4584e" providerId="LiveId" clId="{71734FF0-E7BD-4E37-AB70-FA70FFC7C74A}" dt="2022-03-24T16:16:15.487" v="5574"/>
          <ac:spMkLst>
            <pc:docMk/>
            <pc:sldMk cId="3788318249" sldId="814"/>
            <ac:spMk id="783" creationId="{410B185E-E792-417A-A687-1FB660820F4C}"/>
          </ac:spMkLst>
        </pc:spChg>
        <pc:spChg chg="mod">
          <ac:chgData name="Thomas" userId="575d030b64f4584e" providerId="LiveId" clId="{71734FF0-E7BD-4E37-AB70-FA70FFC7C74A}" dt="2022-03-24T16:16:15.487" v="5574"/>
          <ac:spMkLst>
            <pc:docMk/>
            <pc:sldMk cId="3788318249" sldId="814"/>
            <ac:spMk id="785" creationId="{BE296E3A-6B76-4452-BA64-F983F249A8CC}"/>
          </ac:spMkLst>
        </pc:spChg>
        <pc:spChg chg="mod">
          <ac:chgData name="Thomas" userId="575d030b64f4584e" providerId="LiveId" clId="{71734FF0-E7BD-4E37-AB70-FA70FFC7C74A}" dt="2022-03-24T16:16:15.487" v="5574"/>
          <ac:spMkLst>
            <pc:docMk/>
            <pc:sldMk cId="3788318249" sldId="814"/>
            <ac:spMk id="786" creationId="{FA73D590-6DE8-4ED1-AF39-C6F0C8538BEE}"/>
          </ac:spMkLst>
        </pc:spChg>
        <pc:spChg chg="mod">
          <ac:chgData name="Thomas" userId="575d030b64f4584e" providerId="LiveId" clId="{71734FF0-E7BD-4E37-AB70-FA70FFC7C74A}" dt="2022-03-24T16:16:15.487" v="5574"/>
          <ac:spMkLst>
            <pc:docMk/>
            <pc:sldMk cId="3788318249" sldId="814"/>
            <ac:spMk id="787" creationId="{1E5260AF-7B73-486D-B919-109345622A8A}"/>
          </ac:spMkLst>
        </pc:spChg>
        <pc:spChg chg="mod">
          <ac:chgData name="Thomas" userId="575d030b64f4584e" providerId="LiveId" clId="{71734FF0-E7BD-4E37-AB70-FA70FFC7C74A}" dt="2022-03-24T16:16:15.487" v="5574"/>
          <ac:spMkLst>
            <pc:docMk/>
            <pc:sldMk cId="3788318249" sldId="814"/>
            <ac:spMk id="789" creationId="{AA486C00-CA41-40E2-9D2F-F2112437A946}"/>
          </ac:spMkLst>
        </pc:spChg>
        <pc:spChg chg="mod">
          <ac:chgData name="Thomas" userId="575d030b64f4584e" providerId="LiveId" clId="{71734FF0-E7BD-4E37-AB70-FA70FFC7C74A}" dt="2022-03-24T16:16:15.487" v="5574"/>
          <ac:spMkLst>
            <pc:docMk/>
            <pc:sldMk cId="3788318249" sldId="814"/>
            <ac:spMk id="790" creationId="{5542745E-2EF7-408C-BDD8-5E08A9F2B451}"/>
          </ac:spMkLst>
        </pc:spChg>
        <pc:grpChg chg="add del mod">
          <ac:chgData name="Thomas" userId="575d030b64f4584e" providerId="LiveId" clId="{71734FF0-E7BD-4E37-AB70-FA70FFC7C74A}" dt="2022-03-24T16:16:15.096" v="5573" actId="478"/>
          <ac:grpSpMkLst>
            <pc:docMk/>
            <pc:sldMk cId="3788318249" sldId="814"/>
            <ac:grpSpMk id="212" creationId="{C4182D36-38B6-4F6D-AE62-64E3D48BBE8F}"/>
          </ac:grpSpMkLst>
        </pc:grpChg>
        <pc:grpChg chg="add del mod">
          <ac:chgData name="Thomas" userId="575d030b64f4584e" providerId="LiveId" clId="{71734FF0-E7BD-4E37-AB70-FA70FFC7C74A}" dt="2022-03-24T16:16:15.096" v="5573" actId="478"/>
          <ac:grpSpMkLst>
            <pc:docMk/>
            <pc:sldMk cId="3788318249" sldId="814"/>
            <ac:grpSpMk id="215" creationId="{A1B69F81-F9BC-4326-A14A-84A262B61ADE}"/>
          </ac:grpSpMkLst>
        </pc:grpChg>
        <pc:grpChg chg="add del mod">
          <ac:chgData name="Thomas" userId="575d030b64f4584e" providerId="LiveId" clId="{71734FF0-E7BD-4E37-AB70-FA70FFC7C74A}" dt="2022-03-24T16:16:15.096" v="5573" actId="478"/>
          <ac:grpSpMkLst>
            <pc:docMk/>
            <pc:sldMk cId="3788318249" sldId="814"/>
            <ac:grpSpMk id="218" creationId="{F6946682-E561-4620-84AA-3187FF2902C0}"/>
          </ac:grpSpMkLst>
        </pc:grpChg>
        <pc:grpChg chg="add del mod">
          <ac:chgData name="Thomas" userId="575d030b64f4584e" providerId="LiveId" clId="{71734FF0-E7BD-4E37-AB70-FA70FFC7C74A}" dt="2022-03-24T16:16:15.096" v="5573" actId="478"/>
          <ac:grpSpMkLst>
            <pc:docMk/>
            <pc:sldMk cId="3788318249" sldId="814"/>
            <ac:grpSpMk id="221" creationId="{67A5F78D-A146-43C8-AB72-610BAE0BCE73}"/>
          </ac:grpSpMkLst>
        </pc:grpChg>
        <pc:grpChg chg="add del mod">
          <ac:chgData name="Thomas" userId="575d030b64f4584e" providerId="LiveId" clId="{71734FF0-E7BD-4E37-AB70-FA70FFC7C74A}" dt="2022-03-24T16:16:15.096" v="5573" actId="478"/>
          <ac:grpSpMkLst>
            <pc:docMk/>
            <pc:sldMk cId="3788318249" sldId="814"/>
            <ac:grpSpMk id="224" creationId="{87B9C147-0162-4D36-BC40-5F2BF1956299}"/>
          </ac:grpSpMkLst>
        </pc:grpChg>
        <pc:grpChg chg="add del mod">
          <ac:chgData name="Thomas" userId="575d030b64f4584e" providerId="LiveId" clId="{71734FF0-E7BD-4E37-AB70-FA70FFC7C74A}" dt="2022-03-24T16:16:15.096" v="5573" actId="478"/>
          <ac:grpSpMkLst>
            <pc:docMk/>
            <pc:sldMk cId="3788318249" sldId="814"/>
            <ac:grpSpMk id="227" creationId="{F4BE1B0A-6843-4A02-A1C4-7F39EA6355EC}"/>
          </ac:grpSpMkLst>
        </pc:grpChg>
        <pc:grpChg chg="add del mod">
          <ac:chgData name="Thomas" userId="575d030b64f4584e" providerId="LiveId" clId="{71734FF0-E7BD-4E37-AB70-FA70FFC7C74A}" dt="2022-03-24T16:16:15.096" v="5573" actId="478"/>
          <ac:grpSpMkLst>
            <pc:docMk/>
            <pc:sldMk cId="3788318249" sldId="814"/>
            <ac:grpSpMk id="230" creationId="{963225B8-2FCF-4B89-BF7D-3434167D8FB0}"/>
          </ac:grpSpMkLst>
        </pc:grpChg>
        <pc:grpChg chg="add del mod">
          <ac:chgData name="Thomas" userId="575d030b64f4584e" providerId="LiveId" clId="{71734FF0-E7BD-4E37-AB70-FA70FFC7C74A}" dt="2022-03-24T16:16:15.096" v="5573" actId="478"/>
          <ac:grpSpMkLst>
            <pc:docMk/>
            <pc:sldMk cId="3788318249" sldId="814"/>
            <ac:grpSpMk id="236" creationId="{0F435066-8D00-4EAB-9377-7A32D2206055}"/>
          </ac:grpSpMkLst>
        </pc:grpChg>
        <pc:grpChg chg="add del mod">
          <ac:chgData name="Thomas" userId="575d030b64f4584e" providerId="LiveId" clId="{71734FF0-E7BD-4E37-AB70-FA70FFC7C74A}" dt="2022-03-24T16:16:15.096" v="5573" actId="478"/>
          <ac:grpSpMkLst>
            <pc:docMk/>
            <pc:sldMk cId="3788318249" sldId="814"/>
            <ac:grpSpMk id="239" creationId="{4425B7FC-E583-4722-B9CC-F88DB447AA00}"/>
          </ac:grpSpMkLst>
        </pc:grpChg>
        <pc:grpChg chg="add del mod">
          <ac:chgData name="Thomas" userId="575d030b64f4584e" providerId="LiveId" clId="{71734FF0-E7BD-4E37-AB70-FA70FFC7C74A}" dt="2022-03-24T16:16:15.096" v="5573" actId="478"/>
          <ac:grpSpMkLst>
            <pc:docMk/>
            <pc:sldMk cId="3788318249" sldId="814"/>
            <ac:grpSpMk id="247" creationId="{E3A57903-C3A2-47EA-9E11-2F9A22B9D78D}"/>
          </ac:grpSpMkLst>
        </pc:grpChg>
        <pc:grpChg chg="add del mod">
          <ac:chgData name="Thomas" userId="575d030b64f4584e" providerId="LiveId" clId="{71734FF0-E7BD-4E37-AB70-FA70FFC7C74A}" dt="2022-03-24T16:16:15.096" v="5573" actId="478"/>
          <ac:grpSpMkLst>
            <pc:docMk/>
            <pc:sldMk cId="3788318249" sldId="814"/>
            <ac:grpSpMk id="253" creationId="{1916B443-2549-4572-8895-3E2381BF999B}"/>
          </ac:grpSpMkLst>
        </pc:grpChg>
        <pc:grpChg chg="add del mod">
          <ac:chgData name="Thomas" userId="575d030b64f4584e" providerId="LiveId" clId="{71734FF0-E7BD-4E37-AB70-FA70FFC7C74A}" dt="2022-03-24T16:16:15.096" v="5573" actId="478"/>
          <ac:grpSpMkLst>
            <pc:docMk/>
            <pc:sldMk cId="3788318249" sldId="814"/>
            <ac:grpSpMk id="256" creationId="{321F51B0-20DE-4237-AAA9-98CC7FA3E066}"/>
          </ac:grpSpMkLst>
        </pc:grpChg>
        <pc:grpChg chg="add del mod">
          <ac:chgData name="Thomas" userId="575d030b64f4584e" providerId="LiveId" clId="{71734FF0-E7BD-4E37-AB70-FA70FFC7C74A}" dt="2022-03-24T16:16:15.096" v="5573" actId="478"/>
          <ac:grpSpMkLst>
            <pc:docMk/>
            <pc:sldMk cId="3788318249" sldId="814"/>
            <ac:grpSpMk id="259" creationId="{2C6BF0C1-1EED-4098-A723-4836CC556087}"/>
          </ac:grpSpMkLst>
        </pc:grpChg>
        <pc:grpChg chg="add del mod">
          <ac:chgData name="Thomas" userId="575d030b64f4584e" providerId="LiveId" clId="{71734FF0-E7BD-4E37-AB70-FA70FFC7C74A}" dt="2022-03-24T16:16:15.096" v="5573" actId="478"/>
          <ac:grpSpMkLst>
            <pc:docMk/>
            <pc:sldMk cId="3788318249" sldId="814"/>
            <ac:grpSpMk id="262" creationId="{1CAF802A-54D9-4997-B7DC-E37DF80C70B2}"/>
          </ac:grpSpMkLst>
        </pc:grpChg>
        <pc:grpChg chg="add del mod">
          <ac:chgData name="Thomas" userId="575d030b64f4584e" providerId="LiveId" clId="{71734FF0-E7BD-4E37-AB70-FA70FFC7C74A}" dt="2022-03-24T16:16:15.096" v="5573" actId="478"/>
          <ac:grpSpMkLst>
            <pc:docMk/>
            <pc:sldMk cId="3788318249" sldId="814"/>
            <ac:grpSpMk id="265" creationId="{9F8BDDE2-449E-4DAE-B213-1B3D38484766}"/>
          </ac:grpSpMkLst>
        </pc:grpChg>
        <pc:grpChg chg="add del mod">
          <ac:chgData name="Thomas" userId="575d030b64f4584e" providerId="LiveId" clId="{71734FF0-E7BD-4E37-AB70-FA70FFC7C74A}" dt="2022-03-24T16:16:15.096" v="5573" actId="478"/>
          <ac:grpSpMkLst>
            <pc:docMk/>
            <pc:sldMk cId="3788318249" sldId="814"/>
            <ac:grpSpMk id="269" creationId="{5F708B36-F337-449D-ADBA-C95A121C0B62}"/>
          </ac:grpSpMkLst>
        </pc:grpChg>
        <pc:grpChg chg="add del mod">
          <ac:chgData name="Thomas" userId="575d030b64f4584e" providerId="LiveId" clId="{71734FF0-E7BD-4E37-AB70-FA70FFC7C74A}" dt="2022-03-24T16:16:15.096" v="5573" actId="478"/>
          <ac:grpSpMkLst>
            <pc:docMk/>
            <pc:sldMk cId="3788318249" sldId="814"/>
            <ac:grpSpMk id="272" creationId="{EC0B3B3A-A918-4A7C-A527-EBE3A5D9D389}"/>
          </ac:grpSpMkLst>
        </pc:grpChg>
        <pc:grpChg chg="add del mod">
          <ac:chgData name="Thomas" userId="575d030b64f4584e" providerId="LiveId" clId="{71734FF0-E7BD-4E37-AB70-FA70FFC7C74A}" dt="2022-03-24T16:16:15.096" v="5573" actId="478"/>
          <ac:grpSpMkLst>
            <pc:docMk/>
            <pc:sldMk cId="3788318249" sldId="814"/>
            <ac:grpSpMk id="276" creationId="{589E1546-890E-4E5D-81FF-FDC0E476359F}"/>
          </ac:grpSpMkLst>
        </pc:grpChg>
        <pc:grpChg chg="add del mod">
          <ac:chgData name="Thomas" userId="575d030b64f4584e" providerId="LiveId" clId="{71734FF0-E7BD-4E37-AB70-FA70FFC7C74A}" dt="2022-03-24T16:16:15.096" v="5573" actId="478"/>
          <ac:grpSpMkLst>
            <pc:docMk/>
            <pc:sldMk cId="3788318249" sldId="814"/>
            <ac:grpSpMk id="280" creationId="{6E5D111E-1E03-4E47-A18E-C08889E95FFF}"/>
          </ac:grpSpMkLst>
        </pc:grpChg>
        <pc:grpChg chg="add del mod">
          <ac:chgData name="Thomas" userId="575d030b64f4584e" providerId="LiveId" clId="{71734FF0-E7BD-4E37-AB70-FA70FFC7C74A}" dt="2022-03-24T16:16:15.096" v="5573" actId="478"/>
          <ac:grpSpMkLst>
            <pc:docMk/>
            <pc:sldMk cId="3788318249" sldId="814"/>
            <ac:grpSpMk id="288" creationId="{43AE91DC-FC8F-4319-9FA3-5553B40E05FF}"/>
          </ac:grpSpMkLst>
        </pc:grpChg>
        <pc:grpChg chg="add del mod">
          <ac:chgData name="Thomas" userId="575d030b64f4584e" providerId="LiveId" clId="{71734FF0-E7BD-4E37-AB70-FA70FFC7C74A}" dt="2022-03-24T16:16:15.096" v="5573" actId="478"/>
          <ac:grpSpMkLst>
            <pc:docMk/>
            <pc:sldMk cId="3788318249" sldId="814"/>
            <ac:grpSpMk id="294" creationId="{C5A50C86-2C5B-4718-9E9A-0A17994EE66E}"/>
          </ac:grpSpMkLst>
        </pc:grpChg>
        <pc:grpChg chg="add del mod">
          <ac:chgData name="Thomas" userId="575d030b64f4584e" providerId="LiveId" clId="{71734FF0-E7BD-4E37-AB70-FA70FFC7C74A}" dt="2022-03-24T16:16:15.096" v="5573" actId="478"/>
          <ac:grpSpMkLst>
            <pc:docMk/>
            <pc:sldMk cId="3788318249" sldId="814"/>
            <ac:grpSpMk id="299" creationId="{66FB7AED-E562-4539-928A-68E4C4D1282B}"/>
          </ac:grpSpMkLst>
        </pc:grpChg>
        <pc:grpChg chg="add del mod">
          <ac:chgData name="Thomas" userId="575d030b64f4584e" providerId="LiveId" clId="{71734FF0-E7BD-4E37-AB70-FA70FFC7C74A}" dt="2022-03-24T16:16:15.096" v="5573" actId="478"/>
          <ac:grpSpMkLst>
            <pc:docMk/>
            <pc:sldMk cId="3788318249" sldId="814"/>
            <ac:grpSpMk id="304" creationId="{932F9346-2D9E-40ED-B396-3914538B3F49}"/>
          </ac:grpSpMkLst>
        </pc:grpChg>
        <pc:grpChg chg="add del mod">
          <ac:chgData name="Thomas" userId="575d030b64f4584e" providerId="LiveId" clId="{71734FF0-E7BD-4E37-AB70-FA70FFC7C74A}" dt="2022-03-24T16:16:15.096" v="5573" actId="478"/>
          <ac:grpSpMkLst>
            <pc:docMk/>
            <pc:sldMk cId="3788318249" sldId="814"/>
            <ac:grpSpMk id="308" creationId="{1E4D502C-B64D-4F70-B559-6181C10BBFC3}"/>
          </ac:grpSpMkLst>
        </pc:grpChg>
        <pc:grpChg chg="add del mod">
          <ac:chgData name="Thomas" userId="575d030b64f4584e" providerId="LiveId" clId="{71734FF0-E7BD-4E37-AB70-FA70FFC7C74A}" dt="2022-03-24T16:16:15.096" v="5573" actId="478"/>
          <ac:grpSpMkLst>
            <pc:docMk/>
            <pc:sldMk cId="3788318249" sldId="814"/>
            <ac:grpSpMk id="312" creationId="{26C5F6E9-8922-4E2D-B21D-7474DB4374EB}"/>
          </ac:grpSpMkLst>
        </pc:grpChg>
        <pc:grpChg chg="add del mod">
          <ac:chgData name="Thomas" userId="575d030b64f4584e" providerId="LiveId" clId="{71734FF0-E7BD-4E37-AB70-FA70FFC7C74A}" dt="2022-03-24T16:16:15.096" v="5573" actId="478"/>
          <ac:grpSpMkLst>
            <pc:docMk/>
            <pc:sldMk cId="3788318249" sldId="814"/>
            <ac:grpSpMk id="315" creationId="{A6FDD270-0527-4AEB-BEE1-EDA796FB9B6B}"/>
          </ac:grpSpMkLst>
        </pc:grpChg>
        <pc:grpChg chg="add del mod">
          <ac:chgData name="Thomas" userId="575d030b64f4584e" providerId="LiveId" clId="{71734FF0-E7BD-4E37-AB70-FA70FFC7C74A}" dt="2022-03-24T16:16:15.096" v="5573" actId="478"/>
          <ac:grpSpMkLst>
            <pc:docMk/>
            <pc:sldMk cId="3788318249" sldId="814"/>
            <ac:grpSpMk id="320" creationId="{43FDE871-5BDE-4558-9DCB-8832803FDC98}"/>
          </ac:grpSpMkLst>
        </pc:grpChg>
        <pc:grpChg chg="add del mod">
          <ac:chgData name="Thomas" userId="575d030b64f4584e" providerId="LiveId" clId="{71734FF0-E7BD-4E37-AB70-FA70FFC7C74A}" dt="2022-03-24T16:16:15.096" v="5573" actId="478"/>
          <ac:grpSpMkLst>
            <pc:docMk/>
            <pc:sldMk cId="3788318249" sldId="814"/>
            <ac:grpSpMk id="323" creationId="{2C2E8283-D3D0-407B-94F8-25A1C32093DE}"/>
          </ac:grpSpMkLst>
        </pc:grpChg>
        <pc:grpChg chg="add del mod">
          <ac:chgData name="Thomas" userId="575d030b64f4584e" providerId="LiveId" clId="{71734FF0-E7BD-4E37-AB70-FA70FFC7C74A}" dt="2022-03-24T16:16:15.096" v="5573" actId="478"/>
          <ac:grpSpMkLst>
            <pc:docMk/>
            <pc:sldMk cId="3788318249" sldId="814"/>
            <ac:grpSpMk id="326" creationId="{D39E5A52-925B-41D1-8540-63343BDEE333}"/>
          </ac:grpSpMkLst>
        </pc:grpChg>
        <pc:grpChg chg="add del mod">
          <ac:chgData name="Thomas" userId="575d030b64f4584e" providerId="LiveId" clId="{71734FF0-E7BD-4E37-AB70-FA70FFC7C74A}" dt="2022-03-24T16:16:15.096" v="5573" actId="478"/>
          <ac:grpSpMkLst>
            <pc:docMk/>
            <pc:sldMk cId="3788318249" sldId="814"/>
            <ac:grpSpMk id="333" creationId="{EF55F9F1-89B4-4295-AE08-23D7EBBA8CFD}"/>
          </ac:grpSpMkLst>
        </pc:grpChg>
        <pc:grpChg chg="add del mod">
          <ac:chgData name="Thomas" userId="575d030b64f4584e" providerId="LiveId" clId="{71734FF0-E7BD-4E37-AB70-FA70FFC7C74A}" dt="2022-03-24T16:16:15.096" v="5573" actId="478"/>
          <ac:grpSpMkLst>
            <pc:docMk/>
            <pc:sldMk cId="3788318249" sldId="814"/>
            <ac:grpSpMk id="339" creationId="{6D9B8621-EB27-416A-89F7-D9BCCB14F790}"/>
          </ac:grpSpMkLst>
        </pc:grpChg>
        <pc:grpChg chg="add del mod">
          <ac:chgData name="Thomas" userId="575d030b64f4584e" providerId="LiveId" clId="{71734FF0-E7BD-4E37-AB70-FA70FFC7C74A}" dt="2022-03-24T16:16:15.096" v="5573" actId="478"/>
          <ac:grpSpMkLst>
            <pc:docMk/>
            <pc:sldMk cId="3788318249" sldId="814"/>
            <ac:grpSpMk id="344" creationId="{9077E764-8996-445C-9246-C7CF64996075}"/>
          </ac:grpSpMkLst>
        </pc:grpChg>
        <pc:grpChg chg="del">
          <ac:chgData name="Thomas" userId="575d030b64f4584e" providerId="LiveId" clId="{71734FF0-E7BD-4E37-AB70-FA70FFC7C74A}" dt="2022-03-24T16:15:29.573" v="5552" actId="478"/>
          <ac:grpSpMkLst>
            <pc:docMk/>
            <pc:sldMk cId="3788318249" sldId="814"/>
            <ac:grpSpMk id="350" creationId="{BF963DAC-D7D4-464E-8C78-DF157D5EBFF6}"/>
          </ac:grpSpMkLst>
        </pc:grpChg>
        <pc:grpChg chg="del">
          <ac:chgData name="Thomas" userId="575d030b64f4584e" providerId="LiveId" clId="{71734FF0-E7BD-4E37-AB70-FA70FFC7C74A}" dt="2022-03-24T16:15:29.573" v="5552" actId="478"/>
          <ac:grpSpMkLst>
            <pc:docMk/>
            <pc:sldMk cId="3788318249" sldId="814"/>
            <ac:grpSpMk id="356" creationId="{2EFE66F8-A47A-4824-817D-65B36C094A90}"/>
          </ac:grpSpMkLst>
        </pc:grpChg>
        <pc:grpChg chg="del">
          <ac:chgData name="Thomas" userId="575d030b64f4584e" providerId="LiveId" clId="{71734FF0-E7BD-4E37-AB70-FA70FFC7C74A}" dt="2022-03-24T16:15:29.573" v="5552" actId="478"/>
          <ac:grpSpMkLst>
            <pc:docMk/>
            <pc:sldMk cId="3788318249" sldId="814"/>
            <ac:grpSpMk id="361" creationId="{963E0663-183C-4390-AAAD-858484594108}"/>
          </ac:grpSpMkLst>
        </pc:grpChg>
        <pc:grpChg chg="del">
          <ac:chgData name="Thomas" userId="575d030b64f4584e" providerId="LiveId" clId="{71734FF0-E7BD-4E37-AB70-FA70FFC7C74A}" dt="2022-03-24T16:15:29.573" v="5552" actId="478"/>
          <ac:grpSpMkLst>
            <pc:docMk/>
            <pc:sldMk cId="3788318249" sldId="814"/>
            <ac:grpSpMk id="373" creationId="{01D7622D-DD07-449C-9042-C1C42F52B6A6}"/>
          </ac:grpSpMkLst>
        </pc:grpChg>
        <pc:grpChg chg="del">
          <ac:chgData name="Thomas" userId="575d030b64f4584e" providerId="LiveId" clId="{71734FF0-E7BD-4E37-AB70-FA70FFC7C74A}" dt="2022-03-24T16:15:29.573" v="5552" actId="478"/>
          <ac:grpSpMkLst>
            <pc:docMk/>
            <pc:sldMk cId="3788318249" sldId="814"/>
            <ac:grpSpMk id="376" creationId="{0E8BC3D7-490A-4298-A647-E7A18681F7D5}"/>
          </ac:grpSpMkLst>
        </pc:grpChg>
        <pc:grpChg chg="del">
          <ac:chgData name="Thomas" userId="575d030b64f4584e" providerId="LiveId" clId="{71734FF0-E7BD-4E37-AB70-FA70FFC7C74A}" dt="2022-03-24T16:15:29.573" v="5552" actId="478"/>
          <ac:grpSpMkLst>
            <pc:docMk/>
            <pc:sldMk cId="3788318249" sldId="814"/>
            <ac:grpSpMk id="382" creationId="{EAAF03A3-3568-4A54-A72D-FCE95E7E267B}"/>
          </ac:grpSpMkLst>
        </pc:grpChg>
        <pc:grpChg chg="del">
          <ac:chgData name="Thomas" userId="575d030b64f4584e" providerId="LiveId" clId="{71734FF0-E7BD-4E37-AB70-FA70FFC7C74A}" dt="2022-03-24T16:15:29.573" v="5552" actId="478"/>
          <ac:grpSpMkLst>
            <pc:docMk/>
            <pc:sldMk cId="3788318249" sldId="814"/>
            <ac:grpSpMk id="387" creationId="{103161E6-522B-48CD-BCCA-A5BAE003D169}"/>
          </ac:grpSpMkLst>
        </pc:grpChg>
        <pc:grpChg chg="del">
          <ac:chgData name="Thomas" userId="575d030b64f4584e" providerId="LiveId" clId="{71734FF0-E7BD-4E37-AB70-FA70FFC7C74A}" dt="2022-03-24T16:15:29.573" v="5552" actId="478"/>
          <ac:grpSpMkLst>
            <pc:docMk/>
            <pc:sldMk cId="3788318249" sldId="814"/>
            <ac:grpSpMk id="391" creationId="{8270CD2B-48D3-42F2-83E9-52B390C2D181}"/>
          </ac:grpSpMkLst>
        </pc:grpChg>
        <pc:grpChg chg="del">
          <ac:chgData name="Thomas" userId="575d030b64f4584e" providerId="LiveId" clId="{71734FF0-E7BD-4E37-AB70-FA70FFC7C74A}" dt="2022-03-24T16:15:29.573" v="5552" actId="478"/>
          <ac:grpSpMkLst>
            <pc:docMk/>
            <pc:sldMk cId="3788318249" sldId="814"/>
            <ac:grpSpMk id="394" creationId="{ECDFF931-1936-46D5-85AB-8E7C3D695AFA}"/>
          </ac:grpSpMkLst>
        </pc:grpChg>
        <pc:grpChg chg="del">
          <ac:chgData name="Thomas" userId="575d030b64f4584e" providerId="LiveId" clId="{71734FF0-E7BD-4E37-AB70-FA70FFC7C74A}" dt="2022-03-24T16:15:29.573" v="5552" actId="478"/>
          <ac:grpSpMkLst>
            <pc:docMk/>
            <pc:sldMk cId="3788318249" sldId="814"/>
            <ac:grpSpMk id="397" creationId="{0BBAE3A0-2C30-4C33-B379-54B768DA2DB4}"/>
          </ac:grpSpMkLst>
        </pc:grpChg>
        <pc:grpChg chg="del">
          <ac:chgData name="Thomas" userId="575d030b64f4584e" providerId="LiveId" clId="{71734FF0-E7BD-4E37-AB70-FA70FFC7C74A}" dt="2022-03-24T16:15:29.573" v="5552" actId="478"/>
          <ac:grpSpMkLst>
            <pc:docMk/>
            <pc:sldMk cId="3788318249" sldId="814"/>
            <ac:grpSpMk id="401" creationId="{E95384A9-DCCC-4E8C-8D36-ED6281AACAB5}"/>
          </ac:grpSpMkLst>
        </pc:grpChg>
        <pc:grpChg chg="del">
          <ac:chgData name="Thomas" userId="575d030b64f4584e" providerId="LiveId" clId="{71734FF0-E7BD-4E37-AB70-FA70FFC7C74A}" dt="2022-03-24T16:15:29.573" v="5552" actId="478"/>
          <ac:grpSpMkLst>
            <pc:docMk/>
            <pc:sldMk cId="3788318249" sldId="814"/>
            <ac:grpSpMk id="405" creationId="{E8143A93-4049-4FE4-8442-E8DD2FE91546}"/>
          </ac:grpSpMkLst>
        </pc:grpChg>
        <pc:grpChg chg="del">
          <ac:chgData name="Thomas" userId="575d030b64f4584e" providerId="LiveId" clId="{71734FF0-E7BD-4E37-AB70-FA70FFC7C74A}" dt="2022-03-24T16:15:29.573" v="5552" actId="478"/>
          <ac:grpSpMkLst>
            <pc:docMk/>
            <pc:sldMk cId="3788318249" sldId="814"/>
            <ac:grpSpMk id="409" creationId="{CD79A1F0-99CD-4B03-97A1-8BF633158028}"/>
          </ac:grpSpMkLst>
        </pc:grpChg>
        <pc:grpChg chg="del">
          <ac:chgData name="Thomas" userId="575d030b64f4584e" providerId="LiveId" clId="{71734FF0-E7BD-4E37-AB70-FA70FFC7C74A}" dt="2022-03-24T16:15:29.573" v="5552" actId="478"/>
          <ac:grpSpMkLst>
            <pc:docMk/>
            <pc:sldMk cId="3788318249" sldId="814"/>
            <ac:grpSpMk id="417" creationId="{18CFEC0C-8FBF-4284-AFE3-4786E06D3FAF}"/>
          </ac:grpSpMkLst>
        </pc:grpChg>
        <pc:grpChg chg="del">
          <ac:chgData name="Thomas" userId="575d030b64f4584e" providerId="LiveId" clId="{71734FF0-E7BD-4E37-AB70-FA70FFC7C74A}" dt="2022-03-24T16:15:29.573" v="5552" actId="478"/>
          <ac:grpSpMkLst>
            <pc:docMk/>
            <pc:sldMk cId="3788318249" sldId="814"/>
            <ac:grpSpMk id="420" creationId="{CAE5271F-EED5-466E-B013-0CE425EF3985}"/>
          </ac:grpSpMkLst>
        </pc:grpChg>
        <pc:grpChg chg="del">
          <ac:chgData name="Thomas" userId="575d030b64f4584e" providerId="LiveId" clId="{71734FF0-E7BD-4E37-AB70-FA70FFC7C74A}" dt="2022-03-24T16:15:29.573" v="5552" actId="478"/>
          <ac:grpSpMkLst>
            <pc:docMk/>
            <pc:sldMk cId="3788318249" sldId="814"/>
            <ac:grpSpMk id="423" creationId="{789FE829-86B2-4E79-8001-9A394E728B1E}"/>
          </ac:grpSpMkLst>
        </pc:grpChg>
        <pc:grpChg chg="del">
          <ac:chgData name="Thomas" userId="575d030b64f4584e" providerId="LiveId" clId="{71734FF0-E7BD-4E37-AB70-FA70FFC7C74A}" dt="2022-03-24T16:15:29.573" v="5552" actId="478"/>
          <ac:grpSpMkLst>
            <pc:docMk/>
            <pc:sldMk cId="3788318249" sldId="814"/>
            <ac:grpSpMk id="431" creationId="{DA8809A4-CEAE-4B3E-8FD3-C18FFD87D070}"/>
          </ac:grpSpMkLst>
        </pc:grpChg>
        <pc:grpChg chg="del">
          <ac:chgData name="Thomas" userId="575d030b64f4584e" providerId="LiveId" clId="{71734FF0-E7BD-4E37-AB70-FA70FFC7C74A}" dt="2022-03-24T16:15:29.573" v="5552" actId="478"/>
          <ac:grpSpMkLst>
            <pc:docMk/>
            <pc:sldMk cId="3788318249" sldId="814"/>
            <ac:grpSpMk id="434" creationId="{3EA1FA8E-E450-41CE-BD54-B83D32C2ED0D}"/>
          </ac:grpSpMkLst>
        </pc:grpChg>
        <pc:grpChg chg="del">
          <ac:chgData name="Thomas" userId="575d030b64f4584e" providerId="LiveId" clId="{71734FF0-E7BD-4E37-AB70-FA70FFC7C74A}" dt="2022-03-24T16:15:29.573" v="5552" actId="478"/>
          <ac:grpSpMkLst>
            <pc:docMk/>
            <pc:sldMk cId="3788318249" sldId="814"/>
            <ac:grpSpMk id="438" creationId="{BE630112-6366-46C9-8D90-22B4B4CAEC69}"/>
          </ac:grpSpMkLst>
        </pc:grpChg>
        <pc:grpChg chg="del">
          <ac:chgData name="Thomas" userId="575d030b64f4584e" providerId="LiveId" clId="{71734FF0-E7BD-4E37-AB70-FA70FFC7C74A}" dt="2022-03-24T16:15:29.573" v="5552" actId="478"/>
          <ac:grpSpMkLst>
            <pc:docMk/>
            <pc:sldMk cId="3788318249" sldId="814"/>
            <ac:grpSpMk id="444" creationId="{08847DBC-9E80-47CA-AF96-AFC97939BE83}"/>
          </ac:grpSpMkLst>
        </pc:grpChg>
        <pc:grpChg chg="del">
          <ac:chgData name="Thomas" userId="575d030b64f4584e" providerId="LiveId" clId="{71734FF0-E7BD-4E37-AB70-FA70FFC7C74A}" dt="2022-03-24T16:15:29.573" v="5552" actId="478"/>
          <ac:grpSpMkLst>
            <pc:docMk/>
            <pc:sldMk cId="3788318249" sldId="814"/>
            <ac:grpSpMk id="448" creationId="{44A49498-3BE9-446D-8669-D75E942A7AD6}"/>
          </ac:grpSpMkLst>
        </pc:grpChg>
        <pc:grpChg chg="del">
          <ac:chgData name="Thomas" userId="575d030b64f4584e" providerId="LiveId" clId="{71734FF0-E7BD-4E37-AB70-FA70FFC7C74A}" dt="2022-03-24T16:15:29.573" v="5552" actId="478"/>
          <ac:grpSpMkLst>
            <pc:docMk/>
            <pc:sldMk cId="3788318249" sldId="814"/>
            <ac:grpSpMk id="460" creationId="{4129C1C9-252C-4C75-A7F9-62114577F0CC}"/>
          </ac:grpSpMkLst>
        </pc:grpChg>
        <pc:grpChg chg="del">
          <ac:chgData name="Thomas" userId="575d030b64f4584e" providerId="LiveId" clId="{71734FF0-E7BD-4E37-AB70-FA70FFC7C74A}" dt="2022-03-24T16:15:29.573" v="5552" actId="478"/>
          <ac:grpSpMkLst>
            <pc:docMk/>
            <pc:sldMk cId="3788318249" sldId="814"/>
            <ac:grpSpMk id="465" creationId="{96ECA871-C0F2-4140-A18C-C21EB67AFC35}"/>
          </ac:grpSpMkLst>
        </pc:grpChg>
        <pc:grpChg chg="del">
          <ac:chgData name="Thomas" userId="575d030b64f4584e" providerId="LiveId" clId="{71734FF0-E7BD-4E37-AB70-FA70FFC7C74A}" dt="2022-03-24T16:15:29.573" v="5552" actId="478"/>
          <ac:grpSpMkLst>
            <pc:docMk/>
            <pc:sldMk cId="3788318249" sldId="814"/>
            <ac:grpSpMk id="471" creationId="{E5E9E0E4-13D1-404A-8DE0-89A5DDECE4E9}"/>
          </ac:grpSpMkLst>
        </pc:grpChg>
        <pc:grpChg chg="del">
          <ac:chgData name="Thomas" userId="575d030b64f4584e" providerId="LiveId" clId="{71734FF0-E7BD-4E37-AB70-FA70FFC7C74A}" dt="2022-03-24T16:15:29.573" v="5552" actId="478"/>
          <ac:grpSpMkLst>
            <pc:docMk/>
            <pc:sldMk cId="3788318249" sldId="814"/>
            <ac:grpSpMk id="477" creationId="{B01CA480-3467-4EA4-9379-9172945877ED}"/>
          </ac:grpSpMkLst>
        </pc:grpChg>
        <pc:grpChg chg="del">
          <ac:chgData name="Thomas" userId="575d030b64f4584e" providerId="LiveId" clId="{71734FF0-E7BD-4E37-AB70-FA70FFC7C74A}" dt="2022-03-24T16:15:29.573" v="5552" actId="478"/>
          <ac:grpSpMkLst>
            <pc:docMk/>
            <pc:sldMk cId="3788318249" sldId="814"/>
            <ac:grpSpMk id="482" creationId="{02162E42-B6D5-40F0-81B3-67B60D927145}"/>
          </ac:grpSpMkLst>
        </pc:grpChg>
        <pc:grpChg chg="del">
          <ac:chgData name="Thomas" userId="575d030b64f4584e" providerId="LiveId" clId="{71734FF0-E7BD-4E37-AB70-FA70FFC7C74A}" dt="2022-03-24T16:15:29.573" v="5552" actId="478"/>
          <ac:grpSpMkLst>
            <pc:docMk/>
            <pc:sldMk cId="3788318249" sldId="814"/>
            <ac:grpSpMk id="485" creationId="{E47815ED-6F4A-438B-9363-8DE114024870}"/>
          </ac:grpSpMkLst>
        </pc:grpChg>
        <pc:grpChg chg="del">
          <ac:chgData name="Thomas" userId="575d030b64f4584e" providerId="LiveId" clId="{71734FF0-E7BD-4E37-AB70-FA70FFC7C74A}" dt="2022-03-24T16:15:29.573" v="5552" actId="478"/>
          <ac:grpSpMkLst>
            <pc:docMk/>
            <pc:sldMk cId="3788318249" sldId="814"/>
            <ac:grpSpMk id="489" creationId="{71C5DE7B-A6E4-481D-85FB-0F54F1671481}"/>
          </ac:grpSpMkLst>
        </pc:grpChg>
        <pc:grpChg chg="del">
          <ac:chgData name="Thomas" userId="575d030b64f4584e" providerId="LiveId" clId="{71734FF0-E7BD-4E37-AB70-FA70FFC7C74A}" dt="2022-03-24T16:15:29.573" v="5552" actId="478"/>
          <ac:grpSpMkLst>
            <pc:docMk/>
            <pc:sldMk cId="3788318249" sldId="814"/>
            <ac:grpSpMk id="499" creationId="{9E1EBAC5-5689-4817-96AF-38B28A654905}"/>
          </ac:grpSpMkLst>
        </pc:grpChg>
        <pc:grpChg chg="del">
          <ac:chgData name="Thomas" userId="575d030b64f4584e" providerId="LiveId" clId="{71734FF0-E7BD-4E37-AB70-FA70FFC7C74A}" dt="2022-03-24T16:15:29.573" v="5552" actId="478"/>
          <ac:grpSpMkLst>
            <pc:docMk/>
            <pc:sldMk cId="3788318249" sldId="814"/>
            <ac:grpSpMk id="503" creationId="{FD6C5485-EEB7-4708-B38C-B44C456506C8}"/>
          </ac:grpSpMkLst>
        </pc:grpChg>
        <pc:grpChg chg="del">
          <ac:chgData name="Thomas" userId="575d030b64f4584e" providerId="LiveId" clId="{71734FF0-E7BD-4E37-AB70-FA70FFC7C74A}" dt="2022-03-24T16:15:29.573" v="5552" actId="478"/>
          <ac:grpSpMkLst>
            <pc:docMk/>
            <pc:sldMk cId="3788318249" sldId="814"/>
            <ac:grpSpMk id="507" creationId="{88033950-777F-4D13-912E-5661BCBDB497}"/>
          </ac:grpSpMkLst>
        </pc:grpChg>
        <pc:grpChg chg="del">
          <ac:chgData name="Thomas" userId="575d030b64f4584e" providerId="LiveId" clId="{71734FF0-E7BD-4E37-AB70-FA70FFC7C74A}" dt="2022-03-24T16:15:29.573" v="5552" actId="478"/>
          <ac:grpSpMkLst>
            <pc:docMk/>
            <pc:sldMk cId="3788318249" sldId="814"/>
            <ac:grpSpMk id="512" creationId="{2C2A7262-7F4B-47DE-A468-933B68F45BB4}"/>
          </ac:grpSpMkLst>
        </pc:grpChg>
        <pc:grpChg chg="del">
          <ac:chgData name="Thomas" userId="575d030b64f4584e" providerId="LiveId" clId="{71734FF0-E7BD-4E37-AB70-FA70FFC7C74A}" dt="2022-03-24T16:15:29.573" v="5552" actId="478"/>
          <ac:grpSpMkLst>
            <pc:docMk/>
            <pc:sldMk cId="3788318249" sldId="814"/>
            <ac:grpSpMk id="518" creationId="{6E918DD1-1AEC-484B-AA19-FC1E0B7028D4}"/>
          </ac:grpSpMkLst>
        </pc:grpChg>
        <pc:grpChg chg="del">
          <ac:chgData name="Thomas" userId="575d030b64f4584e" providerId="LiveId" clId="{71734FF0-E7BD-4E37-AB70-FA70FFC7C74A}" dt="2022-03-24T16:15:29.573" v="5552" actId="478"/>
          <ac:grpSpMkLst>
            <pc:docMk/>
            <pc:sldMk cId="3788318249" sldId="814"/>
            <ac:grpSpMk id="526" creationId="{EBA50A25-7950-4C67-9E61-DF80788E0D81}"/>
          </ac:grpSpMkLst>
        </pc:grpChg>
        <pc:grpChg chg="del">
          <ac:chgData name="Thomas" userId="575d030b64f4584e" providerId="LiveId" clId="{71734FF0-E7BD-4E37-AB70-FA70FFC7C74A}" dt="2022-03-24T16:15:29.573" v="5552" actId="478"/>
          <ac:grpSpMkLst>
            <pc:docMk/>
            <pc:sldMk cId="3788318249" sldId="814"/>
            <ac:grpSpMk id="530" creationId="{95EFFD83-EDE7-42B9-A4A6-59EA7FCEE711}"/>
          </ac:grpSpMkLst>
        </pc:grpChg>
        <pc:grpChg chg="del">
          <ac:chgData name="Thomas" userId="575d030b64f4584e" providerId="LiveId" clId="{71734FF0-E7BD-4E37-AB70-FA70FFC7C74A}" dt="2022-03-24T16:15:29.573" v="5552" actId="478"/>
          <ac:grpSpMkLst>
            <pc:docMk/>
            <pc:sldMk cId="3788318249" sldId="814"/>
            <ac:grpSpMk id="539" creationId="{9F06EB62-D37B-45DA-882C-8BE305D61B7A}"/>
          </ac:grpSpMkLst>
        </pc:grpChg>
        <pc:grpChg chg="del">
          <ac:chgData name="Thomas" userId="575d030b64f4584e" providerId="LiveId" clId="{71734FF0-E7BD-4E37-AB70-FA70FFC7C74A}" dt="2022-03-24T16:15:29.573" v="5552" actId="478"/>
          <ac:grpSpMkLst>
            <pc:docMk/>
            <pc:sldMk cId="3788318249" sldId="814"/>
            <ac:grpSpMk id="542" creationId="{F2986C24-2AE1-4B71-8DD9-627E865DF9F1}"/>
          </ac:grpSpMkLst>
        </pc:grpChg>
        <pc:grpChg chg="del">
          <ac:chgData name="Thomas" userId="575d030b64f4584e" providerId="LiveId" clId="{71734FF0-E7BD-4E37-AB70-FA70FFC7C74A}" dt="2022-03-24T16:15:29.573" v="5552" actId="478"/>
          <ac:grpSpMkLst>
            <pc:docMk/>
            <pc:sldMk cId="3788318249" sldId="814"/>
            <ac:grpSpMk id="546" creationId="{8C32C0FF-16A0-454D-AC53-8D2B7F29C739}"/>
          </ac:grpSpMkLst>
        </pc:grpChg>
        <pc:grpChg chg="del">
          <ac:chgData name="Thomas" userId="575d030b64f4584e" providerId="LiveId" clId="{71734FF0-E7BD-4E37-AB70-FA70FFC7C74A}" dt="2022-03-24T16:15:29.573" v="5552" actId="478"/>
          <ac:grpSpMkLst>
            <pc:docMk/>
            <pc:sldMk cId="3788318249" sldId="814"/>
            <ac:grpSpMk id="549" creationId="{CBB33ECB-8C15-4C1D-B715-9AC857EC9463}"/>
          </ac:grpSpMkLst>
        </pc:grpChg>
        <pc:grpChg chg="del">
          <ac:chgData name="Thomas" userId="575d030b64f4584e" providerId="LiveId" clId="{71734FF0-E7BD-4E37-AB70-FA70FFC7C74A}" dt="2022-03-24T16:15:29.573" v="5552" actId="478"/>
          <ac:grpSpMkLst>
            <pc:docMk/>
            <pc:sldMk cId="3788318249" sldId="814"/>
            <ac:grpSpMk id="554" creationId="{FB23EA3D-D71B-4BEE-BA4F-61FE1A811DB5}"/>
          </ac:grpSpMkLst>
        </pc:grpChg>
        <pc:grpChg chg="add del mod">
          <ac:chgData name="Thomas" userId="575d030b64f4584e" providerId="LiveId" clId="{71734FF0-E7BD-4E37-AB70-FA70FFC7C74A}" dt="2022-03-24T16:16:15.096" v="5573" actId="478"/>
          <ac:grpSpMkLst>
            <pc:docMk/>
            <pc:sldMk cId="3788318249" sldId="814"/>
            <ac:grpSpMk id="558" creationId="{174D746F-D4E6-42D9-A1CD-79B1B25FBF82}"/>
          </ac:grpSpMkLst>
        </pc:grpChg>
        <pc:grpChg chg="add del mod">
          <ac:chgData name="Thomas" userId="575d030b64f4584e" providerId="LiveId" clId="{71734FF0-E7BD-4E37-AB70-FA70FFC7C74A}" dt="2022-03-24T16:16:15.096" v="5573" actId="478"/>
          <ac:grpSpMkLst>
            <pc:docMk/>
            <pc:sldMk cId="3788318249" sldId="814"/>
            <ac:grpSpMk id="565" creationId="{BCCC9D23-09C8-402D-9C10-24FE7C8EB332}"/>
          </ac:grpSpMkLst>
        </pc:grpChg>
        <pc:grpChg chg="add del mod">
          <ac:chgData name="Thomas" userId="575d030b64f4584e" providerId="LiveId" clId="{71734FF0-E7BD-4E37-AB70-FA70FFC7C74A}" dt="2022-03-24T16:16:15.096" v="5573" actId="478"/>
          <ac:grpSpMkLst>
            <pc:docMk/>
            <pc:sldMk cId="3788318249" sldId="814"/>
            <ac:grpSpMk id="572" creationId="{9A63800B-18A2-4394-9466-78A18B7DBC62}"/>
          </ac:grpSpMkLst>
        </pc:grpChg>
        <pc:grpChg chg="add del mod">
          <ac:chgData name="Thomas" userId="575d030b64f4584e" providerId="LiveId" clId="{71734FF0-E7BD-4E37-AB70-FA70FFC7C74A}" dt="2022-03-24T16:16:15.096" v="5573" actId="478"/>
          <ac:grpSpMkLst>
            <pc:docMk/>
            <pc:sldMk cId="3788318249" sldId="814"/>
            <ac:grpSpMk id="576" creationId="{93EA98FC-70F9-4498-9C73-FE48BE122105}"/>
          </ac:grpSpMkLst>
        </pc:grpChg>
        <pc:grpChg chg="add del mod">
          <ac:chgData name="Thomas" userId="575d030b64f4584e" providerId="LiveId" clId="{71734FF0-E7BD-4E37-AB70-FA70FFC7C74A}" dt="2022-03-24T16:16:15.096" v="5573" actId="478"/>
          <ac:grpSpMkLst>
            <pc:docMk/>
            <pc:sldMk cId="3788318249" sldId="814"/>
            <ac:grpSpMk id="579" creationId="{28D0B7D7-E6F1-49CF-9389-E820FCFBAC2A}"/>
          </ac:grpSpMkLst>
        </pc:grpChg>
        <pc:grpChg chg="add del mod">
          <ac:chgData name="Thomas" userId="575d030b64f4584e" providerId="LiveId" clId="{71734FF0-E7BD-4E37-AB70-FA70FFC7C74A}" dt="2022-03-24T16:16:15.096" v="5573" actId="478"/>
          <ac:grpSpMkLst>
            <pc:docMk/>
            <pc:sldMk cId="3788318249" sldId="814"/>
            <ac:grpSpMk id="583" creationId="{6AF756B5-55FF-4C03-A5AF-6CD6B5C8C291}"/>
          </ac:grpSpMkLst>
        </pc:grpChg>
        <pc:grpChg chg="add del mod">
          <ac:chgData name="Thomas" userId="575d030b64f4584e" providerId="LiveId" clId="{71734FF0-E7BD-4E37-AB70-FA70FFC7C74A}" dt="2022-03-24T16:16:15.096" v="5573" actId="478"/>
          <ac:grpSpMkLst>
            <pc:docMk/>
            <pc:sldMk cId="3788318249" sldId="814"/>
            <ac:grpSpMk id="587" creationId="{F9BD05DE-E1C1-4FA4-BC42-10014B02BE21}"/>
          </ac:grpSpMkLst>
        </pc:grpChg>
        <pc:grpChg chg="add del mod">
          <ac:chgData name="Thomas" userId="575d030b64f4584e" providerId="LiveId" clId="{71734FF0-E7BD-4E37-AB70-FA70FFC7C74A}" dt="2022-03-24T16:16:15.096" v="5573" actId="478"/>
          <ac:grpSpMkLst>
            <pc:docMk/>
            <pc:sldMk cId="3788318249" sldId="814"/>
            <ac:grpSpMk id="592" creationId="{21B46713-DEBD-4970-B6CA-BE4592CBF073}"/>
          </ac:grpSpMkLst>
        </pc:grpChg>
        <pc:grpChg chg="add del mod">
          <ac:chgData name="Thomas" userId="575d030b64f4584e" providerId="LiveId" clId="{71734FF0-E7BD-4E37-AB70-FA70FFC7C74A}" dt="2022-03-24T16:16:15.096" v="5573" actId="478"/>
          <ac:grpSpMkLst>
            <pc:docMk/>
            <pc:sldMk cId="3788318249" sldId="814"/>
            <ac:grpSpMk id="597" creationId="{141BEE91-3CBF-4DA1-9A60-46878B9890E8}"/>
          </ac:grpSpMkLst>
        </pc:grpChg>
        <pc:grpChg chg="add del mod">
          <ac:chgData name="Thomas" userId="575d030b64f4584e" providerId="LiveId" clId="{71734FF0-E7BD-4E37-AB70-FA70FFC7C74A}" dt="2022-03-24T16:16:15.096" v="5573" actId="478"/>
          <ac:grpSpMkLst>
            <pc:docMk/>
            <pc:sldMk cId="3788318249" sldId="814"/>
            <ac:grpSpMk id="606" creationId="{0551684D-4B7F-4E85-97AE-C1C3C851A3E8}"/>
          </ac:grpSpMkLst>
        </pc:grpChg>
        <pc:grpChg chg="add del mod">
          <ac:chgData name="Thomas" userId="575d030b64f4584e" providerId="LiveId" clId="{71734FF0-E7BD-4E37-AB70-FA70FFC7C74A}" dt="2022-03-24T16:16:15.096" v="5573" actId="478"/>
          <ac:grpSpMkLst>
            <pc:docMk/>
            <pc:sldMk cId="3788318249" sldId="814"/>
            <ac:grpSpMk id="612" creationId="{92D48217-3D62-4CE3-B2DE-61EBECD582F9}"/>
          </ac:grpSpMkLst>
        </pc:grpChg>
        <pc:grpChg chg="add del mod">
          <ac:chgData name="Thomas" userId="575d030b64f4584e" providerId="LiveId" clId="{71734FF0-E7BD-4E37-AB70-FA70FFC7C74A}" dt="2022-03-24T16:16:15.096" v="5573" actId="478"/>
          <ac:grpSpMkLst>
            <pc:docMk/>
            <pc:sldMk cId="3788318249" sldId="814"/>
            <ac:grpSpMk id="617" creationId="{9BA2E104-0C35-49D2-9850-45883C572BE1}"/>
          </ac:grpSpMkLst>
        </pc:grpChg>
        <pc:grpChg chg="add del mod">
          <ac:chgData name="Thomas" userId="575d030b64f4584e" providerId="LiveId" clId="{71734FF0-E7BD-4E37-AB70-FA70FFC7C74A}" dt="2022-03-24T16:16:15.096" v="5573" actId="478"/>
          <ac:grpSpMkLst>
            <pc:docMk/>
            <pc:sldMk cId="3788318249" sldId="814"/>
            <ac:grpSpMk id="622" creationId="{302DC9E4-99C4-404D-997E-3ED3C0A48E1F}"/>
          </ac:grpSpMkLst>
        </pc:grpChg>
        <pc:grpChg chg="add mod">
          <ac:chgData name="Thomas" userId="575d030b64f4584e" providerId="LiveId" clId="{71734FF0-E7BD-4E37-AB70-FA70FFC7C74A}" dt="2022-03-24T16:16:15.487" v="5574"/>
          <ac:grpSpMkLst>
            <pc:docMk/>
            <pc:sldMk cId="3788318249" sldId="814"/>
            <ac:grpSpMk id="629" creationId="{0EE04AF5-717D-41CD-8E7F-B84FEB91E14B}"/>
          </ac:grpSpMkLst>
        </pc:grpChg>
        <pc:grpChg chg="add mod">
          <ac:chgData name="Thomas" userId="575d030b64f4584e" providerId="LiveId" clId="{71734FF0-E7BD-4E37-AB70-FA70FFC7C74A}" dt="2022-03-24T16:16:15.487" v="5574"/>
          <ac:grpSpMkLst>
            <pc:docMk/>
            <pc:sldMk cId="3788318249" sldId="814"/>
            <ac:grpSpMk id="642" creationId="{BC82B224-A814-487A-A04C-66439B6B4DA3}"/>
          </ac:grpSpMkLst>
        </pc:grpChg>
        <pc:grpChg chg="add mod">
          <ac:chgData name="Thomas" userId="575d030b64f4584e" providerId="LiveId" clId="{71734FF0-E7BD-4E37-AB70-FA70FFC7C74A}" dt="2022-03-24T16:16:15.487" v="5574"/>
          <ac:grpSpMkLst>
            <pc:docMk/>
            <pc:sldMk cId="3788318249" sldId="814"/>
            <ac:grpSpMk id="651" creationId="{C9B34260-304B-4EDB-AB05-858BEDC98AFC}"/>
          </ac:grpSpMkLst>
        </pc:grpChg>
        <pc:grpChg chg="add mod">
          <ac:chgData name="Thomas" userId="575d030b64f4584e" providerId="LiveId" clId="{71734FF0-E7BD-4E37-AB70-FA70FFC7C74A}" dt="2022-03-24T16:16:15.487" v="5574"/>
          <ac:grpSpMkLst>
            <pc:docMk/>
            <pc:sldMk cId="3788318249" sldId="814"/>
            <ac:grpSpMk id="657" creationId="{095C10D7-F602-4ACB-A8FE-E779734266BE}"/>
          </ac:grpSpMkLst>
        </pc:grpChg>
        <pc:grpChg chg="add mod">
          <ac:chgData name="Thomas" userId="575d030b64f4584e" providerId="LiveId" clId="{71734FF0-E7BD-4E37-AB70-FA70FFC7C74A}" dt="2022-03-24T16:16:15.487" v="5574"/>
          <ac:grpSpMkLst>
            <pc:docMk/>
            <pc:sldMk cId="3788318249" sldId="814"/>
            <ac:grpSpMk id="663" creationId="{9DCEB605-E509-4DF0-9F48-CDCDC476DF8E}"/>
          </ac:grpSpMkLst>
        </pc:grpChg>
        <pc:grpChg chg="add mod">
          <ac:chgData name="Thomas" userId="575d030b64f4584e" providerId="LiveId" clId="{71734FF0-E7BD-4E37-AB70-FA70FFC7C74A}" dt="2022-03-24T16:16:15.487" v="5574"/>
          <ac:grpSpMkLst>
            <pc:docMk/>
            <pc:sldMk cId="3788318249" sldId="814"/>
            <ac:grpSpMk id="670" creationId="{5B4C22BF-C68B-4BDB-BA1B-7ACFF7024BCE}"/>
          </ac:grpSpMkLst>
        </pc:grpChg>
        <pc:grpChg chg="add mod">
          <ac:chgData name="Thomas" userId="575d030b64f4584e" providerId="LiveId" clId="{71734FF0-E7BD-4E37-AB70-FA70FFC7C74A}" dt="2022-03-24T16:16:15.487" v="5574"/>
          <ac:grpSpMkLst>
            <pc:docMk/>
            <pc:sldMk cId="3788318249" sldId="814"/>
            <ac:grpSpMk id="674" creationId="{165506F3-9664-4897-8D55-88A58FF1D5C2}"/>
          </ac:grpSpMkLst>
        </pc:grpChg>
        <pc:grpChg chg="add mod">
          <ac:chgData name="Thomas" userId="575d030b64f4584e" providerId="LiveId" clId="{71734FF0-E7BD-4E37-AB70-FA70FFC7C74A}" dt="2022-03-24T16:16:15.487" v="5574"/>
          <ac:grpSpMkLst>
            <pc:docMk/>
            <pc:sldMk cId="3788318249" sldId="814"/>
            <ac:grpSpMk id="678" creationId="{E3758BBB-3BCA-4787-9681-709827B5395F}"/>
          </ac:grpSpMkLst>
        </pc:grpChg>
        <pc:grpChg chg="add mod">
          <ac:chgData name="Thomas" userId="575d030b64f4584e" providerId="LiveId" clId="{71734FF0-E7BD-4E37-AB70-FA70FFC7C74A}" dt="2022-03-24T16:16:15.487" v="5574"/>
          <ac:grpSpMkLst>
            <pc:docMk/>
            <pc:sldMk cId="3788318249" sldId="814"/>
            <ac:grpSpMk id="683" creationId="{8146657E-DC2F-4EE9-80F0-3277116D1E79}"/>
          </ac:grpSpMkLst>
        </pc:grpChg>
        <pc:grpChg chg="add mod">
          <ac:chgData name="Thomas" userId="575d030b64f4584e" providerId="LiveId" clId="{71734FF0-E7BD-4E37-AB70-FA70FFC7C74A}" dt="2022-03-24T16:16:15.487" v="5574"/>
          <ac:grpSpMkLst>
            <pc:docMk/>
            <pc:sldMk cId="3788318249" sldId="814"/>
            <ac:grpSpMk id="687" creationId="{B92C0796-639F-45BE-B523-8489CA392359}"/>
          </ac:grpSpMkLst>
        </pc:grpChg>
        <pc:grpChg chg="add mod">
          <ac:chgData name="Thomas" userId="575d030b64f4584e" providerId="LiveId" clId="{71734FF0-E7BD-4E37-AB70-FA70FFC7C74A}" dt="2022-03-24T16:16:15.487" v="5574"/>
          <ac:grpSpMkLst>
            <pc:docMk/>
            <pc:sldMk cId="3788318249" sldId="814"/>
            <ac:grpSpMk id="693" creationId="{2C279723-7558-454A-B8DB-21A1F3C96732}"/>
          </ac:grpSpMkLst>
        </pc:grpChg>
        <pc:grpChg chg="add mod">
          <ac:chgData name="Thomas" userId="575d030b64f4584e" providerId="LiveId" clId="{71734FF0-E7BD-4E37-AB70-FA70FFC7C74A}" dt="2022-03-24T16:16:15.487" v="5574"/>
          <ac:grpSpMkLst>
            <pc:docMk/>
            <pc:sldMk cId="3788318249" sldId="814"/>
            <ac:grpSpMk id="696" creationId="{3C1E19E9-7FB2-4A6C-9457-85DEAD5B573B}"/>
          </ac:grpSpMkLst>
        </pc:grpChg>
        <pc:grpChg chg="add mod">
          <ac:chgData name="Thomas" userId="575d030b64f4584e" providerId="LiveId" clId="{71734FF0-E7BD-4E37-AB70-FA70FFC7C74A}" dt="2022-03-24T16:16:15.487" v="5574"/>
          <ac:grpSpMkLst>
            <pc:docMk/>
            <pc:sldMk cId="3788318249" sldId="814"/>
            <ac:grpSpMk id="699" creationId="{CC361902-D425-4041-A286-0B35F8A24E96}"/>
          </ac:grpSpMkLst>
        </pc:grpChg>
        <pc:grpChg chg="add mod">
          <ac:chgData name="Thomas" userId="575d030b64f4584e" providerId="LiveId" clId="{71734FF0-E7BD-4E37-AB70-FA70FFC7C74A}" dt="2022-03-24T16:16:15.487" v="5574"/>
          <ac:grpSpMkLst>
            <pc:docMk/>
            <pc:sldMk cId="3788318249" sldId="814"/>
            <ac:grpSpMk id="704" creationId="{B6B0060F-E013-4D41-ACA0-3491C318D66B}"/>
          </ac:grpSpMkLst>
        </pc:grpChg>
        <pc:grpChg chg="add mod">
          <ac:chgData name="Thomas" userId="575d030b64f4584e" providerId="LiveId" clId="{71734FF0-E7BD-4E37-AB70-FA70FFC7C74A}" dt="2022-03-24T16:16:15.487" v="5574"/>
          <ac:grpSpMkLst>
            <pc:docMk/>
            <pc:sldMk cId="3788318249" sldId="814"/>
            <ac:grpSpMk id="712" creationId="{28AAAEC0-F939-42B5-A684-84EEBB45E898}"/>
          </ac:grpSpMkLst>
        </pc:grpChg>
        <pc:grpChg chg="add mod">
          <ac:chgData name="Thomas" userId="575d030b64f4584e" providerId="LiveId" clId="{71734FF0-E7BD-4E37-AB70-FA70FFC7C74A}" dt="2022-03-24T16:16:15.487" v="5574"/>
          <ac:grpSpMkLst>
            <pc:docMk/>
            <pc:sldMk cId="3788318249" sldId="814"/>
            <ac:grpSpMk id="717" creationId="{3D892852-144D-4DDE-A68F-7FB64F4F2153}"/>
          </ac:grpSpMkLst>
        </pc:grpChg>
        <pc:grpChg chg="add mod">
          <ac:chgData name="Thomas" userId="575d030b64f4584e" providerId="LiveId" clId="{71734FF0-E7BD-4E37-AB70-FA70FFC7C74A}" dt="2022-03-24T16:16:15.487" v="5574"/>
          <ac:grpSpMkLst>
            <pc:docMk/>
            <pc:sldMk cId="3788318249" sldId="814"/>
            <ac:grpSpMk id="720" creationId="{14369264-77C2-45C6-B092-1D728EB1CB22}"/>
          </ac:grpSpMkLst>
        </pc:grpChg>
        <pc:grpChg chg="add mod">
          <ac:chgData name="Thomas" userId="575d030b64f4584e" providerId="LiveId" clId="{71734FF0-E7BD-4E37-AB70-FA70FFC7C74A}" dt="2022-03-24T16:16:15.487" v="5574"/>
          <ac:grpSpMkLst>
            <pc:docMk/>
            <pc:sldMk cId="3788318249" sldId="814"/>
            <ac:grpSpMk id="724" creationId="{B3BC7D22-CA64-4EE8-B7B4-B1C743231A0E}"/>
          </ac:grpSpMkLst>
        </pc:grpChg>
        <pc:grpChg chg="add mod">
          <ac:chgData name="Thomas" userId="575d030b64f4584e" providerId="LiveId" clId="{71734FF0-E7BD-4E37-AB70-FA70FFC7C74A}" dt="2022-03-24T16:16:15.487" v="5574"/>
          <ac:grpSpMkLst>
            <pc:docMk/>
            <pc:sldMk cId="3788318249" sldId="814"/>
            <ac:grpSpMk id="732" creationId="{4B16093F-6D5E-4AFA-96B6-72B22727C30C}"/>
          </ac:grpSpMkLst>
        </pc:grpChg>
        <pc:grpChg chg="add mod">
          <ac:chgData name="Thomas" userId="575d030b64f4584e" providerId="LiveId" clId="{71734FF0-E7BD-4E37-AB70-FA70FFC7C74A}" dt="2022-03-24T16:16:15.487" v="5574"/>
          <ac:grpSpMkLst>
            <pc:docMk/>
            <pc:sldMk cId="3788318249" sldId="814"/>
            <ac:grpSpMk id="738" creationId="{509411F4-D299-44FB-BBFF-0BAF9F9A526B}"/>
          </ac:grpSpMkLst>
        </pc:grpChg>
        <pc:grpChg chg="add mod">
          <ac:chgData name="Thomas" userId="575d030b64f4584e" providerId="LiveId" clId="{71734FF0-E7BD-4E37-AB70-FA70FFC7C74A}" dt="2022-03-24T16:16:15.487" v="5574"/>
          <ac:grpSpMkLst>
            <pc:docMk/>
            <pc:sldMk cId="3788318249" sldId="814"/>
            <ac:grpSpMk id="744" creationId="{B07F06DD-025B-45D0-A86B-577D454DAD23}"/>
          </ac:grpSpMkLst>
        </pc:grpChg>
        <pc:grpChg chg="add mod">
          <ac:chgData name="Thomas" userId="575d030b64f4584e" providerId="LiveId" clId="{71734FF0-E7BD-4E37-AB70-FA70FFC7C74A}" dt="2022-03-24T16:16:15.487" v="5574"/>
          <ac:grpSpMkLst>
            <pc:docMk/>
            <pc:sldMk cId="3788318249" sldId="814"/>
            <ac:grpSpMk id="752" creationId="{A32C0BC5-BED8-4601-9901-293104B4711F}"/>
          </ac:grpSpMkLst>
        </pc:grpChg>
        <pc:grpChg chg="add mod">
          <ac:chgData name="Thomas" userId="575d030b64f4584e" providerId="LiveId" clId="{71734FF0-E7BD-4E37-AB70-FA70FFC7C74A}" dt="2022-03-24T16:16:15.487" v="5574"/>
          <ac:grpSpMkLst>
            <pc:docMk/>
            <pc:sldMk cId="3788318249" sldId="814"/>
            <ac:grpSpMk id="760" creationId="{01F5F79D-2C2D-412C-B016-F28B078257B9}"/>
          </ac:grpSpMkLst>
        </pc:grpChg>
        <pc:grpChg chg="add mod">
          <ac:chgData name="Thomas" userId="575d030b64f4584e" providerId="LiveId" clId="{71734FF0-E7BD-4E37-AB70-FA70FFC7C74A}" dt="2022-03-24T16:16:15.487" v="5574"/>
          <ac:grpSpMkLst>
            <pc:docMk/>
            <pc:sldMk cId="3788318249" sldId="814"/>
            <ac:grpSpMk id="766" creationId="{FC73737E-98BC-4E0F-B35D-A8DFB000B1BF}"/>
          </ac:grpSpMkLst>
        </pc:grpChg>
        <pc:grpChg chg="add mod">
          <ac:chgData name="Thomas" userId="575d030b64f4584e" providerId="LiveId" clId="{71734FF0-E7BD-4E37-AB70-FA70FFC7C74A}" dt="2022-03-24T16:16:15.487" v="5574"/>
          <ac:grpSpMkLst>
            <pc:docMk/>
            <pc:sldMk cId="3788318249" sldId="814"/>
            <ac:grpSpMk id="772" creationId="{D0891DEE-731E-4D73-A3AB-42862E1CFD28}"/>
          </ac:grpSpMkLst>
        </pc:grpChg>
        <pc:grpChg chg="add mod">
          <ac:chgData name="Thomas" userId="575d030b64f4584e" providerId="LiveId" clId="{71734FF0-E7BD-4E37-AB70-FA70FFC7C74A}" dt="2022-03-24T16:16:15.487" v="5574"/>
          <ac:grpSpMkLst>
            <pc:docMk/>
            <pc:sldMk cId="3788318249" sldId="814"/>
            <ac:grpSpMk id="776" creationId="{75114C7C-3AD2-4380-8468-DDCD87B33221}"/>
          </ac:grpSpMkLst>
        </pc:grpChg>
        <pc:grpChg chg="add mod">
          <ac:chgData name="Thomas" userId="575d030b64f4584e" providerId="LiveId" clId="{71734FF0-E7BD-4E37-AB70-FA70FFC7C74A}" dt="2022-03-24T16:16:15.487" v="5574"/>
          <ac:grpSpMkLst>
            <pc:docMk/>
            <pc:sldMk cId="3788318249" sldId="814"/>
            <ac:grpSpMk id="780" creationId="{0794DA0B-AA3F-44EF-9B90-2DA9BA58B11F}"/>
          </ac:grpSpMkLst>
        </pc:grpChg>
        <pc:grpChg chg="add mod">
          <ac:chgData name="Thomas" userId="575d030b64f4584e" providerId="LiveId" clId="{71734FF0-E7BD-4E37-AB70-FA70FFC7C74A}" dt="2022-03-24T16:16:15.487" v="5574"/>
          <ac:grpSpMkLst>
            <pc:docMk/>
            <pc:sldMk cId="3788318249" sldId="814"/>
            <ac:grpSpMk id="784" creationId="{19DF1C52-3CC5-4F4E-A79D-347CE59CCDC2}"/>
          </ac:grpSpMkLst>
        </pc:grpChg>
        <pc:grpChg chg="add mod">
          <ac:chgData name="Thomas" userId="575d030b64f4584e" providerId="LiveId" clId="{71734FF0-E7BD-4E37-AB70-FA70FFC7C74A}" dt="2022-03-24T16:16:15.487" v="5574"/>
          <ac:grpSpMkLst>
            <pc:docMk/>
            <pc:sldMk cId="3788318249" sldId="814"/>
            <ac:grpSpMk id="788" creationId="{9BB544BD-3AC2-42D4-A13E-436F7ED16D6F}"/>
          </ac:grpSpMkLst>
        </pc:grpChg>
        <pc:picChg chg="add del mod">
          <ac:chgData name="Thomas" userId="575d030b64f4584e" providerId="LiveId" clId="{71734FF0-E7BD-4E37-AB70-FA70FFC7C74A}" dt="2022-03-24T16:16:15.096" v="5573" actId="478"/>
          <ac:picMkLst>
            <pc:docMk/>
            <pc:sldMk cId="3788318249" sldId="814"/>
            <ac:picMk id="628" creationId="{63DD382F-A2B7-4757-9B54-0A7BC925E6C9}"/>
          </ac:picMkLst>
        </pc:picChg>
      </pc:sldChg>
      <pc:sldChg chg="addSp delSp modSp add mod">
        <pc:chgData name="Thomas" userId="575d030b64f4584e" providerId="LiveId" clId="{71734FF0-E7BD-4E37-AB70-FA70FFC7C74A}" dt="2022-03-24T16:16:39.469" v="5589" actId="20577"/>
        <pc:sldMkLst>
          <pc:docMk/>
          <pc:sldMk cId="3358149267" sldId="815"/>
        </pc:sldMkLst>
        <pc:spChg chg="mod">
          <ac:chgData name="Thomas" userId="575d030b64f4584e" providerId="LiveId" clId="{71734FF0-E7BD-4E37-AB70-FA70FFC7C74A}" dt="2022-03-24T16:16:37.301" v="5585"/>
          <ac:spMkLst>
            <pc:docMk/>
            <pc:sldMk cId="3358149267" sldId="815"/>
            <ac:spMk id="167" creationId="{163498D7-0BD7-42B8-B35D-C556A17A0AAC}"/>
          </ac:spMkLst>
        </pc:spChg>
        <pc:spChg chg="mod">
          <ac:chgData name="Thomas" userId="575d030b64f4584e" providerId="LiveId" clId="{71734FF0-E7BD-4E37-AB70-FA70FFC7C74A}" dt="2022-03-24T16:16:37.301" v="5585"/>
          <ac:spMkLst>
            <pc:docMk/>
            <pc:sldMk cId="3358149267" sldId="815"/>
            <ac:spMk id="168" creationId="{FB0D18F9-C1D4-4B8C-8548-A4446BEAB865}"/>
          </ac:spMkLst>
        </pc:spChg>
        <pc:spChg chg="mod">
          <ac:chgData name="Thomas" userId="575d030b64f4584e" providerId="LiveId" clId="{71734FF0-E7BD-4E37-AB70-FA70FFC7C74A}" dt="2022-03-24T16:16:37.301" v="5585"/>
          <ac:spMkLst>
            <pc:docMk/>
            <pc:sldMk cId="3358149267" sldId="815"/>
            <ac:spMk id="169" creationId="{54CE4D22-0CDA-4FAE-8FD5-5D9E5F08B515}"/>
          </ac:spMkLst>
        </pc:spChg>
        <pc:spChg chg="mod">
          <ac:chgData name="Thomas" userId="575d030b64f4584e" providerId="LiveId" clId="{71734FF0-E7BD-4E37-AB70-FA70FFC7C74A}" dt="2022-03-24T16:16:37.301" v="5585"/>
          <ac:spMkLst>
            <pc:docMk/>
            <pc:sldMk cId="3358149267" sldId="815"/>
            <ac:spMk id="170" creationId="{280BC4B2-60E6-4E95-9C00-08D18B7D3ECC}"/>
          </ac:spMkLst>
        </pc:spChg>
        <pc:spChg chg="mod">
          <ac:chgData name="Thomas" userId="575d030b64f4584e" providerId="LiveId" clId="{71734FF0-E7BD-4E37-AB70-FA70FFC7C74A}" dt="2022-03-24T16:16:37.301" v="5585"/>
          <ac:spMkLst>
            <pc:docMk/>
            <pc:sldMk cId="3358149267" sldId="815"/>
            <ac:spMk id="172" creationId="{DEFE7799-A537-48E1-B915-8D9FB0A563AC}"/>
          </ac:spMkLst>
        </pc:spChg>
        <pc:spChg chg="mod">
          <ac:chgData name="Thomas" userId="575d030b64f4584e" providerId="LiveId" clId="{71734FF0-E7BD-4E37-AB70-FA70FFC7C74A}" dt="2022-03-24T16:16:37.301" v="5585"/>
          <ac:spMkLst>
            <pc:docMk/>
            <pc:sldMk cId="3358149267" sldId="815"/>
            <ac:spMk id="173" creationId="{1207364D-DEC0-4DEE-BAC4-6385600621C7}"/>
          </ac:spMkLst>
        </pc:spChg>
        <pc:spChg chg="mod">
          <ac:chgData name="Thomas" userId="575d030b64f4584e" providerId="LiveId" clId="{71734FF0-E7BD-4E37-AB70-FA70FFC7C74A}" dt="2022-03-24T16:16:37.301" v="5585"/>
          <ac:spMkLst>
            <pc:docMk/>
            <pc:sldMk cId="3358149267" sldId="815"/>
            <ac:spMk id="175" creationId="{F98A8C86-C096-42C4-B67D-BE5E1C9FBA62}"/>
          </ac:spMkLst>
        </pc:spChg>
        <pc:spChg chg="mod">
          <ac:chgData name="Thomas" userId="575d030b64f4584e" providerId="LiveId" clId="{71734FF0-E7BD-4E37-AB70-FA70FFC7C74A}" dt="2022-03-24T16:16:37.301" v="5585"/>
          <ac:spMkLst>
            <pc:docMk/>
            <pc:sldMk cId="3358149267" sldId="815"/>
            <ac:spMk id="176" creationId="{260F9CC8-1982-41B8-978B-F3C8C614D9EE}"/>
          </ac:spMkLst>
        </pc:spChg>
        <pc:spChg chg="add mod">
          <ac:chgData name="Thomas" userId="575d030b64f4584e" providerId="LiveId" clId="{71734FF0-E7BD-4E37-AB70-FA70FFC7C74A}" dt="2022-03-24T16:16:37.301" v="5585"/>
          <ac:spMkLst>
            <pc:docMk/>
            <pc:sldMk cId="3358149267" sldId="815"/>
            <ac:spMk id="177" creationId="{C1386AF4-7E07-451D-B71B-9517AC21B0FA}"/>
          </ac:spMkLst>
        </pc:spChg>
        <pc:spChg chg="mod">
          <ac:chgData name="Thomas" userId="575d030b64f4584e" providerId="LiveId" clId="{71734FF0-E7BD-4E37-AB70-FA70FFC7C74A}" dt="2022-03-24T16:16:37.301" v="5585"/>
          <ac:spMkLst>
            <pc:docMk/>
            <pc:sldMk cId="3358149267" sldId="815"/>
            <ac:spMk id="179" creationId="{26C0283D-55F2-4DA9-B666-29D8B93C70B3}"/>
          </ac:spMkLst>
        </pc:spChg>
        <pc:spChg chg="mod">
          <ac:chgData name="Thomas" userId="575d030b64f4584e" providerId="LiveId" clId="{71734FF0-E7BD-4E37-AB70-FA70FFC7C74A}" dt="2022-03-24T16:16:37.301" v="5585"/>
          <ac:spMkLst>
            <pc:docMk/>
            <pc:sldMk cId="3358149267" sldId="815"/>
            <ac:spMk id="180" creationId="{E60FBA7E-D242-482A-BBFB-19040C87AB40}"/>
          </ac:spMkLst>
        </pc:spChg>
        <pc:spChg chg="mod">
          <ac:chgData name="Thomas" userId="575d030b64f4584e" providerId="LiveId" clId="{71734FF0-E7BD-4E37-AB70-FA70FFC7C74A}" dt="2022-03-24T16:16:37.301" v="5585"/>
          <ac:spMkLst>
            <pc:docMk/>
            <pc:sldMk cId="3358149267" sldId="815"/>
            <ac:spMk id="182" creationId="{59BD1EFF-1D4E-446E-8887-CA1D7F9D4F7E}"/>
          </ac:spMkLst>
        </pc:spChg>
        <pc:spChg chg="mod">
          <ac:chgData name="Thomas" userId="575d030b64f4584e" providerId="LiveId" clId="{71734FF0-E7BD-4E37-AB70-FA70FFC7C74A}" dt="2022-03-24T16:16:37.301" v="5585"/>
          <ac:spMkLst>
            <pc:docMk/>
            <pc:sldMk cId="3358149267" sldId="815"/>
            <ac:spMk id="183" creationId="{2F5DE340-5CBF-48AE-8BD9-6B729A47ED5A}"/>
          </ac:spMkLst>
        </pc:spChg>
        <pc:spChg chg="mod">
          <ac:chgData name="Thomas" userId="575d030b64f4584e" providerId="LiveId" clId="{71734FF0-E7BD-4E37-AB70-FA70FFC7C74A}" dt="2022-03-24T16:16:37.301" v="5585"/>
          <ac:spMkLst>
            <pc:docMk/>
            <pc:sldMk cId="3358149267" sldId="815"/>
            <ac:spMk id="184" creationId="{F920545D-E2D0-4BCA-BDB1-8C4A86D4C5D7}"/>
          </ac:spMkLst>
        </pc:spChg>
        <pc:spChg chg="mod">
          <ac:chgData name="Thomas" userId="575d030b64f4584e" providerId="LiveId" clId="{71734FF0-E7BD-4E37-AB70-FA70FFC7C74A}" dt="2022-03-24T16:16:37.301" v="5585"/>
          <ac:spMkLst>
            <pc:docMk/>
            <pc:sldMk cId="3358149267" sldId="815"/>
            <ac:spMk id="186" creationId="{60C1DBD7-DC54-49F4-B507-C8B1BC582BB9}"/>
          </ac:spMkLst>
        </pc:spChg>
        <pc:spChg chg="mod">
          <ac:chgData name="Thomas" userId="575d030b64f4584e" providerId="LiveId" clId="{71734FF0-E7BD-4E37-AB70-FA70FFC7C74A}" dt="2022-03-24T16:16:37.301" v="5585"/>
          <ac:spMkLst>
            <pc:docMk/>
            <pc:sldMk cId="3358149267" sldId="815"/>
            <ac:spMk id="187" creationId="{E1CBB75F-7742-40F0-936E-BEDEE172DB65}"/>
          </ac:spMkLst>
        </pc:spChg>
        <pc:spChg chg="mod">
          <ac:chgData name="Thomas" userId="575d030b64f4584e" providerId="LiveId" clId="{71734FF0-E7BD-4E37-AB70-FA70FFC7C74A}" dt="2022-03-24T16:16:37.301" v="5585"/>
          <ac:spMkLst>
            <pc:docMk/>
            <pc:sldMk cId="3358149267" sldId="815"/>
            <ac:spMk id="188" creationId="{CFFF8DA5-0F19-4047-8FDA-56BE6AE01A58}"/>
          </ac:spMkLst>
        </pc:spChg>
        <pc:spChg chg="mod">
          <ac:chgData name="Thomas" userId="575d030b64f4584e" providerId="LiveId" clId="{71734FF0-E7BD-4E37-AB70-FA70FFC7C74A}" dt="2022-03-24T16:16:37.301" v="5585"/>
          <ac:spMkLst>
            <pc:docMk/>
            <pc:sldMk cId="3358149267" sldId="815"/>
            <ac:spMk id="189" creationId="{0C530934-6245-4DCD-84C6-7DCD1ED0CF80}"/>
          </ac:spMkLst>
        </pc:spChg>
        <pc:spChg chg="mod">
          <ac:chgData name="Thomas" userId="575d030b64f4584e" providerId="LiveId" clId="{71734FF0-E7BD-4E37-AB70-FA70FFC7C74A}" dt="2022-03-24T16:16:37.301" v="5585"/>
          <ac:spMkLst>
            <pc:docMk/>
            <pc:sldMk cId="3358149267" sldId="815"/>
            <ac:spMk id="190" creationId="{7B044437-CD00-4602-977E-7A318DF72DFC}"/>
          </ac:spMkLst>
        </pc:spChg>
        <pc:spChg chg="mod">
          <ac:chgData name="Thomas" userId="575d030b64f4584e" providerId="LiveId" clId="{71734FF0-E7BD-4E37-AB70-FA70FFC7C74A}" dt="2022-03-24T16:16:37.301" v="5585"/>
          <ac:spMkLst>
            <pc:docMk/>
            <pc:sldMk cId="3358149267" sldId="815"/>
            <ac:spMk id="191" creationId="{9CFE9C80-769B-45B8-A101-718A9076C858}"/>
          </ac:spMkLst>
        </pc:spChg>
        <pc:spChg chg="mod">
          <ac:chgData name="Thomas" userId="575d030b64f4584e" providerId="LiveId" clId="{71734FF0-E7BD-4E37-AB70-FA70FFC7C74A}" dt="2022-03-24T16:16:37.301" v="5585"/>
          <ac:spMkLst>
            <pc:docMk/>
            <pc:sldMk cId="3358149267" sldId="815"/>
            <ac:spMk id="193" creationId="{B66CEF8A-D0A7-4360-8A8C-A559AEBF7339}"/>
          </ac:spMkLst>
        </pc:spChg>
        <pc:spChg chg="mod">
          <ac:chgData name="Thomas" userId="575d030b64f4584e" providerId="LiveId" clId="{71734FF0-E7BD-4E37-AB70-FA70FFC7C74A}" dt="2022-03-24T16:16:37.301" v="5585"/>
          <ac:spMkLst>
            <pc:docMk/>
            <pc:sldMk cId="3358149267" sldId="815"/>
            <ac:spMk id="194" creationId="{02B8AAAB-6BBF-458D-A5E3-E3D0E257B854}"/>
          </ac:spMkLst>
        </pc:spChg>
        <pc:spChg chg="mod">
          <ac:chgData name="Thomas" userId="575d030b64f4584e" providerId="LiveId" clId="{71734FF0-E7BD-4E37-AB70-FA70FFC7C74A}" dt="2022-03-24T16:16:37.301" v="5585"/>
          <ac:spMkLst>
            <pc:docMk/>
            <pc:sldMk cId="3358149267" sldId="815"/>
            <ac:spMk id="195" creationId="{0FFEAADF-A597-4D34-A2D4-A319DFD6664C}"/>
          </ac:spMkLst>
        </pc:spChg>
        <pc:spChg chg="mod">
          <ac:chgData name="Thomas" userId="575d030b64f4584e" providerId="LiveId" clId="{71734FF0-E7BD-4E37-AB70-FA70FFC7C74A}" dt="2022-03-24T16:16:37.301" v="5585"/>
          <ac:spMkLst>
            <pc:docMk/>
            <pc:sldMk cId="3358149267" sldId="815"/>
            <ac:spMk id="196" creationId="{F86207D3-C4D1-4EE1-8473-02198C58F5A2}"/>
          </ac:spMkLst>
        </pc:spChg>
        <pc:spChg chg="mod">
          <ac:chgData name="Thomas" userId="575d030b64f4584e" providerId="LiveId" clId="{71734FF0-E7BD-4E37-AB70-FA70FFC7C74A}" dt="2022-03-24T16:16:37.301" v="5585"/>
          <ac:spMkLst>
            <pc:docMk/>
            <pc:sldMk cId="3358149267" sldId="815"/>
            <ac:spMk id="197" creationId="{900CF88B-0854-4DCD-8E92-CF528FDF9911}"/>
          </ac:spMkLst>
        </pc:spChg>
        <pc:spChg chg="mod">
          <ac:chgData name="Thomas" userId="575d030b64f4584e" providerId="LiveId" clId="{71734FF0-E7BD-4E37-AB70-FA70FFC7C74A}" dt="2022-03-24T16:16:37.301" v="5585"/>
          <ac:spMkLst>
            <pc:docMk/>
            <pc:sldMk cId="3358149267" sldId="815"/>
            <ac:spMk id="199" creationId="{81597D5F-AB71-493D-82FE-01CFA6D6E2C0}"/>
          </ac:spMkLst>
        </pc:spChg>
        <pc:spChg chg="mod">
          <ac:chgData name="Thomas" userId="575d030b64f4584e" providerId="LiveId" clId="{71734FF0-E7BD-4E37-AB70-FA70FFC7C74A}" dt="2022-03-24T16:16:37.301" v="5585"/>
          <ac:spMkLst>
            <pc:docMk/>
            <pc:sldMk cId="3358149267" sldId="815"/>
            <ac:spMk id="200" creationId="{30626A20-DE67-4106-A182-91A49F45ACE6}"/>
          </ac:spMkLst>
        </pc:spChg>
        <pc:spChg chg="mod">
          <ac:chgData name="Thomas" userId="575d030b64f4584e" providerId="LiveId" clId="{71734FF0-E7BD-4E37-AB70-FA70FFC7C74A}" dt="2022-03-24T16:16:37.301" v="5585"/>
          <ac:spMkLst>
            <pc:docMk/>
            <pc:sldMk cId="3358149267" sldId="815"/>
            <ac:spMk id="201" creationId="{23B8727A-E17A-4E4C-8BCB-3FBEE4719F1E}"/>
          </ac:spMkLst>
        </pc:spChg>
        <pc:spChg chg="add mod">
          <ac:chgData name="Thomas" userId="575d030b64f4584e" providerId="LiveId" clId="{71734FF0-E7BD-4E37-AB70-FA70FFC7C74A}" dt="2022-03-24T16:16:37.301" v="5585"/>
          <ac:spMkLst>
            <pc:docMk/>
            <pc:sldMk cId="3358149267" sldId="815"/>
            <ac:spMk id="202" creationId="{E44265A3-7897-40FC-ADA9-37840D181A65}"/>
          </ac:spMkLst>
        </pc:spChg>
        <pc:spChg chg="mod">
          <ac:chgData name="Thomas" userId="575d030b64f4584e" providerId="LiveId" clId="{71734FF0-E7BD-4E37-AB70-FA70FFC7C74A}" dt="2022-03-24T16:16:37.301" v="5585"/>
          <ac:spMkLst>
            <pc:docMk/>
            <pc:sldMk cId="3358149267" sldId="815"/>
            <ac:spMk id="204" creationId="{A88C5219-74F4-41F5-973A-F439465316AA}"/>
          </ac:spMkLst>
        </pc:spChg>
        <pc:spChg chg="mod">
          <ac:chgData name="Thomas" userId="575d030b64f4584e" providerId="LiveId" clId="{71734FF0-E7BD-4E37-AB70-FA70FFC7C74A}" dt="2022-03-24T16:16:37.301" v="5585"/>
          <ac:spMkLst>
            <pc:docMk/>
            <pc:sldMk cId="3358149267" sldId="815"/>
            <ac:spMk id="205" creationId="{91F70ABA-24DC-4221-8A39-66093874B330}"/>
          </ac:spMkLst>
        </pc:spChg>
        <pc:spChg chg="add mod">
          <ac:chgData name="Thomas" userId="575d030b64f4584e" providerId="LiveId" clId="{71734FF0-E7BD-4E37-AB70-FA70FFC7C74A}" dt="2022-03-24T16:16:37.301" v="5585"/>
          <ac:spMkLst>
            <pc:docMk/>
            <pc:sldMk cId="3358149267" sldId="815"/>
            <ac:spMk id="206" creationId="{10C61BAE-C321-4CBC-89BE-87FBF8D9A242}"/>
          </ac:spMkLst>
        </pc:spChg>
        <pc:spChg chg="mod">
          <ac:chgData name="Thomas" userId="575d030b64f4584e" providerId="LiveId" clId="{71734FF0-E7BD-4E37-AB70-FA70FFC7C74A}" dt="2022-03-24T16:16:37.301" v="5585"/>
          <ac:spMkLst>
            <pc:docMk/>
            <pc:sldMk cId="3358149267" sldId="815"/>
            <ac:spMk id="208" creationId="{BB7D7A19-C3BD-4B75-A510-A753A329B5E7}"/>
          </ac:spMkLst>
        </pc:spChg>
        <pc:spChg chg="mod">
          <ac:chgData name="Thomas" userId="575d030b64f4584e" providerId="LiveId" clId="{71734FF0-E7BD-4E37-AB70-FA70FFC7C74A}" dt="2022-03-24T16:16:37.301" v="5585"/>
          <ac:spMkLst>
            <pc:docMk/>
            <pc:sldMk cId="3358149267" sldId="815"/>
            <ac:spMk id="209" creationId="{040AECBE-A74E-4DF0-8A92-17663F073D96}"/>
          </ac:spMkLst>
        </pc:spChg>
        <pc:spChg chg="mod">
          <ac:chgData name="Thomas" userId="575d030b64f4584e" providerId="LiveId" clId="{71734FF0-E7BD-4E37-AB70-FA70FFC7C74A}" dt="2022-03-24T16:16:37.301" v="5585"/>
          <ac:spMkLst>
            <pc:docMk/>
            <pc:sldMk cId="3358149267" sldId="815"/>
            <ac:spMk id="210" creationId="{61A37256-7B92-4050-84D8-6922AC35A032}"/>
          </ac:spMkLst>
        </pc:spChg>
        <pc:spChg chg="mod">
          <ac:chgData name="Thomas" userId="575d030b64f4584e" providerId="LiveId" clId="{71734FF0-E7BD-4E37-AB70-FA70FFC7C74A}" dt="2022-03-24T16:16:37.301" v="5585"/>
          <ac:spMkLst>
            <pc:docMk/>
            <pc:sldMk cId="3358149267" sldId="815"/>
            <ac:spMk id="212" creationId="{996BAA25-705A-4D2C-B4A7-1CE2782B8F2E}"/>
          </ac:spMkLst>
        </pc:spChg>
        <pc:spChg chg="mod">
          <ac:chgData name="Thomas" userId="575d030b64f4584e" providerId="LiveId" clId="{71734FF0-E7BD-4E37-AB70-FA70FFC7C74A}" dt="2022-03-24T16:16:37.301" v="5585"/>
          <ac:spMkLst>
            <pc:docMk/>
            <pc:sldMk cId="3358149267" sldId="815"/>
            <ac:spMk id="213" creationId="{7A2A5400-D20F-4FEC-8399-91F21E3F3BEB}"/>
          </ac:spMkLst>
        </pc:spChg>
        <pc:spChg chg="add mod">
          <ac:chgData name="Thomas" userId="575d030b64f4584e" providerId="LiveId" clId="{71734FF0-E7BD-4E37-AB70-FA70FFC7C74A}" dt="2022-03-24T16:16:37.301" v="5585"/>
          <ac:spMkLst>
            <pc:docMk/>
            <pc:sldMk cId="3358149267" sldId="815"/>
            <ac:spMk id="214" creationId="{90064962-4860-49BB-BE1E-DD7E8AF25FC3}"/>
          </ac:spMkLst>
        </pc:spChg>
        <pc:spChg chg="mod">
          <ac:chgData name="Thomas" userId="575d030b64f4584e" providerId="LiveId" clId="{71734FF0-E7BD-4E37-AB70-FA70FFC7C74A}" dt="2022-03-24T16:16:37.301" v="5585"/>
          <ac:spMkLst>
            <pc:docMk/>
            <pc:sldMk cId="3358149267" sldId="815"/>
            <ac:spMk id="216" creationId="{FA4D4617-BBD6-44E4-9724-8D8C10362923}"/>
          </ac:spMkLst>
        </pc:spChg>
        <pc:spChg chg="mod">
          <ac:chgData name="Thomas" userId="575d030b64f4584e" providerId="LiveId" clId="{71734FF0-E7BD-4E37-AB70-FA70FFC7C74A}" dt="2022-03-24T16:16:37.301" v="5585"/>
          <ac:spMkLst>
            <pc:docMk/>
            <pc:sldMk cId="3358149267" sldId="815"/>
            <ac:spMk id="217" creationId="{291E02D0-1836-4594-AD1E-CF2F2B2EABBB}"/>
          </ac:spMkLst>
        </pc:spChg>
        <pc:spChg chg="mod">
          <ac:chgData name="Thomas" userId="575d030b64f4584e" providerId="LiveId" clId="{71734FF0-E7BD-4E37-AB70-FA70FFC7C74A}" dt="2022-03-24T16:16:37.301" v="5585"/>
          <ac:spMkLst>
            <pc:docMk/>
            <pc:sldMk cId="3358149267" sldId="815"/>
            <ac:spMk id="218" creationId="{F09A3601-355E-405F-842E-381E1ACD08AD}"/>
          </ac:spMkLst>
        </pc:spChg>
        <pc:spChg chg="mod">
          <ac:chgData name="Thomas" userId="575d030b64f4584e" providerId="LiveId" clId="{71734FF0-E7BD-4E37-AB70-FA70FFC7C74A}" dt="2022-03-24T16:16:37.301" v="5585"/>
          <ac:spMkLst>
            <pc:docMk/>
            <pc:sldMk cId="3358149267" sldId="815"/>
            <ac:spMk id="219" creationId="{4659DB86-6582-4FD5-AABE-5D0228F0C8C9}"/>
          </ac:spMkLst>
        </pc:spChg>
        <pc:spChg chg="mod">
          <ac:chgData name="Thomas" userId="575d030b64f4584e" providerId="LiveId" clId="{71734FF0-E7BD-4E37-AB70-FA70FFC7C74A}" dt="2022-03-24T16:16:37.301" v="5585"/>
          <ac:spMkLst>
            <pc:docMk/>
            <pc:sldMk cId="3358149267" sldId="815"/>
            <ac:spMk id="220" creationId="{4E2E3B87-D8C7-4A42-B00D-0CD90ADEADC3}"/>
          </ac:spMkLst>
        </pc:spChg>
        <pc:spChg chg="mod">
          <ac:chgData name="Thomas" userId="575d030b64f4584e" providerId="LiveId" clId="{71734FF0-E7BD-4E37-AB70-FA70FFC7C74A}" dt="2022-03-24T16:16:37.301" v="5585"/>
          <ac:spMkLst>
            <pc:docMk/>
            <pc:sldMk cId="3358149267" sldId="815"/>
            <ac:spMk id="221" creationId="{C7A8E009-C5D6-4996-AADE-58395FFD05D0}"/>
          </ac:spMkLst>
        </pc:spChg>
        <pc:spChg chg="mod">
          <ac:chgData name="Thomas" userId="575d030b64f4584e" providerId="LiveId" clId="{71734FF0-E7BD-4E37-AB70-FA70FFC7C74A}" dt="2022-03-24T16:16:37.301" v="5585"/>
          <ac:spMkLst>
            <pc:docMk/>
            <pc:sldMk cId="3358149267" sldId="815"/>
            <ac:spMk id="222" creationId="{7272B599-0AAF-4336-B432-FB8A7BC89A2F}"/>
          </ac:spMkLst>
        </pc:spChg>
        <pc:spChg chg="mod">
          <ac:chgData name="Thomas" userId="575d030b64f4584e" providerId="LiveId" clId="{71734FF0-E7BD-4E37-AB70-FA70FFC7C74A}" dt="2022-03-24T16:16:37.301" v="5585"/>
          <ac:spMkLst>
            <pc:docMk/>
            <pc:sldMk cId="3358149267" sldId="815"/>
            <ac:spMk id="223" creationId="{F02901C9-6AA6-4331-AD8E-1CD5934DBAB8}"/>
          </ac:spMkLst>
        </pc:spChg>
        <pc:spChg chg="mod">
          <ac:chgData name="Thomas" userId="575d030b64f4584e" providerId="LiveId" clId="{71734FF0-E7BD-4E37-AB70-FA70FFC7C74A}" dt="2022-03-24T16:16:37.301" v="5585"/>
          <ac:spMkLst>
            <pc:docMk/>
            <pc:sldMk cId="3358149267" sldId="815"/>
            <ac:spMk id="225" creationId="{98E1FB22-9664-4AAE-91F7-2083E2985553}"/>
          </ac:spMkLst>
        </pc:spChg>
        <pc:spChg chg="mod">
          <ac:chgData name="Thomas" userId="575d030b64f4584e" providerId="LiveId" clId="{71734FF0-E7BD-4E37-AB70-FA70FFC7C74A}" dt="2022-03-24T16:16:37.301" v="5585"/>
          <ac:spMkLst>
            <pc:docMk/>
            <pc:sldMk cId="3358149267" sldId="815"/>
            <ac:spMk id="226" creationId="{E1097F78-15E7-4071-BF55-C6A3C7EA0A4F}"/>
          </ac:spMkLst>
        </pc:spChg>
        <pc:spChg chg="mod">
          <ac:chgData name="Thomas" userId="575d030b64f4584e" providerId="LiveId" clId="{71734FF0-E7BD-4E37-AB70-FA70FFC7C74A}" dt="2022-03-24T16:16:37.301" v="5585"/>
          <ac:spMkLst>
            <pc:docMk/>
            <pc:sldMk cId="3358149267" sldId="815"/>
            <ac:spMk id="227" creationId="{B4907D3B-F886-4181-BC07-4B06075234E4}"/>
          </ac:spMkLst>
        </pc:spChg>
        <pc:spChg chg="mod">
          <ac:chgData name="Thomas" userId="575d030b64f4584e" providerId="LiveId" clId="{71734FF0-E7BD-4E37-AB70-FA70FFC7C74A}" dt="2022-03-24T16:16:37.301" v="5585"/>
          <ac:spMkLst>
            <pc:docMk/>
            <pc:sldMk cId="3358149267" sldId="815"/>
            <ac:spMk id="228" creationId="{4E3394DF-2A2F-4E64-BF46-E791C77D3DA3}"/>
          </ac:spMkLst>
        </pc:spChg>
        <pc:spChg chg="mod">
          <ac:chgData name="Thomas" userId="575d030b64f4584e" providerId="LiveId" clId="{71734FF0-E7BD-4E37-AB70-FA70FFC7C74A}" dt="2022-03-24T16:16:37.301" v="5585"/>
          <ac:spMkLst>
            <pc:docMk/>
            <pc:sldMk cId="3358149267" sldId="815"/>
            <ac:spMk id="229" creationId="{84001388-D25D-46C6-8942-D75099FA9216}"/>
          </ac:spMkLst>
        </pc:spChg>
        <pc:spChg chg="mod">
          <ac:chgData name="Thomas" userId="575d030b64f4584e" providerId="LiveId" clId="{71734FF0-E7BD-4E37-AB70-FA70FFC7C74A}" dt="2022-03-24T16:16:37.301" v="5585"/>
          <ac:spMkLst>
            <pc:docMk/>
            <pc:sldMk cId="3358149267" sldId="815"/>
            <ac:spMk id="230" creationId="{BADCBCFE-EB58-4717-AC40-95B3E3D1F1A0}"/>
          </ac:spMkLst>
        </pc:spChg>
        <pc:spChg chg="add mod">
          <ac:chgData name="Thomas" userId="575d030b64f4584e" providerId="LiveId" clId="{71734FF0-E7BD-4E37-AB70-FA70FFC7C74A}" dt="2022-03-24T16:16:37.301" v="5585"/>
          <ac:spMkLst>
            <pc:docMk/>
            <pc:sldMk cId="3358149267" sldId="815"/>
            <ac:spMk id="231" creationId="{B648DB74-243A-4B61-B133-3B5EE77B82EA}"/>
          </ac:spMkLst>
        </pc:spChg>
        <pc:spChg chg="mod">
          <ac:chgData name="Thomas" userId="575d030b64f4584e" providerId="LiveId" clId="{71734FF0-E7BD-4E37-AB70-FA70FFC7C74A}" dt="2022-03-24T16:16:37.301" v="5585"/>
          <ac:spMkLst>
            <pc:docMk/>
            <pc:sldMk cId="3358149267" sldId="815"/>
            <ac:spMk id="233" creationId="{39D0B200-2F89-40BB-B997-4A0E948A26CD}"/>
          </ac:spMkLst>
        </pc:spChg>
        <pc:spChg chg="mod">
          <ac:chgData name="Thomas" userId="575d030b64f4584e" providerId="LiveId" clId="{71734FF0-E7BD-4E37-AB70-FA70FFC7C74A}" dt="2022-03-24T16:16:37.301" v="5585"/>
          <ac:spMkLst>
            <pc:docMk/>
            <pc:sldMk cId="3358149267" sldId="815"/>
            <ac:spMk id="234" creationId="{ADEB5601-8B29-47E3-9DE8-1BD9385ED8D5}"/>
          </ac:spMkLst>
        </pc:spChg>
        <pc:spChg chg="mod">
          <ac:chgData name="Thomas" userId="575d030b64f4584e" providerId="LiveId" clId="{71734FF0-E7BD-4E37-AB70-FA70FFC7C74A}" dt="2022-03-24T16:16:37.301" v="5585"/>
          <ac:spMkLst>
            <pc:docMk/>
            <pc:sldMk cId="3358149267" sldId="815"/>
            <ac:spMk id="236" creationId="{3CEF8C95-CEEC-4F27-932F-8F9AC77D0826}"/>
          </ac:spMkLst>
        </pc:spChg>
        <pc:spChg chg="mod">
          <ac:chgData name="Thomas" userId="575d030b64f4584e" providerId="LiveId" clId="{71734FF0-E7BD-4E37-AB70-FA70FFC7C74A}" dt="2022-03-24T16:16:37.301" v="5585"/>
          <ac:spMkLst>
            <pc:docMk/>
            <pc:sldMk cId="3358149267" sldId="815"/>
            <ac:spMk id="237" creationId="{3CF86FA4-809E-4AC0-ABA5-FF5D9BF148D2}"/>
          </ac:spMkLst>
        </pc:spChg>
        <pc:spChg chg="mod">
          <ac:chgData name="Thomas" userId="575d030b64f4584e" providerId="LiveId" clId="{71734FF0-E7BD-4E37-AB70-FA70FFC7C74A}" dt="2022-03-24T16:16:37.301" v="5585"/>
          <ac:spMkLst>
            <pc:docMk/>
            <pc:sldMk cId="3358149267" sldId="815"/>
            <ac:spMk id="239" creationId="{1C297E51-9730-4322-8564-DDD766E3E2B7}"/>
          </ac:spMkLst>
        </pc:spChg>
        <pc:spChg chg="mod">
          <ac:chgData name="Thomas" userId="575d030b64f4584e" providerId="LiveId" clId="{71734FF0-E7BD-4E37-AB70-FA70FFC7C74A}" dt="2022-03-24T16:16:37.301" v="5585"/>
          <ac:spMkLst>
            <pc:docMk/>
            <pc:sldMk cId="3358149267" sldId="815"/>
            <ac:spMk id="240" creationId="{73DE91B3-DACA-4421-94C8-E984517A628D}"/>
          </ac:spMkLst>
        </pc:spChg>
        <pc:spChg chg="mod">
          <ac:chgData name="Thomas" userId="575d030b64f4584e" providerId="LiveId" clId="{71734FF0-E7BD-4E37-AB70-FA70FFC7C74A}" dt="2022-03-24T16:16:37.301" v="5585"/>
          <ac:spMkLst>
            <pc:docMk/>
            <pc:sldMk cId="3358149267" sldId="815"/>
            <ac:spMk id="241" creationId="{161E216B-10DE-4F8A-8A21-DC0ACFFDB754}"/>
          </ac:spMkLst>
        </pc:spChg>
        <pc:spChg chg="mod">
          <ac:chgData name="Thomas" userId="575d030b64f4584e" providerId="LiveId" clId="{71734FF0-E7BD-4E37-AB70-FA70FFC7C74A}" dt="2022-03-24T16:16:37.301" v="5585"/>
          <ac:spMkLst>
            <pc:docMk/>
            <pc:sldMk cId="3358149267" sldId="815"/>
            <ac:spMk id="242" creationId="{22C98EEE-D805-4DD9-B313-B3B19C2AE6A6}"/>
          </ac:spMkLst>
        </pc:spChg>
        <pc:spChg chg="mod">
          <ac:chgData name="Thomas" userId="575d030b64f4584e" providerId="LiveId" clId="{71734FF0-E7BD-4E37-AB70-FA70FFC7C74A}" dt="2022-03-24T16:16:37.301" v="5585"/>
          <ac:spMkLst>
            <pc:docMk/>
            <pc:sldMk cId="3358149267" sldId="815"/>
            <ac:spMk id="243" creationId="{99F7B7C4-81E1-4B3D-8F80-06C5F323272E}"/>
          </ac:spMkLst>
        </pc:spChg>
        <pc:spChg chg="mod">
          <ac:chgData name="Thomas" userId="575d030b64f4584e" providerId="LiveId" clId="{71734FF0-E7BD-4E37-AB70-FA70FFC7C74A}" dt="2022-03-24T16:16:37.301" v="5585"/>
          <ac:spMkLst>
            <pc:docMk/>
            <pc:sldMk cId="3358149267" sldId="815"/>
            <ac:spMk id="245" creationId="{B05E5E94-E2F2-4749-A203-A9804F3F99EF}"/>
          </ac:spMkLst>
        </pc:spChg>
        <pc:spChg chg="mod">
          <ac:chgData name="Thomas" userId="575d030b64f4584e" providerId="LiveId" clId="{71734FF0-E7BD-4E37-AB70-FA70FFC7C74A}" dt="2022-03-24T16:16:37.301" v="5585"/>
          <ac:spMkLst>
            <pc:docMk/>
            <pc:sldMk cId="3358149267" sldId="815"/>
            <ac:spMk id="246" creationId="{BBD0E1F9-6C8C-42CA-A0FE-183B130ADDD6}"/>
          </ac:spMkLst>
        </pc:spChg>
        <pc:spChg chg="mod">
          <ac:chgData name="Thomas" userId="575d030b64f4584e" providerId="LiveId" clId="{71734FF0-E7BD-4E37-AB70-FA70FFC7C74A}" dt="2022-03-24T16:16:37.301" v="5585"/>
          <ac:spMkLst>
            <pc:docMk/>
            <pc:sldMk cId="3358149267" sldId="815"/>
            <ac:spMk id="247" creationId="{D5B318EB-32F9-45B3-8FD3-7212A09EBCF9}"/>
          </ac:spMkLst>
        </pc:spChg>
        <pc:spChg chg="mod">
          <ac:chgData name="Thomas" userId="575d030b64f4584e" providerId="LiveId" clId="{71734FF0-E7BD-4E37-AB70-FA70FFC7C74A}" dt="2022-03-24T16:16:37.301" v="5585"/>
          <ac:spMkLst>
            <pc:docMk/>
            <pc:sldMk cId="3358149267" sldId="815"/>
            <ac:spMk id="249" creationId="{17CBE1AC-FD9B-40FD-9181-1532C475CF36}"/>
          </ac:spMkLst>
        </pc:spChg>
        <pc:spChg chg="mod">
          <ac:chgData name="Thomas" userId="575d030b64f4584e" providerId="LiveId" clId="{71734FF0-E7BD-4E37-AB70-FA70FFC7C74A}" dt="2022-03-24T16:16:37.301" v="5585"/>
          <ac:spMkLst>
            <pc:docMk/>
            <pc:sldMk cId="3358149267" sldId="815"/>
            <ac:spMk id="250" creationId="{0BC3E5D6-5108-4D2E-900E-70E91EAB2BED}"/>
          </ac:spMkLst>
        </pc:spChg>
        <pc:spChg chg="mod">
          <ac:chgData name="Thomas" userId="575d030b64f4584e" providerId="LiveId" clId="{71734FF0-E7BD-4E37-AB70-FA70FFC7C74A}" dt="2022-03-24T16:16:37.301" v="5585"/>
          <ac:spMkLst>
            <pc:docMk/>
            <pc:sldMk cId="3358149267" sldId="815"/>
            <ac:spMk id="252" creationId="{7EE5054B-8747-4AA5-89F6-AD8CF6414D00}"/>
          </ac:spMkLst>
        </pc:spChg>
        <pc:spChg chg="mod">
          <ac:chgData name="Thomas" userId="575d030b64f4584e" providerId="LiveId" clId="{71734FF0-E7BD-4E37-AB70-FA70FFC7C74A}" dt="2022-03-24T16:16:37.301" v="5585"/>
          <ac:spMkLst>
            <pc:docMk/>
            <pc:sldMk cId="3358149267" sldId="815"/>
            <ac:spMk id="253" creationId="{B88AFEA9-5920-4DCB-958D-3DB1AFF82337}"/>
          </ac:spMkLst>
        </pc:spChg>
        <pc:spChg chg="mod">
          <ac:chgData name="Thomas" userId="575d030b64f4584e" providerId="LiveId" clId="{71734FF0-E7BD-4E37-AB70-FA70FFC7C74A}" dt="2022-03-24T16:16:37.301" v="5585"/>
          <ac:spMkLst>
            <pc:docMk/>
            <pc:sldMk cId="3358149267" sldId="815"/>
            <ac:spMk id="254" creationId="{70DF4137-FB61-4BD0-874F-A08A997D48CC}"/>
          </ac:spMkLst>
        </pc:spChg>
        <pc:spChg chg="mod">
          <ac:chgData name="Thomas" userId="575d030b64f4584e" providerId="LiveId" clId="{71734FF0-E7BD-4E37-AB70-FA70FFC7C74A}" dt="2022-03-24T16:16:37.301" v="5585"/>
          <ac:spMkLst>
            <pc:docMk/>
            <pc:sldMk cId="3358149267" sldId="815"/>
            <ac:spMk id="255" creationId="{5929FE7F-9E83-45F1-BFC3-CB4A74899DD3}"/>
          </ac:spMkLst>
        </pc:spChg>
        <pc:spChg chg="add mod">
          <ac:chgData name="Thomas" userId="575d030b64f4584e" providerId="LiveId" clId="{71734FF0-E7BD-4E37-AB70-FA70FFC7C74A}" dt="2022-03-24T16:16:37.301" v="5585"/>
          <ac:spMkLst>
            <pc:docMk/>
            <pc:sldMk cId="3358149267" sldId="815"/>
            <ac:spMk id="256" creationId="{30D4F5B9-B6C1-4125-BA27-4B88222D9FCA}"/>
          </ac:spMkLst>
        </pc:spChg>
        <pc:spChg chg="add mod">
          <ac:chgData name="Thomas" userId="575d030b64f4584e" providerId="LiveId" clId="{71734FF0-E7BD-4E37-AB70-FA70FFC7C74A}" dt="2022-03-24T16:16:37.301" v="5585"/>
          <ac:spMkLst>
            <pc:docMk/>
            <pc:sldMk cId="3358149267" sldId="815"/>
            <ac:spMk id="257" creationId="{34BA1F2A-9942-416E-8BE3-C4CA057B257B}"/>
          </ac:spMkLst>
        </pc:spChg>
        <pc:spChg chg="mod">
          <ac:chgData name="Thomas" userId="575d030b64f4584e" providerId="LiveId" clId="{71734FF0-E7BD-4E37-AB70-FA70FFC7C74A}" dt="2022-03-24T16:16:37.301" v="5585"/>
          <ac:spMkLst>
            <pc:docMk/>
            <pc:sldMk cId="3358149267" sldId="815"/>
            <ac:spMk id="259" creationId="{C9BABA90-9064-40BA-80C5-3C919C5765B6}"/>
          </ac:spMkLst>
        </pc:spChg>
        <pc:spChg chg="mod">
          <ac:chgData name="Thomas" userId="575d030b64f4584e" providerId="LiveId" clId="{71734FF0-E7BD-4E37-AB70-FA70FFC7C74A}" dt="2022-03-24T16:16:37.301" v="5585"/>
          <ac:spMkLst>
            <pc:docMk/>
            <pc:sldMk cId="3358149267" sldId="815"/>
            <ac:spMk id="260" creationId="{89A48561-4D82-4465-88EB-106AEB17DA69}"/>
          </ac:spMkLst>
        </pc:spChg>
        <pc:spChg chg="mod">
          <ac:chgData name="Thomas" userId="575d030b64f4584e" providerId="LiveId" clId="{71734FF0-E7BD-4E37-AB70-FA70FFC7C74A}" dt="2022-03-24T16:16:37.301" v="5585"/>
          <ac:spMkLst>
            <pc:docMk/>
            <pc:sldMk cId="3358149267" sldId="815"/>
            <ac:spMk id="261" creationId="{D31A7C98-C19B-40C2-B738-F1A6040F188E}"/>
          </ac:spMkLst>
        </pc:spChg>
        <pc:spChg chg="add mod">
          <ac:chgData name="Thomas" userId="575d030b64f4584e" providerId="LiveId" clId="{71734FF0-E7BD-4E37-AB70-FA70FFC7C74A}" dt="2022-03-24T16:16:37.301" v="5585"/>
          <ac:spMkLst>
            <pc:docMk/>
            <pc:sldMk cId="3358149267" sldId="815"/>
            <ac:spMk id="262" creationId="{812FC1B4-F18C-4830-944E-335799A44604}"/>
          </ac:spMkLst>
        </pc:spChg>
        <pc:spChg chg="mod">
          <ac:chgData name="Thomas" userId="575d030b64f4584e" providerId="LiveId" clId="{71734FF0-E7BD-4E37-AB70-FA70FFC7C74A}" dt="2022-03-24T16:16:37.301" v="5585"/>
          <ac:spMkLst>
            <pc:docMk/>
            <pc:sldMk cId="3358149267" sldId="815"/>
            <ac:spMk id="264" creationId="{1E850722-C3BE-4413-84AD-19F083D0F7D2}"/>
          </ac:spMkLst>
        </pc:spChg>
        <pc:spChg chg="mod">
          <ac:chgData name="Thomas" userId="575d030b64f4584e" providerId="LiveId" clId="{71734FF0-E7BD-4E37-AB70-FA70FFC7C74A}" dt="2022-03-24T16:16:37.301" v="5585"/>
          <ac:spMkLst>
            <pc:docMk/>
            <pc:sldMk cId="3358149267" sldId="815"/>
            <ac:spMk id="265" creationId="{C025A5FD-9BC9-4601-8B70-B04659E0D1D6}"/>
          </ac:spMkLst>
        </pc:spChg>
        <pc:spChg chg="mod">
          <ac:chgData name="Thomas" userId="575d030b64f4584e" providerId="LiveId" clId="{71734FF0-E7BD-4E37-AB70-FA70FFC7C74A}" dt="2022-03-24T16:16:37.301" v="5585"/>
          <ac:spMkLst>
            <pc:docMk/>
            <pc:sldMk cId="3358149267" sldId="815"/>
            <ac:spMk id="266" creationId="{CC872E52-1699-4F95-B58E-9F5753E3A9B1}"/>
          </ac:spMkLst>
        </pc:spChg>
        <pc:spChg chg="mod">
          <ac:chgData name="Thomas" userId="575d030b64f4584e" providerId="LiveId" clId="{71734FF0-E7BD-4E37-AB70-FA70FFC7C74A}" dt="2022-03-24T16:16:37.301" v="5585"/>
          <ac:spMkLst>
            <pc:docMk/>
            <pc:sldMk cId="3358149267" sldId="815"/>
            <ac:spMk id="267" creationId="{7C901C73-9772-4ED9-8282-3802CDD503C6}"/>
          </ac:spMkLst>
        </pc:spChg>
        <pc:spChg chg="mod">
          <ac:chgData name="Thomas" userId="575d030b64f4584e" providerId="LiveId" clId="{71734FF0-E7BD-4E37-AB70-FA70FFC7C74A}" dt="2022-03-24T16:16:37.301" v="5585"/>
          <ac:spMkLst>
            <pc:docMk/>
            <pc:sldMk cId="3358149267" sldId="815"/>
            <ac:spMk id="268" creationId="{902F1D9D-7293-4421-9690-2A9D03E3629B}"/>
          </ac:spMkLst>
        </pc:spChg>
        <pc:spChg chg="mod">
          <ac:chgData name="Thomas" userId="575d030b64f4584e" providerId="LiveId" clId="{71734FF0-E7BD-4E37-AB70-FA70FFC7C74A}" dt="2022-03-24T16:16:37.301" v="5585"/>
          <ac:spMkLst>
            <pc:docMk/>
            <pc:sldMk cId="3358149267" sldId="815"/>
            <ac:spMk id="269" creationId="{082110D0-8908-496E-8DA7-5AFC5954BF5B}"/>
          </ac:spMkLst>
        </pc:spChg>
        <pc:spChg chg="mod">
          <ac:chgData name="Thomas" userId="575d030b64f4584e" providerId="LiveId" clId="{71734FF0-E7BD-4E37-AB70-FA70FFC7C74A}" dt="2022-03-24T16:16:37.301" v="5585"/>
          <ac:spMkLst>
            <pc:docMk/>
            <pc:sldMk cId="3358149267" sldId="815"/>
            <ac:spMk id="270" creationId="{304E9F47-55EE-4D38-9826-5B06094D53FB}"/>
          </ac:spMkLst>
        </pc:spChg>
        <pc:spChg chg="mod">
          <ac:chgData name="Thomas" userId="575d030b64f4584e" providerId="LiveId" clId="{71734FF0-E7BD-4E37-AB70-FA70FFC7C74A}" dt="2022-03-24T16:16:37.301" v="5585"/>
          <ac:spMkLst>
            <pc:docMk/>
            <pc:sldMk cId="3358149267" sldId="815"/>
            <ac:spMk id="271" creationId="{084593FA-417A-46D1-9BC7-3125271CC662}"/>
          </ac:spMkLst>
        </pc:spChg>
        <pc:spChg chg="mod">
          <ac:chgData name="Thomas" userId="575d030b64f4584e" providerId="LiveId" clId="{71734FF0-E7BD-4E37-AB70-FA70FFC7C74A}" dt="2022-03-24T16:16:37.301" v="5585"/>
          <ac:spMkLst>
            <pc:docMk/>
            <pc:sldMk cId="3358149267" sldId="815"/>
            <ac:spMk id="272" creationId="{D812C9C4-3F18-46CC-AA68-0794AA65D3C0}"/>
          </ac:spMkLst>
        </pc:spChg>
        <pc:spChg chg="mod">
          <ac:chgData name="Thomas" userId="575d030b64f4584e" providerId="LiveId" clId="{71734FF0-E7BD-4E37-AB70-FA70FFC7C74A}" dt="2022-03-24T16:16:37.301" v="5585"/>
          <ac:spMkLst>
            <pc:docMk/>
            <pc:sldMk cId="3358149267" sldId="815"/>
            <ac:spMk id="273" creationId="{CC564590-E86A-4DF4-9DFA-80C2745A3010}"/>
          </ac:spMkLst>
        </pc:spChg>
        <pc:spChg chg="mod">
          <ac:chgData name="Thomas" userId="575d030b64f4584e" providerId="LiveId" clId="{71734FF0-E7BD-4E37-AB70-FA70FFC7C74A}" dt="2022-03-24T16:16:37.301" v="5585"/>
          <ac:spMkLst>
            <pc:docMk/>
            <pc:sldMk cId="3358149267" sldId="815"/>
            <ac:spMk id="275" creationId="{30FB182C-F716-44B2-9E75-FDF6E955C617}"/>
          </ac:spMkLst>
        </pc:spChg>
        <pc:spChg chg="mod">
          <ac:chgData name="Thomas" userId="575d030b64f4584e" providerId="LiveId" clId="{71734FF0-E7BD-4E37-AB70-FA70FFC7C74A}" dt="2022-03-24T16:16:37.301" v="5585"/>
          <ac:spMkLst>
            <pc:docMk/>
            <pc:sldMk cId="3358149267" sldId="815"/>
            <ac:spMk id="276" creationId="{8542CBF9-C8BD-4F88-9186-161BC9E3D057}"/>
          </ac:spMkLst>
        </pc:spChg>
        <pc:spChg chg="mod">
          <ac:chgData name="Thomas" userId="575d030b64f4584e" providerId="LiveId" clId="{71734FF0-E7BD-4E37-AB70-FA70FFC7C74A}" dt="2022-03-24T16:16:37.301" v="5585"/>
          <ac:spMkLst>
            <pc:docMk/>
            <pc:sldMk cId="3358149267" sldId="815"/>
            <ac:spMk id="277" creationId="{11BCB7C3-DB64-4AC7-A12D-04A3EC9E82A6}"/>
          </ac:spMkLst>
        </pc:spChg>
        <pc:spChg chg="mod">
          <ac:chgData name="Thomas" userId="575d030b64f4584e" providerId="LiveId" clId="{71734FF0-E7BD-4E37-AB70-FA70FFC7C74A}" dt="2022-03-24T16:16:37.301" v="5585"/>
          <ac:spMkLst>
            <pc:docMk/>
            <pc:sldMk cId="3358149267" sldId="815"/>
            <ac:spMk id="278" creationId="{59A578A9-5E16-4ECE-BAE0-255E1F8B250B}"/>
          </ac:spMkLst>
        </pc:spChg>
        <pc:spChg chg="mod">
          <ac:chgData name="Thomas" userId="575d030b64f4584e" providerId="LiveId" clId="{71734FF0-E7BD-4E37-AB70-FA70FFC7C74A}" dt="2022-03-24T16:16:37.301" v="5585"/>
          <ac:spMkLst>
            <pc:docMk/>
            <pc:sldMk cId="3358149267" sldId="815"/>
            <ac:spMk id="279" creationId="{841DACF4-4B6A-42E2-B1C6-864077BAFDF8}"/>
          </ac:spMkLst>
        </pc:spChg>
        <pc:spChg chg="mod">
          <ac:chgData name="Thomas" userId="575d030b64f4584e" providerId="LiveId" clId="{71734FF0-E7BD-4E37-AB70-FA70FFC7C74A}" dt="2022-03-24T16:16:37.301" v="5585"/>
          <ac:spMkLst>
            <pc:docMk/>
            <pc:sldMk cId="3358149267" sldId="815"/>
            <ac:spMk id="280" creationId="{4FEE2063-C65B-4FE1-B03D-CF4851A23CB3}"/>
          </ac:spMkLst>
        </pc:spChg>
        <pc:spChg chg="mod">
          <ac:chgData name="Thomas" userId="575d030b64f4584e" providerId="LiveId" clId="{71734FF0-E7BD-4E37-AB70-FA70FFC7C74A}" dt="2022-03-24T16:16:37.301" v="5585"/>
          <ac:spMkLst>
            <pc:docMk/>
            <pc:sldMk cId="3358149267" sldId="815"/>
            <ac:spMk id="281" creationId="{EBB4793C-AEBD-437E-94EE-6CD8945E992A}"/>
          </ac:spMkLst>
        </pc:spChg>
        <pc:spChg chg="mod">
          <ac:chgData name="Thomas" userId="575d030b64f4584e" providerId="LiveId" clId="{71734FF0-E7BD-4E37-AB70-FA70FFC7C74A}" dt="2022-03-24T16:16:37.301" v="5585"/>
          <ac:spMkLst>
            <pc:docMk/>
            <pc:sldMk cId="3358149267" sldId="815"/>
            <ac:spMk id="283" creationId="{7CD583B4-09A4-4E09-92FE-A3F78DE5899A}"/>
          </ac:spMkLst>
        </pc:spChg>
        <pc:spChg chg="mod">
          <ac:chgData name="Thomas" userId="575d030b64f4584e" providerId="LiveId" clId="{71734FF0-E7BD-4E37-AB70-FA70FFC7C74A}" dt="2022-03-24T16:16:37.301" v="5585"/>
          <ac:spMkLst>
            <pc:docMk/>
            <pc:sldMk cId="3358149267" sldId="815"/>
            <ac:spMk id="284" creationId="{DF67CA85-1FD4-446F-968E-E0AE86F495D1}"/>
          </ac:spMkLst>
        </pc:spChg>
        <pc:spChg chg="mod">
          <ac:chgData name="Thomas" userId="575d030b64f4584e" providerId="LiveId" clId="{71734FF0-E7BD-4E37-AB70-FA70FFC7C74A}" dt="2022-03-24T16:16:37.301" v="5585"/>
          <ac:spMkLst>
            <pc:docMk/>
            <pc:sldMk cId="3358149267" sldId="815"/>
            <ac:spMk id="285" creationId="{B285DFA2-6D8A-49B6-829A-177F7E560273}"/>
          </ac:spMkLst>
        </pc:spChg>
        <pc:spChg chg="mod">
          <ac:chgData name="Thomas" userId="575d030b64f4584e" providerId="LiveId" clId="{71734FF0-E7BD-4E37-AB70-FA70FFC7C74A}" dt="2022-03-24T16:16:37.301" v="5585"/>
          <ac:spMkLst>
            <pc:docMk/>
            <pc:sldMk cId="3358149267" sldId="815"/>
            <ac:spMk id="286" creationId="{E698A7FC-DBFF-4A79-B8C1-629980B74707}"/>
          </ac:spMkLst>
        </pc:spChg>
        <pc:spChg chg="mod">
          <ac:chgData name="Thomas" userId="575d030b64f4584e" providerId="LiveId" clId="{71734FF0-E7BD-4E37-AB70-FA70FFC7C74A}" dt="2022-03-24T16:16:37.301" v="5585"/>
          <ac:spMkLst>
            <pc:docMk/>
            <pc:sldMk cId="3358149267" sldId="815"/>
            <ac:spMk id="288" creationId="{D088ADD1-B383-4ED3-9F3B-A5CE8EBC3698}"/>
          </ac:spMkLst>
        </pc:spChg>
        <pc:spChg chg="mod">
          <ac:chgData name="Thomas" userId="575d030b64f4584e" providerId="LiveId" clId="{71734FF0-E7BD-4E37-AB70-FA70FFC7C74A}" dt="2022-03-24T16:16:37.301" v="5585"/>
          <ac:spMkLst>
            <pc:docMk/>
            <pc:sldMk cId="3358149267" sldId="815"/>
            <ac:spMk id="289" creationId="{17BB64DF-FB31-4932-A5CA-8174B248F67E}"/>
          </ac:spMkLst>
        </pc:spChg>
        <pc:spChg chg="add mod">
          <ac:chgData name="Thomas" userId="575d030b64f4584e" providerId="LiveId" clId="{71734FF0-E7BD-4E37-AB70-FA70FFC7C74A}" dt="2022-03-24T16:16:37.301" v="5585"/>
          <ac:spMkLst>
            <pc:docMk/>
            <pc:sldMk cId="3358149267" sldId="815"/>
            <ac:spMk id="290" creationId="{D5633DA7-0EB8-4EBA-94B8-4DE62DA7865E}"/>
          </ac:spMkLst>
        </pc:spChg>
        <pc:spChg chg="add mod">
          <ac:chgData name="Thomas" userId="575d030b64f4584e" providerId="LiveId" clId="{71734FF0-E7BD-4E37-AB70-FA70FFC7C74A}" dt="2022-03-24T16:16:37.301" v="5585"/>
          <ac:spMkLst>
            <pc:docMk/>
            <pc:sldMk cId="3358149267" sldId="815"/>
            <ac:spMk id="291" creationId="{8B42475D-B0E2-4444-B1DB-FA736E33EAD5}"/>
          </ac:spMkLst>
        </pc:spChg>
        <pc:spChg chg="mod">
          <ac:chgData name="Thomas" userId="575d030b64f4584e" providerId="LiveId" clId="{71734FF0-E7BD-4E37-AB70-FA70FFC7C74A}" dt="2022-03-24T16:16:37.301" v="5585"/>
          <ac:spMkLst>
            <pc:docMk/>
            <pc:sldMk cId="3358149267" sldId="815"/>
            <ac:spMk id="293" creationId="{C87882AF-9903-47B2-8EF1-AB252ACA118E}"/>
          </ac:spMkLst>
        </pc:spChg>
        <pc:spChg chg="mod">
          <ac:chgData name="Thomas" userId="575d030b64f4584e" providerId="LiveId" clId="{71734FF0-E7BD-4E37-AB70-FA70FFC7C74A}" dt="2022-03-24T16:16:37.301" v="5585"/>
          <ac:spMkLst>
            <pc:docMk/>
            <pc:sldMk cId="3358149267" sldId="815"/>
            <ac:spMk id="294" creationId="{644C4794-3FDA-4BE8-AC6D-87AC1BBB7D39}"/>
          </ac:spMkLst>
        </pc:spChg>
        <pc:spChg chg="add mod">
          <ac:chgData name="Thomas" userId="575d030b64f4584e" providerId="LiveId" clId="{71734FF0-E7BD-4E37-AB70-FA70FFC7C74A}" dt="2022-03-24T16:16:37.301" v="5585"/>
          <ac:spMkLst>
            <pc:docMk/>
            <pc:sldMk cId="3358149267" sldId="815"/>
            <ac:spMk id="295" creationId="{6BE52FA1-B137-40E5-B485-C1D11DE60872}"/>
          </ac:spMkLst>
        </pc:spChg>
        <pc:spChg chg="add mod">
          <ac:chgData name="Thomas" userId="575d030b64f4584e" providerId="LiveId" clId="{71734FF0-E7BD-4E37-AB70-FA70FFC7C74A}" dt="2022-03-24T16:16:37.301" v="5585"/>
          <ac:spMkLst>
            <pc:docMk/>
            <pc:sldMk cId="3358149267" sldId="815"/>
            <ac:spMk id="296" creationId="{F9E216EB-6020-4345-9703-6F4E2E8B5F4B}"/>
          </ac:spMkLst>
        </pc:spChg>
        <pc:spChg chg="mod">
          <ac:chgData name="Thomas" userId="575d030b64f4584e" providerId="LiveId" clId="{71734FF0-E7BD-4E37-AB70-FA70FFC7C74A}" dt="2022-03-24T16:16:37.301" v="5585"/>
          <ac:spMkLst>
            <pc:docMk/>
            <pc:sldMk cId="3358149267" sldId="815"/>
            <ac:spMk id="298" creationId="{BA8CDD9C-3922-40B8-B65D-88B037DCC153}"/>
          </ac:spMkLst>
        </pc:spChg>
        <pc:spChg chg="mod">
          <ac:chgData name="Thomas" userId="575d030b64f4584e" providerId="LiveId" clId="{71734FF0-E7BD-4E37-AB70-FA70FFC7C74A}" dt="2022-03-24T16:16:37.301" v="5585"/>
          <ac:spMkLst>
            <pc:docMk/>
            <pc:sldMk cId="3358149267" sldId="815"/>
            <ac:spMk id="299" creationId="{4474DA90-7044-46ED-AA5B-B0C84645017C}"/>
          </ac:spMkLst>
        </pc:spChg>
        <pc:spChg chg="mod">
          <ac:chgData name="Thomas" userId="575d030b64f4584e" providerId="LiveId" clId="{71734FF0-E7BD-4E37-AB70-FA70FFC7C74A}" dt="2022-03-24T16:16:37.301" v="5585"/>
          <ac:spMkLst>
            <pc:docMk/>
            <pc:sldMk cId="3358149267" sldId="815"/>
            <ac:spMk id="301" creationId="{47B4613F-C464-4F3E-90F6-6480B3E123A8}"/>
          </ac:spMkLst>
        </pc:spChg>
        <pc:spChg chg="mod">
          <ac:chgData name="Thomas" userId="575d030b64f4584e" providerId="LiveId" clId="{71734FF0-E7BD-4E37-AB70-FA70FFC7C74A}" dt="2022-03-24T16:16:37.301" v="5585"/>
          <ac:spMkLst>
            <pc:docMk/>
            <pc:sldMk cId="3358149267" sldId="815"/>
            <ac:spMk id="302" creationId="{2084B2D4-7812-40F7-9702-1AF62BD047EA}"/>
          </ac:spMkLst>
        </pc:spChg>
        <pc:spChg chg="mod">
          <ac:chgData name="Thomas" userId="575d030b64f4584e" providerId="LiveId" clId="{71734FF0-E7BD-4E37-AB70-FA70FFC7C74A}" dt="2022-03-24T16:16:37.301" v="5585"/>
          <ac:spMkLst>
            <pc:docMk/>
            <pc:sldMk cId="3358149267" sldId="815"/>
            <ac:spMk id="303" creationId="{3F5FB1E1-DE9A-4EA0-A4F8-FEDBE55EAF53}"/>
          </ac:spMkLst>
        </pc:spChg>
        <pc:spChg chg="add mod">
          <ac:chgData name="Thomas" userId="575d030b64f4584e" providerId="LiveId" clId="{71734FF0-E7BD-4E37-AB70-FA70FFC7C74A}" dt="2022-03-24T16:16:37.301" v="5585"/>
          <ac:spMkLst>
            <pc:docMk/>
            <pc:sldMk cId="3358149267" sldId="815"/>
            <ac:spMk id="304" creationId="{610469C4-88ED-4753-9271-39E2BC663978}"/>
          </ac:spMkLst>
        </pc:spChg>
        <pc:spChg chg="add mod">
          <ac:chgData name="Thomas" userId="575d030b64f4584e" providerId="LiveId" clId="{71734FF0-E7BD-4E37-AB70-FA70FFC7C74A}" dt="2022-03-24T16:16:37.301" v="5585"/>
          <ac:spMkLst>
            <pc:docMk/>
            <pc:sldMk cId="3358149267" sldId="815"/>
            <ac:spMk id="305" creationId="{453B336B-9210-4E23-B3E6-45E179E94F3A}"/>
          </ac:spMkLst>
        </pc:spChg>
        <pc:spChg chg="add mod">
          <ac:chgData name="Thomas" userId="575d030b64f4584e" providerId="LiveId" clId="{71734FF0-E7BD-4E37-AB70-FA70FFC7C74A}" dt="2022-03-24T16:16:37.301" v="5585"/>
          <ac:spMkLst>
            <pc:docMk/>
            <pc:sldMk cId="3358149267" sldId="815"/>
            <ac:spMk id="306" creationId="{E7071DD1-0600-429B-A402-4769EA73ABED}"/>
          </ac:spMkLst>
        </pc:spChg>
        <pc:spChg chg="add mod">
          <ac:chgData name="Thomas" userId="575d030b64f4584e" providerId="LiveId" clId="{71734FF0-E7BD-4E37-AB70-FA70FFC7C74A}" dt="2022-03-24T16:16:37.301" v="5585"/>
          <ac:spMkLst>
            <pc:docMk/>
            <pc:sldMk cId="3358149267" sldId="815"/>
            <ac:spMk id="307" creationId="{32D779DA-80FE-4742-9D66-D58C5B37905C}"/>
          </ac:spMkLst>
        </pc:spChg>
        <pc:spChg chg="add mod">
          <ac:chgData name="Thomas" userId="575d030b64f4584e" providerId="LiveId" clId="{71734FF0-E7BD-4E37-AB70-FA70FFC7C74A}" dt="2022-03-24T16:16:37.301" v="5585"/>
          <ac:spMkLst>
            <pc:docMk/>
            <pc:sldMk cId="3358149267" sldId="815"/>
            <ac:spMk id="308" creationId="{61F752D7-3257-4AEA-A57F-044C4D157B41}"/>
          </ac:spMkLst>
        </pc:spChg>
        <pc:spChg chg="add mod">
          <ac:chgData name="Thomas" userId="575d030b64f4584e" providerId="LiveId" clId="{71734FF0-E7BD-4E37-AB70-FA70FFC7C74A}" dt="2022-03-24T16:16:37.301" v="5585"/>
          <ac:spMkLst>
            <pc:docMk/>
            <pc:sldMk cId="3358149267" sldId="815"/>
            <ac:spMk id="309" creationId="{2C95857A-4480-4ABE-8C6E-B8C1FBFCAD47}"/>
          </ac:spMkLst>
        </pc:spChg>
        <pc:spChg chg="mod">
          <ac:chgData name="Thomas" userId="575d030b64f4584e" providerId="LiveId" clId="{71734FF0-E7BD-4E37-AB70-FA70FFC7C74A}" dt="2022-03-24T16:16:37.301" v="5585"/>
          <ac:spMkLst>
            <pc:docMk/>
            <pc:sldMk cId="3358149267" sldId="815"/>
            <ac:spMk id="311" creationId="{9CDE26B0-3D8A-49D1-B2EC-ED41676FB7E9}"/>
          </ac:spMkLst>
        </pc:spChg>
        <pc:spChg chg="mod">
          <ac:chgData name="Thomas" userId="575d030b64f4584e" providerId="LiveId" clId="{71734FF0-E7BD-4E37-AB70-FA70FFC7C74A}" dt="2022-03-24T16:16:37.301" v="5585"/>
          <ac:spMkLst>
            <pc:docMk/>
            <pc:sldMk cId="3358149267" sldId="815"/>
            <ac:spMk id="312" creationId="{4D2C3480-30F6-4DB1-8B65-0AA1B092F20B}"/>
          </ac:spMkLst>
        </pc:spChg>
        <pc:spChg chg="mod">
          <ac:chgData name="Thomas" userId="575d030b64f4584e" providerId="LiveId" clId="{71734FF0-E7BD-4E37-AB70-FA70FFC7C74A}" dt="2022-03-24T16:16:37.301" v="5585"/>
          <ac:spMkLst>
            <pc:docMk/>
            <pc:sldMk cId="3358149267" sldId="815"/>
            <ac:spMk id="313" creationId="{F2425757-4995-4747-9733-899F7AB2453D}"/>
          </ac:spMkLst>
        </pc:spChg>
        <pc:spChg chg="add mod">
          <ac:chgData name="Thomas" userId="575d030b64f4584e" providerId="LiveId" clId="{71734FF0-E7BD-4E37-AB70-FA70FFC7C74A}" dt="2022-03-24T16:16:37.301" v="5585"/>
          <ac:spMkLst>
            <pc:docMk/>
            <pc:sldMk cId="3358149267" sldId="815"/>
            <ac:spMk id="314" creationId="{B72CB25A-030D-472B-A9F0-68BB2FF148E3}"/>
          </ac:spMkLst>
        </pc:spChg>
        <pc:spChg chg="mod">
          <ac:chgData name="Thomas" userId="575d030b64f4584e" providerId="LiveId" clId="{71734FF0-E7BD-4E37-AB70-FA70FFC7C74A}" dt="2022-03-24T16:16:37.301" v="5585"/>
          <ac:spMkLst>
            <pc:docMk/>
            <pc:sldMk cId="3358149267" sldId="815"/>
            <ac:spMk id="316" creationId="{1D578C15-31C6-40E3-B111-F0E67BC87612}"/>
          </ac:spMkLst>
        </pc:spChg>
        <pc:spChg chg="mod">
          <ac:chgData name="Thomas" userId="575d030b64f4584e" providerId="LiveId" clId="{71734FF0-E7BD-4E37-AB70-FA70FFC7C74A}" dt="2022-03-24T16:16:37.301" v="5585"/>
          <ac:spMkLst>
            <pc:docMk/>
            <pc:sldMk cId="3358149267" sldId="815"/>
            <ac:spMk id="317" creationId="{C07E5FBB-78F9-414A-8522-8699D7E441EA}"/>
          </ac:spMkLst>
        </pc:spChg>
        <pc:spChg chg="mod">
          <ac:chgData name="Thomas" userId="575d030b64f4584e" providerId="LiveId" clId="{71734FF0-E7BD-4E37-AB70-FA70FFC7C74A}" dt="2022-03-24T16:16:37.301" v="5585"/>
          <ac:spMkLst>
            <pc:docMk/>
            <pc:sldMk cId="3358149267" sldId="815"/>
            <ac:spMk id="318" creationId="{90AD7FD5-1570-401C-A95C-7C7D7990C696}"/>
          </ac:spMkLst>
        </pc:spChg>
        <pc:spChg chg="mod">
          <ac:chgData name="Thomas" userId="575d030b64f4584e" providerId="LiveId" clId="{71734FF0-E7BD-4E37-AB70-FA70FFC7C74A}" dt="2022-03-24T16:16:37.301" v="5585"/>
          <ac:spMkLst>
            <pc:docMk/>
            <pc:sldMk cId="3358149267" sldId="815"/>
            <ac:spMk id="319" creationId="{66CEF04E-F41E-4E4F-85DC-0AEB0B89A2B4}"/>
          </ac:spMkLst>
        </pc:spChg>
        <pc:spChg chg="mod">
          <ac:chgData name="Thomas" userId="575d030b64f4584e" providerId="LiveId" clId="{71734FF0-E7BD-4E37-AB70-FA70FFC7C74A}" dt="2022-03-24T16:16:37.301" v="5585"/>
          <ac:spMkLst>
            <pc:docMk/>
            <pc:sldMk cId="3358149267" sldId="815"/>
            <ac:spMk id="320" creationId="{92ECC825-AA7E-4584-9DF0-B203A614E743}"/>
          </ac:spMkLst>
        </pc:spChg>
        <pc:spChg chg="mod">
          <ac:chgData name="Thomas" userId="575d030b64f4584e" providerId="LiveId" clId="{71734FF0-E7BD-4E37-AB70-FA70FFC7C74A}" dt="2022-03-24T16:16:37.301" v="5585"/>
          <ac:spMkLst>
            <pc:docMk/>
            <pc:sldMk cId="3358149267" sldId="815"/>
            <ac:spMk id="322" creationId="{55958079-BABB-439D-A623-B28E3DB64F3D}"/>
          </ac:spMkLst>
        </pc:spChg>
        <pc:spChg chg="mod">
          <ac:chgData name="Thomas" userId="575d030b64f4584e" providerId="LiveId" clId="{71734FF0-E7BD-4E37-AB70-FA70FFC7C74A}" dt="2022-03-24T16:16:37.301" v="5585"/>
          <ac:spMkLst>
            <pc:docMk/>
            <pc:sldMk cId="3358149267" sldId="815"/>
            <ac:spMk id="323" creationId="{1FC0715E-E893-4E52-A350-28C8E47F30F5}"/>
          </ac:spMkLst>
        </pc:spChg>
        <pc:spChg chg="mod">
          <ac:chgData name="Thomas" userId="575d030b64f4584e" providerId="LiveId" clId="{71734FF0-E7BD-4E37-AB70-FA70FFC7C74A}" dt="2022-03-24T16:16:37.301" v="5585"/>
          <ac:spMkLst>
            <pc:docMk/>
            <pc:sldMk cId="3358149267" sldId="815"/>
            <ac:spMk id="324" creationId="{FEA913A8-FB71-4DD4-A083-ACD0596D1D19}"/>
          </ac:spMkLst>
        </pc:spChg>
        <pc:spChg chg="add mod">
          <ac:chgData name="Thomas" userId="575d030b64f4584e" providerId="LiveId" clId="{71734FF0-E7BD-4E37-AB70-FA70FFC7C74A}" dt="2022-03-24T16:16:37.301" v="5585"/>
          <ac:spMkLst>
            <pc:docMk/>
            <pc:sldMk cId="3358149267" sldId="815"/>
            <ac:spMk id="325" creationId="{1D8EA815-71AD-4CE9-9EF6-76D7662271D1}"/>
          </ac:spMkLst>
        </pc:spChg>
        <pc:spChg chg="mod">
          <ac:chgData name="Thomas" userId="575d030b64f4584e" providerId="LiveId" clId="{71734FF0-E7BD-4E37-AB70-FA70FFC7C74A}" dt="2022-03-24T16:16:37.301" v="5585"/>
          <ac:spMkLst>
            <pc:docMk/>
            <pc:sldMk cId="3358149267" sldId="815"/>
            <ac:spMk id="327" creationId="{2080F654-90F3-466B-9B7C-3381233A2386}"/>
          </ac:spMkLst>
        </pc:spChg>
        <pc:spChg chg="mod">
          <ac:chgData name="Thomas" userId="575d030b64f4584e" providerId="LiveId" clId="{71734FF0-E7BD-4E37-AB70-FA70FFC7C74A}" dt="2022-03-24T16:16:37.301" v="5585"/>
          <ac:spMkLst>
            <pc:docMk/>
            <pc:sldMk cId="3358149267" sldId="815"/>
            <ac:spMk id="328" creationId="{3F31C3B2-8B11-48C1-889E-FF7D1CDC622D}"/>
          </ac:spMkLst>
        </pc:spChg>
        <pc:spChg chg="mod">
          <ac:chgData name="Thomas" userId="575d030b64f4584e" providerId="LiveId" clId="{71734FF0-E7BD-4E37-AB70-FA70FFC7C74A}" dt="2022-03-24T16:16:37.301" v="5585"/>
          <ac:spMkLst>
            <pc:docMk/>
            <pc:sldMk cId="3358149267" sldId="815"/>
            <ac:spMk id="329" creationId="{33B70828-B1F5-48DB-AD17-6723C7746D64}"/>
          </ac:spMkLst>
        </pc:spChg>
        <pc:spChg chg="mod">
          <ac:chgData name="Thomas" userId="575d030b64f4584e" providerId="LiveId" clId="{71734FF0-E7BD-4E37-AB70-FA70FFC7C74A}" dt="2022-03-24T16:16:37.301" v="5585"/>
          <ac:spMkLst>
            <pc:docMk/>
            <pc:sldMk cId="3358149267" sldId="815"/>
            <ac:spMk id="331" creationId="{B7FDA243-1DDC-4C7E-A7BD-AC7969167396}"/>
          </ac:spMkLst>
        </pc:spChg>
        <pc:spChg chg="mod">
          <ac:chgData name="Thomas" userId="575d030b64f4584e" providerId="LiveId" clId="{71734FF0-E7BD-4E37-AB70-FA70FFC7C74A}" dt="2022-03-24T16:16:37.301" v="5585"/>
          <ac:spMkLst>
            <pc:docMk/>
            <pc:sldMk cId="3358149267" sldId="815"/>
            <ac:spMk id="332" creationId="{AB7A664C-2D5E-4EA3-8B90-377DCC6BD0A1}"/>
          </ac:spMkLst>
        </pc:spChg>
        <pc:spChg chg="mod">
          <ac:chgData name="Thomas" userId="575d030b64f4584e" providerId="LiveId" clId="{71734FF0-E7BD-4E37-AB70-FA70FFC7C74A}" dt="2022-03-24T16:16:37.301" v="5585"/>
          <ac:spMkLst>
            <pc:docMk/>
            <pc:sldMk cId="3358149267" sldId="815"/>
            <ac:spMk id="333" creationId="{CF1C2133-F3DE-4C8A-B70A-B5ED86DA03C2}"/>
          </ac:spMkLst>
        </pc:spChg>
        <pc:spChg chg="add mod">
          <ac:chgData name="Thomas" userId="575d030b64f4584e" providerId="LiveId" clId="{71734FF0-E7BD-4E37-AB70-FA70FFC7C74A}" dt="2022-03-24T16:16:37.301" v="5585"/>
          <ac:spMkLst>
            <pc:docMk/>
            <pc:sldMk cId="3358149267" sldId="815"/>
            <ac:spMk id="334" creationId="{4D72F305-2634-4982-8CE1-19A3EC937422}"/>
          </ac:spMkLst>
        </pc:spChg>
        <pc:spChg chg="add mod">
          <ac:chgData name="Thomas" userId="575d030b64f4584e" providerId="LiveId" clId="{71734FF0-E7BD-4E37-AB70-FA70FFC7C74A}" dt="2022-03-24T16:16:37.301" v="5585"/>
          <ac:spMkLst>
            <pc:docMk/>
            <pc:sldMk cId="3358149267" sldId="815"/>
            <ac:spMk id="335" creationId="{71F48A1B-2E84-452F-92B3-D6AF57C9A15B}"/>
          </ac:spMkLst>
        </pc:spChg>
        <pc:spChg chg="add mod">
          <ac:chgData name="Thomas" userId="575d030b64f4584e" providerId="LiveId" clId="{71734FF0-E7BD-4E37-AB70-FA70FFC7C74A}" dt="2022-03-24T16:16:37.301" v="5585"/>
          <ac:spMkLst>
            <pc:docMk/>
            <pc:sldMk cId="3358149267" sldId="815"/>
            <ac:spMk id="336" creationId="{8A8E64C4-0914-46BC-BFDC-66AAA349C69D}"/>
          </ac:spMkLst>
        </pc:spChg>
        <pc:spChg chg="add mod">
          <ac:chgData name="Thomas" userId="575d030b64f4584e" providerId="LiveId" clId="{71734FF0-E7BD-4E37-AB70-FA70FFC7C74A}" dt="2022-03-24T16:16:37.301" v="5585"/>
          <ac:spMkLst>
            <pc:docMk/>
            <pc:sldMk cId="3358149267" sldId="815"/>
            <ac:spMk id="337" creationId="{8151384D-079B-40CA-8F61-3D756866A501}"/>
          </ac:spMkLst>
        </pc:spChg>
        <pc:spChg chg="mod">
          <ac:chgData name="Thomas" userId="575d030b64f4584e" providerId="LiveId" clId="{71734FF0-E7BD-4E37-AB70-FA70FFC7C74A}" dt="2022-03-24T16:16:37.301" v="5585"/>
          <ac:spMkLst>
            <pc:docMk/>
            <pc:sldMk cId="3358149267" sldId="815"/>
            <ac:spMk id="339" creationId="{E505A10F-9D0C-4CE3-8D3B-AAF145BB67B4}"/>
          </ac:spMkLst>
        </pc:spChg>
        <pc:spChg chg="mod">
          <ac:chgData name="Thomas" userId="575d030b64f4584e" providerId="LiveId" clId="{71734FF0-E7BD-4E37-AB70-FA70FFC7C74A}" dt="2022-03-24T16:16:37.301" v="5585"/>
          <ac:spMkLst>
            <pc:docMk/>
            <pc:sldMk cId="3358149267" sldId="815"/>
            <ac:spMk id="340" creationId="{F33BD6A8-B835-4AD1-99D0-53BD8C70438F}"/>
          </ac:spMkLst>
        </pc:spChg>
        <pc:spChg chg="mod">
          <ac:chgData name="Thomas" userId="575d030b64f4584e" providerId="LiveId" clId="{71734FF0-E7BD-4E37-AB70-FA70FFC7C74A}" dt="2022-03-24T16:16:37.301" v="5585"/>
          <ac:spMkLst>
            <pc:docMk/>
            <pc:sldMk cId="3358149267" sldId="815"/>
            <ac:spMk id="341" creationId="{620B7039-8524-474C-87D1-D0A3494AED35}"/>
          </ac:spMkLst>
        </pc:spChg>
        <pc:spChg chg="mod">
          <ac:chgData name="Thomas" userId="575d030b64f4584e" providerId="LiveId" clId="{71734FF0-E7BD-4E37-AB70-FA70FFC7C74A}" dt="2022-03-24T16:16:37.301" v="5585"/>
          <ac:spMkLst>
            <pc:docMk/>
            <pc:sldMk cId="3358149267" sldId="815"/>
            <ac:spMk id="342" creationId="{F5037E13-EB66-4D94-A60D-30330AC4DAF1}"/>
          </ac:spMkLst>
        </pc:spChg>
        <pc:spChg chg="mod">
          <ac:chgData name="Thomas" userId="575d030b64f4584e" providerId="LiveId" clId="{71734FF0-E7BD-4E37-AB70-FA70FFC7C74A}" dt="2022-03-24T16:16:37.301" v="5585"/>
          <ac:spMkLst>
            <pc:docMk/>
            <pc:sldMk cId="3358149267" sldId="815"/>
            <ac:spMk id="343" creationId="{770ADC51-2FF6-4F0D-A301-7B8E020EDA55}"/>
          </ac:spMkLst>
        </pc:spChg>
        <pc:spChg chg="add mod">
          <ac:chgData name="Thomas" userId="575d030b64f4584e" providerId="LiveId" clId="{71734FF0-E7BD-4E37-AB70-FA70FFC7C74A}" dt="2022-03-24T16:16:37.301" v="5585"/>
          <ac:spMkLst>
            <pc:docMk/>
            <pc:sldMk cId="3358149267" sldId="815"/>
            <ac:spMk id="344" creationId="{150BA7BB-3322-4AD1-AB09-5FC87F45DA03}"/>
          </ac:spMkLst>
        </pc:spChg>
        <pc:spChg chg="mod">
          <ac:chgData name="Thomas" userId="575d030b64f4584e" providerId="LiveId" clId="{71734FF0-E7BD-4E37-AB70-FA70FFC7C74A}" dt="2022-03-24T16:16:37.301" v="5585"/>
          <ac:spMkLst>
            <pc:docMk/>
            <pc:sldMk cId="3358149267" sldId="815"/>
            <ac:spMk id="346" creationId="{64998B71-B712-4479-9E26-4EFB15590F9D}"/>
          </ac:spMkLst>
        </pc:spChg>
        <pc:spChg chg="mod">
          <ac:chgData name="Thomas" userId="575d030b64f4584e" providerId="LiveId" clId="{71734FF0-E7BD-4E37-AB70-FA70FFC7C74A}" dt="2022-03-24T16:16:37.301" v="5585"/>
          <ac:spMkLst>
            <pc:docMk/>
            <pc:sldMk cId="3358149267" sldId="815"/>
            <ac:spMk id="347" creationId="{E2138362-4569-4608-A521-5704B89EDCFB}"/>
          </ac:spMkLst>
        </pc:spChg>
        <pc:spChg chg="mod">
          <ac:chgData name="Thomas" userId="575d030b64f4584e" providerId="LiveId" clId="{71734FF0-E7BD-4E37-AB70-FA70FFC7C74A}" dt="2022-03-24T16:16:37.301" v="5585"/>
          <ac:spMkLst>
            <pc:docMk/>
            <pc:sldMk cId="3358149267" sldId="815"/>
            <ac:spMk id="348" creationId="{8C5B08AF-17AB-4A2C-9547-AA7EC4E6909F}"/>
          </ac:spMkLst>
        </pc:spChg>
        <pc:spChg chg="add mod">
          <ac:chgData name="Thomas" userId="575d030b64f4584e" providerId="LiveId" clId="{71734FF0-E7BD-4E37-AB70-FA70FFC7C74A}" dt="2022-03-24T16:16:37.301" v="5585"/>
          <ac:spMkLst>
            <pc:docMk/>
            <pc:sldMk cId="3358149267" sldId="815"/>
            <ac:spMk id="349" creationId="{E99B9AE5-4665-48C8-8829-19DB66AB57DF}"/>
          </ac:spMkLst>
        </pc:spChg>
        <pc:spChg chg="add mod">
          <ac:chgData name="Thomas" userId="575d030b64f4584e" providerId="LiveId" clId="{71734FF0-E7BD-4E37-AB70-FA70FFC7C74A}" dt="2022-03-24T16:16:37.301" v="5585"/>
          <ac:spMkLst>
            <pc:docMk/>
            <pc:sldMk cId="3358149267" sldId="815"/>
            <ac:spMk id="350" creationId="{6E1DD754-2327-463C-814E-7571DEF2A504}"/>
          </ac:spMkLst>
        </pc:spChg>
        <pc:spChg chg="add mod">
          <ac:chgData name="Thomas" userId="575d030b64f4584e" providerId="LiveId" clId="{71734FF0-E7BD-4E37-AB70-FA70FFC7C74A}" dt="2022-03-24T16:16:37.301" v="5585"/>
          <ac:spMkLst>
            <pc:docMk/>
            <pc:sldMk cId="3358149267" sldId="815"/>
            <ac:spMk id="351" creationId="{6D8B655B-D64F-48AA-AD35-42B27972E49D}"/>
          </ac:spMkLst>
        </pc:spChg>
        <pc:spChg chg="add mod">
          <ac:chgData name="Thomas" userId="575d030b64f4584e" providerId="LiveId" clId="{71734FF0-E7BD-4E37-AB70-FA70FFC7C74A}" dt="2022-03-24T16:16:37.301" v="5585"/>
          <ac:spMkLst>
            <pc:docMk/>
            <pc:sldMk cId="3358149267" sldId="815"/>
            <ac:spMk id="352" creationId="{9463C13B-6567-4F19-8E4C-E78193DAA302}"/>
          </ac:spMkLst>
        </pc:spChg>
        <pc:spChg chg="mod">
          <ac:chgData name="Thomas" userId="575d030b64f4584e" providerId="LiveId" clId="{71734FF0-E7BD-4E37-AB70-FA70FFC7C74A}" dt="2022-03-24T16:16:37.301" v="5585"/>
          <ac:spMkLst>
            <pc:docMk/>
            <pc:sldMk cId="3358149267" sldId="815"/>
            <ac:spMk id="354" creationId="{DE3543DF-D2F8-4ED3-9EE8-AD69ED6C477C}"/>
          </ac:spMkLst>
        </pc:spChg>
        <pc:spChg chg="mod">
          <ac:chgData name="Thomas" userId="575d030b64f4584e" providerId="LiveId" clId="{71734FF0-E7BD-4E37-AB70-FA70FFC7C74A}" dt="2022-03-24T16:16:37.301" v="5585"/>
          <ac:spMkLst>
            <pc:docMk/>
            <pc:sldMk cId="3358149267" sldId="815"/>
            <ac:spMk id="355" creationId="{2562F80B-4F4B-463E-9F48-02651E289B4F}"/>
          </ac:spMkLst>
        </pc:spChg>
        <pc:spChg chg="add mod">
          <ac:chgData name="Thomas" userId="575d030b64f4584e" providerId="LiveId" clId="{71734FF0-E7BD-4E37-AB70-FA70FFC7C74A}" dt="2022-03-24T16:16:37.301" v="5585"/>
          <ac:spMkLst>
            <pc:docMk/>
            <pc:sldMk cId="3358149267" sldId="815"/>
            <ac:spMk id="356" creationId="{54B3210E-3215-4985-B53A-FB0DCACC2814}"/>
          </ac:spMkLst>
        </pc:spChg>
        <pc:spChg chg="add mod">
          <ac:chgData name="Thomas" userId="575d030b64f4584e" providerId="LiveId" clId="{71734FF0-E7BD-4E37-AB70-FA70FFC7C74A}" dt="2022-03-24T16:16:37.301" v="5585"/>
          <ac:spMkLst>
            <pc:docMk/>
            <pc:sldMk cId="3358149267" sldId="815"/>
            <ac:spMk id="357" creationId="{CC408CE0-5F41-453D-B8F8-82D9CDC31483}"/>
          </ac:spMkLst>
        </pc:spChg>
        <pc:spChg chg="mod">
          <ac:chgData name="Thomas" userId="575d030b64f4584e" providerId="LiveId" clId="{71734FF0-E7BD-4E37-AB70-FA70FFC7C74A}" dt="2022-03-24T16:16:37.301" v="5585"/>
          <ac:spMkLst>
            <pc:docMk/>
            <pc:sldMk cId="3358149267" sldId="815"/>
            <ac:spMk id="359" creationId="{6C4CACE6-A502-45F6-AA06-4D8417DF48B4}"/>
          </ac:spMkLst>
        </pc:spChg>
        <pc:spChg chg="mod">
          <ac:chgData name="Thomas" userId="575d030b64f4584e" providerId="LiveId" clId="{71734FF0-E7BD-4E37-AB70-FA70FFC7C74A}" dt="2022-03-24T16:16:37.301" v="5585"/>
          <ac:spMkLst>
            <pc:docMk/>
            <pc:sldMk cId="3358149267" sldId="815"/>
            <ac:spMk id="360" creationId="{1CA80C10-A09F-49B0-85FE-6239CBF62EC1}"/>
          </ac:spMkLst>
        </pc:spChg>
        <pc:spChg chg="add mod">
          <ac:chgData name="Thomas" userId="575d030b64f4584e" providerId="LiveId" clId="{71734FF0-E7BD-4E37-AB70-FA70FFC7C74A}" dt="2022-03-24T16:16:37.301" v="5585"/>
          <ac:spMkLst>
            <pc:docMk/>
            <pc:sldMk cId="3358149267" sldId="815"/>
            <ac:spMk id="361" creationId="{C7BDE3DB-2B1C-4C4C-800D-E330148CCED3}"/>
          </ac:spMkLst>
        </pc:spChg>
        <pc:spChg chg="mod">
          <ac:chgData name="Thomas" userId="575d030b64f4584e" providerId="LiveId" clId="{71734FF0-E7BD-4E37-AB70-FA70FFC7C74A}" dt="2022-03-24T16:16:37.301" v="5585"/>
          <ac:spMkLst>
            <pc:docMk/>
            <pc:sldMk cId="3358149267" sldId="815"/>
            <ac:spMk id="363" creationId="{D654383A-9B2E-4278-A569-09C101C4524A}"/>
          </ac:spMkLst>
        </pc:spChg>
        <pc:spChg chg="mod">
          <ac:chgData name="Thomas" userId="575d030b64f4584e" providerId="LiveId" clId="{71734FF0-E7BD-4E37-AB70-FA70FFC7C74A}" dt="2022-03-24T16:16:37.301" v="5585"/>
          <ac:spMkLst>
            <pc:docMk/>
            <pc:sldMk cId="3358149267" sldId="815"/>
            <ac:spMk id="364" creationId="{99DF6D0A-DC6A-4913-845E-459708BBDD90}"/>
          </ac:spMkLst>
        </pc:spChg>
        <pc:spChg chg="mod">
          <ac:chgData name="Thomas" userId="575d030b64f4584e" providerId="LiveId" clId="{71734FF0-E7BD-4E37-AB70-FA70FFC7C74A}" dt="2022-03-24T16:16:37.301" v="5585"/>
          <ac:spMkLst>
            <pc:docMk/>
            <pc:sldMk cId="3358149267" sldId="815"/>
            <ac:spMk id="365" creationId="{6102D831-4BCF-4E8A-BE86-11BB3F0E02AA}"/>
          </ac:spMkLst>
        </pc:spChg>
        <pc:spChg chg="mod">
          <ac:chgData name="Thomas" userId="575d030b64f4584e" providerId="LiveId" clId="{71734FF0-E7BD-4E37-AB70-FA70FFC7C74A}" dt="2022-03-24T16:16:37.301" v="5585"/>
          <ac:spMkLst>
            <pc:docMk/>
            <pc:sldMk cId="3358149267" sldId="815"/>
            <ac:spMk id="366" creationId="{B2F34FFF-33E2-4B87-88EF-1D1480835FD6}"/>
          </ac:spMkLst>
        </pc:spChg>
        <pc:spChg chg="mod">
          <ac:chgData name="Thomas" userId="575d030b64f4584e" providerId="LiveId" clId="{71734FF0-E7BD-4E37-AB70-FA70FFC7C74A}" dt="2022-03-24T16:16:37.301" v="5585"/>
          <ac:spMkLst>
            <pc:docMk/>
            <pc:sldMk cId="3358149267" sldId="815"/>
            <ac:spMk id="367" creationId="{560DC21B-768A-46AF-B589-25FB4FF82EFA}"/>
          </ac:spMkLst>
        </pc:spChg>
        <pc:spChg chg="mod">
          <ac:chgData name="Thomas" userId="575d030b64f4584e" providerId="LiveId" clId="{71734FF0-E7BD-4E37-AB70-FA70FFC7C74A}" dt="2022-03-24T16:16:37.301" v="5585"/>
          <ac:spMkLst>
            <pc:docMk/>
            <pc:sldMk cId="3358149267" sldId="815"/>
            <ac:spMk id="369" creationId="{59CC03BC-F97C-46C1-875B-530E94D5A2CC}"/>
          </ac:spMkLst>
        </pc:spChg>
        <pc:spChg chg="mod">
          <ac:chgData name="Thomas" userId="575d030b64f4584e" providerId="LiveId" clId="{71734FF0-E7BD-4E37-AB70-FA70FFC7C74A}" dt="2022-03-24T16:16:39.469" v="5589" actId="20577"/>
          <ac:spMkLst>
            <pc:docMk/>
            <pc:sldMk cId="3358149267" sldId="815"/>
            <ac:spMk id="371" creationId="{73E8D738-BF98-4720-B017-F9E87CB1647B}"/>
          </ac:spMkLst>
        </pc:spChg>
        <pc:spChg chg="mod">
          <ac:chgData name="Thomas" userId="575d030b64f4584e" providerId="LiveId" clId="{71734FF0-E7BD-4E37-AB70-FA70FFC7C74A}" dt="2022-03-24T16:16:37.301" v="5585"/>
          <ac:spMkLst>
            <pc:docMk/>
            <pc:sldMk cId="3358149267" sldId="815"/>
            <ac:spMk id="372" creationId="{4400603B-966E-42BB-8C12-28FA692CFDCD}"/>
          </ac:spMkLst>
        </pc:spChg>
        <pc:spChg chg="mod">
          <ac:chgData name="Thomas" userId="575d030b64f4584e" providerId="LiveId" clId="{71734FF0-E7BD-4E37-AB70-FA70FFC7C74A}" dt="2022-03-24T16:16:37.301" v="5585"/>
          <ac:spMkLst>
            <pc:docMk/>
            <pc:sldMk cId="3358149267" sldId="815"/>
            <ac:spMk id="373" creationId="{951B95D2-6379-4D7C-9C9F-7F1D8DCDB9A4}"/>
          </ac:spMkLst>
        </pc:spChg>
        <pc:spChg chg="mod">
          <ac:chgData name="Thomas" userId="575d030b64f4584e" providerId="LiveId" clId="{71734FF0-E7BD-4E37-AB70-FA70FFC7C74A}" dt="2022-03-24T16:16:37.301" v="5585"/>
          <ac:spMkLst>
            <pc:docMk/>
            <pc:sldMk cId="3358149267" sldId="815"/>
            <ac:spMk id="374" creationId="{B9D028DF-D0C1-4C58-B51C-E34CBA818EB6}"/>
          </ac:spMkLst>
        </pc:spChg>
        <pc:spChg chg="mod">
          <ac:chgData name="Thomas" userId="575d030b64f4584e" providerId="LiveId" clId="{71734FF0-E7BD-4E37-AB70-FA70FFC7C74A}" dt="2022-03-24T16:16:37.301" v="5585"/>
          <ac:spMkLst>
            <pc:docMk/>
            <pc:sldMk cId="3358149267" sldId="815"/>
            <ac:spMk id="376" creationId="{8C36E432-BDA3-44A5-856F-892AA4EDBB9A}"/>
          </ac:spMkLst>
        </pc:spChg>
        <pc:spChg chg="mod">
          <ac:chgData name="Thomas" userId="575d030b64f4584e" providerId="LiveId" clId="{71734FF0-E7BD-4E37-AB70-FA70FFC7C74A}" dt="2022-03-24T16:16:37.301" v="5585"/>
          <ac:spMkLst>
            <pc:docMk/>
            <pc:sldMk cId="3358149267" sldId="815"/>
            <ac:spMk id="377" creationId="{43085BFA-DF8D-452D-A85A-E3566CC38C94}"/>
          </ac:spMkLst>
        </pc:spChg>
        <pc:spChg chg="mod">
          <ac:chgData name="Thomas" userId="575d030b64f4584e" providerId="LiveId" clId="{71734FF0-E7BD-4E37-AB70-FA70FFC7C74A}" dt="2022-03-24T16:16:37.301" v="5585"/>
          <ac:spMkLst>
            <pc:docMk/>
            <pc:sldMk cId="3358149267" sldId="815"/>
            <ac:spMk id="379" creationId="{2416D6A8-7B25-4BDC-B282-9C9117BB8D50}"/>
          </ac:spMkLst>
        </pc:spChg>
        <pc:spChg chg="mod">
          <ac:chgData name="Thomas" userId="575d030b64f4584e" providerId="LiveId" clId="{71734FF0-E7BD-4E37-AB70-FA70FFC7C74A}" dt="2022-03-24T16:16:37.301" v="5585"/>
          <ac:spMkLst>
            <pc:docMk/>
            <pc:sldMk cId="3358149267" sldId="815"/>
            <ac:spMk id="380" creationId="{81B1B226-6CC3-421E-B187-850A99CD65EC}"/>
          </ac:spMkLst>
        </pc:spChg>
        <pc:spChg chg="mod">
          <ac:chgData name="Thomas" userId="575d030b64f4584e" providerId="LiveId" clId="{71734FF0-E7BD-4E37-AB70-FA70FFC7C74A}" dt="2022-03-24T16:16:37.301" v="5585"/>
          <ac:spMkLst>
            <pc:docMk/>
            <pc:sldMk cId="3358149267" sldId="815"/>
            <ac:spMk id="381" creationId="{1AE70BEC-198E-4C5E-AC53-4900E31877C8}"/>
          </ac:spMkLst>
        </pc:spChg>
        <pc:spChg chg="mod">
          <ac:chgData name="Thomas" userId="575d030b64f4584e" providerId="LiveId" clId="{71734FF0-E7BD-4E37-AB70-FA70FFC7C74A}" dt="2022-03-24T16:16:37.301" v="5585"/>
          <ac:spMkLst>
            <pc:docMk/>
            <pc:sldMk cId="3358149267" sldId="815"/>
            <ac:spMk id="382" creationId="{6AFA0ECE-D332-4507-821E-114C81D514BC}"/>
          </ac:spMkLst>
        </pc:spChg>
        <pc:spChg chg="mod">
          <ac:chgData name="Thomas" userId="575d030b64f4584e" providerId="LiveId" clId="{71734FF0-E7BD-4E37-AB70-FA70FFC7C74A}" dt="2022-03-24T16:16:37.301" v="5585"/>
          <ac:spMkLst>
            <pc:docMk/>
            <pc:sldMk cId="3358149267" sldId="815"/>
            <ac:spMk id="383" creationId="{F7E3A330-EC69-4010-B7EF-F17F960968FD}"/>
          </ac:spMkLst>
        </pc:spChg>
        <pc:spChg chg="mod">
          <ac:chgData name="Thomas" userId="575d030b64f4584e" providerId="LiveId" clId="{71734FF0-E7BD-4E37-AB70-FA70FFC7C74A}" dt="2022-03-24T16:16:37.301" v="5585"/>
          <ac:spMkLst>
            <pc:docMk/>
            <pc:sldMk cId="3358149267" sldId="815"/>
            <ac:spMk id="384" creationId="{ACCAD257-AA13-4295-AF92-DA7BD229DA34}"/>
          </ac:spMkLst>
        </pc:spChg>
        <pc:spChg chg="mod">
          <ac:chgData name="Thomas" userId="575d030b64f4584e" providerId="LiveId" clId="{71734FF0-E7BD-4E37-AB70-FA70FFC7C74A}" dt="2022-03-24T16:16:37.301" v="5585"/>
          <ac:spMkLst>
            <pc:docMk/>
            <pc:sldMk cId="3358149267" sldId="815"/>
            <ac:spMk id="385" creationId="{CDCC27AB-5DA8-41F3-995C-5ED4331FD3C6}"/>
          </ac:spMkLst>
        </pc:spChg>
        <pc:spChg chg="mod">
          <ac:chgData name="Thomas" userId="575d030b64f4584e" providerId="LiveId" clId="{71734FF0-E7BD-4E37-AB70-FA70FFC7C74A}" dt="2022-03-24T16:16:37.301" v="5585"/>
          <ac:spMkLst>
            <pc:docMk/>
            <pc:sldMk cId="3358149267" sldId="815"/>
            <ac:spMk id="387" creationId="{1D954A88-EB03-4C3B-8EDC-681D365EC1E7}"/>
          </ac:spMkLst>
        </pc:spChg>
        <pc:spChg chg="mod">
          <ac:chgData name="Thomas" userId="575d030b64f4584e" providerId="LiveId" clId="{71734FF0-E7BD-4E37-AB70-FA70FFC7C74A}" dt="2022-03-24T16:16:37.301" v="5585"/>
          <ac:spMkLst>
            <pc:docMk/>
            <pc:sldMk cId="3358149267" sldId="815"/>
            <ac:spMk id="388" creationId="{2ED4F60C-CE14-40A3-BC36-7B023B99D0BA}"/>
          </ac:spMkLst>
        </pc:spChg>
        <pc:spChg chg="mod">
          <ac:chgData name="Thomas" userId="575d030b64f4584e" providerId="LiveId" clId="{71734FF0-E7BD-4E37-AB70-FA70FFC7C74A}" dt="2022-03-24T16:16:37.301" v="5585"/>
          <ac:spMkLst>
            <pc:docMk/>
            <pc:sldMk cId="3358149267" sldId="815"/>
            <ac:spMk id="389" creationId="{4BBEC29E-F19A-4DC7-BE15-F95917D52B8A}"/>
          </ac:spMkLst>
        </pc:spChg>
        <pc:spChg chg="mod">
          <ac:chgData name="Thomas" userId="575d030b64f4584e" providerId="LiveId" clId="{71734FF0-E7BD-4E37-AB70-FA70FFC7C74A}" dt="2022-03-24T16:16:37.301" v="5585"/>
          <ac:spMkLst>
            <pc:docMk/>
            <pc:sldMk cId="3358149267" sldId="815"/>
            <ac:spMk id="390" creationId="{437883AA-3640-425A-9650-169A3092FE7B}"/>
          </ac:spMkLst>
        </pc:spChg>
        <pc:spChg chg="add mod">
          <ac:chgData name="Thomas" userId="575d030b64f4584e" providerId="LiveId" clId="{71734FF0-E7BD-4E37-AB70-FA70FFC7C74A}" dt="2022-03-24T16:16:37.301" v="5585"/>
          <ac:spMkLst>
            <pc:docMk/>
            <pc:sldMk cId="3358149267" sldId="815"/>
            <ac:spMk id="391" creationId="{82A9D4F7-C5C4-4485-8310-7EFA7553814E}"/>
          </ac:spMkLst>
        </pc:spChg>
        <pc:spChg chg="mod">
          <ac:chgData name="Thomas" userId="575d030b64f4584e" providerId="LiveId" clId="{71734FF0-E7BD-4E37-AB70-FA70FFC7C74A}" dt="2022-03-24T16:16:37.301" v="5585"/>
          <ac:spMkLst>
            <pc:docMk/>
            <pc:sldMk cId="3358149267" sldId="815"/>
            <ac:spMk id="393" creationId="{DF32BB5B-07D5-44F4-A57B-68C06EB48475}"/>
          </ac:spMkLst>
        </pc:spChg>
        <pc:spChg chg="mod">
          <ac:chgData name="Thomas" userId="575d030b64f4584e" providerId="LiveId" clId="{71734FF0-E7BD-4E37-AB70-FA70FFC7C74A}" dt="2022-03-24T16:16:37.301" v="5585"/>
          <ac:spMkLst>
            <pc:docMk/>
            <pc:sldMk cId="3358149267" sldId="815"/>
            <ac:spMk id="394" creationId="{47D12C66-E1F2-4E4E-9AA4-6578A6A2CAD3}"/>
          </ac:spMkLst>
        </pc:spChg>
        <pc:spChg chg="mod">
          <ac:chgData name="Thomas" userId="575d030b64f4584e" providerId="LiveId" clId="{71734FF0-E7BD-4E37-AB70-FA70FFC7C74A}" dt="2022-03-24T16:16:37.301" v="5585"/>
          <ac:spMkLst>
            <pc:docMk/>
            <pc:sldMk cId="3358149267" sldId="815"/>
            <ac:spMk id="395" creationId="{542D583B-2D56-4E08-BA4F-D26C43672AE0}"/>
          </ac:spMkLst>
        </pc:spChg>
        <pc:spChg chg="mod">
          <ac:chgData name="Thomas" userId="575d030b64f4584e" providerId="LiveId" clId="{71734FF0-E7BD-4E37-AB70-FA70FFC7C74A}" dt="2022-03-24T16:16:37.301" v="5585"/>
          <ac:spMkLst>
            <pc:docMk/>
            <pc:sldMk cId="3358149267" sldId="815"/>
            <ac:spMk id="396" creationId="{F64C77A9-47DF-48A4-8A9B-77DF16C4E05B}"/>
          </ac:spMkLst>
        </pc:spChg>
        <pc:spChg chg="add mod">
          <ac:chgData name="Thomas" userId="575d030b64f4584e" providerId="LiveId" clId="{71734FF0-E7BD-4E37-AB70-FA70FFC7C74A}" dt="2022-03-24T16:16:37.301" v="5585"/>
          <ac:spMkLst>
            <pc:docMk/>
            <pc:sldMk cId="3358149267" sldId="815"/>
            <ac:spMk id="397" creationId="{952953A6-FA82-49B4-8B04-CF70F3CA6BDA}"/>
          </ac:spMkLst>
        </pc:spChg>
        <pc:spChg chg="mod">
          <ac:chgData name="Thomas" userId="575d030b64f4584e" providerId="LiveId" clId="{71734FF0-E7BD-4E37-AB70-FA70FFC7C74A}" dt="2022-03-24T16:16:37.301" v="5585"/>
          <ac:spMkLst>
            <pc:docMk/>
            <pc:sldMk cId="3358149267" sldId="815"/>
            <ac:spMk id="399" creationId="{FB5AE2F4-5C28-48C0-ADD9-0E702D838654}"/>
          </ac:spMkLst>
        </pc:spChg>
        <pc:spChg chg="mod">
          <ac:chgData name="Thomas" userId="575d030b64f4584e" providerId="LiveId" clId="{71734FF0-E7BD-4E37-AB70-FA70FFC7C74A}" dt="2022-03-24T16:16:37.301" v="5585"/>
          <ac:spMkLst>
            <pc:docMk/>
            <pc:sldMk cId="3358149267" sldId="815"/>
            <ac:spMk id="400" creationId="{C4541D7C-9E80-4956-AC72-5A554E07FD4B}"/>
          </ac:spMkLst>
        </pc:spChg>
        <pc:spChg chg="add mod">
          <ac:chgData name="Thomas" userId="575d030b64f4584e" providerId="LiveId" clId="{71734FF0-E7BD-4E37-AB70-FA70FFC7C74A}" dt="2022-03-24T16:16:37.301" v="5585"/>
          <ac:spMkLst>
            <pc:docMk/>
            <pc:sldMk cId="3358149267" sldId="815"/>
            <ac:spMk id="401" creationId="{476BEB44-F309-4CC5-A750-1D0FA571CF39}"/>
          </ac:spMkLst>
        </pc:spChg>
        <pc:spChg chg="mod">
          <ac:chgData name="Thomas" userId="575d030b64f4584e" providerId="LiveId" clId="{71734FF0-E7BD-4E37-AB70-FA70FFC7C74A}" dt="2022-03-24T16:16:37.301" v="5585"/>
          <ac:spMkLst>
            <pc:docMk/>
            <pc:sldMk cId="3358149267" sldId="815"/>
            <ac:spMk id="403" creationId="{12735DBE-FBE7-488F-9A2E-05C53E5BC779}"/>
          </ac:spMkLst>
        </pc:spChg>
        <pc:spChg chg="mod">
          <ac:chgData name="Thomas" userId="575d030b64f4584e" providerId="LiveId" clId="{71734FF0-E7BD-4E37-AB70-FA70FFC7C74A}" dt="2022-03-24T16:16:37.301" v="5585"/>
          <ac:spMkLst>
            <pc:docMk/>
            <pc:sldMk cId="3358149267" sldId="815"/>
            <ac:spMk id="404" creationId="{2A11A6D0-AD84-4722-AF09-4D82105321BA}"/>
          </ac:spMkLst>
        </pc:spChg>
        <pc:spChg chg="mod">
          <ac:chgData name="Thomas" userId="575d030b64f4584e" providerId="LiveId" clId="{71734FF0-E7BD-4E37-AB70-FA70FFC7C74A}" dt="2022-03-24T16:16:37.301" v="5585"/>
          <ac:spMkLst>
            <pc:docMk/>
            <pc:sldMk cId="3358149267" sldId="815"/>
            <ac:spMk id="405" creationId="{C99B3053-45DC-420C-8E45-A563056C2E96}"/>
          </ac:spMkLst>
        </pc:spChg>
        <pc:spChg chg="mod">
          <ac:chgData name="Thomas" userId="575d030b64f4584e" providerId="LiveId" clId="{71734FF0-E7BD-4E37-AB70-FA70FFC7C74A}" dt="2022-03-24T16:16:37.301" v="5585"/>
          <ac:spMkLst>
            <pc:docMk/>
            <pc:sldMk cId="3358149267" sldId="815"/>
            <ac:spMk id="406" creationId="{DA820792-E2D6-48A3-9231-9ED59399F8D0}"/>
          </ac:spMkLst>
        </pc:spChg>
        <pc:spChg chg="mod">
          <ac:chgData name="Thomas" userId="575d030b64f4584e" providerId="LiveId" clId="{71734FF0-E7BD-4E37-AB70-FA70FFC7C74A}" dt="2022-03-24T16:16:37.301" v="5585"/>
          <ac:spMkLst>
            <pc:docMk/>
            <pc:sldMk cId="3358149267" sldId="815"/>
            <ac:spMk id="407" creationId="{3EA317C8-3F04-4BCD-9012-70A7854C77FC}"/>
          </ac:spMkLst>
        </pc:spChg>
        <pc:spChg chg="mod">
          <ac:chgData name="Thomas" userId="575d030b64f4584e" providerId="LiveId" clId="{71734FF0-E7BD-4E37-AB70-FA70FFC7C74A}" dt="2022-03-24T16:16:37.301" v="5585"/>
          <ac:spMkLst>
            <pc:docMk/>
            <pc:sldMk cId="3358149267" sldId="815"/>
            <ac:spMk id="408" creationId="{F7C091BB-2ADA-49F0-958B-BBD1F1A02598}"/>
          </ac:spMkLst>
        </pc:spChg>
        <pc:spChg chg="add mod">
          <ac:chgData name="Thomas" userId="575d030b64f4584e" providerId="LiveId" clId="{71734FF0-E7BD-4E37-AB70-FA70FFC7C74A}" dt="2022-03-24T16:16:37.301" v="5585"/>
          <ac:spMkLst>
            <pc:docMk/>
            <pc:sldMk cId="3358149267" sldId="815"/>
            <ac:spMk id="409" creationId="{BE55320C-2E49-425C-8942-4B11CC09542E}"/>
          </ac:spMkLst>
        </pc:spChg>
        <pc:spChg chg="mod">
          <ac:chgData name="Thomas" userId="575d030b64f4584e" providerId="LiveId" clId="{71734FF0-E7BD-4E37-AB70-FA70FFC7C74A}" dt="2022-03-24T16:16:37.301" v="5585"/>
          <ac:spMkLst>
            <pc:docMk/>
            <pc:sldMk cId="3358149267" sldId="815"/>
            <ac:spMk id="411" creationId="{021756C9-E056-4FCE-AE5A-F844692EB723}"/>
          </ac:spMkLst>
        </pc:spChg>
        <pc:spChg chg="mod">
          <ac:chgData name="Thomas" userId="575d030b64f4584e" providerId="LiveId" clId="{71734FF0-E7BD-4E37-AB70-FA70FFC7C74A}" dt="2022-03-24T16:16:37.301" v="5585"/>
          <ac:spMkLst>
            <pc:docMk/>
            <pc:sldMk cId="3358149267" sldId="815"/>
            <ac:spMk id="412" creationId="{5979EE8F-1970-40C6-B24C-556BF6E7A12A}"/>
          </ac:spMkLst>
        </pc:spChg>
        <pc:spChg chg="mod">
          <ac:chgData name="Thomas" userId="575d030b64f4584e" providerId="LiveId" clId="{71734FF0-E7BD-4E37-AB70-FA70FFC7C74A}" dt="2022-03-24T16:16:37.301" v="5585"/>
          <ac:spMkLst>
            <pc:docMk/>
            <pc:sldMk cId="3358149267" sldId="815"/>
            <ac:spMk id="414" creationId="{9576C2AB-03F0-4D0B-92CF-4E63172BD428}"/>
          </ac:spMkLst>
        </pc:spChg>
        <pc:spChg chg="mod">
          <ac:chgData name="Thomas" userId="575d030b64f4584e" providerId="LiveId" clId="{71734FF0-E7BD-4E37-AB70-FA70FFC7C74A}" dt="2022-03-24T16:16:37.301" v="5585"/>
          <ac:spMkLst>
            <pc:docMk/>
            <pc:sldMk cId="3358149267" sldId="815"/>
            <ac:spMk id="415" creationId="{3651DF03-55F8-437E-92CD-FDCEA7D3FE55}"/>
          </ac:spMkLst>
        </pc:spChg>
        <pc:spChg chg="add mod">
          <ac:chgData name="Thomas" userId="575d030b64f4584e" providerId="LiveId" clId="{71734FF0-E7BD-4E37-AB70-FA70FFC7C74A}" dt="2022-03-24T16:16:37.301" v="5585"/>
          <ac:spMkLst>
            <pc:docMk/>
            <pc:sldMk cId="3358149267" sldId="815"/>
            <ac:spMk id="416" creationId="{CD49998E-CFF1-4400-B8CC-AC800655C860}"/>
          </ac:spMkLst>
        </pc:spChg>
        <pc:spChg chg="add mod">
          <ac:chgData name="Thomas" userId="575d030b64f4584e" providerId="LiveId" clId="{71734FF0-E7BD-4E37-AB70-FA70FFC7C74A}" dt="2022-03-24T16:16:37.301" v="5585"/>
          <ac:spMkLst>
            <pc:docMk/>
            <pc:sldMk cId="3358149267" sldId="815"/>
            <ac:spMk id="417" creationId="{9EEAF7C8-08D9-43AF-9BEA-73D6B3E10EDD}"/>
          </ac:spMkLst>
        </pc:spChg>
        <pc:spChg chg="mod">
          <ac:chgData name="Thomas" userId="575d030b64f4584e" providerId="LiveId" clId="{71734FF0-E7BD-4E37-AB70-FA70FFC7C74A}" dt="2022-03-24T16:16:37.301" v="5585"/>
          <ac:spMkLst>
            <pc:docMk/>
            <pc:sldMk cId="3358149267" sldId="815"/>
            <ac:spMk id="419" creationId="{ACF6CEF9-6A39-42A9-AA9A-EA0EC08046F0}"/>
          </ac:spMkLst>
        </pc:spChg>
        <pc:spChg chg="mod">
          <ac:chgData name="Thomas" userId="575d030b64f4584e" providerId="LiveId" clId="{71734FF0-E7BD-4E37-AB70-FA70FFC7C74A}" dt="2022-03-24T16:16:37.301" v="5585"/>
          <ac:spMkLst>
            <pc:docMk/>
            <pc:sldMk cId="3358149267" sldId="815"/>
            <ac:spMk id="420" creationId="{04C9D60C-E1CD-4AEB-9A7A-720ABA6BE663}"/>
          </ac:spMkLst>
        </pc:spChg>
        <pc:spChg chg="mod">
          <ac:chgData name="Thomas" userId="575d030b64f4584e" providerId="LiveId" clId="{71734FF0-E7BD-4E37-AB70-FA70FFC7C74A}" dt="2022-03-24T16:16:37.301" v="5585"/>
          <ac:spMkLst>
            <pc:docMk/>
            <pc:sldMk cId="3358149267" sldId="815"/>
            <ac:spMk id="421" creationId="{A066609A-EE32-47D4-8315-5D832280CB97}"/>
          </ac:spMkLst>
        </pc:spChg>
        <pc:spChg chg="add mod">
          <ac:chgData name="Thomas" userId="575d030b64f4584e" providerId="LiveId" clId="{71734FF0-E7BD-4E37-AB70-FA70FFC7C74A}" dt="2022-03-24T16:16:37.301" v="5585"/>
          <ac:spMkLst>
            <pc:docMk/>
            <pc:sldMk cId="3358149267" sldId="815"/>
            <ac:spMk id="422" creationId="{AC15E804-F51D-4DFE-97D1-3A4102868A01}"/>
          </ac:spMkLst>
        </pc:spChg>
        <pc:spChg chg="mod">
          <ac:chgData name="Thomas" userId="575d030b64f4584e" providerId="LiveId" clId="{71734FF0-E7BD-4E37-AB70-FA70FFC7C74A}" dt="2022-03-24T16:16:37.301" v="5585"/>
          <ac:spMkLst>
            <pc:docMk/>
            <pc:sldMk cId="3358149267" sldId="815"/>
            <ac:spMk id="424" creationId="{AB78B7D3-EF6A-47C5-AEE5-F258B120C6EB}"/>
          </ac:spMkLst>
        </pc:spChg>
        <pc:spChg chg="mod">
          <ac:chgData name="Thomas" userId="575d030b64f4584e" providerId="LiveId" clId="{71734FF0-E7BD-4E37-AB70-FA70FFC7C74A}" dt="2022-03-24T16:16:37.301" v="5585"/>
          <ac:spMkLst>
            <pc:docMk/>
            <pc:sldMk cId="3358149267" sldId="815"/>
            <ac:spMk id="425" creationId="{3DB41CC5-D883-43E3-98D7-0AC7343DECC3}"/>
          </ac:spMkLst>
        </pc:spChg>
        <pc:spChg chg="add mod">
          <ac:chgData name="Thomas" userId="575d030b64f4584e" providerId="LiveId" clId="{71734FF0-E7BD-4E37-AB70-FA70FFC7C74A}" dt="2022-03-24T16:16:37.301" v="5585"/>
          <ac:spMkLst>
            <pc:docMk/>
            <pc:sldMk cId="3358149267" sldId="815"/>
            <ac:spMk id="426" creationId="{E16DEAD0-83AC-42F7-AD20-E6D8214B5E08}"/>
          </ac:spMkLst>
        </pc:spChg>
        <pc:spChg chg="add mod">
          <ac:chgData name="Thomas" userId="575d030b64f4584e" providerId="LiveId" clId="{71734FF0-E7BD-4E37-AB70-FA70FFC7C74A}" dt="2022-03-24T16:16:37.301" v="5585"/>
          <ac:spMkLst>
            <pc:docMk/>
            <pc:sldMk cId="3358149267" sldId="815"/>
            <ac:spMk id="427" creationId="{F7B9C380-F3C1-4EE3-B102-0CDDCE287380}"/>
          </ac:spMkLst>
        </pc:spChg>
        <pc:spChg chg="add mod">
          <ac:chgData name="Thomas" userId="575d030b64f4584e" providerId="LiveId" clId="{71734FF0-E7BD-4E37-AB70-FA70FFC7C74A}" dt="2022-03-24T16:16:37.301" v="5585"/>
          <ac:spMkLst>
            <pc:docMk/>
            <pc:sldMk cId="3358149267" sldId="815"/>
            <ac:spMk id="428" creationId="{F3BE131A-E6DE-4527-A495-9F7BF600BFCB}"/>
          </ac:spMkLst>
        </pc:spChg>
        <pc:spChg chg="add mod">
          <ac:chgData name="Thomas" userId="575d030b64f4584e" providerId="LiveId" clId="{71734FF0-E7BD-4E37-AB70-FA70FFC7C74A}" dt="2022-03-24T16:16:37.301" v="5585"/>
          <ac:spMkLst>
            <pc:docMk/>
            <pc:sldMk cId="3358149267" sldId="815"/>
            <ac:spMk id="429" creationId="{30D317E2-D3BD-414B-BC25-FE34E2F17C7A}"/>
          </ac:spMkLst>
        </pc:spChg>
        <pc:spChg chg="mod">
          <ac:chgData name="Thomas" userId="575d030b64f4584e" providerId="LiveId" clId="{71734FF0-E7BD-4E37-AB70-FA70FFC7C74A}" dt="2022-03-24T16:16:37.301" v="5585"/>
          <ac:spMkLst>
            <pc:docMk/>
            <pc:sldMk cId="3358149267" sldId="815"/>
            <ac:spMk id="431" creationId="{55A7DA6F-6007-4E7D-8432-FA24ED8B50EB}"/>
          </ac:spMkLst>
        </pc:spChg>
        <pc:spChg chg="mod">
          <ac:chgData name="Thomas" userId="575d030b64f4584e" providerId="LiveId" clId="{71734FF0-E7BD-4E37-AB70-FA70FFC7C74A}" dt="2022-03-24T16:16:37.301" v="5585"/>
          <ac:spMkLst>
            <pc:docMk/>
            <pc:sldMk cId="3358149267" sldId="815"/>
            <ac:spMk id="432" creationId="{04496021-B863-45DC-B24F-CB039EABB657}"/>
          </ac:spMkLst>
        </pc:spChg>
        <pc:spChg chg="mod">
          <ac:chgData name="Thomas" userId="575d030b64f4584e" providerId="LiveId" clId="{71734FF0-E7BD-4E37-AB70-FA70FFC7C74A}" dt="2022-03-24T16:16:37.301" v="5585"/>
          <ac:spMkLst>
            <pc:docMk/>
            <pc:sldMk cId="3358149267" sldId="815"/>
            <ac:spMk id="434" creationId="{A54AC5B5-5A64-4799-86D3-CDD2B8945E02}"/>
          </ac:spMkLst>
        </pc:spChg>
        <pc:spChg chg="mod">
          <ac:chgData name="Thomas" userId="575d030b64f4584e" providerId="LiveId" clId="{71734FF0-E7BD-4E37-AB70-FA70FFC7C74A}" dt="2022-03-24T16:16:37.301" v="5585"/>
          <ac:spMkLst>
            <pc:docMk/>
            <pc:sldMk cId="3358149267" sldId="815"/>
            <ac:spMk id="435" creationId="{02F4274C-F50A-4661-905B-FB4159AF0718}"/>
          </ac:spMkLst>
        </pc:spChg>
        <pc:spChg chg="add mod">
          <ac:chgData name="Thomas" userId="575d030b64f4584e" providerId="LiveId" clId="{71734FF0-E7BD-4E37-AB70-FA70FFC7C74A}" dt="2022-03-24T16:16:37.301" v="5585"/>
          <ac:spMkLst>
            <pc:docMk/>
            <pc:sldMk cId="3358149267" sldId="815"/>
            <ac:spMk id="436" creationId="{5C9812E7-7672-44F8-B2D3-754C6573B6A5}"/>
          </ac:spMkLst>
        </pc:spChg>
        <pc:spChg chg="add mod">
          <ac:chgData name="Thomas" userId="575d030b64f4584e" providerId="LiveId" clId="{71734FF0-E7BD-4E37-AB70-FA70FFC7C74A}" dt="2022-03-24T16:16:37.301" v="5585"/>
          <ac:spMkLst>
            <pc:docMk/>
            <pc:sldMk cId="3358149267" sldId="815"/>
            <ac:spMk id="437" creationId="{CE69F74E-9409-4982-AE95-34C530B96217}"/>
          </ac:spMkLst>
        </pc:spChg>
        <pc:spChg chg="mod">
          <ac:chgData name="Thomas" userId="575d030b64f4584e" providerId="LiveId" clId="{71734FF0-E7BD-4E37-AB70-FA70FFC7C74A}" dt="2022-03-24T16:16:37.301" v="5585"/>
          <ac:spMkLst>
            <pc:docMk/>
            <pc:sldMk cId="3358149267" sldId="815"/>
            <ac:spMk id="439" creationId="{2FAFBB17-45CE-460C-9F81-4CBB8496A40E}"/>
          </ac:spMkLst>
        </pc:spChg>
        <pc:spChg chg="mod">
          <ac:chgData name="Thomas" userId="575d030b64f4584e" providerId="LiveId" clId="{71734FF0-E7BD-4E37-AB70-FA70FFC7C74A}" dt="2022-03-24T16:16:37.301" v="5585"/>
          <ac:spMkLst>
            <pc:docMk/>
            <pc:sldMk cId="3358149267" sldId="815"/>
            <ac:spMk id="440" creationId="{17473E98-C74E-43ED-A36A-60307EFFEFB3}"/>
          </ac:spMkLst>
        </pc:spChg>
        <pc:spChg chg="mod">
          <ac:chgData name="Thomas" userId="575d030b64f4584e" providerId="LiveId" clId="{71734FF0-E7BD-4E37-AB70-FA70FFC7C74A}" dt="2022-03-24T16:16:37.301" v="5585"/>
          <ac:spMkLst>
            <pc:docMk/>
            <pc:sldMk cId="3358149267" sldId="815"/>
            <ac:spMk id="442" creationId="{54313F5E-53F6-462D-9209-0A5EB61795D9}"/>
          </ac:spMkLst>
        </pc:spChg>
        <pc:spChg chg="mod">
          <ac:chgData name="Thomas" userId="575d030b64f4584e" providerId="LiveId" clId="{71734FF0-E7BD-4E37-AB70-FA70FFC7C74A}" dt="2022-03-24T16:16:37.301" v="5585"/>
          <ac:spMkLst>
            <pc:docMk/>
            <pc:sldMk cId="3358149267" sldId="815"/>
            <ac:spMk id="443" creationId="{CB113EE6-BCDD-4495-99EC-3B4F7EE553D4}"/>
          </ac:spMkLst>
        </pc:spChg>
        <pc:spChg chg="mod">
          <ac:chgData name="Thomas" userId="575d030b64f4584e" providerId="LiveId" clId="{71734FF0-E7BD-4E37-AB70-FA70FFC7C74A}" dt="2022-03-24T16:16:37.301" v="5585"/>
          <ac:spMkLst>
            <pc:docMk/>
            <pc:sldMk cId="3358149267" sldId="815"/>
            <ac:spMk id="444" creationId="{357AA6FC-831E-4376-8089-1084570B5B25}"/>
          </ac:spMkLst>
        </pc:spChg>
        <pc:spChg chg="mod">
          <ac:chgData name="Thomas" userId="575d030b64f4584e" providerId="LiveId" clId="{71734FF0-E7BD-4E37-AB70-FA70FFC7C74A}" dt="2022-03-24T16:16:37.301" v="5585"/>
          <ac:spMkLst>
            <pc:docMk/>
            <pc:sldMk cId="3358149267" sldId="815"/>
            <ac:spMk id="445" creationId="{1C3E9194-1C76-4629-ABD3-7C839B23582C}"/>
          </ac:spMkLst>
        </pc:spChg>
        <pc:spChg chg="mod">
          <ac:chgData name="Thomas" userId="575d030b64f4584e" providerId="LiveId" clId="{71734FF0-E7BD-4E37-AB70-FA70FFC7C74A}" dt="2022-03-24T16:16:37.301" v="5585"/>
          <ac:spMkLst>
            <pc:docMk/>
            <pc:sldMk cId="3358149267" sldId="815"/>
            <ac:spMk id="446" creationId="{10B34F54-E188-4E99-AAB1-719C4EEE8823}"/>
          </ac:spMkLst>
        </pc:spChg>
        <pc:spChg chg="mod">
          <ac:chgData name="Thomas" userId="575d030b64f4584e" providerId="LiveId" clId="{71734FF0-E7BD-4E37-AB70-FA70FFC7C74A}" dt="2022-03-24T16:16:37.301" v="5585"/>
          <ac:spMkLst>
            <pc:docMk/>
            <pc:sldMk cId="3358149267" sldId="815"/>
            <ac:spMk id="448" creationId="{AB239EE6-807E-4A2D-A9C0-D832B676B09A}"/>
          </ac:spMkLst>
        </pc:spChg>
        <pc:spChg chg="mod">
          <ac:chgData name="Thomas" userId="575d030b64f4584e" providerId="LiveId" clId="{71734FF0-E7BD-4E37-AB70-FA70FFC7C74A}" dt="2022-03-24T16:16:37.301" v="5585"/>
          <ac:spMkLst>
            <pc:docMk/>
            <pc:sldMk cId="3358149267" sldId="815"/>
            <ac:spMk id="449" creationId="{391D0418-6C22-4E8D-8A64-CBE29E5949D0}"/>
          </ac:spMkLst>
        </pc:spChg>
        <pc:spChg chg="mod">
          <ac:chgData name="Thomas" userId="575d030b64f4584e" providerId="LiveId" clId="{71734FF0-E7BD-4E37-AB70-FA70FFC7C74A}" dt="2022-03-24T16:16:37.301" v="5585"/>
          <ac:spMkLst>
            <pc:docMk/>
            <pc:sldMk cId="3358149267" sldId="815"/>
            <ac:spMk id="450" creationId="{AC741D21-449A-493B-A342-A6851AB0E4BF}"/>
          </ac:spMkLst>
        </pc:spChg>
        <pc:spChg chg="mod">
          <ac:chgData name="Thomas" userId="575d030b64f4584e" providerId="LiveId" clId="{71734FF0-E7BD-4E37-AB70-FA70FFC7C74A}" dt="2022-03-24T16:16:37.301" v="5585"/>
          <ac:spMkLst>
            <pc:docMk/>
            <pc:sldMk cId="3358149267" sldId="815"/>
            <ac:spMk id="452" creationId="{2C80EBCF-9D27-4C2A-B54E-7A79500137EF}"/>
          </ac:spMkLst>
        </pc:spChg>
        <pc:spChg chg="mod">
          <ac:chgData name="Thomas" userId="575d030b64f4584e" providerId="LiveId" clId="{71734FF0-E7BD-4E37-AB70-FA70FFC7C74A}" dt="2022-03-24T16:16:37.301" v="5585"/>
          <ac:spMkLst>
            <pc:docMk/>
            <pc:sldMk cId="3358149267" sldId="815"/>
            <ac:spMk id="453" creationId="{771AF0DE-F7B4-4752-9470-8520A80BF7AD}"/>
          </ac:spMkLst>
        </pc:spChg>
        <pc:spChg chg="mod">
          <ac:chgData name="Thomas" userId="575d030b64f4584e" providerId="LiveId" clId="{71734FF0-E7BD-4E37-AB70-FA70FFC7C74A}" dt="2022-03-24T16:16:37.301" v="5585"/>
          <ac:spMkLst>
            <pc:docMk/>
            <pc:sldMk cId="3358149267" sldId="815"/>
            <ac:spMk id="455" creationId="{C60591D5-7691-4479-A02A-82F66A2DCBE5}"/>
          </ac:spMkLst>
        </pc:spChg>
        <pc:spChg chg="mod">
          <ac:chgData name="Thomas" userId="575d030b64f4584e" providerId="LiveId" clId="{71734FF0-E7BD-4E37-AB70-FA70FFC7C74A}" dt="2022-03-24T16:16:37.301" v="5585"/>
          <ac:spMkLst>
            <pc:docMk/>
            <pc:sldMk cId="3358149267" sldId="815"/>
            <ac:spMk id="456" creationId="{7427253B-5926-463C-9E71-463E9E42FF2B}"/>
          </ac:spMkLst>
        </pc:spChg>
        <pc:spChg chg="mod">
          <ac:chgData name="Thomas" userId="575d030b64f4584e" providerId="LiveId" clId="{71734FF0-E7BD-4E37-AB70-FA70FFC7C74A}" dt="2022-03-24T16:16:37.301" v="5585"/>
          <ac:spMkLst>
            <pc:docMk/>
            <pc:sldMk cId="3358149267" sldId="815"/>
            <ac:spMk id="457" creationId="{C1EA67EF-C814-4A26-A1E7-E0E1483C04A4}"/>
          </ac:spMkLst>
        </pc:spChg>
        <pc:spChg chg="add mod">
          <ac:chgData name="Thomas" userId="575d030b64f4584e" providerId="LiveId" clId="{71734FF0-E7BD-4E37-AB70-FA70FFC7C74A}" dt="2022-03-24T16:16:37.301" v="5585"/>
          <ac:spMkLst>
            <pc:docMk/>
            <pc:sldMk cId="3358149267" sldId="815"/>
            <ac:spMk id="458" creationId="{8397D5B9-6331-4A4F-A85C-EC447B645852}"/>
          </ac:spMkLst>
        </pc:spChg>
        <pc:spChg chg="mod">
          <ac:chgData name="Thomas" userId="575d030b64f4584e" providerId="LiveId" clId="{71734FF0-E7BD-4E37-AB70-FA70FFC7C74A}" dt="2022-03-24T16:16:37.301" v="5585"/>
          <ac:spMkLst>
            <pc:docMk/>
            <pc:sldMk cId="3358149267" sldId="815"/>
            <ac:spMk id="460" creationId="{6EF4F89D-0F1F-4A5C-8220-A5801A7AA42E}"/>
          </ac:spMkLst>
        </pc:spChg>
        <pc:spChg chg="mod">
          <ac:chgData name="Thomas" userId="575d030b64f4584e" providerId="LiveId" clId="{71734FF0-E7BD-4E37-AB70-FA70FFC7C74A}" dt="2022-03-24T16:16:37.301" v="5585"/>
          <ac:spMkLst>
            <pc:docMk/>
            <pc:sldMk cId="3358149267" sldId="815"/>
            <ac:spMk id="461" creationId="{45106F27-5C2B-41BB-8DBC-B15423C784A1}"/>
          </ac:spMkLst>
        </pc:spChg>
        <pc:spChg chg="mod">
          <ac:chgData name="Thomas" userId="575d030b64f4584e" providerId="LiveId" clId="{71734FF0-E7BD-4E37-AB70-FA70FFC7C74A}" dt="2022-03-24T16:16:37.301" v="5585"/>
          <ac:spMkLst>
            <pc:docMk/>
            <pc:sldMk cId="3358149267" sldId="815"/>
            <ac:spMk id="462" creationId="{6E30B55C-E795-49FD-8479-8118E3E321DB}"/>
          </ac:spMkLst>
        </pc:spChg>
        <pc:spChg chg="mod">
          <ac:chgData name="Thomas" userId="575d030b64f4584e" providerId="LiveId" clId="{71734FF0-E7BD-4E37-AB70-FA70FFC7C74A}" dt="2022-03-24T16:16:37.301" v="5585"/>
          <ac:spMkLst>
            <pc:docMk/>
            <pc:sldMk cId="3358149267" sldId="815"/>
            <ac:spMk id="463" creationId="{A151BF02-D094-4C73-A55F-32C14B28D894}"/>
          </ac:spMkLst>
        </pc:spChg>
        <pc:spChg chg="mod">
          <ac:chgData name="Thomas" userId="575d030b64f4584e" providerId="LiveId" clId="{71734FF0-E7BD-4E37-AB70-FA70FFC7C74A}" dt="2022-03-24T16:16:37.301" v="5585"/>
          <ac:spMkLst>
            <pc:docMk/>
            <pc:sldMk cId="3358149267" sldId="815"/>
            <ac:spMk id="464" creationId="{22515408-532D-49FB-84CA-AF052CD5B695}"/>
          </ac:spMkLst>
        </pc:spChg>
        <pc:spChg chg="add mod">
          <ac:chgData name="Thomas" userId="575d030b64f4584e" providerId="LiveId" clId="{71734FF0-E7BD-4E37-AB70-FA70FFC7C74A}" dt="2022-03-24T16:16:37.301" v="5585"/>
          <ac:spMkLst>
            <pc:docMk/>
            <pc:sldMk cId="3358149267" sldId="815"/>
            <ac:spMk id="465" creationId="{1688F6A1-4E6E-4789-88AE-216DFB4FC280}"/>
          </ac:spMkLst>
        </pc:spChg>
        <pc:spChg chg="add mod">
          <ac:chgData name="Thomas" userId="575d030b64f4584e" providerId="LiveId" clId="{71734FF0-E7BD-4E37-AB70-FA70FFC7C74A}" dt="2022-03-24T16:16:37.301" v="5585"/>
          <ac:spMkLst>
            <pc:docMk/>
            <pc:sldMk cId="3358149267" sldId="815"/>
            <ac:spMk id="466" creationId="{594980E9-87BB-4229-BA48-9F8FBDEB8235}"/>
          </ac:spMkLst>
        </pc:spChg>
        <pc:spChg chg="mod">
          <ac:chgData name="Thomas" userId="575d030b64f4584e" providerId="LiveId" clId="{71734FF0-E7BD-4E37-AB70-FA70FFC7C74A}" dt="2022-03-24T16:16:37.301" v="5585"/>
          <ac:spMkLst>
            <pc:docMk/>
            <pc:sldMk cId="3358149267" sldId="815"/>
            <ac:spMk id="468" creationId="{9676F596-9057-47D1-8441-B8D4F54B531F}"/>
          </ac:spMkLst>
        </pc:spChg>
        <pc:spChg chg="mod">
          <ac:chgData name="Thomas" userId="575d030b64f4584e" providerId="LiveId" clId="{71734FF0-E7BD-4E37-AB70-FA70FFC7C74A}" dt="2022-03-24T16:16:37.301" v="5585"/>
          <ac:spMkLst>
            <pc:docMk/>
            <pc:sldMk cId="3358149267" sldId="815"/>
            <ac:spMk id="469" creationId="{74E45316-1F43-4605-B35A-7B7CD10817B9}"/>
          </ac:spMkLst>
        </pc:spChg>
        <pc:spChg chg="mod">
          <ac:chgData name="Thomas" userId="575d030b64f4584e" providerId="LiveId" clId="{71734FF0-E7BD-4E37-AB70-FA70FFC7C74A}" dt="2022-03-24T16:16:37.301" v="5585"/>
          <ac:spMkLst>
            <pc:docMk/>
            <pc:sldMk cId="3358149267" sldId="815"/>
            <ac:spMk id="470" creationId="{50D9A3B4-C1BE-4596-B7E1-832B1E47EE92}"/>
          </ac:spMkLst>
        </pc:spChg>
        <pc:spChg chg="mod">
          <ac:chgData name="Thomas" userId="575d030b64f4584e" providerId="LiveId" clId="{71734FF0-E7BD-4E37-AB70-FA70FFC7C74A}" dt="2022-03-24T16:16:37.301" v="5585"/>
          <ac:spMkLst>
            <pc:docMk/>
            <pc:sldMk cId="3358149267" sldId="815"/>
            <ac:spMk id="472" creationId="{3BBA2080-21BF-4D86-B46C-5D765BAD39C7}"/>
          </ac:spMkLst>
        </pc:spChg>
        <pc:spChg chg="mod">
          <ac:chgData name="Thomas" userId="575d030b64f4584e" providerId="LiveId" clId="{71734FF0-E7BD-4E37-AB70-FA70FFC7C74A}" dt="2022-03-24T16:16:37.301" v="5585"/>
          <ac:spMkLst>
            <pc:docMk/>
            <pc:sldMk cId="3358149267" sldId="815"/>
            <ac:spMk id="473" creationId="{6A9E32C8-5FE0-4E1D-87B6-74224A878F82}"/>
          </ac:spMkLst>
        </pc:spChg>
        <pc:spChg chg="mod">
          <ac:chgData name="Thomas" userId="575d030b64f4584e" providerId="LiveId" clId="{71734FF0-E7BD-4E37-AB70-FA70FFC7C74A}" dt="2022-03-24T16:16:37.301" v="5585"/>
          <ac:spMkLst>
            <pc:docMk/>
            <pc:sldMk cId="3358149267" sldId="815"/>
            <ac:spMk id="474" creationId="{233E5625-B5EB-4232-904D-576214539E99}"/>
          </ac:spMkLst>
        </pc:spChg>
        <pc:spChg chg="mod">
          <ac:chgData name="Thomas" userId="575d030b64f4584e" providerId="LiveId" clId="{71734FF0-E7BD-4E37-AB70-FA70FFC7C74A}" dt="2022-03-24T16:16:37.301" v="5585"/>
          <ac:spMkLst>
            <pc:docMk/>
            <pc:sldMk cId="3358149267" sldId="815"/>
            <ac:spMk id="475" creationId="{0C92B054-7612-4A0A-B8B7-B805E82D7B60}"/>
          </ac:spMkLst>
        </pc:spChg>
        <pc:spChg chg="mod">
          <ac:chgData name="Thomas" userId="575d030b64f4584e" providerId="LiveId" clId="{71734FF0-E7BD-4E37-AB70-FA70FFC7C74A}" dt="2022-03-24T16:16:37.301" v="5585"/>
          <ac:spMkLst>
            <pc:docMk/>
            <pc:sldMk cId="3358149267" sldId="815"/>
            <ac:spMk id="476" creationId="{E942FDD3-68EE-4C67-90A7-EC222D2C7488}"/>
          </ac:spMkLst>
        </pc:spChg>
        <pc:spChg chg="mod">
          <ac:chgData name="Thomas" userId="575d030b64f4584e" providerId="LiveId" clId="{71734FF0-E7BD-4E37-AB70-FA70FFC7C74A}" dt="2022-03-24T16:16:37.301" v="5585"/>
          <ac:spMkLst>
            <pc:docMk/>
            <pc:sldMk cId="3358149267" sldId="815"/>
            <ac:spMk id="477" creationId="{AB0347B1-5532-4251-8C76-B85828D358E4}"/>
          </ac:spMkLst>
        </pc:spChg>
        <pc:spChg chg="mod">
          <ac:chgData name="Thomas" userId="575d030b64f4584e" providerId="LiveId" clId="{71734FF0-E7BD-4E37-AB70-FA70FFC7C74A}" dt="2022-03-24T16:16:37.301" v="5585"/>
          <ac:spMkLst>
            <pc:docMk/>
            <pc:sldMk cId="3358149267" sldId="815"/>
            <ac:spMk id="478" creationId="{30F4B7FF-0888-49BD-AC80-E180232192C7}"/>
          </ac:spMkLst>
        </pc:spChg>
        <pc:spChg chg="add mod">
          <ac:chgData name="Thomas" userId="575d030b64f4584e" providerId="LiveId" clId="{71734FF0-E7BD-4E37-AB70-FA70FFC7C74A}" dt="2022-03-24T16:16:37.301" v="5585"/>
          <ac:spMkLst>
            <pc:docMk/>
            <pc:sldMk cId="3358149267" sldId="815"/>
            <ac:spMk id="479" creationId="{61209CD2-3BE9-439D-A965-9944D3B2DE00}"/>
          </ac:spMkLst>
        </pc:spChg>
        <pc:spChg chg="add mod">
          <ac:chgData name="Thomas" userId="575d030b64f4584e" providerId="LiveId" clId="{71734FF0-E7BD-4E37-AB70-FA70FFC7C74A}" dt="2022-03-24T16:16:37.301" v="5585"/>
          <ac:spMkLst>
            <pc:docMk/>
            <pc:sldMk cId="3358149267" sldId="815"/>
            <ac:spMk id="480" creationId="{B3A54C03-536A-426C-8E4D-A9205D90232E}"/>
          </ac:spMkLst>
        </pc:spChg>
        <pc:spChg chg="mod">
          <ac:chgData name="Thomas" userId="575d030b64f4584e" providerId="LiveId" clId="{71734FF0-E7BD-4E37-AB70-FA70FFC7C74A}" dt="2022-03-24T16:16:37.301" v="5585"/>
          <ac:spMkLst>
            <pc:docMk/>
            <pc:sldMk cId="3358149267" sldId="815"/>
            <ac:spMk id="482" creationId="{788DD245-7536-4AE6-8B54-E42184634981}"/>
          </ac:spMkLst>
        </pc:spChg>
        <pc:spChg chg="mod">
          <ac:chgData name="Thomas" userId="575d030b64f4584e" providerId="LiveId" clId="{71734FF0-E7BD-4E37-AB70-FA70FFC7C74A}" dt="2022-03-24T16:16:37.301" v="5585"/>
          <ac:spMkLst>
            <pc:docMk/>
            <pc:sldMk cId="3358149267" sldId="815"/>
            <ac:spMk id="483" creationId="{565EF555-BBB9-4DB0-B1EB-3413F5DAD0ED}"/>
          </ac:spMkLst>
        </pc:spChg>
        <pc:spChg chg="mod">
          <ac:chgData name="Thomas" userId="575d030b64f4584e" providerId="LiveId" clId="{71734FF0-E7BD-4E37-AB70-FA70FFC7C74A}" dt="2022-03-24T16:16:37.301" v="5585"/>
          <ac:spMkLst>
            <pc:docMk/>
            <pc:sldMk cId="3358149267" sldId="815"/>
            <ac:spMk id="484" creationId="{70B0E2FD-76B2-4093-8AF1-F7D368761FE7}"/>
          </ac:spMkLst>
        </pc:spChg>
        <pc:spChg chg="mod">
          <ac:chgData name="Thomas" userId="575d030b64f4584e" providerId="LiveId" clId="{71734FF0-E7BD-4E37-AB70-FA70FFC7C74A}" dt="2022-03-24T16:16:37.301" v="5585"/>
          <ac:spMkLst>
            <pc:docMk/>
            <pc:sldMk cId="3358149267" sldId="815"/>
            <ac:spMk id="486" creationId="{D733012D-D73F-40F5-88EC-75F5AD801AF5}"/>
          </ac:spMkLst>
        </pc:spChg>
        <pc:spChg chg="mod">
          <ac:chgData name="Thomas" userId="575d030b64f4584e" providerId="LiveId" clId="{71734FF0-E7BD-4E37-AB70-FA70FFC7C74A}" dt="2022-03-24T16:16:37.301" v="5585"/>
          <ac:spMkLst>
            <pc:docMk/>
            <pc:sldMk cId="3358149267" sldId="815"/>
            <ac:spMk id="487" creationId="{374B9657-CDC2-45B9-B7A8-B0596525A016}"/>
          </ac:spMkLst>
        </pc:spChg>
        <pc:spChg chg="mod">
          <ac:chgData name="Thomas" userId="575d030b64f4584e" providerId="LiveId" clId="{71734FF0-E7BD-4E37-AB70-FA70FFC7C74A}" dt="2022-03-24T16:16:37.301" v="5585"/>
          <ac:spMkLst>
            <pc:docMk/>
            <pc:sldMk cId="3358149267" sldId="815"/>
            <ac:spMk id="488" creationId="{F90F4575-8CA2-4721-B46B-B5AC67CFF83F}"/>
          </ac:spMkLst>
        </pc:spChg>
        <pc:spChg chg="mod">
          <ac:chgData name="Thomas" userId="575d030b64f4584e" providerId="LiveId" clId="{71734FF0-E7BD-4E37-AB70-FA70FFC7C74A}" dt="2022-03-24T16:16:37.301" v="5585"/>
          <ac:spMkLst>
            <pc:docMk/>
            <pc:sldMk cId="3358149267" sldId="815"/>
            <ac:spMk id="489" creationId="{1DC1C110-99A3-4110-8A59-ECA433954EE0}"/>
          </ac:spMkLst>
        </pc:spChg>
        <pc:spChg chg="mod">
          <ac:chgData name="Thomas" userId="575d030b64f4584e" providerId="LiveId" clId="{71734FF0-E7BD-4E37-AB70-FA70FFC7C74A}" dt="2022-03-24T16:16:37.301" v="5585"/>
          <ac:spMkLst>
            <pc:docMk/>
            <pc:sldMk cId="3358149267" sldId="815"/>
            <ac:spMk id="490" creationId="{D371E602-618F-4A55-B68F-BE4DC514CCC9}"/>
          </ac:spMkLst>
        </pc:spChg>
        <pc:spChg chg="mod">
          <ac:chgData name="Thomas" userId="575d030b64f4584e" providerId="LiveId" clId="{71734FF0-E7BD-4E37-AB70-FA70FFC7C74A}" dt="2022-03-24T16:16:37.301" v="5585"/>
          <ac:spMkLst>
            <pc:docMk/>
            <pc:sldMk cId="3358149267" sldId="815"/>
            <ac:spMk id="492" creationId="{868B508F-01C5-4DB7-99AE-E10D5B5BF2E3}"/>
          </ac:spMkLst>
        </pc:spChg>
        <pc:spChg chg="mod">
          <ac:chgData name="Thomas" userId="575d030b64f4584e" providerId="LiveId" clId="{71734FF0-E7BD-4E37-AB70-FA70FFC7C74A}" dt="2022-03-24T16:16:37.301" v="5585"/>
          <ac:spMkLst>
            <pc:docMk/>
            <pc:sldMk cId="3358149267" sldId="815"/>
            <ac:spMk id="493" creationId="{5C4CCBB9-672A-47BA-842B-CD70A2C0C284}"/>
          </ac:spMkLst>
        </pc:spChg>
        <pc:spChg chg="mod">
          <ac:chgData name="Thomas" userId="575d030b64f4584e" providerId="LiveId" clId="{71734FF0-E7BD-4E37-AB70-FA70FFC7C74A}" dt="2022-03-24T16:16:37.301" v="5585"/>
          <ac:spMkLst>
            <pc:docMk/>
            <pc:sldMk cId="3358149267" sldId="815"/>
            <ac:spMk id="495" creationId="{DD6AB6C5-D8B8-4375-8293-25E8CE21404A}"/>
          </ac:spMkLst>
        </pc:spChg>
        <pc:spChg chg="mod">
          <ac:chgData name="Thomas" userId="575d030b64f4584e" providerId="LiveId" clId="{71734FF0-E7BD-4E37-AB70-FA70FFC7C74A}" dt="2022-03-24T16:16:37.301" v="5585"/>
          <ac:spMkLst>
            <pc:docMk/>
            <pc:sldMk cId="3358149267" sldId="815"/>
            <ac:spMk id="496" creationId="{3C063CE8-8000-4AC7-804D-F0A2618915BE}"/>
          </ac:spMkLst>
        </pc:spChg>
        <pc:spChg chg="mod">
          <ac:chgData name="Thomas" userId="575d030b64f4584e" providerId="LiveId" clId="{71734FF0-E7BD-4E37-AB70-FA70FFC7C74A}" dt="2022-03-24T16:16:37.301" v="5585"/>
          <ac:spMkLst>
            <pc:docMk/>
            <pc:sldMk cId="3358149267" sldId="815"/>
            <ac:spMk id="497" creationId="{13BB338C-05CC-4449-A26C-7BFC1BFAF324}"/>
          </ac:spMkLst>
        </pc:spChg>
        <pc:spChg chg="mod">
          <ac:chgData name="Thomas" userId="575d030b64f4584e" providerId="LiveId" clId="{71734FF0-E7BD-4E37-AB70-FA70FFC7C74A}" dt="2022-03-24T16:16:37.301" v="5585"/>
          <ac:spMkLst>
            <pc:docMk/>
            <pc:sldMk cId="3358149267" sldId="815"/>
            <ac:spMk id="498" creationId="{D9CA4273-25E3-48D6-83E1-DE5B6D1809B1}"/>
          </ac:spMkLst>
        </pc:spChg>
        <pc:spChg chg="mod">
          <ac:chgData name="Thomas" userId="575d030b64f4584e" providerId="LiveId" clId="{71734FF0-E7BD-4E37-AB70-FA70FFC7C74A}" dt="2022-03-24T16:16:37.301" v="5585"/>
          <ac:spMkLst>
            <pc:docMk/>
            <pc:sldMk cId="3358149267" sldId="815"/>
            <ac:spMk id="500" creationId="{0F26938B-845B-42AC-80D8-7B4F8A662C2B}"/>
          </ac:spMkLst>
        </pc:spChg>
        <pc:spChg chg="mod">
          <ac:chgData name="Thomas" userId="575d030b64f4584e" providerId="LiveId" clId="{71734FF0-E7BD-4E37-AB70-FA70FFC7C74A}" dt="2022-03-24T16:16:37.301" v="5585"/>
          <ac:spMkLst>
            <pc:docMk/>
            <pc:sldMk cId="3358149267" sldId="815"/>
            <ac:spMk id="501" creationId="{771D679C-58B7-4242-B38B-82F08A677534}"/>
          </ac:spMkLst>
        </pc:spChg>
        <pc:spChg chg="mod">
          <ac:chgData name="Thomas" userId="575d030b64f4584e" providerId="LiveId" clId="{71734FF0-E7BD-4E37-AB70-FA70FFC7C74A}" dt="2022-03-24T16:16:37.301" v="5585"/>
          <ac:spMkLst>
            <pc:docMk/>
            <pc:sldMk cId="3358149267" sldId="815"/>
            <ac:spMk id="502" creationId="{A0253E77-22F2-4ED5-9B61-06A9275B4A6E}"/>
          </ac:spMkLst>
        </pc:spChg>
        <pc:spChg chg="mod">
          <ac:chgData name="Thomas" userId="575d030b64f4584e" providerId="LiveId" clId="{71734FF0-E7BD-4E37-AB70-FA70FFC7C74A}" dt="2022-03-24T16:16:37.301" v="5585"/>
          <ac:spMkLst>
            <pc:docMk/>
            <pc:sldMk cId="3358149267" sldId="815"/>
            <ac:spMk id="504" creationId="{484F2B9D-59BD-40FC-BD1C-635DEC983355}"/>
          </ac:spMkLst>
        </pc:spChg>
        <pc:spChg chg="mod">
          <ac:chgData name="Thomas" userId="575d030b64f4584e" providerId="LiveId" clId="{71734FF0-E7BD-4E37-AB70-FA70FFC7C74A}" dt="2022-03-24T16:16:37.301" v="5585"/>
          <ac:spMkLst>
            <pc:docMk/>
            <pc:sldMk cId="3358149267" sldId="815"/>
            <ac:spMk id="505" creationId="{2751D018-A940-4816-8407-EA45CC8F5C62}"/>
          </ac:spMkLst>
        </pc:spChg>
        <pc:spChg chg="mod">
          <ac:chgData name="Thomas" userId="575d030b64f4584e" providerId="LiveId" clId="{71734FF0-E7BD-4E37-AB70-FA70FFC7C74A}" dt="2022-03-24T16:16:37.301" v="5585"/>
          <ac:spMkLst>
            <pc:docMk/>
            <pc:sldMk cId="3358149267" sldId="815"/>
            <ac:spMk id="507" creationId="{C2307E09-2B84-4302-80E6-4849971AF702}"/>
          </ac:spMkLst>
        </pc:spChg>
        <pc:spChg chg="mod">
          <ac:chgData name="Thomas" userId="575d030b64f4584e" providerId="LiveId" clId="{71734FF0-E7BD-4E37-AB70-FA70FFC7C74A}" dt="2022-03-24T16:16:37.301" v="5585"/>
          <ac:spMkLst>
            <pc:docMk/>
            <pc:sldMk cId="3358149267" sldId="815"/>
            <ac:spMk id="508" creationId="{A9005C8A-FF88-411D-BEF6-566C0D3E0051}"/>
          </ac:spMkLst>
        </pc:spChg>
        <pc:spChg chg="mod">
          <ac:chgData name="Thomas" userId="575d030b64f4584e" providerId="LiveId" clId="{71734FF0-E7BD-4E37-AB70-FA70FFC7C74A}" dt="2022-03-24T16:16:37.301" v="5585"/>
          <ac:spMkLst>
            <pc:docMk/>
            <pc:sldMk cId="3358149267" sldId="815"/>
            <ac:spMk id="509" creationId="{BC5150E0-0441-482B-AA72-BF5FE22FB494}"/>
          </ac:spMkLst>
        </pc:spChg>
        <pc:spChg chg="mod">
          <ac:chgData name="Thomas" userId="575d030b64f4584e" providerId="LiveId" clId="{71734FF0-E7BD-4E37-AB70-FA70FFC7C74A}" dt="2022-03-24T16:16:37.301" v="5585"/>
          <ac:spMkLst>
            <pc:docMk/>
            <pc:sldMk cId="3358149267" sldId="815"/>
            <ac:spMk id="511" creationId="{0250EDF4-724C-4F5B-8794-BF9B74503632}"/>
          </ac:spMkLst>
        </pc:spChg>
        <pc:spChg chg="mod">
          <ac:chgData name="Thomas" userId="575d030b64f4584e" providerId="LiveId" clId="{71734FF0-E7BD-4E37-AB70-FA70FFC7C74A}" dt="2022-03-24T16:16:37.301" v="5585"/>
          <ac:spMkLst>
            <pc:docMk/>
            <pc:sldMk cId="3358149267" sldId="815"/>
            <ac:spMk id="512" creationId="{39F00CCC-AFF9-46C7-BB9A-D15973EA777A}"/>
          </ac:spMkLst>
        </pc:spChg>
        <pc:spChg chg="mod">
          <ac:chgData name="Thomas" userId="575d030b64f4584e" providerId="LiveId" clId="{71734FF0-E7BD-4E37-AB70-FA70FFC7C74A}" dt="2022-03-24T16:16:37.301" v="5585"/>
          <ac:spMkLst>
            <pc:docMk/>
            <pc:sldMk cId="3358149267" sldId="815"/>
            <ac:spMk id="514" creationId="{065A5CF7-AEE7-4754-87C1-786B1BD8B0A4}"/>
          </ac:spMkLst>
        </pc:spChg>
        <pc:spChg chg="mod">
          <ac:chgData name="Thomas" userId="575d030b64f4584e" providerId="LiveId" clId="{71734FF0-E7BD-4E37-AB70-FA70FFC7C74A}" dt="2022-03-24T16:16:37.301" v="5585"/>
          <ac:spMkLst>
            <pc:docMk/>
            <pc:sldMk cId="3358149267" sldId="815"/>
            <ac:spMk id="515" creationId="{21D1AC71-E89D-42F7-B128-DFCC286B8363}"/>
          </ac:spMkLst>
        </pc:spChg>
        <pc:spChg chg="add mod">
          <ac:chgData name="Thomas" userId="575d030b64f4584e" providerId="LiveId" clId="{71734FF0-E7BD-4E37-AB70-FA70FFC7C74A}" dt="2022-03-24T16:16:37.301" v="5585"/>
          <ac:spMkLst>
            <pc:docMk/>
            <pc:sldMk cId="3358149267" sldId="815"/>
            <ac:spMk id="516" creationId="{B94FFD9C-B0C0-4237-B42F-CD720BDE9B8B}"/>
          </ac:spMkLst>
        </pc:spChg>
        <pc:spChg chg="add mod">
          <ac:chgData name="Thomas" userId="575d030b64f4584e" providerId="LiveId" clId="{71734FF0-E7BD-4E37-AB70-FA70FFC7C74A}" dt="2022-03-24T16:16:37.301" v="5585"/>
          <ac:spMkLst>
            <pc:docMk/>
            <pc:sldMk cId="3358149267" sldId="815"/>
            <ac:spMk id="517" creationId="{78E18B3C-8E09-403D-8062-DD00ACA58FA9}"/>
          </ac:spMkLst>
        </pc:spChg>
        <pc:spChg chg="mod">
          <ac:chgData name="Thomas" userId="575d030b64f4584e" providerId="LiveId" clId="{71734FF0-E7BD-4E37-AB70-FA70FFC7C74A}" dt="2022-03-24T16:16:37.301" v="5585"/>
          <ac:spMkLst>
            <pc:docMk/>
            <pc:sldMk cId="3358149267" sldId="815"/>
            <ac:spMk id="519" creationId="{77A048ED-2389-4E55-BA53-36A2C569A4D4}"/>
          </ac:spMkLst>
        </pc:spChg>
        <pc:spChg chg="mod">
          <ac:chgData name="Thomas" userId="575d030b64f4584e" providerId="LiveId" clId="{71734FF0-E7BD-4E37-AB70-FA70FFC7C74A}" dt="2022-03-24T16:16:37.301" v="5585"/>
          <ac:spMkLst>
            <pc:docMk/>
            <pc:sldMk cId="3358149267" sldId="815"/>
            <ac:spMk id="520" creationId="{D21207B2-E87A-46C5-AE56-CEE338513FBD}"/>
          </ac:spMkLst>
        </pc:spChg>
        <pc:spChg chg="mod">
          <ac:chgData name="Thomas" userId="575d030b64f4584e" providerId="LiveId" clId="{71734FF0-E7BD-4E37-AB70-FA70FFC7C74A}" dt="2022-03-24T16:16:37.301" v="5585"/>
          <ac:spMkLst>
            <pc:docMk/>
            <pc:sldMk cId="3358149267" sldId="815"/>
            <ac:spMk id="522" creationId="{99120A18-2108-41FA-887A-5F559ED8EDC2}"/>
          </ac:spMkLst>
        </pc:spChg>
        <pc:spChg chg="mod">
          <ac:chgData name="Thomas" userId="575d030b64f4584e" providerId="LiveId" clId="{71734FF0-E7BD-4E37-AB70-FA70FFC7C74A}" dt="2022-03-24T16:16:37.301" v="5585"/>
          <ac:spMkLst>
            <pc:docMk/>
            <pc:sldMk cId="3358149267" sldId="815"/>
            <ac:spMk id="523" creationId="{D969235E-7D54-400F-B450-AC75498C6339}"/>
          </ac:spMkLst>
        </pc:spChg>
        <pc:spChg chg="mod">
          <ac:chgData name="Thomas" userId="575d030b64f4584e" providerId="LiveId" clId="{71734FF0-E7BD-4E37-AB70-FA70FFC7C74A}" dt="2022-03-24T16:16:37.301" v="5585"/>
          <ac:spMkLst>
            <pc:docMk/>
            <pc:sldMk cId="3358149267" sldId="815"/>
            <ac:spMk id="524" creationId="{2F750FCB-8B8C-40DA-BC35-EBC2540F4CE6}"/>
          </ac:spMkLst>
        </pc:spChg>
        <pc:spChg chg="mod">
          <ac:chgData name="Thomas" userId="575d030b64f4584e" providerId="LiveId" clId="{71734FF0-E7BD-4E37-AB70-FA70FFC7C74A}" dt="2022-03-24T16:16:37.301" v="5585"/>
          <ac:spMkLst>
            <pc:docMk/>
            <pc:sldMk cId="3358149267" sldId="815"/>
            <ac:spMk id="525" creationId="{4B8897A5-A024-4927-A68F-D50689E3E7A4}"/>
          </ac:spMkLst>
        </pc:spChg>
        <pc:spChg chg="add mod">
          <ac:chgData name="Thomas" userId="575d030b64f4584e" providerId="LiveId" clId="{71734FF0-E7BD-4E37-AB70-FA70FFC7C74A}" dt="2022-03-24T16:16:37.301" v="5585"/>
          <ac:spMkLst>
            <pc:docMk/>
            <pc:sldMk cId="3358149267" sldId="815"/>
            <ac:spMk id="526" creationId="{99068BDA-B55C-470A-837A-B47E120FC5E4}"/>
          </ac:spMkLst>
        </pc:spChg>
        <pc:spChg chg="mod">
          <ac:chgData name="Thomas" userId="575d030b64f4584e" providerId="LiveId" clId="{71734FF0-E7BD-4E37-AB70-FA70FFC7C74A}" dt="2022-03-24T16:16:37.301" v="5585"/>
          <ac:spMkLst>
            <pc:docMk/>
            <pc:sldMk cId="3358149267" sldId="815"/>
            <ac:spMk id="528" creationId="{CBEE17C2-B37E-4EB3-99E7-C9B8209FB633}"/>
          </ac:spMkLst>
        </pc:spChg>
        <pc:spChg chg="mod">
          <ac:chgData name="Thomas" userId="575d030b64f4584e" providerId="LiveId" clId="{71734FF0-E7BD-4E37-AB70-FA70FFC7C74A}" dt="2022-03-24T16:16:37.301" v="5585"/>
          <ac:spMkLst>
            <pc:docMk/>
            <pc:sldMk cId="3358149267" sldId="815"/>
            <ac:spMk id="529" creationId="{4B4851A8-21E4-4281-9708-6D2BE0328869}"/>
          </ac:spMkLst>
        </pc:spChg>
        <pc:spChg chg="mod">
          <ac:chgData name="Thomas" userId="575d030b64f4584e" providerId="LiveId" clId="{71734FF0-E7BD-4E37-AB70-FA70FFC7C74A}" dt="2022-03-24T16:16:37.301" v="5585"/>
          <ac:spMkLst>
            <pc:docMk/>
            <pc:sldMk cId="3358149267" sldId="815"/>
            <ac:spMk id="531" creationId="{FDCE6A1A-D43B-4F98-8229-68D10AD197CB}"/>
          </ac:spMkLst>
        </pc:spChg>
        <pc:spChg chg="mod">
          <ac:chgData name="Thomas" userId="575d030b64f4584e" providerId="LiveId" clId="{71734FF0-E7BD-4E37-AB70-FA70FFC7C74A}" dt="2022-03-24T16:16:37.301" v="5585"/>
          <ac:spMkLst>
            <pc:docMk/>
            <pc:sldMk cId="3358149267" sldId="815"/>
            <ac:spMk id="532" creationId="{2B741A58-535D-40DA-86BD-3D3A2ECC7CBF}"/>
          </ac:spMkLst>
        </pc:spChg>
        <pc:spChg chg="mod">
          <ac:chgData name="Thomas" userId="575d030b64f4584e" providerId="LiveId" clId="{71734FF0-E7BD-4E37-AB70-FA70FFC7C74A}" dt="2022-03-24T16:16:37.301" v="5585"/>
          <ac:spMkLst>
            <pc:docMk/>
            <pc:sldMk cId="3358149267" sldId="815"/>
            <ac:spMk id="533" creationId="{21572C08-D61F-4075-BC10-6978AFDAFEA2}"/>
          </ac:spMkLst>
        </pc:spChg>
        <pc:spChg chg="mod">
          <ac:chgData name="Thomas" userId="575d030b64f4584e" providerId="LiveId" clId="{71734FF0-E7BD-4E37-AB70-FA70FFC7C74A}" dt="2022-03-24T16:16:37.301" v="5585"/>
          <ac:spMkLst>
            <pc:docMk/>
            <pc:sldMk cId="3358149267" sldId="815"/>
            <ac:spMk id="534" creationId="{AFF14BBB-F83F-40C6-8DFC-32C03D281ACE}"/>
          </ac:spMkLst>
        </pc:spChg>
        <pc:spChg chg="mod">
          <ac:chgData name="Thomas" userId="575d030b64f4584e" providerId="LiveId" clId="{71734FF0-E7BD-4E37-AB70-FA70FFC7C74A}" dt="2022-03-24T16:16:37.301" v="5585"/>
          <ac:spMkLst>
            <pc:docMk/>
            <pc:sldMk cId="3358149267" sldId="815"/>
            <ac:spMk id="535" creationId="{2E001409-91B0-40D2-9722-056D01BA9858}"/>
          </ac:spMkLst>
        </pc:spChg>
        <pc:spChg chg="mod">
          <ac:chgData name="Thomas" userId="575d030b64f4584e" providerId="LiveId" clId="{71734FF0-E7BD-4E37-AB70-FA70FFC7C74A}" dt="2022-03-24T16:16:37.301" v="5585"/>
          <ac:spMkLst>
            <pc:docMk/>
            <pc:sldMk cId="3358149267" sldId="815"/>
            <ac:spMk id="536" creationId="{292F5F84-CBC9-4597-96BA-531CCC892E0B}"/>
          </ac:spMkLst>
        </pc:spChg>
        <pc:spChg chg="mod">
          <ac:chgData name="Thomas" userId="575d030b64f4584e" providerId="LiveId" clId="{71734FF0-E7BD-4E37-AB70-FA70FFC7C74A}" dt="2022-03-24T16:16:37.301" v="5585"/>
          <ac:spMkLst>
            <pc:docMk/>
            <pc:sldMk cId="3358149267" sldId="815"/>
            <ac:spMk id="537" creationId="{90DDFE04-E6AE-4E8B-ABD4-4E49FAC153EB}"/>
          </ac:spMkLst>
        </pc:spChg>
        <pc:spChg chg="mod">
          <ac:chgData name="Thomas" userId="575d030b64f4584e" providerId="LiveId" clId="{71734FF0-E7BD-4E37-AB70-FA70FFC7C74A}" dt="2022-03-24T16:16:37.301" v="5585"/>
          <ac:spMkLst>
            <pc:docMk/>
            <pc:sldMk cId="3358149267" sldId="815"/>
            <ac:spMk id="538" creationId="{2D00AF5A-42BB-4451-995A-991A411CA0EB}"/>
          </ac:spMkLst>
        </pc:spChg>
        <pc:spChg chg="mod">
          <ac:chgData name="Thomas" userId="575d030b64f4584e" providerId="LiveId" clId="{71734FF0-E7BD-4E37-AB70-FA70FFC7C74A}" dt="2022-03-24T16:16:37.301" v="5585"/>
          <ac:spMkLst>
            <pc:docMk/>
            <pc:sldMk cId="3358149267" sldId="815"/>
            <ac:spMk id="539" creationId="{C04D2559-C093-47D5-A40B-36CBBB5B78C3}"/>
          </ac:spMkLst>
        </pc:spChg>
        <pc:spChg chg="mod">
          <ac:chgData name="Thomas" userId="575d030b64f4584e" providerId="LiveId" clId="{71734FF0-E7BD-4E37-AB70-FA70FFC7C74A}" dt="2022-03-24T16:16:37.301" v="5585"/>
          <ac:spMkLst>
            <pc:docMk/>
            <pc:sldMk cId="3358149267" sldId="815"/>
            <ac:spMk id="541" creationId="{679EC7E5-9698-4F00-AC00-A47B9309E9C6}"/>
          </ac:spMkLst>
        </pc:spChg>
        <pc:spChg chg="mod">
          <ac:chgData name="Thomas" userId="575d030b64f4584e" providerId="LiveId" clId="{71734FF0-E7BD-4E37-AB70-FA70FFC7C74A}" dt="2022-03-24T16:16:37.301" v="5585"/>
          <ac:spMkLst>
            <pc:docMk/>
            <pc:sldMk cId="3358149267" sldId="815"/>
            <ac:spMk id="542" creationId="{FF382F0C-71CA-4128-BE79-AFA447DCF497}"/>
          </ac:spMkLst>
        </pc:spChg>
        <pc:spChg chg="mod">
          <ac:chgData name="Thomas" userId="575d030b64f4584e" providerId="LiveId" clId="{71734FF0-E7BD-4E37-AB70-FA70FFC7C74A}" dt="2022-03-24T16:16:37.301" v="5585"/>
          <ac:spMkLst>
            <pc:docMk/>
            <pc:sldMk cId="3358149267" sldId="815"/>
            <ac:spMk id="543" creationId="{4190E197-43DA-4E6A-A7C4-202777FD06AD}"/>
          </ac:spMkLst>
        </pc:spChg>
        <pc:spChg chg="mod">
          <ac:chgData name="Thomas" userId="575d030b64f4584e" providerId="LiveId" clId="{71734FF0-E7BD-4E37-AB70-FA70FFC7C74A}" dt="2022-03-24T16:16:37.301" v="5585"/>
          <ac:spMkLst>
            <pc:docMk/>
            <pc:sldMk cId="3358149267" sldId="815"/>
            <ac:spMk id="545" creationId="{11CC8660-A62D-4692-985B-1C4671CA2313}"/>
          </ac:spMkLst>
        </pc:spChg>
        <pc:spChg chg="mod">
          <ac:chgData name="Thomas" userId="575d030b64f4584e" providerId="LiveId" clId="{71734FF0-E7BD-4E37-AB70-FA70FFC7C74A}" dt="2022-03-24T16:16:37.301" v="5585"/>
          <ac:spMkLst>
            <pc:docMk/>
            <pc:sldMk cId="3358149267" sldId="815"/>
            <ac:spMk id="546" creationId="{BBEF2742-BA9A-4663-B683-F4E37E2DDE1F}"/>
          </ac:spMkLst>
        </pc:spChg>
        <pc:spChg chg="mod">
          <ac:chgData name="Thomas" userId="575d030b64f4584e" providerId="LiveId" clId="{71734FF0-E7BD-4E37-AB70-FA70FFC7C74A}" dt="2022-03-24T16:16:37.301" v="5585"/>
          <ac:spMkLst>
            <pc:docMk/>
            <pc:sldMk cId="3358149267" sldId="815"/>
            <ac:spMk id="547" creationId="{544631C1-C1FD-44CA-921C-31ED6E646DC5}"/>
          </ac:spMkLst>
        </pc:spChg>
        <pc:spChg chg="mod">
          <ac:chgData name="Thomas" userId="575d030b64f4584e" providerId="LiveId" clId="{71734FF0-E7BD-4E37-AB70-FA70FFC7C74A}" dt="2022-03-24T16:16:37.301" v="5585"/>
          <ac:spMkLst>
            <pc:docMk/>
            <pc:sldMk cId="3358149267" sldId="815"/>
            <ac:spMk id="549" creationId="{D5FDEDE9-BE69-4DC8-851C-916C3089AC72}"/>
          </ac:spMkLst>
        </pc:spChg>
        <pc:spChg chg="mod">
          <ac:chgData name="Thomas" userId="575d030b64f4584e" providerId="LiveId" clId="{71734FF0-E7BD-4E37-AB70-FA70FFC7C74A}" dt="2022-03-24T16:16:37.301" v="5585"/>
          <ac:spMkLst>
            <pc:docMk/>
            <pc:sldMk cId="3358149267" sldId="815"/>
            <ac:spMk id="550" creationId="{2723F082-6724-4788-B2CA-41BCCB7EA5DF}"/>
          </ac:spMkLst>
        </pc:spChg>
        <pc:spChg chg="mod">
          <ac:chgData name="Thomas" userId="575d030b64f4584e" providerId="LiveId" clId="{71734FF0-E7BD-4E37-AB70-FA70FFC7C74A}" dt="2022-03-24T16:16:37.301" v="5585"/>
          <ac:spMkLst>
            <pc:docMk/>
            <pc:sldMk cId="3358149267" sldId="815"/>
            <ac:spMk id="551" creationId="{D640B01E-8677-466B-A4FB-875484C28025}"/>
          </ac:spMkLst>
        </pc:spChg>
        <pc:spChg chg="mod">
          <ac:chgData name="Thomas" userId="575d030b64f4584e" providerId="LiveId" clId="{71734FF0-E7BD-4E37-AB70-FA70FFC7C74A}" dt="2022-03-24T16:16:37.301" v="5585"/>
          <ac:spMkLst>
            <pc:docMk/>
            <pc:sldMk cId="3358149267" sldId="815"/>
            <ac:spMk id="552" creationId="{07B85661-B2ED-4E7F-8905-739DF73AD1AB}"/>
          </ac:spMkLst>
        </pc:spChg>
        <pc:spChg chg="mod">
          <ac:chgData name="Thomas" userId="575d030b64f4584e" providerId="LiveId" clId="{71734FF0-E7BD-4E37-AB70-FA70FFC7C74A}" dt="2022-03-24T16:16:37.301" v="5585"/>
          <ac:spMkLst>
            <pc:docMk/>
            <pc:sldMk cId="3358149267" sldId="815"/>
            <ac:spMk id="553" creationId="{8C1C8545-F269-45DE-BDA9-FA3227A60E5A}"/>
          </ac:spMkLst>
        </pc:spChg>
        <pc:spChg chg="mod">
          <ac:chgData name="Thomas" userId="575d030b64f4584e" providerId="LiveId" clId="{71734FF0-E7BD-4E37-AB70-FA70FFC7C74A}" dt="2022-03-24T16:16:37.301" v="5585"/>
          <ac:spMkLst>
            <pc:docMk/>
            <pc:sldMk cId="3358149267" sldId="815"/>
            <ac:spMk id="555" creationId="{1150D4C5-4B12-4B1D-9388-437BB679AE9B}"/>
          </ac:spMkLst>
        </pc:spChg>
        <pc:spChg chg="mod">
          <ac:chgData name="Thomas" userId="575d030b64f4584e" providerId="LiveId" clId="{71734FF0-E7BD-4E37-AB70-FA70FFC7C74A}" dt="2022-03-24T16:16:37.301" v="5585"/>
          <ac:spMkLst>
            <pc:docMk/>
            <pc:sldMk cId="3358149267" sldId="815"/>
            <ac:spMk id="556" creationId="{CD3EFFE8-83E1-4B68-B2D4-CC2BD6359D42}"/>
          </ac:spMkLst>
        </pc:spChg>
        <pc:spChg chg="mod">
          <ac:chgData name="Thomas" userId="575d030b64f4584e" providerId="LiveId" clId="{71734FF0-E7BD-4E37-AB70-FA70FFC7C74A}" dt="2022-03-24T16:16:37.301" v="5585"/>
          <ac:spMkLst>
            <pc:docMk/>
            <pc:sldMk cId="3358149267" sldId="815"/>
            <ac:spMk id="557" creationId="{DAAFBEFE-8BE7-4AF6-8FA9-9A8FB15E2B62}"/>
          </ac:spMkLst>
        </pc:spChg>
        <pc:spChg chg="add mod">
          <ac:chgData name="Thomas" userId="575d030b64f4584e" providerId="LiveId" clId="{71734FF0-E7BD-4E37-AB70-FA70FFC7C74A}" dt="2022-03-24T16:16:37.301" v="5585"/>
          <ac:spMkLst>
            <pc:docMk/>
            <pc:sldMk cId="3358149267" sldId="815"/>
            <ac:spMk id="558" creationId="{3DC52A7E-AB1B-4558-B57C-B4AC6DA25148}"/>
          </ac:spMkLst>
        </pc:spChg>
        <pc:spChg chg="mod">
          <ac:chgData name="Thomas" userId="575d030b64f4584e" providerId="LiveId" clId="{71734FF0-E7BD-4E37-AB70-FA70FFC7C74A}" dt="2022-03-24T16:16:37.301" v="5585"/>
          <ac:spMkLst>
            <pc:docMk/>
            <pc:sldMk cId="3358149267" sldId="815"/>
            <ac:spMk id="560" creationId="{C645549E-7200-4D85-84E2-1CA50C0639B5}"/>
          </ac:spMkLst>
        </pc:spChg>
        <pc:spChg chg="mod">
          <ac:chgData name="Thomas" userId="575d030b64f4584e" providerId="LiveId" clId="{71734FF0-E7BD-4E37-AB70-FA70FFC7C74A}" dt="2022-03-24T16:16:37.301" v="5585"/>
          <ac:spMkLst>
            <pc:docMk/>
            <pc:sldMk cId="3358149267" sldId="815"/>
            <ac:spMk id="561" creationId="{77595C71-1737-48AA-9E80-C9592E39DE23}"/>
          </ac:spMkLst>
        </pc:spChg>
        <pc:spChg chg="mod">
          <ac:chgData name="Thomas" userId="575d030b64f4584e" providerId="LiveId" clId="{71734FF0-E7BD-4E37-AB70-FA70FFC7C74A}" dt="2022-03-24T16:16:37.301" v="5585"/>
          <ac:spMkLst>
            <pc:docMk/>
            <pc:sldMk cId="3358149267" sldId="815"/>
            <ac:spMk id="562" creationId="{3C0A936E-FBCA-4639-831D-199532BAB593}"/>
          </ac:spMkLst>
        </pc:spChg>
        <pc:spChg chg="mod">
          <ac:chgData name="Thomas" userId="575d030b64f4584e" providerId="LiveId" clId="{71734FF0-E7BD-4E37-AB70-FA70FFC7C74A}" dt="2022-03-24T16:16:37.301" v="5585"/>
          <ac:spMkLst>
            <pc:docMk/>
            <pc:sldMk cId="3358149267" sldId="815"/>
            <ac:spMk id="563" creationId="{1FECA410-B10D-4E71-BE98-BA31A1E2F66F}"/>
          </ac:spMkLst>
        </pc:spChg>
        <pc:spChg chg="mod">
          <ac:chgData name="Thomas" userId="575d030b64f4584e" providerId="LiveId" clId="{71734FF0-E7BD-4E37-AB70-FA70FFC7C74A}" dt="2022-03-24T16:16:37.301" v="5585"/>
          <ac:spMkLst>
            <pc:docMk/>
            <pc:sldMk cId="3358149267" sldId="815"/>
            <ac:spMk id="564" creationId="{63B1E96C-D7DB-4EC8-B997-25AEC9F79D39}"/>
          </ac:spMkLst>
        </pc:spChg>
        <pc:spChg chg="mod">
          <ac:chgData name="Thomas" userId="575d030b64f4584e" providerId="LiveId" clId="{71734FF0-E7BD-4E37-AB70-FA70FFC7C74A}" dt="2022-03-24T16:16:37.301" v="5585"/>
          <ac:spMkLst>
            <pc:docMk/>
            <pc:sldMk cId="3358149267" sldId="815"/>
            <ac:spMk id="565" creationId="{5E818B70-A93F-4337-AB01-813AF85E3DF6}"/>
          </ac:spMkLst>
        </pc:spChg>
        <pc:spChg chg="mod">
          <ac:chgData name="Thomas" userId="575d030b64f4584e" providerId="LiveId" clId="{71734FF0-E7BD-4E37-AB70-FA70FFC7C74A}" dt="2022-03-24T16:16:37.301" v="5585"/>
          <ac:spMkLst>
            <pc:docMk/>
            <pc:sldMk cId="3358149267" sldId="815"/>
            <ac:spMk id="566" creationId="{FF5FBE12-A827-41C7-B889-DC02D2C2970B}"/>
          </ac:spMkLst>
        </pc:spChg>
        <pc:spChg chg="mod">
          <ac:chgData name="Thomas" userId="575d030b64f4584e" providerId="LiveId" clId="{71734FF0-E7BD-4E37-AB70-FA70FFC7C74A}" dt="2022-03-24T16:16:37.301" v="5585"/>
          <ac:spMkLst>
            <pc:docMk/>
            <pc:sldMk cId="3358149267" sldId="815"/>
            <ac:spMk id="567" creationId="{D37BF63C-FBD6-4AD2-81D7-3E0A1369F968}"/>
          </ac:spMkLst>
        </pc:spChg>
        <pc:spChg chg="mod">
          <ac:chgData name="Thomas" userId="575d030b64f4584e" providerId="LiveId" clId="{71734FF0-E7BD-4E37-AB70-FA70FFC7C74A}" dt="2022-03-24T16:16:37.301" v="5585"/>
          <ac:spMkLst>
            <pc:docMk/>
            <pc:sldMk cId="3358149267" sldId="815"/>
            <ac:spMk id="568" creationId="{8BBCB0BC-2066-43F3-B179-D0D198E69F7A}"/>
          </ac:spMkLst>
        </pc:spChg>
        <pc:spChg chg="mod">
          <ac:chgData name="Thomas" userId="575d030b64f4584e" providerId="LiveId" clId="{71734FF0-E7BD-4E37-AB70-FA70FFC7C74A}" dt="2022-03-24T16:16:37.301" v="5585"/>
          <ac:spMkLst>
            <pc:docMk/>
            <pc:sldMk cId="3358149267" sldId="815"/>
            <ac:spMk id="570" creationId="{80F123B3-ECBD-4A8A-BA82-815B2B708848}"/>
          </ac:spMkLst>
        </pc:spChg>
        <pc:spChg chg="mod">
          <ac:chgData name="Thomas" userId="575d030b64f4584e" providerId="LiveId" clId="{71734FF0-E7BD-4E37-AB70-FA70FFC7C74A}" dt="2022-03-24T16:16:37.301" v="5585"/>
          <ac:spMkLst>
            <pc:docMk/>
            <pc:sldMk cId="3358149267" sldId="815"/>
            <ac:spMk id="571" creationId="{975592A4-663B-4745-9FDD-CECF8B59ECB5}"/>
          </ac:spMkLst>
        </pc:spChg>
        <pc:spChg chg="mod">
          <ac:chgData name="Thomas" userId="575d030b64f4584e" providerId="LiveId" clId="{71734FF0-E7BD-4E37-AB70-FA70FFC7C74A}" dt="2022-03-24T16:16:37.301" v="5585"/>
          <ac:spMkLst>
            <pc:docMk/>
            <pc:sldMk cId="3358149267" sldId="815"/>
            <ac:spMk id="572" creationId="{FB79EC9F-06F3-46BA-BAF1-0FE862A6F8BB}"/>
          </ac:spMkLst>
        </pc:spChg>
        <pc:spChg chg="mod">
          <ac:chgData name="Thomas" userId="575d030b64f4584e" providerId="LiveId" clId="{71734FF0-E7BD-4E37-AB70-FA70FFC7C74A}" dt="2022-03-24T16:16:37.301" v="5585"/>
          <ac:spMkLst>
            <pc:docMk/>
            <pc:sldMk cId="3358149267" sldId="815"/>
            <ac:spMk id="573" creationId="{48E1040D-954F-43D6-AF93-6DF396D2DBAE}"/>
          </ac:spMkLst>
        </pc:spChg>
        <pc:spChg chg="mod">
          <ac:chgData name="Thomas" userId="575d030b64f4584e" providerId="LiveId" clId="{71734FF0-E7BD-4E37-AB70-FA70FFC7C74A}" dt="2022-03-24T16:16:37.301" v="5585"/>
          <ac:spMkLst>
            <pc:docMk/>
            <pc:sldMk cId="3358149267" sldId="815"/>
            <ac:spMk id="574" creationId="{17D9906A-23BE-4FE1-ACE7-A4867165041D}"/>
          </ac:spMkLst>
        </pc:spChg>
        <pc:spChg chg="del">
          <ac:chgData name="Thomas" userId="575d030b64f4584e" providerId="LiveId" clId="{71734FF0-E7BD-4E37-AB70-FA70FFC7C74A}" dt="2022-03-24T16:16:29.706" v="5584" actId="478"/>
          <ac:spMkLst>
            <pc:docMk/>
            <pc:sldMk cId="3358149267" sldId="815"/>
            <ac:spMk id="639" creationId="{13423979-B264-4420-B83D-37E654260903}"/>
          </ac:spMkLst>
        </pc:spChg>
        <pc:spChg chg="del">
          <ac:chgData name="Thomas" userId="575d030b64f4584e" providerId="LiveId" clId="{71734FF0-E7BD-4E37-AB70-FA70FFC7C74A}" dt="2022-03-24T16:16:29.706" v="5584" actId="478"/>
          <ac:spMkLst>
            <pc:docMk/>
            <pc:sldMk cId="3358149267" sldId="815"/>
            <ac:spMk id="640" creationId="{A7763AA2-BE55-4CB7-8ADB-A00FD3634EB5}"/>
          </ac:spMkLst>
        </pc:spChg>
        <pc:spChg chg="del">
          <ac:chgData name="Thomas" userId="575d030b64f4584e" providerId="LiveId" clId="{71734FF0-E7BD-4E37-AB70-FA70FFC7C74A}" dt="2022-03-24T16:16:29.706" v="5584" actId="478"/>
          <ac:spMkLst>
            <pc:docMk/>
            <pc:sldMk cId="3358149267" sldId="815"/>
            <ac:spMk id="641" creationId="{6FB3DEA7-CC75-42D0-A2B1-4F0E5900EC1A}"/>
          </ac:spMkLst>
        </pc:spChg>
        <pc:spChg chg="del">
          <ac:chgData name="Thomas" userId="575d030b64f4584e" providerId="LiveId" clId="{71734FF0-E7BD-4E37-AB70-FA70FFC7C74A}" dt="2022-03-24T16:16:29.706" v="5584" actId="478"/>
          <ac:spMkLst>
            <pc:docMk/>
            <pc:sldMk cId="3358149267" sldId="815"/>
            <ac:spMk id="648" creationId="{6DD3DA9E-60EF-48CC-A48A-F309B7FCDAF3}"/>
          </ac:spMkLst>
        </pc:spChg>
        <pc:spChg chg="del">
          <ac:chgData name="Thomas" userId="575d030b64f4584e" providerId="LiveId" clId="{71734FF0-E7BD-4E37-AB70-FA70FFC7C74A}" dt="2022-03-24T16:16:29.706" v="5584" actId="478"/>
          <ac:spMkLst>
            <pc:docMk/>
            <pc:sldMk cId="3358149267" sldId="815"/>
            <ac:spMk id="649" creationId="{97F43C34-5609-4139-8B28-9489B3BF7C87}"/>
          </ac:spMkLst>
        </pc:spChg>
        <pc:spChg chg="del">
          <ac:chgData name="Thomas" userId="575d030b64f4584e" providerId="LiveId" clId="{71734FF0-E7BD-4E37-AB70-FA70FFC7C74A}" dt="2022-03-24T16:16:29.706" v="5584" actId="478"/>
          <ac:spMkLst>
            <pc:docMk/>
            <pc:sldMk cId="3358149267" sldId="815"/>
            <ac:spMk id="650" creationId="{8A21138F-F00A-4ADC-988C-56480D85295F}"/>
          </ac:spMkLst>
        </pc:spChg>
        <pc:spChg chg="del">
          <ac:chgData name="Thomas" userId="575d030b64f4584e" providerId="LiveId" clId="{71734FF0-E7BD-4E37-AB70-FA70FFC7C74A}" dt="2022-03-24T16:16:29.706" v="5584" actId="478"/>
          <ac:spMkLst>
            <pc:docMk/>
            <pc:sldMk cId="3358149267" sldId="815"/>
            <ac:spMk id="669" creationId="{EF90CA9D-6BC2-4537-93EF-CE2395D653A1}"/>
          </ac:spMkLst>
        </pc:spChg>
        <pc:spChg chg="del">
          <ac:chgData name="Thomas" userId="575d030b64f4584e" providerId="LiveId" clId="{71734FF0-E7BD-4E37-AB70-FA70FFC7C74A}" dt="2022-03-24T16:16:29.706" v="5584" actId="478"/>
          <ac:spMkLst>
            <pc:docMk/>
            <pc:sldMk cId="3358149267" sldId="815"/>
            <ac:spMk id="692" creationId="{9B44065E-7DAB-4756-8E5B-646D4372D49C}"/>
          </ac:spMkLst>
        </pc:spChg>
        <pc:grpChg chg="add mod">
          <ac:chgData name="Thomas" userId="575d030b64f4584e" providerId="LiveId" clId="{71734FF0-E7BD-4E37-AB70-FA70FFC7C74A}" dt="2022-03-24T16:16:37.301" v="5585"/>
          <ac:grpSpMkLst>
            <pc:docMk/>
            <pc:sldMk cId="3358149267" sldId="815"/>
            <ac:grpSpMk id="166" creationId="{FDCF8086-7895-4258-990B-F6DB59556A29}"/>
          </ac:grpSpMkLst>
        </pc:grpChg>
        <pc:grpChg chg="add mod">
          <ac:chgData name="Thomas" userId="575d030b64f4584e" providerId="LiveId" clId="{71734FF0-E7BD-4E37-AB70-FA70FFC7C74A}" dt="2022-03-24T16:16:37.301" v="5585"/>
          <ac:grpSpMkLst>
            <pc:docMk/>
            <pc:sldMk cId="3358149267" sldId="815"/>
            <ac:grpSpMk id="171" creationId="{DD6AA7C8-A33F-496D-A52A-720DB0013E2F}"/>
          </ac:grpSpMkLst>
        </pc:grpChg>
        <pc:grpChg chg="add mod">
          <ac:chgData name="Thomas" userId="575d030b64f4584e" providerId="LiveId" clId="{71734FF0-E7BD-4E37-AB70-FA70FFC7C74A}" dt="2022-03-24T16:16:37.301" v="5585"/>
          <ac:grpSpMkLst>
            <pc:docMk/>
            <pc:sldMk cId="3358149267" sldId="815"/>
            <ac:grpSpMk id="174" creationId="{B598FCBC-073C-4B42-9392-F4101C715BAF}"/>
          </ac:grpSpMkLst>
        </pc:grpChg>
        <pc:grpChg chg="add mod">
          <ac:chgData name="Thomas" userId="575d030b64f4584e" providerId="LiveId" clId="{71734FF0-E7BD-4E37-AB70-FA70FFC7C74A}" dt="2022-03-24T16:16:37.301" v="5585"/>
          <ac:grpSpMkLst>
            <pc:docMk/>
            <pc:sldMk cId="3358149267" sldId="815"/>
            <ac:grpSpMk id="178" creationId="{5E032303-F291-492B-98F1-673223192FF4}"/>
          </ac:grpSpMkLst>
        </pc:grpChg>
        <pc:grpChg chg="add mod">
          <ac:chgData name="Thomas" userId="575d030b64f4584e" providerId="LiveId" clId="{71734FF0-E7BD-4E37-AB70-FA70FFC7C74A}" dt="2022-03-24T16:16:37.301" v="5585"/>
          <ac:grpSpMkLst>
            <pc:docMk/>
            <pc:sldMk cId="3358149267" sldId="815"/>
            <ac:grpSpMk id="181" creationId="{78E2822F-13B4-4C9F-83C3-F77F1FA0CE20}"/>
          </ac:grpSpMkLst>
        </pc:grpChg>
        <pc:grpChg chg="add mod">
          <ac:chgData name="Thomas" userId="575d030b64f4584e" providerId="LiveId" clId="{71734FF0-E7BD-4E37-AB70-FA70FFC7C74A}" dt="2022-03-24T16:16:37.301" v="5585"/>
          <ac:grpSpMkLst>
            <pc:docMk/>
            <pc:sldMk cId="3358149267" sldId="815"/>
            <ac:grpSpMk id="185" creationId="{7CF2B69B-C2F8-4AA9-A194-D381BBDCCAA2}"/>
          </ac:grpSpMkLst>
        </pc:grpChg>
        <pc:grpChg chg="add mod">
          <ac:chgData name="Thomas" userId="575d030b64f4584e" providerId="LiveId" clId="{71734FF0-E7BD-4E37-AB70-FA70FFC7C74A}" dt="2022-03-24T16:16:37.301" v="5585"/>
          <ac:grpSpMkLst>
            <pc:docMk/>
            <pc:sldMk cId="3358149267" sldId="815"/>
            <ac:grpSpMk id="192" creationId="{B1787109-422A-4C77-8794-C8C4CA28BA23}"/>
          </ac:grpSpMkLst>
        </pc:grpChg>
        <pc:grpChg chg="add mod">
          <ac:chgData name="Thomas" userId="575d030b64f4584e" providerId="LiveId" clId="{71734FF0-E7BD-4E37-AB70-FA70FFC7C74A}" dt="2022-03-24T16:16:37.301" v="5585"/>
          <ac:grpSpMkLst>
            <pc:docMk/>
            <pc:sldMk cId="3358149267" sldId="815"/>
            <ac:grpSpMk id="198" creationId="{BC296ED1-E7CD-4EFD-8CCC-B5F6D20C8422}"/>
          </ac:grpSpMkLst>
        </pc:grpChg>
        <pc:grpChg chg="add mod">
          <ac:chgData name="Thomas" userId="575d030b64f4584e" providerId="LiveId" clId="{71734FF0-E7BD-4E37-AB70-FA70FFC7C74A}" dt="2022-03-24T16:16:37.301" v="5585"/>
          <ac:grpSpMkLst>
            <pc:docMk/>
            <pc:sldMk cId="3358149267" sldId="815"/>
            <ac:grpSpMk id="203" creationId="{CFBF6300-1F69-4BD2-9E9B-645BD3E66603}"/>
          </ac:grpSpMkLst>
        </pc:grpChg>
        <pc:grpChg chg="add mod">
          <ac:chgData name="Thomas" userId="575d030b64f4584e" providerId="LiveId" clId="{71734FF0-E7BD-4E37-AB70-FA70FFC7C74A}" dt="2022-03-24T16:16:37.301" v="5585"/>
          <ac:grpSpMkLst>
            <pc:docMk/>
            <pc:sldMk cId="3358149267" sldId="815"/>
            <ac:grpSpMk id="207" creationId="{0C00FE87-7B43-4B59-8BAF-78DF69A9B76B}"/>
          </ac:grpSpMkLst>
        </pc:grpChg>
        <pc:grpChg chg="add mod">
          <ac:chgData name="Thomas" userId="575d030b64f4584e" providerId="LiveId" clId="{71734FF0-E7BD-4E37-AB70-FA70FFC7C74A}" dt="2022-03-24T16:16:37.301" v="5585"/>
          <ac:grpSpMkLst>
            <pc:docMk/>
            <pc:sldMk cId="3358149267" sldId="815"/>
            <ac:grpSpMk id="211" creationId="{10419AA4-A862-4571-9E08-4F6FCCEDFF9A}"/>
          </ac:grpSpMkLst>
        </pc:grpChg>
        <pc:grpChg chg="add mod">
          <ac:chgData name="Thomas" userId="575d030b64f4584e" providerId="LiveId" clId="{71734FF0-E7BD-4E37-AB70-FA70FFC7C74A}" dt="2022-03-24T16:16:37.301" v="5585"/>
          <ac:grpSpMkLst>
            <pc:docMk/>
            <pc:sldMk cId="3358149267" sldId="815"/>
            <ac:grpSpMk id="215" creationId="{76DB5B0D-F46B-4DA0-95C6-686DD9379AB0}"/>
          </ac:grpSpMkLst>
        </pc:grpChg>
        <pc:grpChg chg="add mod">
          <ac:chgData name="Thomas" userId="575d030b64f4584e" providerId="LiveId" clId="{71734FF0-E7BD-4E37-AB70-FA70FFC7C74A}" dt="2022-03-24T16:16:37.301" v="5585"/>
          <ac:grpSpMkLst>
            <pc:docMk/>
            <pc:sldMk cId="3358149267" sldId="815"/>
            <ac:grpSpMk id="224" creationId="{032052C4-5744-4872-80EF-D245AC86921C}"/>
          </ac:grpSpMkLst>
        </pc:grpChg>
        <pc:grpChg chg="add mod">
          <ac:chgData name="Thomas" userId="575d030b64f4584e" providerId="LiveId" clId="{71734FF0-E7BD-4E37-AB70-FA70FFC7C74A}" dt="2022-03-24T16:16:37.301" v="5585"/>
          <ac:grpSpMkLst>
            <pc:docMk/>
            <pc:sldMk cId="3358149267" sldId="815"/>
            <ac:grpSpMk id="232" creationId="{079373D1-0061-401E-973A-F4C74FE176D1}"/>
          </ac:grpSpMkLst>
        </pc:grpChg>
        <pc:grpChg chg="add mod">
          <ac:chgData name="Thomas" userId="575d030b64f4584e" providerId="LiveId" clId="{71734FF0-E7BD-4E37-AB70-FA70FFC7C74A}" dt="2022-03-24T16:16:37.301" v="5585"/>
          <ac:grpSpMkLst>
            <pc:docMk/>
            <pc:sldMk cId="3358149267" sldId="815"/>
            <ac:grpSpMk id="235" creationId="{C6958CD4-5A67-42E6-939B-7894901C7E81}"/>
          </ac:grpSpMkLst>
        </pc:grpChg>
        <pc:grpChg chg="add mod">
          <ac:chgData name="Thomas" userId="575d030b64f4584e" providerId="LiveId" clId="{71734FF0-E7BD-4E37-AB70-FA70FFC7C74A}" dt="2022-03-24T16:16:37.301" v="5585"/>
          <ac:grpSpMkLst>
            <pc:docMk/>
            <pc:sldMk cId="3358149267" sldId="815"/>
            <ac:grpSpMk id="238" creationId="{AA41016F-58F6-4525-9EB6-A4E3C584D7A8}"/>
          </ac:grpSpMkLst>
        </pc:grpChg>
        <pc:grpChg chg="add mod">
          <ac:chgData name="Thomas" userId="575d030b64f4584e" providerId="LiveId" clId="{71734FF0-E7BD-4E37-AB70-FA70FFC7C74A}" dt="2022-03-24T16:16:37.301" v="5585"/>
          <ac:grpSpMkLst>
            <pc:docMk/>
            <pc:sldMk cId="3358149267" sldId="815"/>
            <ac:grpSpMk id="244" creationId="{4A1ECAC3-CB6F-492F-8789-C7E00D902F1B}"/>
          </ac:grpSpMkLst>
        </pc:grpChg>
        <pc:grpChg chg="add mod">
          <ac:chgData name="Thomas" userId="575d030b64f4584e" providerId="LiveId" clId="{71734FF0-E7BD-4E37-AB70-FA70FFC7C74A}" dt="2022-03-24T16:16:37.301" v="5585"/>
          <ac:grpSpMkLst>
            <pc:docMk/>
            <pc:sldMk cId="3358149267" sldId="815"/>
            <ac:grpSpMk id="248" creationId="{3F05E62D-D14C-479F-80BD-3FDE65A9830A}"/>
          </ac:grpSpMkLst>
        </pc:grpChg>
        <pc:grpChg chg="add mod">
          <ac:chgData name="Thomas" userId="575d030b64f4584e" providerId="LiveId" clId="{71734FF0-E7BD-4E37-AB70-FA70FFC7C74A}" dt="2022-03-24T16:16:37.301" v="5585"/>
          <ac:grpSpMkLst>
            <pc:docMk/>
            <pc:sldMk cId="3358149267" sldId="815"/>
            <ac:grpSpMk id="251" creationId="{4F13D2C4-9D8E-4D2E-97C9-CA908FAE517A}"/>
          </ac:grpSpMkLst>
        </pc:grpChg>
        <pc:grpChg chg="add mod">
          <ac:chgData name="Thomas" userId="575d030b64f4584e" providerId="LiveId" clId="{71734FF0-E7BD-4E37-AB70-FA70FFC7C74A}" dt="2022-03-24T16:16:37.301" v="5585"/>
          <ac:grpSpMkLst>
            <pc:docMk/>
            <pc:sldMk cId="3358149267" sldId="815"/>
            <ac:grpSpMk id="258" creationId="{32762D04-074C-4397-A7E0-E92229D4DE39}"/>
          </ac:grpSpMkLst>
        </pc:grpChg>
        <pc:grpChg chg="add mod">
          <ac:chgData name="Thomas" userId="575d030b64f4584e" providerId="LiveId" clId="{71734FF0-E7BD-4E37-AB70-FA70FFC7C74A}" dt="2022-03-24T16:16:37.301" v="5585"/>
          <ac:grpSpMkLst>
            <pc:docMk/>
            <pc:sldMk cId="3358149267" sldId="815"/>
            <ac:grpSpMk id="263" creationId="{E773A764-3E55-49EA-A595-375AA2E30FAD}"/>
          </ac:grpSpMkLst>
        </pc:grpChg>
        <pc:grpChg chg="add mod">
          <ac:chgData name="Thomas" userId="575d030b64f4584e" providerId="LiveId" clId="{71734FF0-E7BD-4E37-AB70-FA70FFC7C74A}" dt="2022-03-24T16:16:37.301" v="5585"/>
          <ac:grpSpMkLst>
            <pc:docMk/>
            <pc:sldMk cId="3358149267" sldId="815"/>
            <ac:grpSpMk id="274" creationId="{DBB00301-1C69-4157-901E-396991410C60}"/>
          </ac:grpSpMkLst>
        </pc:grpChg>
        <pc:grpChg chg="add mod">
          <ac:chgData name="Thomas" userId="575d030b64f4584e" providerId="LiveId" clId="{71734FF0-E7BD-4E37-AB70-FA70FFC7C74A}" dt="2022-03-24T16:16:37.301" v="5585"/>
          <ac:grpSpMkLst>
            <pc:docMk/>
            <pc:sldMk cId="3358149267" sldId="815"/>
            <ac:grpSpMk id="282" creationId="{491BCF88-3E3C-4984-A3BE-167F47EEDDB0}"/>
          </ac:grpSpMkLst>
        </pc:grpChg>
        <pc:grpChg chg="add mod">
          <ac:chgData name="Thomas" userId="575d030b64f4584e" providerId="LiveId" clId="{71734FF0-E7BD-4E37-AB70-FA70FFC7C74A}" dt="2022-03-24T16:16:37.301" v="5585"/>
          <ac:grpSpMkLst>
            <pc:docMk/>
            <pc:sldMk cId="3358149267" sldId="815"/>
            <ac:grpSpMk id="287" creationId="{57DD272D-A099-48E7-ADBB-FEC7D322EF71}"/>
          </ac:grpSpMkLst>
        </pc:grpChg>
        <pc:grpChg chg="add mod">
          <ac:chgData name="Thomas" userId="575d030b64f4584e" providerId="LiveId" clId="{71734FF0-E7BD-4E37-AB70-FA70FFC7C74A}" dt="2022-03-24T16:16:37.301" v="5585"/>
          <ac:grpSpMkLst>
            <pc:docMk/>
            <pc:sldMk cId="3358149267" sldId="815"/>
            <ac:grpSpMk id="292" creationId="{6965AA72-D0C9-44A7-B47C-F2EFAF5C85C6}"/>
          </ac:grpSpMkLst>
        </pc:grpChg>
        <pc:grpChg chg="add mod">
          <ac:chgData name="Thomas" userId="575d030b64f4584e" providerId="LiveId" clId="{71734FF0-E7BD-4E37-AB70-FA70FFC7C74A}" dt="2022-03-24T16:16:37.301" v="5585"/>
          <ac:grpSpMkLst>
            <pc:docMk/>
            <pc:sldMk cId="3358149267" sldId="815"/>
            <ac:grpSpMk id="297" creationId="{C794B2B8-F18C-4C6F-B391-A7A50580DB05}"/>
          </ac:grpSpMkLst>
        </pc:grpChg>
        <pc:grpChg chg="add mod">
          <ac:chgData name="Thomas" userId="575d030b64f4584e" providerId="LiveId" clId="{71734FF0-E7BD-4E37-AB70-FA70FFC7C74A}" dt="2022-03-24T16:16:37.301" v="5585"/>
          <ac:grpSpMkLst>
            <pc:docMk/>
            <pc:sldMk cId="3358149267" sldId="815"/>
            <ac:grpSpMk id="300" creationId="{0B2220B4-87E0-4041-8964-C75CBA61F9BE}"/>
          </ac:grpSpMkLst>
        </pc:grpChg>
        <pc:grpChg chg="add mod">
          <ac:chgData name="Thomas" userId="575d030b64f4584e" providerId="LiveId" clId="{71734FF0-E7BD-4E37-AB70-FA70FFC7C74A}" dt="2022-03-24T16:16:37.301" v="5585"/>
          <ac:grpSpMkLst>
            <pc:docMk/>
            <pc:sldMk cId="3358149267" sldId="815"/>
            <ac:grpSpMk id="310" creationId="{172E16A5-AE69-4CFF-934E-55C73661C72A}"/>
          </ac:grpSpMkLst>
        </pc:grpChg>
        <pc:grpChg chg="add mod">
          <ac:chgData name="Thomas" userId="575d030b64f4584e" providerId="LiveId" clId="{71734FF0-E7BD-4E37-AB70-FA70FFC7C74A}" dt="2022-03-24T16:16:37.301" v="5585"/>
          <ac:grpSpMkLst>
            <pc:docMk/>
            <pc:sldMk cId="3358149267" sldId="815"/>
            <ac:grpSpMk id="315" creationId="{11735A96-AB13-471A-94C1-64D60362755A}"/>
          </ac:grpSpMkLst>
        </pc:grpChg>
        <pc:grpChg chg="add mod">
          <ac:chgData name="Thomas" userId="575d030b64f4584e" providerId="LiveId" clId="{71734FF0-E7BD-4E37-AB70-FA70FFC7C74A}" dt="2022-03-24T16:16:37.301" v="5585"/>
          <ac:grpSpMkLst>
            <pc:docMk/>
            <pc:sldMk cId="3358149267" sldId="815"/>
            <ac:grpSpMk id="321" creationId="{086DE004-B48E-4012-ACBC-7207A9E8C459}"/>
          </ac:grpSpMkLst>
        </pc:grpChg>
        <pc:grpChg chg="add mod">
          <ac:chgData name="Thomas" userId="575d030b64f4584e" providerId="LiveId" clId="{71734FF0-E7BD-4E37-AB70-FA70FFC7C74A}" dt="2022-03-24T16:16:37.301" v="5585"/>
          <ac:grpSpMkLst>
            <pc:docMk/>
            <pc:sldMk cId="3358149267" sldId="815"/>
            <ac:grpSpMk id="326" creationId="{EFC6719A-0D12-4661-80D3-4676F8384F50}"/>
          </ac:grpSpMkLst>
        </pc:grpChg>
        <pc:grpChg chg="add mod">
          <ac:chgData name="Thomas" userId="575d030b64f4584e" providerId="LiveId" clId="{71734FF0-E7BD-4E37-AB70-FA70FFC7C74A}" dt="2022-03-24T16:16:37.301" v="5585"/>
          <ac:grpSpMkLst>
            <pc:docMk/>
            <pc:sldMk cId="3358149267" sldId="815"/>
            <ac:grpSpMk id="330" creationId="{099F3403-04E4-4D3F-8EA1-3FB65650A09F}"/>
          </ac:grpSpMkLst>
        </pc:grpChg>
        <pc:grpChg chg="add mod">
          <ac:chgData name="Thomas" userId="575d030b64f4584e" providerId="LiveId" clId="{71734FF0-E7BD-4E37-AB70-FA70FFC7C74A}" dt="2022-03-24T16:16:37.301" v="5585"/>
          <ac:grpSpMkLst>
            <pc:docMk/>
            <pc:sldMk cId="3358149267" sldId="815"/>
            <ac:grpSpMk id="338" creationId="{3A955E1D-91EB-4AA5-AFC0-50B27C436337}"/>
          </ac:grpSpMkLst>
        </pc:grpChg>
        <pc:grpChg chg="add mod">
          <ac:chgData name="Thomas" userId="575d030b64f4584e" providerId="LiveId" clId="{71734FF0-E7BD-4E37-AB70-FA70FFC7C74A}" dt="2022-03-24T16:16:37.301" v="5585"/>
          <ac:grpSpMkLst>
            <pc:docMk/>
            <pc:sldMk cId="3358149267" sldId="815"/>
            <ac:grpSpMk id="345" creationId="{39842115-BBFD-437D-9E9F-A1358329B677}"/>
          </ac:grpSpMkLst>
        </pc:grpChg>
        <pc:grpChg chg="add mod">
          <ac:chgData name="Thomas" userId="575d030b64f4584e" providerId="LiveId" clId="{71734FF0-E7BD-4E37-AB70-FA70FFC7C74A}" dt="2022-03-24T16:16:37.301" v="5585"/>
          <ac:grpSpMkLst>
            <pc:docMk/>
            <pc:sldMk cId="3358149267" sldId="815"/>
            <ac:grpSpMk id="353" creationId="{403EED9B-44C3-4B92-B865-460F5954389C}"/>
          </ac:grpSpMkLst>
        </pc:grpChg>
        <pc:grpChg chg="add mod">
          <ac:chgData name="Thomas" userId="575d030b64f4584e" providerId="LiveId" clId="{71734FF0-E7BD-4E37-AB70-FA70FFC7C74A}" dt="2022-03-24T16:16:37.301" v="5585"/>
          <ac:grpSpMkLst>
            <pc:docMk/>
            <pc:sldMk cId="3358149267" sldId="815"/>
            <ac:grpSpMk id="358" creationId="{755384AB-E920-475B-AF69-BCBAF1DEB01B}"/>
          </ac:grpSpMkLst>
        </pc:grpChg>
        <pc:grpChg chg="add mod">
          <ac:chgData name="Thomas" userId="575d030b64f4584e" providerId="LiveId" clId="{71734FF0-E7BD-4E37-AB70-FA70FFC7C74A}" dt="2022-03-24T16:16:37.301" v="5585"/>
          <ac:grpSpMkLst>
            <pc:docMk/>
            <pc:sldMk cId="3358149267" sldId="815"/>
            <ac:grpSpMk id="362" creationId="{C6F54A91-E5B2-49A7-B26F-5025684FE1CA}"/>
          </ac:grpSpMkLst>
        </pc:grpChg>
        <pc:grpChg chg="add mod">
          <ac:chgData name="Thomas" userId="575d030b64f4584e" providerId="LiveId" clId="{71734FF0-E7BD-4E37-AB70-FA70FFC7C74A}" dt="2022-03-24T16:16:37.301" v="5585"/>
          <ac:grpSpMkLst>
            <pc:docMk/>
            <pc:sldMk cId="3358149267" sldId="815"/>
            <ac:grpSpMk id="368" creationId="{575F090A-7D3D-4E89-A557-BAFFAF3DD85F}"/>
          </ac:grpSpMkLst>
        </pc:grpChg>
        <pc:grpChg chg="add mod">
          <ac:chgData name="Thomas" userId="575d030b64f4584e" providerId="LiveId" clId="{71734FF0-E7BD-4E37-AB70-FA70FFC7C74A}" dt="2022-03-24T16:16:37.301" v="5585"/>
          <ac:grpSpMkLst>
            <pc:docMk/>
            <pc:sldMk cId="3358149267" sldId="815"/>
            <ac:grpSpMk id="375" creationId="{5B614B3F-19D3-487A-8C45-58960F954DDB}"/>
          </ac:grpSpMkLst>
        </pc:grpChg>
        <pc:grpChg chg="add mod">
          <ac:chgData name="Thomas" userId="575d030b64f4584e" providerId="LiveId" clId="{71734FF0-E7BD-4E37-AB70-FA70FFC7C74A}" dt="2022-03-24T16:16:37.301" v="5585"/>
          <ac:grpSpMkLst>
            <pc:docMk/>
            <pc:sldMk cId="3358149267" sldId="815"/>
            <ac:grpSpMk id="378" creationId="{4813E4EB-1A98-4943-BEA8-949C26248EC4}"/>
          </ac:grpSpMkLst>
        </pc:grpChg>
        <pc:grpChg chg="add mod">
          <ac:chgData name="Thomas" userId="575d030b64f4584e" providerId="LiveId" clId="{71734FF0-E7BD-4E37-AB70-FA70FFC7C74A}" dt="2022-03-24T16:16:37.301" v="5585"/>
          <ac:grpSpMkLst>
            <pc:docMk/>
            <pc:sldMk cId="3358149267" sldId="815"/>
            <ac:grpSpMk id="386" creationId="{95AC6CBA-C44F-483E-8353-8768A8F04FEB}"/>
          </ac:grpSpMkLst>
        </pc:grpChg>
        <pc:grpChg chg="add mod">
          <ac:chgData name="Thomas" userId="575d030b64f4584e" providerId="LiveId" clId="{71734FF0-E7BD-4E37-AB70-FA70FFC7C74A}" dt="2022-03-24T16:16:37.301" v="5585"/>
          <ac:grpSpMkLst>
            <pc:docMk/>
            <pc:sldMk cId="3358149267" sldId="815"/>
            <ac:grpSpMk id="392" creationId="{BA9AE5D2-561E-4DEC-918D-66B9D6D7D9D9}"/>
          </ac:grpSpMkLst>
        </pc:grpChg>
        <pc:grpChg chg="add mod">
          <ac:chgData name="Thomas" userId="575d030b64f4584e" providerId="LiveId" clId="{71734FF0-E7BD-4E37-AB70-FA70FFC7C74A}" dt="2022-03-24T16:16:37.301" v="5585"/>
          <ac:grpSpMkLst>
            <pc:docMk/>
            <pc:sldMk cId="3358149267" sldId="815"/>
            <ac:grpSpMk id="398" creationId="{0449E1FE-F032-4053-9E33-98F5E790812C}"/>
          </ac:grpSpMkLst>
        </pc:grpChg>
        <pc:grpChg chg="add mod">
          <ac:chgData name="Thomas" userId="575d030b64f4584e" providerId="LiveId" clId="{71734FF0-E7BD-4E37-AB70-FA70FFC7C74A}" dt="2022-03-24T16:16:37.301" v="5585"/>
          <ac:grpSpMkLst>
            <pc:docMk/>
            <pc:sldMk cId="3358149267" sldId="815"/>
            <ac:grpSpMk id="402" creationId="{F3E852CE-45C9-455E-A732-A181A3968B03}"/>
          </ac:grpSpMkLst>
        </pc:grpChg>
        <pc:grpChg chg="add mod">
          <ac:chgData name="Thomas" userId="575d030b64f4584e" providerId="LiveId" clId="{71734FF0-E7BD-4E37-AB70-FA70FFC7C74A}" dt="2022-03-24T16:16:37.301" v="5585"/>
          <ac:grpSpMkLst>
            <pc:docMk/>
            <pc:sldMk cId="3358149267" sldId="815"/>
            <ac:grpSpMk id="410" creationId="{79979314-BCAE-40E1-83B1-468938736764}"/>
          </ac:grpSpMkLst>
        </pc:grpChg>
        <pc:grpChg chg="add mod">
          <ac:chgData name="Thomas" userId="575d030b64f4584e" providerId="LiveId" clId="{71734FF0-E7BD-4E37-AB70-FA70FFC7C74A}" dt="2022-03-24T16:16:37.301" v="5585"/>
          <ac:grpSpMkLst>
            <pc:docMk/>
            <pc:sldMk cId="3358149267" sldId="815"/>
            <ac:grpSpMk id="413" creationId="{9475D6BA-C6D5-41DC-A8A1-8C42EFB2AC52}"/>
          </ac:grpSpMkLst>
        </pc:grpChg>
        <pc:grpChg chg="add mod">
          <ac:chgData name="Thomas" userId="575d030b64f4584e" providerId="LiveId" clId="{71734FF0-E7BD-4E37-AB70-FA70FFC7C74A}" dt="2022-03-24T16:16:37.301" v="5585"/>
          <ac:grpSpMkLst>
            <pc:docMk/>
            <pc:sldMk cId="3358149267" sldId="815"/>
            <ac:grpSpMk id="418" creationId="{59AD10ED-BD5D-421D-95D6-A633A460B0CA}"/>
          </ac:grpSpMkLst>
        </pc:grpChg>
        <pc:grpChg chg="add mod">
          <ac:chgData name="Thomas" userId="575d030b64f4584e" providerId="LiveId" clId="{71734FF0-E7BD-4E37-AB70-FA70FFC7C74A}" dt="2022-03-24T16:16:37.301" v="5585"/>
          <ac:grpSpMkLst>
            <pc:docMk/>
            <pc:sldMk cId="3358149267" sldId="815"/>
            <ac:grpSpMk id="423" creationId="{A7A1158A-9B4A-4F62-B03A-A48DF097588E}"/>
          </ac:grpSpMkLst>
        </pc:grpChg>
        <pc:grpChg chg="add mod">
          <ac:chgData name="Thomas" userId="575d030b64f4584e" providerId="LiveId" clId="{71734FF0-E7BD-4E37-AB70-FA70FFC7C74A}" dt="2022-03-24T16:16:37.301" v="5585"/>
          <ac:grpSpMkLst>
            <pc:docMk/>
            <pc:sldMk cId="3358149267" sldId="815"/>
            <ac:grpSpMk id="430" creationId="{BABD6D5E-A290-4846-A436-4D1058A2E46F}"/>
          </ac:grpSpMkLst>
        </pc:grpChg>
        <pc:grpChg chg="add mod">
          <ac:chgData name="Thomas" userId="575d030b64f4584e" providerId="LiveId" clId="{71734FF0-E7BD-4E37-AB70-FA70FFC7C74A}" dt="2022-03-24T16:16:37.301" v="5585"/>
          <ac:grpSpMkLst>
            <pc:docMk/>
            <pc:sldMk cId="3358149267" sldId="815"/>
            <ac:grpSpMk id="433" creationId="{6BFC1BA5-A637-4AA9-AB60-7EAC4D50C869}"/>
          </ac:grpSpMkLst>
        </pc:grpChg>
        <pc:grpChg chg="add mod">
          <ac:chgData name="Thomas" userId="575d030b64f4584e" providerId="LiveId" clId="{71734FF0-E7BD-4E37-AB70-FA70FFC7C74A}" dt="2022-03-24T16:16:37.301" v="5585"/>
          <ac:grpSpMkLst>
            <pc:docMk/>
            <pc:sldMk cId="3358149267" sldId="815"/>
            <ac:grpSpMk id="438" creationId="{A468B813-D551-43A0-981E-076E8040FE66}"/>
          </ac:grpSpMkLst>
        </pc:grpChg>
        <pc:grpChg chg="add mod">
          <ac:chgData name="Thomas" userId="575d030b64f4584e" providerId="LiveId" clId="{71734FF0-E7BD-4E37-AB70-FA70FFC7C74A}" dt="2022-03-24T16:16:37.301" v="5585"/>
          <ac:grpSpMkLst>
            <pc:docMk/>
            <pc:sldMk cId="3358149267" sldId="815"/>
            <ac:grpSpMk id="441" creationId="{127C6504-6582-42F7-AC44-E9A3013DCE7F}"/>
          </ac:grpSpMkLst>
        </pc:grpChg>
        <pc:grpChg chg="add mod">
          <ac:chgData name="Thomas" userId="575d030b64f4584e" providerId="LiveId" clId="{71734FF0-E7BD-4E37-AB70-FA70FFC7C74A}" dt="2022-03-24T16:16:37.301" v="5585"/>
          <ac:grpSpMkLst>
            <pc:docMk/>
            <pc:sldMk cId="3358149267" sldId="815"/>
            <ac:grpSpMk id="447" creationId="{2BFA692A-FDD0-40B7-BCF1-73A7C33A8F50}"/>
          </ac:grpSpMkLst>
        </pc:grpChg>
        <pc:grpChg chg="add mod">
          <ac:chgData name="Thomas" userId="575d030b64f4584e" providerId="LiveId" clId="{71734FF0-E7BD-4E37-AB70-FA70FFC7C74A}" dt="2022-03-24T16:16:37.301" v="5585"/>
          <ac:grpSpMkLst>
            <pc:docMk/>
            <pc:sldMk cId="3358149267" sldId="815"/>
            <ac:grpSpMk id="451" creationId="{52FE9BCD-88C8-478E-8739-67F8F8F8FF5D}"/>
          </ac:grpSpMkLst>
        </pc:grpChg>
        <pc:grpChg chg="add mod">
          <ac:chgData name="Thomas" userId="575d030b64f4584e" providerId="LiveId" clId="{71734FF0-E7BD-4E37-AB70-FA70FFC7C74A}" dt="2022-03-24T16:16:37.301" v="5585"/>
          <ac:grpSpMkLst>
            <pc:docMk/>
            <pc:sldMk cId="3358149267" sldId="815"/>
            <ac:grpSpMk id="454" creationId="{CD045BEB-74B3-4BE6-9C3C-A79AB12B4670}"/>
          </ac:grpSpMkLst>
        </pc:grpChg>
        <pc:grpChg chg="add mod">
          <ac:chgData name="Thomas" userId="575d030b64f4584e" providerId="LiveId" clId="{71734FF0-E7BD-4E37-AB70-FA70FFC7C74A}" dt="2022-03-24T16:16:37.301" v="5585"/>
          <ac:grpSpMkLst>
            <pc:docMk/>
            <pc:sldMk cId="3358149267" sldId="815"/>
            <ac:grpSpMk id="459" creationId="{C9A549E8-8607-4B7E-9B72-7F4593ECC936}"/>
          </ac:grpSpMkLst>
        </pc:grpChg>
        <pc:grpChg chg="add mod">
          <ac:chgData name="Thomas" userId="575d030b64f4584e" providerId="LiveId" clId="{71734FF0-E7BD-4E37-AB70-FA70FFC7C74A}" dt="2022-03-24T16:16:37.301" v="5585"/>
          <ac:grpSpMkLst>
            <pc:docMk/>
            <pc:sldMk cId="3358149267" sldId="815"/>
            <ac:grpSpMk id="467" creationId="{8E9C8AD3-3AFE-4CFA-8BA1-FF1805785EFA}"/>
          </ac:grpSpMkLst>
        </pc:grpChg>
        <pc:grpChg chg="add mod">
          <ac:chgData name="Thomas" userId="575d030b64f4584e" providerId="LiveId" clId="{71734FF0-E7BD-4E37-AB70-FA70FFC7C74A}" dt="2022-03-24T16:16:37.301" v="5585"/>
          <ac:grpSpMkLst>
            <pc:docMk/>
            <pc:sldMk cId="3358149267" sldId="815"/>
            <ac:grpSpMk id="471" creationId="{35BA5CB5-E7B8-4826-A30C-AB3967C3D274}"/>
          </ac:grpSpMkLst>
        </pc:grpChg>
        <pc:grpChg chg="add mod">
          <ac:chgData name="Thomas" userId="575d030b64f4584e" providerId="LiveId" clId="{71734FF0-E7BD-4E37-AB70-FA70FFC7C74A}" dt="2022-03-24T16:16:37.301" v="5585"/>
          <ac:grpSpMkLst>
            <pc:docMk/>
            <pc:sldMk cId="3358149267" sldId="815"/>
            <ac:grpSpMk id="481" creationId="{DCE46D34-6283-403D-9D4F-E4EC053F17A9}"/>
          </ac:grpSpMkLst>
        </pc:grpChg>
        <pc:grpChg chg="add mod">
          <ac:chgData name="Thomas" userId="575d030b64f4584e" providerId="LiveId" clId="{71734FF0-E7BD-4E37-AB70-FA70FFC7C74A}" dt="2022-03-24T16:16:37.301" v="5585"/>
          <ac:grpSpMkLst>
            <pc:docMk/>
            <pc:sldMk cId="3358149267" sldId="815"/>
            <ac:grpSpMk id="485" creationId="{2A0A38D0-B76E-44C6-9ABA-BF3FA380DBD8}"/>
          </ac:grpSpMkLst>
        </pc:grpChg>
        <pc:grpChg chg="add mod">
          <ac:chgData name="Thomas" userId="575d030b64f4584e" providerId="LiveId" clId="{71734FF0-E7BD-4E37-AB70-FA70FFC7C74A}" dt="2022-03-24T16:16:37.301" v="5585"/>
          <ac:grpSpMkLst>
            <pc:docMk/>
            <pc:sldMk cId="3358149267" sldId="815"/>
            <ac:grpSpMk id="491" creationId="{67D2BFD3-FE5E-4A53-A6D3-C7AEC13B0F90}"/>
          </ac:grpSpMkLst>
        </pc:grpChg>
        <pc:grpChg chg="add mod">
          <ac:chgData name="Thomas" userId="575d030b64f4584e" providerId="LiveId" clId="{71734FF0-E7BD-4E37-AB70-FA70FFC7C74A}" dt="2022-03-24T16:16:37.301" v="5585"/>
          <ac:grpSpMkLst>
            <pc:docMk/>
            <pc:sldMk cId="3358149267" sldId="815"/>
            <ac:grpSpMk id="494" creationId="{91BDC057-CFAD-4D65-AC51-5D9FD63C228F}"/>
          </ac:grpSpMkLst>
        </pc:grpChg>
        <pc:grpChg chg="add mod">
          <ac:chgData name="Thomas" userId="575d030b64f4584e" providerId="LiveId" clId="{71734FF0-E7BD-4E37-AB70-FA70FFC7C74A}" dt="2022-03-24T16:16:37.301" v="5585"/>
          <ac:grpSpMkLst>
            <pc:docMk/>
            <pc:sldMk cId="3358149267" sldId="815"/>
            <ac:grpSpMk id="499" creationId="{B49C2C67-E9C0-4B3D-ABE0-FC6C2C95E1B8}"/>
          </ac:grpSpMkLst>
        </pc:grpChg>
        <pc:grpChg chg="add mod">
          <ac:chgData name="Thomas" userId="575d030b64f4584e" providerId="LiveId" clId="{71734FF0-E7BD-4E37-AB70-FA70FFC7C74A}" dt="2022-03-24T16:16:37.301" v="5585"/>
          <ac:grpSpMkLst>
            <pc:docMk/>
            <pc:sldMk cId="3358149267" sldId="815"/>
            <ac:grpSpMk id="503" creationId="{AF203239-7EBD-4BD1-8162-8F91D8C4A8CC}"/>
          </ac:grpSpMkLst>
        </pc:grpChg>
        <pc:grpChg chg="add mod">
          <ac:chgData name="Thomas" userId="575d030b64f4584e" providerId="LiveId" clId="{71734FF0-E7BD-4E37-AB70-FA70FFC7C74A}" dt="2022-03-24T16:16:37.301" v="5585"/>
          <ac:grpSpMkLst>
            <pc:docMk/>
            <pc:sldMk cId="3358149267" sldId="815"/>
            <ac:grpSpMk id="506" creationId="{75335A2A-653A-4691-AEFD-84D5C89C8754}"/>
          </ac:grpSpMkLst>
        </pc:grpChg>
        <pc:grpChg chg="add mod">
          <ac:chgData name="Thomas" userId="575d030b64f4584e" providerId="LiveId" clId="{71734FF0-E7BD-4E37-AB70-FA70FFC7C74A}" dt="2022-03-24T16:16:37.301" v="5585"/>
          <ac:grpSpMkLst>
            <pc:docMk/>
            <pc:sldMk cId="3358149267" sldId="815"/>
            <ac:grpSpMk id="510" creationId="{E87BC377-096B-4AED-8603-57680286E9F6}"/>
          </ac:grpSpMkLst>
        </pc:grpChg>
        <pc:grpChg chg="add mod">
          <ac:chgData name="Thomas" userId="575d030b64f4584e" providerId="LiveId" clId="{71734FF0-E7BD-4E37-AB70-FA70FFC7C74A}" dt="2022-03-24T16:16:37.301" v="5585"/>
          <ac:grpSpMkLst>
            <pc:docMk/>
            <pc:sldMk cId="3358149267" sldId="815"/>
            <ac:grpSpMk id="513" creationId="{1C811E65-F104-40F8-89A5-D9487DCB322B}"/>
          </ac:grpSpMkLst>
        </pc:grpChg>
        <pc:grpChg chg="add mod">
          <ac:chgData name="Thomas" userId="575d030b64f4584e" providerId="LiveId" clId="{71734FF0-E7BD-4E37-AB70-FA70FFC7C74A}" dt="2022-03-24T16:16:37.301" v="5585"/>
          <ac:grpSpMkLst>
            <pc:docMk/>
            <pc:sldMk cId="3358149267" sldId="815"/>
            <ac:grpSpMk id="518" creationId="{366F2BAD-2735-4F8D-BD58-0D0A8AF9AC3D}"/>
          </ac:grpSpMkLst>
        </pc:grpChg>
        <pc:grpChg chg="add mod">
          <ac:chgData name="Thomas" userId="575d030b64f4584e" providerId="LiveId" clId="{71734FF0-E7BD-4E37-AB70-FA70FFC7C74A}" dt="2022-03-24T16:16:37.301" v="5585"/>
          <ac:grpSpMkLst>
            <pc:docMk/>
            <pc:sldMk cId="3358149267" sldId="815"/>
            <ac:grpSpMk id="521" creationId="{1CBD9C44-D15B-426E-A289-6349C8F823AA}"/>
          </ac:grpSpMkLst>
        </pc:grpChg>
        <pc:grpChg chg="add mod">
          <ac:chgData name="Thomas" userId="575d030b64f4584e" providerId="LiveId" clId="{71734FF0-E7BD-4E37-AB70-FA70FFC7C74A}" dt="2022-03-24T16:16:37.301" v="5585"/>
          <ac:grpSpMkLst>
            <pc:docMk/>
            <pc:sldMk cId="3358149267" sldId="815"/>
            <ac:grpSpMk id="527" creationId="{0C5ECD93-A291-484A-BDD1-F2F6FBEF2148}"/>
          </ac:grpSpMkLst>
        </pc:grpChg>
        <pc:grpChg chg="add mod">
          <ac:chgData name="Thomas" userId="575d030b64f4584e" providerId="LiveId" clId="{71734FF0-E7BD-4E37-AB70-FA70FFC7C74A}" dt="2022-03-24T16:16:37.301" v="5585"/>
          <ac:grpSpMkLst>
            <pc:docMk/>
            <pc:sldMk cId="3358149267" sldId="815"/>
            <ac:grpSpMk id="530" creationId="{F16F4F1D-8B38-4C1F-AF28-0D963EB715D5}"/>
          </ac:grpSpMkLst>
        </pc:grpChg>
        <pc:grpChg chg="add mod">
          <ac:chgData name="Thomas" userId="575d030b64f4584e" providerId="LiveId" clId="{71734FF0-E7BD-4E37-AB70-FA70FFC7C74A}" dt="2022-03-24T16:16:37.301" v="5585"/>
          <ac:grpSpMkLst>
            <pc:docMk/>
            <pc:sldMk cId="3358149267" sldId="815"/>
            <ac:grpSpMk id="540" creationId="{9001283A-4506-4502-95C2-C07D91614E4F}"/>
          </ac:grpSpMkLst>
        </pc:grpChg>
        <pc:grpChg chg="add mod">
          <ac:chgData name="Thomas" userId="575d030b64f4584e" providerId="LiveId" clId="{71734FF0-E7BD-4E37-AB70-FA70FFC7C74A}" dt="2022-03-24T16:16:37.301" v="5585"/>
          <ac:grpSpMkLst>
            <pc:docMk/>
            <pc:sldMk cId="3358149267" sldId="815"/>
            <ac:grpSpMk id="544" creationId="{60DDB992-DFE9-4D02-93E1-8A603A8887DD}"/>
          </ac:grpSpMkLst>
        </pc:grpChg>
        <pc:grpChg chg="add mod">
          <ac:chgData name="Thomas" userId="575d030b64f4584e" providerId="LiveId" clId="{71734FF0-E7BD-4E37-AB70-FA70FFC7C74A}" dt="2022-03-24T16:16:37.301" v="5585"/>
          <ac:grpSpMkLst>
            <pc:docMk/>
            <pc:sldMk cId="3358149267" sldId="815"/>
            <ac:grpSpMk id="548" creationId="{0DEC5292-4075-496F-8577-DF7CAECA33E7}"/>
          </ac:grpSpMkLst>
        </pc:grpChg>
        <pc:grpChg chg="add mod">
          <ac:chgData name="Thomas" userId="575d030b64f4584e" providerId="LiveId" clId="{71734FF0-E7BD-4E37-AB70-FA70FFC7C74A}" dt="2022-03-24T16:16:37.301" v="5585"/>
          <ac:grpSpMkLst>
            <pc:docMk/>
            <pc:sldMk cId="3358149267" sldId="815"/>
            <ac:grpSpMk id="554" creationId="{D6050C94-1531-4864-B819-4C54C0227028}"/>
          </ac:grpSpMkLst>
        </pc:grpChg>
        <pc:grpChg chg="add mod">
          <ac:chgData name="Thomas" userId="575d030b64f4584e" providerId="LiveId" clId="{71734FF0-E7BD-4E37-AB70-FA70FFC7C74A}" dt="2022-03-24T16:16:37.301" v="5585"/>
          <ac:grpSpMkLst>
            <pc:docMk/>
            <pc:sldMk cId="3358149267" sldId="815"/>
            <ac:grpSpMk id="559" creationId="{2D0762F6-5BCE-4E94-9F44-0EC9EA833E13}"/>
          </ac:grpSpMkLst>
        </pc:grpChg>
        <pc:grpChg chg="add mod">
          <ac:chgData name="Thomas" userId="575d030b64f4584e" providerId="LiveId" clId="{71734FF0-E7BD-4E37-AB70-FA70FFC7C74A}" dt="2022-03-24T16:16:37.301" v="5585"/>
          <ac:grpSpMkLst>
            <pc:docMk/>
            <pc:sldMk cId="3358149267" sldId="815"/>
            <ac:grpSpMk id="569" creationId="{1E0F85FC-D2A0-4D36-B3E3-82DE73D00A18}"/>
          </ac:grpSpMkLst>
        </pc:grpChg>
        <pc:grpChg chg="del">
          <ac:chgData name="Thomas" userId="575d030b64f4584e" providerId="LiveId" clId="{71734FF0-E7BD-4E37-AB70-FA70FFC7C74A}" dt="2022-03-24T16:16:29.706" v="5584" actId="478"/>
          <ac:grpSpMkLst>
            <pc:docMk/>
            <pc:sldMk cId="3358149267" sldId="815"/>
            <ac:grpSpMk id="629" creationId="{0EE04AF5-717D-41CD-8E7F-B84FEB91E14B}"/>
          </ac:grpSpMkLst>
        </pc:grpChg>
        <pc:grpChg chg="del">
          <ac:chgData name="Thomas" userId="575d030b64f4584e" providerId="LiveId" clId="{71734FF0-E7BD-4E37-AB70-FA70FFC7C74A}" dt="2022-03-24T16:16:29.706" v="5584" actId="478"/>
          <ac:grpSpMkLst>
            <pc:docMk/>
            <pc:sldMk cId="3358149267" sldId="815"/>
            <ac:grpSpMk id="642" creationId="{BC82B224-A814-487A-A04C-66439B6B4DA3}"/>
          </ac:grpSpMkLst>
        </pc:grpChg>
        <pc:grpChg chg="del">
          <ac:chgData name="Thomas" userId="575d030b64f4584e" providerId="LiveId" clId="{71734FF0-E7BD-4E37-AB70-FA70FFC7C74A}" dt="2022-03-24T16:16:29.706" v="5584" actId="478"/>
          <ac:grpSpMkLst>
            <pc:docMk/>
            <pc:sldMk cId="3358149267" sldId="815"/>
            <ac:grpSpMk id="651" creationId="{C9B34260-304B-4EDB-AB05-858BEDC98AFC}"/>
          </ac:grpSpMkLst>
        </pc:grpChg>
        <pc:grpChg chg="del">
          <ac:chgData name="Thomas" userId="575d030b64f4584e" providerId="LiveId" clId="{71734FF0-E7BD-4E37-AB70-FA70FFC7C74A}" dt="2022-03-24T16:16:29.706" v="5584" actId="478"/>
          <ac:grpSpMkLst>
            <pc:docMk/>
            <pc:sldMk cId="3358149267" sldId="815"/>
            <ac:grpSpMk id="657" creationId="{095C10D7-F602-4ACB-A8FE-E779734266BE}"/>
          </ac:grpSpMkLst>
        </pc:grpChg>
        <pc:grpChg chg="del">
          <ac:chgData name="Thomas" userId="575d030b64f4584e" providerId="LiveId" clId="{71734FF0-E7BD-4E37-AB70-FA70FFC7C74A}" dt="2022-03-24T16:16:29.706" v="5584" actId="478"/>
          <ac:grpSpMkLst>
            <pc:docMk/>
            <pc:sldMk cId="3358149267" sldId="815"/>
            <ac:grpSpMk id="663" creationId="{9DCEB605-E509-4DF0-9F48-CDCDC476DF8E}"/>
          </ac:grpSpMkLst>
        </pc:grpChg>
        <pc:grpChg chg="del">
          <ac:chgData name="Thomas" userId="575d030b64f4584e" providerId="LiveId" clId="{71734FF0-E7BD-4E37-AB70-FA70FFC7C74A}" dt="2022-03-24T16:16:29.706" v="5584" actId="478"/>
          <ac:grpSpMkLst>
            <pc:docMk/>
            <pc:sldMk cId="3358149267" sldId="815"/>
            <ac:grpSpMk id="670" creationId="{5B4C22BF-C68B-4BDB-BA1B-7ACFF7024BCE}"/>
          </ac:grpSpMkLst>
        </pc:grpChg>
        <pc:grpChg chg="del">
          <ac:chgData name="Thomas" userId="575d030b64f4584e" providerId="LiveId" clId="{71734FF0-E7BD-4E37-AB70-FA70FFC7C74A}" dt="2022-03-24T16:16:29.706" v="5584" actId="478"/>
          <ac:grpSpMkLst>
            <pc:docMk/>
            <pc:sldMk cId="3358149267" sldId="815"/>
            <ac:grpSpMk id="674" creationId="{165506F3-9664-4897-8D55-88A58FF1D5C2}"/>
          </ac:grpSpMkLst>
        </pc:grpChg>
        <pc:grpChg chg="del">
          <ac:chgData name="Thomas" userId="575d030b64f4584e" providerId="LiveId" clId="{71734FF0-E7BD-4E37-AB70-FA70FFC7C74A}" dt="2022-03-24T16:16:29.706" v="5584" actId="478"/>
          <ac:grpSpMkLst>
            <pc:docMk/>
            <pc:sldMk cId="3358149267" sldId="815"/>
            <ac:grpSpMk id="678" creationId="{E3758BBB-3BCA-4787-9681-709827B5395F}"/>
          </ac:grpSpMkLst>
        </pc:grpChg>
        <pc:grpChg chg="del">
          <ac:chgData name="Thomas" userId="575d030b64f4584e" providerId="LiveId" clId="{71734FF0-E7BD-4E37-AB70-FA70FFC7C74A}" dt="2022-03-24T16:16:29.706" v="5584" actId="478"/>
          <ac:grpSpMkLst>
            <pc:docMk/>
            <pc:sldMk cId="3358149267" sldId="815"/>
            <ac:grpSpMk id="683" creationId="{8146657E-DC2F-4EE9-80F0-3277116D1E79}"/>
          </ac:grpSpMkLst>
        </pc:grpChg>
        <pc:grpChg chg="del">
          <ac:chgData name="Thomas" userId="575d030b64f4584e" providerId="LiveId" clId="{71734FF0-E7BD-4E37-AB70-FA70FFC7C74A}" dt="2022-03-24T16:16:29.706" v="5584" actId="478"/>
          <ac:grpSpMkLst>
            <pc:docMk/>
            <pc:sldMk cId="3358149267" sldId="815"/>
            <ac:grpSpMk id="687" creationId="{B92C0796-639F-45BE-B523-8489CA392359}"/>
          </ac:grpSpMkLst>
        </pc:grpChg>
        <pc:grpChg chg="del">
          <ac:chgData name="Thomas" userId="575d030b64f4584e" providerId="LiveId" clId="{71734FF0-E7BD-4E37-AB70-FA70FFC7C74A}" dt="2022-03-24T16:16:29.706" v="5584" actId="478"/>
          <ac:grpSpMkLst>
            <pc:docMk/>
            <pc:sldMk cId="3358149267" sldId="815"/>
            <ac:grpSpMk id="693" creationId="{2C279723-7558-454A-B8DB-21A1F3C96732}"/>
          </ac:grpSpMkLst>
        </pc:grpChg>
        <pc:grpChg chg="del">
          <ac:chgData name="Thomas" userId="575d030b64f4584e" providerId="LiveId" clId="{71734FF0-E7BD-4E37-AB70-FA70FFC7C74A}" dt="2022-03-24T16:16:29.706" v="5584" actId="478"/>
          <ac:grpSpMkLst>
            <pc:docMk/>
            <pc:sldMk cId="3358149267" sldId="815"/>
            <ac:grpSpMk id="696" creationId="{3C1E19E9-7FB2-4A6C-9457-85DEAD5B573B}"/>
          </ac:grpSpMkLst>
        </pc:grpChg>
        <pc:grpChg chg="del">
          <ac:chgData name="Thomas" userId="575d030b64f4584e" providerId="LiveId" clId="{71734FF0-E7BD-4E37-AB70-FA70FFC7C74A}" dt="2022-03-24T16:16:29.706" v="5584" actId="478"/>
          <ac:grpSpMkLst>
            <pc:docMk/>
            <pc:sldMk cId="3358149267" sldId="815"/>
            <ac:grpSpMk id="699" creationId="{CC361902-D425-4041-A286-0B35F8A24E96}"/>
          </ac:grpSpMkLst>
        </pc:grpChg>
        <pc:grpChg chg="del">
          <ac:chgData name="Thomas" userId="575d030b64f4584e" providerId="LiveId" clId="{71734FF0-E7BD-4E37-AB70-FA70FFC7C74A}" dt="2022-03-24T16:16:29.706" v="5584" actId="478"/>
          <ac:grpSpMkLst>
            <pc:docMk/>
            <pc:sldMk cId="3358149267" sldId="815"/>
            <ac:grpSpMk id="704" creationId="{B6B0060F-E013-4D41-ACA0-3491C318D66B}"/>
          </ac:grpSpMkLst>
        </pc:grpChg>
        <pc:grpChg chg="del">
          <ac:chgData name="Thomas" userId="575d030b64f4584e" providerId="LiveId" clId="{71734FF0-E7BD-4E37-AB70-FA70FFC7C74A}" dt="2022-03-24T16:16:29.706" v="5584" actId="478"/>
          <ac:grpSpMkLst>
            <pc:docMk/>
            <pc:sldMk cId="3358149267" sldId="815"/>
            <ac:grpSpMk id="712" creationId="{28AAAEC0-F939-42B5-A684-84EEBB45E898}"/>
          </ac:grpSpMkLst>
        </pc:grpChg>
        <pc:grpChg chg="del">
          <ac:chgData name="Thomas" userId="575d030b64f4584e" providerId="LiveId" clId="{71734FF0-E7BD-4E37-AB70-FA70FFC7C74A}" dt="2022-03-24T16:16:29.706" v="5584" actId="478"/>
          <ac:grpSpMkLst>
            <pc:docMk/>
            <pc:sldMk cId="3358149267" sldId="815"/>
            <ac:grpSpMk id="717" creationId="{3D892852-144D-4DDE-A68F-7FB64F4F2153}"/>
          </ac:grpSpMkLst>
        </pc:grpChg>
        <pc:grpChg chg="del">
          <ac:chgData name="Thomas" userId="575d030b64f4584e" providerId="LiveId" clId="{71734FF0-E7BD-4E37-AB70-FA70FFC7C74A}" dt="2022-03-24T16:16:29.706" v="5584" actId="478"/>
          <ac:grpSpMkLst>
            <pc:docMk/>
            <pc:sldMk cId="3358149267" sldId="815"/>
            <ac:grpSpMk id="720" creationId="{14369264-77C2-45C6-B092-1D728EB1CB22}"/>
          </ac:grpSpMkLst>
        </pc:grpChg>
        <pc:grpChg chg="del">
          <ac:chgData name="Thomas" userId="575d030b64f4584e" providerId="LiveId" clId="{71734FF0-E7BD-4E37-AB70-FA70FFC7C74A}" dt="2022-03-24T16:16:29.706" v="5584" actId="478"/>
          <ac:grpSpMkLst>
            <pc:docMk/>
            <pc:sldMk cId="3358149267" sldId="815"/>
            <ac:grpSpMk id="724" creationId="{B3BC7D22-CA64-4EE8-B7B4-B1C743231A0E}"/>
          </ac:grpSpMkLst>
        </pc:grpChg>
        <pc:grpChg chg="del">
          <ac:chgData name="Thomas" userId="575d030b64f4584e" providerId="LiveId" clId="{71734FF0-E7BD-4E37-AB70-FA70FFC7C74A}" dt="2022-03-24T16:16:29.706" v="5584" actId="478"/>
          <ac:grpSpMkLst>
            <pc:docMk/>
            <pc:sldMk cId="3358149267" sldId="815"/>
            <ac:grpSpMk id="732" creationId="{4B16093F-6D5E-4AFA-96B6-72B22727C30C}"/>
          </ac:grpSpMkLst>
        </pc:grpChg>
        <pc:grpChg chg="del">
          <ac:chgData name="Thomas" userId="575d030b64f4584e" providerId="LiveId" clId="{71734FF0-E7BD-4E37-AB70-FA70FFC7C74A}" dt="2022-03-24T16:16:29.706" v="5584" actId="478"/>
          <ac:grpSpMkLst>
            <pc:docMk/>
            <pc:sldMk cId="3358149267" sldId="815"/>
            <ac:grpSpMk id="738" creationId="{509411F4-D299-44FB-BBFF-0BAF9F9A526B}"/>
          </ac:grpSpMkLst>
        </pc:grpChg>
        <pc:grpChg chg="del">
          <ac:chgData name="Thomas" userId="575d030b64f4584e" providerId="LiveId" clId="{71734FF0-E7BD-4E37-AB70-FA70FFC7C74A}" dt="2022-03-24T16:16:29.706" v="5584" actId="478"/>
          <ac:grpSpMkLst>
            <pc:docMk/>
            <pc:sldMk cId="3358149267" sldId="815"/>
            <ac:grpSpMk id="744" creationId="{B07F06DD-025B-45D0-A86B-577D454DAD23}"/>
          </ac:grpSpMkLst>
        </pc:grpChg>
        <pc:grpChg chg="del">
          <ac:chgData name="Thomas" userId="575d030b64f4584e" providerId="LiveId" clId="{71734FF0-E7BD-4E37-AB70-FA70FFC7C74A}" dt="2022-03-24T16:16:29.706" v="5584" actId="478"/>
          <ac:grpSpMkLst>
            <pc:docMk/>
            <pc:sldMk cId="3358149267" sldId="815"/>
            <ac:grpSpMk id="752" creationId="{A32C0BC5-BED8-4601-9901-293104B4711F}"/>
          </ac:grpSpMkLst>
        </pc:grpChg>
        <pc:grpChg chg="del">
          <ac:chgData name="Thomas" userId="575d030b64f4584e" providerId="LiveId" clId="{71734FF0-E7BD-4E37-AB70-FA70FFC7C74A}" dt="2022-03-24T16:16:29.706" v="5584" actId="478"/>
          <ac:grpSpMkLst>
            <pc:docMk/>
            <pc:sldMk cId="3358149267" sldId="815"/>
            <ac:grpSpMk id="760" creationId="{01F5F79D-2C2D-412C-B016-F28B078257B9}"/>
          </ac:grpSpMkLst>
        </pc:grpChg>
        <pc:grpChg chg="del">
          <ac:chgData name="Thomas" userId="575d030b64f4584e" providerId="LiveId" clId="{71734FF0-E7BD-4E37-AB70-FA70FFC7C74A}" dt="2022-03-24T16:16:29.706" v="5584" actId="478"/>
          <ac:grpSpMkLst>
            <pc:docMk/>
            <pc:sldMk cId="3358149267" sldId="815"/>
            <ac:grpSpMk id="766" creationId="{FC73737E-98BC-4E0F-B35D-A8DFB000B1BF}"/>
          </ac:grpSpMkLst>
        </pc:grpChg>
        <pc:grpChg chg="del">
          <ac:chgData name="Thomas" userId="575d030b64f4584e" providerId="LiveId" clId="{71734FF0-E7BD-4E37-AB70-FA70FFC7C74A}" dt="2022-03-24T16:16:29.706" v="5584" actId="478"/>
          <ac:grpSpMkLst>
            <pc:docMk/>
            <pc:sldMk cId="3358149267" sldId="815"/>
            <ac:grpSpMk id="772" creationId="{D0891DEE-731E-4D73-A3AB-42862E1CFD28}"/>
          </ac:grpSpMkLst>
        </pc:grpChg>
        <pc:grpChg chg="del">
          <ac:chgData name="Thomas" userId="575d030b64f4584e" providerId="LiveId" clId="{71734FF0-E7BD-4E37-AB70-FA70FFC7C74A}" dt="2022-03-24T16:16:29.706" v="5584" actId="478"/>
          <ac:grpSpMkLst>
            <pc:docMk/>
            <pc:sldMk cId="3358149267" sldId="815"/>
            <ac:grpSpMk id="776" creationId="{75114C7C-3AD2-4380-8468-DDCD87B33221}"/>
          </ac:grpSpMkLst>
        </pc:grpChg>
        <pc:grpChg chg="del">
          <ac:chgData name="Thomas" userId="575d030b64f4584e" providerId="LiveId" clId="{71734FF0-E7BD-4E37-AB70-FA70FFC7C74A}" dt="2022-03-24T16:16:29.706" v="5584" actId="478"/>
          <ac:grpSpMkLst>
            <pc:docMk/>
            <pc:sldMk cId="3358149267" sldId="815"/>
            <ac:grpSpMk id="780" creationId="{0794DA0B-AA3F-44EF-9B90-2DA9BA58B11F}"/>
          </ac:grpSpMkLst>
        </pc:grpChg>
        <pc:grpChg chg="del">
          <ac:chgData name="Thomas" userId="575d030b64f4584e" providerId="LiveId" clId="{71734FF0-E7BD-4E37-AB70-FA70FFC7C74A}" dt="2022-03-24T16:16:29.706" v="5584" actId="478"/>
          <ac:grpSpMkLst>
            <pc:docMk/>
            <pc:sldMk cId="3358149267" sldId="815"/>
            <ac:grpSpMk id="784" creationId="{19DF1C52-3CC5-4F4E-A79D-347CE59CCDC2}"/>
          </ac:grpSpMkLst>
        </pc:grpChg>
        <pc:grpChg chg="del">
          <ac:chgData name="Thomas" userId="575d030b64f4584e" providerId="LiveId" clId="{71734FF0-E7BD-4E37-AB70-FA70FFC7C74A}" dt="2022-03-24T16:16:29.706" v="5584" actId="478"/>
          <ac:grpSpMkLst>
            <pc:docMk/>
            <pc:sldMk cId="3358149267" sldId="815"/>
            <ac:grpSpMk id="788" creationId="{9BB544BD-3AC2-42D4-A13E-436F7ED16D6F}"/>
          </ac:grpSpMkLst>
        </pc:grpChg>
      </pc:sldChg>
      <pc:sldChg chg="addSp delSp modSp add mod">
        <pc:chgData name="Thomas" userId="575d030b64f4584e" providerId="LiveId" clId="{71734FF0-E7BD-4E37-AB70-FA70FFC7C74A}" dt="2022-03-24T16:16:56.384" v="5606" actId="20577"/>
        <pc:sldMkLst>
          <pc:docMk/>
          <pc:sldMk cId="2947360698" sldId="816"/>
        </pc:sldMkLst>
        <pc:spChg chg="del">
          <ac:chgData name="Thomas" userId="575d030b64f4584e" providerId="LiveId" clId="{71734FF0-E7BD-4E37-AB70-FA70FFC7C74A}" dt="2022-03-24T16:16:50.428" v="5592" actId="478"/>
          <ac:spMkLst>
            <pc:docMk/>
            <pc:sldMk cId="2947360698" sldId="816"/>
            <ac:spMk id="177" creationId="{C1386AF4-7E07-451D-B71B-9517AC21B0FA}"/>
          </ac:spMkLst>
        </pc:spChg>
        <pc:spChg chg="del">
          <ac:chgData name="Thomas" userId="575d030b64f4584e" providerId="LiveId" clId="{71734FF0-E7BD-4E37-AB70-FA70FFC7C74A}" dt="2022-03-24T16:16:50.428" v="5592" actId="478"/>
          <ac:spMkLst>
            <pc:docMk/>
            <pc:sldMk cId="2947360698" sldId="816"/>
            <ac:spMk id="202" creationId="{E44265A3-7897-40FC-ADA9-37840D181A65}"/>
          </ac:spMkLst>
        </pc:spChg>
        <pc:spChg chg="del">
          <ac:chgData name="Thomas" userId="575d030b64f4584e" providerId="LiveId" clId="{71734FF0-E7BD-4E37-AB70-FA70FFC7C74A}" dt="2022-03-24T16:16:50.428" v="5592" actId="478"/>
          <ac:spMkLst>
            <pc:docMk/>
            <pc:sldMk cId="2947360698" sldId="816"/>
            <ac:spMk id="206" creationId="{10C61BAE-C321-4CBC-89BE-87FBF8D9A242}"/>
          </ac:spMkLst>
        </pc:spChg>
        <pc:spChg chg="del">
          <ac:chgData name="Thomas" userId="575d030b64f4584e" providerId="LiveId" clId="{71734FF0-E7BD-4E37-AB70-FA70FFC7C74A}" dt="2022-03-24T16:16:50.428" v="5592" actId="478"/>
          <ac:spMkLst>
            <pc:docMk/>
            <pc:sldMk cId="2947360698" sldId="816"/>
            <ac:spMk id="214" creationId="{90064962-4860-49BB-BE1E-DD7E8AF25FC3}"/>
          </ac:spMkLst>
        </pc:spChg>
        <pc:spChg chg="del">
          <ac:chgData name="Thomas" userId="575d030b64f4584e" providerId="LiveId" clId="{71734FF0-E7BD-4E37-AB70-FA70FFC7C74A}" dt="2022-03-24T16:16:50.428" v="5592" actId="478"/>
          <ac:spMkLst>
            <pc:docMk/>
            <pc:sldMk cId="2947360698" sldId="816"/>
            <ac:spMk id="231" creationId="{B648DB74-243A-4B61-B133-3B5EE77B82EA}"/>
          </ac:spMkLst>
        </pc:spChg>
        <pc:spChg chg="del">
          <ac:chgData name="Thomas" userId="575d030b64f4584e" providerId="LiveId" clId="{71734FF0-E7BD-4E37-AB70-FA70FFC7C74A}" dt="2022-03-24T16:16:50.428" v="5592" actId="478"/>
          <ac:spMkLst>
            <pc:docMk/>
            <pc:sldMk cId="2947360698" sldId="816"/>
            <ac:spMk id="256" creationId="{30D4F5B9-B6C1-4125-BA27-4B88222D9FCA}"/>
          </ac:spMkLst>
        </pc:spChg>
        <pc:spChg chg="del">
          <ac:chgData name="Thomas" userId="575d030b64f4584e" providerId="LiveId" clId="{71734FF0-E7BD-4E37-AB70-FA70FFC7C74A}" dt="2022-03-24T16:16:50.428" v="5592" actId="478"/>
          <ac:spMkLst>
            <pc:docMk/>
            <pc:sldMk cId="2947360698" sldId="816"/>
            <ac:spMk id="257" creationId="{34BA1F2A-9942-416E-8BE3-C4CA057B257B}"/>
          </ac:spMkLst>
        </pc:spChg>
        <pc:spChg chg="del">
          <ac:chgData name="Thomas" userId="575d030b64f4584e" providerId="LiveId" clId="{71734FF0-E7BD-4E37-AB70-FA70FFC7C74A}" dt="2022-03-24T16:16:50.428" v="5592" actId="478"/>
          <ac:spMkLst>
            <pc:docMk/>
            <pc:sldMk cId="2947360698" sldId="816"/>
            <ac:spMk id="262" creationId="{812FC1B4-F18C-4830-944E-335799A44604}"/>
          </ac:spMkLst>
        </pc:spChg>
        <pc:spChg chg="del">
          <ac:chgData name="Thomas" userId="575d030b64f4584e" providerId="LiveId" clId="{71734FF0-E7BD-4E37-AB70-FA70FFC7C74A}" dt="2022-03-24T16:16:50.428" v="5592" actId="478"/>
          <ac:spMkLst>
            <pc:docMk/>
            <pc:sldMk cId="2947360698" sldId="816"/>
            <ac:spMk id="290" creationId="{D5633DA7-0EB8-4EBA-94B8-4DE62DA7865E}"/>
          </ac:spMkLst>
        </pc:spChg>
        <pc:spChg chg="del">
          <ac:chgData name="Thomas" userId="575d030b64f4584e" providerId="LiveId" clId="{71734FF0-E7BD-4E37-AB70-FA70FFC7C74A}" dt="2022-03-24T16:16:50.428" v="5592" actId="478"/>
          <ac:spMkLst>
            <pc:docMk/>
            <pc:sldMk cId="2947360698" sldId="816"/>
            <ac:spMk id="291" creationId="{8B42475D-B0E2-4444-B1DB-FA736E33EAD5}"/>
          </ac:spMkLst>
        </pc:spChg>
        <pc:spChg chg="del">
          <ac:chgData name="Thomas" userId="575d030b64f4584e" providerId="LiveId" clId="{71734FF0-E7BD-4E37-AB70-FA70FFC7C74A}" dt="2022-03-24T16:16:50.428" v="5592" actId="478"/>
          <ac:spMkLst>
            <pc:docMk/>
            <pc:sldMk cId="2947360698" sldId="816"/>
            <ac:spMk id="295" creationId="{6BE52FA1-B137-40E5-B485-C1D11DE60872}"/>
          </ac:spMkLst>
        </pc:spChg>
        <pc:spChg chg="del">
          <ac:chgData name="Thomas" userId="575d030b64f4584e" providerId="LiveId" clId="{71734FF0-E7BD-4E37-AB70-FA70FFC7C74A}" dt="2022-03-24T16:16:50.428" v="5592" actId="478"/>
          <ac:spMkLst>
            <pc:docMk/>
            <pc:sldMk cId="2947360698" sldId="816"/>
            <ac:spMk id="296" creationId="{F9E216EB-6020-4345-9703-6F4E2E8B5F4B}"/>
          </ac:spMkLst>
        </pc:spChg>
        <pc:spChg chg="del">
          <ac:chgData name="Thomas" userId="575d030b64f4584e" providerId="LiveId" clId="{71734FF0-E7BD-4E37-AB70-FA70FFC7C74A}" dt="2022-03-24T16:16:50.428" v="5592" actId="478"/>
          <ac:spMkLst>
            <pc:docMk/>
            <pc:sldMk cId="2947360698" sldId="816"/>
            <ac:spMk id="304" creationId="{610469C4-88ED-4753-9271-39E2BC663978}"/>
          </ac:spMkLst>
        </pc:spChg>
        <pc:spChg chg="del">
          <ac:chgData name="Thomas" userId="575d030b64f4584e" providerId="LiveId" clId="{71734FF0-E7BD-4E37-AB70-FA70FFC7C74A}" dt="2022-03-24T16:16:50.428" v="5592" actId="478"/>
          <ac:spMkLst>
            <pc:docMk/>
            <pc:sldMk cId="2947360698" sldId="816"/>
            <ac:spMk id="305" creationId="{453B336B-9210-4E23-B3E6-45E179E94F3A}"/>
          </ac:spMkLst>
        </pc:spChg>
        <pc:spChg chg="del">
          <ac:chgData name="Thomas" userId="575d030b64f4584e" providerId="LiveId" clId="{71734FF0-E7BD-4E37-AB70-FA70FFC7C74A}" dt="2022-03-24T16:16:50.428" v="5592" actId="478"/>
          <ac:spMkLst>
            <pc:docMk/>
            <pc:sldMk cId="2947360698" sldId="816"/>
            <ac:spMk id="306" creationId="{E7071DD1-0600-429B-A402-4769EA73ABED}"/>
          </ac:spMkLst>
        </pc:spChg>
        <pc:spChg chg="del">
          <ac:chgData name="Thomas" userId="575d030b64f4584e" providerId="LiveId" clId="{71734FF0-E7BD-4E37-AB70-FA70FFC7C74A}" dt="2022-03-24T16:16:50.428" v="5592" actId="478"/>
          <ac:spMkLst>
            <pc:docMk/>
            <pc:sldMk cId="2947360698" sldId="816"/>
            <ac:spMk id="307" creationId="{32D779DA-80FE-4742-9D66-D58C5B37905C}"/>
          </ac:spMkLst>
        </pc:spChg>
        <pc:spChg chg="del">
          <ac:chgData name="Thomas" userId="575d030b64f4584e" providerId="LiveId" clId="{71734FF0-E7BD-4E37-AB70-FA70FFC7C74A}" dt="2022-03-24T16:16:50.428" v="5592" actId="478"/>
          <ac:spMkLst>
            <pc:docMk/>
            <pc:sldMk cId="2947360698" sldId="816"/>
            <ac:spMk id="308" creationId="{61F752D7-3257-4AEA-A57F-044C4D157B41}"/>
          </ac:spMkLst>
        </pc:spChg>
        <pc:spChg chg="del">
          <ac:chgData name="Thomas" userId="575d030b64f4584e" providerId="LiveId" clId="{71734FF0-E7BD-4E37-AB70-FA70FFC7C74A}" dt="2022-03-24T16:16:50.428" v="5592" actId="478"/>
          <ac:spMkLst>
            <pc:docMk/>
            <pc:sldMk cId="2947360698" sldId="816"/>
            <ac:spMk id="309" creationId="{2C95857A-4480-4ABE-8C6E-B8C1FBFCAD47}"/>
          </ac:spMkLst>
        </pc:spChg>
        <pc:spChg chg="del">
          <ac:chgData name="Thomas" userId="575d030b64f4584e" providerId="LiveId" clId="{71734FF0-E7BD-4E37-AB70-FA70FFC7C74A}" dt="2022-03-24T16:16:50.428" v="5592" actId="478"/>
          <ac:spMkLst>
            <pc:docMk/>
            <pc:sldMk cId="2947360698" sldId="816"/>
            <ac:spMk id="314" creationId="{B72CB25A-030D-472B-A9F0-68BB2FF148E3}"/>
          </ac:spMkLst>
        </pc:spChg>
        <pc:spChg chg="del">
          <ac:chgData name="Thomas" userId="575d030b64f4584e" providerId="LiveId" clId="{71734FF0-E7BD-4E37-AB70-FA70FFC7C74A}" dt="2022-03-24T16:16:50.428" v="5592" actId="478"/>
          <ac:spMkLst>
            <pc:docMk/>
            <pc:sldMk cId="2947360698" sldId="816"/>
            <ac:spMk id="325" creationId="{1D8EA815-71AD-4CE9-9EF6-76D7662271D1}"/>
          </ac:spMkLst>
        </pc:spChg>
        <pc:spChg chg="del">
          <ac:chgData name="Thomas" userId="575d030b64f4584e" providerId="LiveId" clId="{71734FF0-E7BD-4E37-AB70-FA70FFC7C74A}" dt="2022-03-24T16:16:50.428" v="5592" actId="478"/>
          <ac:spMkLst>
            <pc:docMk/>
            <pc:sldMk cId="2947360698" sldId="816"/>
            <ac:spMk id="334" creationId="{4D72F305-2634-4982-8CE1-19A3EC937422}"/>
          </ac:spMkLst>
        </pc:spChg>
        <pc:spChg chg="del">
          <ac:chgData name="Thomas" userId="575d030b64f4584e" providerId="LiveId" clId="{71734FF0-E7BD-4E37-AB70-FA70FFC7C74A}" dt="2022-03-24T16:16:50.428" v="5592" actId="478"/>
          <ac:spMkLst>
            <pc:docMk/>
            <pc:sldMk cId="2947360698" sldId="816"/>
            <ac:spMk id="335" creationId="{71F48A1B-2E84-452F-92B3-D6AF57C9A15B}"/>
          </ac:spMkLst>
        </pc:spChg>
        <pc:spChg chg="del">
          <ac:chgData name="Thomas" userId="575d030b64f4584e" providerId="LiveId" clId="{71734FF0-E7BD-4E37-AB70-FA70FFC7C74A}" dt="2022-03-24T16:16:50.428" v="5592" actId="478"/>
          <ac:spMkLst>
            <pc:docMk/>
            <pc:sldMk cId="2947360698" sldId="816"/>
            <ac:spMk id="336" creationId="{8A8E64C4-0914-46BC-BFDC-66AAA349C69D}"/>
          </ac:spMkLst>
        </pc:spChg>
        <pc:spChg chg="del">
          <ac:chgData name="Thomas" userId="575d030b64f4584e" providerId="LiveId" clId="{71734FF0-E7BD-4E37-AB70-FA70FFC7C74A}" dt="2022-03-24T16:16:50.428" v="5592" actId="478"/>
          <ac:spMkLst>
            <pc:docMk/>
            <pc:sldMk cId="2947360698" sldId="816"/>
            <ac:spMk id="337" creationId="{8151384D-079B-40CA-8F61-3D756866A501}"/>
          </ac:spMkLst>
        </pc:spChg>
        <pc:spChg chg="del">
          <ac:chgData name="Thomas" userId="575d030b64f4584e" providerId="LiveId" clId="{71734FF0-E7BD-4E37-AB70-FA70FFC7C74A}" dt="2022-03-24T16:16:50.428" v="5592" actId="478"/>
          <ac:spMkLst>
            <pc:docMk/>
            <pc:sldMk cId="2947360698" sldId="816"/>
            <ac:spMk id="344" creationId="{150BA7BB-3322-4AD1-AB09-5FC87F45DA03}"/>
          </ac:spMkLst>
        </pc:spChg>
        <pc:spChg chg="del">
          <ac:chgData name="Thomas" userId="575d030b64f4584e" providerId="LiveId" clId="{71734FF0-E7BD-4E37-AB70-FA70FFC7C74A}" dt="2022-03-24T16:16:50.428" v="5592" actId="478"/>
          <ac:spMkLst>
            <pc:docMk/>
            <pc:sldMk cId="2947360698" sldId="816"/>
            <ac:spMk id="349" creationId="{E99B9AE5-4665-48C8-8829-19DB66AB57DF}"/>
          </ac:spMkLst>
        </pc:spChg>
        <pc:spChg chg="del">
          <ac:chgData name="Thomas" userId="575d030b64f4584e" providerId="LiveId" clId="{71734FF0-E7BD-4E37-AB70-FA70FFC7C74A}" dt="2022-03-24T16:16:50.428" v="5592" actId="478"/>
          <ac:spMkLst>
            <pc:docMk/>
            <pc:sldMk cId="2947360698" sldId="816"/>
            <ac:spMk id="350" creationId="{6E1DD754-2327-463C-814E-7571DEF2A504}"/>
          </ac:spMkLst>
        </pc:spChg>
        <pc:spChg chg="del">
          <ac:chgData name="Thomas" userId="575d030b64f4584e" providerId="LiveId" clId="{71734FF0-E7BD-4E37-AB70-FA70FFC7C74A}" dt="2022-03-24T16:16:50.428" v="5592" actId="478"/>
          <ac:spMkLst>
            <pc:docMk/>
            <pc:sldMk cId="2947360698" sldId="816"/>
            <ac:spMk id="351" creationId="{6D8B655B-D64F-48AA-AD35-42B27972E49D}"/>
          </ac:spMkLst>
        </pc:spChg>
        <pc:spChg chg="del">
          <ac:chgData name="Thomas" userId="575d030b64f4584e" providerId="LiveId" clId="{71734FF0-E7BD-4E37-AB70-FA70FFC7C74A}" dt="2022-03-24T16:16:50.428" v="5592" actId="478"/>
          <ac:spMkLst>
            <pc:docMk/>
            <pc:sldMk cId="2947360698" sldId="816"/>
            <ac:spMk id="352" creationId="{9463C13B-6567-4F19-8E4C-E78193DAA302}"/>
          </ac:spMkLst>
        </pc:spChg>
        <pc:spChg chg="del">
          <ac:chgData name="Thomas" userId="575d030b64f4584e" providerId="LiveId" clId="{71734FF0-E7BD-4E37-AB70-FA70FFC7C74A}" dt="2022-03-24T16:16:50.428" v="5592" actId="478"/>
          <ac:spMkLst>
            <pc:docMk/>
            <pc:sldMk cId="2947360698" sldId="816"/>
            <ac:spMk id="356" creationId="{54B3210E-3215-4985-B53A-FB0DCACC2814}"/>
          </ac:spMkLst>
        </pc:spChg>
        <pc:spChg chg="del">
          <ac:chgData name="Thomas" userId="575d030b64f4584e" providerId="LiveId" clId="{71734FF0-E7BD-4E37-AB70-FA70FFC7C74A}" dt="2022-03-24T16:16:50.428" v="5592" actId="478"/>
          <ac:spMkLst>
            <pc:docMk/>
            <pc:sldMk cId="2947360698" sldId="816"/>
            <ac:spMk id="357" creationId="{CC408CE0-5F41-453D-B8F8-82D9CDC31483}"/>
          </ac:spMkLst>
        </pc:spChg>
        <pc:spChg chg="del">
          <ac:chgData name="Thomas" userId="575d030b64f4584e" providerId="LiveId" clId="{71734FF0-E7BD-4E37-AB70-FA70FFC7C74A}" dt="2022-03-24T16:16:50.428" v="5592" actId="478"/>
          <ac:spMkLst>
            <pc:docMk/>
            <pc:sldMk cId="2947360698" sldId="816"/>
            <ac:spMk id="361" creationId="{C7BDE3DB-2B1C-4C4C-800D-E330148CCED3}"/>
          </ac:spMkLst>
        </pc:spChg>
        <pc:spChg chg="mod">
          <ac:chgData name="Thomas" userId="575d030b64f4584e" providerId="LiveId" clId="{71734FF0-E7BD-4E37-AB70-FA70FFC7C74A}" dt="2022-03-24T16:16:56.384" v="5606" actId="20577"/>
          <ac:spMkLst>
            <pc:docMk/>
            <pc:sldMk cId="2947360698" sldId="816"/>
            <ac:spMk id="371" creationId="{73E8D738-BF98-4720-B017-F9E87CB1647B}"/>
          </ac:spMkLst>
        </pc:spChg>
        <pc:spChg chg="del">
          <ac:chgData name="Thomas" userId="575d030b64f4584e" providerId="LiveId" clId="{71734FF0-E7BD-4E37-AB70-FA70FFC7C74A}" dt="2022-03-24T16:16:50.428" v="5592" actId="478"/>
          <ac:spMkLst>
            <pc:docMk/>
            <pc:sldMk cId="2947360698" sldId="816"/>
            <ac:spMk id="391" creationId="{82A9D4F7-C5C4-4485-8310-7EFA7553814E}"/>
          </ac:spMkLst>
        </pc:spChg>
        <pc:spChg chg="del">
          <ac:chgData name="Thomas" userId="575d030b64f4584e" providerId="LiveId" clId="{71734FF0-E7BD-4E37-AB70-FA70FFC7C74A}" dt="2022-03-24T16:16:50.428" v="5592" actId="478"/>
          <ac:spMkLst>
            <pc:docMk/>
            <pc:sldMk cId="2947360698" sldId="816"/>
            <ac:spMk id="397" creationId="{952953A6-FA82-49B4-8B04-CF70F3CA6BDA}"/>
          </ac:spMkLst>
        </pc:spChg>
        <pc:spChg chg="del">
          <ac:chgData name="Thomas" userId="575d030b64f4584e" providerId="LiveId" clId="{71734FF0-E7BD-4E37-AB70-FA70FFC7C74A}" dt="2022-03-24T16:16:50.428" v="5592" actId="478"/>
          <ac:spMkLst>
            <pc:docMk/>
            <pc:sldMk cId="2947360698" sldId="816"/>
            <ac:spMk id="401" creationId="{476BEB44-F309-4CC5-A750-1D0FA571CF39}"/>
          </ac:spMkLst>
        </pc:spChg>
        <pc:spChg chg="del">
          <ac:chgData name="Thomas" userId="575d030b64f4584e" providerId="LiveId" clId="{71734FF0-E7BD-4E37-AB70-FA70FFC7C74A}" dt="2022-03-24T16:16:50.428" v="5592" actId="478"/>
          <ac:spMkLst>
            <pc:docMk/>
            <pc:sldMk cId="2947360698" sldId="816"/>
            <ac:spMk id="409" creationId="{BE55320C-2E49-425C-8942-4B11CC09542E}"/>
          </ac:spMkLst>
        </pc:spChg>
        <pc:spChg chg="del">
          <ac:chgData name="Thomas" userId="575d030b64f4584e" providerId="LiveId" clId="{71734FF0-E7BD-4E37-AB70-FA70FFC7C74A}" dt="2022-03-24T16:16:50.428" v="5592" actId="478"/>
          <ac:spMkLst>
            <pc:docMk/>
            <pc:sldMk cId="2947360698" sldId="816"/>
            <ac:spMk id="416" creationId="{CD49998E-CFF1-4400-B8CC-AC800655C860}"/>
          </ac:spMkLst>
        </pc:spChg>
        <pc:spChg chg="del">
          <ac:chgData name="Thomas" userId="575d030b64f4584e" providerId="LiveId" clId="{71734FF0-E7BD-4E37-AB70-FA70FFC7C74A}" dt="2022-03-24T16:16:50.428" v="5592" actId="478"/>
          <ac:spMkLst>
            <pc:docMk/>
            <pc:sldMk cId="2947360698" sldId="816"/>
            <ac:spMk id="417" creationId="{9EEAF7C8-08D9-43AF-9BEA-73D6B3E10EDD}"/>
          </ac:spMkLst>
        </pc:spChg>
        <pc:spChg chg="del">
          <ac:chgData name="Thomas" userId="575d030b64f4584e" providerId="LiveId" clId="{71734FF0-E7BD-4E37-AB70-FA70FFC7C74A}" dt="2022-03-24T16:16:50.428" v="5592" actId="478"/>
          <ac:spMkLst>
            <pc:docMk/>
            <pc:sldMk cId="2947360698" sldId="816"/>
            <ac:spMk id="422" creationId="{AC15E804-F51D-4DFE-97D1-3A4102868A01}"/>
          </ac:spMkLst>
        </pc:spChg>
        <pc:spChg chg="del">
          <ac:chgData name="Thomas" userId="575d030b64f4584e" providerId="LiveId" clId="{71734FF0-E7BD-4E37-AB70-FA70FFC7C74A}" dt="2022-03-24T16:16:50.428" v="5592" actId="478"/>
          <ac:spMkLst>
            <pc:docMk/>
            <pc:sldMk cId="2947360698" sldId="816"/>
            <ac:spMk id="426" creationId="{E16DEAD0-83AC-42F7-AD20-E6D8214B5E08}"/>
          </ac:spMkLst>
        </pc:spChg>
        <pc:spChg chg="del">
          <ac:chgData name="Thomas" userId="575d030b64f4584e" providerId="LiveId" clId="{71734FF0-E7BD-4E37-AB70-FA70FFC7C74A}" dt="2022-03-24T16:16:50.428" v="5592" actId="478"/>
          <ac:spMkLst>
            <pc:docMk/>
            <pc:sldMk cId="2947360698" sldId="816"/>
            <ac:spMk id="427" creationId="{F7B9C380-F3C1-4EE3-B102-0CDDCE287380}"/>
          </ac:spMkLst>
        </pc:spChg>
        <pc:spChg chg="del">
          <ac:chgData name="Thomas" userId="575d030b64f4584e" providerId="LiveId" clId="{71734FF0-E7BD-4E37-AB70-FA70FFC7C74A}" dt="2022-03-24T16:16:50.428" v="5592" actId="478"/>
          <ac:spMkLst>
            <pc:docMk/>
            <pc:sldMk cId="2947360698" sldId="816"/>
            <ac:spMk id="428" creationId="{F3BE131A-E6DE-4527-A495-9F7BF600BFCB}"/>
          </ac:spMkLst>
        </pc:spChg>
        <pc:spChg chg="del">
          <ac:chgData name="Thomas" userId="575d030b64f4584e" providerId="LiveId" clId="{71734FF0-E7BD-4E37-AB70-FA70FFC7C74A}" dt="2022-03-24T16:16:50.428" v="5592" actId="478"/>
          <ac:spMkLst>
            <pc:docMk/>
            <pc:sldMk cId="2947360698" sldId="816"/>
            <ac:spMk id="429" creationId="{30D317E2-D3BD-414B-BC25-FE34E2F17C7A}"/>
          </ac:spMkLst>
        </pc:spChg>
        <pc:spChg chg="del">
          <ac:chgData name="Thomas" userId="575d030b64f4584e" providerId="LiveId" clId="{71734FF0-E7BD-4E37-AB70-FA70FFC7C74A}" dt="2022-03-24T16:16:50.428" v="5592" actId="478"/>
          <ac:spMkLst>
            <pc:docMk/>
            <pc:sldMk cId="2947360698" sldId="816"/>
            <ac:spMk id="436" creationId="{5C9812E7-7672-44F8-B2D3-754C6573B6A5}"/>
          </ac:spMkLst>
        </pc:spChg>
        <pc:spChg chg="del">
          <ac:chgData name="Thomas" userId="575d030b64f4584e" providerId="LiveId" clId="{71734FF0-E7BD-4E37-AB70-FA70FFC7C74A}" dt="2022-03-24T16:16:50.428" v="5592" actId="478"/>
          <ac:spMkLst>
            <pc:docMk/>
            <pc:sldMk cId="2947360698" sldId="816"/>
            <ac:spMk id="437" creationId="{CE69F74E-9409-4982-AE95-34C530B96217}"/>
          </ac:spMkLst>
        </pc:spChg>
        <pc:spChg chg="del">
          <ac:chgData name="Thomas" userId="575d030b64f4584e" providerId="LiveId" clId="{71734FF0-E7BD-4E37-AB70-FA70FFC7C74A}" dt="2022-03-24T16:16:50.428" v="5592" actId="478"/>
          <ac:spMkLst>
            <pc:docMk/>
            <pc:sldMk cId="2947360698" sldId="816"/>
            <ac:spMk id="458" creationId="{8397D5B9-6331-4A4F-A85C-EC447B645852}"/>
          </ac:spMkLst>
        </pc:spChg>
        <pc:spChg chg="del">
          <ac:chgData name="Thomas" userId="575d030b64f4584e" providerId="LiveId" clId="{71734FF0-E7BD-4E37-AB70-FA70FFC7C74A}" dt="2022-03-24T16:16:50.428" v="5592" actId="478"/>
          <ac:spMkLst>
            <pc:docMk/>
            <pc:sldMk cId="2947360698" sldId="816"/>
            <ac:spMk id="465" creationId="{1688F6A1-4E6E-4789-88AE-216DFB4FC280}"/>
          </ac:spMkLst>
        </pc:spChg>
        <pc:spChg chg="del">
          <ac:chgData name="Thomas" userId="575d030b64f4584e" providerId="LiveId" clId="{71734FF0-E7BD-4E37-AB70-FA70FFC7C74A}" dt="2022-03-24T16:16:50.428" v="5592" actId="478"/>
          <ac:spMkLst>
            <pc:docMk/>
            <pc:sldMk cId="2947360698" sldId="816"/>
            <ac:spMk id="466" creationId="{594980E9-87BB-4229-BA48-9F8FBDEB8235}"/>
          </ac:spMkLst>
        </pc:spChg>
        <pc:spChg chg="del">
          <ac:chgData name="Thomas" userId="575d030b64f4584e" providerId="LiveId" clId="{71734FF0-E7BD-4E37-AB70-FA70FFC7C74A}" dt="2022-03-24T16:16:50.428" v="5592" actId="478"/>
          <ac:spMkLst>
            <pc:docMk/>
            <pc:sldMk cId="2947360698" sldId="816"/>
            <ac:spMk id="479" creationId="{61209CD2-3BE9-439D-A965-9944D3B2DE00}"/>
          </ac:spMkLst>
        </pc:spChg>
        <pc:spChg chg="del">
          <ac:chgData name="Thomas" userId="575d030b64f4584e" providerId="LiveId" clId="{71734FF0-E7BD-4E37-AB70-FA70FFC7C74A}" dt="2022-03-24T16:16:50.428" v="5592" actId="478"/>
          <ac:spMkLst>
            <pc:docMk/>
            <pc:sldMk cId="2947360698" sldId="816"/>
            <ac:spMk id="480" creationId="{B3A54C03-536A-426C-8E4D-A9205D90232E}"/>
          </ac:spMkLst>
        </pc:spChg>
        <pc:spChg chg="del">
          <ac:chgData name="Thomas" userId="575d030b64f4584e" providerId="LiveId" clId="{71734FF0-E7BD-4E37-AB70-FA70FFC7C74A}" dt="2022-03-24T16:16:50.428" v="5592" actId="478"/>
          <ac:spMkLst>
            <pc:docMk/>
            <pc:sldMk cId="2947360698" sldId="816"/>
            <ac:spMk id="516" creationId="{B94FFD9C-B0C0-4237-B42F-CD720BDE9B8B}"/>
          </ac:spMkLst>
        </pc:spChg>
        <pc:spChg chg="del">
          <ac:chgData name="Thomas" userId="575d030b64f4584e" providerId="LiveId" clId="{71734FF0-E7BD-4E37-AB70-FA70FFC7C74A}" dt="2022-03-24T16:16:50.428" v="5592" actId="478"/>
          <ac:spMkLst>
            <pc:docMk/>
            <pc:sldMk cId="2947360698" sldId="816"/>
            <ac:spMk id="517" creationId="{78E18B3C-8E09-403D-8062-DD00ACA58FA9}"/>
          </ac:spMkLst>
        </pc:spChg>
        <pc:spChg chg="del">
          <ac:chgData name="Thomas" userId="575d030b64f4584e" providerId="LiveId" clId="{71734FF0-E7BD-4E37-AB70-FA70FFC7C74A}" dt="2022-03-24T16:16:50.428" v="5592" actId="478"/>
          <ac:spMkLst>
            <pc:docMk/>
            <pc:sldMk cId="2947360698" sldId="816"/>
            <ac:spMk id="526" creationId="{99068BDA-B55C-470A-837A-B47E120FC5E4}"/>
          </ac:spMkLst>
        </pc:spChg>
        <pc:spChg chg="del">
          <ac:chgData name="Thomas" userId="575d030b64f4584e" providerId="LiveId" clId="{71734FF0-E7BD-4E37-AB70-FA70FFC7C74A}" dt="2022-03-24T16:16:50.428" v="5592" actId="478"/>
          <ac:spMkLst>
            <pc:docMk/>
            <pc:sldMk cId="2947360698" sldId="816"/>
            <ac:spMk id="558" creationId="{3DC52A7E-AB1B-4558-B57C-B4AC6DA25148}"/>
          </ac:spMkLst>
        </pc:spChg>
        <pc:spChg chg="mod">
          <ac:chgData name="Thomas" userId="575d030b64f4584e" providerId="LiveId" clId="{71734FF0-E7BD-4E37-AB70-FA70FFC7C74A}" dt="2022-03-24T16:16:50.860" v="5593"/>
          <ac:spMkLst>
            <pc:docMk/>
            <pc:sldMk cId="2947360698" sldId="816"/>
            <ac:spMk id="576" creationId="{175377FE-EA3A-42E1-9CAA-BDDC665B01BA}"/>
          </ac:spMkLst>
        </pc:spChg>
        <pc:spChg chg="mod">
          <ac:chgData name="Thomas" userId="575d030b64f4584e" providerId="LiveId" clId="{71734FF0-E7BD-4E37-AB70-FA70FFC7C74A}" dt="2022-03-24T16:16:50.860" v="5593"/>
          <ac:spMkLst>
            <pc:docMk/>
            <pc:sldMk cId="2947360698" sldId="816"/>
            <ac:spMk id="577" creationId="{5CD41C8C-95A4-4C18-8BA8-62E01B0DAF7A}"/>
          </ac:spMkLst>
        </pc:spChg>
        <pc:spChg chg="mod">
          <ac:chgData name="Thomas" userId="575d030b64f4584e" providerId="LiveId" clId="{71734FF0-E7BD-4E37-AB70-FA70FFC7C74A}" dt="2022-03-24T16:16:50.860" v="5593"/>
          <ac:spMkLst>
            <pc:docMk/>
            <pc:sldMk cId="2947360698" sldId="816"/>
            <ac:spMk id="578" creationId="{614CA224-701A-41C6-978F-814819FC270F}"/>
          </ac:spMkLst>
        </pc:spChg>
        <pc:spChg chg="mod">
          <ac:chgData name="Thomas" userId="575d030b64f4584e" providerId="LiveId" clId="{71734FF0-E7BD-4E37-AB70-FA70FFC7C74A}" dt="2022-03-24T16:16:50.860" v="5593"/>
          <ac:spMkLst>
            <pc:docMk/>
            <pc:sldMk cId="2947360698" sldId="816"/>
            <ac:spMk id="580" creationId="{6F3A041C-9130-4CCC-B48B-C348087F747E}"/>
          </ac:spMkLst>
        </pc:spChg>
        <pc:spChg chg="mod">
          <ac:chgData name="Thomas" userId="575d030b64f4584e" providerId="LiveId" clId="{71734FF0-E7BD-4E37-AB70-FA70FFC7C74A}" dt="2022-03-24T16:16:50.860" v="5593"/>
          <ac:spMkLst>
            <pc:docMk/>
            <pc:sldMk cId="2947360698" sldId="816"/>
            <ac:spMk id="581" creationId="{6AED2BE6-346F-4838-891F-546C2AD579DE}"/>
          </ac:spMkLst>
        </pc:spChg>
        <pc:spChg chg="mod">
          <ac:chgData name="Thomas" userId="575d030b64f4584e" providerId="LiveId" clId="{71734FF0-E7BD-4E37-AB70-FA70FFC7C74A}" dt="2022-03-24T16:16:50.860" v="5593"/>
          <ac:spMkLst>
            <pc:docMk/>
            <pc:sldMk cId="2947360698" sldId="816"/>
            <ac:spMk id="583" creationId="{E48A5C4C-3458-42A7-8CDF-CA0D1CDB8372}"/>
          </ac:spMkLst>
        </pc:spChg>
        <pc:spChg chg="mod">
          <ac:chgData name="Thomas" userId="575d030b64f4584e" providerId="LiveId" clId="{71734FF0-E7BD-4E37-AB70-FA70FFC7C74A}" dt="2022-03-24T16:16:50.860" v="5593"/>
          <ac:spMkLst>
            <pc:docMk/>
            <pc:sldMk cId="2947360698" sldId="816"/>
            <ac:spMk id="584" creationId="{E374D0A6-4748-4FBB-9A79-3B6C6223C3E7}"/>
          </ac:spMkLst>
        </pc:spChg>
        <pc:spChg chg="mod">
          <ac:chgData name="Thomas" userId="575d030b64f4584e" providerId="LiveId" clId="{71734FF0-E7BD-4E37-AB70-FA70FFC7C74A}" dt="2022-03-24T16:16:50.860" v="5593"/>
          <ac:spMkLst>
            <pc:docMk/>
            <pc:sldMk cId="2947360698" sldId="816"/>
            <ac:spMk id="586" creationId="{4BECAECC-EC5D-4265-BB2D-F9DD3BAF9D64}"/>
          </ac:spMkLst>
        </pc:spChg>
        <pc:spChg chg="mod">
          <ac:chgData name="Thomas" userId="575d030b64f4584e" providerId="LiveId" clId="{71734FF0-E7BD-4E37-AB70-FA70FFC7C74A}" dt="2022-03-24T16:16:50.860" v="5593"/>
          <ac:spMkLst>
            <pc:docMk/>
            <pc:sldMk cId="2947360698" sldId="816"/>
            <ac:spMk id="587" creationId="{0A16B90B-0844-495E-AFB9-15D6D0AE9020}"/>
          </ac:spMkLst>
        </pc:spChg>
        <pc:spChg chg="mod">
          <ac:chgData name="Thomas" userId="575d030b64f4584e" providerId="LiveId" clId="{71734FF0-E7BD-4E37-AB70-FA70FFC7C74A}" dt="2022-03-24T16:16:50.860" v="5593"/>
          <ac:spMkLst>
            <pc:docMk/>
            <pc:sldMk cId="2947360698" sldId="816"/>
            <ac:spMk id="588" creationId="{AFA97F08-AC05-4B41-8954-35D6C82F9D0F}"/>
          </ac:spMkLst>
        </pc:spChg>
        <pc:spChg chg="add mod">
          <ac:chgData name="Thomas" userId="575d030b64f4584e" providerId="LiveId" clId="{71734FF0-E7BD-4E37-AB70-FA70FFC7C74A}" dt="2022-03-24T16:16:50.860" v="5593"/>
          <ac:spMkLst>
            <pc:docMk/>
            <pc:sldMk cId="2947360698" sldId="816"/>
            <ac:spMk id="589" creationId="{94526561-0350-41D1-A58D-37A0C94A1CC9}"/>
          </ac:spMkLst>
        </pc:spChg>
        <pc:spChg chg="add mod">
          <ac:chgData name="Thomas" userId="575d030b64f4584e" providerId="LiveId" clId="{71734FF0-E7BD-4E37-AB70-FA70FFC7C74A}" dt="2022-03-24T16:16:50.860" v="5593"/>
          <ac:spMkLst>
            <pc:docMk/>
            <pc:sldMk cId="2947360698" sldId="816"/>
            <ac:spMk id="590" creationId="{1B4DFC89-4B31-44FA-9B24-020EED387F06}"/>
          </ac:spMkLst>
        </pc:spChg>
        <pc:spChg chg="add mod">
          <ac:chgData name="Thomas" userId="575d030b64f4584e" providerId="LiveId" clId="{71734FF0-E7BD-4E37-AB70-FA70FFC7C74A}" dt="2022-03-24T16:16:50.860" v="5593"/>
          <ac:spMkLst>
            <pc:docMk/>
            <pc:sldMk cId="2947360698" sldId="816"/>
            <ac:spMk id="591" creationId="{D12AB537-FE11-4AC4-9EF0-82614F5D73C4}"/>
          </ac:spMkLst>
        </pc:spChg>
        <pc:spChg chg="mod">
          <ac:chgData name="Thomas" userId="575d030b64f4584e" providerId="LiveId" clId="{71734FF0-E7BD-4E37-AB70-FA70FFC7C74A}" dt="2022-03-24T16:16:50.860" v="5593"/>
          <ac:spMkLst>
            <pc:docMk/>
            <pc:sldMk cId="2947360698" sldId="816"/>
            <ac:spMk id="593" creationId="{25CB70DA-50A3-4B91-A0BA-6B1954F7755F}"/>
          </ac:spMkLst>
        </pc:spChg>
        <pc:spChg chg="mod">
          <ac:chgData name="Thomas" userId="575d030b64f4584e" providerId="LiveId" clId="{71734FF0-E7BD-4E37-AB70-FA70FFC7C74A}" dt="2022-03-24T16:16:50.860" v="5593"/>
          <ac:spMkLst>
            <pc:docMk/>
            <pc:sldMk cId="2947360698" sldId="816"/>
            <ac:spMk id="594" creationId="{6ABF7833-14F4-4ACF-A2FD-5CFA97D2889E}"/>
          </ac:spMkLst>
        </pc:spChg>
        <pc:spChg chg="add mod">
          <ac:chgData name="Thomas" userId="575d030b64f4584e" providerId="LiveId" clId="{71734FF0-E7BD-4E37-AB70-FA70FFC7C74A}" dt="2022-03-24T16:16:50.860" v="5593"/>
          <ac:spMkLst>
            <pc:docMk/>
            <pc:sldMk cId="2947360698" sldId="816"/>
            <ac:spMk id="595" creationId="{1697005F-70BA-4034-B193-741369D65BFE}"/>
          </ac:spMkLst>
        </pc:spChg>
        <pc:spChg chg="mod">
          <ac:chgData name="Thomas" userId="575d030b64f4584e" providerId="LiveId" clId="{71734FF0-E7BD-4E37-AB70-FA70FFC7C74A}" dt="2022-03-24T16:16:50.860" v="5593"/>
          <ac:spMkLst>
            <pc:docMk/>
            <pc:sldMk cId="2947360698" sldId="816"/>
            <ac:spMk id="597" creationId="{868FFB6A-6559-405E-AFA4-95D01FCC68B6}"/>
          </ac:spMkLst>
        </pc:spChg>
        <pc:spChg chg="mod">
          <ac:chgData name="Thomas" userId="575d030b64f4584e" providerId="LiveId" clId="{71734FF0-E7BD-4E37-AB70-FA70FFC7C74A}" dt="2022-03-24T16:16:50.860" v="5593"/>
          <ac:spMkLst>
            <pc:docMk/>
            <pc:sldMk cId="2947360698" sldId="816"/>
            <ac:spMk id="598" creationId="{4A86C2D7-C5CB-47E4-A846-90F51F36FF7D}"/>
          </ac:spMkLst>
        </pc:spChg>
        <pc:spChg chg="add mod">
          <ac:chgData name="Thomas" userId="575d030b64f4584e" providerId="LiveId" clId="{71734FF0-E7BD-4E37-AB70-FA70FFC7C74A}" dt="2022-03-24T16:16:50.860" v="5593"/>
          <ac:spMkLst>
            <pc:docMk/>
            <pc:sldMk cId="2947360698" sldId="816"/>
            <ac:spMk id="599" creationId="{7BF50119-9224-4ADF-8926-6FF9FF28E4F5}"/>
          </ac:spMkLst>
        </pc:spChg>
        <pc:spChg chg="add mod">
          <ac:chgData name="Thomas" userId="575d030b64f4584e" providerId="LiveId" clId="{71734FF0-E7BD-4E37-AB70-FA70FFC7C74A}" dt="2022-03-24T16:16:50.860" v="5593"/>
          <ac:spMkLst>
            <pc:docMk/>
            <pc:sldMk cId="2947360698" sldId="816"/>
            <ac:spMk id="600" creationId="{317A3741-FB3E-48B6-B227-2B6190578654}"/>
          </ac:spMkLst>
        </pc:spChg>
        <pc:spChg chg="add mod">
          <ac:chgData name="Thomas" userId="575d030b64f4584e" providerId="LiveId" clId="{71734FF0-E7BD-4E37-AB70-FA70FFC7C74A}" dt="2022-03-24T16:16:50.860" v="5593"/>
          <ac:spMkLst>
            <pc:docMk/>
            <pc:sldMk cId="2947360698" sldId="816"/>
            <ac:spMk id="601" creationId="{4128BE86-FAA9-4CED-827F-78F1D7118F65}"/>
          </ac:spMkLst>
        </pc:spChg>
        <pc:spChg chg="add mod">
          <ac:chgData name="Thomas" userId="575d030b64f4584e" providerId="LiveId" clId="{71734FF0-E7BD-4E37-AB70-FA70FFC7C74A}" dt="2022-03-24T16:16:50.860" v="5593"/>
          <ac:spMkLst>
            <pc:docMk/>
            <pc:sldMk cId="2947360698" sldId="816"/>
            <ac:spMk id="602" creationId="{9B197F19-019C-4B84-8EB5-F947C7A92ED4}"/>
          </ac:spMkLst>
        </pc:spChg>
        <pc:spChg chg="mod">
          <ac:chgData name="Thomas" userId="575d030b64f4584e" providerId="LiveId" clId="{71734FF0-E7BD-4E37-AB70-FA70FFC7C74A}" dt="2022-03-24T16:16:50.860" v="5593"/>
          <ac:spMkLst>
            <pc:docMk/>
            <pc:sldMk cId="2947360698" sldId="816"/>
            <ac:spMk id="604" creationId="{57E0BD37-3A07-4D6C-9EBC-6DB64230C74C}"/>
          </ac:spMkLst>
        </pc:spChg>
        <pc:spChg chg="mod">
          <ac:chgData name="Thomas" userId="575d030b64f4584e" providerId="LiveId" clId="{71734FF0-E7BD-4E37-AB70-FA70FFC7C74A}" dt="2022-03-24T16:16:50.860" v="5593"/>
          <ac:spMkLst>
            <pc:docMk/>
            <pc:sldMk cId="2947360698" sldId="816"/>
            <ac:spMk id="605" creationId="{2733EE37-7418-4540-85CE-0AC0A71BD1B4}"/>
          </ac:spMkLst>
        </pc:spChg>
        <pc:spChg chg="add mod">
          <ac:chgData name="Thomas" userId="575d030b64f4584e" providerId="LiveId" clId="{71734FF0-E7BD-4E37-AB70-FA70FFC7C74A}" dt="2022-03-24T16:16:50.860" v="5593"/>
          <ac:spMkLst>
            <pc:docMk/>
            <pc:sldMk cId="2947360698" sldId="816"/>
            <ac:spMk id="606" creationId="{69A6ADB9-D9DB-4537-8B33-42FD18B628F9}"/>
          </ac:spMkLst>
        </pc:spChg>
        <pc:spChg chg="mod">
          <ac:chgData name="Thomas" userId="575d030b64f4584e" providerId="LiveId" clId="{71734FF0-E7BD-4E37-AB70-FA70FFC7C74A}" dt="2022-03-24T16:16:50.860" v="5593"/>
          <ac:spMkLst>
            <pc:docMk/>
            <pc:sldMk cId="2947360698" sldId="816"/>
            <ac:spMk id="608" creationId="{31E3DEFD-CFCD-4F6C-BE60-09917B9A41B5}"/>
          </ac:spMkLst>
        </pc:spChg>
        <pc:spChg chg="mod">
          <ac:chgData name="Thomas" userId="575d030b64f4584e" providerId="LiveId" clId="{71734FF0-E7BD-4E37-AB70-FA70FFC7C74A}" dt="2022-03-24T16:16:50.860" v="5593"/>
          <ac:spMkLst>
            <pc:docMk/>
            <pc:sldMk cId="2947360698" sldId="816"/>
            <ac:spMk id="609" creationId="{5117E994-E75B-4B3A-AF13-FE99DB1437AD}"/>
          </ac:spMkLst>
        </pc:spChg>
        <pc:spChg chg="mod">
          <ac:chgData name="Thomas" userId="575d030b64f4584e" providerId="LiveId" clId="{71734FF0-E7BD-4E37-AB70-FA70FFC7C74A}" dt="2022-03-24T16:16:50.860" v="5593"/>
          <ac:spMkLst>
            <pc:docMk/>
            <pc:sldMk cId="2947360698" sldId="816"/>
            <ac:spMk id="610" creationId="{CE0B584E-BCDA-48F8-B20F-1E680EBCD7E9}"/>
          </ac:spMkLst>
        </pc:spChg>
        <pc:spChg chg="mod">
          <ac:chgData name="Thomas" userId="575d030b64f4584e" providerId="LiveId" clId="{71734FF0-E7BD-4E37-AB70-FA70FFC7C74A}" dt="2022-03-24T16:16:50.860" v="5593"/>
          <ac:spMkLst>
            <pc:docMk/>
            <pc:sldMk cId="2947360698" sldId="816"/>
            <ac:spMk id="612" creationId="{3B68E3A3-0A81-4AD1-AFC2-EDD0FDB7AB9A}"/>
          </ac:spMkLst>
        </pc:spChg>
        <pc:spChg chg="mod">
          <ac:chgData name="Thomas" userId="575d030b64f4584e" providerId="LiveId" clId="{71734FF0-E7BD-4E37-AB70-FA70FFC7C74A}" dt="2022-03-24T16:16:50.860" v="5593"/>
          <ac:spMkLst>
            <pc:docMk/>
            <pc:sldMk cId="2947360698" sldId="816"/>
            <ac:spMk id="613" creationId="{CF49FDF0-01C6-4D0D-9791-378E19A06304}"/>
          </ac:spMkLst>
        </pc:spChg>
        <pc:spChg chg="mod">
          <ac:chgData name="Thomas" userId="575d030b64f4584e" providerId="LiveId" clId="{71734FF0-E7BD-4E37-AB70-FA70FFC7C74A}" dt="2022-03-24T16:16:50.860" v="5593"/>
          <ac:spMkLst>
            <pc:docMk/>
            <pc:sldMk cId="2947360698" sldId="816"/>
            <ac:spMk id="615" creationId="{4C2301BC-9978-4774-9D2A-8E98B970C8D7}"/>
          </ac:spMkLst>
        </pc:spChg>
        <pc:spChg chg="mod">
          <ac:chgData name="Thomas" userId="575d030b64f4584e" providerId="LiveId" clId="{71734FF0-E7BD-4E37-AB70-FA70FFC7C74A}" dt="2022-03-24T16:16:50.860" v="5593"/>
          <ac:spMkLst>
            <pc:docMk/>
            <pc:sldMk cId="2947360698" sldId="816"/>
            <ac:spMk id="616" creationId="{AE35318B-FF4A-4C8A-B17E-4775C65F8FB7}"/>
          </ac:spMkLst>
        </pc:spChg>
        <pc:spChg chg="mod">
          <ac:chgData name="Thomas" userId="575d030b64f4584e" providerId="LiveId" clId="{71734FF0-E7BD-4E37-AB70-FA70FFC7C74A}" dt="2022-03-24T16:16:50.860" v="5593"/>
          <ac:spMkLst>
            <pc:docMk/>
            <pc:sldMk cId="2947360698" sldId="816"/>
            <ac:spMk id="618" creationId="{77996603-EC2F-490F-88AE-6E188C476C87}"/>
          </ac:spMkLst>
        </pc:spChg>
        <pc:spChg chg="mod">
          <ac:chgData name="Thomas" userId="575d030b64f4584e" providerId="LiveId" clId="{71734FF0-E7BD-4E37-AB70-FA70FFC7C74A}" dt="2022-03-24T16:16:50.860" v="5593"/>
          <ac:spMkLst>
            <pc:docMk/>
            <pc:sldMk cId="2947360698" sldId="816"/>
            <ac:spMk id="619" creationId="{A8893A75-B40F-4180-8479-BF60CBFD0DA5}"/>
          </ac:spMkLst>
        </pc:spChg>
        <pc:spChg chg="mod">
          <ac:chgData name="Thomas" userId="575d030b64f4584e" providerId="LiveId" clId="{71734FF0-E7BD-4E37-AB70-FA70FFC7C74A}" dt="2022-03-24T16:16:50.860" v="5593"/>
          <ac:spMkLst>
            <pc:docMk/>
            <pc:sldMk cId="2947360698" sldId="816"/>
            <ac:spMk id="620" creationId="{3E571EF6-2817-4AC1-B95E-C4EC17CD60CE}"/>
          </ac:spMkLst>
        </pc:spChg>
        <pc:spChg chg="mod">
          <ac:chgData name="Thomas" userId="575d030b64f4584e" providerId="LiveId" clId="{71734FF0-E7BD-4E37-AB70-FA70FFC7C74A}" dt="2022-03-24T16:16:50.860" v="5593"/>
          <ac:spMkLst>
            <pc:docMk/>
            <pc:sldMk cId="2947360698" sldId="816"/>
            <ac:spMk id="622" creationId="{DEFCB7CE-0ECB-4815-B2EF-89968A81F124}"/>
          </ac:spMkLst>
        </pc:spChg>
        <pc:spChg chg="mod">
          <ac:chgData name="Thomas" userId="575d030b64f4584e" providerId="LiveId" clId="{71734FF0-E7BD-4E37-AB70-FA70FFC7C74A}" dt="2022-03-24T16:16:50.860" v="5593"/>
          <ac:spMkLst>
            <pc:docMk/>
            <pc:sldMk cId="2947360698" sldId="816"/>
            <ac:spMk id="623" creationId="{E9787D51-0D5F-4EDE-939F-7CDCA48FC207}"/>
          </ac:spMkLst>
        </pc:spChg>
        <pc:spChg chg="mod">
          <ac:chgData name="Thomas" userId="575d030b64f4584e" providerId="LiveId" clId="{71734FF0-E7BD-4E37-AB70-FA70FFC7C74A}" dt="2022-03-24T16:16:50.860" v="5593"/>
          <ac:spMkLst>
            <pc:docMk/>
            <pc:sldMk cId="2947360698" sldId="816"/>
            <ac:spMk id="624" creationId="{6C2115EA-A85B-4139-907E-DA42DBE62337}"/>
          </ac:spMkLst>
        </pc:spChg>
        <pc:spChg chg="mod">
          <ac:chgData name="Thomas" userId="575d030b64f4584e" providerId="LiveId" clId="{71734FF0-E7BD-4E37-AB70-FA70FFC7C74A}" dt="2022-03-24T16:16:50.860" v="5593"/>
          <ac:spMkLst>
            <pc:docMk/>
            <pc:sldMk cId="2947360698" sldId="816"/>
            <ac:spMk id="626" creationId="{B3D12E94-B2C3-4AF9-96BD-6A113D3ECAC2}"/>
          </ac:spMkLst>
        </pc:spChg>
        <pc:spChg chg="mod">
          <ac:chgData name="Thomas" userId="575d030b64f4584e" providerId="LiveId" clId="{71734FF0-E7BD-4E37-AB70-FA70FFC7C74A}" dt="2022-03-24T16:16:50.860" v="5593"/>
          <ac:spMkLst>
            <pc:docMk/>
            <pc:sldMk cId="2947360698" sldId="816"/>
            <ac:spMk id="627" creationId="{F42F3029-AD86-439D-B1AE-33336DF9DF51}"/>
          </ac:spMkLst>
        </pc:spChg>
        <pc:spChg chg="mod">
          <ac:chgData name="Thomas" userId="575d030b64f4584e" providerId="LiveId" clId="{71734FF0-E7BD-4E37-AB70-FA70FFC7C74A}" dt="2022-03-24T16:16:50.860" v="5593"/>
          <ac:spMkLst>
            <pc:docMk/>
            <pc:sldMk cId="2947360698" sldId="816"/>
            <ac:spMk id="628" creationId="{4D0CFA22-7699-4BCD-A126-6FFA81D5B3B2}"/>
          </ac:spMkLst>
        </pc:spChg>
        <pc:spChg chg="mod">
          <ac:chgData name="Thomas" userId="575d030b64f4584e" providerId="LiveId" clId="{71734FF0-E7BD-4E37-AB70-FA70FFC7C74A}" dt="2022-03-24T16:16:50.860" v="5593"/>
          <ac:spMkLst>
            <pc:docMk/>
            <pc:sldMk cId="2947360698" sldId="816"/>
            <ac:spMk id="630" creationId="{BCED6E7C-78D1-4275-B75A-1E743A221E3E}"/>
          </ac:spMkLst>
        </pc:spChg>
        <pc:spChg chg="mod">
          <ac:chgData name="Thomas" userId="575d030b64f4584e" providerId="LiveId" clId="{71734FF0-E7BD-4E37-AB70-FA70FFC7C74A}" dt="2022-03-24T16:16:50.860" v="5593"/>
          <ac:spMkLst>
            <pc:docMk/>
            <pc:sldMk cId="2947360698" sldId="816"/>
            <ac:spMk id="631" creationId="{9D2D6768-5CF3-4AD5-AC20-29D0D310387B}"/>
          </ac:spMkLst>
        </pc:spChg>
        <pc:spChg chg="mod">
          <ac:chgData name="Thomas" userId="575d030b64f4584e" providerId="LiveId" clId="{71734FF0-E7BD-4E37-AB70-FA70FFC7C74A}" dt="2022-03-24T16:16:50.860" v="5593"/>
          <ac:spMkLst>
            <pc:docMk/>
            <pc:sldMk cId="2947360698" sldId="816"/>
            <ac:spMk id="632" creationId="{7919BB40-88DD-4AE9-B66D-C94F55EE2C93}"/>
          </ac:spMkLst>
        </pc:spChg>
        <pc:spChg chg="mod">
          <ac:chgData name="Thomas" userId="575d030b64f4584e" providerId="LiveId" clId="{71734FF0-E7BD-4E37-AB70-FA70FFC7C74A}" dt="2022-03-24T16:16:50.860" v="5593"/>
          <ac:spMkLst>
            <pc:docMk/>
            <pc:sldMk cId="2947360698" sldId="816"/>
            <ac:spMk id="634" creationId="{A9C3124C-8D83-446C-AA24-4645D5D61E8C}"/>
          </ac:spMkLst>
        </pc:spChg>
        <pc:spChg chg="mod">
          <ac:chgData name="Thomas" userId="575d030b64f4584e" providerId="LiveId" clId="{71734FF0-E7BD-4E37-AB70-FA70FFC7C74A}" dt="2022-03-24T16:16:50.860" v="5593"/>
          <ac:spMkLst>
            <pc:docMk/>
            <pc:sldMk cId="2947360698" sldId="816"/>
            <ac:spMk id="635" creationId="{BAB24F57-14C8-4803-8237-A9EF3BC1A9E3}"/>
          </ac:spMkLst>
        </pc:spChg>
        <pc:spChg chg="mod">
          <ac:chgData name="Thomas" userId="575d030b64f4584e" providerId="LiveId" clId="{71734FF0-E7BD-4E37-AB70-FA70FFC7C74A}" dt="2022-03-24T16:16:50.860" v="5593"/>
          <ac:spMkLst>
            <pc:docMk/>
            <pc:sldMk cId="2947360698" sldId="816"/>
            <ac:spMk id="637" creationId="{3626B10F-33D3-430E-A55D-7F992709BC82}"/>
          </ac:spMkLst>
        </pc:spChg>
        <pc:spChg chg="mod">
          <ac:chgData name="Thomas" userId="575d030b64f4584e" providerId="LiveId" clId="{71734FF0-E7BD-4E37-AB70-FA70FFC7C74A}" dt="2022-03-24T16:16:50.860" v="5593"/>
          <ac:spMkLst>
            <pc:docMk/>
            <pc:sldMk cId="2947360698" sldId="816"/>
            <ac:spMk id="638" creationId="{69952994-4932-44B3-9F26-0061AB39EB3D}"/>
          </ac:spMkLst>
        </pc:spChg>
        <pc:spChg chg="mod">
          <ac:chgData name="Thomas" userId="575d030b64f4584e" providerId="LiveId" clId="{71734FF0-E7BD-4E37-AB70-FA70FFC7C74A}" dt="2022-03-24T16:16:50.860" v="5593"/>
          <ac:spMkLst>
            <pc:docMk/>
            <pc:sldMk cId="2947360698" sldId="816"/>
            <ac:spMk id="639" creationId="{7F65D138-9F1C-40C9-84C5-4C0F8CA8B184}"/>
          </ac:spMkLst>
        </pc:spChg>
        <pc:spChg chg="mod">
          <ac:chgData name="Thomas" userId="575d030b64f4584e" providerId="LiveId" clId="{71734FF0-E7BD-4E37-AB70-FA70FFC7C74A}" dt="2022-03-24T16:16:50.860" v="5593"/>
          <ac:spMkLst>
            <pc:docMk/>
            <pc:sldMk cId="2947360698" sldId="816"/>
            <ac:spMk id="640" creationId="{E136B542-0561-4FDD-A595-FF0135765C6D}"/>
          </ac:spMkLst>
        </pc:spChg>
        <pc:spChg chg="mod">
          <ac:chgData name="Thomas" userId="575d030b64f4584e" providerId="LiveId" clId="{71734FF0-E7BD-4E37-AB70-FA70FFC7C74A}" dt="2022-03-24T16:16:50.860" v="5593"/>
          <ac:spMkLst>
            <pc:docMk/>
            <pc:sldMk cId="2947360698" sldId="816"/>
            <ac:spMk id="642" creationId="{FB2BBBDA-D295-4337-A4B7-739E561BDA7A}"/>
          </ac:spMkLst>
        </pc:spChg>
        <pc:spChg chg="mod">
          <ac:chgData name="Thomas" userId="575d030b64f4584e" providerId="LiveId" clId="{71734FF0-E7BD-4E37-AB70-FA70FFC7C74A}" dt="2022-03-24T16:16:50.860" v="5593"/>
          <ac:spMkLst>
            <pc:docMk/>
            <pc:sldMk cId="2947360698" sldId="816"/>
            <ac:spMk id="643" creationId="{8DA14CF1-C26A-4222-B9E4-17A7802F97C0}"/>
          </ac:spMkLst>
        </pc:spChg>
        <pc:spChg chg="mod">
          <ac:chgData name="Thomas" userId="575d030b64f4584e" providerId="LiveId" clId="{71734FF0-E7BD-4E37-AB70-FA70FFC7C74A}" dt="2022-03-24T16:16:50.860" v="5593"/>
          <ac:spMkLst>
            <pc:docMk/>
            <pc:sldMk cId="2947360698" sldId="816"/>
            <ac:spMk id="644" creationId="{D479D56E-131B-4802-BAD9-AEB3946D425D}"/>
          </ac:spMkLst>
        </pc:spChg>
        <pc:spChg chg="add mod">
          <ac:chgData name="Thomas" userId="575d030b64f4584e" providerId="LiveId" clId="{71734FF0-E7BD-4E37-AB70-FA70FFC7C74A}" dt="2022-03-24T16:16:50.860" v="5593"/>
          <ac:spMkLst>
            <pc:docMk/>
            <pc:sldMk cId="2947360698" sldId="816"/>
            <ac:spMk id="645" creationId="{BF04E266-70A3-4556-8E54-F893CC419CDE}"/>
          </ac:spMkLst>
        </pc:spChg>
        <pc:spChg chg="mod">
          <ac:chgData name="Thomas" userId="575d030b64f4584e" providerId="LiveId" clId="{71734FF0-E7BD-4E37-AB70-FA70FFC7C74A}" dt="2022-03-24T16:16:50.860" v="5593"/>
          <ac:spMkLst>
            <pc:docMk/>
            <pc:sldMk cId="2947360698" sldId="816"/>
            <ac:spMk id="647" creationId="{99CE843F-FCBD-4514-AC9D-C869C273CBD4}"/>
          </ac:spMkLst>
        </pc:spChg>
        <pc:spChg chg="mod">
          <ac:chgData name="Thomas" userId="575d030b64f4584e" providerId="LiveId" clId="{71734FF0-E7BD-4E37-AB70-FA70FFC7C74A}" dt="2022-03-24T16:16:50.860" v="5593"/>
          <ac:spMkLst>
            <pc:docMk/>
            <pc:sldMk cId="2947360698" sldId="816"/>
            <ac:spMk id="648" creationId="{41629B93-86BB-4F05-9942-36EE97F2E095}"/>
          </ac:spMkLst>
        </pc:spChg>
        <pc:spChg chg="mod">
          <ac:chgData name="Thomas" userId="575d030b64f4584e" providerId="LiveId" clId="{71734FF0-E7BD-4E37-AB70-FA70FFC7C74A}" dt="2022-03-24T16:16:50.860" v="5593"/>
          <ac:spMkLst>
            <pc:docMk/>
            <pc:sldMk cId="2947360698" sldId="816"/>
            <ac:spMk id="650" creationId="{94F52362-471C-4F99-88E3-A62C31C6230C}"/>
          </ac:spMkLst>
        </pc:spChg>
        <pc:spChg chg="mod">
          <ac:chgData name="Thomas" userId="575d030b64f4584e" providerId="LiveId" clId="{71734FF0-E7BD-4E37-AB70-FA70FFC7C74A}" dt="2022-03-24T16:16:50.860" v="5593"/>
          <ac:spMkLst>
            <pc:docMk/>
            <pc:sldMk cId="2947360698" sldId="816"/>
            <ac:spMk id="651" creationId="{0ADAD164-061A-4402-80C6-82CC2556AED3}"/>
          </ac:spMkLst>
        </pc:spChg>
        <pc:spChg chg="mod">
          <ac:chgData name="Thomas" userId="575d030b64f4584e" providerId="LiveId" clId="{71734FF0-E7BD-4E37-AB70-FA70FFC7C74A}" dt="2022-03-24T16:16:50.860" v="5593"/>
          <ac:spMkLst>
            <pc:docMk/>
            <pc:sldMk cId="2947360698" sldId="816"/>
            <ac:spMk id="653" creationId="{C7663372-6B42-4978-831D-0B37D71A0887}"/>
          </ac:spMkLst>
        </pc:spChg>
        <pc:spChg chg="mod">
          <ac:chgData name="Thomas" userId="575d030b64f4584e" providerId="LiveId" clId="{71734FF0-E7BD-4E37-AB70-FA70FFC7C74A}" dt="2022-03-24T16:16:50.860" v="5593"/>
          <ac:spMkLst>
            <pc:docMk/>
            <pc:sldMk cId="2947360698" sldId="816"/>
            <ac:spMk id="654" creationId="{02AE73D4-EF28-418C-AE13-7879C31591A9}"/>
          </ac:spMkLst>
        </pc:spChg>
        <pc:spChg chg="mod">
          <ac:chgData name="Thomas" userId="575d030b64f4584e" providerId="LiveId" clId="{71734FF0-E7BD-4E37-AB70-FA70FFC7C74A}" dt="2022-03-24T16:16:50.860" v="5593"/>
          <ac:spMkLst>
            <pc:docMk/>
            <pc:sldMk cId="2947360698" sldId="816"/>
            <ac:spMk id="656" creationId="{75113962-7227-4EE6-90E5-066B7FB0779F}"/>
          </ac:spMkLst>
        </pc:spChg>
        <pc:spChg chg="mod">
          <ac:chgData name="Thomas" userId="575d030b64f4584e" providerId="LiveId" clId="{71734FF0-E7BD-4E37-AB70-FA70FFC7C74A}" dt="2022-03-24T16:16:50.860" v="5593"/>
          <ac:spMkLst>
            <pc:docMk/>
            <pc:sldMk cId="2947360698" sldId="816"/>
            <ac:spMk id="657" creationId="{9AB95569-5013-4BA0-8D59-09754A82E6EC}"/>
          </ac:spMkLst>
        </pc:spChg>
        <pc:spChg chg="mod">
          <ac:chgData name="Thomas" userId="575d030b64f4584e" providerId="LiveId" clId="{71734FF0-E7BD-4E37-AB70-FA70FFC7C74A}" dt="2022-03-24T16:16:50.860" v="5593"/>
          <ac:spMkLst>
            <pc:docMk/>
            <pc:sldMk cId="2947360698" sldId="816"/>
            <ac:spMk id="658" creationId="{5520526B-572B-41B7-B67D-17194B224121}"/>
          </ac:spMkLst>
        </pc:spChg>
        <pc:spChg chg="mod">
          <ac:chgData name="Thomas" userId="575d030b64f4584e" providerId="LiveId" clId="{71734FF0-E7BD-4E37-AB70-FA70FFC7C74A}" dt="2022-03-24T16:16:50.860" v="5593"/>
          <ac:spMkLst>
            <pc:docMk/>
            <pc:sldMk cId="2947360698" sldId="816"/>
            <ac:spMk id="659" creationId="{52861A6B-7A69-4B70-B426-927379BF334F}"/>
          </ac:spMkLst>
        </pc:spChg>
        <pc:spChg chg="mod">
          <ac:chgData name="Thomas" userId="575d030b64f4584e" providerId="LiveId" clId="{71734FF0-E7BD-4E37-AB70-FA70FFC7C74A}" dt="2022-03-24T16:16:50.860" v="5593"/>
          <ac:spMkLst>
            <pc:docMk/>
            <pc:sldMk cId="2947360698" sldId="816"/>
            <ac:spMk id="661" creationId="{0028207E-CC58-433C-930F-E31673B898DE}"/>
          </ac:spMkLst>
        </pc:spChg>
        <pc:spChg chg="mod">
          <ac:chgData name="Thomas" userId="575d030b64f4584e" providerId="LiveId" clId="{71734FF0-E7BD-4E37-AB70-FA70FFC7C74A}" dt="2022-03-24T16:16:50.860" v="5593"/>
          <ac:spMkLst>
            <pc:docMk/>
            <pc:sldMk cId="2947360698" sldId="816"/>
            <ac:spMk id="662" creationId="{DDCF7FCC-37E7-4C6D-B11D-3F249B295461}"/>
          </ac:spMkLst>
        </pc:spChg>
        <pc:spChg chg="mod">
          <ac:chgData name="Thomas" userId="575d030b64f4584e" providerId="LiveId" clId="{71734FF0-E7BD-4E37-AB70-FA70FFC7C74A}" dt="2022-03-24T16:16:50.860" v="5593"/>
          <ac:spMkLst>
            <pc:docMk/>
            <pc:sldMk cId="2947360698" sldId="816"/>
            <ac:spMk id="664" creationId="{A2069FC1-CC8F-438A-B1E5-8CE210BECDCC}"/>
          </ac:spMkLst>
        </pc:spChg>
        <pc:spChg chg="mod">
          <ac:chgData name="Thomas" userId="575d030b64f4584e" providerId="LiveId" clId="{71734FF0-E7BD-4E37-AB70-FA70FFC7C74A}" dt="2022-03-24T16:16:50.860" v="5593"/>
          <ac:spMkLst>
            <pc:docMk/>
            <pc:sldMk cId="2947360698" sldId="816"/>
            <ac:spMk id="665" creationId="{27E9D691-EBF2-4B58-A4A6-457133283FF3}"/>
          </ac:spMkLst>
        </pc:spChg>
        <pc:spChg chg="mod">
          <ac:chgData name="Thomas" userId="575d030b64f4584e" providerId="LiveId" clId="{71734FF0-E7BD-4E37-AB70-FA70FFC7C74A}" dt="2022-03-24T16:16:50.860" v="5593"/>
          <ac:spMkLst>
            <pc:docMk/>
            <pc:sldMk cId="2947360698" sldId="816"/>
            <ac:spMk id="666" creationId="{FD0EC8B5-1E3C-41A9-B76B-7A158167E5C6}"/>
          </ac:spMkLst>
        </pc:spChg>
        <pc:spChg chg="mod">
          <ac:chgData name="Thomas" userId="575d030b64f4584e" providerId="LiveId" clId="{71734FF0-E7BD-4E37-AB70-FA70FFC7C74A}" dt="2022-03-24T16:16:50.860" v="5593"/>
          <ac:spMkLst>
            <pc:docMk/>
            <pc:sldMk cId="2947360698" sldId="816"/>
            <ac:spMk id="668" creationId="{3D2B5025-FD02-40B0-A232-5B97BFA89E8A}"/>
          </ac:spMkLst>
        </pc:spChg>
        <pc:spChg chg="mod">
          <ac:chgData name="Thomas" userId="575d030b64f4584e" providerId="LiveId" clId="{71734FF0-E7BD-4E37-AB70-FA70FFC7C74A}" dt="2022-03-24T16:16:50.860" v="5593"/>
          <ac:spMkLst>
            <pc:docMk/>
            <pc:sldMk cId="2947360698" sldId="816"/>
            <ac:spMk id="669" creationId="{EB00A01E-7275-4FFF-87BD-962C3DBE1595}"/>
          </ac:spMkLst>
        </pc:spChg>
        <pc:spChg chg="mod">
          <ac:chgData name="Thomas" userId="575d030b64f4584e" providerId="LiveId" clId="{71734FF0-E7BD-4E37-AB70-FA70FFC7C74A}" dt="2022-03-24T16:16:50.860" v="5593"/>
          <ac:spMkLst>
            <pc:docMk/>
            <pc:sldMk cId="2947360698" sldId="816"/>
            <ac:spMk id="670" creationId="{2A4A1052-D02F-4278-946B-4F62EB4D84B6}"/>
          </ac:spMkLst>
        </pc:spChg>
        <pc:spChg chg="mod">
          <ac:chgData name="Thomas" userId="575d030b64f4584e" providerId="LiveId" clId="{71734FF0-E7BD-4E37-AB70-FA70FFC7C74A}" dt="2022-03-24T16:16:50.860" v="5593"/>
          <ac:spMkLst>
            <pc:docMk/>
            <pc:sldMk cId="2947360698" sldId="816"/>
            <ac:spMk id="672" creationId="{B81616A2-B799-47B7-8D01-42B1CEEF8E80}"/>
          </ac:spMkLst>
        </pc:spChg>
        <pc:spChg chg="mod">
          <ac:chgData name="Thomas" userId="575d030b64f4584e" providerId="LiveId" clId="{71734FF0-E7BD-4E37-AB70-FA70FFC7C74A}" dt="2022-03-24T16:16:50.860" v="5593"/>
          <ac:spMkLst>
            <pc:docMk/>
            <pc:sldMk cId="2947360698" sldId="816"/>
            <ac:spMk id="673" creationId="{7A7682DD-2636-4C98-9652-3BCF469D9761}"/>
          </ac:spMkLst>
        </pc:spChg>
        <pc:spChg chg="mod">
          <ac:chgData name="Thomas" userId="575d030b64f4584e" providerId="LiveId" clId="{71734FF0-E7BD-4E37-AB70-FA70FFC7C74A}" dt="2022-03-24T16:16:50.860" v="5593"/>
          <ac:spMkLst>
            <pc:docMk/>
            <pc:sldMk cId="2947360698" sldId="816"/>
            <ac:spMk id="674" creationId="{5AA69C45-7095-4F3C-B58B-0A8A1462544B}"/>
          </ac:spMkLst>
        </pc:spChg>
        <pc:spChg chg="mod">
          <ac:chgData name="Thomas" userId="575d030b64f4584e" providerId="LiveId" clId="{71734FF0-E7BD-4E37-AB70-FA70FFC7C74A}" dt="2022-03-24T16:16:50.860" v="5593"/>
          <ac:spMkLst>
            <pc:docMk/>
            <pc:sldMk cId="2947360698" sldId="816"/>
            <ac:spMk id="676" creationId="{A6DA67F9-5C9D-4406-ADBC-665A094B8923}"/>
          </ac:spMkLst>
        </pc:spChg>
        <pc:spChg chg="mod">
          <ac:chgData name="Thomas" userId="575d030b64f4584e" providerId="LiveId" clId="{71734FF0-E7BD-4E37-AB70-FA70FFC7C74A}" dt="2022-03-24T16:16:50.860" v="5593"/>
          <ac:spMkLst>
            <pc:docMk/>
            <pc:sldMk cId="2947360698" sldId="816"/>
            <ac:spMk id="677" creationId="{6EDF1658-C4B2-489D-B6E8-DC6C37CCDD71}"/>
          </ac:spMkLst>
        </pc:spChg>
        <pc:spChg chg="mod">
          <ac:chgData name="Thomas" userId="575d030b64f4584e" providerId="LiveId" clId="{71734FF0-E7BD-4E37-AB70-FA70FFC7C74A}" dt="2022-03-24T16:16:50.860" v="5593"/>
          <ac:spMkLst>
            <pc:docMk/>
            <pc:sldMk cId="2947360698" sldId="816"/>
            <ac:spMk id="679" creationId="{AB6E8ECE-6987-4F33-A09D-E1037D8CE8E1}"/>
          </ac:spMkLst>
        </pc:spChg>
        <pc:spChg chg="mod">
          <ac:chgData name="Thomas" userId="575d030b64f4584e" providerId="LiveId" clId="{71734FF0-E7BD-4E37-AB70-FA70FFC7C74A}" dt="2022-03-24T16:16:50.860" v="5593"/>
          <ac:spMkLst>
            <pc:docMk/>
            <pc:sldMk cId="2947360698" sldId="816"/>
            <ac:spMk id="680" creationId="{B0636684-E7C5-4BE1-8CD9-C91766F76C76}"/>
          </ac:spMkLst>
        </pc:spChg>
        <pc:spChg chg="mod">
          <ac:chgData name="Thomas" userId="575d030b64f4584e" providerId="LiveId" clId="{71734FF0-E7BD-4E37-AB70-FA70FFC7C74A}" dt="2022-03-24T16:16:50.860" v="5593"/>
          <ac:spMkLst>
            <pc:docMk/>
            <pc:sldMk cId="2947360698" sldId="816"/>
            <ac:spMk id="682" creationId="{F5688C97-4C6E-4FCD-96C7-1A7D61CC70B2}"/>
          </ac:spMkLst>
        </pc:spChg>
        <pc:spChg chg="mod">
          <ac:chgData name="Thomas" userId="575d030b64f4584e" providerId="LiveId" clId="{71734FF0-E7BD-4E37-AB70-FA70FFC7C74A}" dt="2022-03-24T16:16:50.860" v="5593"/>
          <ac:spMkLst>
            <pc:docMk/>
            <pc:sldMk cId="2947360698" sldId="816"/>
            <ac:spMk id="683" creationId="{2A82E277-C0FD-402B-A199-F9A06CDAD852}"/>
          </ac:spMkLst>
        </pc:spChg>
        <pc:spChg chg="mod">
          <ac:chgData name="Thomas" userId="575d030b64f4584e" providerId="LiveId" clId="{71734FF0-E7BD-4E37-AB70-FA70FFC7C74A}" dt="2022-03-24T16:16:50.860" v="5593"/>
          <ac:spMkLst>
            <pc:docMk/>
            <pc:sldMk cId="2947360698" sldId="816"/>
            <ac:spMk id="684" creationId="{9EDB3D9F-E492-4954-B3D4-040D80E4C631}"/>
          </ac:spMkLst>
        </pc:spChg>
        <pc:spChg chg="mod">
          <ac:chgData name="Thomas" userId="575d030b64f4584e" providerId="LiveId" clId="{71734FF0-E7BD-4E37-AB70-FA70FFC7C74A}" dt="2022-03-24T16:16:50.860" v="5593"/>
          <ac:spMkLst>
            <pc:docMk/>
            <pc:sldMk cId="2947360698" sldId="816"/>
            <ac:spMk id="686" creationId="{E7680964-FB0F-4D5E-B489-E935C167362E}"/>
          </ac:spMkLst>
        </pc:spChg>
        <pc:spChg chg="mod">
          <ac:chgData name="Thomas" userId="575d030b64f4584e" providerId="LiveId" clId="{71734FF0-E7BD-4E37-AB70-FA70FFC7C74A}" dt="2022-03-24T16:16:50.860" v="5593"/>
          <ac:spMkLst>
            <pc:docMk/>
            <pc:sldMk cId="2947360698" sldId="816"/>
            <ac:spMk id="687" creationId="{D3D93C73-4626-46C4-860E-43475AE5ED06}"/>
          </ac:spMkLst>
        </pc:spChg>
        <pc:spChg chg="mod">
          <ac:chgData name="Thomas" userId="575d030b64f4584e" providerId="LiveId" clId="{71734FF0-E7BD-4E37-AB70-FA70FFC7C74A}" dt="2022-03-24T16:16:50.860" v="5593"/>
          <ac:spMkLst>
            <pc:docMk/>
            <pc:sldMk cId="2947360698" sldId="816"/>
            <ac:spMk id="689" creationId="{58141D84-F2EC-4DB2-A084-57DC8E3F5BDD}"/>
          </ac:spMkLst>
        </pc:spChg>
        <pc:spChg chg="mod">
          <ac:chgData name="Thomas" userId="575d030b64f4584e" providerId="LiveId" clId="{71734FF0-E7BD-4E37-AB70-FA70FFC7C74A}" dt="2022-03-24T16:16:50.860" v="5593"/>
          <ac:spMkLst>
            <pc:docMk/>
            <pc:sldMk cId="2947360698" sldId="816"/>
            <ac:spMk id="690" creationId="{5D3E905D-82DC-45F6-BE0B-C2A56A187F5C}"/>
          </ac:spMkLst>
        </pc:spChg>
        <pc:spChg chg="mod">
          <ac:chgData name="Thomas" userId="575d030b64f4584e" providerId="LiveId" clId="{71734FF0-E7BD-4E37-AB70-FA70FFC7C74A}" dt="2022-03-24T16:16:50.860" v="5593"/>
          <ac:spMkLst>
            <pc:docMk/>
            <pc:sldMk cId="2947360698" sldId="816"/>
            <ac:spMk id="691" creationId="{75C1568A-7E7E-4080-80F9-A5A41C6BEFC5}"/>
          </ac:spMkLst>
        </pc:spChg>
        <pc:spChg chg="mod">
          <ac:chgData name="Thomas" userId="575d030b64f4584e" providerId="LiveId" clId="{71734FF0-E7BD-4E37-AB70-FA70FFC7C74A}" dt="2022-03-24T16:16:50.860" v="5593"/>
          <ac:spMkLst>
            <pc:docMk/>
            <pc:sldMk cId="2947360698" sldId="816"/>
            <ac:spMk id="693" creationId="{6626DBDD-D716-45DE-88CB-9680FA3AB0FD}"/>
          </ac:spMkLst>
        </pc:spChg>
        <pc:spChg chg="mod">
          <ac:chgData name="Thomas" userId="575d030b64f4584e" providerId="LiveId" clId="{71734FF0-E7BD-4E37-AB70-FA70FFC7C74A}" dt="2022-03-24T16:16:50.860" v="5593"/>
          <ac:spMkLst>
            <pc:docMk/>
            <pc:sldMk cId="2947360698" sldId="816"/>
            <ac:spMk id="694" creationId="{43490D5D-0323-41E3-887A-50952A287B10}"/>
          </ac:spMkLst>
        </pc:spChg>
        <pc:spChg chg="mod">
          <ac:chgData name="Thomas" userId="575d030b64f4584e" providerId="LiveId" clId="{71734FF0-E7BD-4E37-AB70-FA70FFC7C74A}" dt="2022-03-24T16:16:50.860" v="5593"/>
          <ac:spMkLst>
            <pc:docMk/>
            <pc:sldMk cId="2947360698" sldId="816"/>
            <ac:spMk id="695" creationId="{797D6A75-C0ED-4F4A-BEFD-6165CF98AD00}"/>
          </ac:spMkLst>
        </pc:spChg>
        <pc:spChg chg="mod">
          <ac:chgData name="Thomas" userId="575d030b64f4584e" providerId="LiveId" clId="{71734FF0-E7BD-4E37-AB70-FA70FFC7C74A}" dt="2022-03-24T16:16:50.860" v="5593"/>
          <ac:spMkLst>
            <pc:docMk/>
            <pc:sldMk cId="2947360698" sldId="816"/>
            <ac:spMk id="697" creationId="{76D9BD0C-32F6-4D95-B39C-11A820171A9B}"/>
          </ac:spMkLst>
        </pc:spChg>
        <pc:spChg chg="mod">
          <ac:chgData name="Thomas" userId="575d030b64f4584e" providerId="LiveId" clId="{71734FF0-E7BD-4E37-AB70-FA70FFC7C74A}" dt="2022-03-24T16:16:50.860" v="5593"/>
          <ac:spMkLst>
            <pc:docMk/>
            <pc:sldMk cId="2947360698" sldId="816"/>
            <ac:spMk id="698" creationId="{37E7CF37-7520-49C0-9187-FDF94F3BA018}"/>
          </ac:spMkLst>
        </pc:spChg>
        <pc:spChg chg="mod">
          <ac:chgData name="Thomas" userId="575d030b64f4584e" providerId="LiveId" clId="{71734FF0-E7BD-4E37-AB70-FA70FFC7C74A}" dt="2022-03-24T16:16:50.860" v="5593"/>
          <ac:spMkLst>
            <pc:docMk/>
            <pc:sldMk cId="2947360698" sldId="816"/>
            <ac:spMk id="699" creationId="{2848BB49-CD71-4D1B-A727-DE94AE973DBD}"/>
          </ac:spMkLst>
        </pc:spChg>
        <pc:spChg chg="mod">
          <ac:chgData name="Thomas" userId="575d030b64f4584e" providerId="LiveId" clId="{71734FF0-E7BD-4E37-AB70-FA70FFC7C74A}" dt="2022-03-24T16:16:50.860" v="5593"/>
          <ac:spMkLst>
            <pc:docMk/>
            <pc:sldMk cId="2947360698" sldId="816"/>
            <ac:spMk id="701" creationId="{6401A25A-49E6-4D6B-9584-ACF80C564D2D}"/>
          </ac:spMkLst>
        </pc:spChg>
        <pc:spChg chg="mod">
          <ac:chgData name="Thomas" userId="575d030b64f4584e" providerId="LiveId" clId="{71734FF0-E7BD-4E37-AB70-FA70FFC7C74A}" dt="2022-03-24T16:16:50.860" v="5593"/>
          <ac:spMkLst>
            <pc:docMk/>
            <pc:sldMk cId="2947360698" sldId="816"/>
            <ac:spMk id="702" creationId="{26243F41-E7FF-4E99-93E1-F90A4C844FDE}"/>
          </ac:spMkLst>
        </pc:spChg>
        <pc:spChg chg="mod">
          <ac:chgData name="Thomas" userId="575d030b64f4584e" providerId="LiveId" clId="{71734FF0-E7BD-4E37-AB70-FA70FFC7C74A}" dt="2022-03-24T16:16:50.860" v="5593"/>
          <ac:spMkLst>
            <pc:docMk/>
            <pc:sldMk cId="2947360698" sldId="816"/>
            <ac:spMk id="704" creationId="{C4BE7FA9-EDE5-4543-B998-02D5DDBF0A2F}"/>
          </ac:spMkLst>
        </pc:spChg>
        <pc:spChg chg="mod">
          <ac:chgData name="Thomas" userId="575d030b64f4584e" providerId="LiveId" clId="{71734FF0-E7BD-4E37-AB70-FA70FFC7C74A}" dt="2022-03-24T16:16:50.860" v="5593"/>
          <ac:spMkLst>
            <pc:docMk/>
            <pc:sldMk cId="2947360698" sldId="816"/>
            <ac:spMk id="705" creationId="{5ACEB16B-DE06-4289-91CA-28FEDBBD60DD}"/>
          </ac:spMkLst>
        </pc:spChg>
        <pc:spChg chg="mod">
          <ac:chgData name="Thomas" userId="575d030b64f4584e" providerId="LiveId" clId="{71734FF0-E7BD-4E37-AB70-FA70FFC7C74A}" dt="2022-03-24T16:16:50.860" v="5593"/>
          <ac:spMkLst>
            <pc:docMk/>
            <pc:sldMk cId="2947360698" sldId="816"/>
            <ac:spMk id="706" creationId="{A0CD567A-50B0-4048-81A9-DBA309E55796}"/>
          </ac:spMkLst>
        </pc:spChg>
        <pc:spChg chg="mod">
          <ac:chgData name="Thomas" userId="575d030b64f4584e" providerId="LiveId" clId="{71734FF0-E7BD-4E37-AB70-FA70FFC7C74A}" dt="2022-03-24T16:16:50.860" v="5593"/>
          <ac:spMkLst>
            <pc:docMk/>
            <pc:sldMk cId="2947360698" sldId="816"/>
            <ac:spMk id="708" creationId="{5182A5E4-5528-4BB0-B5CE-FFBE4FFDA22D}"/>
          </ac:spMkLst>
        </pc:spChg>
        <pc:spChg chg="mod">
          <ac:chgData name="Thomas" userId="575d030b64f4584e" providerId="LiveId" clId="{71734FF0-E7BD-4E37-AB70-FA70FFC7C74A}" dt="2022-03-24T16:16:50.860" v="5593"/>
          <ac:spMkLst>
            <pc:docMk/>
            <pc:sldMk cId="2947360698" sldId="816"/>
            <ac:spMk id="709" creationId="{DA335D13-3994-4A14-9C6A-0AE93E1E0048}"/>
          </ac:spMkLst>
        </pc:spChg>
        <pc:spChg chg="mod">
          <ac:chgData name="Thomas" userId="575d030b64f4584e" providerId="LiveId" clId="{71734FF0-E7BD-4E37-AB70-FA70FFC7C74A}" dt="2022-03-24T16:16:50.860" v="5593"/>
          <ac:spMkLst>
            <pc:docMk/>
            <pc:sldMk cId="2947360698" sldId="816"/>
            <ac:spMk id="710" creationId="{C09F9260-C0FD-440C-A2B4-0ABBF548E1CB}"/>
          </ac:spMkLst>
        </pc:spChg>
        <pc:spChg chg="mod">
          <ac:chgData name="Thomas" userId="575d030b64f4584e" providerId="LiveId" clId="{71734FF0-E7BD-4E37-AB70-FA70FFC7C74A}" dt="2022-03-24T16:16:50.860" v="5593"/>
          <ac:spMkLst>
            <pc:docMk/>
            <pc:sldMk cId="2947360698" sldId="816"/>
            <ac:spMk id="712" creationId="{3ACA4747-93C3-45ED-A40D-19857B8E692F}"/>
          </ac:spMkLst>
        </pc:spChg>
        <pc:spChg chg="mod">
          <ac:chgData name="Thomas" userId="575d030b64f4584e" providerId="LiveId" clId="{71734FF0-E7BD-4E37-AB70-FA70FFC7C74A}" dt="2022-03-24T16:16:50.860" v="5593"/>
          <ac:spMkLst>
            <pc:docMk/>
            <pc:sldMk cId="2947360698" sldId="816"/>
            <ac:spMk id="713" creationId="{55635183-F6C3-446D-B106-5572B932553D}"/>
          </ac:spMkLst>
        </pc:spChg>
        <pc:spChg chg="mod">
          <ac:chgData name="Thomas" userId="575d030b64f4584e" providerId="LiveId" clId="{71734FF0-E7BD-4E37-AB70-FA70FFC7C74A}" dt="2022-03-24T16:16:50.860" v="5593"/>
          <ac:spMkLst>
            <pc:docMk/>
            <pc:sldMk cId="2947360698" sldId="816"/>
            <ac:spMk id="714" creationId="{D0DE684F-791C-4815-8791-2B5F1F678621}"/>
          </ac:spMkLst>
        </pc:spChg>
        <pc:spChg chg="mod">
          <ac:chgData name="Thomas" userId="575d030b64f4584e" providerId="LiveId" clId="{71734FF0-E7BD-4E37-AB70-FA70FFC7C74A}" dt="2022-03-24T16:16:50.860" v="5593"/>
          <ac:spMkLst>
            <pc:docMk/>
            <pc:sldMk cId="2947360698" sldId="816"/>
            <ac:spMk id="716" creationId="{ACA46A7A-68C1-4942-BD83-00929B5567A8}"/>
          </ac:spMkLst>
        </pc:spChg>
        <pc:spChg chg="mod">
          <ac:chgData name="Thomas" userId="575d030b64f4584e" providerId="LiveId" clId="{71734FF0-E7BD-4E37-AB70-FA70FFC7C74A}" dt="2022-03-24T16:16:50.860" v="5593"/>
          <ac:spMkLst>
            <pc:docMk/>
            <pc:sldMk cId="2947360698" sldId="816"/>
            <ac:spMk id="717" creationId="{88A7F615-CABD-48B8-B0E6-4C8C81EE5F64}"/>
          </ac:spMkLst>
        </pc:spChg>
        <pc:spChg chg="mod">
          <ac:chgData name="Thomas" userId="575d030b64f4584e" providerId="LiveId" clId="{71734FF0-E7BD-4E37-AB70-FA70FFC7C74A}" dt="2022-03-24T16:16:50.860" v="5593"/>
          <ac:spMkLst>
            <pc:docMk/>
            <pc:sldMk cId="2947360698" sldId="816"/>
            <ac:spMk id="719" creationId="{DFEBFAB7-F16B-4ADC-9C1C-8A38571791A1}"/>
          </ac:spMkLst>
        </pc:spChg>
        <pc:spChg chg="mod">
          <ac:chgData name="Thomas" userId="575d030b64f4584e" providerId="LiveId" clId="{71734FF0-E7BD-4E37-AB70-FA70FFC7C74A}" dt="2022-03-24T16:16:50.860" v="5593"/>
          <ac:spMkLst>
            <pc:docMk/>
            <pc:sldMk cId="2947360698" sldId="816"/>
            <ac:spMk id="720" creationId="{4915D225-A794-4EE4-A733-EA7EA61D988F}"/>
          </ac:spMkLst>
        </pc:spChg>
        <pc:spChg chg="mod">
          <ac:chgData name="Thomas" userId="575d030b64f4584e" providerId="LiveId" clId="{71734FF0-E7BD-4E37-AB70-FA70FFC7C74A}" dt="2022-03-24T16:16:50.860" v="5593"/>
          <ac:spMkLst>
            <pc:docMk/>
            <pc:sldMk cId="2947360698" sldId="816"/>
            <ac:spMk id="722" creationId="{42D579C1-FC89-4ADF-9A2A-A7E858D6C0DA}"/>
          </ac:spMkLst>
        </pc:spChg>
        <pc:spChg chg="mod">
          <ac:chgData name="Thomas" userId="575d030b64f4584e" providerId="LiveId" clId="{71734FF0-E7BD-4E37-AB70-FA70FFC7C74A}" dt="2022-03-24T16:16:50.860" v="5593"/>
          <ac:spMkLst>
            <pc:docMk/>
            <pc:sldMk cId="2947360698" sldId="816"/>
            <ac:spMk id="723" creationId="{16CF8B1D-4C0F-445E-9293-15A48666B59A}"/>
          </ac:spMkLst>
        </pc:spChg>
        <pc:spChg chg="mod">
          <ac:chgData name="Thomas" userId="575d030b64f4584e" providerId="LiveId" clId="{71734FF0-E7BD-4E37-AB70-FA70FFC7C74A}" dt="2022-03-24T16:16:50.860" v="5593"/>
          <ac:spMkLst>
            <pc:docMk/>
            <pc:sldMk cId="2947360698" sldId="816"/>
            <ac:spMk id="724" creationId="{9CB29618-C933-4F7C-9907-27B5C870AF72}"/>
          </ac:spMkLst>
        </pc:spChg>
        <pc:spChg chg="mod">
          <ac:chgData name="Thomas" userId="575d030b64f4584e" providerId="LiveId" clId="{71734FF0-E7BD-4E37-AB70-FA70FFC7C74A}" dt="2022-03-24T16:16:50.860" v="5593"/>
          <ac:spMkLst>
            <pc:docMk/>
            <pc:sldMk cId="2947360698" sldId="816"/>
            <ac:spMk id="725" creationId="{7A0EC70F-8906-4187-8671-B619C165CB4B}"/>
          </ac:spMkLst>
        </pc:spChg>
        <pc:spChg chg="mod">
          <ac:chgData name="Thomas" userId="575d030b64f4584e" providerId="LiveId" clId="{71734FF0-E7BD-4E37-AB70-FA70FFC7C74A}" dt="2022-03-24T16:16:50.860" v="5593"/>
          <ac:spMkLst>
            <pc:docMk/>
            <pc:sldMk cId="2947360698" sldId="816"/>
            <ac:spMk id="727" creationId="{C19E49D4-0A7A-4C73-9935-9261631159AB}"/>
          </ac:spMkLst>
        </pc:spChg>
        <pc:spChg chg="mod">
          <ac:chgData name="Thomas" userId="575d030b64f4584e" providerId="LiveId" clId="{71734FF0-E7BD-4E37-AB70-FA70FFC7C74A}" dt="2022-03-24T16:16:50.860" v="5593"/>
          <ac:spMkLst>
            <pc:docMk/>
            <pc:sldMk cId="2947360698" sldId="816"/>
            <ac:spMk id="728" creationId="{4325ADCF-5378-4DBF-AE71-A3A57B669CB4}"/>
          </ac:spMkLst>
        </pc:spChg>
        <pc:spChg chg="mod">
          <ac:chgData name="Thomas" userId="575d030b64f4584e" providerId="LiveId" clId="{71734FF0-E7BD-4E37-AB70-FA70FFC7C74A}" dt="2022-03-24T16:16:50.860" v="5593"/>
          <ac:spMkLst>
            <pc:docMk/>
            <pc:sldMk cId="2947360698" sldId="816"/>
            <ac:spMk id="730" creationId="{C19E82B5-1898-4C0F-AC76-407FC415E931}"/>
          </ac:spMkLst>
        </pc:spChg>
        <pc:spChg chg="mod">
          <ac:chgData name="Thomas" userId="575d030b64f4584e" providerId="LiveId" clId="{71734FF0-E7BD-4E37-AB70-FA70FFC7C74A}" dt="2022-03-24T16:16:50.860" v="5593"/>
          <ac:spMkLst>
            <pc:docMk/>
            <pc:sldMk cId="2947360698" sldId="816"/>
            <ac:spMk id="731" creationId="{C8C59005-C04A-41A0-AC5A-E2E5EDE0BD0D}"/>
          </ac:spMkLst>
        </pc:spChg>
        <pc:spChg chg="mod">
          <ac:chgData name="Thomas" userId="575d030b64f4584e" providerId="LiveId" clId="{71734FF0-E7BD-4E37-AB70-FA70FFC7C74A}" dt="2022-03-24T16:16:50.860" v="5593"/>
          <ac:spMkLst>
            <pc:docMk/>
            <pc:sldMk cId="2947360698" sldId="816"/>
            <ac:spMk id="733" creationId="{5B831AC8-2D7A-4A43-BEA2-8228BFD13E4B}"/>
          </ac:spMkLst>
        </pc:spChg>
        <pc:spChg chg="mod">
          <ac:chgData name="Thomas" userId="575d030b64f4584e" providerId="LiveId" clId="{71734FF0-E7BD-4E37-AB70-FA70FFC7C74A}" dt="2022-03-24T16:16:50.860" v="5593"/>
          <ac:spMkLst>
            <pc:docMk/>
            <pc:sldMk cId="2947360698" sldId="816"/>
            <ac:spMk id="734" creationId="{D1BA8A53-D2B9-4F51-84F9-56EFC93C1652}"/>
          </ac:spMkLst>
        </pc:spChg>
        <pc:spChg chg="mod">
          <ac:chgData name="Thomas" userId="575d030b64f4584e" providerId="LiveId" clId="{71734FF0-E7BD-4E37-AB70-FA70FFC7C74A}" dt="2022-03-24T16:16:50.860" v="5593"/>
          <ac:spMkLst>
            <pc:docMk/>
            <pc:sldMk cId="2947360698" sldId="816"/>
            <ac:spMk id="736" creationId="{7935DB0C-041A-47DD-91AB-8B2E48E95C32}"/>
          </ac:spMkLst>
        </pc:spChg>
        <pc:spChg chg="mod">
          <ac:chgData name="Thomas" userId="575d030b64f4584e" providerId="LiveId" clId="{71734FF0-E7BD-4E37-AB70-FA70FFC7C74A}" dt="2022-03-24T16:16:50.860" v="5593"/>
          <ac:spMkLst>
            <pc:docMk/>
            <pc:sldMk cId="2947360698" sldId="816"/>
            <ac:spMk id="737" creationId="{88D14CFC-908F-4AFA-9388-D0D361F5138C}"/>
          </ac:spMkLst>
        </pc:spChg>
        <pc:spChg chg="mod">
          <ac:chgData name="Thomas" userId="575d030b64f4584e" providerId="LiveId" clId="{71734FF0-E7BD-4E37-AB70-FA70FFC7C74A}" dt="2022-03-24T16:16:50.860" v="5593"/>
          <ac:spMkLst>
            <pc:docMk/>
            <pc:sldMk cId="2947360698" sldId="816"/>
            <ac:spMk id="739" creationId="{7851C6D9-F87C-4F8D-836E-6F76F1CBEE33}"/>
          </ac:spMkLst>
        </pc:spChg>
        <pc:spChg chg="mod">
          <ac:chgData name="Thomas" userId="575d030b64f4584e" providerId="LiveId" clId="{71734FF0-E7BD-4E37-AB70-FA70FFC7C74A}" dt="2022-03-24T16:16:50.860" v="5593"/>
          <ac:spMkLst>
            <pc:docMk/>
            <pc:sldMk cId="2947360698" sldId="816"/>
            <ac:spMk id="740" creationId="{0941645D-345F-446E-834E-3BFB5A8B0EE5}"/>
          </ac:spMkLst>
        </pc:spChg>
        <pc:spChg chg="mod">
          <ac:chgData name="Thomas" userId="575d030b64f4584e" providerId="LiveId" clId="{71734FF0-E7BD-4E37-AB70-FA70FFC7C74A}" dt="2022-03-24T16:16:50.860" v="5593"/>
          <ac:spMkLst>
            <pc:docMk/>
            <pc:sldMk cId="2947360698" sldId="816"/>
            <ac:spMk id="741" creationId="{01514C5B-A7EA-4837-820B-398930FE7B08}"/>
          </ac:spMkLst>
        </pc:spChg>
        <pc:spChg chg="mod">
          <ac:chgData name="Thomas" userId="575d030b64f4584e" providerId="LiveId" clId="{71734FF0-E7BD-4E37-AB70-FA70FFC7C74A}" dt="2022-03-24T16:16:50.860" v="5593"/>
          <ac:spMkLst>
            <pc:docMk/>
            <pc:sldMk cId="2947360698" sldId="816"/>
            <ac:spMk id="743" creationId="{FA79CD7C-6F06-4112-B9DE-0F6739EDE0C1}"/>
          </ac:spMkLst>
        </pc:spChg>
        <pc:spChg chg="mod">
          <ac:chgData name="Thomas" userId="575d030b64f4584e" providerId="LiveId" clId="{71734FF0-E7BD-4E37-AB70-FA70FFC7C74A}" dt="2022-03-24T16:16:50.860" v="5593"/>
          <ac:spMkLst>
            <pc:docMk/>
            <pc:sldMk cId="2947360698" sldId="816"/>
            <ac:spMk id="744" creationId="{0313A2F8-7C68-41FD-BC19-DD0EE6E95172}"/>
          </ac:spMkLst>
        </pc:spChg>
        <pc:spChg chg="mod">
          <ac:chgData name="Thomas" userId="575d030b64f4584e" providerId="LiveId" clId="{71734FF0-E7BD-4E37-AB70-FA70FFC7C74A}" dt="2022-03-24T16:16:50.860" v="5593"/>
          <ac:spMkLst>
            <pc:docMk/>
            <pc:sldMk cId="2947360698" sldId="816"/>
            <ac:spMk id="746" creationId="{A0CF3B3E-5A70-4601-A6CD-DAC6DBC9F68E}"/>
          </ac:spMkLst>
        </pc:spChg>
        <pc:spChg chg="mod">
          <ac:chgData name="Thomas" userId="575d030b64f4584e" providerId="LiveId" clId="{71734FF0-E7BD-4E37-AB70-FA70FFC7C74A}" dt="2022-03-24T16:16:50.860" v="5593"/>
          <ac:spMkLst>
            <pc:docMk/>
            <pc:sldMk cId="2947360698" sldId="816"/>
            <ac:spMk id="747" creationId="{B241B8A7-C133-464E-93BE-5319436D03C8}"/>
          </ac:spMkLst>
        </pc:spChg>
        <pc:spChg chg="mod">
          <ac:chgData name="Thomas" userId="575d030b64f4584e" providerId="LiveId" clId="{71734FF0-E7BD-4E37-AB70-FA70FFC7C74A}" dt="2022-03-24T16:16:50.860" v="5593"/>
          <ac:spMkLst>
            <pc:docMk/>
            <pc:sldMk cId="2947360698" sldId="816"/>
            <ac:spMk id="748" creationId="{9C7DD332-DD67-4C9D-87B0-61E8BECF1884}"/>
          </ac:spMkLst>
        </pc:spChg>
        <pc:spChg chg="mod">
          <ac:chgData name="Thomas" userId="575d030b64f4584e" providerId="LiveId" clId="{71734FF0-E7BD-4E37-AB70-FA70FFC7C74A}" dt="2022-03-24T16:16:50.860" v="5593"/>
          <ac:spMkLst>
            <pc:docMk/>
            <pc:sldMk cId="2947360698" sldId="816"/>
            <ac:spMk id="750" creationId="{A191E810-E07E-4394-9475-8C311133DE92}"/>
          </ac:spMkLst>
        </pc:spChg>
        <pc:spChg chg="mod">
          <ac:chgData name="Thomas" userId="575d030b64f4584e" providerId="LiveId" clId="{71734FF0-E7BD-4E37-AB70-FA70FFC7C74A}" dt="2022-03-24T16:16:50.860" v="5593"/>
          <ac:spMkLst>
            <pc:docMk/>
            <pc:sldMk cId="2947360698" sldId="816"/>
            <ac:spMk id="751" creationId="{CFE6149C-8189-457B-8A1E-3C874338E85D}"/>
          </ac:spMkLst>
        </pc:spChg>
        <pc:spChg chg="mod">
          <ac:chgData name="Thomas" userId="575d030b64f4584e" providerId="LiveId" clId="{71734FF0-E7BD-4E37-AB70-FA70FFC7C74A}" dt="2022-03-24T16:16:50.860" v="5593"/>
          <ac:spMkLst>
            <pc:docMk/>
            <pc:sldMk cId="2947360698" sldId="816"/>
            <ac:spMk id="753" creationId="{3FCD4FEE-EFC8-441C-AA10-AE5A02E8B237}"/>
          </ac:spMkLst>
        </pc:spChg>
        <pc:spChg chg="mod">
          <ac:chgData name="Thomas" userId="575d030b64f4584e" providerId="LiveId" clId="{71734FF0-E7BD-4E37-AB70-FA70FFC7C74A}" dt="2022-03-24T16:16:50.860" v="5593"/>
          <ac:spMkLst>
            <pc:docMk/>
            <pc:sldMk cId="2947360698" sldId="816"/>
            <ac:spMk id="754" creationId="{CBAD474E-EAAA-4792-9507-5D792E7F4985}"/>
          </ac:spMkLst>
        </pc:spChg>
        <pc:spChg chg="mod">
          <ac:chgData name="Thomas" userId="575d030b64f4584e" providerId="LiveId" clId="{71734FF0-E7BD-4E37-AB70-FA70FFC7C74A}" dt="2022-03-24T16:16:50.860" v="5593"/>
          <ac:spMkLst>
            <pc:docMk/>
            <pc:sldMk cId="2947360698" sldId="816"/>
            <ac:spMk id="756" creationId="{B25D8737-95D6-4379-9EFC-1A2B882DC027}"/>
          </ac:spMkLst>
        </pc:spChg>
        <pc:spChg chg="mod">
          <ac:chgData name="Thomas" userId="575d030b64f4584e" providerId="LiveId" clId="{71734FF0-E7BD-4E37-AB70-FA70FFC7C74A}" dt="2022-03-24T16:16:50.860" v="5593"/>
          <ac:spMkLst>
            <pc:docMk/>
            <pc:sldMk cId="2947360698" sldId="816"/>
            <ac:spMk id="757" creationId="{4AA0535B-456B-4C4F-A774-11CFBB3537E6}"/>
          </ac:spMkLst>
        </pc:spChg>
        <pc:spChg chg="mod">
          <ac:chgData name="Thomas" userId="575d030b64f4584e" providerId="LiveId" clId="{71734FF0-E7BD-4E37-AB70-FA70FFC7C74A}" dt="2022-03-24T16:16:50.860" v="5593"/>
          <ac:spMkLst>
            <pc:docMk/>
            <pc:sldMk cId="2947360698" sldId="816"/>
            <ac:spMk id="758" creationId="{5D2D3640-A7C5-4627-A11A-0E7D8C81C3EA}"/>
          </ac:spMkLst>
        </pc:spChg>
        <pc:spChg chg="mod">
          <ac:chgData name="Thomas" userId="575d030b64f4584e" providerId="LiveId" clId="{71734FF0-E7BD-4E37-AB70-FA70FFC7C74A}" dt="2022-03-24T16:16:50.860" v="5593"/>
          <ac:spMkLst>
            <pc:docMk/>
            <pc:sldMk cId="2947360698" sldId="816"/>
            <ac:spMk id="760" creationId="{2509BC9D-136D-4D23-BB40-1E0EE3D9F861}"/>
          </ac:spMkLst>
        </pc:spChg>
        <pc:spChg chg="mod">
          <ac:chgData name="Thomas" userId="575d030b64f4584e" providerId="LiveId" clId="{71734FF0-E7BD-4E37-AB70-FA70FFC7C74A}" dt="2022-03-24T16:16:50.860" v="5593"/>
          <ac:spMkLst>
            <pc:docMk/>
            <pc:sldMk cId="2947360698" sldId="816"/>
            <ac:spMk id="761" creationId="{39A137B2-9B5F-43D4-8E37-4E10624A3FBB}"/>
          </ac:spMkLst>
        </pc:spChg>
        <pc:spChg chg="mod">
          <ac:chgData name="Thomas" userId="575d030b64f4584e" providerId="LiveId" clId="{71734FF0-E7BD-4E37-AB70-FA70FFC7C74A}" dt="2022-03-24T16:16:50.860" v="5593"/>
          <ac:spMkLst>
            <pc:docMk/>
            <pc:sldMk cId="2947360698" sldId="816"/>
            <ac:spMk id="762" creationId="{A8ABB4C8-E18E-4C9B-A84F-9D529A8984E3}"/>
          </ac:spMkLst>
        </pc:spChg>
        <pc:spChg chg="mod">
          <ac:chgData name="Thomas" userId="575d030b64f4584e" providerId="LiveId" clId="{71734FF0-E7BD-4E37-AB70-FA70FFC7C74A}" dt="2022-03-24T16:16:50.860" v="5593"/>
          <ac:spMkLst>
            <pc:docMk/>
            <pc:sldMk cId="2947360698" sldId="816"/>
            <ac:spMk id="763" creationId="{6B6B0AF6-5815-41FB-8EF9-EAF7900AC85F}"/>
          </ac:spMkLst>
        </pc:spChg>
        <pc:spChg chg="mod">
          <ac:chgData name="Thomas" userId="575d030b64f4584e" providerId="LiveId" clId="{71734FF0-E7BD-4E37-AB70-FA70FFC7C74A}" dt="2022-03-24T16:16:50.860" v="5593"/>
          <ac:spMkLst>
            <pc:docMk/>
            <pc:sldMk cId="2947360698" sldId="816"/>
            <ac:spMk id="765" creationId="{3EDB9FD3-F533-4271-A018-D6473C9C7290}"/>
          </ac:spMkLst>
        </pc:spChg>
        <pc:spChg chg="mod">
          <ac:chgData name="Thomas" userId="575d030b64f4584e" providerId="LiveId" clId="{71734FF0-E7BD-4E37-AB70-FA70FFC7C74A}" dt="2022-03-24T16:16:50.860" v="5593"/>
          <ac:spMkLst>
            <pc:docMk/>
            <pc:sldMk cId="2947360698" sldId="816"/>
            <ac:spMk id="766" creationId="{6B1DEDAC-DFF2-4009-8740-ACD6532D9CB8}"/>
          </ac:spMkLst>
        </pc:spChg>
        <pc:spChg chg="mod">
          <ac:chgData name="Thomas" userId="575d030b64f4584e" providerId="LiveId" clId="{71734FF0-E7BD-4E37-AB70-FA70FFC7C74A}" dt="2022-03-24T16:16:50.860" v="5593"/>
          <ac:spMkLst>
            <pc:docMk/>
            <pc:sldMk cId="2947360698" sldId="816"/>
            <ac:spMk id="767" creationId="{7AE4452A-FE1C-440D-884B-55C46BDA4BE4}"/>
          </ac:spMkLst>
        </pc:spChg>
        <pc:spChg chg="mod">
          <ac:chgData name="Thomas" userId="575d030b64f4584e" providerId="LiveId" clId="{71734FF0-E7BD-4E37-AB70-FA70FFC7C74A}" dt="2022-03-24T16:16:50.860" v="5593"/>
          <ac:spMkLst>
            <pc:docMk/>
            <pc:sldMk cId="2947360698" sldId="816"/>
            <ac:spMk id="768" creationId="{D56CCD99-1688-448A-A003-3DC254C0A3EA}"/>
          </ac:spMkLst>
        </pc:spChg>
        <pc:spChg chg="mod">
          <ac:chgData name="Thomas" userId="575d030b64f4584e" providerId="LiveId" clId="{71734FF0-E7BD-4E37-AB70-FA70FFC7C74A}" dt="2022-03-24T16:16:50.860" v="5593"/>
          <ac:spMkLst>
            <pc:docMk/>
            <pc:sldMk cId="2947360698" sldId="816"/>
            <ac:spMk id="770" creationId="{0F0A6DFB-0702-4870-ADE7-2F667E4300CB}"/>
          </ac:spMkLst>
        </pc:spChg>
        <pc:spChg chg="mod">
          <ac:chgData name="Thomas" userId="575d030b64f4584e" providerId="LiveId" clId="{71734FF0-E7BD-4E37-AB70-FA70FFC7C74A}" dt="2022-03-24T16:16:50.860" v="5593"/>
          <ac:spMkLst>
            <pc:docMk/>
            <pc:sldMk cId="2947360698" sldId="816"/>
            <ac:spMk id="771" creationId="{3796D2C6-48FE-48EE-8498-CD1AB92AD8ED}"/>
          </ac:spMkLst>
        </pc:spChg>
        <pc:spChg chg="mod">
          <ac:chgData name="Thomas" userId="575d030b64f4584e" providerId="LiveId" clId="{71734FF0-E7BD-4E37-AB70-FA70FFC7C74A}" dt="2022-03-24T16:16:50.860" v="5593"/>
          <ac:spMkLst>
            <pc:docMk/>
            <pc:sldMk cId="2947360698" sldId="816"/>
            <ac:spMk id="773" creationId="{FB6BE4C9-0C4B-465F-A2D4-FA4C88799B15}"/>
          </ac:spMkLst>
        </pc:spChg>
        <pc:spChg chg="mod">
          <ac:chgData name="Thomas" userId="575d030b64f4584e" providerId="LiveId" clId="{71734FF0-E7BD-4E37-AB70-FA70FFC7C74A}" dt="2022-03-24T16:16:50.860" v="5593"/>
          <ac:spMkLst>
            <pc:docMk/>
            <pc:sldMk cId="2947360698" sldId="816"/>
            <ac:spMk id="774" creationId="{2D3A8994-B70E-4593-9D3F-C67142444862}"/>
          </ac:spMkLst>
        </pc:spChg>
        <pc:spChg chg="mod">
          <ac:chgData name="Thomas" userId="575d030b64f4584e" providerId="LiveId" clId="{71734FF0-E7BD-4E37-AB70-FA70FFC7C74A}" dt="2022-03-24T16:16:50.860" v="5593"/>
          <ac:spMkLst>
            <pc:docMk/>
            <pc:sldMk cId="2947360698" sldId="816"/>
            <ac:spMk id="776" creationId="{A35F1030-8E5B-454C-864F-52E8D03EC1C5}"/>
          </ac:spMkLst>
        </pc:spChg>
        <pc:spChg chg="mod">
          <ac:chgData name="Thomas" userId="575d030b64f4584e" providerId="LiveId" clId="{71734FF0-E7BD-4E37-AB70-FA70FFC7C74A}" dt="2022-03-24T16:16:50.860" v="5593"/>
          <ac:spMkLst>
            <pc:docMk/>
            <pc:sldMk cId="2947360698" sldId="816"/>
            <ac:spMk id="777" creationId="{533F323C-D3FD-4EDA-B724-A80ACDD3D301}"/>
          </ac:spMkLst>
        </pc:spChg>
        <pc:spChg chg="mod">
          <ac:chgData name="Thomas" userId="575d030b64f4584e" providerId="LiveId" clId="{71734FF0-E7BD-4E37-AB70-FA70FFC7C74A}" dt="2022-03-24T16:16:50.860" v="5593"/>
          <ac:spMkLst>
            <pc:docMk/>
            <pc:sldMk cId="2947360698" sldId="816"/>
            <ac:spMk id="778" creationId="{27D9CD08-DA01-4E8C-B4DE-6235785124CA}"/>
          </ac:spMkLst>
        </pc:spChg>
        <pc:spChg chg="mod">
          <ac:chgData name="Thomas" userId="575d030b64f4584e" providerId="LiveId" clId="{71734FF0-E7BD-4E37-AB70-FA70FFC7C74A}" dt="2022-03-24T16:16:50.860" v="5593"/>
          <ac:spMkLst>
            <pc:docMk/>
            <pc:sldMk cId="2947360698" sldId="816"/>
            <ac:spMk id="779" creationId="{91DBB880-BD91-49D0-AD52-299A3972C662}"/>
          </ac:spMkLst>
        </pc:spChg>
        <pc:spChg chg="mod">
          <ac:chgData name="Thomas" userId="575d030b64f4584e" providerId="LiveId" clId="{71734FF0-E7BD-4E37-AB70-FA70FFC7C74A}" dt="2022-03-24T16:16:50.860" v="5593"/>
          <ac:spMkLst>
            <pc:docMk/>
            <pc:sldMk cId="2947360698" sldId="816"/>
            <ac:spMk id="781" creationId="{F7A87E7B-3E37-49E1-888B-A0F8BC9C49A5}"/>
          </ac:spMkLst>
        </pc:spChg>
        <pc:spChg chg="mod">
          <ac:chgData name="Thomas" userId="575d030b64f4584e" providerId="LiveId" clId="{71734FF0-E7BD-4E37-AB70-FA70FFC7C74A}" dt="2022-03-24T16:16:50.860" v="5593"/>
          <ac:spMkLst>
            <pc:docMk/>
            <pc:sldMk cId="2947360698" sldId="816"/>
            <ac:spMk id="782" creationId="{A6FE221F-F225-4D57-8963-FCF928D8F25A}"/>
          </ac:spMkLst>
        </pc:spChg>
        <pc:spChg chg="mod">
          <ac:chgData name="Thomas" userId="575d030b64f4584e" providerId="LiveId" clId="{71734FF0-E7BD-4E37-AB70-FA70FFC7C74A}" dt="2022-03-24T16:16:50.860" v="5593"/>
          <ac:spMkLst>
            <pc:docMk/>
            <pc:sldMk cId="2947360698" sldId="816"/>
            <ac:spMk id="784" creationId="{FC5006E1-F302-4C92-9055-CD359BB8532D}"/>
          </ac:spMkLst>
        </pc:spChg>
        <pc:spChg chg="mod">
          <ac:chgData name="Thomas" userId="575d030b64f4584e" providerId="LiveId" clId="{71734FF0-E7BD-4E37-AB70-FA70FFC7C74A}" dt="2022-03-24T16:16:50.860" v="5593"/>
          <ac:spMkLst>
            <pc:docMk/>
            <pc:sldMk cId="2947360698" sldId="816"/>
            <ac:spMk id="785" creationId="{E01E9DC0-8111-4516-BBAF-7FF05338970F}"/>
          </ac:spMkLst>
        </pc:spChg>
        <pc:spChg chg="mod">
          <ac:chgData name="Thomas" userId="575d030b64f4584e" providerId="LiveId" clId="{71734FF0-E7BD-4E37-AB70-FA70FFC7C74A}" dt="2022-03-24T16:16:50.860" v="5593"/>
          <ac:spMkLst>
            <pc:docMk/>
            <pc:sldMk cId="2947360698" sldId="816"/>
            <ac:spMk id="786" creationId="{129CAB29-9A72-4114-8E78-35E7AB8378BE}"/>
          </ac:spMkLst>
        </pc:spChg>
        <pc:spChg chg="mod">
          <ac:chgData name="Thomas" userId="575d030b64f4584e" providerId="LiveId" clId="{71734FF0-E7BD-4E37-AB70-FA70FFC7C74A}" dt="2022-03-24T16:16:50.860" v="5593"/>
          <ac:spMkLst>
            <pc:docMk/>
            <pc:sldMk cId="2947360698" sldId="816"/>
            <ac:spMk id="788" creationId="{A33715D4-B399-4B78-9999-BB00A072FFE8}"/>
          </ac:spMkLst>
        </pc:spChg>
        <pc:spChg chg="mod">
          <ac:chgData name="Thomas" userId="575d030b64f4584e" providerId="LiveId" clId="{71734FF0-E7BD-4E37-AB70-FA70FFC7C74A}" dt="2022-03-24T16:16:50.860" v="5593"/>
          <ac:spMkLst>
            <pc:docMk/>
            <pc:sldMk cId="2947360698" sldId="816"/>
            <ac:spMk id="789" creationId="{2917A3B3-5509-4B77-AECD-FAEBEA1E2468}"/>
          </ac:spMkLst>
        </pc:spChg>
        <pc:spChg chg="mod">
          <ac:chgData name="Thomas" userId="575d030b64f4584e" providerId="LiveId" clId="{71734FF0-E7BD-4E37-AB70-FA70FFC7C74A}" dt="2022-03-24T16:16:50.860" v="5593"/>
          <ac:spMkLst>
            <pc:docMk/>
            <pc:sldMk cId="2947360698" sldId="816"/>
            <ac:spMk id="790" creationId="{85BD63B0-2171-43A0-A7E2-E2817B725D12}"/>
          </ac:spMkLst>
        </pc:spChg>
        <pc:spChg chg="mod">
          <ac:chgData name="Thomas" userId="575d030b64f4584e" providerId="LiveId" clId="{71734FF0-E7BD-4E37-AB70-FA70FFC7C74A}" dt="2022-03-24T16:16:50.860" v="5593"/>
          <ac:spMkLst>
            <pc:docMk/>
            <pc:sldMk cId="2947360698" sldId="816"/>
            <ac:spMk id="792" creationId="{1C738520-476C-4544-9757-90DF9FDD1C88}"/>
          </ac:spMkLst>
        </pc:spChg>
        <pc:spChg chg="mod">
          <ac:chgData name="Thomas" userId="575d030b64f4584e" providerId="LiveId" clId="{71734FF0-E7BD-4E37-AB70-FA70FFC7C74A}" dt="2022-03-24T16:16:50.860" v="5593"/>
          <ac:spMkLst>
            <pc:docMk/>
            <pc:sldMk cId="2947360698" sldId="816"/>
            <ac:spMk id="793" creationId="{809E41CB-6B4C-4AEE-8E71-38011876AB00}"/>
          </ac:spMkLst>
        </pc:spChg>
        <pc:spChg chg="mod">
          <ac:chgData name="Thomas" userId="575d030b64f4584e" providerId="LiveId" clId="{71734FF0-E7BD-4E37-AB70-FA70FFC7C74A}" dt="2022-03-24T16:16:50.860" v="5593"/>
          <ac:spMkLst>
            <pc:docMk/>
            <pc:sldMk cId="2947360698" sldId="816"/>
            <ac:spMk id="794" creationId="{802142D6-4C2C-4350-B0D7-3F3926DA89F6}"/>
          </ac:spMkLst>
        </pc:spChg>
        <pc:spChg chg="mod">
          <ac:chgData name="Thomas" userId="575d030b64f4584e" providerId="LiveId" clId="{71734FF0-E7BD-4E37-AB70-FA70FFC7C74A}" dt="2022-03-24T16:16:50.860" v="5593"/>
          <ac:spMkLst>
            <pc:docMk/>
            <pc:sldMk cId="2947360698" sldId="816"/>
            <ac:spMk id="796" creationId="{1C4F36B3-1C74-451A-93BC-B22FCA164603}"/>
          </ac:spMkLst>
        </pc:spChg>
        <pc:spChg chg="mod">
          <ac:chgData name="Thomas" userId="575d030b64f4584e" providerId="LiveId" clId="{71734FF0-E7BD-4E37-AB70-FA70FFC7C74A}" dt="2022-03-24T16:16:50.860" v="5593"/>
          <ac:spMkLst>
            <pc:docMk/>
            <pc:sldMk cId="2947360698" sldId="816"/>
            <ac:spMk id="797" creationId="{DF184BBF-C6FC-4E14-B44E-24AD85689D07}"/>
          </ac:spMkLst>
        </pc:spChg>
        <pc:spChg chg="mod">
          <ac:chgData name="Thomas" userId="575d030b64f4584e" providerId="LiveId" clId="{71734FF0-E7BD-4E37-AB70-FA70FFC7C74A}" dt="2022-03-24T16:16:50.860" v="5593"/>
          <ac:spMkLst>
            <pc:docMk/>
            <pc:sldMk cId="2947360698" sldId="816"/>
            <ac:spMk id="799" creationId="{0FF2A4C9-2013-44B3-A4F8-DB846EAA7197}"/>
          </ac:spMkLst>
        </pc:spChg>
        <pc:spChg chg="mod">
          <ac:chgData name="Thomas" userId="575d030b64f4584e" providerId="LiveId" clId="{71734FF0-E7BD-4E37-AB70-FA70FFC7C74A}" dt="2022-03-24T16:16:50.860" v="5593"/>
          <ac:spMkLst>
            <pc:docMk/>
            <pc:sldMk cId="2947360698" sldId="816"/>
            <ac:spMk id="800" creationId="{B14462E1-E883-4161-8CAC-FCAFE95B1949}"/>
          </ac:spMkLst>
        </pc:spChg>
        <pc:spChg chg="mod">
          <ac:chgData name="Thomas" userId="575d030b64f4584e" providerId="LiveId" clId="{71734FF0-E7BD-4E37-AB70-FA70FFC7C74A}" dt="2022-03-24T16:16:50.860" v="5593"/>
          <ac:spMkLst>
            <pc:docMk/>
            <pc:sldMk cId="2947360698" sldId="816"/>
            <ac:spMk id="802" creationId="{4AB12138-81B2-4183-860A-069915706FE5}"/>
          </ac:spMkLst>
        </pc:spChg>
        <pc:spChg chg="mod">
          <ac:chgData name="Thomas" userId="575d030b64f4584e" providerId="LiveId" clId="{71734FF0-E7BD-4E37-AB70-FA70FFC7C74A}" dt="2022-03-24T16:16:50.860" v="5593"/>
          <ac:spMkLst>
            <pc:docMk/>
            <pc:sldMk cId="2947360698" sldId="816"/>
            <ac:spMk id="803" creationId="{EEA6ADF5-782B-4F54-8AA9-1F28B0CC2F0E}"/>
          </ac:spMkLst>
        </pc:spChg>
        <pc:spChg chg="mod">
          <ac:chgData name="Thomas" userId="575d030b64f4584e" providerId="LiveId" clId="{71734FF0-E7BD-4E37-AB70-FA70FFC7C74A}" dt="2022-03-24T16:16:50.860" v="5593"/>
          <ac:spMkLst>
            <pc:docMk/>
            <pc:sldMk cId="2947360698" sldId="816"/>
            <ac:spMk id="804" creationId="{AC2CB564-8A33-432E-AA40-702203A49669}"/>
          </ac:spMkLst>
        </pc:spChg>
        <pc:spChg chg="mod">
          <ac:chgData name="Thomas" userId="575d030b64f4584e" providerId="LiveId" clId="{71734FF0-E7BD-4E37-AB70-FA70FFC7C74A}" dt="2022-03-24T16:16:50.860" v="5593"/>
          <ac:spMkLst>
            <pc:docMk/>
            <pc:sldMk cId="2947360698" sldId="816"/>
            <ac:spMk id="806" creationId="{39E96815-C5B9-45F4-B404-343776EF0C72}"/>
          </ac:spMkLst>
        </pc:spChg>
        <pc:spChg chg="mod">
          <ac:chgData name="Thomas" userId="575d030b64f4584e" providerId="LiveId" clId="{71734FF0-E7BD-4E37-AB70-FA70FFC7C74A}" dt="2022-03-24T16:16:50.860" v="5593"/>
          <ac:spMkLst>
            <pc:docMk/>
            <pc:sldMk cId="2947360698" sldId="816"/>
            <ac:spMk id="807" creationId="{8ECE105D-49C3-4271-AE00-30E893172DBC}"/>
          </ac:spMkLst>
        </pc:spChg>
        <pc:spChg chg="mod">
          <ac:chgData name="Thomas" userId="575d030b64f4584e" providerId="LiveId" clId="{71734FF0-E7BD-4E37-AB70-FA70FFC7C74A}" dt="2022-03-24T16:16:50.860" v="5593"/>
          <ac:spMkLst>
            <pc:docMk/>
            <pc:sldMk cId="2947360698" sldId="816"/>
            <ac:spMk id="809" creationId="{B5221D1B-227F-4D21-8C09-10BB51630DBD}"/>
          </ac:spMkLst>
        </pc:spChg>
        <pc:spChg chg="mod">
          <ac:chgData name="Thomas" userId="575d030b64f4584e" providerId="LiveId" clId="{71734FF0-E7BD-4E37-AB70-FA70FFC7C74A}" dt="2022-03-24T16:16:50.860" v="5593"/>
          <ac:spMkLst>
            <pc:docMk/>
            <pc:sldMk cId="2947360698" sldId="816"/>
            <ac:spMk id="810" creationId="{220FAE35-D906-4346-BE0E-0A6BD9CAF741}"/>
          </ac:spMkLst>
        </pc:spChg>
        <pc:spChg chg="mod">
          <ac:chgData name="Thomas" userId="575d030b64f4584e" providerId="LiveId" clId="{71734FF0-E7BD-4E37-AB70-FA70FFC7C74A}" dt="2022-03-24T16:16:50.860" v="5593"/>
          <ac:spMkLst>
            <pc:docMk/>
            <pc:sldMk cId="2947360698" sldId="816"/>
            <ac:spMk id="811" creationId="{C00E03D3-4CB3-4BBF-BFC3-19A440BD9FBC}"/>
          </ac:spMkLst>
        </pc:spChg>
        <pc:spChg chg="mod">
          <ac:chgData name="Thomas" userId="575d030b64f4584e" providerId="LiveId" clId="{71734FF0-E7BD-4E37-AB70-FA70FFC7C74A}" dt="2022-03-24T16:16:50.860" v="5593"/>
          <ac:spMkLst>
            <pc:docMk/>
            <pc:sldMk cId="2947360698" sldId="816"/>
            <ac:spMk id="813" creationId="{26ED807B-E983-4E0B-94A4-78DA8461F922}"/>
          </ac:spMkLst>
        </pc:spChg>
        <pc:spChg chg="mod">
          <ac:chgData name="Thomas" userId="575d030b64f4584e" providerId="LiveId" clId="{71734FF0-E7BD-4E37-AB70-FA70FFC7C74A}" dt="2022-03-24T16:16:50.860" v="5593"/>
          <ac:spMkLst>
            <pc:docMk/>
            <pc:sldMk cId="2947360698" sldId="816"/>
            <ac:spMk id="814" creationId="{F73BFBF2-A942-46B5-A183-742C52F0E8F0}"/>
          </ac:spMkLst>
        </pc:spChg>
        <pc:spChg chg="mod">
          <ac:chgData name="Thomas" userId="575d030b64f4584e" providerId="LiveId" clId="{71734FF0-E7BD-4E37-AB70-FA70FFC7C74A}" dt="2022-03-24T16:16:50.860" v="5593"/>
          <ac:spMkLst>
            <pc:docMk/>
            <pc:sldMk cId="2947360698" sldId="816"/>
            <ac:spMk id="815" creationId="{BB25CED9-9E3E-4154-9D7D-09264A4B46AC}"/>
          </ac:spMkLst>
        </pc:spChg>
        <pc:spChg chg="mod">
          <ac:chgData name="Thomas" userId="575d030b64f4584e" providerId="LiveId" clId="{71734FF0-E7BD-4E37-AB70-FA70FFC7C74A}" dt="2022-03-24T16:16:50.860" v="5593"/>
          <ac:spMkLst>
            <pc:docMk/>
            <pc:sldMk cId="2947360698" sldId="816"/>
            <ac:spMk id="817" creationId="{969A49CA-D6D6-4F9A-8E11-5B035F004E6E}"/>
          </ac:spMkLst>
        </pc:spChg>
        <pc:spChg chg="mod">
          <ac:chgData name="Thomas" userId="575d030b64f4584e" providerId="LiveId" clId="{71734FF0-E7BD-4E37-AB70-FA70FFC7C74A}" dt="2022-03-24T16:16:50.860" v="5593"/>
          <ac:spMkLst>
            <pc:docMk/>
            <pc:sldMk cId="2947360698" sldId="816"/>
            <ac:spMk id="818" creationId="{73C4EC3C-8145-4684-90AC-AE4180264B8D}"/>
          </ac:spMkLst>
        </pc:spChg>
        <pc:spChg chg="mod">
          <ac:chgData name="Thomas" userId="575d030b64f4584e" providerId="LiveId" clId="{71734FF0-E7BD-4E37-AB70-FA70FFC7C74A}" dt="2022-03-24T16:16:50.860" v="5593"/>
          <ac:spMkLst>
            <pc:docMk/>
            <pc:sldMk cId="2947360698" sldId="816"/>
            <ac:spMk id="820" creationId="{957F8320-E2F1-49D7-87F6-E5ECC65293D5}"/>
          </ac:spMkLst>
        </pc:spChg>
        <pc:spChg chg="mod">
          <ac:chgData name="Thomas" userId="575d030b64f4584e" providerId="LiveId" clId="{71734FF0-E7BD-4E37-AB70-FA70FFC7C74A}" dt="2022-03-24T16:16:50.860" v="5593"/>
          <ac:spMkLst>
            <pc:docMk/>
            <pc:sldMk cId="2947360698" sldId="816"/>
            <ac:spMk id="821" creationId="{2C426BC1-2D93-4AE6-A48B-53DD6067106E}"/>
          </ac:spMkLst>
        </pc:spChg>
        <pc:spChg chg="mod">
          <ac:chgData name="Thomas" userId="575d030b64f4584e" providerId="LiveId" clId="{71734FF0-E7BD-4E37-AB70-FA70FFC7C74A}" dt="2022-03-24T16:16:50.860" v="5593"/>
          <ac:spMkLst>
            <pc:docMk/>
            <pc:sldMk cId="2947360698" sldId="816"/>
            <ac:spMk id="822" creationId="{EB4D7341-B96B-4BDF-8082-7FB2A60E1F74}"/>
          </ac:spMkLst>
        </pc:spChg>
        <pc:spChg chg="mod">
          <ac:chgData name="Thomas" userId="575d030b64f4584e" providerId="LiveId" clId="{71734FF0-E7BD-4E37-AB70-FA70FFC7C74A}" dt="2022-03-24T16:16:50.860" v="5593"/>
          <ac:spMkLst>
            <pc:docMk/>
            <pc:sldMk cId="2947360698" sldId="816"/>
            <ac:spMk id="824" creationId="{C1D4303E-65B3-474D-A332-8D12D837512B}"/>
          </ac:spMkLst>
        </pc:spChg>
        <pc:spChg chg="mod">
          <ac:chgData name="Thomas" userId="575d030b64f4584e" providerId="LiveId" clId="{71734FF0-E7BD-4E37-AB70-FA70FFC7C74A}" dt="2022-03-24T16:16:50.860" v="5593"/>
          <ac:spMkLst>
            <pc:docMk/>
            <pc:sldMk cId="2947360698" sldId="816"/>
            <ac:spMk id="825" creationId="{7A7C390C-DE5E-45DD-938C-5770EA056550}"/>
          </ac:spMkLst>
        </pc:spChg>
        <pc:spChg chg="mod">
          <ac:chgData name="Thomas" userId="575d030b64f4584e" providerId="LiveId" clId="{71734FF0-E7BD-4E37-AB70-FA70FFC7C74A}" dt="2022-03-24T16:16:50.860" v="5593"/>
          <ac:spMkLst>
            <pc:docMk/>
            <pc:sldMk cId="2947360698" sldId="816"/>
            <ac:spMk id="827" creationId="{BCADC9A8-1D93-4039-A84E-DAFF8E7BCEA3}"/>
          </ac:spMkLst>
        </pc:spChg>
        <pc:spChg chg="mod">
          <ac:chgData name="Thomas" userId="575d030b64f4584e" providerId="LiveId" clId="{71734FF0-E7BD-4E37-AB70-FA70FFC7C74A}" dt="2022-03-24T16:16:50.860" v="5593"/>
          <ac:spMkLst>
            <pc:docMk/>
            <pc:sldMk cId="2947360698" sldId="816"/>
            <ac:spMk id="828" creationId="{A6EDD8E6-2235-40BD-BD9B-AE8BBEB6DC4B}"/>
          </ac:spMkLst>
        </pc:spChg>
        <pc:spChg chg="mod">
          <ac:chgData name="Thomas" userId="575d030b64f4584e" providerId="LiveId" clId="{71734FF0-E7BD-4E37-AB70-FA70FFC7C74A}" dt="2022-03-24T16:16:50.860" v="5593"/>
          <ac:spMkLst>
            <pc:docMk/>
            <pc:sldMk cId="2947360698" sldId="816"/>
            <ac:spMk id="830" creationId="{3163A320-E500-4577-8280-916D3CD61933}"/>
          </ac:spMkLst>
        </pc:spChg>
        <pc:spChg chg="mod">
          <ac:chgData name="Thomas" userId="575d030b64f4584e" providerId="LiveId" clId="{71734FF0-E7BD-4E37-AB70-FA70FFC7C74A}" dt="2022-03-24T16:16:50.860" v="5593"/>
          <ac:spMkLst>
            <pc:docMk/>
            <pc:sldMk cId="2947360698" sldId="816"/>
            <ac:spMk id="831" creationId="{0FC151A1-39CD-4CBA-B897-2C3254B570E8}"/>
          </ac:spMkLst>
        </pc:spChg>
        <pc:spChg chg="mod">
          <ac:chgData name="Thomas" userId="575d030b64f4584e" providerId="LiveId" clId="{71734FF0-E7BD-4E37-AB70-FA70FFC7C74A}" dt="2022-03-24T16:16:50.860" v="5593"/>
          <ac:spMkLst>
            <pc:docMk/>
            <pc:sldMk cId="2947360698" sldId="816"/>
            <ac:spMk id="832" creationId="{A6C971CE-FAA8-4A76-8A1D-D4483AF233E0}"/>
          </ac:spMkLst>
        </pc:spChg>
        <pc:spChg chg="mod">
          <ac:chgData name="Thomas" userId="575d030b64f4584e" providerId="LiveId" clId="{71734FF0-E7BD-4E37-AB70-FA70FFC7C74A}" dt="2022-03-24T16:16:50.860" v="5593"/>
          <ac:spMkLst>
            <pc:docMk/>
            <pc:sldMk cId="2947360698" sldId="816"/>
            <ac:spMk id="834" creationId="{93E73B74-88A4-45C5-B319-6B01A3AB8B0A}"/>
          </ac:spMkLst>
        </pc:spChg>
        <pc:spChg chg="mod">
          <ac:chgData name="Thomas" userId="575d030b64f4584e" providerId="LiveId" clId="{71734FF0-E7BD-4E37-AB70-FA70FFC7C74A}" dt="2022-03-24T16:16:50.860" v="5593"/>
          <ac:spMkLst>
            <pc:docMk/>
            <pc:sldMk cId="2947360698" sldId="816"/>
            <ac:spMk id="835" creationId="{18C3EC75-E354-4E4A-93BA-CDEFFAD7D959}"/>
          </ac:spMkLst>
        </pc:spChg>
        <pc:spChg chg="mod">
          <ac:chgData name="Thomas" userId="575d030b64f4584e" providerId="LiveId" clId="{71734FF0-E7BD-4E37-AB70-FA70FFC7C74A}" dt="2022-03-24T16:16:50.860" v="5593"/>
          <ac:spMkLst>
            <pc:docMk/>
            <pc:sldMk cId="2947360698" sldId="816"/>
            <ac:spMk id="836" creationId="{05AD5C29-AA10-4603-ACED-F8F9F462DC42}"/>
          </ac:spMkLst>
        </pc:spChg>
        <pc:spChg chg="mod">
          <ac:chgData name="Thomas" userId="575d030b64f4584e" providerId="LiveId" clId="{71734FF0-E7BD-4E37-AB70-FA70FFC7C74A}" dt="2022-03-24T16:16:50.860" v="5593"/>
          <ac:spMkLst>
            <pc:docMk/>
            <pc:sldMk cId="2947360698" sldId="816"/>
            <ac:spMk id="838" creationId="{8ADC43CE-019B-49CC-94AA-A8B6514703EB}"/>
          </ac:spMkLst>
        </pc:spChg>
        <pc:spChg chg="mod">
          <ac:chgData name="Thomas" userId="575d030b64f4584e" providerId="LiveId" clId="{71734FF0-E7BD-4E37-AB70-FA70FFC7C74A}" dt="2022-03-24T16:16:50.860" v="5593"/>
          <ac:spMkLst>
            <pc:docMk/>
            <pc:sldMk cId="2947360698" sldId="816"/>
            <ac:spMk id="839" creationId="{8975909B-7D63-484D-9A98-15003D253E35}"/>
          </ac:spMkLst>
        </pc:spChg>
        <pc:spChg chg="mod">
          <ac:chgData name="Thomas" userId="575d030b64f4584e" providerId="LiveId" clId="{71734FF0-E7BD-4E37-AB70-FA70FFC7C74A}" dt="2022-03-24T16:16:50.860" v="5593"/>
          <ac:spMkLst>
            <pc:docMk/>
            <pc:sldMk cId="2947360698" sldId="816"/>
            <ac:spMk id="840" creationId="{6A098F2E-5124-4B81-A8E8-FE26584CA549}"/>
          </ac:spMkLst>
        </pc:spChg>
        <pc:spChg chg="mod">
          <ac:chgData name="Thomas" userId="575d030b64f4584e" providerId="LiveId" clId="{71734FF0-E7BD-4E37-AB70-FA70FFC7C74A}" dt="2022-03-24T16:16:50.860" v="5593"/>
          <ac:spMkLst>
            <pc:docMk/>
            <pc:sldMk cId="2947360698" sldId="816"/>
            <ac:spMk id="841" creationId="{1B2C7066-389C-4DD8-B7D7-D26928582173}"/>
          </ac:spMkLst>
        </pc:spChg>
        <pc:grpChg chg="del">
          <ac:chgData name="Thomas" userId="575d030b64f4584e" providerId="LiveId" clId="{71734FF0-E7BD-4E37-AB70-FA70FFC7C74A}" dt="2022-03-24T16:16:50.428" v="5592" actId="478"/>
          <ac:grpSpMkLst>
            <pc:docMk/>
            <pc:sldMk cId="2947360698" sldId="816"/>
            <ac:grpSpMk id="166" creationId="{FDCF8086-7895-4258-990B-F6DB59556A29}"/>
          </ac:grpSpMkLst>
        </pc:grpChg>
        <pc:grpChg chg="del">
          <ac:chgData name="Thomas" userId="575d030b64f4584e" providerId="LiveId" clId="{71734FF0-E7BD-4E37-AB70-FA70FFC7C74A}" dt="2022-03-24T16:16:50.428" v="5592" actId="478"/>
          <ac:grpSpMkLst>
            <pc:docMk/>
            <pc:sldMk cId="2947360698" sldId="816"/>
            <ac:grpSpMk id="171" creationId="{DD6AA7C8-A33F-496D-A52A-720DB0013E2F}"/>
          </ac:grpSpMkLst>
        </pc:grpChg>
        <pc:grpChg chg="del">
          <ac:chgData name="Thomas" userId="575d030b64f4584e" providerId="LiveId" clId="{71734FF0-E7BD-4E37-AB70-FA70FFC7C74A}" dt="2022-03-24T16:16:50.428" v="5592" actId="478"/>
          <ac:grpSpMkLst>
            <pc:docMk/>
            <pc:sldMk cId="2947360698" sldId="816"/>
            <ac:grpSpMk id="174" creationId="{B598FCBC-073C-4B42-9392-F4101C715BAF}"/>
          </ac:grpSpMkLst>
        </pc:grpChg>
        <pc:grpChg chg="del">
          <ac:chgData name="Thomas" userId="575d030b64f4584e" providerId="LiveId" clId="{71734FF0-E7BD-4E37-AB70-FA70FFC7C74A}" dt="2022-03-24T16:16:50.428" v="5592" actId="478"/>
          <ac:grpSpMkLst>
            <pc:docMk/>
            <pc:sldMk cId="2947360698" sldId="816"/>
            <ac:grpSpMk id="178" creationId="{5E032303-F291-492B-98F1-673223192FF4}"/>
          </ac:grpSpMkLst>
        </pc:grpChg>
        <pc:grpChg chg="del">
          <ac:chgData name="Thomas" userId="575d030b64f4584e" providerId="LiveId" clId="{71734FF0-E7BD-4E37-AB70-FA70FFC7C74A}" dt="2022-03-24T16:16:50.428" v="5592" actId="478"/>
          <ac:grpSpMkLst>
            <pc:docMk/>
            <pc:sldMk cId="2947360698" sldId="816"/>
            <ac:grpSpMk id="181" creationId="{78E2822F-13B4-4C9F-83C3-F77F1FA0CE20}"/>
          </ac:grpSpMkLst>
        </pc:grpChg>
        <pc:grpChg chg="del">
          <ac:chgData name="Thomas" userId="575d030b64f4584e" providerId="LiveId" clId="{71734FF0-E7BD-4E37-AB70-FA70FFC7C74A}" dt="2022-03-24T16:16:50.428" v="5592" actId="478"/>
          <ac:grpSpMkLst>
            <pc:docMk/>
            <pc:sldMk cId="2947360698" sldId="816"/>
            <ac:grpSpMk id="185" creationId="{7CF2B69B-C2F8-4AA9-A194-D381BBDCCAA2}"/>
          </ac:grpSpMkLst>
        </pc:grpChg>
        <pc:grpChg chg="del">
          <ac:chgData name="Thomas" userId="575d030b64f4584e" providerId="LiveId" clId="{71734FF0-E7BD-4E37-AB70-FA70FFC7C74A}" dt="2022-03-24T16:16:50.428" v="5592" actId="478"/>
          <ac:grpSpMkLst>
            <pc:docMk/>
            <pc:sldMk cId="2947360698" sldId="816"/>
            <ac:grpSpMk id="192" creationId="{B1787109-422A-4C77-8794-C8C4CA28BA23}"/>
          </ac:grpSpMkLst>
        </pc:grpChg>
        <pc:grpChg chg="del">
          <ac:chgData name="Thomas" userId="575d030b64f4584e" providerId="LiveId" clId="{71734FF0-E7BD-4E37-AB70-FA70FFC7C74A}" dt="2022-03-24T16:16:50.428" v="5592" actId="478"/>
          <ac:grpSpMkLst>
            <pc:docMk/>
            <pc:sldMk cId="2947360698" sldId="816"/>
            <ac:grpSpMk id="198" creationId="{BC296ED1-E7CD-4EFD-8CCC-B5F6D20C8422}"/>
          </ac:grpSpMkLst>
        </pc:grpChg>
        <pc:grpChg chg="del">
          <ac:chgData name="Thomas" userId="575d030b64f4584e" providerId="LiveId" clId="{71734FF0-E7BD-4E37-AB70-FA70FFC7C74A}" dt="2022-03-24T16:16:50.428" v="5592" actId="478"/>
          <ac:grpSpMkLst>
            <pc:docMk/>
            <pc:sldMk cId="2947360698" sldId="816"/>
            <ac:grpSpMk id="203" creationId="{CFBF6300-1F69-4BD2-9E9B-645BD3E66603}"/>
          </ac:grpSpMkLst>
        </pc:grpChg>
        <pc:grpChg chg="del">
          <ac:chgData name="Thomas" userId="575d030b64f4584e" providerId="LiveId" clId="{71734FF0-E7BD-4E37-AB70-FA70FFC7C74A}" dt="2022-03-24T16:16:50.428" v="5592" actId="478"/>
          <ac:grpSpMkLst>
            <pc:docMk/>
            <pc:sldMk cId="2947360698" sldId="816"/>
            <ac:grpSpMk id="207" creationId="{0C00FE87-7B43-4B59-8BAF-78DF69A9B76B}"/>
          </ac:grpSpMkLst>
        </pc:grpChg>
        <pc:grpChg chg="del">
          <ac:chgData name="Thomas" userId="575d030b64f4584e" providerId="LiveId" clId="{71734FF0-E7BD-4E37-AB70-FA70FFC7C74A}" dt="2022-03-24T16:16:50.428" v="5592" actId="478"/>
          <ac:grpSpMkLst>
            <pc:docMk/>
            <pc:sldMk cId="2947360698" sldId="816"/>
            <ac:grpSpMk id="211" creationId="{10419AA4-A862-4571-9E08-4F6FCCEDFF9A}"/>
          </ac:grpSpMkLst>
        </pc:grpChg>
        <pc:grpChg chg="del">
          <ac:chgData name="Thomas" userId="575d030b64f4584e" providerId="LiveId" clId="{71734FF0-E7BD-4E37-AB70-FA70FFC7C74A}" dt="2022-03-24T16:16:50.428" v="5592" actId="478"/>
          <ac:grpSpMkLst>
            <pc:docMk/>
            <pc:sldMk cId="2947360698" sldId="816"/>
            <ac:grpSpMk id="215" creationId="{76DB5B0D-F46B-4DA0-95C6-686DD9379AB0}"/>
          </ac:grpSpMkLst>
        </pc:grpChg>
        <pc:grpChg chg="del">
          <ac:chgData name="Thomas" userId="575d030b64f4584e" providerId="LiveId" clId="{71734FF0-E7BD-4E37-AB70-FA70FFC7C74A}" dt="2022-03-24T16:16:50.428" v="5592" actId="478"/>
          <ac:grpSpMkLst>
            <pc:docMk/>
            <pc:sldMk cId="2947360698" sldId="816"/>
            <ac:grpSpMk id="224" creationId="{032052C4-5744-4872-80EF-D245AC86921C}"/>
          </ac:grpSpMkLst>
        </pc:grpChg>
        <pc:grpChg chg="del">
          <ac:chgData name="Thomas" userId="575d030b64f4584e" providerId="LiveId" clId="{71734FF0-E7BD-4E37-AB70-FA70FFC7C74A}" dt="2022-03-24T16:16:50.428" v="5592" actId="478"/>
          <ac:grpSpMkLst>
            <pc:docMk/>
            <pc:sldMk cId="2947360698" sldId="816"/>
            <ac:grpSpMk id="232" creationId="{079373D1-0061-401E-973A-F4C74FE176D1}"/>
          </ac:grpSpMkLst>
        </pc:grpChg>
        <pc:grpChg chg="del">
          <ac:chgData name="Thomas" userId="575d030b64f4584e" providerId="LiveId" clId="{71734FF0-E7BD-4E37-AB70-FA70FFC7C74A}" dt="2022-03-24T16:16:50.428" v="5592" actId="478"/>
          <ac:grpSpMkLst>
            <pc:docMk/>
            <pc:sldMk cId="2947360698" sldId="816"/>
            <ac:grpSpMk id="235" creationId="{C6958CD4-5A67-42E6-939B-7894901C7E81}"/>
          </ac:grpSpMkLst>
        </pc:grpChg>
        <pc:grpChg chg="del">
          <ac:chgData name="Thomas" userId="575d030b64f4584e" providerId="LiveId" clId="{71734FF0-E7BD-4E37-AB70-FA70FFC7C74A}" dt="2022-03-24T16:16:50.428" v="5592" actId="478"/>
          <ac:grpSpMkLst>
            <pc:docMk/>
            <pc:sldMk cId="2947360698" sldId="816"/>
            <ac:grpSpMk id="238" creationId="{AA41016F-58F6-4525-9EB6-A4E3C584D7A8}"/>
          </ac:grpSpMkLst>
        </pc:grpChg>
        <pc:grpChg chg="del">
          <ac:chgData name="Thomas" userId="575d030b64f4584e" providerId="LiveId" clId="{71734FF0-E7BD-4E37-AB70-FA70FFC7C74A}" dt="2022-03-24T16:16:50.428" v="5592" actId="478"/>
          <ac:grpSpMkLst>
            <pc:docMk/>
            <pc:sldMk cId="2947360698" sldId="816"/>
            <ac:grpSpMk id="244" creationId="{4A1ECAC3-CB6F-492F-8789-C7E00D902F1B}"/>
          </ac:grpSpMkLst>
        </pc:grpChg>
        <pc:grpChg chg="del">
          <ac:chgData name="Thomas" userId="575d030b64f4584e" providerId="LiveId" clId="{71734FF0-E7BD-4E37-AB70-FA70FFC7C74A}" dt="2022-03-24T16:16:50.428" v="5592" actId="478"/>
          <ac:grpSpMkLst>
            <pc:docMk/>
            <pc:sldMk cId="2947360698" sldId="816"/>
            <ac:grpSpMk id="248" creationId="{3F05E62D-D14C-479F-80BD-3FDE65A9830A}"/>
          </ac:grpSpMkLst>
        </pc:grpChg>
        <pc:grpChg chg="del">
          <ac:chgData name="Thomas" userId="575d030b64f4584e" providerId="LiveId" clId="{71734FF0-E7BD-4E37-AB70-FA70FFC7C74A}" dt="2022-03-24T16:16:50.428" v="5592" actId="478"/>
          <ac:grpSpMkLst>
            <pc:docMk/>
            <pc:sldMk cId="2947360698" sldId="816"/>
            <ac:grpSpMk id="251" creationId="{4F13D2C4-9D8E-4D2E-97C9-CA908FAE517A}"/>
          </ac:grpSpMkLst>
        </pc:grpChg>
        <pc:grpChg chg="del">
          <ac:chgData name="Thomas" userId="575d030b64f4584e" providerId="LiveId" clId="{71734FF0-E7BD-4E37-AB70-FA70FFC7C74A}" dt="2022-03-24T16:16:50.428" v="5592" actId="478"/>
          <ac:grpSpMkLst>
            <pc:docMk/>
            <pc:sldMk cId="2947360698" sldId="816"/>
            <ac:grpSpMk id="258" creationId="{32762D04-074C-4397-A7E0-E92229D4DE39}"/>
          </ac:grpSpMkLst>
        </pc:grpChg>
        <pc:grpChg chg="del">
          <ac:chgData name="Thomas" userId="575d030b64f4584e" providerId="LiveId" clId="{71734FF0-E7BD-4E37-AB70-FA70FFC7C74A}" dt="2022-03-24T16:16:50.428" v="5592" actId="478"/>
          <ac:grpSpMkLst>
            <pc:docMk/>
            <pc:sldMk cId="2947360698" sldId="816"/>
            <ac:grpSpMk id="263" creationId="{E773A764-3E55-49EA-A595-375AA2E30FAD}"/>
          </ac:grpSpMkLst>
        </pc:grpChg>
        <pc:grpChg chg="del">
          <ac:chgData name="Thomas" userId="575d030b64f4584e" providerId="LiveId" clId="{71734FF0-E7BD-4E37-AB70-FA70FFC7C74A}" dt="2022-03-24T16:16:50.428" v="5592" actId="478"/>
          <ac:grpSpMkLst>
            <pc:docMk/>
            <pc:sldMk cId="2947360698" sldId="816"/>
            <ac:grpSpMk id="274" creationId="{DBB00301-1C69-4157-901E-396991410C60}"/>
          </ac:grpSpMkLst>
        </pc:grpChg>
        <pc:grpChg chg="del">
          <ac:chgData name="Thomas" userId="575d030b64f4584e" providerId="LiveId" clId="{71734FF0-E7BD-4E37-AB70-FA70FFC7C74A}" dt="2022-03-24T16:16:50.428" v="5592" actId="478"/>
          <ac:grpSpMkLst>
            <pc:docMk/>
            <pc:sldMk cId="2947360698" sldId="816"/>
            <ac:grpSpMk id="282" creationId="{491BCF88-3E3C-4984-A3BE-167F47EEDDB0}"/>
          </ac:grpSpMkLst>
        </pc:grpChg>
        <pc:grpChg chg="del">
          <ac:chgData name="Thomas" userId="575d030b64f4584e" providerId="LiveId" clId="{71734FF0-E7BD-4E37-AB70-FA70FFC7C74A}" dt="2022-03-24T16:16:50.428" v="5592" actId="478"/>
          <ac:grpSpMkLst>
            <pc:docMk/>
            <pc:sldMk cId="2947360698" sldId="816"/>
            <ac:grpSpMk id="287" creationId="{57DD272D-A099-48E7-ADBB-FEC7D322EF71}"/>
          </ac:grpSpMkLst>
        </pc:grpChg>
        <pc:grpChg chg="del">
          <ac:chgData name="Thomas" userId="575d030b64f4584e" providerId="LiveId" clId="{71734FF0-E7BD-4E37-AB70-FA70FFC7C74A}" dt="2022-03-24T16:16:50.428" v="5592" actId="478"/>
          <ac:grpSpMkLst>
            <pc:docMk/>
            <pc:sldMk cId="2947360698" sldId="816"/>
            <ac:grpSpMk id="292" creationId="{6965AA72-D0C9-44A7-B47C-F2EFAF5C85C6}"/>
          </ac:grpSpMkLst>
        </pc:grpChg>
        <pc:grpChg chg="del">
          <ac:chgData name="Thomas" userId="575d030b64f4584e" providerId="LiveId" clId="{71734FF0-E7BD-4E37-AB70-FA70FFC7C74A}" dt="2022-03-24T16:16:50.428" v="5592" actId="478"/>
          <ac:grpSpMkLst>
            <pc:docMk/>
            <pc:sldMk cId="2947360698" sldId="816"/>
            <ac:grpSpMk id="297" creationId="{C794B2B8-F18C-4C6F-B391-A7A50580DB05}"/>
          </ac:grpSpMkLst>
        </pc:grpChg>
        <pc:grpChg chg="del">
          <ac:chgData name="Thomas" userId="575d030b64f4584e" providerId="LiveId" clId="{71734FF0-E7BD-4E37-AB70-FA70FFC7C74A}" dt="2022-03-24T16:16:50.428" v="5592" actId="478"/>
          <ac:grpSpMkLst>
            <pc:docMk/>
            <pc:sldMk cId="2947360698" sldId="816"/>
            <ac:grpSpMk id="300" creationId="{0B2220B4-87E0-4041-8964-C75CBA61F9BE}"/>
          </ac:grpSpMkLst>
        </pc:grpChg>
        <pc:grpChg chg="del">
          <ac:chgData name="Thomas" userId="575d030b64f4584e" providerId="LiveId" clId="{71734FF0-E7BD-4E37-AB70-FA70FFC7C74A}" dt="2022-03-24T16:16:50.428" v="5592" actId="478"/>
          <ac:grpSpMkLst>
            <pc:docMk/>
            <pc:sldMk cId="2947360698" sldId="816"/>
            <ac:grpSpMk id="310" creationId="{172E16A5-AE69-4CFF-934E-55C73661C72A}"/>
          </ac:grpSpMkLst>
        </pc:grpChg>
        <pc:grpChg chg="del">
          <ac:chgData name="Thomas" userId="575d030b64f4584e" providerId="LiveId" clId="{71734FF0-E7BD-4E37-AB70-FA70FFC7C74A}" dt="2022-03-24T16:16:50.428" v="5592" actId="478"/>
          <ac:grpSpMkLst>
            <pc:docMk/>
            <pc:sldMk cId="2947360698" sldId="816"/>
            <ac:grpSpMk id="315" creationId="{11735A96-AB13-471A-94C1-64D60362755A}"/>
          </ac:grpSpMkLst>
        </pc:grpChg>
        <pc:grpChg chg="del">
          <ac:chgData name="Thomas" userId="575d030b64f4584e" providerId="LiveId" clId="{71734FF0-E7BD-4E37-AB70-FA70FFC7C74A}" dt="2022-03-24T16:16:50.428" v="5592" actId="478"/>
          <ac:grpSpMkLst>
            <pc:docMk/>
            <pc:sldMk cId="2947360698" sldId="816"/>
            <ac:grpSpMk id="321" creationId="{086DE004-B48E-4012-ACBC-7207A9E8C459}"/>
          </ac:grpSpMkLst>
        </pc:grpChg>
        <pc:grpChg chg="del">
          <ac:chgData name="Thomas" userId="575d030b64f4584e" providerId="LiveId" clId="{71734FF0-E7BD-4E37-AB70-FA70FFC7C74A}" dt="2022-03-24T16:16:50.428" v="5592" actId="478"/>
          <ac:grpSpMkLst>
            <pc:docMk/>
            <pc:sldMk cId="2947360698" sldId="816"/>
            <ac:grpSpMk id="326" creationId="{EFC6719A-0D12-4661-80D3-4676F8384F50}"/>
          </ac:grpSpMkLst>
        </pc:grpChg>
        <pc:grpChg chg="del">
          <ac:chgData name="Thomas" userId="575d030b64f4584e" providerId="LiveId" clId="{71734FF0-E7BD-4E37-AB70-FA70FFC7C74A}" dt="2022-03-24T16:16:50.428" v="5592" actId="478"/>
          <ac:grpSpMkLst>
            <pc:docMk/>
            <pc:sldMk cId="2947360698" sldId="816"/>
            <ac:grpSpMk id="330" creationId="{099F3403-04E4-4D3F-8EA1-3FB65650A09F}"/>
          </ac:grpSpMkLst>
        </pc:grpChg>
        <pc:grpChg chg="del">
          <ac:chgData name="Thomas" userId="575d030b64f4584e" providerId="LiveId" clId="{71734FF0-E7BD-4E37-AB70-FA70FFC7C74A}" dt="2022-03-24T16:16:50.428" v="5592" actId="478"/>
          <ac:grpSpMkLst>
            <pc:docMk/>
            <pc:sldMk cId="2947360698" sldId="816"/>
            <ac:grpSpMk id="338" creationId="{3A955E1D-91EB-4AA5-AFC0-50B27C436337}"/>
          </ac:grpSpMkLst>
        </pc:grpChg>
        <pc:grpChg chg="del">
          <ac:chgData name="Thomas" userId="575d030b64f4584e" providerId="LiveId" clId="{71734FF0-E7BD-4E37-AB70-FA70FFC7C74A}" dt="2022-03-24T16:16:50.428" v="5592" actId="478"/>
          <ac:grpSpMkLst>
            <pc:docMk/>
            <pc:sldMk cId="2947360698" sldId="816"/>
            <ac:grpSpMk id="345" creationId="{39842115-BBFD-437D-9E9F-A1358329B677}"/>
          </ac:grpSpMkLst>
        </pc:grpChg>
        <pc:grpChg chg="del">
          <ac:chgData name="Thomas" userId="575d030b64f4584e" providerId="LiveId" clId="{71734FF0-E7BD-4E37-AB70-FA70FFC7C74A}" dt="2022-03-24T16:16:50.428" v="5592" actId="478"/>
          <ac:grpSpMkLst>
            <pc:docMk/>
            <pc:sldMk cId="2947360698" sldId="816"/>
            <ac:grpSpMk id="353" creationId="{403EED9B-44C3-4B92-B865-460F5954389C}"/>
          </ac:grpSpMkLst>
        </pc:grpChg>
        <pc:grpChg chg="del">
          <ac:chgData name="Thomas" userId="575d030b64f4584e" providerId="LiveId" clId="{71734FF0-E7BD-4E37-AB70-FA70FFC7C74A}" dt="2022-03-24T16:16:50.428" v="5592" actId="478"/>
          <ac:grpSpMkLst>
            <pc:docMk/>
            <pc:sldMk cId="2947360698" sldId="816"/>
            <ac:grpSpMk id="358" creationId="{755384AB-E920-475B-AF69-BCBAF1DEB01B}"/>
          </ac:grpSpMkLst>
        </pc:grpChg>
        <pc:grpChg chg="del">
          <ac:chgData name="Thomas" userId="575d030b64f4584e" providerId="LiveId" clId="{71734FF0-E7BD-4E37-AB70-FA70FFC7C74A}" dt="2022-03-24T16:16:50.428" v="5592" actId="478"/>
          <ac:grpSpMkLst>
            <pc:docMk/>
            <pc:sldMk cId="2947360698" sldId="816"/>
            <ac:grpSpMk id="362" creationId="{C6F54A91-E5B2-49A7-B26F-5025684FE1CA}"/>
          </ac:grpSpMkLst>
        </pc:grpChg>
        <pc:grpChg chg="del">
          <ac:chgData name="Thomas" userId="575d030b64f4584e" providerId="LiveId" clId="{71734FF0-E7BD-4E37-AB70-FA70FFC7C74A}" dt="2022-03-24T16:16:50.428" v="5592" actId="478"/>
          <ac:grpSpMkLst>
            <pc:docMk/>
            <pc:sldMk cId="2947360698" sldId="816"/>
            <ac:grpSpMk id="368" creationId="{575F090A-7D3D-4E89-A557-BAFFAF3DD85F}"/>
          </ac:grpSpMkLst>
        </pc:grpChg>
        <pc:grpChg chg="del">
          <ac:chgData name="Thomas" userId="575d030b64f4584e" providerId="LiveId" clId="{71734FF0-E7BD-4E37-AB70-FA70FFC7C74A}" dt="2022-03-24T16:16:50.428" v="5592" actId="478"/>
          <ac:grpSpMkLst>
            <pc:docMk/>
            <pc:sldMk cId="2947360698" sldId="816"/>
            <ac:grpSpMk id="375" creationId="{5B614B3F-19D3-487A-8C45-58960F954DDB}"/>
          </ac:grpSpMkLst>
        </pc:grpChg>
        <pc:grpChg chg="del">
          <ac:chgData name="Thomas" userId="575d030b64f4584e" providerId="LiveId" clId="{71734FF0-E7BD-4E37-AB70-FA70FFC7C74A}" dt="2022-03-24T16:16:50.428" v="5592" actId="478"/>
          <ac:grpSpMkLst>
            <pc:docMk/>
            <pc:sldMk cId="2947360698" sldId="816"/>
            <ac:grpSpMk id="378" creationId="{4813E4EB-1A98-4943-BEA8-949C26248EC4}"/>
          </ac:grpSpMkLst>
        </pc:grpChg>
        <pc:grpChg chg="del">
          <ac:chgData name="Thomas" userId="575d030b64f4584e" providerId="LiveId" clId="{71734FF0-E7BD-4E37-AB70-FA70FFC7C74A}" dt="2022-03-24T16:16:50.428" v="5592" actId="478"/>
          <ac:grpSpMkLst>
            <pc:docMk/>
            <pc:sldMk cId="2947360698" sldId="816"/>
            <ac:grpSpMk id="386" creationId="{95AC6CBA-C44F-483E-8353-8768A8F04FEB}"/>
          </ac:grpSpMkLst>
        </pc:grpChg>
        <pc:grpChg chg="del">
          <ac:chgData name="Thomas" userId="575d030b64f4584e" providerId="LiveId" clId="{71734FF0-E7BD-4E37-AB70-FA70FFC7C74A}" dt="2022-03-24T16:16:50.428" v="5592" actId="478"/>
          <ac:grpSpMkLst>
            <pc:docMk/>
            <pc:sldMk cId="2947360698" sldId="816"/>
            <ac:grpSpMk id="392" creationId="{BA9AE5D2-561E-4DEC-918D-66B9D6D7D9D9}"/>
          </ac:grpSpMkLst>
        </pc:grpChg>
        <pc:grpChg chg="del">
          <ac:chgData name="Thomas" userId="575d030b64f4584e" providerId="LiveId" clId="{71734FF0-E7BD-4E37-AB70-FA70FFC7C74A}" dt="2022-03-24T16:16:50.428" v="5592" actId="478"/>
          <ac:grpSpMkLst>
            <pc:docMk/>
            <pc:sldMk cId="2947360698" sldId="816"/>
            <ac:grpSpMk id="398" creationId="{0449E1FE-F032-4053-9E33-98F5E790812C}"/>
          </ac:grpSpMkLst>
        </pc:grpChg>
        <pc:grpChg chg="del">
          <ac:chgData name="Thomas" userId="575d030b64f4584e" providerId="LiveId" clId="{71734FF0-E7BD-4E37-AB70-FA70FFC7C74A}" dt="2022-03-24T16:16:50.428" v="5592" actId="478"/>
          <ac:grpSpMkLst>
            <pc:docMk/>
            <pc:sldMk cId="2947360698" sldId="816"/>
            <ac:grpSpMk id="402" creationId="{F3E852CE-45C9-455E-A732-A181A3968B03}"/>
          </ac:grpSpMkLst>
        </pc:grpChg>
        <pc:grpChg chg="del">
          <ac:chgData name="Thomas" userId="575d030b64f4584e" providerId="LiveId" clId="{71734FF0-E7BD-4E37-AB70-FA70FFC7C74A}" dt="2022-03-24T16:16:50.428" v="5592" actId="478"/>
          <ac:grpSpMkLst>
            <pc:docMk/>
            <pc:sldMk cId="2947360698" sldId="816"/>
            <ac:grpSpMk id="410" creationId="{79979314-BCAE-40E1-83B1-468938736764}"/>
          </ac:grpSpMkLst>
        </pc:grpChg>
        <pc:grpChg chg="del">
          <ac:chgData name="Thomas" userId="575d030b64f4584e" providerId="LiveId" clId="{71734FF0-E7BD-4E37-AB70-FA70FFC7C74A}" dt="2022-03-24T16:16:50.428" v="5592" actId="478"/>
          <ac:grpSpMkLst>
            <pc:docMk/>
            <pc:sldMk cId="2947360698" sldId="816"/>
            <ac:grpSpMk id="413" creationId="{9475D6BA-C6D5-41DC-A8A1-8C42EFB2AC52}"/>
          </ac:grpSpMkLst>
        </pc:grpChg>
        <pc:grpChg chg="del">
          <ac:chgData name="Thomas" userId="575d030b64f4584e" providerId="LiveId" clId="{71734FF0-E7BD-4E37-AB70-FA70FFC7C74A}" dt="2022-03-24T16:16:50.428" v="5592" actId="478"/>
          <ac:grpSpMkLst>
            <pc:docMk/>
            <pc:sldMk cId="2947360698" sldId="816"/>
            <ac:grpSpMk id="418" creationId="{59AD10ED-BD5D-421D-95D6-A633A460B0CA}"/>
          </ac:grpSpMkLst>
        </pc:grpChg>
        <pc:grpChg chg="del">
          <ac:chgData name="Thomas" userId="575d030b64f4584e" providerId="LiveId" clId="{71734FF0-E7BD-4E37-AB70-FA70FFC7C74A}" dt="2022-03-24T16:16:50.428" v="5592" actId="478"/>
          <ac:grpSpMkLst>
            <pc:docMk/>
            <pc:sldMk cId="2947360698" sldId="816"/>
            <ac:grpSpMk id="423" creationId="{A7A1158A-9B4A-4F62-B03A-A48DF097588E}"/>
          </ac:grpSpMkLst>
        </pc:grpChg>
        <pc:grpChg chg="del">
          <ac:chgData name="Thomas" userId="575d030b64f4584e" providerId="LiveId" clId="{71734FF0-E7BD-4E37-AB70-FA70FFC7C74A}" dt="2022-03-24T16:16:50.428" v="5592" actId="478"/>
          <ac:grpSpMkLst>
            <pc:docMk/>
            <pc:sldMk cId="2947360698" sldId="816"/>
            <ac:grpSpMk id="430" creationId="{BABD6D5E-A290-4846-A436-4D1058A2E46F}"/>
          </ac:grpSpMkLst>
        </pc:grpChg>
        <pc:grpChg chg="del">
          <ac:chgData name="Thomas" userId="575d030b64f4584e" providerId="LiveId" clId="{71734FF0-E7BD-4E37-AB70-FA70FFC7C74A}" dt="2022-03-24T16:16:50.428" v="5592" actId="478"/>
          <ac:grpSpMkLst>
            <pc:docMk/>
            <pc:sldMk cId="2947360698" sldId="816"/>
            <ac:grpSpMk id="433" creationId="{6BFC1BA5-A637-4AA9-AB60-7EAC4D50C869}"/>
          </ac:grpSpMkLst>
        </pc:grpChg>
        <pc:grpChg chg="del">
          <ac:chgData name="Thomas" userId="575d030b64f4584e" providerId="LiveId" clId="{71734FF0-E7BD-4E37-AB70-FA70FFC7C74A}" dt="2022-03-24T16:16:50.428" v="5592" actId="478"/>
          <ac:grpSpMkLst>
            <pc:docMk/>
            <pc:sldMk cId="2947360698" sldId="816"/>
            <ac:grpSpMk id="438" creationId="{A468B813-D551-43A0-981E-076E8040FE66}"/>
          </ac:grpSpMkLst>
        </pc:grpChg>
        <pc:grpChg chg="del">
          <ac:chgData name="Thomas" userId="575d030b64f4584e" providerId="LiveId" clId="{71734FF0-E7BD-4E37-AB70-FA70FFC7C74A}" dt="2022-03-24T16:16:50.428" v="5592" actId="478"/>
          <ac:grpSpMkLst>
            <pc:docMk/>
            <pc:sldMk cId="2947360698" sldId="816"/>
            <ac:grpSpMk id="441" creationId="{127C6504-6582-42F7-AC44-E9A3013DCE7F}"/>
          </ac:grpSpMkLst>
        </pc:grpChg>
        <pc:grpChg chg="del">
          <ac:chgData name="Thomas" userId="575d030b64f4584e" providerId="LiveId" clId="{71734FF0-E7BD-4E37-AB70-FA70FFC7C74A}" dt="2022-03-24T16:16:50.428" v="5592" actId="478"/>
          <ac:grpSpMkLst>
            <pc:docMk/>
            <pc:sldMk cId="2947360698" sldId="816"/>
            <ac:grpSpMk id="447" creationId="{2BFA692A-FDD0-40B7-BCF1-73A7C33A8F50}"/>
          </ac:grpSpMkLst>
        </pc:grpChg>
        <pc:grpChg chg="del">
          <ac:chgData name="Thomas" userId="575d030b64f4584e" providerId="LiveId" clId="{71734FF0-E7BD-4E37-AB70-FA70FFC7C74A}" dt="2022-03-24T16:16:50.428" v="5592" actId="478"/>
          <ac:grpSpMkLst>
            <pc:docMk/>
            <pc:sldMk cId="2947360698" sldId="816"/>
            <ac:grpSpMk id="451" creationId="{52FE9BCD-88C8-478E-8739-67F8F8F8FF5D}"/>
          </ac:grpSpMkLst>
        </pc:grpChg>
        <pc:grpChg chg="del">
          <ac:chgData name="Thomas" userId="575d030b64f4584e" providerId="LiveId" clId="{71734FF0-E7BD-4E37-AB70-FA70FFC7C74A}" dt="2022-03-24T16:16:50.428" v="5592" actId="478"/>
          <ac:grpSpMkLst>
            <pc:docMk/>
            <pc:sldMk cId="2947360698" sldId="816"/>
            <ac:grpSpMk id="454" creationId="{CD045BEB-74B3-4BE6-9C3C-A79AB12B4670}"/>
          </ac:grpSpMkLst>
        </pc:grpChg>
        <pc:grpChg chg="del">
          <ac:chgData name="Thomas" userId="575d030b64f4584e" providerId="LiveId" clId="{71734FF0-E7BD-4E37-AB70-FA70FFC7C74A}" dt="2022-03-24T16:16:50.428" v="5592" actId="478"/>
          <ac:grpSpMkLst>
            <pc:docMk/>
            <pc:sldMk cId="2947360698" sldId="816"/>
            <ac:grpSpMk id="459" creationId="{C9A549E8-8607-4B7E-9B72-7F4593ECC936}"/>
          </ac:grpSpMkLst>
        </pc:grpChg>
        <pc:grpChg chg="del">
          <ac:chgData name="Thomas" userId="575d030b64f4584e" providerId="LiveId" clId="{71734FF0-E7BD-4E37-AB70-FA70FFC7C74A}" dt="2022-03-24T16:16:50.428" v="5592" actId="478"/>
          <ac:grpSpMkLst>
            <pc:docMk/>
            <pc:sldMk cId="2947360698" sldId="816"/>
            <ac:grpSpMk id="467" creationId="{8E9C8AD3-3AFE-4CFA-8BA1-FF1805785EFA}"/>
          </ac:grpSpMkLst>
        </pc:grpChg>
        <pc:grpChg chg="del">
          <ac:chgData name="Thomas" userId="575d030b64f4584e" providerId="LiveId" clId="{71734FF0-E7BD-4E37-AB70-FA70FFC7C74A}" dt="2022-03-24T16:16:50.428" v="5592" actId="478"/>
          <ac:grpSpMkLst>
            <pc:docMk/>
            <pc:sldMk cId="2947360698" sldId="816"/>
            <ac:grpSpMk id="471" creationId="{35BA5CB5-E7B8-4826-A30C-AB3967C3D274}"/>
          </ac:grpSpMkLst>
        </pc:grpChg>
        <pc:grpChg chg="del">
          <ac:chgData name="Thomas" userId="575d030b64f4584e" providerId="LiveId" clId="{71734FF0-E7BD-4E37-AB70-FA70FFC7C74A}" dt="2022-03-24T16:16:50.428" v="5592" actId="478"/>
          <ac:grpSpMkLst>
            <pc:docMk/>
            <pc:sldMk cId="2947360698" sldId="816"/>
            <ac:grpSpMk id="481" creationId="{DCE46D34-6283-403D-9D4F-E4EC053F17A9}"/>
          </ac:grpSpMkLst>
        </pc:grpChg>
        <pc:grpChg chg="del">
          <ac:chgData name="Thomas" userId="575d030b64f4584e" providerId="LiveId" clId="{71734FF0-E7BD-4E37-AB70-FA70FFC7C74A}" dt="2022-03-24T16:16:50.428" v="5592" actId="478"/>
          <ac:grpSpMkLst>
            <pc:docMk/>
            <pc:sldMk cId="2947360698" sldId="816"/>
            <ac:grpSpMk id="485" creationId="{2A0A38D0-B76E-44C6-9ABA-BF3FA380DBD8}"/>
          </ac:grpSpMkLst>
        </pc:grpChg>
        <pc:grpChg chg="del">
          <ac:chgData name="Thomas" userId="575d030b64f4584e" providerId="LiveId" clId="{71734FF0-E7BD-4E37-AB70-FA70FFC7C74A}" dt="2022-03-24T16:16:50.428" v="5592" actId="478"/>
          <ac:grpSpMkLst>
            <pc:docMk/>
            <pc:sldMk cId="2947360698" sldId="816"/>
            <ac:grpSpMk id="491" creationId="{67D2BFD3-FE5E-4A53-A6D3-C7AEC13B0F90}"/>
          </ac:grpSpMkLst>
        </pc:grpChg>
        <pc:grpChg chg="del">
          <ac:chgData name="Thomas" userId="575d030b64f4584e" providerId="LiveId" clId="{71734FF0-E7BD-4E37-AB70-FA70FFC7C74A}" dt="2022-03-24T16:16:50.428" v="5592" actId="478"/>
          <ac:grpSpMkLst>
            <pc:docMk/>
            <pc:sldMk cId="2947360698" sldId="816"/>
            <ac:grpSpMk id="494" creationId="{91BDC057-CFAD-4D65-AC51-5D9FD63C228F}"/>
          </ac:grpSpMkLst>
        </pc:grpChg>
        <pc:grpChg chg="del">
          <ac:chgData name="Thomas" userId="575d030b64f4584e" providerId="LiveId" clId="{71734FF0-E7BD-4E37-AB70-FA70FFC7C74A}" dt="2022-03-24T16:16:50.428" v="5592" actId="478"/>
          <ac:grpSpMkLst>
            <pc:docMk/>
            <pc:sldMk cId="2947360698" sldId="816"/>
            <ac:grpSpMk id="499" creationId="{B49C2C67-E9C0-4B3D-ABE0-FC6C2C95E1B8}"/>
          </ac:grpSpMkLst>
        </pc:grpChg>
        <pc:grpChg chg="del">
          <ac:chgData name="Thomas" userId="575d030b64f4584e" providerId="LiveId" clId="{71734FF0-E7BD-4E37-AB70-FA70FFC7C74A}" dt="2022-03-24T16:16:50.428" v="5592" actId="478"/>
          <ac:grpSpMkLst>
            <pc:docMk/>
            <pc:sldMk cId="2947360698" sldId="816"/>
            <ac:grpSpMk id="503" creationId="{AF203239-7EBD-4BD1-8162-8F91D8C4A8CC}"/>
          </ac:grpSpMkLst>
        </pc:grpChg>
        <pc:grpChg chg="del">
          <ac:chgData name="Thomas" userId="575d030b64f4584e" providerId="LiveId" clId="{71734FF0-E7BD-4E37-AB70-FA70FFC7C74A}" dt="2022-03-24T16:16:50.428" v="5592" actId="478"/>
          <ac:grpSpMkLst>
            <pc:docMk/>
            <pc:sldMk cId="2947360698" sldId="816"/>
            <ac:grpSpMk id="506" creationId="{75335A2A-653A-4691-AEFD-84D5C89C8754}"/>
          </ac:grpSpMkLst>
        </pc:grpChg>
        <pc:grpChg chg="del">
          <ac:chgData name="Thomas" userId="575d030b64f4584e" providerId="LiveId" clId="{71734FF0-E7BD-4E37-AB70-FA70FFC7C74A}" dt="2022-03-24T16:16:50.428" v="5592" actId="478"/>
          <ac:grpSpMkLst>
            <pc:docMk/>
            <pc:sldMk cId="2947360698" sldId="816"/>
            <ac:grpSpMk id="510" creationId="{E87BC377-096B-4AED-8603-57680286E9F6}"/>
          </ac:grpSpMkLst>
        </pc:grpChg>
        <pc:grpChg chg="del">
          <ac:chgData name="Thomas" userId="575d030b64f4584e" providerId="LiveId" clId="{71734FF0-E7BD-4E37-AB70-FA70FFC7C74A}" dt="2022-03-24T16:16:50.428" v="5592" actId="478"/>
          <ac:grpSpMkLst>
            <pc:docMk/>
            <pc:sldMk cId="2947360698" sldId="816"/>
            <ac:grpSpMk id="513" creationId="{1C811E65-F104-40F8-89A5-D9487DCB322B}"/>
          </ac:grpSpMkLst>
        </pc:grpChg>
        <pc:grpChg chg="del">
          <ac:chgData name="Thomas" userId="575d030b64f4584e" providerId="LiveId" clId="{71734FF0-E7BD-4E37-AB70-FA70FFC7C74A}" dt="2022-03-24T16:16:50.428" v="5592" actId="478"/>
          <ac:grpSpMkLst>
            <pc:docMk/>
            <pc:sldMk cId="2947360698" sldId="816"/>
            <ac:grpSpMk id="518" creationId="{366F2BAD-2735-4F8D-BD58-0D0A8AF9AC3D}"/>
          </ac:grpSpMkLst>
        </pc:grpChg>
        <pc:grpChg chg="del">
          <ac:chgData name="Thomas" userId="575d030b64f4584e" providerId="LiveId" clId="{71734FF0-E7BD-4E37-AB70-FA70FFC7C74A}" dt="2022-03-24T16:16:50.428" v="5592" actId="478"/>
          <ac:grpSpMkLst>
            <pc:docMk/>
            <pc:sldMk cId="2947360698" sldId="816"/>
            <ac:grpSpMk id="521" creationId="{1CBD9C44-D15B-426E-A289-6349C8F823AA}"/>
          </ac:grpSpMkLst>
        </pc:grpChg>
        <pc:grpChg chg="del">
          <ac:chgData name="Thomas" userId="575d030b64f4584e" providerId="LiveId" clId="{71734FF0-E7BD-4E37-AB70-FA70FFC7C74A}" dt="2022-03-24T16:16:50.428" v="5592" actId="478"/>
          <ac:grpSpMkLst>
            <pc:docMk/>
            <pc:sldMk cId="2947360698" sldId="816"/>
            <ac:grpSpMk id="527" creationId="{0C5ECD93-A291-484A-BDD1-F2F6FBEF2148}"/>
          </ac:grpSpMkLst>
        </pc:grpChg>
        <pc:grpChg chg="del">
          <ac:chgData name="Thomas" userId="575d030b64f4584e" providerId="LiveId" clId="{71734FF0-E7BD-4E37-AB70-FA70FFC7C74A}" dt="2022-03-24T16:16:50.428" v="5592" actId="478"/>
          <ac:grpSpMkLst>
            <pc:docMk/>
            <pc:sldMk cId="2947360698" sldId="816"/>
            <ac:grpSpMk id="530" creationId="{F16F4F1D-8B38-4C1F-AF28-0D963EB715D5}"/>
          </ac:grpSpMkLst>
        </pc:grpChg>
        <pc:grpChg chg="del">
          <ac:chgData name="Thomas" userId="575d030b64f4584e" providerId="LiveId" clId="{71734FF0-E7BD-4E37-AB70-FA70FFC7C74A}" dt="2022-03-24T16:16:50.428" v="5592" actId="478"/>
          <ac:grpSpMkLst>
            <pc:docMk/>
            <pc:sldMk cId="2947360698" sldId="816"/>
            <ac:grpSpMk id="540" creationId="{9001283A-4506-4502-95C2-C07D91614E4F}"/>
          </ac:grpSpMkLst>
        </pc:grpChg>
        <pc:grpChg chg="del">
          <ac:chgData name="Thomas" userId="575d030b64f4584e" providerId="LiveId" clId="{71734FF0-E7BD-4E37-AB70-FA70FFC7C74A}" dt="2022-03-24T16:16:50.428" v="5592" actId="478"/>
          <ac:grpSpMkLst>
            <pc:docMk/>
            <pc:sldMk cId="2947360698" sldId="816"/>
            <ac:grpSpMk id="544" creationId="{60DDB992-DFE9-4D02-93E1-8A603A8887DD}"/>
          </ac:grpSpMkLst>
        </pc:grpChg>
        <pc:grpChg chg="del">
          <ac:chgData name="Thomas" userId="575d030b64f4584e" providerId="LiveId" clId="{71734FF0-E7BD-4E37-AB70-FA70FFC7C74A}" dt="2022-03-24T16:16:50.428" v="5592" actId="478"/>
          <ac:grpSpMkLst>
            <pc:docMk/>
            <pc:sldMk cId="2947360698" sldId="816"/>
            <ac:grpSpMk id="548" creationId="{0DEC5292-4075-496F-8577-DF7CAECA33E7}"/>
          </ac:grpSpMkLst>
        </pc:grpChg>
        <pc:grpChg chg="del">
          <ac:chgData name="Thomas" userId="575d030b64f4584e" providerId="LiveId" clId="{71734FF0-E7BD-4E37-AB70-FA70FFC7C74A}" dt="2022-03-24T16:16:50.428" v="5592" actId="478"/>
          <ac:grpSpMkLst>
            <pc:docMk/>
            <pc:sldMk cId="2947360698" sldId="816"/>
            <ac:grpSpMk id="554" creationId="{D6050C94-1531-4864-B819-4C54C0227028}"/>
          </ac:grpSpMkLst>
        </pc:grpChg>
        <pc:grpChg chg="del">
          <ac:chgData name="Thomas" userId="575d030b64f4584e" providerId="LiveId" clId="{71734FF0-E7BD-4E37-AB70-FA70FFC7C74A}" dt="2022-03-24T16:16:50.428" v="5592" actId="478"/>
          <ac:grpSpMkLst>
            <pc:docMk/>
            <pc:sldMk cId="2947360698" sldId="816"/>
            <ac:grpSpMk id="559" creationId="{2D0762F6-5BCE-4E94-9F44-0EC9EA833E13}"/>
          </ac:grpSpMkLst>
        </pc:grpChg>
        <pc:grpChg chg="del">
          <ac:chgData name="Thomas" userId="575d030b64f4584e" providerId="LiveId" clId="{71734FF0-E7BD-4E37-AB70-FA70FFC7C74A}" dt="2022-03-24T16:16:50.428" v="5592" actId="478"/>
          <ac:grpSpMkLst>
            <pc:docMk/>
            <pc:sldMk cId="2947360698" sldId="816"/>
            <ac:grpSpMk id="569" creationId="{1E0F85FC-D2A0-4D36-B3E3-82DE73D00A18}"/>
          </ac:grpSpMkLst>
        </pc:grpChg>
        <pc:grpChg chg="add mod">
          <ac:chgData name="Thomas" userId="575d030b64f4584e" providerId="LiveId" clId="{71734FF0-E7BD-4E37-AB70-FA70FFC7C74A}" dt="2022-03-24T16:16:50.860" v="5593"/>
          <ac:grpSpMkLst>
            <pc:docMk/>
            <pc:sldMk cId="2947360698" sldId="816"/>
            <ac:grpSpMk id="575" creationId="{691A703B-D3CF-4AD4-A4CD-C9B12DA8A107}"/>
          </ac:grpSpMkLst>
        </pc:grpChg>
        <pc:grpChg chg="add mod">
          <ac:chgData name="Thomas" userId="575d030b64f4584e" providerId="LiveId" clId="{71734FF0-E7BD-4E37-AB70-FA70FFC7C74A}" dt="2022-03-24T16:16:50.860" v="5593"/>
          <ac:grpSpMkLst>
            <pc:docMk/>
            <pc:sldMk cId="2947360698" sldId="816"/>
            <ac:grpSpMk id="579" creationId="{AFE171F3-9D25-4F35-82B1-A93A087A8FB2}"/>
          </ac:grpSpMkLst>
        </pc:grpChg>
        <pc:grpChg chg="add mod">
          <ac:chgData name="Thomas" userId="575d030b64f4584e" providerId="LiveId" clId="{71734FF0-E7BD-4E37-AB70-FA70FFC7C74A}" dt="2022-03-24T16:16:50.860" v="5593"/>
          <ac:grpSpMkLst>
            <pc:docMk/>
            <pc:sldMk cId="2947360698" sldId="816"/>
            <ac:grpSpMk id="582" creationId="{C2F9AB72-0DEC-4F32-9C5A-0DCDF5F4BF31}"/>
          </ac:grpSpMkLst>
        </pc:grpChg>
        <pc:grpChg chg="add mod">
          <ac:chgData name="Thomas" userId="575d030b64f4584e" providerId="LiveId" clId="{71734FF0-E7BD-4E37-AB70-FA70FFC7C74A}" dt="2022-03-24T16:16:50.860" v="5593"/>
          <ac:grpSpMkLst>
            <pc:docMk/>
            <pc:sldMk cId="2947360698" sldId="816"/>
            <ac:grpSpMk id="585" creationId="{530D2B51-583B-468C-B585-116621544588}"/>
          </ac:grpSpMkLst>
        </pc:grpChg>
        <pc:grpChg chg="add mod">
          <ac:chgData name="Thomas" userId="575d030b64f4584e" providerId="LiveId" clId="{71734FF0-E7BD-4E37-AB70-FA70FFC7C74A}" dt="2022-03-24T16:16:50.860" v="5593"/>
          <ac:grpSpMkLst>
            <pc:docMk/>
            <pc:sldMk cId="2947360698" sldId="816"/>
            <ac:grpSpMk id="592" creationId="{14BA2F90-CE5B-499F-B021-2B95BC9C9ADA}"/>
          </ac:grpSpMkLst>
        </pc:grpChg>
        <pc:grpChg chg="add mod">
          <ac:chgData name="Thomas" userId="575d030b64f4584e" providerId="LiveId" clId="{71734FF0-E7BD-4E37-AB70-FA70FFC7C74A}" dt="2022-03-24T16:16:50.860" v="5593"/>
          <ac:grpSpMkLst>
            <pc:docMk/>
            <pc:sldMk cId="2947360698" sldId="816"/>
            <ac:grpSpMk id="596" creationId="{B1DF5868-0C46-4E1E-8283-5F021D087810}"/>
          </ac:grpSpMkLst>
        </pc:grpChg>
        <pc:grpChg chg="add mod">
          <ac:chgData name="Thomas" userId="575d030b64f4584e" providerId="LiveId" clId="{71734FF0-E7BD-4E37-AB70-FA70FFC7C74A}" dt="2022-03-24T16:16:50.860" v="5593"/>
          <ac:grpSpMkLst>
            <pc:docMk/>
            <pc:sldMk cId="2947360698" sldId="816"/>
            <ac:grpSpMk id="603" creationId="{E40211C1-D3AA-4300-83EB-9234BC5D9964}"/>
          </ac:grpSpMkLst>
        </pc:grpChg>
        <pc:grpChg chg="add mod">
          <ac:chgData name="Thomas" userId="575d030b64f4584e" providerId="LiveId" clId="{71734FF0-E7BD-4E37-AB70-FA70FFC7C74A}" dt="2022-03-24T16:16:50.860" v="5593"/>
          <ac:grpSpMkLst>
            <pc:docMk/>
            <pc:sldMk cId="2947360698" sldId="816"/>
            <ac:grpSpMk id="607" creationId="{5CC41917-A012-4298-ADB6-4E821FAD265E}"/>
          </ac:grpSpMkLst>
        </pc:grpChg>
        <pc:grpChg chg="add mod">
          <ac:chgData name="Thomas" userId="575d030b64f4584e" providerId="LiveId" clId="{71734FF0-E7BD-4E37-AB70-FA70FFC7C74A}" dt="2022-03-24T16:16:50.860" v="5593"/>
          <ac:grpSpMkLst>
            <pc:docMk/>
            <pc:sldMk cId="2947360698" sldId="816"/>
            <ac:grpSpMk id="611" creationId="{B076584A-993C-4C94-9019-DAF26CE6623D}"/>
          </ac:grpSpMkLst>
        </pc:grpChg>
        <pc:grpChg chg="add mod">
          <ac:chgData name="Thomas" userId="575d030b64f4584e" providerId="LiveId" clId="{71734FF0-E7BD-4E37-AB70-FA70FFC7C74A}" dt="2022-03-24T16:16:50.860" v="5593"/>
          <ac:grpSpMkLst>
            <pc:docMk/>
            <pc:sldMk cId="2947360698" sldId="816"/>
            <ac:grpSpMk id="614" creationId="{93E4981D-8EE7-4B98-BB9C-6B6D9F1C70D1}"/>
          </ac:grpSpMkLst>
        </pc:grpChg>
        <pc:grpChg chg="add mod">
          <ac:chgData name="Thomas" userId="575d030b64f4584e" providerId="LiveId" clId="{71734FF0-E7BD-4E37-AB70-FA70FFC7C74A}" dt="2022-03-24T16:16:50.860" v="5593"/>
          <ac:grpSpMkLst>
            <pc:docMk/>
            <pc:sldMk cId="2947360698" sldId="816"/>
            <ac:grpSpMk id="617" creationId="{DD2796CA-6637-446B-A2C3-FBAC28F448CD}"/>
          </ac:grpSpMkLst>
        </pc:grpChg>
        <pc:grpChg chg="add mod">
          <ac:chgData name="Thomas" userId="575d030b64f4584e" providerId="LiveId" clId="{71734FF0-E7BD-4E37-AB70-FA70FFC7C74A}" dt="2022-03-24T16:16:50.860" v="5593"/>
          <ac:grpSpMkLst>
            <pc:docMk/>
            <pc:sldMk cId="2947360698" sldId="816"/>
            <ac:grpSpMk id="621" creationId="{547BCC55-FBBD-47A7-853B-98D9A11BA96A}"/>
          </ac:grpSpMkLst>
        </pc:grpChg>
        <pc:grpChg chg="add mod">
          <ac:chgData name="Thomas" userId="575d030b64f4584e" providerId="LiveId" clId="{71734FF0-E7BD-4E37-AB70-FA70FFC7C74A}" dt="2022-03-24T16:16:50.860" v="5593"/>
          <ac:grpSpMkLst>
            <pc:docMk/>
            <pc:sldMk cId="2947360698" sldId="816"/>
            <ac:grpSpMk id="625" creationId="{70B829A5-19A1-427D-BC3A-E1A5C01977A5}"/>
          </ac:grpSpMkLst>
        </pc:grpChg>
        <pc:grpChg chg="add mod">
          <ac:chgData name="Thomas" userId="575d030b64f4584e" providerId="LiveId" clId="{71734FF0-E7BD-4E37-AB70-FA70FFC7C74A}" dt="2022-03-24T16:16:50.860" v="5593"/>
          <ac:grpSpMkLst>
            <pc:docMk/>
            <pc:sldMk cId="2947360698" sldId="816"/>
            <ac:grpSpMk id="629" creationId="{962AD86E-E48C-4E1A-B216-6859BADC7F50}"/>
          </ac:grpSpMkLst>
        </pc:grpChg>
        <pc:grpChg chg="add mod">
          <ac:chgData name="Thomas" userId="575d030b64f4584e" providerId="LiveId" clId="{71734FF0-E7BD-4E37-AB70-FA70FFC7C74A}" dt="2022-03-24T16:16:50.860" v="5593"/>
          <ac:grpSpMkLst>
            <pc:docMk/>
            <pc:sldMk cId="2947360698" sldId="816"/>
            <ac:grpSpMk id="633" creationId="{9F699003-3DAE-4B57-8B3D-49F658A4183C}"/>
          </ac:grpSpMkLst>
        </pc:grpChg>
        <pc:grpChg chg="add mod">
          <ac:chgData name="Thomas" userId="575d030b64f4584e" providerId="LiveId" clId="{71734FF0-E7BD-4E37-AB70-FA70FFC7C74A}" dt="2022-03-24T16:16:50.860" v="5593"/>
          <ac:grpSpMkLst>
            <pc:docMk/>
            <pc:sldMk cId="2947360698" sldId="816"/>
            <ac:grpSpMk id="636" creationId="{F0BE992B-930B-4604-A69F-B0733C22944B}"/>
          </ac:grpSpMkLst>
        </pc:grpChg>
        <pc:grpChg chg="add mod">
          <ac:chgData name="Thomas" userId="575d030b64f4584e" providerId="LiveId" clId="{71734FF0-E7BD-4E37-AB70-FA70FFC7C74A}" dt="2022-03-24T16:16:50.860" v="5593"/>
          <ac:grpSpMkLst>
            <pc:docMk/>
            <pc:sldMk cId="2947360698" sldId="816"/>
            <ac:grpSpMk id="641" creationId="{EDA74BBA-8ECE-4AA9-8DC1-69BF3AF70F59}"/>
          </ac:grpSpMkLst>
        </pc:grpChg>
        <pc:grpChg chg="add mod">
          <ac:chgData name="Thomas" userId="575d030b64f4584e" providerId="LiveId" clId="{71734FF0-E7BD-4E37-AB70-FA70FFC7C74A}" dt="2022-03-24T16:16:50.860" v="5593"/>
          <ac:grpSpMkLst>
            <pc:docMk/>
            <pc:sldMk cId="2947360698" sldId="816"/>
            <ac:grpSpMk id="646" creationId="{7D3E24A6-B32A-4B5B-93A0-FA8F107C0B0A}"/>
          </ac:grpSpMkLst>
        </pc:grpChg>
        <pc:grpChg chg="add mod">
          <ac:chgData name="Thomas" userId="575d030b64f4584e" providerId="LiveId" clId="{71734FF0-E7BD-4E37-AB70-FA70FFC7C74A}" dt="2022-03-24T16:16:50.860" v="5593"/>
          <ac:grpSpMkLst>
            <pc:docMk/>
            <pc:sldMk cId="2947360698" sldId="816"/>
            <ac:grpSpMk id="649" creationId="{317584E2-0F06-48A4-8CDD-46D722C99336}"/>
          </ac:grpSpMkLst>
        </pc:grpChg>
        <pc:grpChg chg="add mod">
          <ac:chgData name="Thomas" userId="575d030b64f4584e" providerId="LiveId" clId="{71734FF0-E7BD-4E37-AB70-FA70FFC7C74A}" dt="2022-03-24T16:16:50.860" v="5593"/>
          <ac:grpSpMkLst>
            <pc:docMk/>
            <pc:sldMk cId="2947360698" sldId="816"/>
            <ac:grpSpMk id="652" creationId="{90531852-C868-4021-9527-09A5679F17AE}"/>
          </ac:grpSpMkLst>
        </pc:grpChg>
        <pc:grpChg chg="add mod">
          <ac:chgData name="Thomas" userId="575d030b64f4584e" providerId="LiveId" clId="{71734FF0-E7BD-4E37-AB70-FA70FFC7C74A}" dt="2022-03-24T16:16:50.860" v="5593"/>
          <ac:grpSpMkLst>
            <pc:docMk/>
            <pc:sldMk cId="2947360698" sldId="816"/>
            <ac:grpSpMk id="655" creationId="{9AB08ED7-234E-4099-8984-B2BD0443A69D}"/>
          </ac:grpSpMkLst>
        </pc:grpChg>
        <pc:grpChg chg="add mod">
          <ac:chgData name="Thomas" userId="575d030b64f4584e" providerId="LiveId" clId="{71734FF0-E7BD-4E37-AB70-FA70FFC7C74A}" dt="2022-03-24T16:16:50.860" v="5593"/>
          <ac:grpSpMkLst>
            <pc:docMk/>
            <pc:sldMk cId="2947360698" sldId="816"/>
            <ac:grpSpMk id="660" creationId="{748564BA-3C46-4C91-A0DB-8E45CB6629AA}"/>
          </ac:grpSpMkLst>
        </pc:grpChg>
        <pc:grpChg chg="add mod">
          <ac:chgData name="Thomas" userId="575d030b64f4584e" providerId="LiveId" clId="{71734FF0-E7BD-4E37-AB70-FA70FFC7C74A}" dt="2022-03-24T16:16:50.860" v="5593"/>
          <ac:grpSpMkLst>
            <pc:docMk/>
            <pc:sldMk cId="2947360698" sldId="816"/>
            <ac:grpSpMk id="663" creationId="{1A27B776-3D9A-4115-A5E2-83961CBC0240}"/>
          </ac:grpSpMkLst>
        </pc:grpChg>
        <pc:grpChg chg="add mod">
          <ac:chgData name="Thomas" userId="575d030b64f4584e" providerId="LiveId" clId="{71734FF0-E7BD-4E37-AB70-FA70FFC7C74A}" dt="2022-03-24T16:16:50.860" v="5593"/>
          <ac:grpSpMkLst>
            <pc:docMk/>
            <pc:sldMk cId="2947360698" sldId="816"/>
            <ac:grpSpMk id="667" creationId="{969C87C3-D56D-430B-98F8-BC6D21CF4208}"/>
          </ac:grpSpMkLst>
        </pc:grpChg>
        <pc:grpChg chg="add mod">
          <ac:chgData name="Thomas" userId="575d030b64f4584e" providerId="LiveId" clId="{71734FF0-E7BD-4E37-AB70-FA70FFC7C74A}" dt="2022-03-24T16:16:50.860" v="5593"/>
          <ac:grpSpMkLst>
            <pc:docMk/>
            <pc:sldMk cId="2947360698" sldId="816"/>
            <ac:grpSpMk id="671" creationId="{0C4E111F-6CB1-4B48-A48E-8943D8357FAC}"/>
          </ac:grpSpMkLst>
        </pc:grpChg>
        <pc:grpChg chg="add mod">
          <ac:chgData name="Thomas" userId="575d030b64f4584e" providerId="LiveId" clId="{71734FF0-E7BD-4E37-AB70-FA70FFC7C74A}" dt="2022-03-24T16:16:50.860" v="5593"/>
          <ac:grpSpMkLst>
            <pc:docMk/>
            <pc:sldMk cId="2947360698" sldId="816"/>
            <ac:grpSpMk id="675" creationId="{387ED019-079E-4CA1-85FC-39D95C7FFAC2}"/>
          </ac:grpSpMkLst>
        </pc:grpChg>
        <pc:grpChg chg="add mod">
          <ac:chgData name="Thomas" userId="575d030b64f4584e" providerId="LiveId" clId="{71734FF0-E7BD-4E37-AB70-FA70FFC7C74A}" dt="2022-03-24T16:16:50.860" v="5593"/>
          <ac:grpSpMkLst>
            <pc:docMk/>
            <pc:sldMk cId="2947360698" sldId="816"/>
            <ac:grpSpMk id="678" creationId="{56B531CD-3812-49A3-A01D-F36733E10ADE}"/>
          </ac:grpSpMkLst>
        </pc:grpChg>
        <pc:grpChg chg="add mod">
          <ac:chgData name="Thomas" userId="575d030b64f4584e" providerId="LiveId" clId="{71734FF0-E7BD-4E37-AB70-FA70FFC7C74A}" dt="2022-03-24T16:16:50.860" v="5593"/>
          <ac:grpSpMkLst>
            <pc:docMk/>
            <pc:sldMk cId="2947360698" sldId="816"/>
            <ac:grpSpMk id="681" creationId="{189FD2C9-CBBB-4478-A05B-4280C50A07D1}"/>
          </ac:grpSpMkLst>
        </pc:grpChg>
        <pc:grpChg chg="add mod">
          <ac:chgData name="Thomas" userId="575d030b64f4584e" providerId="LiveId" clId="{71734FF0-E7BD-4E37-AB70-FA70FFC7C74A}" dt="2022-03-24T16:16:50.860" v="5593"/>
          <ac:grpSpMkLst>
            <pc:docMk/>
            <pc:sldMk cId="2947360698" sldId="816"/>
            <ac:grpSpMk id="685" creationId="{467E7BEA-519B-4077-9666-3E926D5DEE0D}"/>
          </ac:grpSpMkLst>
        </pc:grpChg>
        <pc:grpChg chg="add mod">
          <ac:chgData name="Thomas" userId="575d030b64f4584e" providerId="LiveId" clId="{71734FF0-E7BD-4E37-AB70-FA70FFC7C74A}" dt="2022-03-24T16:16:50.860" v="5593"/>
          <ac:grpSpMkLst>
            <pc:docMk/>
            <pc:sldMk cId="2947360698" sldId="816"/>
            <ac:grpSpMk id="688" creationId="{9A2471A2-E1D4-48B0-8249-93B078B99486}"/>
          </ac:grpSpMkLst>
        </pc:grpChg>
        <pc:grpChg chg="add mod">
          <ac:chgData name="Thomas" userId="575d030b64f4584e" providerId="LiveId" clId="{71734FF0-E7BD-4E37-AB70-FA70FFC7C74A}" dt="2022-03-24T16:16:50.860" v="5593"/>
          <ac:grpSpMkLst>
            <pc:docMk/>
            <pc:sldMk cId="2947360698" sldId="816"/>
            <ac:grpSpMk id="692" creationId="{C01475FF-72CD-4761-9AF1-5FD3415430D3}"/>
          </ac:grpSpMkLst>
        </pc:grpChg>
        <pc:grpChg chg="add mod">
          <ac:chgData name="Thomas" userId="575d030b64f4584e" providerId="LiveId" clId="{71734FF0-E7BD-4E37-AB70-FA70FFC7C74A}" dt="2022-03-24T16:16:50.860" v="5593"/>
          <ac:grpSpMkLst>
            <pc:docMk/>
            <pc:sldMk cId="2947360698" sldId="816"/>
            <ac:grpSpMk id="696" creationId="{11179BD4-9369-4012-A8C3-A10B66B9E684}"/>
          </ac:grpSpMkLst>
        </pc:grpChg>
        <pc:grpChg chg="add mod">
          <ac:chgData name="Thomas" userId="575d030b64f4584e" providerId="LiveId" clId="{71734FF0-E7BD-4E37-AB70-FA70FFC7C74A}" dt="2022-03-24T16:16:50.860" v="5593"/>
          <ac:grpSpMkLst>
            <pc:docMk/>
            <pc:sldMk cId="2947360698" sldId="816"/>
            <ac:grpSpMk id="700" creationId="{F1CAFED1-9379-4F55-853A-D8933006E614}"/>
          </ac:grpSpMkLst>
        </pc:grpChg>
        <pc:grpChg chg="add mod">
          <ac:chgData name="Thomas" userId="575d030b64f4584e" providerId="LiveId" clId="{71734FF0-E7BD-4E37-AB70-FA70FFC7C74A}" dt="2022-03-24T16:16:50.860" v="5593"/>
          <ac:grpSpMkLst>
            <pc:docMk/>
            <pc:sldMk cId="2947360698" sldId="816"/>
            <ac:grpSpMk id="703" creationId="{C13F7B1C-F27D-4143-984F-32AB16A5F831}"/>
          </ac:grpSpMkLst>
        </pc:grpChg>
        <pc:grpChg chg="add mod">
          <ac:chgData name="Thomas" userId="575d030b64f4584e" providerId="LiveId" clId="{71734FF0-E7BD-4E37-AB70-FA70FFC7C74A}" dt="2022-03-24T16:16:50.860" v="5593"/>
          <ac:grpSpMkLst>
            <pc:docMk/>
            <pc:sldMk cId="2947360698" sldId="816"/>
            <ac:grpSpMk id="707" creationId="{F3A19627-5304-40A8-B41C-8DCB8BE53FD4}"/>
          </ac:grpSpMkLst>
        </pc:grpChg>
        <pc:grpChg chg="add mod">
          <ac:chgData name="Thomas" userId="575d030b64f4584e" providerId="LiveId" clId="{71734FF0-E7BD-4E37-AB70-FA70FFC7C74A}" dt="2022-03-24T16:16:50.860" v="5593"/>
          <ac:grpSpMkLst>
            <pc:docMk/>
            <pc:sldMk cId="2947360698" sldId="816"/>
            <ac:grpSpMk id="711" creationId="{A8657C10-7718-4ED7-B17A-F77C101809F7}"/>
          </ac:grpSpMkLst>
        </pc:grpChg>
        <pc:grpChg chg="add mod">
          <ac:chgData name="Thomas" userId="575d030b64f4584e" providerId="LiveId" clId="{71734FF0-E7BD-4E37-AB70-FA70FFC7C74A}" dt="2022-03-24T16:16:50.860" v="5593"/>
          <ac:grpSpMkLst>
            <pc:docMk/>
            <pc:sldMk cId="2947360698" sldId="816"/>
            <ac:grpSpMk id="715" creationId="{7B8195BE-7222-4C94-B245-CB68E1C40298}"/>
          </ac:grpSpMkLst>
        </pc:grpChg>
        <pc:grpChg chg="add mod">
          <ac:chgData name="Thomas" userId="575d030b64f4584e" providerId="LiveId" clId="{71734FF0-E7BD-4E37-AB70-FA70FFC7C74A}" dt="2022-03-24T16:16:50.860" v="5593"/>
          <ac:grpSpMkLst>
            <pc:docMk/>
            <pc:sldMk cId="2947360698" sldId="816"/>
            <ac:grpSpMk id="718" creationId="{A72ADEF0-9572-4974-B6CA-A15C7A38604A}"/>
          </ac:grpSpMkLst>
        </pc:grpChg>
        <pc:grpChg chg="add mod">
          <ac:chgData name="Thomas" userId="575d030b64f4584e" providerId="LiveId" clId="{71734FF0-E7BD-4E37-AB70-FA70FFC7C74A}" dt="2022-03-24T16:16:50.860" v="5593"/>
          <ac:grpSpMkLst>
            <pc:docMk/>
            <pc:sldMk cId="2947360698" sldId="816"/>
            <ac:grpSpMk id="721" creationId="{3329F955-14C7-4DA6-B07C-9DA8E3B9F348}"/>
          </ac:grpSpMkLst>
        </pc:grpChg>
        <pc:grpChg chg="add mod">
          <ac:chgData name="Thomas" userId="575d030b64f4584e" providerId="LiveId" clId="{71734FF0-E7BD-4E37-AB70-FA70FFC7C74A}" dt="2022-03-24T16:16:50.860" v="5593"/>
          <ac:grpSpMkLst>
            <pc:docMk/>
            <pc:sldMk cId="2947360698" sldId="816"/>
            <ac:grpSpMk id="726" creationId="{B992A43F-8B4E-4B20-B491-73351AD3B841}"/>
          </ac:grpSpMkLst>
        </pc:grpChg>
        <pc:grpChg chg="add mod">
          <ac:chgData name="Thomas" userId="575d030b64f4584e" providerId="LiveId" clId="{71734FF0-E7BD-4E37-AB70-FA70FFC7C74A}" dt="2022-03-24T16:16:50.860" v="5593"/>
          <ac:grpSpMkLst>
            <pc:docMk/>
            <pc:sldMk cId="2947360698" sldId="816"/>
            <ac:grpSpMk id="729" creationId="{4605B11B-F2B4-4227-80AD-8111C57B7236}"/>
          </ac:grpSpMkLst>
        </pc:grpChg>
        <pc:grpChg chg="add mod">
          <ac:chgData name="Thomas" userId="575d030b64f4584e" providerId="LiveId" clId="{71734FF0-E7BD-4E37-AB70-FA70FFC7C74A}" dt="2022-03-24T16:16:50.860" v="5593"/>
          <ac:grpSpMkLst>
            <pc:docMk/>
            <pc:sldMk cId="2947360698" sldId="816"/>
            <ac:grpSpMk id="732" creationId="{E747987F-C7F2-4D2B-933E-1BDD7F64EC6B}"/>
          </ac:grpSpMkLst>
        </pc:grpChg>
        <pc:grpChg chg="add mod">
          <ac:chgData name="Thomas" userId="575d030b64f4584e" providerId="LiveId" clId="{71734FF0-E7BD-4E37-AB70-FA70FFC7C74A}" dt="2022-03-24T16:16:50.860" v="5593"/>
          <ac:grpSpMkLst>
            <pc:docMk/>
            <pc:sldMk cId="2947360698" sldId="816"/>
            <ac:grpSpMk id="735" creationId="{DA558CA4-E8D4-4BAF-B44C-3B5D2E478E18}"/>
          </ac:grpSpMkLst>
        </pc:grpChg>
        <pc:grpChg chg="add mod">
          <ac:chgData name="Thomas" userId="575d030b64f4584e" providerId="LiveId" clId="{71734FF0-E7BD-4E37-AB70-FA70FFC7C74A}" dt="2022-03-24T16:16:50.860" v="5593"/>
          <ac:grpSpMkLst>
            <pc:docMk/>
            <pc:sldMk cId="2947360698" sldId="816"/>
            <ac:grpSpMk id="738" creationId="{20C38B44-3BA1-4D66-87C8-7ACC61FE9531}"/>
          </ac:grpSpMkLst>
        </pc:grpChg>
        <pc:grpChg chg="add mod">
          <ac:chgData name="Thomas" userId="575d030b64f4584e" providerId="LiveId" clId="{71734FF0-E7BD-4E37-AB70-FA70FFC7C74A}" dt="2022-03-24T16:16:50.860" v="5593"/>
          <ac:grpSpMkLst>
            <pc:docMk/>
            <pc:sldMk cId="2947360698" sldId="816"/>
            <ac:grpSpMk id="742" creationId="{590296E9-60A1-483F-AE36-EE760DCF3884}"/>
          </ac:grpSpMkLst>
        </pc:grpChg>
        <pc:grpChg chg="add mod">
          <ac:chgData name="Thomas" userId="575d030b64f4584e" providerId="LiveId" clId="{71734FF0-E7BD-4E37-AB70-FA70FFC7C74A}" dt="2022-03-24T16:16:50.860" v="5593"/>
          <ac:grpSpMkLst>
            <pc:docMk/>
            <pc:sldMk cId="2947360698" sldId="816"/>
            <ac:grpSpMk id="745" creationId="{12DE53B2-2485-4C0F-962B-BE35079CC167}"/>
          </ac:grpSpMkLst>
        </pc:grpChg>
        <pc:grpChg chg="add mod">
          <ac:chgData name="Thomas" userId="575d030b64f4584e" providerId="LiveId" clId="{71734FF0-E7BD-4E37-AB70-FA70FFC7C74A}" dt="2022-03-24T16:16:50.860" v="5593"/>
          <ac:grpSpMkLst>
            <pc:docMk/>
            <pc:sldMk cId="2947360698" sldId="816"/>
            <ac:grpSpMk id="749" creationId="{BF1ED3DA-10EA-4E95-B8BB-2F7114ABD2E9}"/>
          </ac:grpSpMkLst>
        </pc:grpChg>
        <pc:grpChg chg="add mod">
          <ac:chgData name="Thomas" userId="575d030b64f4584e" providerId="LiveId" clId="{71734FF0-E7BD-4E37-AB70-FA70FFC7C74A}" dt="2022-03-24T16:16:50.860" v="5593"/>
          <ac:grpSpMkLst>
            <pc:docMk/>
            <pc:sldMk cId="2947360698" sldId="816"/>
            <ac:grpSpMk id="752" creationId="{4E3EA632-D31C-45E2-864F-21DC95FE374F}"/>
          </ac:grpSpMkLst>
        </pc:grpChg>
        <pc:grpChg chg="add mod">
          <ac:chgData name="Thomas" userId="575d030b64f4584e" providerId="LiveId" clId="{71734FF0-E7BD-4E37-AB70-FA70FFC7C74A}" dt="2022-03-24T16:16:50.860" v="5593"/>
          <ac:grpSpMkLst>
            <pc:docMk/>
            <pc:sldMk cId="2947360698" sldId="816"/>
            <ac:grpSpMk id="755" creationId="{18249CDE-BC84-49ED-89DD-18DA3B742D82}"/>
          </ac:grpSpMkLst>
        </pc:grpChg>
        <pc:grpChg chg="add mod">
          <ac:chgData name="Thomas" userId="575d030b64f4584e" providerId="LiveId" clId="{71734FF0-E7BD-4E37-AB70-FA70FFC7C74A}" dt="2022-03-24T16:16:50.860" v="5593"/>
          <ac:grpSpMkLst>
            <pc:docMk/>
            <pc:sldMk cId="2947360698" sldId="816"/>
            <ac:grpSpMk id="759" creationId="{4D1FB9A3-93CD-40A0-BCE3-E4C8571B1988}"/>
          </ac:grpSpMkLst>
        </pc:grpChg>
        <pc:grpChg chg="add mod">
          <ac:chgData name="Thomas" userId="575d030b64f4584e" providerId="LiveId" clId="{71734FF0-E7BD-4E37-AB70-FA70FFC7C74A}" dt="2022-03-24T16:16:50.860" v="5593"/>
          <ac:grpSpMkLst>
            <pc:docMk/>
            <pc:sldMk cId="2947360698" sldId="816"/>
            <ac:grpSpMk id="764" creationId="{74352151-0E0E-43C2-9272-DE06637A33EB}"/>
          </ac:grpSpMkLst>
        </pc:grpChg>
        <pc:grpChg chg="add mod">
          <ac:chgData name="Thomas" userId="575d030b64f4584e" providerId="LiveId" clId="{71734FF0-E7BD-4E37-AB70-FA70FFC7C74A}" dt="2022-03-24T16:16:50.860" v="5593"/>
          <ac:grpSpMkLst>
            <pc:docMk/>
            <pc:sldMk cId="2947360698" sldId="816"/>
            <ac:grpSpMk id="769" creationId="{AE9AE339-D51E-48E8-B36E-0194C76A81F5}"/>
          </ac:grpSpMkLst>
        </pc:grpChg>
        <pc:grpChg chg="add mod">
          <ac:chgData name="Thomas" userId="575d030b64f4584e" providerId="LiveId" clId="{71734FF0-E7BD-4E37-AB70-FA70FFC7C74A}" dt="2022-03-24T16:16:50.860" v="5593"/>
          <ac:grpSpMkLst>
            <pc:docMk/>
            <pc:sldMk cId="2947360698" sldId="816"/>
            <ac:grpSpMk id="772" creationId="{179CD0D9-261C-4AAB-9AC5-B3E6A4644E89}"/>
          </ac:grpSpMkLst>
        </pc:grpChg>
        <pc:grpChg chg="add mod">
          <ac:chgData name="Thomas" userId="575d030b64f4584e" providerId="LiveId" clId="{71734FF0-E7BD-4E37-AB70-FA70FFC7C74A}" dt="2022-03-24T16:16:50.860" v="5593"/>
          <ac:grpSpMkLst>
            <pc:docMk/>
            <pc:sldMk cId="2947360698" sldId="816"/>
            <ac:grpSpMk id="775" creationId="{79847202-AF63-401B-862B-35FE1D548B6F}"/>
          </ac:grpSpMkLst>
        </pc:grpChg>
        <pc:grpChg chg="add mod">
          <ac:chgData name="Thomas" userId="575d030b64f4584e" providerId="LiveId" clId="{71734FF0-E7BD-4E37-AB70-FA70FFC7C74A}" dt="2022-03-24T16:16:50.860" v="5593"/>
          <ac:grpSpMkLst>
            <pc:docMk/>
            <pc:sldMk cId="2947360698" sldId="816"/>
            <ac:grpSpMk id="780" creationId="{AA6BD1FF-2E63-4820-9E3A-BA8AD83FA1EF}"/>
          </ac:grpSpMkLst>
        </pc:grpChg>
        <pc:grpChg chg="add mod">
          <ac:chgData name="Thomas" userId="575d030b64f4584e" providerId="LiveId" clId="{71734FF0-E7BD-4E37-AB70-FA70FFC7C74A}" dt="2022-03-24T16:16:50.860" v="5593"/>
          <ac:grpSpMkLst>
            <pc:docMk/>
            <pc:sldMk cId="2947360698" sldId="816"/>
            <ac:grpSpMk id="783" creationId="{42CCCE6A-CF06-4E8B-9961-BCCF30CD14FB}"/>
          </ac:grpSpMkLst>
        </pc:grpChg>
        <pc:grpChg chg="add mod">
          <ac:chgData name="Thomas" userId="575d030b64f4584e" providerId="LiveId" clId="{71734FF0-E7BD-4E37-AB70-FA70FFC7C74A}" dt="2022-03-24T16:16:50.860" v="5593"/>
          <ac:grpSpMkLst>
            <pc:docMk/>
            <pc:sldMk cId="2947360698" sldId="816"/>
            <ac:grpSpMk id="787" creationId="{4EDFE89E-637E-48D9-9701-CB4F0A010EE2}"/>
          </ac:grpSpMkLst>
        </pc:grpChg>
        <pc:grpChg chg="add mod">
          <ac:chgData name="Thomas" userId="575d030b64f4584e" providerId="LiveId" clId="{71734FF0-E7BD-4E37-AB70-FA70FFC7C74A}" dt="2022-03-24T16:16:50.860" v="5593"/>
          <ac:grpSpMkLst>
            <pc:docMk/>
            <pc:sldMk cId="2947360698" sldId="816"/>
            <ac:grpSpMk id="791" creationId="{9350D057-247E-494C-BBDC-DD8E468244A2}"/>
          </ac:grpSpMkLst>
        </pc:grpChg>
        <pc:grpChg chg="add mod">
          <ac:chgData name="Thomas" userId="575d030b64f4584e" providerId="LiveId" clId="{71734FF0-E7BD-4E37-AB70-FA70FFC7C74A}" dt="2022-03-24T16:16:50.860" v="5593"/>
          <ac:grpSpMkLst>
            <pc:docMk/>
            <pc:sldMk cId="2947360698" sldId="816"/>
            <ac:grpSpMk id="795" creationId="{0B33BACE-477D-438F-AF7A-E90F84BDE874}"/>
          </ac:grpSpMkLst>
        </pc:grpChg>
        <pc:grpChg chg="add mod">
          <ac:chgData name="Thomas" userId="575d030b64f4584e" providerId="LiveId" clId="{71734FF0-E7BD-4E37-AB70-FA70FFC7C74A}" dt="2022-03-24T16:16:50.860" v="5593"/>
          <ac:grpSpMkLst>
            <pc:docMk/>
            <pc:sldMk cId="2947360698" sldId="816"/>
            <ac:grpSpMk id="798" creationId="{78477DF6-9C8E-442B-BD9D-A834D5C79E35}"/>
          </ac:grpSpMkLst>
        </pc:grpChg>
        <pc:grpChg chg="add mod">
          <ac:chgData name="Thomas" userId="575d030b64f4584e" providerId="LiveId" clId="{71734FF0-E7BD-4E37-AB70-FA70FFC7C74A}" dt="2022-03-24T16:16:50.860" v="5593"/>
          <ac:grpSpMkLst>
            <pc:docMk/>
            <pc:sldMk cId="2947360698" sldId="816"/>
            <ac:grpSpMk id="801" creationId="{7E0BC9E4-9CFB-4A0D-8836-EBBA69AE3F5C}"/>
          </ac:grpSpMkLst>
        </pc:grpChg>
        <pc:grpChg chg="add mod">
          <ac:chgData name="Thomas" userId="575d030b64f4584e" providerId="LiveId" clId="{71734FF0-E7BD-4E37-AB70-FA70FFC7C74A}" dt="2022-03-24T16:16:50.860" v="5593"/>
          <ac:grpSpMkLst>
            <pc:docMk/>
            <pc:sldMk cId="2947360698" sldId="816"/>
            <ac:grpSpMk id="805" creationId="{2B59F4EF-D4DA-4FE0-BF2D-0ACA8F77A772}"/>
          </ac:grpSpMkLst>
        </pc:grpChg>
        <pc:grpChg chg="add mod">
          <ac:chgData name="Thomas" userId="575d030b64f4584e" providerId="LiveId" clId="{71734FF0-E7BD-4E37-AB70-FA70FFC7C74A}" dt="2022-03-24T16:16:50.860" v="5593"/>
          <ac:grpSpMkLst>
            <pc:docMk/>
            <pc:sldMk cId="2947360698" sldId="816"/>
            <ac:grpSpMk id="808" creationId="{AD77944F-5EEA-442B-8EDF-32C99A1D4B15}"/>
          </ac:grpSpMkLst>
        </pc:grpChg>
        <pc:grpChg chg="add mod">
          <ac:chgData name="Thomas" userId="575d030b64f4584e" providerId="LiveId" clId="{71734FF0-E7BD-4E37-AB70-FA70FFC7C74A}" dt="2022-03-24T16:16:50.860" v="5593"/>
          <ac:grpSpMkLst>
            <pc:docMk/>
            <pc:sldMk cId="2947360698" sldId="816"/>
            <ac:grpSpMk id="812" creationId="{1E6A5B99-3714-4D8A-9553-35F0561ED0FC}"/>
          </ac:grpSpMkLst>
        </pc:grpChg>
        <pc:grpChg chg="add mod">
          <ac:chgData name="Thomas" userId="575d030b64f4584e" providerId="LiveId" clId="{71734FF0-E7BD-4E37-AB70-FA70FFC7C74A}" dt="2022-03-24T16:16:50.860" v="5593"/>
          <ac:grpSpMkLst>
            <pc:docMk/>
            <pc:sldMk cId="2947360698" sldId="816"/>
            <ac:grpSpMk id="816" creationId="{C4C90A31-1040-42B0-B889-3F8CA1F6F34C}"/>
          </ac:grpSpMkLst>
        </pc:grpChg>
        <pc:grpChg chg="add mod">
          <ac:chgData name="Thomas" userId="575d030b64f4584e" providerId="LiveId" clId="{71734FF0-E7BD-4E37-AB70-FA70FFC7C74A}" dt="2022-03-24T16:16:50.860" v="5593"/>
          <ac:grpSpMkLst>
            <pc:docMk/>
            <pc:sldMk cId="2947360698" sldId="816"/>
            <ac:grpSpMk id="819" creationId="{F58F4CA0-5C08-493C-8BE9-2E42C5E39D21}"/>
          </ac:grpSpMkLst>
        </pc:grpChg>
        <pc:grpChg chg="add mod">
          <ac:chgData name="Thomas" userId="575d030b64f4584e" providerId="LiveId" clId="{71734FF0-E7BD-4E37-AB70-FA70FFC7C74A}" dt="2022-03-24T16:16:50.860" v="5593"/>
          <ac:grpSpMkLst>
            <pc:docMk/>
            <pc:sldMk cId="2947360698" sldId="816"/>
            <ac:grpSpMk id="823" creationId="{310DCC78-D7BE-4B76-9617-69E0F5DD8D85}"/>
          </ac:grpSpMkLst>
        </pc:grpChg>
        <pc:grpChg chg="add mod">
          <ac:chgData name="Thomas" userId="575d030b64f4584e" providerId="LiveId" clId="{71734FF0-E7BD-4E37-AB70-FA70FFC7C74A}" dt="2022-03-24T16:16:50.860" v="5593"/>
          <ac:grpSpMkLst>
            <pc:docMk/>
            <pc:sldMk cId="2947360698" sldId="816"/>
            <ac:grpSpMk id="826" creationId="{C1097F52-04E4-49C7-96B2-170BE4A0E2DA}"/>
          </ac:grpSpMkLst>
        </pc:grpChg>
        <pc:grpChg chg="add mod">
          <ac:chgData name="Thomas" userId="575d030b64f4584e" providerId="LiveId" clId="{71734FF0-E7BD-4E37-AB70-FA70FFC7C74A}" dt="2022-03-24T16:16:50.860" v="5593"/>
          <ac:grpSpMkLst>
            <pc:docMk/>
            <pc:sldMk cId="2947360698" sldId="816"/>
            <ac:grpSpMk id="829" creationId="{CDCF25DA-3A5F-4663-9FAE-E2FA9AD98611}"/>
          </ac:grpSpMkLst>
        </pc:grpChg>
        <pc:grpChg chg="add mod">
          <ac:chgData name="Thomas" userId="575d030b64f4584e" providerId="LiveId" clId="{71734FF0-E7BD-4E37-AB70-FA70FFC7C74A}" dt="2022-03-24T16:16:50.860" v="5593"/>
          <ac:grpSpMkLst>
            <pc:docMk/>
            <pc:sldMk cId="2947360698" sldId="816"/>
            <ac:grpSpMk id="833" creationId="{BDC3679E-F3F6-40DC-986F-EF7B897C864B}"/>
          </ac:grpSpMkLst>
        </pc:grpChg>
        <pc:grpChg chg="add mod">
          <ac:chgData name="Thomas" userId="575d030b64f4584e" providerId="LiveId" clId="{71734FF0-E7BD-4E37-AB70-FA70FFC7C74A}" dt="2022-03-24T16:16:50.860" v="5593"/>
          <ac:grpSpMkLst>
            <pc:docMk/>
            <pc:sldMk cId="2947360698" sldId="816"/>
            <ac:grpSpMk id="837" creationId="{07E59E41-C19A-4B37-A6C7-BE6B67634E24}"/>
          </ac:grpSpMkLst>
        </pc:grpChg>
      </pc:sldChg>
      <pc:sldChg chg="addSp delSp modSp add mod">
        <pc:chgData name="Thomas" userId="575d030b64f4584e" providerId="LiveId" clId="{71734FF0-E7BD-4E37-AB70-FA70FFC7C74A}" dt="2022-03-24T16:17:18.385" v="5617" actId="20577"/>
        <pc:sldMkLst>
          <pc:docMk/>
          <pc:sldMk cId="2495659529" sldId="817"/>
        </pc:sldMkLst>
        <pc:spChg chg="add mod">
          <ac:chgData name="Thomas" userId="575d030b64f4584e" providerId="LiveId" clId="{71734FF0-E7BD-4E37-AB70-FA70FFC7C74A}" dt="2022-03-24T16:17:06.457" v="5610"/>
          <ac:spMkLst>
            <pc:docMk/>
            <pc:sldMk cId="2495659529" sldId="817"/>
            <ac:spMk id="271" creationId="{1CE2D864-2B8B-4E99-BF71-98D4B3BB2EDD}"/>
          </ac:spMkLst>
        </pc:spChg>
        <pc:spChg chg="mod">
          <ac:chgData name="Thomas" userId="575d030b64f4584e" providerId="LiveId" clId="{71734FF0-E7BD-4E37-AB70-FA70FFC7C74A}" dt="2022-03-24T16:17:06.457" v="5610"/>
          <ac:spMkLst>
            <pc:docMk/>
            <pc:sldMk cId="2495659529" sldId="817"/>
            <ac:spMk id="273" creationId="{442066AD-B13A-4FB5-9BCB-7B7FBD5B7367}"/>
          </ac:spMkLst>
        </pc:spChg>
        <pc:spChg chg="mod">
          <ac:chgData name="Thomas" userId="575d030b64f4584e" providerId="LiveId" clId="{71734FF0-E7BD-4E37-AB70-FA70FFC7C74A}" dt="2022-03-24T16:17:06.457" v="5610"/>
          <ac:spMkLst>
            <pc:docMk/>
            <pc:sldMk cId="2495659529" sldId="817"/>
            <ac:spMk id="274" creationId="{E8570634-FB56-4BFA-91E2-E22FAE5A38A7}"/>
          </ac:spMkLst>
        </pc:spChg>
        <pc:spChg chg="mod">
          <ac:chgData name="Thomas" userId="575d030b64f4584e" providerId="LiveId" clId="{71734FF0-E7BD-4E37-AB70-FA70FFC7C74A}" dt="2022-03-24T16:17:06.457" v="5610"/>
          <ac:spMkLst>
            <pc:docMk/>
            <pc:sldMk cId="2495659529" sldId="817"/>
            <ac:spMk id="275" creationId="{542C8042-33DB-459D-B0D6-C995858EA2C0}"/>
          </ac:spMkLst>
        </pc:spChg>
        <pc:spChg chg="mod">
          <ac:chgData name="Thomas" userId="575d030b64f4584e" providerId="LiveId" clId="{71734FF0-E7BD-4E37-AB70-FA70FFC7C74A}" dt="2022-03-24T16:17:06.457" v="5610"/>
          <ac:spMkLst>
            <pc:docMk/>
            <pc:sldMk cId="2495659529" sldId="817"/>
            <ac:spMk id="277" creationId="{04ED7A74-9E98-48B0-A0BA-2519D3D38EBD}"/>
          </ac:spMkLst>
        </pc:spChg>
        <pc:spChg chg="mod">
          <ac:chgData name="Thomas" userId="575d030b64f4584e" providerId="LiveId" clId="{71734FF0-E7BD-4E37-AB70-FA70FFC7C74A}" dt="2022-03-24T16:17:06.457" v="5610"/>
          <ac:spMkLst>
            <pc:docMk/>
            <pc:sldMk cId="2495659529" sldId="817"/>
            <ac:spMk id="278" creationId="{B390C85F-2BC3-47ED-8105-8E6557B11B7D}"/>
          </ac:spMkLst>
        </pc:spChg>
        <pc:spChg chg="mod">
          <ac:chgData name="Thomas" userId="575d030b64f4584e" providerId="LiveId" clId="{71734FF0-E7BD-4E37-AB70-FA70FFC7C74A}" dt="2022-03-24T16:17:06.457" v="5610"/>
          <ac:spMkLst>
            <pc:docMk/>
            <pc:sldMk cId="2495659529" sldId="817"/>
            <ac:spMk id="279" creationId="{F42F9AA3-E2D2-4106-84F6-7E1404A0C4B5}"/>
          </ac:spMkLst>
        </pc:spChg>
        <pc:spChg chg="mod">
          <ac:chgData name="Thomas" userId="575d030b64f4584e" providerId="LiveId" clId="{71734FF0-E7BD-4E37-AB70-FA70FFC7C74A}" dt="2022-03-24T16:17:06.457" v="5610"/>
          <ac:spMkLst>
            <pc:docMk/>
            <pc:sldMk cId="2495659529" sldId="817"/>
            <ac:spMk id="280" creationId="{710575AE-EB70-4500-BE14-A6D87FD42894}"/>
          </ac:spMkLst>
        </pc:spChg>
        <pc:spChg chg="mod">
          <ac:chgData name="Thomas" userId="575d030b64f4584e" providerId="LiveId" clId="{71734FF0-E7BD-4E37-AB70-FA70FFC7C74A}" dt="2022-03-24T16:17:06.457" v="5610"/>
          <ac:spMkLst>
            <pc:docMk/>
            <pc:sldMk cId="2495659529" sldId="817"/>
            <ac:spMk id="281" creationId="{35600FEC-E65E-44E3-BA49-F358A4A05F99}"/>
          </ac:spMkLst>
        </pc:spChg>
        <pc:spChg chg="add mod">
          <ac:chgData name="Thomas" userId="575d030b64f4584e" providerId="LiveId" clId="{71734FF0-E7BD-4E37-AB70-FA70FFC7C74A}" dt="2022-03-24T16:17:06.457" v="5610"/>
          <ac:spMkLst>
            <pc:docMk/>
            <pc:sldMk cId="2495659529" sldId="817"/>
            <ac:spMk id="282" creationId="{010DDB5D-C566-49DF-B21D-764DE9F164D7}"/>
          </ac:spMkLst>
        </pc:spChg>
        <pc:spChg chg="mod">
          <ac:chgData name="Thomas" userId="575d030b64f4584e" providerId="LiveId" clId="{71734FF0-E7BD-4E37-AB70-FA70FFC7C74A}" dt="2022-03-24T16:17:06.457" v="5610"/>
          <ac:spMkLst>
            <pc:docMk/>
            <pc:sldMk cId="2495659529" sldId="817"/>
            <ac:spMk id="284" creationId="{A4EB7E32-53DE-473A-AAC0-FEFBA5FA1300}"/>
          </ac:spMkLst>
        </pc:spChg>
        <pc:spChg chg="mod">
          <ac:chgData name="Thomas" userId="575d030b64f4584e" providerId="LiveId" clId="{71734FF0-E7BD-4E37-AB70-FA70FFC7C74A}" dt="2022-03-24T16:17:06.457" v="5610"/>
          <ac:spMkLst>
            <pc:docMk/>
            <pc:sldMk cId="2495659529" sldId="817"/>
            <ac:spMk id="285" creationId="{0541F9AB-2501-4324-927B-593A1DF78487}"/>
          </ac:spMkLst>
        </pc:spChg>
        <pc:spChg chg="mod">
          <ac:chgData name="Thomas" userId="575d030b64f4584e" providerId="LiveId" clId="{71734FF0-E7BD-4E37-AB70-FA70FFC7C74A}" dt="2022-03-24T16:17:06.457" v="5610"/>
          <ac:spMkLst>
            <pc:docMk/>
            <pc:sldMk cId="2495659529" sldId="817"/>
            <ac:spMk id="286" creationId="{BF829A61-16E4-4724-AA99-9548E4DE0DE4}"/>
          </ac:spMkLst>
        </pc:spChg>
        <pc:spChg chg="add mod">
          <ac:chgData name="Thomas" userId="575d030b64f4584e" providerId="LiveId" clId="{71734FF0-E7BD-4E37-AB70-FA70FFC7C74A}" dt="2022-03-24T16:17:06.457" v="5610"/>
          <ac:spMkLst>
            <pc:docMk/>
            <pc:sldMk cId="2495659529" sldId="817"/>
            <ac:spMk id="287" creationId="{7F81A036-D07A-4228-832A-E315F68FDCDD}"/>
          </ac:spMkLst>
        </pc:spChg>
        <pc:spChg chg="add mod">
          <ac:chgData name="Thomas" userId="575d030b64f4584e" providerId="LiveId" clId="{71734FF0-E7BD-4E37-AB70-FA70FFC7C74A}" dt="2022-03-24T16:17:06.457" v="5610"/>
          <ac:spMkLst>
            <pc:docMk/>
            <pc:sldMk cId="2495659529" sldId="817"/>
            <ac:spMk id="288" creationId="{9B76D023-F53B-4DE9-AE91-6B3653D38481}"/>
          </ac:spMkLst>
        </pc:spChg>
        <pc:spChg chg="mod">
          <ac:chgData name="Thomas" userId="575d030b64f4584e" providerId="LiveId" clId="{71734FF0-E7BD-4E37-AB70-FA70FFC7C74A}" dt="2022-03-24T16:17:06.457" v="5610"/>
          <ac:spMkLst>
            <pc:docMk/>
            <pc:sldMk cId="2495659529" sldId="817"/>
            <ac:spMk id="290" creationId="{D36D5102-64D6-455D-98EF-86A25F4CBFAF}"/>
          </ac:spMkLst>
        </pc:spChg>
        <pc:spChg chg="mod">
          <ac:chgData name="Thomas" userId="575d030b64f4584e" providerId="LiveId" clId="{71734FF0-E7BD-4E37-AB70-FA70FFC7C74A}" dt="2022-03-24T16:17:06.457" v="5610"/>
          <ac:spMkLst>
            <pc:docMk/>
            <pc:sldMk cId="2495659529" sldId="817"/>
            <ac:spMk id="291" creationId="{A9779A16-D606-4AD1-A71A-3BE29A9CF8FF}"/>
          </ac:spMkLst>
        </pc:spChg>
        <pc:spChg chg="mod">
          <ac:chgData name="Thomas" userId="575d030b64f4584e" providerId="LiveId" clId="{71734FF0-E7BD-4E37-AB70-FA70FFC7C74A}" dt="2022-03-24T16:17:06.457" v="5610"/>
          <ac:spMkLst>
            <pc:docMk/>
            <pc:sldMk cId="2495659529" sldId="817"/>
            <ac:spMk id="292" creationId="{45973D4D-35B1-419A-A5EE-AC5E58D17266}"/>
          </ac:spMkLst>
        </pc:spChg>
        <pc:spChg chg="add mod">
          <ac:chgData name="Thomas" userId="575d030b64f4584e" providerId="LiveId" clId="{71734FF0-E7BD-4E37-AB70-FA70FFC7C74A}" dt="2022-03-24T16:17:06.457" v="5610"/>
          <ac:spMkLst>
            <pc:docMk/>
            <pc:sldMk cId="2495659529" sldId="817"/>
            <ac:spMk id="293" creationId="{0A957E4C-FE75-40EC-AE5E-5042459E85DF}"/>
          </ac:spMkLst>
        </pc:spChg>
        <pc:spChg chg="mod">
          <ac:chgData name="Thomas" userId="575d030b64f4584e" providerId="LiveId" clId="{71734FF0-E7BD-4E37-AB70-FA70FFC7C74A}" dt="2022-03-24T16:17:06.457" v="5610"/>
          <ac:spMkLst>
            <pc:docMk/>
            <pc:sldMk cId="2495659529" sldId="817"/>
            <ac:spMk id="295" creationId="{5FD46B72-B05B-4FB1-BB80-FA281DBCF98C}"/>
          </ac:spMkLst>
        </pc:spChg>
        <pc:spChg chg="mod">
          <ac:chgData name="Thomas" userId="575d030b64f4584e" providerId="LiveId" clId="{71734FF0-E7BD-4E37-AB70-FA70FFC7C74A}" dt="2022-03-24T16:17:06.457" v="5610"/>
          <ac:spMkLst>
            <pc:docMk/>
            <pc:sldMk cId="2495659529" sldId="817"/>
            <ac:spMk id="296" creationId="{A83542E1-A1C9-4C6C-A11F-EFF9F2380BFA}"/>
          </ac:spMkLst>
        </pc:spChg>
        <pc:spChg chg="add mod">
          <ac:chgData name="Thomas" userId="575d030b64f4584e" providerId="LiveId" clId="{71734FF0-E7BD-4E37-AB70-FA70FFC7C74A}" dt="2022-03-24T16:17:06.457" v="5610"/>
          <ac:spMkLst>
            <pc:docMk/>
            <pc:sldMk cId="2495659529" sldId="817"/>
            <ac:spMk id="297" creationId="{C0273223-C957-464E-B121-2D393A975F06}"/>
          </ac:spMkLst>
        </pc:spChg>
        <pc:spChg chg="mod">
          <ac:chgData name="Thomas" userId="575d030b64f4584e" providerId="LiveId" clId="{71734FF0-E7BD-4E37-AB70-FA70FFC7C74A}" dt="2022-03-24T16:17:06.457" v="5610"/>
          <ac:spMkLst>
            <pc:docMk/>
            <pc:sldMk cId="2495659529" sldId="817"/>
            <ac:spMk id="299" creationId="{DAEB1665-095A-428C-8E3D-E65166215CBE}"/>
          </ac:spMkLst>
        </pc:spChg>
        <pc:spChg chg="mod">
          <ac:chgData name="Thomas" userId="575d030b64f4584e" providerId="LiveId" clId="{71734FF0-E7BD-4E37-AB70-FA70FFC7C74A}" dt="2022-03-24T16:17:06.457" v="5610"/>
          <ac:spMkLst>
            <pc:docMk/>
            <pc:sldMk cId="2495659529" sldId="817"/>
            <ac:spMk id="300" creationId="{6D5C1152-61D8-4215-A2D6-E7118F8FC590}"/>
          </ac:spMkLst>
        </pc:spChg>
        <pc:spChg chg="mod">
          <ac:chgData name="Thomas" userId="575d030b64f4584e" providerId="LiveId" clId="{71734FF0-E7BD-4E37-AB70-FA70FFC7C74A}" dt="2022-03-24T16:17:06.457" v="5610"/>
          <ac:spMkLst>
            <pc:docMk/>
            <pc:sldMk cId="2495659529" sldId="817"/>
            <ac:spMk id="301" creationId="{ECDB98EB-F440-423F-B5BD-40956C715294}"/>
          </ac:spMkLst>
        </pc:spChg>
        <pc:spChg chg="mod">
          <ac:chgData name="Thomas" userId="575d030b64f4584e" providerId="LiveId" clId="{71734FF0-E7BD-4E37-AB70-FA70FFC7C74A}" dt="2022-03-24T16:17:06.457" v="5610"/>
          <ac:spMkLst>
            <pc:docMk/>
            <pc:sldMk cId="2495659529" sldId="817"/>
            <ac:spMk id="303" creationId="{885FA9AE-A4A7-4DB0-B703-7D37D9756A1A}"/>
          </ac:spMkLst>
        </pc:spChg>
        <pc:spChg chg="mod">
          <ac:chgData name="Thomas" userId="575d030b64f4584e" providerId="LiveId" clId="{71734FF0-E7BD-4E37-AB70-FA70FFC7C74A}" dt="2022-03-24T16:17:06.457" v="5610"/>
          <ac:spMkLst>
            <pc:docMk/>
            <pc:sldMk cId="2495659529" sldId="817"/>
            <ac:spMk id="304" creationId="{6FC341CB-47FC-4F54-97C4-8BD443AEFD32}"/>
          </ac:spMkLst>
        </pc:spChg>
        <pc:spChg chg="mod">
          <ac:chgData name="Thomas" userId="575d030b64f4584e" providerId="LiveId" clId="{71734FF0-E7BD-4E37-AB70-FA70FFC7C74A}" dt="2022-03-24T16:17:06.457" v="5610"/>
          <ac:spMkLst>
            <pc:docMk/>
            <pc:sldMk cId="2495659529" sldId="817"/>
            <ac:spMk id="305" creationId="{070E5834-973C-4FDD-89EB-E72D313231CC}"/>
          </ac:spMkLst>
        </pc:spChg>
        <pc:spChg chg="mod">
          <ac:chgData name="Thomas" userId="575d030b64f4584e" providerId="LiveId" clId="{71734FF0-E7BD-4E37-AB70-FA70FFC7C74A}" dt="2022-03-24T16:17:06.457" v="5610"/>
          <ac:spMkLst>
            <pc:docMk/>
            <pc:sldMk cId="2495659529" sldId="817"/>
            <ac:spMk id="307" creationId="{07306086-82C7-43C6-A74B-B15B3B001F04}"/>
          </ac:spMkLst>
        </pc:spChg>
        <pc:spChg chg="mod">
          <ac:chgData name="Thomas" userId="575d030b64f4584e" providerId="LiveId" clId="{71734FF0-E7BD-4E37-AB70-FA70FFC7C74A}" dt="2022-03-24T16:17:06.457" v="5610"/>
          <ac:spMkLst>
            <pc:docMk/>
            <pc:sldMk cId="2495659529" sldId="817"/>
            <ac:spMk id="308" creationId="{AD8B2ECD-704F-44B0-9089-1B91CA1F10A7}"/>
          </ac:spMkLst>
        </pc:spChg>
        <pc:spChg chg="mod">
          <ac:chgData name="Thomas" userId="575d030b64f4584e" providerId="LiveId" clId="{71734FF0-E7BD-4E37-AB70-FA70FFC7C74A}" dt="2022-03-24T16:17:06.457" v="5610"/>
          <ac:spMkLst>
            <pc:docMk/>
            <pc:sldMk cId="2495659529" sldId="817"/>
            <ac:spMk id="309" creationId="{E00025D9-77EC-4F8D-B089-3DCED354C93C}"/>
          </ac:spMkLst>
        </pc:spChg>
        <pc:spChg chg="mod">
          <ac:chgData name="Thomas" userId="575d030b64f4584e" providerId="LiveId" clId="{71734FF0-E7BD-4E37-AB70-FA70FFC7C74A}" dt="2022-03-24T16:17:06.457" v="5610"/>
          <ac:spMkLst>
            <pc:docMk/>
            <pc:sldMk cId="2495659529" sldId="817"/>
            <ac:spMk id="311" creationId="{37EF191A-5930-4323-841E-B868C95AC18E}"/>
          </ac:spMkLst>
        </pc:spChg>
        <pc:spChg chg="mod">
          <ac:chgData name="Thomas" userId="575d030b64f4584e" providerId="LiveId" clId="{71734FF0-E7BD-4E37-AB70-FA70FFC7C74A}" dt="2022-03-24T16:17:06.457" v="5610"/>
          <ac:spMkLst>
            <pc:docMk/>
            <pc:sldMk cId="2495659529" sldId="817"/>
            <ac:spMk id="312" creationId="{B76853B4-DEE7-48FF-9635-4A745B5D09B6}"/>
          </ac:spMkLst>
        </pc:spChg>
        <pc:spChg chg="mod">
          <ac:chgData name="Thomas" userId="575d030b64f4584e" providerId="LiveId" clId="{71734FF0-E7BD-4E37-AB70-FA70FFC7C74A}" dt="2022-03-24T16:17:06.457" v="5610"/>
          <ac:spMkLst>
            <pc:docMk/>
            <pc:sldMk cId="2495659529" sldId="817"/>
            <ac:spMk id="314" creationId="{B8317B78-79D8-4DA3-B8A8-AD3285BCE4EE}"/>
          </ac:spMkLst>
        </pc:spChg>
        <pc:spChg chg="mod">
          <ac:chgData name="Thomas" userId="575d030b64f4584e" providerId="LiveId" clId="{71734FF0-E7BD-4E37-AB70-FA70FFC7C74A}" dt="2022-03-24T16:17:06.457" v="5610"/>
          <ac:spMkLst>
            <pc:docMk/>
            <pc:sldMk cId="2495659529" sldId="817"/>
            <ac:spMk id="315" creationId="{0AB6CE91-70BE-48B6-BF1B-E7802F513EBB}"/>
          </ac:spMkLst>
        </pc:spChg>
        <pc:spChg chg="mod">
          <ac:chgData name="Thomas" userId="575d030b64f4584e" providerId="LiveId" clId="{71734FF0-E7BD-4E37-AB70-FA70FFC7C74A}" dt="2022-03-24T16:17:06.457" v="5610"/>
          <ac:spMkLst>
            <pc:docMk/>
            <pc:sldMk cId="2495659529" sldId="817"/>
            <ac:spMk id="317" creationId="{BA23CFF5-A6B7-4BF7-B789-37AFC0FD491F}"/>
          </ac:spMkLst>
        </pc:spChg>
        <pc:spChg chg="mod">
          <ac:chgData name="Thomas" userId="575d030b64f4584e" providerId="LiveId" clId="{71734FF0-E7BD-4E37-AB70-FA70FFC7C74A}" dt="2022-03-24T16:17:06.457" v="5610"/>
          <ac:spMkLst>
            <pc:docMk/>
            <pc:sldMk cId="2495659529" sldId="817"/>
            <ac:spMk id="318" creationId="{52A9AD18-2A23-421E-AED3-B8794A36AE2E}"/>
          </ac:spMkLst>
        </pc:spChg>
        <pc:spChg chg="mod">
          <ac:chgData name="Thomas" userId="575d030b64f4584e" providerId="LiveId" clId="{71734FF0-E7BD-4E37-AB70-FA70FFC7C74A}" dt="2022-03-24T16:17:06.457" v="5610"/>
          <ac:spMkLst>
            <pc:docMk/>
            <pc:sldMk cId="2495659529" sldId="817"/>
            <ac:spMk id="320" creationId="{8779E044-44BC-45C7-86C9-CAE1595515D0}"/>
          </ac:spMkLst>
        </pc:spChg>
        <pc:spChg chg="mod">
          <ac:chgData name="Thomas" userId="575d030b64f4584e" providerId="LiveId" clId="{71734FF0-E7BD-4E37-AB70-FA70FFC7C74A}" dt="2022-03-24T16:17:06.457" v="5610"/>
          <ac:spMkLst>
            <pc:docMk/>
            <pc:sldMk cId="2495659529" sldId="817"/>
            <ac:spMk id="321" creationId="{85B366F8-B28B-4BAE-83FC-56B8D0946B7E}"/>
          </ac:spMkLst>
        </pc:spChg>
        <pc:spChg chg="mod">
          <ac:chgData name="Thomas" userId="575d030b64f4584e" providerId="LiveId" clId="{71734FF0-E7BD-4E37-AB70-FA70FFC7C74A}" dt="2022-03-24T16:17:06.457" v="5610"/>
          <ac:spMkLst>
            <pc:docMk/>
            <pc:sldMk cId="2495659529" sldId="817"/>
            <ac:spMk id="322" creationId="{761EC2EF-ECA1-4497-B4D5-8BAE62C537AA}"/>
          </ac:spMkLst>
        </pc:spChg>
        <pc:spChg chg="mod">
          <ac:chgData name="Thomas" userId="575d030b64f4584e" providerId="LiveId" clId="{71734FF0-E7BD-4E37-AB70-FA70FFC7C74A}" dt="2022-03-24T16:17:06.457" v="5610"/>
          <ac:spMkLst>
            <pc:docMk/>
            <pc:sldMk cId="2495659529" sldId="817"/>
            <ac:spMk id="324" creationId="{E557844C-5F78-4A16-9282-3C13D725B046}"/>
          </ac:spMkLst>
        </pc:spChg>
        <pc:spChg chg="mod">
          <ac:chgData name="Thomas" userId="575d030b64f4584e" providerId="LiveId" clId="{71734FF0-E7BD-4E37-AB70-FA70FFC7C74A}" dt="2022-03-24T16:17:06.457" v="5610"/>
          <ac:spMkLst>
            <pc:docMk/>
            <pc:sldMk cId="2495659529" sldId="817"/>
            <ac:spMk id="325" creationId="{F6CAA543-AB8A-46CD-A1E1-50A7D8C2ACF5}"/>
          </ac:spMkLst>
        </pc:spChg>
        <pc:spChg chg="mod">
          <ac:chgData name="Thomas" userId="575d030b64f4584e" providerId="LiveId" clId="{71734FF0-E7BD-4E37-AB70-FA70FFC7C74A}" dt="2022-03-24T16:17:06.457" v="5610"/>
          <ac:spMkLst>
            <pc:docMk/>
            <pc:sldMk cId="2495659529" sldId="817"/>
            <ac:spMk id="326" creationId="{03F9EB76-19D2-4EE1-B21D-E4E113FB859E}"/>
          </ac:spMkLst>
        </pc:spChg>
        <pc:spChg chg="mod">
          <ac:chgData name="Thomas" userId="575d030b64f4584e" providerId="LiveId" clId="{71734FF0-E7BD-4E37-AB70-FA70FFC7C74A}" dt="2022-03-24T16:17:06.457" v="5610"/>
          <ac:spMkLst>
            <pc:docMk/>
            <pc:sldMk cId="2495659529" sldId="817"/>
            <ac:spMk id="328" creationId="{C3034BFF-732E-46E9-99BF-4D7C7D8C0039}"/>
          </ac:spMkLst>
        </pc:spChg>
        <pc:spChg chg="mod">
          <ac:chgData name="Thomas" userId="575d030b64f4584e" providerId="LiveId" clId="{71734FF0-E7BD-4E37-AB70-FA70FFC7C74A}" dt="2022-03-24T16:17:06.457" v="5610"/>
          <ac:spMkLst>
            <pc:docMk/>
            <pc:sldMk cId="2495659529" sldId="817"/>
            <ac:spMk id="329" creationId="{B91272A4-5BF8-4723-9195-5B4D9EA0AE52}"/>
          </ac:spMkLst>
        </pc:spChg>
        <pc:spChg chg="mod">
          <ac:chgData name="Thomas" userId="575d030b64f4584e" providerId="LiveId" clId="{71734FF0-E7BD-4E37-AB70-FA70FFC7C74A}" dt="2022-03-24T16:17:06.457" v="5610"/>
          <ac:spMkLst>
            <pc:docMk/>
            <pc:sldMk cId="2495659529" sldId="817"/>
            <ac:spMk id="330" creationId="{86B3D6DC-0323-43DD-B86D-6ABEFCE62658}"/>
          </ac:spMkLst>
        </pc:spChg>
        <pc:spChg chg="mod">
          <ac:chgData name="Thomas" userId="575d030b64f4584e" providerId="LiveId" clId="{71734FF0-E7BD-4E37-AB70-FA70FFC7C74A}" dt="2022-03-24T16:17:06.457" v="5610"/>
          <ac:spMkLst>
            <pc:docMk/>
            <pc:sldMk cId="2495659529" sldId="817"/>
            <ac:spMk id="332" creationId="{74154E50-DC33-4806-9E05-A68A4C09DA8E}"/>
          </ac:spMkLst>
        </pc:spChg>
        <pc:spChg chg="mod">
          <ac:chgData name="Thomas" userId="575d030b64f4584e" providerId="LiveId" clId="{71734FF0-E7BD-4E37-AB70-FA70FFC7C74A}" dt="2022-03-24T16:17:06.457" v="5610"/>
          <ac:spMkLst>
            <pc:docMk/>
            <pc:sldMk cId="2495659529" sldId="817"/>
            <ac:spMk id="333" creationId="{844F99AF-7985-4191-A64E-A796FE1EA7FE}"/>
          </ac:spMkLst>
        </pc:spChg>
        <pc:spChg chg="mod">
          <ac:chgData name="Thomas" userId="575d030b64f4584e" providerId="LiveId" clId="{71734FF0-E7BD-4E37-AB70-FA70FFC7C74A}" dt="2022-03-24T16:17:06.457" v="5610"/>
          <ac:spMkLst>
            <pc:docMk/>
            <pc:sldMk cId="2495659529" sldId="817"/>
            <ac:spMk id="334" creationId="{FD7E2080-C89E-4DE7-B2C6-6852BC757ABF}"/>
          </ac:spMkLst>
        </pc:spChg>
        <pc:spChg chg="mod">
          <ac:chgData name="Thomas" userId="575d030b64f4584e" providerId="LiveId" clId="{71734FF0-E7BD-4E37-AB70-FA70FFC7C74A}" dt="2022-03-24T16:17:06.457" v="5610"/>
          <ac:spMkLst>
            <pc:docMk/>
            <pc:sldMk cId="2495659529" sldId="817"/>
            <ac:spMk id="336" creationId="{255D7374-804C-4DDD-93DF-12CF87B51DBA}"/>
          </ac:spMkLst>
        </pc:spChg>
        <pc:spChg chg="mod">
          <ac:chgData name="Thomas" userId="575d030b64f4584e" providerId="LiveId" clId="{71734FF0-E7BD-4E37-AB70-FA70FFC7C74A}" dt="2022-03-24T16:17:06.457" v="5610"/>
          <ac:spMkLst>
            <pc:docMk/>
            <pc:sldMk cId="2495659529" sldId="817"/>
            <ac:spMk id="337" creationId="{23B1F84E-49D6-4D9F-B253-5E5D5DBDBD1F}"/>
          </ac:spMkLst>
        </pc:spChg>
        <pc:spChg chg="mod">
          <ac:chgData name="Thomas" userId="575d030b64f4584e" providerId="LiveId" clId="{71734FF0-E7BD-4E37-AB70-FA70FFC7C74A}" dt="2022-03-24T16:17:06.457" v="5610"/>
          <ac:spMkLst>
            <pc:docMk/>
            <pc:sldMk cId="2495659529" sldId="817"/>
            <ac:spMk id="338" creationId="{5BA3C5BA-1B07-415D-B592-0389AE9023E1}"/>
          </ac:spMkLst>
        </pc:spChg>
        <pc:spChg chg="mod">
          <ac:chgData name="Thomas" userId="575d030b64f4584e" providerId="LiveId" clId="{71734FF0-E7BD-4E37-AB70-FA70FFC7C74A}" dt="2022-03-24T16:17:06.457" v="5610"/>
          <ac:spMkLst>
            <pc:docMk/>
            <pc:sldMk cId="2495659529" sldId="817"/>
            <ac:spMk id="340" creationId="{DAE3EE04-7CC6-470D-B504-FCE1B38C1F9F}"/>
          </ac:spMkLst>
        </pc:spChg>
        <pc:spChg chg="mod">
          <ac:chgData name="Thomas" userId="575d030b64f4584e" providerId="LiveId" clId="{71734FF0-E7BD-4E37-AB70-FA70FFC7C74A}" dt="2022-03-24T16:17:06.457" v="5610"/>
          <ac:spMkLst>
            <pc:docMk/>
            <pc:sldMk cId="2495659529" sldId="817"/>
            <ac:spMk id="341" creationId="{795DAC39-83B1-4DCA-9FA7-B7DAC03BDD4E}"/>
          </ac:spMkLst>
        </pc:spChg>
        <pc:spChg chg="add mod">
          <ac:chgData name="Thomas" userId="575d030b64f4584e" providerId="LiveId" clId="{71734FF0-E7BD-4E37-AB70-FA70FFC7C74A}" dt="2022-03-24T16:17:06.457" v="5610"/>
          <ac:spMkLst>
            <pc:docMk/>
            <pc:sldMk cId="2495659529" sldId="817"/>
            <ac:spMk id="342" creationId="{ABD79B68-3E70-4375-8F9B-69B9B244866F}"/>
          </ac:spMkLst>
        </pc:spChg>
        <pc:spChg chg="mod">
          <ac:chgData name="Thomas" userId="575d030b64f4584e" providerId="LiveId" clId="{71734FF0-E7BD-4E37-AB70-FA70FFC7C74A}" dt="2022-03-24T16:17:06.457" v="5610"/>
          <ac:spMkLst>
            <pc:docMk/>
            <pc:sldMk cId="2495659529" sldId="817"/>
            <ac:spMk id="344" creationId="{9C0E9662-DC97-40CF-87CD-86320D1213A5}"/>
          </ac:spMkLst>
        </pc:spChg>
        <pc:spChg chg="mod">
          <ac:chgData name="Thomas" userId="575d030b64f4584e" providerId="LiveId" clId="{71734FF0-E7BD-4E37-AB70-FA70FFC7C74A}" dt="2022-03-24T16:17:06.457" v="5610"/>
          <ac:spMkLst>
            <pc:docMk/>
            <pc:sldMk cId="2495659529" sldId="817"/>
            <ac:spMk id="345" creationId="{71CC808C-A09F-41E7-81DA-C2A9483CE3A5}"/>
          </ac:spMkLst>
        </pc:spChg>
        <pc:spChg chg="mod">
          <ac:chgData name="Thomas" userId="575d030b64f4584e" providerId="LiveId" clId="{71734FF0-E7BD-4E37-AB70-FA70FFC7C74A}" dt="2022-03-24T16:17:06.457" v="5610"/>
          <ac:spMkLst>
            <pc:docMk/>
            <pc:sldMk cId="2495659529" sldId="817"/>
            <ac:spMk id="347" creationId="{4563A605-176B-44B2-BD78-1FF3498C3F36}"/>
          </ac:spMkLst>
        </pc:spChg>
        <pc:spChg chg="mod">
          <ac:chgData name="Thomas" userId="575d030b64f4584e" providerId="LiveId" clId="{71734FF0-E7BD-4E37-AB70-FA70FFC7C74A}" dt="2022-03-24T16:17:06.457" v="5610"/>
          <ac:spMkLst>
            <pc:docMk/>
            <pc:sldMk cId="2495659529" sldId="817"/>
            <ac:spMk id="348" creationId="{2C05770D-8B32-4C4B-8618-40DE0D9858F7}"/>
          </ac:spMkLst>
        </pc:spChg>
        <pc:spChg chg="mod">
          <ac:chgData name="Thomas" userId="575d030b64f4584e" providerId="LiveId" clId="{71734FF0-E7BD-4E37-AB70-FA70FFC7C74A}" dt="2022-03-24T16:17:06.457" v="5610"/>
          <ac:spMkLst>
            <pc:docMk/>
            <pc:sldMk cId="2495659529" sldId="817"/>
            <ac:spMk id="349" creationId="{6B042C40-F4EB-4966-BDDE-1692153411AF}"/>
          </ac:spMkLst>
        </pc:spChg>
        <pc:spChg chg="mod">
          <ac:chgData name="Thomas" userId="575d030b64f4584e" providerId="LiveId" clId="{71734FF0-E7BD-4E37-AB70-FA70FFC7C74A}" dt="2022-03-24T16:17:06.457" v="5610"/>
          <ac:spMkLst>
            <pc:docMk/>
            <pc:sldMk cId="2495659529" sldId="817"/>
            <ac:spMk id="351" creationId="{96D84877-8874-477C-821F-8EDB4FB9A6E7}"/>
          </ac:spMkLst>
        </pc:spChg>
        <pc:spChg chg="mod">
          <ac:chgData name="Thomas" userId="575d030b64f4584e" providerId="LiveId" clId="{71734FF0-E7BD-4E37-AB70-FA70FFC7C74A}" dt="2022-03-24T16:17:06.457" v="5610"/>
          <ac:spMkLst>
            <pc:docMk/>
            <pc:sldMk cId="2495659529" sldId="817"/>
            <ac:spMk id="352" creationId="{33BDFAC2-E0B0-4304-97FA-4D835627CF98}"/>
          </ac:spMkLst>
        </pc:spChg>
        <pc:spChg chg="mod">
          <ac:chgData name="Thomas" userId="575d030b64f4584e" providerId="LiveId" clId="{71734FF0-E7BD-4E37-AB70-FA70FFC7C74A}" dt="2022-03-24T16:17:06.457" v="5610"/>
          <ac:spMkLst>
            <pc:docMk/>
            <pc:sldMk cId="2495659529" sldId="817"/>
            <ac:spMk id="353" creationId="{C6647F63-18A3-4D46-A6E6-B52F2D70C693}"/>
          </ac:spMkLst>
        </pc:spChg>
        <pc:spChg chg="mod">
          <ac:chgData name="Thomas" userId="575d030b64f4584e" providerId="LiveId" clId="{71734FF0-E7BD-4E37-AB70-FA70FFC7C74A}" dt="2022-03-24T16:17:06.457" v="5610"/>
          <ac:spMkLst>
            <pc:docMk/>
            <pc:sldMk cId="2495659529" sldId="817"/>
            <ac:spMk id="354" creationId="{201190D1-B10A-43CB-8B03-0720DBBBCB30}"/>
          </ac:spMkLst>
        </pc:spChg>
        <pc:spChg chg="mod">
          <ac:chgData name="Thomas" userId="575d030b64f4584e" providerId="LiveId" clId="{71734FF0-E7BD-4E37-AB70-FA70FFC7C74A}" dt="2022-03-24T16:17:06.457" v="5610"/>
          <ac:spMkLst>
            <pc:docMk/>
            <pc:sldMk cId="2495659529" sldId="817"/>
            <ac:spMk id="355" creationId="{92D636DA-6F1C-44A4-B18C-BF159482A414}"/>
          </ac:spMkLst>
        </pc:spChg>
        <pc:spChg chg="mod">
          <ac:chgData name="Thomas" userId="575d030b64f4584e" providerId="LiveId" clId="{71734FF0-E7BD-4E37-AB70-FA70FFC7C74A}" dt="2022-03-24T16:17:06.457" v="5610"/>
          <ac:spMkLst>
            <pc:docMk/>
            <pc:sldMk cId="2495659529" sldId="817"/>
            <ac:spMk id="356" creationId="{930CF562-3D12-47E2-BB36-68A38E8E0BD6}"/>
          </ac:spMkLst>
        </pc:spChg>
        <pc:spChg chg="mod">
          <ac:chgData name="Thomas" userId="575d030b64f4584e" providerId="LiveId" clId="{71734FF0-E7BD-4E37-AB70-FA70FFC7C74A}" dt="2022-03-24T16:17:06.457" v="5610"/>
          <ac:spMkLst>
            <pc:docMk/>
            <pc:sldMk cId="2495659529" sldId="817"/>
            <ac:spMk id="357" creationId="{5ED3378F-7F35-4891-9DA4-82194CBBCE56}"/>
          </ac:spMkLst>
        </pc:spChg>
        <pc:spChg chg="mod">
          <ac:chgData name="Thomas" userId="575d030b64f4584e" providerId="LiveId" clId="{71734FF0-E7BD-4E37-AB70-FA70FFC7C74A}" dt="2022-03-24T16:17:06.457" v="5610"/>
          <ac:spMkLst>
            <pc:docMk/>
            <pc:sldMk cId="2495659529" sldId="817"/>
            <ac:spMk id="358" creationId="{FB6932C2-2E2E-47EF-B11B-D6E9906E3C0D}"/>
          </ac:spMkLst>
        </pc:spChg>
        <pc:spChg chg="mod">
          <ac:chgData name="Thomas" userId="575d030b64f4584e" providerId="LiveId" clId="{71734FF0-E7BD-4E37-AB70-FA70FFC7C74A}" dt="2022-03-24T16:17:06.457" v="5610"/>
          <ac:spMkLst>
            <pc:docMk/>
            <pc:sldMk cId="2495659529" sldId="817"/>
            <ac:spMk id="360" creationId="{AE29A75B-0FC3-4D61-AD04-BD14B036158F}"/>
          </ac:spMkLst>
        </pc:spChg>
        <pc:spChg chg="mod">
          <ac:chgData name="Thomas" userId="575d030b64f4584e" providerId="LiveId" clId="{71734FF0-E7BD-4E37-AB70-FA70FFC7C74A}" dt="2022-03-24T16:17:06.457" v="5610"/>
          <ac:spMkLst>
            <pc:docMk/>
            <pc:sldMk cId="2495659529" sldId="817"/>
            <ac:spMk id="361" creationId="{A7B22074-31C6-499F-8E6A-75FCB87740A7}"/>
          </ac:spMkLst>
        </pc:spChg>
        <pc:spChg chg="mod">
          <ac:chgData name="Thomas" userId="575d030b64f4584e" providerId="LiveId" clId="{71734FF0-E7BD-4E37-AB70-FA70FFC7C74A}" dt="2022-03-24T16:17:06.457" v="5610"/>
          <ac:spMkLst>
            <pc:docMk/>
            <pc:sldMk cId="2495659529" sldId="817"/>
            <ac:spMk id="363" creationId="{24685B3E-5ED0-4DBA-8B44-88A9657E85EE}"/>
          </ac:spMkLst>
        </pc:spChg>
        <pc:spChg chg="mod">
          <ac:chgData name="Thomas" userId="575d030b64f4584e" providerId="LiveId" clId="{71734FF0-E7BD-4E37-AB70-FA70FFC7C74A}" dt="2022-03-24T16:17:06.457" v="5610"/>
          <ac:spMkLst>
            <pc:docMk/>
            <pc:sldMk cId="2495659529" sldId="817"/>
            <ac:spMk id="364" creationId="{57B9DEC5-877D-4CD4-B699-4BC812F727B7}"/>
          </ac:spMkLst>
        </pc:spChg>
        <pc:spChg chg="mod">
          <ac:chgData name="Thomas" userId="575d030b64f4584e" providerId="LiveId" clId="{71734FF0-E7BD-4E37-AB70-FA70FFC7C74A}" dt="2022-03-24T16:17:06.457" v="5610"/>
          <ac:spMkLst>
            <pc:docMk/>
            <pc:sldMk cId="2495659529" sldId="817"/>
            <ac:spMk id="366" creationId="{480ABA3D-D265-45FC-9EB8-A3B07825CDA2}"/>
          </ac:spMkLst>
        </pc:spChg>
        <pc:spChg chg="mod">
          <ac:chgData name="Thomas" userId="575d030b64f4584e" providerId="LiveId" clId="{71734FF0-E7BD-4E37-AB70-FA70FFC7C74A}" dt="2022-03-24T16:17:06.457" v="5610"/>
          <ac:spMkLst>
            <pc:docMk/>
            <pc:sldMk cId="2495659529" sldId="817"/>
            <ac:spMk id="367" creationId="{71C119C9-59F4-4E34-BC19-986C569B19D6}"/>
          </ac:spMkLst>
        </pc:spChg>
        <pc:spChg chg="mod">
          <ac:chgData name="Thomas" userId="575d030b64f4584e" providerId="LiveId" clId="{71734FF0-E7BD-4E37-AB70-FA70FFC7C74A}" dt="2022-03-24T16:17:06.457" v="5610"/>
          <ac:spMkLst>
            <pc:docMk/>
            <pc:sldMk cId="2495659529" sldId="817"/>
            <ac:spMk id="369" creationId="{61E62DB9-077C-4D27-8B46-82F4CD7975D1}"/>
          </ac:spMkLst>
        </pc:spChg>
        <pc:spChg chg="mod">
          <ac:chgData name="Thomas" userId="575d030b64f4584e" providerId="LiveId" clId="{71734FF0-E7BD-4E37-AB70-FA70FFC7C74A}" dt="2022-03-24T16:17:18.385" v="5617" actId="20577"/>
          <ac:spMkLst>
            <pc:docMk/>
            <pc:sldMk cId="2495659529" sldId="817"/>
            <ac:spMk id="371" creationId="{73E8D738-BF98-4720-B017-F9E87CB1647B}"/>
          </ac:spMkLst>
        </pc:spChg>
        <pc:spChg chg="mod">
          <ac:chgData name="Thomas" userId="575d030b64f4584e" providerId="LiveId" clId="{71734FF0-E7BD-4E37-AB70-FA70FFC7C74A}" dt="2022-03-24T16:17:06.457" v="5610"/>
          <ac:spMkLst>
            <pc:docMk/>
            <pc:sldMk cId="2495659529" sldId="817"/>
            <ac:spMk id="372" creationId="{D9904E7F-1ED5-49A5-A86E-E3A7E5562869}"/>
          </ac:spMkLst>
        </pc:spChg>
        <pc:spChg chg="mod">
          <ac:chgData name="Thomas" userId="575d030b64f4584e" providerId="LiveId" clId="{71734FF0-E7BD-4E37-AB70-FA70FFC7C74A}" dt="2022-03-24T16:17:06.457" v="5610"/>
          <ac:spMkLst>
            <pc:docMk/>
            <pc:sldMk cId="2495659529" sldId="817"/>
            <ac:spMk id="374" creationId="{AF467A99-3AF9-47E9-99A5-C7D60AFC3545}"/>
          </ac:spMkLst>
        </pc:spChg>
        <pc:spChg chg="mod">
          <ac:chgData name="Thomas" userId="575d030b64f4584e" providerId="LiveId" clId="{71734FF0-E7BD-4E37-AB70-FA70FFC7C74A}" dt="2022-03-24T16:17:06.457" v="5610"/>
          <ac:spMkLst>
            <pc:docMk/>
            <pc:sldMk cId="2495659529" sldId="817"/>
            <ac:spMk id="375" creationId="{C53F373A-4515-46FB-9A5A-ACFAD7A37040}"/>
          </ac:spMkLst>
        </pc:spChg>
        <pc:spChg chg="mod">
          <ac:chgData name="Thomas" userId="575d030b64f4584e" providerId="LiveId" clId="{71734FF0-E7BD-4E37-AB70-FA70FFC7C74A}" dt="2022-03-24T16:17:06.457" v="5610"/>
          <ac:spMkLst>
            <pc:docMk/>
            <pc:sldMk cId="2495659529" sldId="817"/>
            <ac:spMk id="376" creationId="{F679F535-CC01-4D72-897A-DC36C6338843}"/>
          </ac:spMkLst>
        </pc:spChg>
        <pc:spChg chg="mod">
          <ac:chgData name="Thomas" userId="575d030b64f4584e" providerId="LiveId" clId="{71734FF0-E7BD-4E37-AB70-FA70FFC7C74A}" dt="2022-03-24T16:17:06.457" v="5610"/>
          <ac:spMkLst>
            <pc:docMk/>
            <pc:sldMk cId="2495659529" sldId="817"/>
            <ac:spMk id="378" creationId="{BC3795F3-72C3-49EA-958D-DDE1CC6334B8}"/>
          </ac:spMkLst>
        </pc:spChg>
        <pc:spChg chg="mod">
          <ac:chgData name="Thomas" userId="575d030b64f4584e" providerId="LiveId" clId="{71734FF0-E7BD-4E37-AB70-FA70FFC7C74A}" dt="2022-03-24T16:17:06.457" v="5610"/>
          <ac:spMkLst>
            <pc:docMk/>
            <pc:sldMk cId="2495659529" sldId="817"/>
            <ac:spMk id="379" creationId="{D28317D1-33E8-4C76-A134-56C243416866}"/>
          </ac:spMkLst>
        </pc:spChg>
        <pc:spChg chg="mod">
          <ac:chgData name="Thomas" userId="575d030b64f4584e" providerId="LiveId" clId="{71734FF0-E7BD-4E37-AB70-FA70FFC7C74A}" dt="2022-03-24T16:17:06.457" v="5610"/>
          <ac:spMkLst>
            <pc:docMk/>
            <pc:sldMk cId="2495659529" sldId="817"/>
            <ac:spMk id="380" creationId="{FE647188-E421-4B16-9525-FC79EA67D009}"/>
          </ac:spMkLst>
        </pc:spChg>
        <pc:spChg chg="mod">
          <ac:chgData name="Thomas" userId="575d030b64f4584e" providerId="LiveId" clId="{71734FF0-E7BD-4E37-AB70-FA70FFC7C74A}" dt="2022-03-24T16:17:06.457" v="5610"/>
          <ac:spMkLst>
            <pc:docMk/>
            <pc:sldMk cId="2495659529" sldId="817"/>
            <ac:spMk id="382" creationId="{D5D0E142-6098-46F1-8F18-4122E115A68C}"/>
          </ac:spMkLst>
        </pc:spChg>
        <pc:spChg chg="mod">
          <ac:chgData name="Thomas" userId="575d030b64f4584e" providerId="LiveId" clId="{71734FF0-E7BD-4E37-AB70-FA70FFC7C74A}" dt="2022-03-24T16:17:06.457" v="5610"/>
          <ac:spMkLst>
            <pc:docMk/>
            <pc:sldMk cId="2495659529" sldId="817"/>
            <ac:spMk id="383" creationId="{0D38E9C0-6029-4BC9-8120-3D902D65B314}"/>
          </ac:spMkLst>
        </pc:spChg>
        <pc:spChg chg="mod">
          <ac:chgData name="Thomas" userId="575d030b64f4584e" providerId="LiveId" clId="{71734FF0-E7BD-4E37-AB70-FA70FFC7C74A}" dt="2022-03-24T16:17:06.457" v="5610"/>
          <ac:spMkLst>
            <pc:docMk/>
            <pc:sldMk cId="2495659529" sldId="817"/>
            <ac:spMk id="384" creationId="{88397EDA-4EA6-493E-9D94-2553B612D2B6}"/>
          </ac:spMkLst>
        </pc:spChg>
        <pc:spChg chg="mod">
          <ac:chgData name="Thomas" userId="575d030b64f4584e" providerId="LiveId" clId="{71734FF0-E7BD-4E37-AB70-FA70FFC7C74A}" dt="2022-03-24T16:17:06.457" v="5610"/>
          <ac:spMkLst>
            <pc:docMk/>
            <pc:sldMk cId="2495659529" sldId="817"/>
            <ac:spMk id="386" creationId="{1AE97A85-7C20-45AF-8C30-39967983F22D}"/>
          </ac:spMkLst>
        </pc:spChg>
        <pc:spChg chg="mod">
          <ac:chgData name="Thomas" userId="575d030b64f4584e" providerId="LiveId" clId="{71734FF0-E7BD-4E37-AB70-FA70FFC7C74A}" dt="2022-03-24T16:17:06.457" v="5610"/>
          <ac:spMkLst>
            <pc:docMk/>
            <pc:sldMk cId="2495659529" sldId="817"/>
            <ac:spMk id="387" creationId="{28D31518-A450-453E-BDE0-C89C70533C57}"/>
          </ac:spMkLst>
        </pc:spChg>
        <pc:spChg chg="mod">
          <ac:chgData name="Thomas" userId="575d030b64f4584e" providerId="LiveId" clId="{71734FF0-E7BD-4E37-AB70-FA70FFC7C74A}" dt="2022-03-24T16:17:06.457" v="5610"/>
          <ac:spMkLst>
            <pc:docMk/>
            <pc:sldMk cId="2495659529" sldId="817"/>
            <ac:spMk id="389" creationId="{897C43D2-50DB-4554-B47D-BD4937E5A3B5}"/>
          </ac:spMkLst>
        </pc:spChg>
        <pc:spChg chg="mod">
          <ac:chgData name="Thomas" userId="575d030b64f4584e" providerId="LiveId" clId="{71734FF0-E7BD-4E37-AB70-FA70FFC7C74A}" dt="2022-03-24T16:17:06.457" v="5610"/>
          <ac:spMkLst>
            <pc:docMk/>
            <pc:sldMk cId="2495659529" sldId="817"/>
            <ac:spMk id="390" creationId="{D5620504-40AD-4C9A-AF2F-F07522326054}"/>
          </ac:spMkLst>
        </pc:spChg>
        <pc:spChg chg="mod">
          <ac:chgData name="Thomas" userId="575d030b64f4584e" providerId="LiveId" clId="{71734FF0-E7BD-4E37-AB70-FA70FFC7C74A}" dt="2022-03-24T16:17:06.457" v="5610"/>
          <ac:spMkLst>
            <pc:docMk/>
            <pc:sldMk cId="2495659529" sldId="817"/>
            <ac:spMk id="392" creationId="{433EBAA4-149C-4C19-914E-AC4D59E9F716}"/>
          </ac:spMkLst>
        </pc:spChg>
        <pc:spChg chg="mod">
          <ac:chgData name="Thomas" userId="575d030b64f4584e" providerId="LiveId" clId="{71734FF0-E7BD-4E37-AB70-FA70FFC7C74A}" dt="2022-03-24T16:17:06.457" v="5610"/>
          <ac:spMkLst>
            <pc:docMk/>
            <pc:sldMk cId="2495659529" sldId="817"/>
            <ac:spMk id="393" creationId="{F7714FDD-B4CC-4CAB-8EAA-3112400A512C}"/>
          </ac:spMkLst>
        </pc:spChg>
        <pc:spChg chg="mod">
          <ac:chgData name="Thomas" userId="575d030b64f4584e" providerId="LiveId" clId="{71734FF0-E7BD-4E37-AB70-FA70FFC7C74A}" dt="2022-03-24T16:17:06.457" v="5610"/>
          <ac:spMkLst>
            <pc:docMk/>
            <pc:sldMk cId="2495659529" sldId="817"/>
            <ac:spMk id="395" creationId="{DC9E0B10-F24B-48CA-B79E-5694BBD56B52}"/>
          </ac:spMkLst>
        </pc:spChg>
        <pc:spChg chg="mod">
          <ac:chgData name="Thomas" userId="575d030b64f4584e" providerId="LiveId" clId="{71734FF0-E7BD-4E37-AB70-FA70FFC7C74A}" dt="2022-03-24T16:17:06.457" v="5610"/>
          <ac:spMkLst>
            <pc:docMk/>
            <pc:sldMk cId="2495659529" sldId="817"/>
            <ac:spMk id="396" creationId="{BF72E8A0-431F-4468-B8A2-8CA58B36EBE0}"/>
          </ac:spMkLst>
        </pc:spChg>
        <pc:spChg chg="mod">
          <ac:chgData name="Thomas" userId="575d030b64f4584e" providerId="LiveId" clId="{71734FF0-E7BD-4E37-AB70-FA70FFC7C74A}" dt="2022-03-24T16:17:06.457" v="5610"/>
          <ac:spMkLst>
            <pc:docMk/>
            <pc:sldMk cId="2495659529" sldId="817"/>
            <ac:spMk id="397" creationId="{8F21931C-E5F8-4384-8409-259BE8678A22}"/>
          </ac:spMkLst>
        </pc:spChg>
        <pc:spChg chg="mod">
          <ac:chgData name="Thomas" userId="575d030b64f4584e" providerId="LiveId" clId="{71734FF0-E7BD-4E37-AB70-FA70FFC7C74A}" dt="2022-03-24T16:17:06.457" v="5610"/>
          <ac:spMkLst>
            <pc:docMk/>
            <pc:sldMk cId="2495659529" sldId="817"/>
            <ac:spMk id="399" creationId="{2E7793D2-C0F4-42D4-A534-88F14ABE97A4}"/>
          </ac:spMkLst>
        </pc:spChg>
        <pc:spChg chg="mod">
          <ac:chgData name="Thomas" userId="575d030b64f4584e" providerId="LiveId" clId="{71734FF0-E7BD-4E37-AB70-FA70FFC7C74A}" dt="2022-03-24T16:17:06.457" v="5610"/>
          <ac:spMkLst>
            <pc:docMk/>
            <pc:sldMk cId="2495659529" sldId="817"/>
            <ac:spMk id="400" creationId="{30753DBB-6D1B-46E3-9660-9F72858E2DCD}"/>
          </ac:spMkLst>
        </pc:spChg>
        <pc:spChg chg="mod">
          <ac:chgData name="Thomas" userId="575d030b64f4584e" providerId="LiveId" clId="{71734FF0-E7BD-4E37-AB70-FA70FFC7C74A}" dt="2022-03-24T16:17:06.457" v="5610"/>
          <ac:spMkLst>
            <pc:docMk/>
            <pc:sldMk cId="2495659529" sldId="817"/>
            <ac:spMk id="401" creationId="{1E032550-68C9-4F1F-828D-ED03309731D8}"/>
          </ac:spMkLst>
        </pc:spChg>
        <pc:spChg chg="mod">
          <ac:chgData name="Thomas" userId="575d030b64f4584e" providerId="LiveId" clId="{71734FF0-E7BD-4E37-AB70-FA70FFC7C74A}" dt="2022-03-24T16:17:06.457" v="5610"/>
          <ac:spMkLst>
            <pc:docMk/>
            <pc:sldMk cId="2495659529" sldId="817"/>
            <ac:spMk id="403" creationId="{111EDE06-A30E-488B-9DD5-556841725642}"/>
          </ac:spMkLst>
        </pc:spChg>
        <pc:spChg chg="mod">
          <ac:chgData name="Thomas" userId="575d030b64f4584e" providerId="LiveId" clId="{71734FF0-E7BD-4E37-AB70-FA70FFC7C74A}" dt="2022-03-24T16:17:06.457" v="5610"/>
          <ac:spMkLst>
            <pc:docMk/>
            <pc:sldMk cId="2495659529" sldId="817"/>
            <ac:spMk id="404" creationId="{0C1427DA-FB50-4B62-A049-EA07CC31C387}"/>
          </ac:spMkLst>
        </pc:spChg>
        <pc:spChg chg="mod">
          <ac:chgData name="Thomas" userId="575d030b64f4584e" providerId="LiveId" clId="{71734FF0-E7BD-4E37-AB70-FA70FFC7C74A}" dt="2022-03-24T16:17:06.457" v="5610"/>
          <ac:spMkLst>
            <pc:docMk/>
            <pc:sldMk cId="2495659529" sldId="817"/>
            <ac:spMk id="405" creationId="{B5DD033E-5439-4F31-8568-DF7DE1B3E65E}"/>
          </ac:spMkLst>
        </pc:spChg>
        <pc:spChg chg="mod">
          <ac:chgData name="Thomas" userId="575d030b64f4584e" providerId="LiveId" clId="{71734FF0-E7BD-4E37-AB70-FA70FFC7C74A}" dt="2022-03-24T16:17:06.457" v="5610"/>
          <ac:spMkLst>
            <pc:docMk/>
            <pc:sldMk cId="2495659529" sldId="817"/>
            <ac:spMk id="407" creationId="{E955014F-41F4-42A9-9866-A5AADC1CF59E}"/>
          </ac:spMkLst>
        </pc:spChg>
        <pc:spChg chg="mod">
          <ac:chgData name="Thomas" userId="575d030b64f4584e" providerId="LiveId" clId="{71734FF0-E7BD-4E37-AB70-FA70FFC7C74A}" dt="2022-03-24T16:17:06.457" v="5610"/>
          <ac:spMkLst>
            <pc:docMk/>
            <pc:sldMk cId="2495659529" sldId="817"/>
            <ac:spMk id="408" creationId="{B1AFA458-5D94-4D7A-9CC6-ED1DC4164252}"/>
          </ac:spMkLst>
        </pc:spChg>
        <pc:spChg chg="mod">
          <ac:chgData name="Thomas" userId="575d030b64f4584e" providerId="LiveId" clId="{71734FF0-E7BD-4E37-AB70-FA70FFC7C74A}" dt="2022-03-24T16:17:06.457" v="5610"/>
          <ac:spMkLst>
            <pc:docMk/>
            <pc:sldMk cId="2495659529" sldId="817"/>
            <ac:spMk id="409" creationId="{8E22F5F1-1A0C-480E-A818-5019B4C81A70}"/>
          </ac:spMkLst>
        </pc:spChg>
        <pc:spChg chg="mod">
          <ac:chgData name="Thomas" userId="575d030b64f4584e" providerId="LiveId" clId="{71734FF0-E7BD-4E37-AB70-FA70FFC7C74A}" dt="2022-03-24T16:17:06.457" v="5610"/>
          <ac:spMkLst>
            <pc:docMk/>
            <pc:sldMk cId="2495659529" sldId="817"/>
            <ac:spMk id="411" creationId="{8894C852-1324-451F-AC0E-CBED0C47A0FC}"/>
          </ac:spMkLst>
        </pc:spChg>
        <pc:spChg chg="mod">
          <ac:chgData name="Thomas" userId="575d030b64f4584e" providerId="LiveId" clId="{71734FF0-E7BD-4E37-AB70-FA70FFC7C74A}" dt="2022-03-24T16:17:06.457" v="5610"/>
          <ac:spMkLst>
            <pc:docMk/>
            <pc:sldMk cId="2495659529" sldId="817"/>
            <ac:spMk id="412" creationId="{12124212-AEE2-4517-9E6E-1DA60E8BBE5E}"/>
          </ac:spMkLst>
        </pc:spChg>
        <pc:spChg chg="mod">
          <ac:chgData name="Thomas" userId="575d030b64f4584e" providerId="LiveId" clId="{71734FF0-E7BD-4E37-AB70-FA70FFC7C74A}" dt="2022-03-24T16:17:06.457" v="5610"/>
          <ac:spMkLst>
            <pc:docMk/>
            <pc:sldMk cId="2495659529" sldId="817"/>
            <ac:spMk id="414" creationId="{E18F6D87-CE12-4752-90AB-12788639EA2F}"/>
          </ac:spMkLst>
        </pc:spChg>
        <pc:spChg chg="mod">
          <ac:chgData name="Thomas" userId="575d030b64f4584e" providerId="LiveId" clId="{71734FF0-E7BD-4E37-AB70-FA70FFC7C74A}" dt="2022-03-24T16:17:06.457" v="5610"/>
          <ac:spMkLst>
            <pc:docMk/>
            <pc:sldMk cId="2495659529" sldId="817"/>
            <ac:spMk id="415" creationId="{E7D41976-DD30-40DA-AF0E-EAF971302025}"/>
          </ac:spMkLst>
        </pc:spChg>
        <pc:spChg chg="mod">
          <ac:chgData name="Thomas" userId="575d030b64f4584e" providerId="LiveId" clId="{71734FF0-E7BD-4E37-AB70-FA70FFC7C74A}" dt="2022-03-24T16:17:06.457" v="5610"/>
          <ac:spMkLst>
            <pc:docMk/>
            <pc:sldMk cId="2495659529" sldId="817"/>
            <ac:spMk id="417" creationId="{E95730E6-2978-4E14-B34B-70D3652071E9}"/>
          </ac:spMkLst>
        </pc:spChg>
        <pc:spChg chg="mod">
          <ac:chgData name="Thomas" userId="575d030b64f4584e" providerId="LiveId" clId="{71734FF0-E7BD-4E37-AB70-FA70FFC7C74A}" dt="2022-03-24T16:17:06.457" v="5610"/>
          <ac:spMkLst>
            <pc:docMk/>
            <pc:sldMk cId="2495659529" sldId="817"/>
            <ac:spMk id="418" creationId="{F6A3E27B-4E44-4260-9CC1-BDA363D8CEE1}"/>
          </ac:spMkLst>
        </pc:spChg>
        <pc:spChg chg="mod">
          <ac:chgData name="Thomas" userId="575d030b64f4584e" providerId="LiveId" clId="{71734FF0-E7BD-4E37-AB70-FA70FFC7C74A}" dt="2022-03-24T16:17:06.457" v="5610"/>
          <ac:spMkLst>
            <pc:docMk/>
            <pc:sldMk cId="2495659529" sldId="817"/>
            <ac:spMk id="420" creationId="{292B1B45-0D43-4EA9-A89E-617C374117A1}"/>
          </ac:spMkLst>
        </pc:spChg>
        <pc:spChg chg="mod">
          <ac:chgData name="Thomas" userId="575d030b64f4584e" providerId="LiveId" clId="{71734FF0-E7BD-4E37-AB70-FA70FFC7C74A}" dt="2022-03-24T16:17:06.457" v="5610"/>
          <ac:spMkLst>
            <pc:docMk/>
            <pc:sldMk cId="2495659529" sldId="817"/>
            <ac:spMk id="421" creationId="{489C7D2B-5D61-4A54-9F2B-977A169BF9B8}"/>
          </ac:spMkLst>
        </pc:spChg>
        <pc:spChg chg="mod">
          <ac:chgData name="Thomas" userId="575d030b64f4584e" providerId="LiveId" clId="{71734FF0-E7BD-4E37-AB70-FA70FFC7C74A}" dt="2022-03-24T16:17:06.457" v="5610"/>
          <ac:spMkLst>
            <pc:docMk/>
            <pc:sldMk cId="2495659529" sldId="817"/>
            <ac:spMk id="423" creationId="{2ED547DC-4995-4003-AA20-A50BD5FD7453}"/>
          </ac:spMkLst>
        </pc:spChg>
        <pc:spChg chg="mod">
          <ac:chgData name="Thomas" userId="575d030b64f4584e" providerId="LiveId" clId="{71734FF0-E7BD-4E37-AB70-FA70FFC7C74A}" dt="2022-03-24T16:17:06.457" v="5610"/>
          <ac:spMkLst>
            <pc:docMk/>
            <pc:sldMk cId="2495659529" sldId="817"/>
            <ac:spMk id="424" creationId="{31F08413-D25F-40DE-9A54-2BB8268CD633}"/>
          </ac:spMkLst>
        </pc:spChg>
        <pc:spChg chg="mod">
          <ac:chgData name="Thomas" userId="575d030b64f4584e" providerId="LiveId" clId="{71734FF0-E7BD-4E37-AB70-FA70FFC7C74A}" dt="2022-03-24T16:17:06.457" v="5610"/>
          <ac:spMkLst>
            <pc:docMk/>
            <pc:sldMk cId="2495659529" sldId="817"/>
            <ac:spMk id="425" creationId="{A330A27F-B854-40D1-BE24-5AB455C740D4}"/>
          </ac:spMkLst>
        </pc:spChg>
        <pc:spChg chg="mod">
          <ac:chgData name="Thomas" userId="575d030b64f4584e" providerId="LiveId" clId="{71734FF0-E7BD-4E37-AB70-FA70FFC7C74A}" dt="2022-03-24T16:17:06.457" v="5610"/>
          <ac:spMkLst>
            <pc:docMk/>
            <pc:sldMk cId="2495659529" sldId="817"/>
            <ac:spMk id="427" creationId="{F1AD12D2-E6B0-41B4-A9CD-1C3B52EFE8C4}"/>
          </ac:spMkLst>
        </pc:spChg>
        <pc:spChg chg="mod">
          <ac:chgData name="Thomas" userId="575d030b64f4584e" providerId="LiveId" clId="{71734FF0-E7BD-4E37-AB70-FA70FFC7C74A}" dt="2022-03-24T16:17:06.457" v="5610"/>
          <ac:spMkLst>
            <pc:docMk/>
            <pc:sldMk cId="2495659529" sldId="817"/>
            <ac:spMk id="428" creationId="{0C2F55AB-3967-440D-A018-A2C69F6E6EAE}"/>
          </ac:spMkLst>
        </pc:spChg>
        <pc:spChg chg="mod">
          <ac:chgData name="Thomas" userId="575d030b64f4584e" providerId="LiveId" clId="{71734FF0-E7BD-4E37-AB70-FA70FFC7C74A}" dt="2022-03-24T16:17:06.457" v="5610"/>
          <ac:spMkLst>
            <pc:docMk/>
            <pc:sldMk cId="2495659529" sldId="817"/>
            <ac:spMk id="429" creationId="{6604625A-EA64-4BA6-8F6F-C1C16C2E9F13}"/>
          </ac:spMkLst>
        </pc:spChg>
        <pc:spChg chg="mod">
          <ac:chgData name="Thomas" userId="575d030b64f4584e" providerId="LiveId" clId="{71734FF0-E7BD-4E37-AB70-FA70FFC7C74A}" dt="2022-03-24T16:17:06.457" v="5610"/>
          <ac:spMkLst>
            <pc:docMk/>
            <pc:sldMk cId="2495659529" sldId="817"/>
            <ac:spMk id="431" creationId="{43C8CFE5-A2A4-4729-BE98-6016E375835E}"/>
          </ac:spMkLst>
        </pc:spChg>
        <pc:spChg chg="mod">
          <ac:chgData name="Thomas" userId="575d030b64f4584e" providerId="LiveId" clId="{71734FF0-E7BD-4E37-AB70-FA70FFC7C74A}" dt="2022-03-24T16:17:06.457" v="5610"/>
          <ac:spMkLst>
            <pc:docMk/>
            <pc:sldMk cId="2495659529" sldId="817"/>
            <ac:spMk id="432" creationId="{F6366371-157A-4ABC-84D2-D358863A69A6}"/>
          </ac:spMkLst>
        </pc:spChg>
        <pc:spChg chg="mod">
          <ac:chgData name="Thomas" userId="575d030b64f4584e" providerId="LiveId" clId="{71734FF0-E7BD-4E37-AB70-FA70FFC7C74A}" dt="2022-03-24T16:17:06.457" v="5610"/>
          <ac:spMkLst>
            <pc:docMk/>
            <pc:sldMk cId="2495659529" sldId="817"/>
            <ac:spMk id="433" creationId="{D7643422-C62C-4D53-8076-E0407297ECE1}"/>
          </ac:spMkLst>
        </pc:spChg>
        <pc:spChg chg="mod">
          <ac:chgData name="Thomas" userId="575d030b64f4584e" providerId="LiveId" clId="{71734FF0-E7BD-4E37-AB70-FA70FFC7C74A}" dt="2022-03-24T16:17:06.457" v="5610"/>
          <ac:spMkLst>
            <pc:docMk/>
            <pc:sldMk cId="2495659529" sldId="817"/>
            <ac:spMk id="435" creationId="{842C2D59-366F-411E-9028-D3A98E4FAE26}"/>
          </ac:spMkLst>
        </pc:spChg>
        <pc:spChg chg="mod">
          <ac:chgData name="Thomas" userId="575d030b64f4584e" providerId="LiveId" clId="{71734FF0-E7BD-4E37-AB70-FA70FFC7C74A}" dt="2022-03-24T16:17:06.457" v="5610"/>
          <ac:spMkLst>
            <pc:docMk/>
            <pc:sldMk cId="2495659529" sldId="817"/>
            <ac:spMk id="436" creationId="{5ECE1873-3955-4DA2-B696-F0111108BDEC}"/>
          </ac:spMkLst>
        </pc:spChg>
        <pc:spChg chg="mod">
          <ac:chgData name="Thomas" userId="575d030b64f4584e" providerId="LiveId" clId="{71734FF0-E7BD-4E37-AB70-FA70FFC7C74A}" dt="2022-03-24T16:17:06.457" v="5610"/>
          <ac:spMkLst>
            <pc:docMk/>
            <pc:sldMk cId="2495659529" sldId="817"/>
            <ac:spMk id="437" creationId="{BEF92006-E60B-4E01-B909-D05640164ED6}"/>
          </ac:spMkLst>
        </pc:spChg>
        <pc:spChg chg="mod">
          <ac:chgData name="Thomas" userId="575d030b64f4584e" providerId="LiveId" clId="{71734FF0-E7BD-4E37-AB70-FA70FFC7C74A}" dt="2022-03-24T16:17:06.457" v="5610"/>
          <ac:spMkLst>
            <pc:docMk/>
            <pc:sldMk cId="2495659529" sldId="817"/>
            <ac:spMk id="439" creationId="{D86E46CC-D9CB-4E7A-BC5A-8C41135609BC}"/>
          </ac:spMkLst>
        </pc:spChg>
        <pc:spChg chg="mod">
          <ac:chgData name="Thomas" userId="575d030b64f4584e" providerId="LiveId" clId="{71734FF0-E7BD-4E37-AB70-FA70FFC7C74A}" dt="2022-03-24T16:17:06.457" v="5610"/>
          <ac:spMkLst>
            <pc:docMk/>
            <pc:sldMk cId="2495659529" sldId="817"/>
            <ac:spMk id="440" creationId="{538A3EC5-2346-4629-ACCC-EC94F390D9A2}"/>
          </ac:spMkLst>
        </pc:spChg>
        <pc:spChg chg="mod">
          <ac:chgData name="Thomas" userId="575d030b64f4584e" providerId="LiveId" clId="{71734FF0-E7BD-4E37-AB70-FA70FFC7C74A}" dt="2022-03-24T16:17:06.457" v="5610"/>
          <ac:spMkLst>
            <pc:docMk/>
            <pc:sldMk cId="2495659529" sldId="817"/>
            <ac:spMk id="442" creationId="{66E1460C-4DDE-4D45-82CD-01CC5CA34DDA}"/>
          </ac:spMkLst>
        </pc:spChg>
        <pc:spChg chg="mod">
          <ac:chgData name="Thomas" userId="575d030b64f4584e" providerId="LiveId" clId="{71734FF0-E7BD-4E37-AB70-FA70FFC7C74A}" dt="2022-03-24T16:17:06.457" v="5610"/>
          <ac:spMkLst>
            <pc:docMk/>
            <pc:sldMk cId="2495659529" sldId="817"/>
            <ac:spMk id="443" creationId="{12CE3AE6-3072-4356-9F95-962DC437EFF0}"/>
          </ac:spMkLst>
        </pc:spChg>
        <pc:spChg chg="mod">
          <ac:chgData name="Thomas" userId="575d030b64f4584e" providerId="LiveId" clId="{71734FF0-E7BD-4E37-AB70-FA70FFC7C74A}" dt="2022-03-24T16:17:06.457" v="5610"/>
          <ac:spMkLst>
            <pc:docMk/>
            <pc:sldMk cId="2495659529" sldId="817"/>
            <ac:spMk id="445" creationId="{A2D44B4C-0898-4800-8823-8A755A6363FB}"/>
          </ac:spMkLst>
        </pc:spChg>
        <pc:spChg chg="mod">
          <ac:chgData name="Thomas" userId="575d030b64f4584e" providerId="LiveId" clId="{71734FF0-E7BD-4E37-AB70-FA70FFC7C74A}" dt="2022-03-24T16:17:06.457" v="5610"/>
          <ac:spMkLst>
            <pc:docMk/>
            <pc:sldMk cId="2495659529" sldId="817"/>
            <ac:spMk id="446" creationId="{84C412D9-10F9-4B23-9E42-C33715F8D5EC}"/>
          </ac:spMkLst>
        </pc:spChg>
        <pc:spChg chg="mod">
          <ac:chgData name="Thomas" userId="575d030b64f4584e" providerId="LiveId" clId="{71734FF0-E7BD-4E37-AB70-FA70FFC7C74A}" dt="2022-03-24T16:17:06.457" v="5610"/>
          <ac:spMkLst>
            <pc:docMk/>
            <pc:sldMk cId="2495659529" sldId="817"/>
            <ac:spMk id="448" creationId="{73BF60BE-DFC8-410E-B651-F5ACC2178580}"/>
          </ac:spMkLst>
        </pc:spChg>
        <pc:spChg chg="mod">
          <ac:chgData name="Thomas" userId="575d030b64f4584e" providerId="LiveId" clId="{71734FF0-E7BD-4E37-AB70-FA70FFC7C74A}" dt="2022-03-24T16:17:06.457" v="5610"/>
          <ac:spMkLst>
            <pc:docMk/>
            <pc:sldMk cId="2495659529" sldId="817"/>
            <ac:spMk id="449" creationId="{84679C14-FC82-466F-817A-B0F966037C64}"/>
          </ac:spMkLst>
        </pc:spChg>
        <pc:spChg chg="mod">
          <ac:chgData name="Thomas" userId="575d030b64f4584e" providerId="LiveId" clId="{71734FF0-E7BD-4E37-AB70-FA70FFC7C74A}" dt="2022-03-24T16:17:06.457" v="5610"/>
          <ac:spMkLst>
            <pc:docMk/>
            <pc:sldMk cId="2495659529" sldId="817"/>
            <ac:spMk id="451" creationId="{9649854E-2B3B-4EB5-A950-1A128DF1BC8F}"/>
          </ac:spMkLst>
        </pc:spChg>
        <pc:spChg chg="mod">
          <ac:chgData name="Thomas" userId="575d030b64f4584e" providerId="LiveId" clId="{71734FF0-E7BD-4E37-AB70-FA70FFC7C74A}" dt="2022-03-24T16:17:06.457" v="5610"/>
          <ac:spMkLst>
            <pc:docMk/>
            <pc:sldMk cId="2495659529" sldId="817"/>
            <ac:spMk id="452" creationId="{7A72E869-887A-4060-8E9C-BBF71A785AD8}"/>
          </ac:spMkLst>
        </pc:spChg>
        <pc:spChg chg="mod">
          <ac:chgData name="Thomas" userId="575d030b64f4584e" providerId="LiveId" clId="{71734FF0-E7BD-4E37-AB70-FA70FFC7C74A}" dt="2022-03-24T16:17:06.457" v="5610"/>
          <ac:spMkLst>
            <pc:docMk/>
            <pc:sldMk cId="2495659529" sldId="817"/>
            <ac:spMk id="453" creationId="{392F2FB2-4049-4CE8-85A1-163FCABC2606}"/>
          </ac:spMkLst>
        </pc:spChg>
        <pc:spChg chg="add mod">
          <ac:chgData name="Thomas" userId="575d030b64f4584e" providerId="LiveId" clId="{71734FF0-E7BD-4E37-AB70-FA70FFC7C74A}" dt="2022-03-24T16:17:06.457" v="5610"/>
          <ac:spMkLst>
            <pc:docMk/>
            <pc:sldMk cId="2495659529" sldId="817"/>
            <ac:spMk id="454" creationId="{CB3EF443-E180-4F41-B783-328B3D3E521D}"/>
          </ac:spMkLst>
        </pc:spChg>
        <pc:spChg chg="add mod">
          <ac:chgData name="Thomas" userId="575d030b64f4584e" providerId="LiveId" clId="{71734FF0-E7BD-4E37-AB70-FA70FFC7C74A}" dt="2022-03-24T16:17:06.457" v="5610"/>
          <ac:spMkLst>
            <pc:docMk/>
            <pc:sldMk cId="2495659529" sldId="817"/>
            <ac:spMk id="455" creationId="{167D8706-84D8-4704-AA6E-6154C57582A9}"/>
          </ac:spMkLst>
        </pc:spChg>
        <pc:spChg chg="mod">
          <ac:chgData name="Thomas" userId="575d030b64f4584e" providerId="LiveId" clId="{71734FF0-E7BD-4E37-AB70-FA70FFC7C74A}" dt="2022-03-24T16:17:06.457" v="5610"/>
          <ac:spMkLst>
            <pc:docMk/>
            <pc:sldMk cId="2495659529" sldId="817"/>
            <ac:spMk id="457" creationId="{E3D75053-1CE9-4873-8475-46759ADC8EE0}"/>
          </ac:spMkLst>
        </pc:spChg>
        <pc:spChg chg="mod">
          <ac:chgData name="Thomas" userId="575d030b64f4584e" providerId="LiveId" clId="{71734FF0-E7BD-4E37-AB70-FA70FFC7C74A}" dt="2022-03-24T16:17:06.457" v="5610"/>
          <ac:spMkLst>
            <pc:docMk/>
            <pc:sldMk cId="2495659529" sldId="817"/>
            <ac:spMk id="458" creationId="{828F69AE-CD78-4F4C-9FD8-5C02895DFFCC}"/>
          </ac:spMkLst>
        </pc:spChg>
        <pc:spChg chg="mod">
          <ac:chgData name="Thomas" userId="575d030b64f4584e" providerId="LiveId" clId="{71734FF0-E7BD-4E37-AB70-FA70FFC7C74A}" dt="2022-03-24T16:17:06.457" v="5610"/>
          <ac:spMkLst>
            <pc:docMk/>
            <pc:sldMk cId="2495659529" sldId="817"/>
            <ac:spMk id="459" creationId="{827878F1-F5EE-47CD-9B85-6664093FC4F4}"/>
          </ac:spMkLst>
        </pc:spChg>
        <pc:spChg chg="mod">
          <ac:chgData name="Thomas" userId="575d030b64f4584e" providerId="LiveId" clId="{71734FF0-E7BD-4E37-AB70-FA70FFC7C74A}" dt="2022-03-24T16:17:06.457" v="5610"/>
          <ac:spMkLst>
            <pc:docMk/>
            <pc:sldMk cId="2495659529" sldId="817"/>
            <ac:spMk id="460" creationId="{3E83D577-2A52-43DD-B779-84626323921C}"/>
          </ac:spMkLst>
        </pc:spChg>
        <pc:spChg chg="mod">
          <ac:chgData name="Thomas" userId="575d030b64f4584e" providerId="LiveId" clId="{71734FF0-E7BD-4E37-AB70-FA70FFC7C74A}" dt="2022-03-24T16:17:06.457" v="5610"/>
          <ac:spMkLst>
            <pc:docMk/>
            <pc:sldMk cId="2495659529" sldId="817"/>
            <ac:spMk id="462" creationId="{E2B6D2C7-4CC9-4857-AD86-170AAE9BA9F4}"/>
          </ac:spMkLst>
        </pc:spChg>
        <pc:spChg chg="mod">
          <ac:chgData name="Thomas" userId="575d030b64f4584e" providerId="LiveId" clId="{71734FF0-E7BD-4E37-AB70-FA70FFC7C74A}" dt="2022-03-24T16:17:06.457" v="5610"/>
          <ac:spMkLst>
            <pc:docMk/>
            <pc:sldMk cId="2495659529" sldId="817"/>
            <ac:spMk id="463" creationId="{AFA25A9B-49A5-4165-93C3-9B1FE0BBB128}"/>
          </ac:spMkLst>
        </pc:spChg>
        <pc:spChg chg="mod">
          <ac:chgData name="Thomas" userId="575d030b64f4584e" providerId="LiveId" clId="{71734FF0-E7BD-4E37-AB70-FA70FFC7C74A}" dt="2022-03-24T16:17:06.457" v="5610"/>
          <ac:spMkLst>
            <pc:docMk/>
            <pc:sldMk cId="2495659529" sldId="817"/>
            <ac:spMk id="465" creationId="{AB380BE2-5AC2-4AA9-80C7-D69CDFDBA117}"/>
          </ac:spMkLst>
        </pc:spChg>
        <pc:spChg chg="mod">
          <ac:chgData name="Thomas" userId="575d030b64f4584e" providerId="LiveId" clId="{71734FF0-E7BD-4E37-AB70-FA70FFC7C74A}" dt="2022-03-24T16:17:06.457" v="5610"/>
          <ac:spMkLst>
            <pc:docMk/>
            <pc:sldMk cId="2495659529" sldId="817"/>
            <ac:spMk id="466" creationId="{5D0AE227-05D6-4228-9957-3EAE6BA318DA}"/>
          </ac:spMkLst>
        </pc:spChg>
        <pc:spChg chg="mod">
          <ac:chgData name="Thomas" userId="575d030b64f4584e" providerId="LiveId" clId="{71734FF0-E7BD-4E37-AB70-FA70FFC7C74A}" dt="2022-03-24T16:17:06.457" v="5610"/>
          <ac:spMkLst>
            <pc:docMk/>
            <pc:sldMk cId="2495659529" sldId="817"/>
            <ac:spMk id="468" creationId="{85A1D54E-C0FA-4973-BDD0-F86DA9FD42AF}"/>
          </ac:spMkLst>
        </pc:spChg>
        <pc:spChg chg="mod">
          <ac:chgData name="Thomas" userId="575d030b64f4584e" providerId="LiveId" clId="{71734FF0-E7BD-4E37-AB70-FA70FFC7C74A}" dt="2022-03-24T16:17:06.457" v="5610"/>
          <ac:spMkLst>
            <pc:docMk/>
            <pc:sldMk cId="2495659529" sldId="817"/>
            <ac:spMk id="469" creationId="{2C56A6A1-C40D-4405-AF9E-DD5767A08983}"/>
          </ac:spMkLst>
        </pc:spChg>
        <pc:spChg chg="mod">
          <ac:chgData name="Thomas" userId="575d030b64f4584e" providerId="LiveId" clId="{71734FF0-E7BD-4E37-AB70-FA70FFC7C74A}" dt="2022-03-24T16:17:06.457" v="5610"/>
          <ac:spMkLst>
            <pc:docMk/>
            <pc:sldMk cId="2495659529" sldId="817"/>
            <ac:spMk id="471" creationId="{8A6756A6-F415-421E-9574-F4A7C0BCB606}"/>
          </ac:spMkLst>
        </pc:spChg>
        <pc:spChg chg="mod">
          <ac:chgData name="Thomas" userId="575d030b64f4584e" providerId="LiveId" clId="{71734FF0-E7BD-4E37-AB70-FA70FFC7C74A}" dt="2022-03-24T16:17:06.457" v="5610"/>
          <ac:spMkLst>
            <pc:docMk/>
            <pc:sldMk cId="2495659529" sldId="817"/>
            <ac:spMk id="472" creationId="{B0D50112-3D0D-4E3C-94CF-864E09C9FBCC}"/>
          </ac:spMkLst>
        </pc:spChg>
        <pc:spChg chg="mod">
          <ac:chgData name="Thomas" userId="575d030b64f4584e" providerId="LiveId" clId="{71734FF0-E7BD-4E37-AB70-FA70FFC7C74A}" dt="2022-03-24T16:17:06.457" v="5610"/>
          <ac:spMkLst>
            <pc:docMk/>
            <pc:sldMk cId="2495659529" sldId="817"/>
            <ac:spMk id="474" creationId="{258F0468-F12A-42CF-9E16-BEA430895FF6}"/>
          </ac:spMkLst>
        </pc:spChg>
        <pc:spChg chg="mod">
          <ac:chgData name="Thomas" userId="575d030b64f4584e" providerId="LiveId" clId="{71734FF0-E7BD-4E37-AB70-FA70FFC7C74A}" dt="2022-03-24T16:17:06.457" v="5610"/>
          <ac:spMkLst>
            <pc:docMk/>
            <pc:sldMk cId="2495659529" sldId="817"/>
            <ac:spMk id="475" creationId="{11F27B5E-6118-40A8-8C58-42D24466DDB1}"/>
          </ac:spMkLst>
        </pc:spChg>
        <pc:spChg chg="mod">
          <ac:chgData name="Thomas" userId="575d030b64f4584e" providerId="LiveId" clId="{71734FF0-E7BD-4E37-AB70-FA70FFC7C74A}" dt="2022-03-24T16:17:06.457" v="5610"/>
          <ac:spMkLst>
            <pc:docMk/>
            <pc:sldMk cId="2495659529" sldId="817"/>
            <ac:spMk id="476" creationId="{F4501E39-A4A4-4BEB-AE66-DD71B300F465}"/>
          </ac:spMkLst>
        </pc:spChg>
        <pc:spChg chg="mod">
          <ac:chgData name="Thomas" userId="575d030b64f4584e" providerId="LiveId" clId="{71734FF0-E7BD-4E37-AB70-FA70FFC7C74A}" dt="2022-03-24T16:17:06.457" v="5610"/>
          <ac:spMkLst>
            <pc:docMk/>
            <pc:sldMk cId="2495659529" sldId="817"/>
            <ac:spMk id="478" creationId="{0F04B65D-A4EF-45F2-927B-A52F1438C4A8}"/>
          </ac:spMkLst>
        </pc:spChg>
        <pc:spChg chg="mod">
          <ac:chgData name="Thomas" userId="575d030b64f4584e" providerId="LiveId" clId="{71734FF0-E7BD-4E37-AB70-FA70FFC7C74A}" dt="2022-03-24T16:17:06.457" v="5610"/>
          <ac:spMkLst>
            <pc:docMk/>
            <pc:sldMk cId="2495659529" sldId="817"/>
            <ac:spMk id="479" creationId="{963BDE2C-E1FA-43B0-A9D1-B43CA624292F}"/>
          </ac:spMkLst>
        </pc:spChg>
        <pc:spChg chg="mod">
          <ac:chgData name="Thomas" userId="575d030b64f4584e" providerId="LiveId" clId="{71734FF0-E7BD-4E37-AB70-FA70FFC7C74A}" dt="2022-03-24T16:17:06.457" v="5610"/>
          <ac:spMkLst>
            <pc:docMk/>
            <pc:sldMk cId="2495659529" sldId="817"/>
            <ac:spMk id="481" creationId="{F45A3A92-43F8-4C9B-AC96-E5EAC7D79B8F}"/>
          </ac:spMkLst>
        </pc:spChg>
        <pc:spChg chg="mod">
          <ac:chgData name="Thomas" userId="575d030b64f4584e" providerId="LiveId" clId="{71734FF0-E7BD-4E37-AB70-FA70FFC7C74A}" dt="2022-03-24T16:17:06.457" v="5610"/>
          <ac:spMkLst>
            <pc:docMk/>
            <pc:sldMk cId="2495659529" sldId="817"/>
            <ac:spMk id="482" creationId="{2E333A7B-76E7-466C-89ED-5AA10E429D6E}"/>
          </ac:spMkLst>
        </pc:spChg>
        <pc:spChg chg="mod">
          <ac:chgData name="Thomas" userId="575d030b64f4584e" providerId="LiveId" clId="{71734FF0-E7BD-4E37-AB70-FA70FFC7C74A}" dt="2022-03-24T16:17:06.457" v="5610"/>
          <ac:spMkLst>
            <pc:docMk/>
            <pc:sldMk cId="2495659529" sldId="817"/>
            <ac:spMk id="484" creationId="{C0A3037D-F8C7-48E3-A139-61BB501D001E}"/>
          </ac:spMkLst>
        </pc:spChg>
        <pc:spChg chg="mod">
          <ac:chgData name="Thomas" userId="575d030b64f4584e" providerId="LiveId" clId="{71734FF0-E7BD-4E37-AB70-FA70FFC7C74A}" dt="2022-03-24T16:17:06.457" v="5610"/>
          <ac:spMkLst>
            <pc:docMk/>
            <pc:sldMk cId="2495659529" sldId="817"/>
            <ac:spMk id="485" creationId="{DA5CD085-CACD-4FB5-9708-9BD0EADCFA66}"/>
          </ac:spMkLst>
        </pc:spChg>
        <pc:spChg chg="mod">
          <ac:chgData name="Thomas" userId="575d030b64f4584e" providerId="LiveId" clId="{71734FF0-E7BD-4E37-AB70-FA70FFC7C74A}" dt="2022-03-24T16:17:06.457" v="5610"/>
          <ac:spMkLst>
            <pc:docMk/>
            <pc:sldMk cId="2495659529" sldId="817"/>
            <ac:spMk id="487" creationId="{E1813B62-45F0-4150-8F27-B5D119225B4E}"/>
          </ac:spMkLst>
        </pc:spChg>
        <pc:spChg chg="mod">
          <ac:chgData name="Thomas" userId="575d030b64f4584e" providerId="LiveId" clId="{71734FF0-E7BD-4E37-AB70-FA70FFC7C74A}" dt="2022-03-24T16:17:06.457" v="5610"/>
          <ac:spMkLst>
            <pc:docMk/>
            <pc:sldMk cId="2495659529" sldId="817"/>
            <ac:spMk id="488" creationId="{5E251B9F-5889-4A54-8D90-CAA8C3357F5C}"/>
          </ac:spMkLst>
        </pc:spChg>
        <pc:spChg chg="mod">
          <ac:chgData name="Thomas" userId="575d030b64f4584e" providerId="LiveId" clId="{71734FF0-E7BD-4E37-AB70-FA70FFC7C74A}" dt="2022-03-24T16:17:06.457" v="5610"/>
          <ac:spMkLst>
            <pc:docMk/>
            <pc:sldMk cId="2495659529" sldId="817"/>
            <ac:spMk id="489" creationId="{4FEC0657-C511-4DCF-B06E-E8F82CBA3438}"/>
          </ac:spMkLst>
        </pc:spChg>
        <pc:spChg chg="add mod">
          <ac:chgData name="Thomas" userId="575d030b64f4584e" providerId="LiveId" clId="{71734FF0-E7BD-4E37-AB70-FA70FFC7C74A}" dt="2022-03-24T16:17:06.457" v="5610"/>
          <ac:spMkLst>
            <pc:docMk/>
            <pc:sldMk cId="2495659529" sldId="817"/>
            <ac:spMk id="490" creationId="{408A065D-57AF-4399-862D-28448250B6A5}"/>
          </ac:spMkLst>
        </pc:spChg>
        <pc:spChg chg="mod">
          <ac:chgData name="Thomas" userId="575d030b64f4584e" providerId="LiveId" clId="{71734FF0-E7BD-4E37-AB70-FA70FFC7C74A}" dt="2022-03-24T16:17:06.457" v="5610"/>
          <ac:spMkLst>
            <pc:docMk/>
            <pc:sldMk cId="2495659529" sldId="817"/>
            <ac:spMk id="492" creationId="{7045705B-90E8-4C19-986F-BEF55FB288AB}"/>
          </ac:spMkLst>
        </pc:spChg>
        <pc:spChg chg="mod">
          <ac:chgData name="Thomas" userId="575d030b64f4584e" providerId="LiveId" clId="{71734FF0-E7BD-4E37-AB70-FA70FFC7C74A}" dt="2022-03-24T16:17:06.457" v="5610"/>
          <ac:spMkLst>
            <pc:docMk/>
            <pc:sldMk cId="2495659529" sldId="817"/>
            <ac:spMk id="493" creationId="{5B377FEC-77AE-448F-BAB8-93C700066967}"/>
          </ac:spMkLst>
        </pc:spChg>
        <pc:spChg chg="mod">
          <ac:chgData name="Thomas" userId="575d030b64f4584e" providerId="LiveId" clId="{71734FF0-E7BD-4E37-AB70-FA70FFC7C74A}" dt="2022-03-24T16:17:06.457" v="5610"/>
          <ac:spMkLst>
            <pc:docMk/>
            <pc:sldMk cId="2495659529" sldId="817"/>
            <ac:spMk id="494" creationId="{4D63A588-43B5-4979-91CB-3161BFEA804C}"/>
          </ac:spMkLst>
        </pc:spChg>
        <pc:spChg chg="mod">
          <ac:chgData name="Thomas" userId="575d030b64f4584e" providerId="LiveId" clId="{71734FF0-E7BD-4E37-AB70-FA70FFC7C74A}" dt="2022-03-24T16:17:06.457" v="5610"/>
          <ac:spMkLst>
            <pc:docMk/>
            <pc:sldMk cId="2495659529" sldId="817"/>
            <ac:spMk id="495" creationId="{9F0749B5-DDBB-4349-B27E-0BDF3185184F}"/>
          </ac:spMkLst>
        </pc:spChg>
        <pc:spChg chg="add mod">
          <ac:chgData name="Thomas" userId="575d030b64f4584e" providerId="LiveId" clId="{71734FF0-E7BD-4E37-AB70-FA70FFC7C74A}" dt="2022-03-24T16:17:06.457" v="5610"/>
          <ac:spMkLst>
            <pc:docMk/>
            <pc:sldMk cId="2495659529" sldId="817"/>
            <ac:spMk id="496" creationId="{8B225F5D-0AFF-4032-AFAE-430294FCB000}"/>
          </ac:spMkLst>
        </pc:spChg>
        <pc:spChg chg="mod">
          <ac:chgData name="Thomas" userId="575d030b64f4584e" providerId="LiveId" clId="{71734FF0-E7BD-4E37-AB70-FA70FFC7C74A}" dt="2022-03-24T16:17:06.457" v="5610"/>
          <ac:spMkLst>
            <pc:docMk/>
            <pc:sldMk cId="2495659529" sldId="817"/>
            <ac:spMk id="498" creationId="{E14D116C-D513-4417-9CDE-FADC09E3C68B}"/>
          </ac:spMkLst>
        </pc:spChg>
        <pc:spChg chg="mod">
          <ac:chgData name="Thomas" userId="575d030b64f4584e" providerId="LiveId" clId="{71734FF0-E7BD-4E37-AB70-FA70FFC7C74A}" dt="2022-03-24T16:17:06.457" v="5610"/>
          <ac:spMkLst>
            <pc:docMk/>
            <pc:sldMk cId="2495659529" sldId="817"/>
            <ac:spMk id="499" creationId="{505A2698-6529-4E26-814C-31236C2A9091}"/>
          </ac:spMkLst>
        </pc:spChg>
        <pc:spChg chg="mod">
          <ac:chgData name="Thomas" userId="575d030b64f4584e" providerId="LiveId" clId="{71734FF0-E7BD-4E37-AB70-FA70FFC7C74A}" dt="2022-03-24T16:17:06.457" v="5610"/>
          <ac:spMkLst>
            <pc:docMk/>
            <pc:sldMk cId="2495659529" sldId="817"/>
            <ac:spMk id="501" creationId="{345BB69C-54F5-46D1-8765-A4AD275AD3CF}"/>
          </ac:spMkLst>
        </pc:spChg>
        <pc:spChg chg="mod">
          <ac:chgData name="Thomas" userId="575d030b64f4584e" providerId="LiveId" clId="{71734FF0-E7BD-4E37-AB70-FA70FFC7C74A}" dt="2022-03-24T16:17:06.457" v="5610"/>
          <ac:spMkLst>
            <pc:docMk/>
            <pc:sldMk cId="2495659529" sldId="817"/>
            <ac:spMk id="502" creationId="{CE7C0848-A02E-43CF-8116-15C0C5F4DDF7}"/>
          </ac:spMkLst>
        </pc:spChg>
        <pc:spChg chg="mod">
          <ac:chgData name="Thomas" userId="575d030b64f4584e" providerId="LiveId" clId="{71734FF0-E7BD-4E37-AB70-FA70FFC7C74A}" dt="2022-03-24T16:17:06.457" v="5610"/>
          <ac:spMkLst>
            <pc:docMk/>
            <pc:sldMk cId="2495659529" sldId="817"/>
            <ac:spMk id="504" creationId="{2D57227C-1664-41BC-B222-9242FB3F4B8C}"/>
          </ac:spMkLst>
        </pc:spChg>
        <pc:spChg chg="mod">
          <ac:chgData name="Thomas" userId="575d030b64f4584e" providerId="LiveId" clId="{71734FF0-E7BD-4E37-AB70-FA70FFC7C74A}" dt="2022-03-24T16:17:06.457" v="5610"/>
          <ac:spMkLst>
            <pc:docMk/>
            <pc:sldMk cId="2495659529" sldId="817"/>
            <ac:spMk id="505" creationId="{59B14AEE-5400-40DC-B94C-52A02372E33E}"/>
          </ac:spMkLst>
        </pc:spChg>
        <pc:spChg chg="mod">
          <ac:chgData name="Thomas" userId="575d030b64f4584e" providerId="LiveId" clId="{71734FF0-E7BD-4E37-AB70-FA70FFC7C74A}" dt="2022-03-24T16:17:06.457" v="5610"/>
          <ac:spMkLst>
            <pc:docMk/>
            <pc:sldMk cId="2495659529" sldId="817"/>
            <ac:spMk id="506" creationId="{3B44091A-22EB-4BE6-A500-EE84ED07FD04}"/>
          </ac:spMkLst>
        </pc:spChg>
        <pc:spChg chg="mod">
          <ac:chgData name="Thomas" userId="575d030b64f4584e" providerId="LiveId" clId="{71734FF0-E7BD-4E37-AB70-FA70FFC7C74A}" dt="2022-03-24T16:17:06.457" v="5610"/>
          <ac:spMkLst>
            <pc:docMk/>
            <pc:sldMk cId="2495659529" sldId="817"/>
            <ac:spMk id="507" creationId="{461904DF-32AE-4B3C-80D2-E902A42DB841}"/>
          </ac:spMkLst>
        </pc:spChg>
        <pc:spChg chg="mod">
          <ac:chgData name="Thomas" userId="575d030b64f4584e" providerId="LiveId" clId="{71734FF0-E7BD-4E37-AB70-FA70FFC7C74A}" dt="2022-03-24T16:17:06.457" v="5610"/>
          <ac:spMkLst>
            <pc:docMk/>
            <pc:sldMk cId="2495659529" sldId="817"/>
            <ac:spMk id="509" creationId="{51E5ABA3-88C1-47EC-9F65-8B68C844AD2F}"/>
          </ac:spMkLst>
        </pc:spChg>
        <pc:spChg chg="mod">
          <ac:chgData name="Thomas" userId="575d030b64f4584e" providerId="LiveId" clId="{71734FF0-E7BD-4E37-AB70-FA70FFC7C74A}" dt="2022-03-24T16:17:06.457" v="5610"/>
          <ac:spMkLst>
            <pc:docMk/>
            <pc:sldMk cId="2495659529" sldId="817"/>
            <ac:spMk id="510" creationId="{43C5C81A-512C-40E5-B027-5136F1C15E71}"/>
          </ac:spMkLst>
        </pc:spChg>
        <pc:spChg chg="mod">
          <ac:chgData name="Thomas" userId="575d030b64f4584e" providerId="LiveId" clId="{71734FF0-E7BD-4E37-AB70-FA70FFC7C74A}" dt="2022-03-24T16:17:06.457" v="5610"/>
          <ac:spMkLst>
            <pc:docMk/>
            <pc:sldMk cId="2495659529" sldId="817"/>
            <ac:spMk id="512" creationId="{C995C2FA-AAD5-4082-A5C6-A4FD37F5FCB0}"/>
          </ac:spMkLst>
        </pc:spChg>
        <pc:spChg chg="mod">
          <ac:chgData name="Thomas" userId="575d030b64f4584e" providerId="LiveId" clId="{71734FF0-E7BD-4E37-AB70-FA70FFC7C74A}" dt="2022-03-24T16:17:06.457" v="5610"/>
          <ac:spMkLst>
            <pc:docMk/>
            <pc:sldMk cId="2495659529" sldId="817"/>
            <ac:spMk id="513" creationId="{E4DD8691-46FD-4429-A609-DD72EC40FD8E}"/>
          </ac:spMkLst>
        </pc:spChg>
        <pc:spChg chg="mod">
          <ac:chgData name="Thomas" userId="575d030b64f4584e" providerId="LiveId" clId="{71734FF0-E7BD-4E37-AB70-FA70FFC7C74A}" dt="2022-03-24T16:17:06.457" v="5610"/>
          <ac:spMkLst>
            <pc:docMk/>
            <pc:sldMk cId="2495659529" sldId="817"/>
            <ac:spMk id="515" creationId="{4D7C552E-B4BB-47D7-838A-81FD8C499891}"/>
          </ac:spMkLst>
        </pc:spChg>
        <pc:spChg chg="mod">
          <ac:chgData name="Thomas" userId="575d030b64f4584e" providerId="LiveId" clId="{71734FF0-E7BD-4E37-AB70-FA70FFC7C74A}" dt="2022-03-24T16:17:06.457" v="5610"/>
          <ac:spMkLst>
            <pc:docMk/>
            <pc:sldMk cId="2495659529" sldId="817"/>
            <ac:spMk id="516" creationId="{10138EF7-1560-471F-88DB-5F33EA1BAD5D}"/>
          </ac:spMkLst>
        </pc:spChg>
        <pc:spChg chg="mod">
          <ac:chgData name="Thomas" userId="575d030b64f4584e" providerId="LiveId" clId="{71734FF0-E7BD-4E37-AB70-FA70FFC7C74A}" dt="2022-03-24T16:17:06.457" v="5610"/>
          <ac:spMkLst>
            <pc:docMk/>
            <pc:sldMk cId="2495659529" sldId="817"/>
            <ac:spMk id="517" creationId="{D4C1DB90-1321-4501-B5C0-02E22F11C0EC}"/>
          </ac:spMkLst>
        </pc:spChg>
        <pc:spChg chg="mod">
          <ac:chgData name="Thomas" userId="575d030b64f4584e" providerId="LiveId" clId="{71734FF0-E7BD-4E37-AB70-FA70FFC7C74A}" dt="2022-03-24T16:17:06.457" v="5610"/>
          <ac:spMkLst>
            <pc:docMk/>
            <pc:sldMk cId="2495659529" sldId="817"/>
            <ac:spMk id="519" creationId="{77D6B6DF-8F48-4186-A672-4DAFADB3E312}"/>
          </ac:spMkLst>
        </pc:spChg>
        <pc:spChg chg="mod">
          <ac:chgData name="Thomas" userId="575d030b64f4584e" providerId="LiveId" clId="{71734FF0-E7BD-4E37-AB70-FA70FFC7C74A}" dt="2022-03-24T16:17:06.457" v="5610"/>
          <ac:spMkLst>
            <pc:docMk/>
            <pc:sldMk cId="2495659529" sldId="817"/>
            <ac:spMk id="520" creationId="{CA20E949-309F-4A3C-9E67-8BEBB562D366}"/>
          </ac:spMkLst>
        </pc:spChg>
        <pc:spChg chg="mod">
          <ac:chgData name="Thomas" userId="575d030b64f4584e" providerId="LiveId" clId="{71734FF0-E7BD-4E37-AB70-FA70FFC7C74A}" dt="2022-03-24T16:17:06.457" v="5610"/>
          <ac:spMkLst>
            <pc:docMk/>
            <pc:sldMk cId="2495659529" sldId="817"/>
            <ac:spMk id="522" creationId="{E73E8E6B-7E48-4A97-9D05-B84C15416120}"/>
          </ac:spMkLst>
        </pc:spChg>
        <pc:spChg chg="mod">
          <ac:chgData name="Thomas" userId="575d030b64f4584e" providerId="LiveId" clId="{71734FF0-E7BD-4E37-AB70-FA70FFC7C74A}" dt="2022-03-24T16:17:06.457" v="5610"/>
          <ac:spMkLst>
            <pc:docMk/>
            <pc:sldMk cId="2495659529" sldId="817"/>
            <ac:spMk id="523" creationId="{8FF275D3-6504-4C78-8DF1-A0285EE841EE}"/>
          </ac:spMkLst>
        </pc:spChg>
        <pc:spChg chg="mod">
          <ac:chgData name="Thomas" userId="575d030b64f4584e" providerId="LiveId" clId="{71734FF0-E7BD-4E37-AB70-FA70FFC7C74A}" dt="2022-03-24T16:17:06.457" v="5610"/>
          <ac:spMkLst>
            <pc:docMk/>
            <pc:sldMk cId="2495659529" sldId="817"/>
            <ac:spMk id="525" creationId="{5AF291A1-C0A7-4699-B725-EA6A11983A0A}"/>
          </ac:spMkLst>
        </pc:spChg>
        <pc:spChg chg="mod">
          <ac:chgData name="Thomas" userId="575d030b64f4584e" providerId="LiveId" clId="{71734FF0-E7BD-4E37-AB70-FA70FFC7C74A}" dt="2022-03-24T16:17:06.457" v="5610"/>
          <ac:spMkLst>
            <pc:docMk/>
            <pc:sldMk cId="2495659529" sldId="817"/>
            <ac:spMk id="526" creationId="{56E8AA62-AA79-4275-B6DE-463234134A27}"/>
          </ac:spMkLst>
        </pc:spChg>
        <pc:spChg chg="mod">
          <ac:chgData name="Thomas" userId="575d030b64f4584e" providerId="LiveId" clId="{71734FF0-E7BD-4E37-AB70-FA70FFC7C74A}" dt="2022-03-24T16:17:06.457" v="5610"/>
          <ac:spMkLst>
            <pc:docMk/>
            <pc:sldMk cId="2495659529" sldId="817"/>
            <ac:spMk id="528" creationId="{2566C801-51EB-4FA5-AF69-E8549E0E9429}"/>
          </ac:spMkLst>
        </pc:spChg>
        <pc:spChg chg="mod">
          <ac:chgData name="Thomas" userId="575d030b64f4584e" providerId="LiveId" clId="{71734FF0-E7BD-4E37-AB70-FA70FFC7C74A}" dt="2022-03-24T16:17:06.457" v="5610"/>
          <ac:spMkLst>
            <pc:docMk/>
            <pc:sldMk cId="2495659529" sldId="817"/>
            <ac:spMk id="529" creationId="{215A74EF-B7C7-48FC-B832-68DEC7053730}"/>
          </ac:spMkLst>
        </pc:spChg>
        <pc:spChg chg="mod">
          <ac:chgData name="Thomas" userId="575d030b64f4584e" providerId="LiveId" clId="{71734FF0-E7BD-4E37-AB70-FA70FFC7C74A}" dt="2022-03-24T16:17:06.457" v="5610"/>
          <ac:spMkLst>
            <pc:docMk/>
            <pc:sldMk cId="2495659529" sldId="817"/>
            <ac:spMk id="531" creationId="{32713B8A-F09C-4636-A4E5-6938B5DC9C47}"/>
          </ac:spMkLst>
        </pc:spChg>
        <pc:spChg chg="mod">
          <ac:chgData name="Thomas" userId="575d030b64f4584e" providerId="LiveId" clId="{71734FF0-E7BD-4E37-AB70-FA70FFC7C74A}" dt="2022-03-24T16:17:06.457" v="5610"/>
          <ac:spMkLst>
            <pc:docMk/>
            <pc:sldMk cId="2495659529" sldId="817"/>
            <ac:spMk id="532" creationId="{25BCEF60-4871-4BA1-BBCF-3BD7CF850B2B}"/>
          </ac:spMkLst>
        </pc:spChg>
        <pc:spChg chg="mod">
          <ac:chgData name="Thomas" userId="575d030b64f4584e" providerId="LiveId" clId="{71734FF0-E7BD-4E37-AB70-FA70FFC7C74A}" dt="2022-03-24T16:17:06.457" v="5610"/>
          <ac:spMkLst>
            <pc:docMk/>
            <pc:sldMk cId="2495659529" sldId="817"/>
            <ac:spMk id="533" creationId="{E672B218-CE5E-4836-B4A8-F5B7A02E1274}"/>
          </ac:spMkLst>
        </pc:spChg>
        <pc:spChg chg="mod">
          <ac:chgData name="Thomas" userId="575d030b64f4584e" providerId="LiveId" clId="{71734FF0-E7BD-4E37-AB70-FA70FFC7C74A}" dt="2022-03-24T16:17:06.457" v="5610"/>
          <ac:spMkLst>
            <pc:docMk/>
            <pc:sldMk cId="2495659529" sldId="817"/>
            <ac:spMk id="535" creationId="{571B8549-51B4-4DB2-80D9-79DCF2826723}"/>
          </ac:spMkLst>
        </pc:spChg>
        <pc:spChg chg="mod">
          <ac:chgData name="Thomas" userId="575d030b64f4584e" providerId="LiveId" clId="{71734FF0-E7BD-4E37-AB70-FA70FFC7C74A}" dt="2022-03-24T16:17:06.457" v="5610"/>
          <ac:spMkLst>
            <pc:docMk/>
            <pc:sldMk cId="2495659529" sldId="817"/>
            <ac:spMk id="536" creationId="{1D0F5F32-EB0C-44CC-B861-FCA1B792CF41}"/>
          </ac:spMkLst>
        </pc:spChg>
        <pc:spChg chg="mod">
          <ac:chgData name="Thomas" userId="575d030b64f4584e" providerId="LiveId" clId="{71734FF0-E7BD-4E37-AB70-FA70FFC7C74A}" dt="2022-03-24T16:17:06.457" v="5610"/>
          <ac:spMkLst>
            <pc:docMk/>
            <pc:sldMk cId="2495659529" sldId="817"/>
            <ac:spMk id="538" creationId="{E8ADE1A6-3826-4385-9D61-B4D767D99C96}"/>
          </ac:spMkLst>
        </pc:spChg>
        <pc:spChg chg="mod">
          <ac:chgData name="Thomas" userId="575d030b64f4584e" providerId="LiveId" clId="{71734FF0-E7BD-4E37-AB70-FA70FFC7C74A}" dt="2022-03-24T16:17:06.457" v="5610"/>
          <ac:spMkLst>
            <pc:docMk/>
            <pc:sldMk cId="2495659529" sldId="817"/>
            <ac:spMk id="539" creationId="{42726708-1233-45C7-9161-C4549292707A}"/>
          </ac:spMkLst>
        </pc:spChg>
        <pc:spChg chg="mod">
          <ac:chgData name="Thomas" userId="575d030b64f4584e" providerId="LiveId" clId="{71734FF0-E7BD-4E37-AB70-FA70FFC7C74A}" dt="2022-03-24T16:17:06.457" v="5610"/>
          <ac:spMkLst>
            <pc:docMk/>
            <pc:sldMk cId="2495659529" sldId="817"/>
            <ac:spMk id="541" creationId="{55679B78-905F-47AC-AB4F-EF87F27E0BAD}"/>
          </ac:spMkLst>
        </pc:spChg>
        <pc:spChg chg="mod">
          <ac:chgData name="Thomas" userId="575d030b64f4584e" providerId="LiveId" clId="{71734FF0-E7BD-4E37-AB70-FA70FFC7C74A}" dt="2022-03-24T16:17:06.457" v="5610"/>
          <ac:spMkLst>
            <pc:docMk/>
            <pc:sldMk cId="2495659529" sldId="817"/>
            <ac:spMk id="542" creationId="{ADF89AC8-E52E-4442-99B0-C488846401AF}"/>
          </ac:spMkLst>
        </pc:spChg>
        <pc:spChg chg="mod">
          <ac:chgData name="Thomas" userId="575d030b64f4584e" providerId="LiveId" clId="{71734FF0-E7BD-4E37-AB70-FA70FFC7C74A}" dt="2022-03-24T16:17:06.457" v="5610"/>
          <ac:spMkLst>
            <pc:docMk/>
            <pc:sldMk cId="2495659529" sldId="817"/>
            <ac:spMk id="543" creationId="{ECCFDF6A-ADA3-4993-899C-A9534785855B}"/>
          </ac:spMkLst>
        </pc:spChg>
        <pc:spChg chg="mod">
          <ac:chgData name="Thomas" userId="575d030b64f4584e" providerId="LiveId" clId="{71734FF0-E7BD-4E37-AB70-FA70FFC7C74A}" dt="2022-03-24T16:17:06.457" v="5610"/>
          <ac:spMkLst>
            <pc:docMk/>
            <pc:sldMk cId="2495659529" sldId="817"/>
            <ac:spMk id="545" creationId="{AE4679F1-3425-4159-9D31-159064A6AD2B}"/>
          </ac:spMkLst>
        </pc:spChg>
        <pc:spChg chg="mod">
          <ac:chgData name="Thomas" userId="575d030b64f4584e" providerId="LiveId" clId="{71734FF0-E7BD-4E37-AB70-FA70FFC7C74A}" dt="2022-03-24T16:17:06.457" v="5610"/>
          <ac:spMkLst>
            <pc:docMk/>
            <pc:sldMk cId="2495659529" sldId="817"/>
            <ac:spMk id="546" creationId="{92204FE5-ED68-4498-BCFD-A19EEE02C7D1}"/>
          </ac:spMkLst>
        </pc:spChg>
        <pc:spChg chg="mod">
          <ac:chgData name="Thomas" userId="575d030b64f4584e" providerId="LiveId" clId="{71734FF0-E7BD-4E37-AB70-FA70FFC7C74A}" dt="2022-03-24T16:17:06.457" v="5610"/>
          <ac:spMkLst>
            <pc:docMk/>
            <pc:sldMk cId="2495659529" sldId="817"/>
            <ac:spMk id="548" creationId="{F47C371E-4219-415B-A76D-0EFC1A370ACB}"/>
          </ac:spMkLst>
        </pc:spChg>
        <pc:spChg chg="mod">
          <ac:chgData name="Thomas" userId="575d030b64f4584e" providerId="LiveId" clId="{71734FF0-E7BD-4E37-AB70-FA70FFC7C74A}" dt="2022-03-24T16:17:06.457" v="5610"/>
          <ac:spMkLst>
            <pc:docMk/>
            <pc:sldMk cId="2495659529" sldId="817"/>
            <ac:spMk id="549" creationId="{C9C9BAB5-401B-45E6-9976-79B7C75E5689}"/>
          </ac:spMkLst>
        </pc:spChg>
        <pc:spChg chg="mod">
          <ac:chgData name="Thomas" userId="575d030b64f4584e" providerId="LiveId" clId="{71734FF0-E7BD-4E37-AB70-FA70FFC7C74A}" dt="2022-03-24T16:17:06.457" v="5610"/>
          <ac:spMkLst>
            <pc:docMk/>
            <pc:sldMk cId="2495659529" sldId="817"/>
            <ac:spMk id="551" creationId="{49D4176D-DD67-422B-A478-F98AC8B6A363}"/>
          </ac:spMkLst>
        </pc:spChg>
        <pc:spChg chg="mod">
          <ac:chgData name="Thomas" userId="575d030b64f4584e" providerId="LiveId" clId="{71734FF0-E7BD-4E37-AB70-FA70FFC7C74A}" dt="2022-03-24T16:17:06.457" v="5610"/>
          <ac:spMkLst>
            <pc:docMk/>
            <pc:sldMk cId="2495659529" sldId="817"/>
            <ac:spMk id="552" creationId="{63193A86-7F7C-46F1-A0D9-AC92D1058986}"/>
          </ac:spMkLst>
        </pc:spChg>
        <pc:spChg chg="mod">
          <ac:chgData name="Thomas" userId="575d030b64f4584e" providerId="LiveId" clId="{71734FF0-E7BD-4E37-AB70-FA70FFC7C74A}" dt="2022-03-24T16:17:06.457" v="5610"/>
          <ac:spMkLst>
            <pc:docMk/>
            <pc:sldMk cId="2495659529" sldId="817"/>
            <ac:spMk id="553" creationId="{6B403528-9285-4424-AF63-4378743D7CFE}"/>
          </ac:spMkLst>
        </pc:spChg>
        <pc:spChg chg="mod">
          <ac:chgData name="Thomas" userId="575d030b64f4584e" providerId="LiveId" clId="{71734FF0-E7BD-4E37-AB70-FA70FFC7C74A}" dt="2022-03-24T16:17:06.457" v="5610"/>
          <ac:spMkLst>
            <pc:docMk/>
            <pc:sldMk cId="2495659529" sldId="817"/>
            <ac:spMk id="554" creationId="{2BBC8FA7-708C-4337-A69F-DC020A032965}"/>
          </ac:spMkLst>
        </pc:spChg>
        <pc:spChg chg="mod">
          <ac:chgData name="Thomas" userId="575d030b64f4584e" providerId="LiveId" clId="{71734FF0-E7BD-4E37-AB70-FA70FFC7C74A}" dt="2022-03-24T16:17:06.457" v="5610"/>
          <ac:spMkLst>
            <pc:docMk/>
            <pc:sldMk cId="2495659529" sldId="817"/>
            <ac:spMk id="556" creationId="{81D89071-D6AE-4E44-8AA2-2B02D5918C0C}"/>
          </ac:spMkLst>
        </pc:spChg>
        <pc:spChg chg="mod">
          <ac:chgData name="Thomas" userId="575d030b64f4584e" providerId="LiveId" clId="{71734FF0-E7BD-4E37-AB70-FA70FFC7C74A}" dt="2022-03-24T16:17:06.457" v="5610"/>
          <ac:spMkLst>
            <pc:docMk/>
            <pc:sldMk cId="2495659529" sldId="817"/>
            <ac:spMk id="557" creationId="{1E2C33BC-5B8A-46B3-BD82-399BBB38BDE2}"/>
          </ac:spMkLst>
        </pc:spChg>
        <pc:spChg chg="add mod">
          <ac:chgData name="Thomas" userId="575d030b64f4584e" providerId="LiveId" clId="{71734FF0-E7BD-4E37-AB70-FA70FFC7C74A}" dt="2022-03-24T16:17:06.457" v="5610"/>
          <ac:spMkLst>
            <pc:docMk/>
            <pc:sldMk cId="2495659529" sldId="817"/>
            <ac:spMk id="558" creationId="{A9EF71C9-484C-4DD3-AF67-B799F5AEA55F}"/>
          </ac:spMkLst>
        </pc:spChg>
        <pc:spChg chg="mod">
          <ac:chgData name="Thomas" userId="575d030b64f4584e" providerId="LiveId" clId="{71734FF0-E7BD-4E37-AB70-FA70FFC7C74A}" dt="2022-03-24T16:17:06.457" v="5610"/>
          <ac:spMkLst>
            <pc:docMk/>
            <pc:sldMk cId="2495659529" sldId="817"/>
            <ac:spMk id="560" creationId="{E3A34534-86E8-425C-9531-A2F3A726BA68}"/>
          </ac:spMkLst>
        </pc:spChg>
        <pc:spChg chg="mod">
          <ac:chgData name="Thomas" userId="575d030b64f4584e" providerId="LiveId" clId="{71734FF0-E7BD-4E37-AB70-FA70FFC7C74A}" dt="2022-03-24T16:17:06.457" v="5610"/>
          <ac:spMkLst>
            <pc:docMk/>
            <pc:sldMk cId="2495659529" sldId="817"/>
            <ac:spMk id="561" creationId="{734F64FA-A4D9-461C-BBE2-637D8F17596A}"/>
          </ac:spMkLst>
        </pc:spChg>
        <pc:spChg chg="mod">
          <ac:chgData name="Thomas" userId="575d030b64f4584e" providerId="LiveId" clId="{71734FF0-E7BD-4E37-AB70-FA70FFC7C74A}" dt="2022-03-24T16:17:06.457" v="5610"/>
          <ac:spMkLst>
            <pc:docMk/>
            <pc:sldMk cId="2495659529" sldId="817"/>
            <ac:spMk id="562" creationId="{BDCE66D3-5E4E-4E49-BA70-7B88F56C107E}"/>
          </ac:spMkLst>
        </pc:spChg>
        <pc:spChg chg="mod">
          <ac:chgData name="Thomas" userId="575d030b64f4584e" providerId="LiveId" clId="{71734FF0-E7BD-4E37-AB70-FA70FFC7C74A}" dt="2022-03-24T16:17:06.457" v="5610"/>
          <ac:spMkLst>
            <pc:docMk/>
            <pc:sldMk cId="2495659529" sldId="817"/>
            <ac:spMk id="563" creationId="{9CD3503F-9638-4E10-9298-DE9DE4E3A712}"/>
          </ac:spMkLst>
        </pc:spChg>
        <pc:spChg chg="mod">
          <ac:chgData name="Thomas" userId="575d030b64f4584e" providerId="LiveId" clId="{71734FF0-E7BD-4E37-AB70-FA70FFC7C74A}" dt="2022-03-24T16:17:06.457" v="5610"/>
          <ac:spMkLst>
            <pc:docMk/>
            <pc:sldMk cId="2495659529" sldId="817"/>
            <ac:spMk id="564" creationId="{F41384F7-21AC-44D8-968A-E81901D1A26E}"/>
          </ac:spMkLst>
        </pc:spChg>
        <pc:spChg chg="mod">
          <ac:chgData name="Thomas" userId="575d030b64f4584e" providerId="LiveId" clId="{71734FF0-E7BD-4E37-AB70-FA70FFC7C74A}" dt="2022-03-24T16:17:06.457" v="5610"/>
          <ac:spMkLst>
            <pc:docMk/>
            <pc:sldMk cId="2495659529" sldId="817"/>
            <ac:spMk id="565" creationId="{F6F95948-4504-429B-8C1B-C0FA520EB3C7}"/>
          </ac:spMkLst>
        </pc:spChg>
        <pc:spChg chg="mod">
          <ac:chgData name="Thomas" userId="575d030b64f4584e" providerId="LiveId" clId="{71734FF0-E7BD-4E37-AB70-FA70FFC7C74A}" dt="2022-03-24T16:17:06.457" v="5610"/>
          <ac:spMkLst>
            <pc:docMk/>
            <pc:sldMk cId="2495659529" sldId="817"/>
            <ac:spMk id="567" creationId="{842FD887-385B-4975-AF94-7E604CCB7F84}"/>
          </ac:spMkLst>
        </pc:spChg>
        <pc:spChg chg="mod">
          <ac:chgData name="Thomas" userId="575d030b64f4584e" providerId="LiveId" clId="{71734FF0-E7BD-4E37-AB70-FA70FFC7C74A}" dt="2022-03-24T16:17:06.457" v="5610"/>
          <ac:spMkLst>
            <pc:docMk/>
            <pc:sldMk cId="2495659529" sldId="817"/>
            <ac:spMk id="568" creationId="{6F260664-67A2-49CC-BB32-F1CDAE985451}"/>
          </ac:spMkLst>
        </pc:spChg>
        <pc:spChg chg="mod">
          <ac:chgData name="Thomas" userId="575d030b64f4584e" providerId="LiveId" clId="{71734FF0-E7BD-4E37-AB70-FA70FFC7C74A}" dt="2022-03-24T16:17:06.457" v="5610"/>
          <ac:spMkLst>
            <pc:docMk/>
            <pc:sldMk cId="2495659529" sldId="817"/>
            <ac:spMk id="569" creationId="{C8403E6A-5EB0-4D64-8FDE-AE10690C496B}"/>
          </ac:spMkLst>
        </pc:spChg>
        <pc:spChg chg="add mod">
          <ac:chgData name="Thomas" userId="575d030b64f4584e" providerId="LiveId" clId="{71734FF0-E7BD-4E37-AB70-FA70FFC7C74A}" dt="2022-03-24T16:17:06.457" v="5610"/>
          <ac:spMkLst>
            <pc:docMk/>
            <pc:sldMk cId="2495659529" sldId="817"/>
            <ac:spMk id="570" creationId="{E35CDB63-DC92-4C23-9A82-0973132244FB}"/>
          </ac:spMkLst>
        </pc:spChg>
        <pc:spChg chg="mod">
          <ac:chgData name="Thomas" userId="575d030b64f4584e" providerId="LiveId" clId="{71734FF0-E7BD-4E37-AB70-FA70FFC7C74A}" dt="2022-03-24T16:17:06.457" v="5610"/>
          <ac:spMkLst>
            <pc:docMk/>
            <pc:sldMk cId="2495659529" sldId="817"/>
            <ac:spMk id="572" creationId="{CF247C7E-CCA0-4BD4-A8B1-3A53744D5504}"/>
          </ac:spMkLst>
        </pc:spChg>
        <pc:spChg chg="mod">
          <ac:chgData name="Thomas" userId="575d030b64f4584e" providerId="LiveId" clId="{71734FF0-E7BD-4E37-AB70-FA70FFC7C74A}" dt="2022-03-24T16:17:06.457" v="5610"/>
          <ac:spMkLst>
            <pc:docMk/>
            <pc:sldMk cId="2495659529" sldId="817"/>
            <ac:spMk id="573" creationId="{3BBF4F36-89F4-4681-A3A1-FD5378EB938F}"/>
          </ac:spMkLst>
        </pc:spChg>
        <pc:spChg chg="mod">
          <ac:chgData name="Thomas" userId="575d030b64f4584e" providerId="LiveId" clId="{71734FF0-E7BD-4E37-AB70-FA70FFC7C74A}" dt="2022-03-24T16:17:06.457" v="5610"/>
          <ac:spMkLst>
            <pc:docMk/>
            <pc:sldMk cId="2495659529" sldId="817"/>
            <ac:spMk id="574" creationId="{AA0E1BBC-F7B6-4E64-9A18-CCC509B2E09C}"/>
          </ac:spMkLst>
        </pc:spChg>
        <pc:spChg chg="del">
          <ac:chgData name="Thomas" userId="575d030b64f4584e" providerId="LiveId" clId="{71734FF0-E7BD-4E37-AB70-FA70FFC7C74A}" dt="2022-03-24T16:17:05.947" v="5609" actId="478"/>
          <ac:spMkLst>
            <pc:docMk/>
            <pc:sldMk cId="2495659529" sldId="817"/>
            <ac:spMk id="589" creationId="{94526561-0350-41D1-A58D-37A0C94A1CC9}"/>
          </ac:spMkLst>
        </pc:spChg>
        <pc:spChg chg="del">
          <ac:chgData name="Thomas" userId="575d030b64f4584e" providerId="LiveId" clId="{71734FF0-E7BD-4E37-AB70-FA70FFC7C74A}" dt="2022-03-24T16:17:05.947" v="5609" actId="478"/>
          <ac:spMkLst>
            <pc:docMk/>
            <pc:sldMk cId="2495659529" sldId="817"/>
            <ac:spMk id="590" creationId="{1B4DFC89-4B31-44FA-9B24-020EED387F06}"/>
          </ac:spMkLst>
        </pc:spChg>
        <pc:spChg chg="del">
          <ac:chgData name="Thomas" userId="575d030b64f4584e" providerId="LiveId" clId="{71734FF0-E7BD-4E37-AB70-FA70FFC7C74A}" dt="2022-03-24T16:17:05.947" v="5609" actId="478"/>
          <ac:spMkLst>
            <pc:docMk/>
            <pc:sldMk cId="2495659529" sldId="817"/>
            <ac:spMk id="591" creationId="{D12AB537-FE11-4AC4-9EF0-82614F5D73C4}"/>
          </ac:spMkLst>
        </pc:spChg>
        <pc:spChg chg="del">
          <ac:chgData name="Thomas" userId="575d030b64f4584e" providerId="LiveId" clId="{71734FF0-E7BD-4E37-AB70-FA70FFC7C74A}" dt="2022-03-24T16:17:05.947" v="5609" actId="478"/>
          <ac:spMkLst>
            <pc:docMk/>
            <pc:sldMk cId="2495659529" sldId="817"/>
            <ac:spMk id="595" creationId="{1697005F-70BA-4034-B193-741369D65BFE}"/>
          </ac:spMkLst>
        </pc:spChg>
        <pc:spChg chg="del">
          <ac:chgData name="Thomas" userId="575d030b64f4584e" providerId="LiveId" clId="{71734FF0-E7BD-4E37-AB70-FA70FFC7C74A}" dt="2022-03-24T16:17:05.947" v="5609" actId="478"/>
          <ac:spMkLst>
            <pc:docMk/>
            <pc:sldMk cId="2495659529" sldId="817"/>
            <ac:spMk id="599" creationId="{7BF50119-9224-4ADF-8926-6FF9FF28E4F5}"/>
          </ac:spMkLst>
        </pc:spChg>
        <pc:spChg chg="del">
          <ac:chgData name="Thomas" userId="575d030b64f4584e" providerId="LiveId" clId="{71734FF0-E7BD-4E37-AB70-FA70FFC7C74A}" dt="2022-03-24T16:17:05.947" v="5609" actId="478"/>
          <ac:spMkLst>
            <pc:docMk/>
            <pc:sldMk cId="2495659529" sldId="817"/>
            <ac:spMk id="600" creationId="{317A3741-FB3E-48B6-B227-2B6190578654}"/>
          </ac:spMkLst>
        </pc:spChg>
        <pc:spChg chg="del">
          <ac:chgData name="Thomas" userId="575d030b64f4584e" providerId="LiveId" clId="{71734FF0-E7BD-4E37-AB70-FA70FFC7C74A}" dt="2022-03-24T16:17:05.947" v="5609" actId="478"/>
          <ac:spMkLst>
            <pc:docMk/>
            <pc:sldMk cId="2495659529" sldId="817"/>
            <ac:spMk id="601" creationId="{4128BE86-FAA9-4CED-827F-78F1D7118F65}"/>
          </ac:spMkLst>
        </pc:spChg>
        <pc:spChg chg="del">
          <ac:chgData name="Thomas" userId="575d030b64f4584e" providerId="LiveId" clId="{71734FF0-E7BD-4E37-AB70-FA70FFC7C74A}" dt="2022-03-24T16:17:05.947" v="5609" actId="478"/>
          <ac:spMkLst>
            <pc:docMk/>
            <pc:sldMk cId="2495659529" sldId="817"/>
            <ac:spMk id="602" creationId="{9B197F19-019C-4B84-8EB5-F947C7A92ED4}"/>
          </ac:spMkLst>
        </pc:spChg>
        <pc:spChg chg="del">
          <ac:chgData name="Thomas" userId="575d030b64f4584e" providerId="LiveId" clId="{71734FF0-E7BD-4E37-AB70-FA70FFC7C74A}" dt="2022-03-24T16:17:05.947" v="5609" actId="478"/>
          <ac:spMkLst>
            <pc:docMk/>
            <pc:sldMk cId="2495659529" sldId="817"/>
            <ac:spMk id="606" creationId="{69A6ADB9-D9DB-4537-8B33-42FD18B628F9}"/>
          </ac:spMkLst>
        </pc:spChg>
        <pc:spChg chg="del">
          <ac:chgData name="Thomas" userId="575d030b64f4584e" providerId="LiveId" clId="{71734FF0-E7BD-4E37-AB70-FA70FFC7C74A}" dt="2022-03-24T16:17:05.947" v="5609" actId="478"/>
          <ac:spMkLst>
            <pc:docMk/>
            <pc:sldMk cId="2495659529" sldId="817"/>
            <ac:spMk id="645" creationId="{BF04E266-70A3-4556-8E54-F893CC419CDE}"/>
          </ac:spMkLst>
        </pc:spChg>
        <pc:spChg chg="mod">
          <ac:chgData name="Thomas" userId="575d030b64f4584e" providerId="LiveId" clId="{71734FF0-E7BD-4E37-AB70-FA70FFC7C74A}" dt="2022-03-24T16:17:06.457" v="5610"/>
          <ac:spMkLst>
            <pc:docMk/>
            <pc:sldMk cId="2495659529" sldId="817"/>
            <ac:spMk id="842" creationId="{1ED8D325-3C3A-4CA3-B257-D58D074E56EA}"/>
          </ac:spMkLst>
        </pc:spChg>
        <pc:spChg chg="mod">
          <ac:chgData name="Thomas" userId="575d030b64f4584e" providerId="LiveId" clId="{71734FF0-E7BD-4E37-AB70-FA70FFC7C74A}" dt="2022-03-24T16:17:06.457" v="5610"/>
          <ac:spMkLst>
            <pc:docMk/>
            <pc:sldMk cId="2495659529" sldId="817"/>
            <ac:spMk id="843" creationId="{264E28DD-E2E7-4BD8-9097-2B661209DED1}"/>
          </ac:spMkLst>
        </pc:spChg>
        <pc:spChg chg="mod">
          <ac:chgData name="Thomas" userId="575d030b64f4584e" providerId="LiveId" clId="{71734FF0-E7BD-4E37-AB70-FA70FFC7C74A}" dt="2022-03-24T16:17:06.457" v="5610"/>
          <ac:spMkLst>
            <pc:docMk/>
            <pc:sldMk cId="2495659529" sldId="817"/>
            <ac:spMk id="844" creationId="{279B5ABD-B723-4C9B-9CF3-E72AB4B8F825}"/>
          </ac:spMkLst>
        </pc:spChg>
        <pc:spChg chg="mod">
          <ac:chgData name="Thomas" userId="575d030b64f4584e" providerId="LiveId" clId="{71734FF0-E7BD-4E37-AB70-FA70FFC7C74A}" dt="2022-03-24T16:17:06.457" v="5610"/>
          <ac:spMkLst>
            <pc:docMk/>
            <pc:sldMk cId="2495659529" sldId="817"/>
            <ac:spMk id="845" creationId="{DDAB2A62-92BE-4510-A43C-8C8CF6A5D1B3}"/>
          </ac:spMkLst>
        </pc:spChg>
        <pc:spChg chg="mod">
          <ac:chgData name="Thomas" userId="575d030b64f4584e" providerId="LiveId" clId="{71734FF0-E7BD-4E37-AB70-FA70FFC7C74A}" dt="2022-03-24T16:17:06.457" v="5610"/>
          <ac:spMkLst>
            <pc:docMk/>
            <pc:sldMk cId="2495659529" sldId="817"/>
            <ac:spMk id="846" creationId="{C7C26638-348C-4CBA-8DA8-0D46AD9266AB}"/>
          </ac:spMkLst>
        </pc:spChg>
        <pc:spChg chg="mod">
          <ac:chgData name="Thomas" userId="575d030b64f4584e" providerId="LiveId" clId="{71734FF0-E7BD-4E37-AB70-FA70FFC7C74A}" dt="2022-03-24T16:17:06.457" v="5610"/>
          <ac:spMkLst>
            <pc:docMk/>
            <pc:sldMk cId="2495659529" sldId="817"/>
            <ac:spMk id="847" creationId="{63CF500E-47D3-4364-855A-C7AD47085668}"/>
          </ac:spMkLst>
        </pc:spChg>
        <pc:spChg chg="mod">
          <ac:chgData name="Thomas" userId="575d030b64f4584e" providerId="LiveId" clId="{71734FF0-E7BD-4E37-AB70-FA70FFC7C74A}" dt="2022-03-24T16:17:06.457" v="5610"/>
          <ac:spMkLst>
            <pc:docMk/>
            <pc:sldMk cId="2495659529" sldId="817"/>
            <ac:spMk id="849" creationId="{6AE8E564-C7CB-4638-970C-FB65EB0687C4}"/>
          </ac:spMkLst>
        </pc:spChg>
        <pc:spChg chg="mod">
          <ac:chgData name="Thomas" userId="575d030b64f4584e" providerId="LiveId" clId="{71734FF0-E7BD-4E37-AB70-FA70FFC7C74A}" dt="2022-03-24T16:17:06.457" v="5610"/>
          <ac:spMkLst>
            <pc:docMk/>
            <pc:sldMk cId="2495659529" sldId="817"/>
            <ac:spMk id="850" creationId="{1F1A9E8A-EA5D-4384-BF6D-66FBD7E36A93}"/>
          </ac:spMkLst>
        </pc:spChg>
        <pc:spChg chg="mod">
          <ac:chgData name="Thomas" userId="575d030b64f4584e" providerId="LiveId" clId="{71734FF0-E7BD-4E37-AB70-FA70FFC7C74A}" dt="2022-03-24T16:17:06.457" v="5610"/>
          <ac:spMkLst>
            <pc:docMk/>
            <pc:sldMk cId="2495659529" sldId="817"/>
            <ac:spMk id="851" creationId="{3F83B9AD-3057-4E1D-9F1C-F774224B6BF3}"/>
          </ac:spMkLst>
        </pc:spChg>
        <pc:spChg chg="mod">
          <ac:chgData name="Thomas" userId="575d030b64f4584e" providerId="LiveId" clId="{71734FF0-E7BD-4E37-AB70-FA70FFC7C74A}" dt="2022-03-24T16:17:06.457" v="5610"/>
          <ac:spMkLst>
            <pc:docMk/>
            <pc:sldMk cId="2495659529" sldId="817"/>
            <ac:spMk id="852" creationId="{61914FE5-FC8E-44E2-8A4E-CB82922C514A}"/>
          </ac:spMkLst>
        </pc:spChg>
        <pc:spChg chg="mod">
          <ac:chgData name="Thomas" userId="575d030b64f4584e" providerId="LiveId" clId="{71734FF0-E7BD-4E37-AB70-FA70FFC7C74A}" dt="2022-03-24T16:17:06.457" v="5610"/>
          <ac:spMkLst>
            <pc:docMk/>
            <pc:sldMk cId="2495659529" sldId="817"/>
            <ac:spMk id="853" creationId="{2E9DE73D-7F5D-417A-AAA2-210D1B2DC70A}"/>
          </ac:spMkLst>
        </pc:spChg>
        <pc:spChg chg="mod">
          <ac:chgData name="Thomas" userId="575d030b64f4584e" providerId="LiveId" clId="{71734FF0-E7BD-4E37-AB70-FA70FFC7C74A}" dt="2022-03-24T16:17:06.457" v="5610"/>
          <ac:spMkLst>
            <pc:docMk/>
            <pc:sldMk cId="2495659529" sldId="817"/>
            <ac:spMk id="854" creationId="{4946FA96-EF94-445F-859B-683FEE22C4C5}"/>
          </ac:spMkLst>
        </pc:spChg>
        <pc:spChg chg="mod">
          <ac:chgData name="Thomas" userId="575d030b64f4584e" providerId="LiveId" clId="{71734FF0-E7BD-4E37-AB70-FA70FFC7C74A}" dt="2022-03-24T16:17:06.457" v="5610"/>
          <ac:spMkLst>
            <pc:docMk/>
            <pc:sldMk cId="2495659529" sldId="817"/>
            <ac:spMk id="855" creationId="{80B569B6-E3D4-49D4-9E9D-4BA0D9A19999}"/>
          </ac:spMkLst>
        </pc:spChg>
        <pc:spChg chg="mod">
          <ac:chgData name="Thomas" userId="575d030b64f4584e" providerId="LiveId" clId="{71734FF0-E7BD-4E37-AB70-FA70FFC7C74A}" dt="2022-03-24T16:17:06.457" v="5610"/>
          <ac:spMkLst>
            <pc:docMk/>
            <pc:sldMk cId="2495659529" sldId="817"/>
            <ac:spMk id="856" creationId="{D33FF5DF-3370-4684-997B-1104335E8F61}"/>
          </ac:spMkLst>
        </pc:spChg>
        <pc:spChg chg="mod">
          <ac:chgData name="Thomas" userId="575d030b64f4584e" providerId="LiveId" clId="{71734FF0-E7BD-4E37-AB70-FA70FFC7C74A}" dt="2022-03-24T16:17:06.457" v="5610"/>
          <ac:spMkLst>
            <pc:docMk/>
            <pc:sldMk cId="2495659529" sldId="817"/>
            <ac:spMk id="857" creationId="{EB673263-8ACC-44A8-8238-8ABCA7B8A2F0}"/>
          </ac:spMkLst>
        </pc:spChg>
        <pc:spChg chg="mod">
          <ac:chgData name="Thomas" userId="575d030b64f4584e" providerId="LiveId" clId="{71734FF0-E7BD-4E37-AB70-FA70FFC7C74A}" dt="2022-03-24T16:17:06.457" v="5610"/>
          <ac:spMkLst>
            <pc:docMk/>
            <pc:sldMk cId="2495659529" sldId="817"/>
            <ac:spMk id="859" creationId="{88C98424-26B3-42AB-9D5D-397964344057}"/>
          </ac:spMkLst>
        </pc:spChg>
        <pc:spChg chg="mod">
          <ac:chgData name="Thomas" userId="575d030b64f4584e" providerId="LiveId" clId="{71734FF0-E7BD-4E37-AB70-FA70FFC7C74A}" dt="2022-03-24T16:17:06.457" v="5610"/>
          <ac:spMkLst>
            <pc:docMk/>
            <pc:sldMk cId="2495659529" sldId="817"/>
            <ac:spMk id="860" creationId="{3ACD7F72-B857-4348-9069-503910BAA17C}"/>
          </ac:spMkLst>
        </pc:spChg>
        <pc:spChg chg="mod">
          <ac:chgData name="Thomas" userId="575d030b64f4584e" providerId="LiveId" clId="{71734FF0-E7BD-4E37-AB70-FA70FFC7C74A}" dt="2022-03-24T16:17:06.457" v="5610"/>
          <ac:spMkLst>
            <pc:docMk/>
            <pc:sldMk cId="2495659529" sldId="817"/>
            <ac:spMk id="861" creationId="{4B608BA2-9BCC-4275-9B00-34D5389D24F3}"/>
          </ac:spMkLst>
        </pc:spChg>
        <pc:spChg chg="mod">
          <ac:chgData name="Thomas" userId="575d030b64f4584e" providerId="LiveId" clId="{71734FF0-E7BD-4E37-AB70-FA70FFC7C74A}" dt="2022-03-24T16:17:06.457" v="5610"/>
          <ac:spMkLst>
            <pc:docMk/>
            <pc:sldMk cId="2495659529" sldId="817"/>
            <ac:spMk id="862" creationId="{F8D3F078-FC8E-4EAA-BEC7-9F18C8C92BA2}"/>
          </ac:spMkLst>
        </pc:spChg>
        <pc:spChg chg="mod">
          <ac:chgData name="Thomas" userId="575d030b64f4584e" providerId="LiveId" clId="{71734FF0-E7BD-4E37-AB70-FA70FFC7C74A}" dt="2022-03-24T16:17:06.457" v="5610"/>
          <ac:spMkLst>
            <pc:docMk/>
            <pc:sldMk cId="2495659529" sldId="817"/>
            <ac:spMk id="863" creationId="{58A7DADA-A291-46BC-BE9D-F0BF1683B4DC}"/>
          </ac:spMkLst>
        </pc:spChg>
        <pc:spChg chg="mod">
          <ac:chgData name="Thomas" userId="575d030b64f4584e" providerId="LiveId" clId="{71734FF0-E7BD-4E37-AB70-FA70FFC7C74A}" dt="2022-03-24T16:17:06.457" v="5610"/>
          <ac:spMkLst>
            <pc:docMk/>
            <pc:sldMk cId="2495659529" sldId="817"/>
            <ac:spMk id="864" creationId="{90752826-48AF-404B-81E1-E3CCEF97F6E5}"/>
          </ac:spMkLst>
        </pc:spChg>
        <pc:spChg chg="mod">
          <ac:chgData name="Thomas" userId="575d030b64f4584e" providerId="LiveId" clId="{71734FF0-E7BD-4E37-AB70-FA70FFC7C74A}" dt="2022-03-24T16:17:06.457" v="5610"/>
          <ac:spMkLst>
            <pc:docMk/>
            <pc:sldMk cId="2495659529" sldId="817"/>
            <ac:spMk id="865" creationId="{8289AE60-0DD2-4583-85DF-029A7E4337BC}"/>
          </ac:spMkLst>
        </pc:spChg>
        <pc:spChg chg="mod">
          <ac:chgData name="Thomas" userId="575d030b64f4584e" providerId="LiveId" clId="{71734FF0-E7BD-4E37-AB70-FA70FFC7C74A}" dt="2022-03-24T16:17:06.457" v="5610"/>
          <ac:spMkLst>
            <pc:docMk/>
            <pc:sldMk cId="2495659529" sldId="817"/>
            <ac:spMk id="866" creationId="{9B5F792E-C52B-4087-9FFD-C6569FB3064C}"/>
          </ac:spMkLst>
        </pc:spChg>
        <pc:spChg chg="mod">
          <ac:chgData name="Thomas" userId="575d030b64f4584e" providerId="LiveId" clId="{71734FF0-E7BD-4E37-AB70-FA70FFC7C74A}" dt="2022-03-24T16:17:06.457" v="5610"/>
          <ac:spMkLst>
            <pc:docMk/>
            <pc:sldMk cId="2495659529" sldId="817"/>
            <ac:spMk id="867" creationId="{D608058A-A46C-4BDC-BE8E-48F49FB8E08B}"/>
          </ac:spMkLst>
        </pc:spChg>
        <pc:spChg chg="mod">
          <ac:chgData name="Thomas" userId="575d030b64f4584e" providerId="LiveId" clId="{71734FF0-E7BD-4E37-AB70-FA70FFC7C74A}" dt="2022-03-24T16:17:06.457" v="5610"/>
          <ac:spMkLst>
            <pc:docMk/>
            <pc:sldMk cId="2495659529" sldId="817"/>
            <ac:spMk id="868" creationId="{B301DB93-A8CB-4E98-8259-9F62389ACDF4}"/>
          </ac:spMkLst>
        </pc:spChg>
        <pc:spChg chg="mod">
          <ac:chgData name="Thomas" userId="575d030b64f4584e" providerId="LiveId" clId="{71734FF0-E7BD-4E37-AB70-FA70FFC7C74A}" dt="2022-03-24T16:17:06.457" v="5610"/>
          <ac:spMkLst>
            <pc:docMk/>
            <pc:sldMk cId="2495659529" sldId="817"/>
            <ac:spMk id="869" creationId="{AE23FDCA-0851-478F-8AC5-EB7AB172E47B}"/>
          </ac:spMkLst>
        </pc:spChg>
        <pc:spChg chg="add mod">
          <ac:chgData name="Thomas" userId="575d030b64f4584e" providerId="LiveId" clId="{71734FF0-E7BD-4E37-AB70-FA70FFC7C74A}" dt="2022-03-24T16:17:06.457" v="5610"/>
          <ac:spMkLst>
            <pc:docMk/>
            <pc:sldMk cId="2495659529" sldId="817"/>
            <ac:spMk id="870" creationId="{210384F6-856D-4E4C-9245-A073E434DAD3}"/>
          </ac:spMkLst>
        </pc:spChg>
        <pc:spChg chg="add mod">
          <ac:chgData name="Thomas" userId="575d030b64f4584e" providerId="LiveId" clId="{71734FF0-E7BD-4E37-AB70-FA70FFC7C74A}" dt="2022-03-24T16:17:06.457" v="5610"/>
          <ac:spMkLst>
            <pc:docMk/>
            <pc:sldMk cId="2495659529" sldId="817"/>
            <ac:spMk id="871" creationId="{3B9FD3DF-A0D5-413F-A8D0-107876F553F1}"/>
          </ac:spMkLst>
        </pc:spChg>
        <pc:spChg chg="mod">
          <ac:chgData name="Thomas" userId="575d030b64f4584e" providerId="LiveId" clId="{71734FF0-E7BD-4E37-AB70-FA70FFC7C74A}" dt="2022-03-24T16:17:06.457" v="5610"/>
          <ac:spMkLst>
            <pc:docMk/>
            <pc:sldMk cId="2495659529" sldId="817"/>
            <ac:spMk id="873" creationId="{9240BB2A-7E0A-4DFB-B21E-4C7849F4087D}"/>
          </ac:spMkLst>
        </pc:spChg>
        <pc:spChg chg="mod">
          <ac:chgData name="Thomas" userId="575d030b64f4584e" providerId="LiveId" clId="{71734FF0-E7BD-4E37-AB70-FA70FFC7C74A}" dt="2022-03-24T16:17:06.457" v="5610"/>
          <ac:spMkLst>
            <pc:docMk/>
            <pc:sldMk cId="2495659529" sldId="817"/>
            <ac:spMk id="874" creationId="{6C44E7D1-85BE-436D-9FAB-EEE3B0FD2250}"/>
          </ac:spMkLst>
        </pc:spChg>
        <pc:spChg chg="mod">
          <ac:chgData name="Thomas" userId="575d030b64f4584e" providerId="LiveId" clId="{71734FF0-E7BD-4E37-AB70-FA70FFC7C74A}" dt="2022-03-24T16:17:06.457" v="5610"/>
          <ac:spMkLst>
            <pc:docMk/>
            <pc:sldMk cId="2495659529" sldId="817"/>
            <ac:spMk id="876" creationId="{39D86618-21C8-4FBF-BF7C-F6F0E3C33F8E}"/>
          </ac:spMkLst>
        </pc:spChg>
        <pc:spChg chg="mod">
          <ac:chgData name="Thomas" userId="575d030b64f4584e" providerId="LiveId" clId="{71734FF0-E7BD-4E37-AB70-FA70FFC7C74A}" dt="2022-03-24T16:17:06.457" v="5610"/>
          <ac:spMkLst>
            <pc:docMk/>
            <pc:sldMk cId="2495659529" sldId="817"/>
            <ac:spMk id="877" creationId="{6567E3B2-3887-4AE2-8E14-B67C4EFD6809}"/>
          </ac:spMkLst>
        </pc:spChg>
        <pc:spChg chg="mod">
          <ac:chgData name="Thomas" userId="575d030b64f4584e" providerId="LiveId" clId="{71734FF0-E7BD-4E37-AB70-FA70FFC7C74A}" dt="2022-03-24T16:17:06.457" v="5610"/>
          <ac:spMkLst>
            <pc:docMk/>
            <pc:sldMk cId="2495659529" sldId="817"/>
            <ac:spMk id="878" creationId="{64611ABF-30EE-4B17-83C4-3C595C8E9F32}"/>
          </ac:spMkLst>
        </pc:spChg>
        <pc:spChg chg="mod">
          <ac:chgData name="Thomas" userId="575d030b64f4584e" providerId="LiveId" clId="{71734FF0-E7BD-4E37-AB70-FA70FFC7C74A}" dt="2022-03-24T16:17:06.457" v="5610"/>
          <ac:spMkLst>
            <pc:docMk/>
            <pc:sldMk cId="2495659529" sldId="817"/>
            <ac:spMk id="879" creationId="{2BD974C4-BF40-42E5-B45A-36F722237B7B}"/>
          </ac:spMkLst>
        </pc:spChg>
        <pc:spChg chg="mod">
          <ac:chgData name="Thomas" userId="575d030b64f4584e" providerId="LiveId" clId="{71734FF0-E7BD-4E37-AB70-FA70FFC7C74A}" dt="2022-03-24T16:17:06.457" v="5610"/>
          <ac:spMkLst>
            <pc:docMk/>
            <pc:sldMk cId="2495659529" sldId="817"/>
            <ac:spMk id="881" creationId="{2FB104DA-2ECE-493D-A0CE-77FF56456262}"/>
          </ac:spMkLst>
        </pc:spChg>
        <pc:spChg chg="mod">
          <ac:chgData name="Thomas" userId="575d030b64f4584e" providerId="LiveId" clId="{71734FF0-E7BD-4E37-AB70-FA70FFC7C74A}" dt="2022-03-24T16:17:06.457" v="5610"/>
          <ac:spMkLst>
            <pc:docMk/>
            <pc:sldMk cId="2495659529" sldId="817"/>
            <ac:spMk id="882" creationId="{8B36FDEF-E5DF-47BE-B1F7-269062F58572}"/>
          </ac:spMkLst>
        </pc:spChg>
        <pc:spChg chg="mod">
          <ac:chgData name="Thomas" userId="575d030b64f4584e" providerId="LiveId" clId="{71734FF0-E7BD-4E37-AB70-FA70FFC7C74A}" dt="2022-03-24T16:17:06.457" v="5610"/>
          <ac:spMkLst>
            <pc:docMk/>
            <pc:sldMk cId="2495659529" sldId="817"/>
            <ac:spMk id="883" creationId="{238F6414-3C5C-44CA-80A1-395F612E2AF7}"/>
          </ac:spMkLst>
        </pc:spChg>
        <pc:spChg chg="mod">
          <ac:chgData name="Thomas" userId="575d030b64f4584e" providerId="LiveId" clId="{71734FF0-E7BD-4E37-AB70-FA70FFC7C74A}" dt="2022-03-24T16:17:06.457" v="5610"/>
          <ac:spMkLst>
            <pc:docMk/>
            <pc:sldMk cId="2495659529" sldId="817"/>
            <ac:spMk id="885" creationId="{5FE5BA87-FAA5-4B95-A8FD-0DCA434A7AD2}"/>
          </ac:spMkLst>
        </pc:spChg>
        <pc:spChg chg="mod">
          <ac:chgData name="Thomas" userId="575d030b64f4584e" providerId="LiveId" clId="{71734FF0-E7BD-4E37-AB70-FA70FFC7C74A}" dt="2022-03-24T16:17:06.457" v="5610"/>
          <ac:spMkLst>
            <pc:docMk/>
            <pc:sldMk cId="2495659529" sldId="817"/>
            <ac:spMk id="886" creationId="{AE573AAD-141A-4F88-91ED-5E3B973B689C}"/>
          </ac:spMkLst>
        </pc:spChg>
        <pc:spChg chg="mod">
          <ac:chgData name="Thomas" userId="575d030b64f4584e" providerId="LiveId" clId="{71734FF0-E7BD-4E37-AB70-FA70FFC7C74A}" dt="2022-03-24T16:17:06.457" v="5610"/>
          <ac:spMkLst>
            <pc:docMk/>
            <pc:sldMk cId="2495659529" sldId="817"/>
            <ac:spMk id="887" creationId="{708AF74D-8D5F-430D-90D4-FF255B41043B}"/>
          </ac:spMkLst>
        </pc:spChg>
        <pc:spChg chg="mod">
          <ac:chgData name="Thomas" userId="575d030b64f4584e" providerId="LiveId" clId="{71734FF0-E7BD-4E37-AB70-FA70FFC7C74A}" dt="2022-03-24T16:17:06.457" v="5610"/>
          <ac:spMkLst>
            <pc:docMk/>
            <pc:sldMk cId="2495659529" sldId="817"/>
            <ac:spMk id="888" creationId="{D060D654-562B-42BB-B5E4-7E64680448FE}"/>
          </ac:spMkLst>
        </pc:spChg>
        <pc:spChg chg="mod">
          <ac:chgData name="Thomas" userId="575d030b64f4584e" providerId="LiveId" clId="{71734FF0-E7BD-4E37-AB70-FA70FFC7C74A}" dt="2022-03-24T16:17:06.457" v="5610"/>
          <ac:spMkLst>
            <pc:docMk/>
            <pc:sldMk cId="2495659529" sldId="817"/>
            <ac:spMk id="889" creationId="{96415095-3CE6-48E7-8B99-943E1568F1C0}"/>
          </ac:spMkLst>
        </pc:spChg>
        <pc:grpChg chg="add mod">
          <ac:chgData name="Thomas" userId="575d030b64f4584e" providerId="LiveId" clId="{71734FF0-E7BD-4E37-AB70-FA70FFC7C74A}" dt="2022-03-24T16:17:06.457" v="5610"/>
          <ac:grpSpMkLst>
            <pc:docMk/>
            <pc:sldMk cId="2495659529" sldId="817"/>
            <ac:grpSpMk id="272" creationId="{9E47E499-E644-4E18-9109-F082C667C2CF}"/>
          </ac:grpSpMkLst>
        </pc:grpChg>
        <pc:grpChg chg="add mod">
          <ac:chgData name="Thomas" userId="575d030b64f4584e" providerId="LiveId" clId="{71734FF0-E7BD-4E37-AB70-FA70FFC7C74A}" dt="2022-03-24T16:17:06.457" v="5610"/>
          <ac:grpSpMkLst>
            <pc:docMk/>
            <pc:sldMk cId="2495659529" sldId="817"/>
            <ac:grpSpMk id="276" creationId="{F42FE283-E759-46C0-AFDB-005152A8FA33}"/>
          </ac:grpSpMkLst>
        </pc:grpChg>
        <pc:grpChg chg="add mod">
          <ac:chgData name="Thomas" userId="575d030b64f4584e" providerId="LiveId" clId="{71734FF0-E7BD-4E37-AB70-FA70FFC7C74A}" dt="2022-03-24T16:17:06.457" v="5610"/>
          <ac:grpSpMkLst>
            <pc:docMk/>
            <pc:sldMk cId="2495659529" sldId="817"/>
            <ac:grpSpMk id="283" creationId="{9D43642C-3311-4F73-AC5D-625EABB009A3}"/>
          </ac:grpSpMkLst>
        </pc:grpChg>
        <pc:grpChg chg="add mod">
          <ac:chgData name="Thomas" userId="575d030b64f4584e" providerId="LiveId" clId="{71734FF0-E7BD-4E37-AB70-FA70FFC7C74A}" dt="2022-03-24T16:17:06.457" v="5610"/>
          <ac:grpSpMkLst>
            <pc:docMk/>
            <pc:sldMk cId="2495659529" sldId="817"/>
            <ac:grpSpMk id="289" creationId="{F3272D6C-D37F-428C-85C4-9E05A44526C4}"/>
          </ac:grpSpMkLst>
        </pc:grpChg>
        <pc:grpChg chg="add mod">
          <ac:chgData name="Thomas" userId="575d030b64f4584e" providerId="LiveId" clId="{71734FF0-E7BD-4E37-AB70-FA70FFC7C74A}" dt="2022-03-24T16:17:06.457" v="5610"/>
          <ac:grpSpMkLst>
            <pc:docMk/>
            <pc:sldMk cId="2495659529" sldId="817"/>
            <ac:grpSpMk id="294" creationId="{929D430F-428B-4FD3-9227-C9F3D726C06C}"/>
          </ac:grpSpMkLst>
        </pc:grpChg>
        <pc:grpChg chg="add mod">
          <ac:chgData name="Thomas" userId="575d030b64f4584e" providerId="LiveId" clId="{71734FF0-E7BD-4E37-AB70-FA70FFC7C74A}" dt="2022-03-24T16:17:06.457" v="5610"/>
          <ac:grpSpMkLst>
            <pc:docMk/>
            <pc:sldMk cId="2495659529" sldId="817"/>
            <ac:grpSpMk id="298" creationId="{E631C568-E5F2-4082-AB59-995516E75F2D}"/>
          </ac:grpSpMkLst>
        </pc:grpChg>
        <pc:grpChg chg="add mod">
          <ac:chgData name="Thomas" userId="575d030b64f4584e" providerId="LiveId" clId="{71734FF0-E7BD-4E37-AB70-FA70FFC7C74A}" dt="2022-03-24T16:17:06.457" v="5610"/>
          <ac:grpSpMkLst>
            <pc:docMk/>
            <pc:sldMk cId="2495659529" sldId="817"/>
            <ac:grpSpMk id="302" creationId="{DE6C5C66-0382-4D3B-9201-4B42ECF5F244}"/>
          </ac:grpSpMkLst>
        </pc:grpChg>
        <pc:grpChg chg="add mod">
          <ac:chgData name="Thomas" userId="575d030b64f4584e" providerId="LiveId" clId="{71734FF0-E7BD-4E37-AB70-FA70FFC7C74A}" dt="2022-03-24T16:17:06.457" v="5610"/>
          <ac:grpSpMkLst>
            <pc:docMk/>
            <pc:sldMk cId="2495659529" sldId="817"/>
            <ac:grpSpMk id="306" creationId="{B2114995-163E-49E6-8260-47DCBC5C1E3F}"/>
          </ac:grpSpMkLst>
        </pc:grpChg>
        <pc:grpChg chg="add mod">
          <ac:chgData name="Thomas" userId="575d030b64f4584e" providerId="LiveId" clId="{71734FF0-E7BD-4E37-AB70-FA70FFC7C74A}" dt="2022-03-24T16:17:06.457" v="5610"/>
          <ac:grpSpMkLst>
            <pc:docMk/>
            <pc:sldMk cId="2495659529" sldId="817"/>
            <ac:grpSpMk id="310" creationId="{B9AC91EB-552B-44FC-8594-0B46FADF43A3}"/>
          </ac:grpSpMkLst>
        </pc:grpChg>
        <pc:grpChg chg="add mod">
          <ac:chgData name="Thomas" userId="575d030b64f4584e" providerId="LiveId" clId="{71734FF0-E7BD-4E37-AB70-FA70FFC7C74A}" dt="2022-03-24T16:17:06.457" v="5610"/>
          <ac:grpSpMkLst>
            <pc:docMk/>
            <pc:sldMk cId="2495659529" sldId="817"/>
            <ac:grpSpMk id="313" creationId="{B216E837-5884-44AF-9DB5-10C9EAAE09C9}"/>
          </ac:grpSpMkLst>
        </pc:grpChg>
        <pc:grpChg chg="add mod">
          <ac:chgData name="Thomas" userId="575d030b64f4584e" providerId="LiveId" clId="{71734FF0-E7BD-4E37-AB70-FA70FFC7C74A}" dt="2022-03-24T16:17:06.457" v="5610"/>
          <ac:grpSpMkLst>
            <pc:docMk/>
            <pc:sldMk cId="2495659529" sldId="817"/>
            <ac:grpSpMk id="316" creationId="{46CC2A6A-184A-432D-A26E-2F1D3075E8E8}"/>
          </ac:grpSpMkLst>
        </pc:grpChg>
        <pc:grpChg chg="add mod">
          <ac:chgData name="Thomas" userId="575d030b64f4584e" providerId="LiveId" clId="{71734FF0-E7BD-4E37-AB70-FA70FFC7C74A}" dt="2022-03-24T16:17:06.457" v="5610"/>
          <ac:grpSpMkLst>
            <pc:docMk/>
            <pc:sldMk cId="2495659529" sldId="817"/>
            <ac:grpSpMk id="319" creationId="{E72D9A27-55B9-4EF9-9734-91ED6A379A83}"/>
          </ac:grpSpMkLst>
        </pc:grpChg>
        <pc:grpChg chg="add mod">
          <ac:chgData name="Thomas" userId="575d030b64f4584e" providerId="LiveId" clId="{71734FF0-E7BD-4E37-AB70-FA70FFC7C74A}" dt="2022-03-24T16:17:06.457" v="5610"/>
          <ac:grpSpMkLst>
            <pc:docMk/>
            <pc:sldMk cId="2495659529" sldId="817"/>
            <ac:grpSpMk id="323" creationId="{B6F0D905-9D8C-45B7-9A7B-58DBE2195C57}"/>
          </ac:grpSpMkLst>
        </pc:grpChg>
        <pc:grpChg chg="add mod">
          <ac:chgData name="Thomas" userId="575d030b64f4584e" providerId="LiveId" clId="{71734FF0-E7BD-4E37-AB70-FA70FFC7C74A}" dt="2022-03-24T16:17:06.457" v="5610"/>
          <ac:grpSpMkLst>
            <pc:docMk/>
            <pc:sldMk cId="2495659529" sldId="817"/>
            <ac:grpSpMk id="327" creationId="{70561205-805A-4E4E-89AD-EF4405096D2D}"/>
          </ac:grpSpMkLst>
        </pc:grpChg>
        <pc:grpChg chg="add mod">
          <ac:chgData name="Thomas" userId="575d030b64f4584e" providerId="LiveId" clId="{71734FF0-E7BD-4E37-AB70-FA70FFC7C74A}" dt="2022-03-24T16:17:06.457" v="5610"/>
          <ac:grpSpMkLst>
            <pc:docMk/>
            <pc:sldMk cId="2495659529" sldId="817"/>
            <ac:grpSpMk id="331" creationId="{81C4E682-4C0A-4A08-B238-B9C9C32D3EDC}"/>
          </ac:grpSpMkLst>
        </pc:grpChg>
        <pc:grpChg chg="add mod">
          <ac:chgData name="Thomas" userId="575d030b64f4584e" providerId="LiveId" clId="{71734FF0-E7BD-4E37-AB70-FA70FFC7C74A}" dt="2022-03-24T16:17:06.457" v="5610"/>
          <ac:grpSpMkLst>
            <pc:docMk/>
            <pc:sldMk cId="2495659529" sldId="817"/>
            <ac:grpSpMk id="335" creationId="{B5399C68-35A4-44FB-9356-AA21F04CF9E6}"/>
          </ac:grpSpMkLst>
        </pc:grpChg>
        <pc:grpChg chg="add mod">
          <ac:chgData name="Thomas" userId="575d030b64f4584e" providerId="LiveId" clId="{71734FF0-E7BD-4E37-AB70-FA70FFC7C74A}" dt="2022-03-24T16:17:06.457" v="5610"/>
          <ac:grpSpMkLst>
            <pc:docMk/>
            <pc:sldMk cId="2495659529" sldId="817"/>
            <ac:grpSpMk id="339" creationId="{B6DC75AB-0B58-4F8F-851F-08DEDB81120C}"/>
          </ac:grpSpMkLst>
        </pc:grpChg>
        <pc:grpChg chg="add mod">
          <ac:chgData name="Thomas" userId="575d030b64f4584e" providerId="LiveId" clId="{71734FF0-E7BD-4E37-AB70-FA70FFC7C74A}" dt="2022-03-24T16:17:06.457" v="5610"/>
          <ac:grpSpMkLst>
            <pc:docMk/>
            <pc:sldMk cId="2495659529" sldId="817"/>
            <ac:grpSpMk id="343" creationId="{2EE03648-0686-4C0A-9719-B2DC9F6BA1DE}"/>
          </ac:grpSpMkLst>
        </pc:grpChg>
        <pc:grpChg chg="add mod">
          <ac:chgData name="Thomas" userId="575d030b64f4584e" providerId="LiveId" clId="{71734FF0-E7BD-4E37-AB70-FA70FFC7C74A}" dt="2022-03-24T16:17:06.457" v="5610"/>
          <ac:grpSpMkLst>
            <pc:docMk/>
            <pc:sldMk cId="2495659529" sldId="817"/>
            <ac:grpSpMk id="346" creationId="{52F1CD40-9F15-41C9-90BD-8ACF59E71164}"/>
          </ac:grpSpMkLst>
        </pc:grpChg>
        <pc:grpChg chg="add mod">
          <ac:chgData name="Thomas" userId="575d030b64f4584e" providerId="LiveId" clId="{71734FF0-E7BD-4E37-AB70-FA70FFC7C74A}" dt="2022-03-24T16:17:06.457" v="5610"/>
          <ac:grpSpMkLst>
            <pc:docMk/>
            <pc:sldMk cId="2495659529" sldId="817"/>
            <ac:grpSpMk id="350" creationId="{F78D0B1D-D7E9-4B4B-B07B-48526E18A15E}"/>
          </ac:grpSpMkLst>
        </pc:grpChg>
        <pc:grpChg chg="add mod">
          <ac:chgData name="Thomas" userId="575d030b64f4584e" providerId="LiveId" clId="{71734FF0-E7BD-4E37-AB70-FA70FFC7C74A}" dt="2022-03-24T16:17:06.457" v="5610"/>
          <ac:grpSpMkLst>
            <pc:docMk/>
            <pc:sldMk cId="2495659529" sldId="817"/>
            <ac:grpSpMk id="359" creationId="{B558ED0A-686F-47C5-B209-D93A80AEDB9B}"/>
          </ac:grpSpMkLst>
        </pc:grpChg>
        <pc:grpChg chg="add mod">
          <ac:chgData name="Thomas" userId="575d030b64f4584e" providerId="LiveId" clId="{71734FF0-E7BD-4E37-AB70-FA70FFC7C74A}" dt="2022-03-24T16:17:06.457" v="5610"/>
          <ac:grpSpMkLst>
            <pc:docMk/>
            <pc:sldMk cId="2495659529" sldId="817"/>
            <ac:grpSpMk id="362" creationId="{70B25531-48C1-498F-B451-743519E5273E}"/>
          </ac:grpSpMkLst>
        </pc:grpChg>
        <pc:grpChg chg="add mod">
          <ac:chgData name="Thomas" userId="575d030b64f4584e" providerId="LiveId" clId="{71734FF0-E7BD-4E37-AB70-FA70FFC7C74A}" dt="2022-03-24T16:17:06.457" v="5610"/>
          <ac:grpSpMkLst>
            <pc:docMk/>
            <pc:sldMk cId="2495659529" sldId="817"/>
            <ac:grpSpMk id="365" creationId="{6F6DD790-E809-47D0-82C5-6465AF6F6A02}"/>
          </ac:grpSpMkLst>
        </pc:grpChg>
        <pc:grpChg chg="add mod">
          <ac:chgData name="Thomas" userId="575d030b64f4584e" providerId="LiveId" clId="{71734FF0-E7BD-4E37-AB70-FA70FFC7C74A}" dt="2022-03-24T16:17:06.457" v="5610"/>
          <ac:grpSpMkLst>
            <pc:docMk/>
            <pc:sldMk cId="2495659529" sldId="817"/>
            <ac:grpSpMk id="368" creationId="{E64DF42E-D27F-4D20-B991-5A465C03460B}"/>
          </ac:grpSpMkLst>
        </pc:grpChg>
        <pc:grpChg chg="add mod">
          <ac:chgData name="Thomas" userId="575d030b64f4584e" providerId="LiveId" clId="{71734FF0-E7BD-4E37-AB70-FA70FFC7C74A}" dt="2022-03-24T16:17:06.457" v="5610"/>
          <ac:grpSpMkLst>
            <pc:docMk/>
            <pc:sldMk cId="2495659529" sldId="817"/>
            <ac:grpSpMk id="373" creationId="{A0CDF0EC-14C8-4FD0-8514-A65B403DE54F}"/>
          </ac:grpSpMkLst>
        </pc:grpChg>
        <pc:grpChg chg="add mod">
          <ac:chgData name="Thomas" userId="575d030b64f4584e" providerId="LiveId" clId="{71734FF0-E7BD-4E37-AB70-FA70FFC7C74A}" dt="2022-03-24T16:17:06.457" v="5610"/>
          <ac:grpSpMkLst>
            <pc:docMk/>
            <pc:sldMk cId="2495659529" sldId="817"/>
            <ac:grpSpMk id="377" creationId="{949AA3EA-0B76-44EC-A335-C9442B3D4DAB}"/>
          </ac:grpSpMkLst>
        </pc:grpChg>
        <pc:grpChg chg="add mod">
          <ac:chgData name="Thomas" userId="575d030b64f4584e" providerId="LiveId" clId="{71734FF0-E7BD-4E37-AB70-FA70FFC7C74A}" dt="2022-03-24T16:17:06.457" v="5610"/>
          <ac:grpSpMkLst>
            <pc:docMk/>
            <pc:sldMk cId="2495659529" sldId="817"/>
            <ac:grpSpMk id="381" creationId="{6B947C11-2AAB-48D4-B172-2567337890C1}"/>
          </ac:grpSpMkLst>
        </pc:grpChg>
        <pc:grpChg chg="add mod">
          <ac:chgData name="Thomas" userId="575d030b64f4584e" providerId="LiveId" clId="{71734FF0-E7BD-4E37-AB70-FA70FFC7C74A}" dt="2022-03-24T16:17:06.457" v="5610"/>
          <ac:grpSpMkLst>
            <pc:docMk/>
            <pc:sldMk cId="2495659529" sldId="817"/>
            <ac:grpSpMk id="385" creationId="{5A2F7D0D-3342-4F43-8D6D-6CB55A51BBDE}"/>
          </ac:grpSpMkLst>
        </pc:grpChg>
        <pc:grpChg chg="add mod">
          <ac:chgData name="Thomas" userId="575d030b64f4584e" providerId="LiveId" clId="{71734FF0-E7BD-4E37-AB70-FA70FFC7C74A}" dt="2022-03-24T16:17:06.457" v="5610"/>
          <ac:grpSpMkLst>
            <pc:docMk/>
            <pc:sldMk cId="2495659529" sldId="817"/>
            <ac:grpSpMk id="388" creationId="{11F2E3F2-8226-4D76-A89A-211C00E751CD}"/>
          </ac:grpSpMkLst>
        </pc:grpChg>
        <pc:grpChg chg="add mod">
          <ac:chgData name="Thomas" userId="575d030b64f4584e" providerId="LiveId" clId="{71734FF0-E7BD-4E37-AB70-FA70FFC7C74A}" dt="2022-03-24T16:17:06.457" v="5610"/>
          <ac:grpSpMkLst>
            <pc:docMk/>
            <pc:sldMk cId="2495659529" sldId="817"/>
            <ac:grpSpMk id="391" creationId="{EFBC59B4-1AF4-484A-9137-2AA856740347}"/>
          </ac:grpSpMkLst>
        </pc:grpChg>
        <pc:grpChg chg="add mod">
          <ac:chgData name="Thomas" userId="575d030b64f4584e" providerId="LiveId" clId="{71734FF0-E7BD-4E37-AB70-FA70FFC7C74A}" dt="2022-03-24T16:17:06.457" v="5610"/>
          <ac:grpSpMkLst>
            <pc:docMk/>
            <pc:sldMk cId="2495659529" sldId="817"/>
            <ac:grpSpMk id="394" creationId="{A7242B30-1A34-48E3-AAA0-5E568149E5DB}"/>
          </ac:grpSpMkLst>
        </pc:grpChg>
        <pc:grpChg chg="add mod">
          <ac:chgData name="Thomas" userId="575d030b64f4584e" providerId="LiveId" clId="{71734FF0-E7BD-4E37-AB70-FA70FFC7C74A}" dt="2022-03-24T16:17:06.457" v="5610"/>
          <ac:grpSpMkLst>
            <pc:docMk/>
            <pc:sldMk cId="2495659529" sldId="817"/>
            <ac:grpSpMk id="398" creationId="{B74B68C8-2012-4D55-BE96-A4EBE20B79F7}"/>
          </ac:grpSpMkLst>
        </pc:grpChg>
        <pc:grpChg chg="add mod">
          <ac:chgData name="Thomas" userId="575d030b64f4584e" providerId="LiveId" clId="{71734FF0-E7BD-4E37-AB70-FA70FFC7C74A}" dt="2022-03-24T16:17:06.457" v="5610"/>
          <ac:grpSpMkLst>
            <pc:docMk/>
            <pc:sldMk cId="2495659529" sldId="817"/>
            <ac:grpSpMk id="402" creationId="{412E8414-FD39-4B29-8368-D478482423BC}"/>
          </ac:grpSpMkLst>
        </pc:grpChg>
        <pc:grpChg chg="add mod">
          <ac:chgData name="Thomas" userId="575d030b64f4584e" providerId="LiveId" clId="{71734FF0-E7BD-4E37-AB70-FA70FFC7C74A}" dt="2022-03-24T16:17:06.457" v="5610"/>
          <ac:grpSpMkLst>
            <pc:docMk/>
            <pc:sldMk cId="2495659529" sldId="817"/>
            <ac:grpSpMk id="406" creationId="{0B09C11B-8439-4A19-8F13-49D6A1C3A461}"/>
          </ac:grpSpMkLst>
        </pc:grpChg>
        <pc:grpChg chg="add mod">
          <ac:chgData name="Thomas" userId="575d030b64f4584e" providerId="LiveId" clId="{71734FF0-E7BD-4E37-AB70-FA70FFC7C74A}" dt="2022-03-24T16:17:06.457" v="5610"/>
          <ac:grpSpMkLst>
            <pc:docMk/>
            <pc:sldMk cId="2495659529" sldId="817"/>
            <ac:grpSpMk id="410" creationId="{E90F25A7-71F2-4C5C-84E5-4E036CD466C2}"/>
          </ac:grpSpMkLst>
        </pc:grpChg>
        <pc:grpChg chg="add mod">
          <ac:chgData name="Thomas" userId="575d030b64f4584e" providerId="LiveId" clId="{71734FF0-E7BD-4E37-AB70-FA70FFC7C74A}" dt="2022-03-24T16:17:06.457" v="5610"/>
          <ac:grpSpMkLst>
            <pc:docMk/>
            <pc:sldMk cId="2495659529" sldId="817"/>
            <ac:grpSpMk id="413" creationId="{712C309C-FDC1-42AF-98A5-9BDA2E4D31F1}"/>
          </ac:grpSpMkLst>
        </pc:grpChg>
        <pc:grpChg chg="add mod">
          <ac:chgData name="Thomas" userId="575d030b64f4584e" providerId="LiveId" clId="{71734FF0-E7BD-4E37-AB70-FA70FFC7C74A}" dt="2022-03-24T16:17:06.457" v="5610"/>
          <ac:grpSpMkLst>
            <pc:docMk/>
            <pc:sldMk cId="2495659529" sldId="817"/>
            <ac:grpSpMk id="416" creationId="{8F6F5B86-6ACC-4FE5-92AB-19B57E3EF404}"/>
          </ac:grpSpMkLst>
        </pc:grpChg>
        <pc:grpChg chg="add mod">
          <ac:chgData name="Thomas" userId="575d030b64f4584e" providerId="LiveId" clId="{71734FF0-E7BD-4E37-AB70-FA70FFC7C74A}" dt="2022-03-24T16:17:06.457" v="5610"/>
          <ac:grpSpMkLst>
            <pc:docMk/>
            <pc:sldMk cId="2495659529" sldId="817"/>
            <ac:grpSpMk id="419" creationId="{78FF5D63-371B-41D5-A486-579F67FC2242}"/>
          </ac:grpSpMkLst>
        </pc:grpChg>
        <pc:grpChg chg="add mod">
          <ac:chgData name="Thomas" userId="575d030b64f4584e" providerId="LiveId" clId="{71734FF0-E7BD-4E37-AB70-FA70FFC7C74A}" dt="2022-03-24T16:17:06.457" v="5610"/>
          <ac:grpSpMkLst>
            <pc:docMk/>
            <pc:sldMk cId="2495659529" sldId="817"/>
            <ac:grpSpMk id="422" creationId="{2237BDBF-AAC9-4394-8A57-EA9E6E288E30}"/>
          </ac:grpSpMkLst>
        </pc:grpChg>
        <pc:grpChg chg="add mod">
          <ac:chgData name="Thomas" userId="575d030b64f4584e" providerId="LiveId" clId="{71734FF0-E7BD-4E37-AB70-FA70FFC7C74A}" dt="2022-03-24T16:17:06.457" v="5610"/>
          <ac:grpSpMkLst>
            <pc:docMk/>
            <pc:sldMk cId="2495659529" sldId="817"/>
            <ac:grpSpMk id="426" creationId="{07461D12-96B9-46A8-94E4-162A894796FC}"/>
          </ac:grpSpMkLst>
        </pc:grpChg>
        <pc:grpChg chg="add mod">
          <ac:chgData name="Thomas" userId="575d030b64f4584e" providerId="LiveId" clId="{71734FF0-E7BD-4E37-AB70-FA70FFC7C74A}" dt="2022-03-24T16:17:06.457" v="5610"/>
          <ac:grpSpMkLst>
            <pc:docMk/>
            <pc:sldMk cId="2495659529" sldId="817"/>
            <ac:grpSpMk id="430" creationId="{B282F308-7D5B-4999-9708-66D65BA8A278}"/>
          </ac:grpSpMkLst>
        </pc:grpChg>
        <pc:grpChg chg="add mod">
          <ac:chgData name="Thomas" userId="575d030b64f4584e" providerId="LiveId" clId="{71734FF0-E7BD-4E37-AB70-FA70FFC7C74A}" dt="2022-03-24T16:17:06.457" v="5610"/>
          <ac:grpSpMkLst>
            <pc:docMk/>
            <pc:sldMk cId="2495659529" sldId="817"/>
            <ac:grpSpMk id="434" creationId="{CE9B60C6-37DC-446F-A9F1-70F889E01EDE}"/>
          </ac:grpSpMkLst>
        </pc:grpChg>
        <pc:grpChg chg="add mod">
          <ac:chgData name="Thomas" userId="575d030b64f4584e" providerId="LiveId" clId="{71734FF0-E7BD-4E37-AB70-FA70FFC7C74A}" dt="2022-03-24T16:17:06.457" v="5610"/>
          <ac:grpSpMkLst>
            <pc:docMk/>
            <pc:sldMk cId="2495659529" sldId="817"/>
            <ac:grpSpMk id="438" creationId="{31166FC5-CB07-4504-8AB9-B0B223EAF8C0}"/>
          </ac:grpSpMkLst>
        </pc:grpChg>
        <pc:grpChg chg="add mod">
          <ac:chgData name="Thomas" userId="575d030b64f4584e" providerId="LiveId" clId="{71734FF0-E7BD-4E37-AB70-FA70FFC7C74A}" dt="2022-03-24T16:17:06.457" v="5610"/>
          <ac:grpSpMkLst>
            <pc:docMk/>
            <pc:sldMk cId="2495659529" sldId="817"/>
            <ac:grpSpMk id="441" creationId="{F4F11EA1-EEF3-442D-98F2-3AA46BEB04C2}"/>
          </ac:grpSpMkLst>
        </pc:grpChg>
        <pc:grpChg chg="add mod">
          <ac:chgData name="Thomas" userId="575d030b64f4584e" providerId="LiveId" clId="{71734FF0-E7BD-4E37-AB70-FA70FFC7C74A}" dt="2022-03-24T16:17:06.457" v="5610"/>
          <ac:grpSpMkLst>
            <pc:docMk/>
            <pc:sldMk cId="2495659529" sldId="817"/>
            <ac:grpSpMk id="444" creationId="{9FEECBE1-73DE-4647-B807-92050DB44123}"/>
          </ac:grpSpMkLst>
        </pc:grpChg>
        <pc:grpChg chg="add mod">
          <ac:chgData name="Thomas" userId="575d030b64f4584e" providerId="LiveId" clId="{71734FF0-E7BD-4E37-AB70-FA70FFC7C74A}" dt="2022-03-24T16:17:06.457" v="5610"/>
          <ac:grpSpMkLst>
            <pc:docMk/>
            <pc:sldMk cId="2495659529" sldId="817"/>
            <ac:grpSpMk id="447" creationId="{FB810472-4C98-448C-9A90-D7B3C2BEBA69}"/>
          </ac:grpSpMkLst>
        </pc:grpChg>
        <pc:grpChg chg="add mod">
          <ac:chgData name="Thomas" userId="575d030b64f4584e" providerId="LiveId" clId="{71734FF0-E7BD-4E37-AB70-FA70FFC7C74A}" dt="2022-03-24T16:17:06.457" v="5610"/>
          <ac:grpSpMkLst>
            <pc:docMk/>
            <pc:sldMk cId="2495659529" sldId="817"/>
            <ac:grpSpMk id="450" creationId="{91EF11B1-E147-411E-A4CA-B8330CAA5D4A}"/>
          </ac:grpSpMkLst>
        </pc:grpChg>
        <pc:grpChg chg="add mod">
          <ac:chgData name="Thomas" userId="575d030b64f4584e" providerId="LiveId" clId="{71734FF0-E7BD-4E37-AB70-FA70FFC7C74A}" dt="2022-03-24T16:17:06.457" v="5610"/>
          <ac:grpSpMkLst>
            <pc:docMk/>
            <pc:sldMk cId="2495659529" sldId="817"/>
            <ac:grpSpMk id="456" creationId="{AB7D7EF0-CD6A-4B9F-9B1F-C3FB1904F369}"/>
          </ac:grpSpMkLst>
        </pc:grpChg>
        <pc:grpChg chg="add mod">
          <ac:chgData name="Thomas" userId="575d030b64f4584e" providerId="LiveId" clId="{71734FF0-E7BD-4E37-AB70-FA70FFC7C74A}" dt="2022-03-24T16:17:06.457" v="5610"/>
          <ac:grpSpMkLst>
            <pc:docMk/>
            <pc:sldMk cId="2495659529" sldId="817"/>
            <ac:grpSpMk id="461" creationId="{31E9F242-7200-4A62-A418-24AFE23B82F5}"/>
          </ac:grpSpMkLst>
        </pc:grpChg>
        <pc:grpChg chg="add mod">
          <ac:chgData name="Thomas" userId="575d030b64f4584e" providerId="LiveId" clId="{71734FF0-E7BD-4E37-AB70-FA70FFC7C74A}" dt="2022-03-24T16:17:06.457" v="5610"/>
          <ac:grpSpMkLst>
            <pc:docMk/>
            <pc:sldMk cId="2495659529" sldId="817"/>
            <ac:grpSpMk id="464" creationId="{4EDBDAD9-C25C-415B-AB15-30D405191F91}"/>
          </ac:grpSpMkLst>
        </pc:grpChg>
        <pc:grpChg chg="add mod">
          <ac:chgData name="Thomas" userId="575d030b64f4584e" providerId="LiveId" clId="{71734FF0-E7BD-4E37-AB70-FA70FFC7C74A}" dt="2022-03-24T16:17:06.457" v="5610"/>
          <ac:grpSpMkLst>
            <pc:docMk/>
            <pc:sldMk cId="2495659529" sldId="817"/>
            <ac:grpSpMk id="467" creationId="{C32051C6-3D84-4C8E-B904-628A53717686}"/>
          </ac:grpSpMkLst>
        </pc:grpChg>
        <pc:grpChg chg="add mod">
          <ac:chgData name="Thomas" userId="575d030b64f4584e" providerId="LiveId" clId="{71734FF0-E7BD-4E37-AB70-FA70FFC7C74A}" dt="2022-03-24T16:17:06.457" v="5610"/>
          <ac:grpSpMkLst>
            <pc:docMk/>
            <pc:sldMk cId="2495659529" sldId="817"/>
            <ac:grpSpMk id="470" creationId="{F1A6F8FB-5998-45A6-B36E-3491333E5017}"/>
          </ac:grpSpMkLst>
        </pc:grpChg>
        <pc:grpChg chg="add mod">
          <ac:chgData name="Thomas" userId="575d030b64f4584e" providerId="LiveId" clId="{71734FF0-E7BD-4E37-AB70-FA70FFC7C74A}" dt="2022-03-24T16:17:06.457" v="5610"/>
          <ac:grpSpMkLst>
            <pc:docMk/>
            <pc:sldMk cId="2495659529" sldId="817"/>
            <ac:grpSpMk id="473" creationId="{E1498702-771F-4614-A8B6-539DCC344B04}"/>
          </ac:grpSpMkLst>
        </pc:grpChg>
        <pc:grpChg chg="add mod">
          <ac:chgData name="Thomas" userId="575d030b64f4584e" providerId="LiveId" clId="{71734FF0-E7BD-4E37-AB70-FA70FFC7C74A}" dt="2022-03-24T16:17:06.457" v="5610"/>
          <ac:grpSpMkLst>
            <pc:docMk/>
            <pc:sldMk cId="2495659529" sldId="817"/>
            <ac:grpSpMk id="477" creationId="{2EF45393-12D7-4DC7-AFBC-B945957C6201}"/>
          </ac:grpSpMkLst>
        </pc:grpChg>
        <pc:grpChg chg="add mod">
          <ac:chgData name="Thomas" userId="575d030b64f4584e" providerId="LiveId" clId="{71734FF0-E7BD-4E37-AB70-FA70FFC7C74A}" dt="2022-03-24T16:17:06.457" v="5610"/>
          <ac:grpSpMkLst>
            <pc:docMk/>
            <pc:sldMk cId="2495659529" sldId="817"/>
            <ac:grpSpMk id="480" creationId="{804162BB-4AFF-4140-A1D7-73A0F2917C72}"/>
          </ac:grpSpMkLst>
        </pc:grpChg>
        <pc:grpChg chg="add mod">
          <ac:chgData name="Thomas" userId="575d030b64f4584e" providerId="LiveId" clId="{71734FF0-E7BD-4E37-AB70-FA70FFC7C74A}" dt="2022-03-24T16:17:06.457" v="5610"/>
          <ac:grpSpMkLst>
            <pc:docMk/>
            <pc:sldMk cId="2495659529" sldId="817"/>
            <ac:grpSpMk id="483" creationId="{DF24391C-E1CE-4356-9010-2D57474D6422}"/>
          </ac:grpSpMkLst>
        </pc:grpChg>
        <pc:grpChg chg="add mod">
          <ac:chgData name="Thomas" userId="575d030b64f4584e" providerId="LiveId" clId="{71734FF0-E7BD-4E37-AB70-FA70FFC7C74A}" dt="2022-03-24T16:17:06.457" v="5610"/>
          <ac:grpSpMkLst>
            <pc:docMk/>
            <pc:sldMk cId="2495659529" sldId="817"/>
            <ac:grpSpMk id="486" creationId="{49865C30-198D-4FE7-B7F0-ED5A581699DA}"/>
          </ac:grpSpMkLst>
        </pc:grpChg>
        <pc:grpChg chg="add mod">
          <ac:chgData name="Thomas" userId="575d030b64f4584e" providerId="LiveId" clId="{71734FF0-E7BD-4E37-AB70-FA70FFC7C74A}" dt="2022-03-24T16:17:06.457" v="5610"/>
          <ac:grpSpMkLst>
            <pc:docMk/>
            <pc:sldMk cId="2495659529" sldId="817"/>
            <ac:grpSpMk id="491" creationId="{9C914501-A5DC-4862-AADB-593DF1D5098D}"/>
          </ac:grpSpMkLst>
        </pc:grpChg>
        <pc:grpChg chg="add mod">
          <ac:chgData name="Thomas" userId="575d030b64f4584e" providerId="LiveId" clId="{71734FF0-E7BD-4E37-AB70-FA70FFC7C74A}" dt="2022-03-24T16:17:06.457" v="5610"/>
          <ac:grpSpMkLst>
            <pc:docMk/>
            <pc:sldMk cId="2495659529" sldId="817"/>
            <ac:grpSpMk id="497" creationId="{6B893BF7-AC12-4DA9-A18D-8669CCEA3D2E}"/>
          </ac:grpSpMkLst>
        </pc:grpChg>
        <pc:grpChg chg="add mod">
          <ac:chgData name="Thomas" userId="575d030b64f4584e" providerId="LiveId" clId="{71734FF0-E7BD-4E37-AB70-FA70FFC7C74A}" dt="2022-03-24T16:17:06.457" v="5610"/>
          <ac:grpSpMkLst>
            <pc:docMk/>
            <pc:sldMk cId="2495659529" sldId="817"/>
            <ac:grpSpMk id="500" creationId="{5AF468B6-8F0F-4646-9A5F-D991ADE6240F}"/>
          </ac:grpSpMkLst>
        </pc:grpChg>
        <pc:grpChg chg="add mod">
          <ac:chgData name="Thomas" userId="575d030b64f4584e" providerId="LiveId" clId="{71734FF0-E7BD-4E37-AB70-FA70FFC7C74A}" dt="2022-03-24T16:17:06.457" v="5610"/>
          <ac:grpSpMkLst>
            <pc:docMk/>
            <pc:sldMk cId="2495659529" sldId="817"/>
            <ac:grpSpMk id="503" creationId="{47F6D273-3D17-4B06-BC1C-EA9B9A7CDEE7}"/>
          </ac:grpSpMkLst>
        </pc:grpChg>
        <pc:grpChg chg="add mod">
          <ac:chgData name="Thomas" userId="575d030b64f4584e" providerId="LiveId" clId="{71734FF0-E7BD-4E37-AB70-FA70FFC7C74A}" dt="2022-03-24T16:17:06.457" v="5610"/>
          <ac:grpSpMkLst>
            <pc:docMk/>
            <pc:sldMk cId="2495659529" sldId="817"/>
            <ac:grpSpMk id="508" creationId="{9977C8D4-3795-4EFE-8119-84DCA70D7ACC}"/>
          </ac:grpSpMkLst>
        </pc:grpChg>
        <pc:grpChg chg="add mod">
          <ac:chgData name="Thomas" userId="575d030b64f4584e" providerId="LiveId" clId="{71734FF0-E7BD-4E37-AB70-FA70FFC7C74A}" dt="2022-03-24T16:17:06.457" v="5610"/>
          <ac:grpSpMkLst>
            <pc:docMk/>
            <pc:sldMk cId="2495659529" sldId="817"/>
            <ac:grpSpMk id="511" creationId="{302BA71C-0981-4A55-86AC-B46B9B767568}"/>
          </ac:grpSpMkLst>
        </pc:grpChg>
        <pc:grpChg chg="add mod">
          <ac:chgData name="Thomas" userId="575d030b64f4584e" providerId="LiveId" clId="{71734FF0-E7BD-4E37-AB70-FA70FFC7C74A}" dt="2022-03-24T16:17:06.457" v="5610"/>
          <ac:grpSpMkLst>
            <pc:docMk/>
            <pc:sldMk cId="2495659529" sldId="817"/>
            <ac:grpSpMk id="514" creationId="{DD89D1F5-9775-4AAD-A35F-7519BE1C12C8}"/>
          </ac:grpSpMkLst>
        </pc:grpChg>
        <pc:grpChg chg="add mod">
          <ac:chgData name="Thomas" userId="575d030b64f4584e" providerId="LiveId" clId="{71734FF0-E7BD-4E37-AB70-FA70FFC7C74A}" dt="2022-03-24T16:17:06.457" v="5610"/>
          <ac:grpSpMkLst>
            <pc:docMk/>
            <pc:sldMk cId="2495659529" sldId="817"/>
            <ac:grpSpMk id="518" creationId="{686D6DB8-EA3D-4A05-860F-5936355821BC}"/>
          </ac:grpSpMkLst>
        </pc:grpChg>
        <pc:grpChg chg="add mod">
          <ac:chgData name="Thomas" userId="575d030b64f4584e" providerId="LiveId" clId="{71734FF0-E7BD-4E37-AB70-FA70FFC7C74A}" dt="2022-03-24T16:17:06.457" v="5610"/>
          <ac:grpSpMkLst>
            <pc:docMk/>
            <pc:sldMk cId="2495659529" sldId="817"/>
            <ac:grpSpMk id="521" creationId="{D6BC97FE-DAA5-46AD-8C27-176FFEA2DD39}"/>
          </ac:grpSpMkLst>
        </pc:grpChg>
        <pc:grpChg chg="add mod">
          <ac:chgData name="Thomas" userId="575d030b64f4584e" providerId="LiveId" clId="{71734FF0-E7BD-4E37-AB70-FA70FFC7C74A}" dt="2022-03-24T16:17:06.457" v="5610"/>
          <ac:grpSpMkLst>
            <pc:docMk/>
            <pc:sldMk cId="2495659529" sldId="817"/>
            <ac:grpSpMk id="524" creationId="{9FBC0CA2-76FC-4EDA-AB27-3C117290F8E2}"/>
          </ac:grpSpMkLst>
        </pc:grpChg>
        <pc:grpChg chg="add mod">
          <ac:chgData name="Thomas" userId="575d030b64f4584e" providerId="LiveId" clId="{71734FF0-E7BD-4E37-AB70-FA70FFC7C74A}" dt="2022-03-24T16:17:06.457" v="5610"/>
          <ac:grpSpMkLst>
            <pc:docMk/>
            <pc:sldMk cId="2495659529" sldId="817"/>
            <ac:grpSpMk id="527" creationId="{B8658E26-010B-4816-A89F-D96B42F9B4F1}"/>
          </ac:grpSpMkLst>
        </pc:grpChg>
        <pc:grpChg chg="add mod">
          <ac:chgData name="Thomas" userId="575d030b64f4584e" providerId="LiveId" clId="{71734FF0-E7BD-4E37-AB70-FA70FFC7C74A}" dt="2022-03-24T16:17:06.457" v="5610"/>
          <ac:grpSpMkLst>
            <pc:docMk/>
            <pc:sldMk cId="2495659529" sldId="817"/>
            <ac:grpSpMk id="530" creationId="{A7145B97-7F1E-4133-B6B7-5EF666340DD4}"/>
          </ac:grpSpMkLst>
        </pc:grpChg>
        <pc:grpChg chg="add mod">
          <ac:chgData name="Thomas" userId="575d030b64f4584e" providerId="LiveId" clId="{71734FF0-E7BD-4E37-AB70-FA70FFC7C74A}" dt="2022-03-24T16:17:06.457" v="5610"/>
          <ac:grpSpMkLst>
            <pc:docMk/>
            <pc:sldMk cId="2495659529" sldId="817"/>
            <ac:grpSpMk id="534" creationId="{8052AD5A-A3ED-4D48-A537-715BC04FBDF1}"/>
          </ac:grpSpMkLst>
        </pc:grpChg>
        <pc:grpChg chg="add mod">
          <ac:chgData name="Thomas" userId="575d030b64f4584e" providerId="LiveId" clId="{71734FF0-E7BD-4E37-AB70-FA70FFC7C74A}" dt="2022-03-24T16:17:06.457" v="5610"/>
          <ac:grpSpMkLst>
            <pc:docMk/>
            <pc:sldMk cId="2495659529" sldId="817"/>
            <ac:grpSpMk id="537" creationId="{F5F8B427-01BB-49E1-99EC-F6B0A32179F0}"/>
          </ac:grpSpMkLst>
        </pc:grpChg>
        <pc:grpChg chg="add mod">
          <ac:chgData name="Thomas" userId="575d030b64f4584e" providerId="LiveId" clId="{71734FF0-E7BD-4E37-AB70-FA70FFC7C74A}" dt="2022-03-24T16:17:06.457" v="5610"/>
          <ac:grpSpMkLst>
            <pc:docMk/>
            <pc:sldMk cId="2495659529" sldId="817"/>
            <ac:grpSpMk id="540" creationId="{FC233806-37AF-4FF8-8DA7-FA76C7422E60}"/>
          </ac:grpSpMkLst>
        </pc:grpChg>
        <pc:grpChg chg="add mod">
          <ac:chgData name="Thomas" userId="575d030b64f4584e" providerId="LiveId" clId="{71734FF0-E7BD-4E37-AB70-FA70FFC7C74A}" dt="2022-03-24T16:17:06.457" v="5610"/>
          <ac:grpSpMkLst>
            <pc:docMk/>
            <pc:sldMk cId="2495659529" sldId="817"/>
            <ac:grpSpMk id="544" creationId="{35468E6C-F546-4FCB-84C9-4CE494FB4198}"/>
          </ac:grpSpMkLst>
        </pc:grpChg>
        <pc:grpChg chg="add mod">
          <ac:chgData name="Thomas" userId="575d030b64f4584e" providerId="LiveId" clId="{71734FF0-E7BD-4E37-AB70-FA70FFC7C74A}" dt="2022-03-24T16:17:06.457" v="5610"/>
          <ac:grpSpMkLst>
            <pc:docMk/>
            <pc:sldMk cId="2495659529" sldId="817"/>
            <ac:grpSpMk id="547" creationId="{481FB6E8-2CC8-4153-900E-AA092FF611AE}"/>
          </ac:grpSpMkLst>
        </pc:grpChg>
        <pc:grpChg chg="add mod">
          <ac:chgData name="Thomas" userId="575d030b64f4584e" providerId="LiveId" clId="{71734FF0-E7BD-4E37-AB70-FA70FFC7C74A}" dt="2022-03-24T16:17:06.457" v="5610"/>
          <ac:grpSpMkLst>
            <pc:docMk/>
            <pc:sldMk cId="2495659529" sldId="817"/>
            <ac:grpSpMk id="550" creationId="{1357A2C7-051A-4D20-95DE-1B5C56CFFD2D}"/>
          </ac:grpSpMkLst>
        </pc:grpChg>
        <pc:grpChg chg="add mod">
          <ac:chgData name="Thomas" userId="575d030b64f4584e" providerId="LiveId" clId="{71734FF0-E7BD-4E37-AB70-FA70FFC7C74A}" dt="2022-03-24T16:17:06.457" v="5610"/>
          <ac:grpSpMkLst>
            <pc:docMk/>
            <pc:sldMk cId="2495659529" sldId="817"/>
            <ac:grpSpMk id="555" creationId="{B5D4D6AE-D745-4F8C-9CD0-71281C3CCA1A}"/>
          </ac:grpSpMkLst>
        </pc:grpChg>
        <pc:grpChg chg="add mod">
          <ac:chgData name="Thomas" userId="575d030b64f4584e" providerId="LiveId" clId="{71734FF0-E7BD-4E37-AB70-FA70FFC7C74A}" dt="2022-03-24T16:17:06.457" v="5610"/>
          <ac:grpSpMkLst>
            <pc:docMk/>
            <pc:sldMk cId="2495659529" sldId="817"/>
            <ac:grpSpMk id="559" creationId="{4E0197E8-AA46-425E-B340-759B0CF5A234}"/>
          </ac:grpSpMkLst>
        </pc:grpChg>
        <pc:grpChg chg="add mod">
          <ac:chgData name="Thomas" userId="575d030b64f4584e" providerId="LiveId" clId="{71734FF0-E7BD-4E37-AB70-FA70FFC7C74A}" dt="2022-03-24T16:17:06.457" v="5610"/>
          <ac:grpSpMkLst>
            <pc:docMk/>
            <pc:sldMk cId="2495659529" sldId="817"/>
            <ac:grpSpMk id="566" creationId="{8D8F8E2E-0B6D-443E-B2A0-6CD0BDF81000}"/>
          </ac:grpSpMkLst>
        </pc:grpChg>
        <pc:grpChg chg="add mod">
          <ac:chgData name="Thomas" userId="575d030b64f4584e" providerId="LiveId" clId="{71734FF0-E7BD-4E37-AB70-FA70FFC7C74A}" dt="2022-03-24T16:17:06.457" v="5610"/>
          <ac:grpSpMkLst>
            <pc:docMk/>
            <pc:sldMk cId="2495659529" sldId="817"/>
            <ac:grpSpMk id="571" creationId="{B2AB9FFF-422A-4173-BBC9-A6784057A677}"/>
          </ac:grpSpMkLst>
        </pc:grpChg>
        <pc:grpChg chg="del">
          <ac:chgData name="Thomas" userId="575d030b64f4584e" providerId="LiveId" clId="{71734FF0-E7BD-4E37-AB70-FA70FFC7C74A}" dt="2022-03-24T16:17:05.947" v="5609" actId="478"/>
          <ac:grpSpMkLst>
            <pc:docMk/>
            <pc:sldMk cId="2495659529" sldId="817"/>
            <ac:grpSpMk id="575" creationId="{691A703B-D3CF-4AD4-A4CD-C9B12DA8A107}"/>
          </ac:grpSpMkLst>
        </pc:grpChg>
        <pc:grpChg chg="del">
          <ac:chgData name="Thomas" userId="575d030b64f4584e" providerId="LiveId" clId="{71734FF0-E7BD-4E37-AB70-FA70FFC7C74A}" dt="2022-03-24T16:17:05.947" v="5609" actId="478"/>
          <ac:grpSpMkLst>
            <pc:docMk/>
            <pc:sldMk cId="2495659529" sldId="817"/>
            <ac:grpSpMk id="579" creationId="{AFE171F3-9D25-4F35-82B1-A93A087A8FB2}"/>
          </ac:grpSpMkLst>
        </pc:grpChg>
        <pc:grpChg chg="del">
          <ac:chgData name="Thomas" userId="575d030b64f4584e" providerId="LiveId" clId="{71734FF0-E7BD-4E37-AB70-FA70FFC7C74A}" dt="2022-03-24T16:17:05.947" v="5609" actId="478"/>
          <ac:grpSpMkLst>
            <pc:docMk/>
            <pc:sldMk cId="2495659529" sldId="817"/>
            <ac:grpSpMk id="582" creationId="{C2F9AB72-0DEC-4F32-9C5A-0DCDF5F4BF31}"/>
          </ac:grpSpMkLst>
        </pc:grpChg>
        <pc:grpChg chg="del">
          <ac:chgData name="Thomas" userId="575d030b64f4584e" providerId="LiveId" clId="{71734FF0-E7BD-4E37-AB70-FA70FFC7C74A}" dt="2022-03-24T16:17:05.947" v="5609" actId="478"/>
          <ac:grpSpMkLst>
            <pc:docMk/>
            <pc:sldMk cId="2495659529" sldId="817"/>
            <ac:grpSpMk id="585" creationId="{530D2B51-583B-468C-B585-116621544588}"/>
          </ac:grpSpMkLst>
        </pc:grpChg>
        <pc:grpChg chg="del">
          <ac:chgData name="Thomas" userId="575d030b64f4584e" providerId="LiveId" clId="{71734FF0-E7BD-4E37-AB70-FA70FFC7C74A}" dt="2022-03-24T16:17:05.947" v="5609" actId="478"/>
          <ac:grpSpMkLst>
            <pc:docMk/>
            <pc:sldMk cId="2495659529" sldId="817"/>
            <ac:grpSpMk id="592" creationId="{14BA2F90-CE5B-499F-B021-2B95BC9C9ADA}"/>
          </ac:grpSpMkLst>
        </pc:grpChg>
        <pc:grpChg chg="del">
          <ac:chgData name="Thomas" userId="575d030b64f4584e" providerId="LiveId" clId="{71734FF0-E7BD-4E37-AB70-FA70FFC7C74A}" dt="2022-03-24T16:17:05.947" v="5609" actId="478"/>
          <ac:grpSpMkLst>
            <pc:docMk/>
            <pc:sldMk cId="2495659529" sldId="817"/>
            <ac:grpSpMk id="596" creationId="{B1DF5868-0C46-4E1E-8283-5F021D087810}"/>
          </ac:grpSpMkLst>
        </pc:grpChg>
        <pc:grpChg chg="del">
          <ac:chgData name="Thomas" userId="575d030b64f4584e" providerId="LiveId" clId="{71734FF0-E7BD-4E37-AB70-FA70FFC7C74A}" dt="2022-03-24T16:17:05.947" v="5609" actId="478"/>
          <ac:grpSpMkLst>
            <pc:docMk/>
            <pc:sldMk cId="2495659529" sldId="817"/>
            <ac:grpSpMk id="603" creationId="{E40211C1-D3AA-4300-83EB-9234BC5D9964}"/>
          </ac:grpSpMkLst>
        </pc:grpChg>
        <pc:grpChg chg="del">
          <ac:chgData name="Thomas" userId="575d030b64f4584e" providerId="LiveId" clId="{71734FF0-E7BD-4E37-AB70-FA70FFC7C74A}" dt="2022-03-24T16:17:05.947" v="5609" actId="478"/>
          <ac:grpSpMkLst>
            <pc:docMk/>
            <pc:sldMk cId="2495659529" sldId="817"/>
            <ac:grpSpMk id="607" creationId="{5CC41917-A012-4298-ADB6-4E821FAD265E}"/>
          </ac:grpSpMkLst>
        </pc:grpChg>
        <pc:grpChg chg="del">
          <ac:chgData name="Thomas" userId="575d030b64f4584e" providerId="LiveId" clId="{71734FF0-E7BD-4E37-AB70-FA70FFC7C74A}" dt="2022-03-24T16:17:05.947" v="5609" actId="478"/>
          <ac:grpSpMkLst>
            <pc:docMk/>
            <pc:sldMk cId="2495659529" sldId="817"/>
            <ac:grpSpMk id="611" creationId="{B076584A-993C-4C94-9019-DAF26CE6623D}"/>
          </ac:grpSpMkLst>
        </pc:grpChg>
        <pc:grpChg chg="del">
          <ac:chgData name="Thomas" userId="575d030b64f4584e" providerId="LiveId" clId="{71734FF0-E7BD-4E37-AB70-FA70FFC7C74A}" dt="2022-03-24T16:17:05.947" v="5609" actId="478"/>
          <ac:grpSpMkLst>
            <pc:docMk/>
            <pc:sldMk cId="2495659529" sldId="817"/>
            <ac:grpSpMk id="614" creationId="{93E4981D-8EE7-4B98-BB9C-6B6D9F1C70D1}"/>
          </ac:grpSpMkLst>
        </pc:grpChg>
        <pc:grpChg chg="del">
          <ac:chgData name="Thomas" userId="575d030b64f4584e" providerId="LiveId" clId="{71734FF0-E7BD-4E37-AB70-FA70FFC7C74A}" dt="2022-03-24T16:17:05.947" v="5609" actId="478"/>
          <ac:grpSpMkLst>
            <pc:docMk/>
            <pc:sldMk cId="2495659529" sldId="817"/>
            <ac:grpSpMk id="617" creationId="{DD2796CA-6637-446B-A2C3-FBAC28F448CD}"/>
          </ac:grpSpMkLst>
        </pc:grpChg>
        <pc:grpChg chg="del">
          <ac:chgData name="Thomas" userId="575d030b64f4584e" providerId="LiveId" clId="{71734FF0-E7BD-4E37-AB70-FA70FFC7C74A}" dt="2022-03-24T16:17:05.947" v="5609" actId="478"/>
          <ac:grpSpMkLst>
            <pc:docMk/>
            <pc:sldMk cId="2495659529" sldId="817"/>
            <ac:grpSpMk id="621" creationId="{547BCC55-FBBD-47A7-853B-98D9A11BA96A}"/>
          </ac:grpSpMkLst>
        </pc:grpChg>
        <pc:grpChg chg="del">
          <ac:chgData name="Thomas" userId="575d030b64f4584e" providerId="LiveId" clId="{71734FF0-E7BD-4E37-AB70-FA70FFC7C74A}" dt="2022-03-24T16:17:05.947" v="5609" actId="478"/>
          <ac:grpSpMkLst>
            <pc:docMk/>
            <pc:sldMk cId="2495659529" sldId="817"/>
            <ac:grpSpMk id="625" creationId="{70B829A5-19A1-427D-BC3A-E1A5C01977A5}"/>
          </ac:grpSpMkLst>
        </pc:grpChg>
        <pc:grpChg chg="del">
          <ac:chgData name="Thomas" userId="575d030b64f4584e" providerId="LiveId" clId="{71734FF0-E7BD-4E37-AB70-FA70FFC7C74A}" dt="2022-03-24T16:17:05.947" v="5609" actId="478"/>
          <ac:grpSpMkLst>
            <pc:docMk/>
            <pc:sldMk cId="2495659529" sldId="817"/>
            <ac:grpSpMk id="629" creationId="{962AD86E-E48C-4E1A-B216-6859BADC7F50}"/>
          </ac:grpSpMkLst>
        </pc:grpChg>
        <pc:grpChg chg="del">
          <ac:chgData name="Thomas" userId="575d030b64f4584e" providerId="LiveId" clId="{71734FF0-E7BD-4E37-AB70-FA70FFC7C74A}" dt="2022-03-24T16:17:05.947" v="5609" actId="478"/>
          <ac:grpSpMkLst>
            <pc:docMk/>
            <pc:sldMk cId="2495659529" sldId="817"/>
            <ac:grpSpMk id="633" creationId="{9F699003-3DAE-4B57-8B3D-49F658A4183C}"/>
          </ac:grpSpMkLst>
        </pc:grpChg>
        <pc:grpChg chg="del">
          <ac:chgData name="Thomas" userId="575d030b64f4584e" providerId="LiveId" clId="{71734FF0-E7BD-4E37-AB70-FA70FFC7C74A}" dt="2022-03-24T16:17:05.947" v="5609" actId="478"/>
          <ac:grpSpMkLst>
            <pc:docMk/>
            <pc:sldMk cId="2495659529" sldId="817"/>
            <ac:grpSpMk id="636" creationId="{F0BE992B-930B-4604-A69F-B0733C22944B}"/>
          </ac:grpSpMkLst>
        </pc:grpChg>
        <pc:grpChg chg="del">
          <ac:chgData name="Thomas" userId="575d030b64f4584e" providerId="LiveId" clId="{71734FF0-E7BD-4E37-AB70-FA70FFC7C74A}" dt="2022-03-24T16:17:05.947" v="5609" actId="478"/>
          <ac:grpSpMkLst>
            <pc:docMk/>
            <pc:sldMk cId="2495659529" sldId="817"/>
            <ac:grpSpMk id="641" creationId="{EDA74BBA-8ECE-4AA9-8DC1-69BF3AF70F59}"/>
          </ac:grpSpMkLst>
        </pc:grpChg>
        <pc:grpChg chg="del">
          <ac:chgData name="Thomas" userId="575d030b64f4584e" providerId="LiveId" clId="{71734FF0-E7BD-4E37-AB70-FA70FFC7C74A}" dt="2022-03-24T16:17:05.947" v="5609" actId="478"/>
          <ac:grpSpMkLst>
            <pc:docMk/>
            <pc:sldMk cId="2495659529" sldId="817"/>
            <ac:grpSpMk id="646" creationId="{7D3E24A6-B32A-4B5B-93A0-FA8F107C0B0A}"/>
          </ac:grpSpMkLst>
        </pc:grpChg>
        <pc:grpChg chg="del">
          <ac:chgData name="Thomas" userId="575d030b64f4584e" providerId="LiveId" clId="{71734FF0-E7BD-4E37-AB70-FA70FFC7C74A}" dt="2022-03-24T16:17:05.947" v="5609" actId="478"/>
          <ac:grpSpMkLst>
            <pc:docMk/>
            <pc:sldMk cId="2495659529" sldId="817"/>
            <ac:grpSpMk id="649" creationId="{317584E2-0F06-48A4-8CDD-46D722C99336}"/>
          </ac:grpSpMkLst>
        </pc:grpChg>
        <pc:grpChg chg="del">
          <ac:chgData name="Thomas" userId="575d030b64f4584e" providerId="LiveId" clId="{71734FF0-E7BD-4E37-AB70-FA70FFC7C74A}" dt="2022-03-24T16:17:05.947" v="5609" actId="478"/>
          <ac:grpSpMkLst>
            <pc:docMk/>
            <pc:sldMk cId="2495659529" sldId="817"/>
            <ac:grpSpMk id="652" creationId="{90531852-C868-4021-9527-09A5679F17AE}"/>
          </ac:grpSpMkLst>
        </pc:grpChg>
        <pc:grpChg chg="del">
          <ac:chgData name="Thomas" userId="575d030b64f4584e" providerId="LiveId" clId="{71734FF0-E7BD-4E37-AB70-FA70FFC7C74A}" dt="2022-03-24T16:17:05.947" v="5609" actId="478"/>
          <ac:grpSpMkLst>
            <pc:docMk/>
            <pc:sldMk cId="2495659529" sldId="817"/>
            <ac:grpSpMk id="655" creationId="{9AB08ED7-234E-4099-8984-B2BD0443A69D}"/>
          </ac:grpSpMkLst>
        </pc:grpChg>
        <pc:grpChg chg="del">
          <ac:chgData name="Thomas" userId="575d030b64f4584e" providerId="LiveId" clId="{71734FF0-E7BD-4E37-AB70-FA70FFC7C74A}" dt="2022-03-24T16:17:05.947" v="5609" actId="478"/>
          <ac:grpSpMkLst>
            <pc:docMk/>
            <pc:sldMk cId="2495659529" sldId="817"/>
            <ac:grpSpMk id="660" creationId="{748564BA-3C46-4C91-A0DB-8E45CB6629AA}"/>
          </ac:grpSpMkLst>
        </pc:grpChg>
        <pc:grpChg chg="del">
          <ac:chgData name="Thomas" userId="575d030b64f4584e" providerId="LiveId" clId="{71734FF0-E7BD-4E37-AB70-FA70FFC7C74A}" dt="2022-03-24T16:17:05.947" v="5609" actId="478"/>
          <ac:grpSpMkLst>
            <pc:docMk/>
            <pc:sldMk cId="2495659529" sldId="817"/>
            <ac:grpSpMk id="663" creationId="{1A27B776-3D9A-4115-A5E2-83961CBC0240}"/>
          </ac:grpSpMkLst>
        </pc:grpChg>
        <pc:grpChg chg="del">
          <ac:chgData name="Thomas" userId="575d030b64f4584e" providerId="LiveId" clId="{71734FF0-E7BD-4E37-AB70-FA70FFC7C74A}" dt="2022-03-24T16:17:05.947" v="5609" actId="478"/>
          <ac:grpSpMkLst>
            <pc:docMk/>
            <pc:sldMk cId="2495659529" sldId="817"/>
            <ac:grpSpMk id="667" creationId="{969C87C3-D56D-430B-98F8-BC6D21CF4208}"/>
          </ac:grpSpMkLst>
        </pc:grpChg>
        <pc:grpChg chg="del">
          <ac:chgData name="Thomas" userId="575d030b64f4584e" providerId="LiveId" clId="{71734FF0-E7BD-4E37-AB70-FA70FFC7C74A}" dt="2022-03-24T16:17:05.947" v="5609" actId="478"/>
          <ac:grpSpMkLst>
            <pc:docMk/>
            <pc:sldMk cId="2495659529" sldId="817"/>
            <ac:grpSpMk id="671" creationId="{0C4E111F-6CB1-4B48-A48E-8943D8357FAC}"/>
          </ac:grpSpMkLst>
        </pc:grpChg>
        <pc:grpChg chg="del">
          <ac:chgData name="Thomas" userId="575d030b64f4584e" providerId="LiveId" clId="{71734FF0-E7BD-4E37-AB70-FA70FFC7C74A}" dt="2022-03-24T16:17:05.947" v="5609" actId="478"/>
          <ac:grpSpMkLst>
            <pc:docMk/>
            <pc:sldMk cId="2495659529" sldId="817"/>
            <ac:grpSpMk id="675" creationId="{387ED019-079E-4CA1-85FC-39D95C7FFAC2}"/>
          </ac:grpSpMkLst>
        </pc:grpChg>
        <pc:grpChg chg="del">
          <ac:chgData name="Thomas" userId="575d030b64f4584e" providerId="LiveId" clId="{71734FF0-E7BD-4E37-AB70-FA70FFC7C74A}" dt="2022-03-24T16:17:05.947" v="5609" actId="478"/>
          <ac:grpSpMkLst>
            <pc:docMk/>
            <pc:sldMk cId="2495659529" sldId="817"/>
            <ac:grpSpMk id="678" creationId="{56B531CD-3812-49A3-A01D-F36733E10ADE}"/>
          </ac:grpSpMkLst>
        </pc:grpChg>
        <pc:grpChg chg="del">
          <ac:chgData name="Thomas" userId="575d030b64f4584e" providerId="LiveId" clId="{71734FF0-E7BD-4E37-AB70-FA70FFC7C74A}" dt="2022-03-24T16:17:05.947" v="5609" actId="478"/>
          <ac:grpSpMkLst>
            <pc:docMk/>
            <pc:sldMk cId="2495659529" sldId="817"/>
            <ac:grpSpMk id="681" creationId="{189FD2C9-CBBB-4478-A05B-4280C50A07D1}"/>
          </ac:grpSpMkLst>
        </pc:grpChg>
        <pc:grpChg chg="del">
          <ac:chgData name="Thomas" userId="575d030b64f4584e" providerId="LiveId" clId="{71734FF0-E7BD-4E37-AB70-FA70FFC7C74A}" dt="2022-03-24T16:17:05.947" v="5609" actId="478"/>
          <ac:grpSpMkLst>
            <pc:docMk/>
            <pc:sldMk cId="2495659529" sldId="817"/>
            <ac:grpSpMk id="685" creationId="{467E7BEA-519B-4077-9666-3E926D5DEE0D}"/>
          </ac:grpSpMkLst>
        </pc:grpChg>
        <pc:grpChg chg="del">
          <ac:chgData name="Thomas" userId="575d030b64f4584e" providerId="LiveId" clId="{71734FF0-E7BD-4E37-AB70-FA70FFC7C74A}" dt="2022-03-24T16:17:05.947" v="5609" actId="478"/>
          <ac:grpSpMkLst>
            <pc:docMk/>
            <pc:sldMk cId="2495659529" sldId="817"/>
            <ac:grpSpMk id="688" creationId="{9A2471A2-E1D4-48B0-8249-93B078B99486}"/>
          </ac:grpSpMkLst>
        </pc:grpChg>
        <pc:grpChg chg="del">
          <ac:chgData name="Thomas" userId="575d030b64f4584e" providerId="LiveId" clId="{71734FF0-E7BD-4E37-AB70-FA70FFC7C74A}" dt="2022-03-24T16:17:05.947" v="5609" actId="478"/>
          <ac:grpSpMkLst>
            <pc:docMk/>
            <pc:sldMk cId="2495659529" sldId="817"/>
            <ac:grpSpMk id="692" creationId="{C01475FF-72CD-4761-9AF1-5FD3415430D3}"/>
          </ac:grpSpMkLst>
        </pc:grpChg>
        <pc:grpChg chg="del">
          <ac:chgData name="Thomas" userId="575d030b64f4584e" providerId="LiveId" clId="{71734FF0-E7BD-4E37-AB70-FA70FFC7C74A}" dt="2022-03-24T16:17:05.947" v="5609" actId="478"/>
          <ac:grpSpMkLst>
            <pc:docMk/>
            <pc:sldMk cId="2495659529" sldId="817"/>
            <ac:grpSpMk id="696" creationId="{11179BD4-9369-4012-A8C3-A10B66B9E684}"/>
          </ac:grpSpMkLst>
        </pc:grpChg>
        <pc:grpChg chg="del">
          <ac:chgData name="Thomas" userId="575d030b64f4584e" providerId="LiveId" clId="{71734FF0-E7BD-4E37-AB70-FA70FFC7C74A}" dt="2022-03-24T16:17:05.947" v="5609" actId="478"/>
          <ac:grpSpMkLst>
            <pc:docMk/>
            <pc:sldMk cId="2495659529" sldId="817"/>
            <ac:grpSpMk id="700" creationId="{F1CAFED1-9379-4F55-853A-D8933006E614}"/>
          </ac:grpSpMkLst>
        </pc:grpChg>
        <pc:grpChg chg="del">
          <ac:chgData name="Thomas" userId="575d030b64f4584e" providerId="LiveId" clId="{71734FF0-E7BD-4E37-AB70-FA70FFC7C74A}" dt="2022-03-24T16:17:05.947" v="5609" actId="478"/>
          <ac:grpSpMkLst>
            <pc:docMk/>
            <pc:sldMk cId="2495659529" sldId="817"/>
            <ac:grpSpMk id="703" creationId="{C13F7B1C-F27D-4143-984F-32AB16A5F831}"/>
          </ac:grpSpMkLst>
        </pc:grpChg>
        <pc:grpChg chg="del">
          <ac:chgData name="Thomas" userId="575d030b64f4584e" providerId="LiveId" clId="{71734FF0-E7BD-4E37-AB70-FA70FFC7C74A}" dt="2022-03-24T16:17:05.947" v="5609" actId="478"/>
          <ac:grpSpMkLst>
            <pc:docMk/>
            <pc:sldMk cId="2495659529" sldId="817"/>
            <ac:grpSpMk id="707" creationId="{F3A19627-5304-40A8-B41C-8DCB8BE53FD4}"/>
          </ac:grpSpMkLst>
        </pc:grpChg>
        <pc:grpChg chg="del">
          <ac:chgData name="Thomas" userId="575d030b64f4584e" providerId="LiveId" clId="{71734FF0-E7BD-4E37-AB70-FA70FFC7C74A}" dt="2022-03-24T16:17:05.947" v="5609" actId="478"/>
          <ac:grpSpMkLst>
            <pc:docMk/>
            <pc:sldMk cId="2495659529" sldId="817"/>
            <ac:grpSpMk id="711" creationId="{A8657C10-7718-4ED7-B17A-F77C101809F7}"/>
          </ac:grpSpMkLst>
        </pc:grpChg>
        <pc:grpChg chg="del">
          <ac:chgData name="Thomas" userId="575d030b64f4584e" providerId="LiveId" clId="{71734FF0-E7BD-4E37-AB70-FA70FFC7C74A}" dt="2022-03-24T16:17:05.947" v="5609" actId="478"/>
          <ac:grpSpMkLst>
            <pc:docMk/>
            <pc:sldMk cId="2495659529" sldId="817"/>
            <ac:grpSpMk id="715" creationId="{7B8195BE-7222-4C94-B245-CB68E1C40298}"/>
          </ac:grpSpMkLst>
        </pc:grpChg>
        <pc:grpChg chg="del">
          <ac:chgData name="Thomas" userId="575d030b64f4584e" providerId="LiveId" clId="{71734FF0-E7BD-4E37-AB70-FA70FFC7C74A}" dt="2022-03-24T16:17:05.947" v="5609" actId="478"/>
          <ac:grpSpMkLst>
            <pc:docMk/>
            <pc:sldMk cId="2495659529" sldId="817"/>
            <ac:grpSpMk id="718" creationId="{A72ADEF0-9572-4974-B6CA-A15C7A38604A}"/>
          </ac:grpSpMkLst>
        </pc:grpChg>
        <pc:grpChg chg="del">
          <ac:chgData name="Thomas" userId="575d030b64f4584e" providerId="LiveId" clId="{71734FF0-E7BD-4E37-AB70-FA70FFC7C74A}" dt="2022-03-24T16:17:05.947" v="5609" actId="478"/>
          <ac:grpSpMkLst>
            <pc:docMk/>
            <pc:sldMk cId="2495659529" sldId="817"/>
            <ac:grpSpMk id="721" creationId="{3329F955-14C7-4DA6-B07C-9DA8E3B9F348}"/>
          </ac:grpSpMkLst>
        </pc:grpChg>
        <pc:grpChg chg="del">
          <ac:chgData name="Thomas" userId="575d030b64f4584e" providerId="LiveId" clId="{71734FF0-E7BD-4E37-AB70-FA70FFC7C74A}" dt="2022-03-24T16:17:05.947" v="5609" actId="478"/>
          <ac:grpSpMkLst>
            <pc:docMk/>
            <pc:sldMk cId="2495659529" sldId="817"/>
            <ac:grpSpMk id="726" creationId="{B992A43F-8B4E-4B20-B491-73351AD3B841}"/>
          </ac:grpSpMkLst>
        </pc:grpChg>
        <pc:grpChg chg="del">
          <ac:chgData name="Thomas" userId="575d030b64f4584e" providerId="LiveId" clId="{71734FF0-E7BD-4E37-AB70-FA70FFC7C74A}" dt="2022-03-24T16:17:05.947" v="5609" actId="478"/>
          <ac:grpSpMkLst>
            <pc:docMk/>
            <pc:sldMk cId="2495659529" sldId="817"/>
            <ac:grpSpMk id="729" creationId="{4605B11B-F2B4-4227-80AD-8111C57B7236}"/>
          </ac:grpSpMkLst>
        </pc:grpChg>
        <pc:grpChg chg="del">
          <ac:chgData name="Thomas" userId="575d030b64f4584e" providerId="LiveId" clId="{71734FF0-E7BD-4E37-AB70-FA70FFC7C74A}" dt="2022-03-24T16:17:05.947" v="5609" actId="478"/>
          <ac:grpSpMkLst>
            <pc:docMk/>
            <pc:sldMk cId="2495659529" sldId="817"/>
            <ac:grpSpMk id="732" creationId="{E747987F-C7F2-4D2B-933E-1BDD7F64EC6B}"/>
          </ac:grpSpMkLst>
        </pc:grpChg>
        <pc:grpChg chg="del">
          <ac:chgData name="Thomas" userId="575d030b64f4584e" providerId="LiveId" clId="{71734FF0-E7BD-4E37-AB70-FA70FFC7C74A}" dt="2022-03-24T16:17:05.947" v="5609" actId="478"/>
          <ac:grpSpMkLst>
            <pc:docMk/>
            <pc:sldMk cId="2495659529" sldId="817"/>
            <ac:grpSpMk id="735" creationId="{DA558CA4-E8D4-4BAF-B44C-3B5D2E478E18}"/>
          </ac:grpSpMkLst>
        </pc:grpChg>
        <pc:grpChg chg="del">
          <ac:chgData name="Thomas" userId="575d030b64f4584e" providerId="LiveId" clId="{71734FF0-E7BD-4E37-AB70-FA70FFC7C74A}" dt="2022-03-24T16:17:05.947" v="5609" actId="478"/>
          <ac:grpSpMkLst>
            <pc:docMk/>
            <pc:sldMk cId="2495659529" sldId="817"/>
            <ac:grpSpMk id="738" creationId="{20C38B44-3BA1-4D66-87C8-7ACC61FE9531}"/>
          </ac:grpSpMkLst>
        </pc:grpChg>
        <pc:grpChg chg="del">
          <ac:chgData name="Thomas" userId="575d030b64f4584e" providerId="LiveId" clId="{71734FF0-E7BD-4E37-AB70-FA70FFC7C74A}" dt="2022-03-24T16:17:05.947" v="5609" actId="478"/>
          <ac:grpSpMkLst>
            <pc:docMk/>
            <pc:sldMk cId="2495659529" sldId="817"/>
            <ac:grpSpMk id="742" creationId="{590296E9-60A1-483F-AE36-EE760DCF3884}"/>
          </ac:grpSpMkLst>
        </pc:grpChg>
        <pc:grpChg chg="del">
          <ac:chgData name="Thomas" userId="575d030b64f4584e" providerId="LiveId" clId="{71734FF0-E7BD-4E37-AB70-FA70FFC7C74A}" dt="2022-03-24T16:17:05.947" v="5609" actId="478"/>
          <ac:grpSpMkLst>
            <pc:docMk/>
            <pc:sldMk cId="2495659529" sldId="817"/>
            <ac:grpSpMk id="745" creationId="{12DE53B2-2485-4C0F-962B-BE35079CC167}"/>
          </ac:grpSpMkLst>
        </pc:grpChg>
        <pc:grpChg chg="del">
          <ac:chgData name="Thomas" userId="575d030b64f4584e" providerId="LiveId" clId="{71734FF0-E7BD-4E37-AB70-FA70FFC7C74A}" dt="2022-03-24T16:17:05.947" v="5609" actId="478"/>
          <ac:grpSpMkLst>
            <pc:docMk/>
            <pc:sldMk cId="2495659529" sldId="817"/>
            <ac:grpSpMk id="749" creationId="{BF1ED3DA-10EA-4E95-B8BB-2F7114ABD2E9}"/>
          </ac:grpSpMkLst>
        </pc:grpChg>
        <pc:grpChg chg="del">
          <ac:chgData name="Thomas" userId="575d030b64f4584e" providerId="LiveId" clId="{71734FF0-E7BD-4E37-AB70-FA70FFC7C74A}" dt="2022-03-24T16:17:05.947" v="5609" actId="478"/>
          <ac:grpSpMkLst>
            <pc:docMk/>
            <pc:sldMk cId="2495659529" sldId="817"/>
            <ac:grpSpMk id="752" creationId="{4E3EA632-D31C-45E2-864F-21DC95FE374F}"/>
          </ac:grpSpMkLst>
        </pc:grpChg>
        <pc:grpChg chg="del">
          <ac:chgData name="Thomas" userId="575d030b64f4584e" providerId="LiveId" clId="{71734FF0-E7BD-4E37-AB70-FA70FFC7C74A}" dt="2022-03-24T16:17:05.947" v="5609" actId="478"/>
          <ac:grpSpMkLst>
            <pc:docMk/>
            <pc:sldMk cId="2495659529" sldId="817"/>
            <ac:grpSpMk id="755" creationId="{18249CDE-BC84-49ED-89DD-18DA3B742D82}"/>
          </ac:grpSpMkLst>
        </pc:grpChg>
        <pc:grpChg chg="del">
          <ac:chgData name="Thomas" userId="575d030b64f4584e" providerId="LiveId" clId="{71734FF0-E7BD-4E37-AB70-FA70FFC7C74A}" dt="2022-03-24T16:17:05.947" v="5609" actId="478"/>
          <ac:grpSpMkLst>
            <pc:docMk/>
            <pc:sldMk cId="2495659529" sldId="817"/>
            <ac:grpSpMk id="759" creationId="{4D1FB9A3-93CD-40A0-BCE3-E4C8571B1988}"/>
          </ac:grpSpMkLst>
        </pc:grpChg>
        <pc:grpChg chg="del">
          <ac:chgData name="Thomas" userId="575d030b64f4584e" providerId="LiveId" clId="{71734FF0-E7BD-4E37-AB70-FA70FFC7C74A}" dt="2022-03-24T16:17:05.947" v="5609" actId="478"/>
          <ac:grpSpMkLst>
            <pc:docMk/>
            <pc:sldMk cId="2495659529" sldId="817"/>
            <ac:grpSpMk id="764" creationId="{74352151-0E0E-43C2-9272-DE06637A33EB}"/>
          </ac:grpSpMkLst>
        </pc:grpChg>
        <pc:grpChg chg="del">
          <ac:chgData name="Thomas" userId="575d030b64f4584e" providerId="LiveId" clId="{71734FF0-E7BD-4E37-AB70-FA70FFC7C74A}" dt="2022-03-24T16:17:05.947" v="5609" actId="478"/>
          <ac:grpSpMkLst>
            <pc:docMk/>
            <pc:sldMk cId="2495659529" sldId="817"/>
            <ac:grpSpMk id="769" creationId="{AE9AE339-D51E-48E8-B36E-0194C76A81F5}"/>
          </ac:grpSpMkLst>
        </pc:grpChg>
        <pc:grpChg chg="del">
          <ac:chgData name="Thomas" userId="575d030b64f4584e" providerId="LiveId" clId="{71734FF0-E7BD-4E37-AB70-FA70FFC7C74A}" dt="2022-03-24T16:17:05.947" v="5609" actId="478"/>
          <ac:grpSpMkLst>
            <pc:docMk/>
            <pc:sldMk cId="2495659529" sldId="817"/>
            <ac:grpSpMk id="772" creationId="{179CD0D9-261C-4AAB-9AC5-B3E6A4644E89}"/>
          </ac:grpSpMkLst>
        </pc:grpChg>
        <pc:grpChg chg="del">
          <ac:chgData name="Thomas" userId="575d030b64f4584e" providerId="LiveId" clId="{71734FF0-E7BD-4E37-AB70-FA70FFC7C74A}" dt="2022-03-24T16:17:05.947" v="5609" actId="478"/>
          <ac:grpSpMkLst>
            <pc:docMk/>
            <pc:sldMk cId="2495659529" sldId="817"/>
            <ac:grpSpMk id="775" creationId="{79847202-AF63-401B-862B-35FE1D548B6F}"/>
          </ac:grpSpMkLst>
        </pc:grpChg>
        <pc:grpChg chg="del">
          <ac:chgData name="Thomas" userId="575d030b64f4584e" providerId="LiveId" clId="{71734FF0-E7BD-4E37-AB70-FA70FFC7C74A}" dt="2022-03-24T16:17:05.947" v="5609" actId="478"/>
          <ac:grpSpMkLst>
            <pc:docMk/>
            <pc:sldMk cId="2495659529" sldId="817"/>
            <ac:grpSpMk id="780" creationId="{AA6BD1FF-2E63-4820-9E3A-BA8AD83FA1EF}"/>
          </ac:grpSpMkLst>
        </pc:grpChg>
        <pc:grpChg chg="del">
          <ac:chgData name="Thomas" userId="575d030b64f4584e" providerId="LiveId" clId="{71734FF0-E7BD-4E37-AB70-FA70FFC7C74A}" dt="2022-03-24T16:17:05.947" v="5609" actId="478"/>
          <ac:grpSpMkLst>
            <pc:docMk/>
            <pc:sldMk cId="2495659529" sldId="817"/>
            <ac:grpSpMk id="783" creationId="{42CCCE6A-CF06-4E8B-9961-BCCF30CD14FB}"/>
          </ac:grpSpMkLst>
        </pc:grpChg>
        <pc:grpChg chg="del">
          <ac:chgData name="Thomas" userId="575d030b64f4584e" providerId="LiveId" clId="{71734FF0-E7BD-4E37-AB70-FA70FFC7C74A}" dt="2022-03-24T16:17:05.947" v="5609" actId="478"/>
          <ac:grpSpMkLst>
            <pc:docMk/>
            <pc:sldMk cId="2495659529" sldId="817"/>
            <ac:grpSpMk id="787" creationId="{4EDFE89E-637E-48D9-9701-CB4F0A010EE2}"/>
          </ac:grpSpMkLst>
        </pc:grpChg>
        <pc:grpChg chg="del">
          <ac:chgData name="Thomas" userId="575d030b64f4584e" providerId="LiveId" clId="{71734FF0-E7BD-4E37-AB70-FA70FFC7C74A}" dt="2022-03-24T16:17:05.947" v="5609" actId="478"/>
          <ac:grpSpMkLst>
            <pc:docMk/>
            <pc:sldMk cId="2495659529" sldId="817"/>
            <ac:grpSpMk id="791" creationId="{9350D057-247E-494C-BBDC-DD8E468244A2}"/>
          </ac:grpSpMkLst>
        </pc:grpChg>
        <pc:grpChg chg="del">
          <ac:chgData name="Thomas" userId="575d030b64f4584e" providerId="LiveId" clId="{71734FF0-E7BD-4E37-AB70-FA70FFC7C74A}" dt="2022-03-24T16:17:05.947" v="5609" actId="478"/>
          <ac:grpSpMkLst>
            <pc:docMk/>
            <pc:sldMk cId="2495659529" sldId="817"/>
            <ac:grpSpMk id="795" creationId="{0B33BACE-477D-438F-AF7A-E90F84BDE874}"/>
          </ac:grpSpMkLst>
        </pc:grpChg>
        <pc:grpChg chg="del">
          <ac:chgData name="Thomas" userId="575d030b64f4584e" providerId="LiveId" clId="{71734FF0-E7BD-4E37-AB70-FA70FFC7C74A}" dt="2022-03-24T16:17:05.947" v="5609" actId="478"/>
          <ac:grpSpMkLst>
            <pc:docMk/>
            <pc:sldMk cId="2495659529" sldId="817"/>
            <ac:grpSpMk id="798" creationId="{78477DF6-9C8E-442B-BD9D-A834D5C79E35}"/>
          </ac:grpSpMkLst>
        </pc:grpChg>
        <pc:grpChg chg="del">
          <ac:chgData name="Thomas" userId="575d030b64f4584e" providerId="LiveId" clId="{71734FF0-E7BD-4E37-AB70-FA70FFC7C74A}" dt="2022-03-24T16:17:05.947" v="5609" actId="478"/>
          <ac:grpSpMkLst>
            <pc:docMk/>
            <pc:sldMk cId="2495659529" sldId="817"/>
            <ac:grpSpMk id="801" creationId="{7E0BC9E4-9CFB-4A0D-8836-EBBA69AE3F5C}"/>
          </ac:grpSpMkLst>
        </pc:grpChg>
        <pc:grpChg chg="del">
          <ac:chgData name="Thomas" userId="575d030b64f4584e" providerId="LiveId" clId="{71734FF0-E7BD-4E37-AB70-FA70FFC7C74A}" dt="2022-03-24T16:17:05.947" v="5609" actId="478"/>
          <ac:grpSpMkLst>
            <pc:docMk/>
            <pc:sldMk cId="2495659529" sldId="817"/>
            <ac:grpSpMk id="805" creationId="{2B59F4EF-D4DA-4FE0-BF2D-0ACA8F77A772}"/>
          </ac:grpSpMkLst>
        </pc:grpChg>
        <pc:grpChg chg="del">
          <ac:chgData name="Thomas" userId="575d030b64f4584e" providerId="LiveId" clId="{71734FF0-E7BD-4E37-AB70-FA70FFC7C74A}" dt="2022-03-24T16:17:05.947" v="5609" actId="478"/>
          <ac:grpSpMkLst>
            <pc:docMk/>
            <pc:sldMk cId="2495659529" sldId="817"/>
            <ac:grpSpMk id="808" creationId="{AD77944F-5EEA-442B-8EDF-32C99A1D4B15}"/>
          </ac:grpSpMkLst>
        </pc:grpChg>
        <pc:grpChg chg="del">
          <ac:chgData name="Thomas" userId="575d030b64f4584e" providerId="LiveId" clId="{71734FF0-E7BD-4E37-AB70-FA70FFC7C74A}" dt="2022-03-24T16:17:05.947" v="5609" actId="478"/>
          <ac:grpSpMkLst>
            <pc:docMk/>
            <pc:sldMk cId="2495659529" sldId="817"/>
            <ac:grpSpMk id="812" creationId="{1E6A5B99-3714-4D8A-9553-35F0561ED0FC}"/>
          </ac:grpSpMkLst>
        </pc:grpChg>
        <pc:grpChg chg="del">
          <ac:chgData name="Thomas" userId="575d030b64f4584e" providerId="LiveId" clId="{71734FF0-E7BD-4E37-AB70-FA70FFC7C74A}" dt="2022-03-24T16:17:05.947" v="5609" actId="478"/>
          <ac:grpSpMkLst>
            <pc:docMk/>
            <pc:sldMk cId="2495659529" sldId="817"/>
            <ac:grpSpMk id="816" creationId="{C4C90A31-1040-42B0-B889-3F8CA1F6F34C}"/>
          </ac:grpSpMkLst>
        </pc:grpChg>
        <pc:grpChg chg="del">
          <ac:chgData name="Thomas" userId="575d030b64f4584e" providerId="LiveId" clId="{71734FF0-E7BD-4E37-AB70-FA70FFC7C74A}" dt="2022-03-24T16:17:05.947" v="5609" actId="478"/>
          <ac:grpSpMkLst>
            <pc:docMk/>
            <pc:sldMk cId="2495659529" sldId="817"/>
            <ac:grpSpMk id="819" creationId="{F58F4CA0-5C08-493C-8BE9-2E42C5E39D21}"/>
          </ac:grpSpMkLst>
        </pc:grpChg>
        <pc:grpChg chg="del">
          <ac:chgData name="Thomas" userId="575d030b64f4584e" providerId="LiveId" clId="{71734FF0-E7BD-4E37-AB70-FA70FFC7C74A}" dt="2022-03-24T16:17:05.947" v="5609" actId="478"/>
          <ac:grpSpMkLst>
            <pc:docMk/>
            <pc:sldMk cId="2495659529" sldId="817"/>
            <ac:grpSpMk id="823" creationId="{310DCC78-D7BE-4B76-9617-69E0F5DD8D85}"/>
          </ac:grpSpMkLst>
        </pc:grpChg>
        <pc:grpChg chg="del">
          <ac:chgData name="Thomas" userId="575d030b64f4584e" providerId="LiveId" clId="{71734FF0-E7BD-4E37-AB70-FA70FFC7C74A}" dt="2022-03-24T16:17:05.947" v="5609" actId="478"/>
          <ac:grpSpMkLst>
            <pc:docMk/>
            <pc:sldMk cId="2495659529" sldId="817"/>
            <ac:grpSpMk id="826" creationId="{C1097F52-04E4-49C7-96B2-170BE4A0E2DA}"/>
          </ac:grpSpMkLst>
        </pc:grpChg>
        <pc:grpChg chg="del">
          <ac:chgData name="Thomas" userId="575d030b64f4584e" providerId="LiveId" clId="{71734FF0-E7BD-4E37-AB70-FA70FFC7C74A}" dt="2022-03-24T16:17:05.947" v="5609" actId="478"/>
          <ac:grpSpMkLst>
            <pc:docMk/>
            <pc:sldMk cId="2495659529" sldId="817"/>
            <ac:grpSpMk id="829" creationId="{CDCF25DA-3A5F-4663-9FAE-E2FA9AD98611}"/>
          </ac:grpSpMkLst>
        </pc:grpChg>
        <pc:grpChg chg="del">
          <ac:chgData name="Thomas" userId="575d030b64f4584e" providerId="LiveId" clId="{71734FF0-E7BD-4E37-AB70-FA70FFC7C74A}" dt="2022-03-24T16:17:05.947" v="5609" actId="478"/>
          <ac:grpSpMkLst>
            <pc:docMk/>
            <pc:sldMk cId="2495659529" sldId="817"/>
            <ac:grpSpMk id="833" creationId="{BDC3679E-F3F6-40DC-986F-EF7B897C864B}"/>
          </ac:grpSpMkLst>
        </pc:grpChg>
        <pc:grpChg chg="del">
          <ac:chgData name="Thomas" userId="575d030b64f4584e" providerId="LiveId" clId="{71734FF0-E7BD-4E37-AB70-FA70FFC7C74A}" dt="2022-03-24T16:17:05.947" v="5609" actId="478"/>
          <ac:grpSpMkLst>
            <pc:docMk/>
            <pc:sldMk cId="2495659529" sldId="817"/>
            <ac:grpSpMk id="837" creationId="{07E59E41-C19A-4B37-A6C7-BE6B67634E24}"/>
          </ac:grpSpMkLst>
        </pc:grpChg>
        <pc:grpChg chg="add mod">
          <ac:chgData name="Thomas" userId="575d030b64f4584e" providerId="LiveId" clId="{71734FF0-E7BD-4E37-AB70-FA70FFC7C74A}" dt="2022-03-24T16:17:06.457" v="5610"/>
          <ac:grpSpMkLst>
            <pc:docMk/>
            <pc:sldMk cId="2495659529" sldId="817"/>
            <ac:grpSpMk id="848" creationId="{DABC3DFA-41AE-43FB-B614-F1392723ABBD}"/>
          </ac:grpSpMkLst>
        </pc:grpChg>
        <pc:grpChg chg="add mod">
          <ac:chgData name="Thomas" userId="575d030b64f4584e" providerId="LiveId" clId="{71734FF0-E7BD-4E37-AB70-FA70FFC7C74A}" dt="2022-03-24T16:17:06.457" v="5610"/>
          <ac:grpSpMkLst>
            <pc:docMk/>
            <pc:sldMk cId="2495659529" sldId="817"/>
            <ac:grpSpMk id="858" creationId="{E1165368-C61A-4619-B4D6-169CC8325C3B}"/>
          </ac:grpSpMkLst>
        </pc:grpChg>
        <pc:grpChg chg="add mod">
          <ac:chgData name="Thomas" userId="575d030b64f4584e" providerId="LiveId" clId="{71734FF0-E7BD-4E37-AB70-FA70FFC7C74A}" dt="2022-03-24T16:17:06.457" v="5610"/>
          <ac:grpSpMkLst>
            <pc:docMk/>
            <pc:sldMk cId="2495659529" sldId="817"/>
            <ac:grpSpMk id="872" creationId="{B5D3E781-CAE9-4407-9DC5-8E831332A748}"/>
          </ac:grpSpMkLst>
        </pc:grpChg>
        <pc:grpChg chg="add mod">
          <ac:chgData name="Thomas" userId="575d030b64f4584e" providerId="LiveId" clId="{71734FF0-E7BD-4E37-AB70-FA70FFC7C74A}" dt="2022-03-24T16:17:06.457" v="5610"/>
          <ac:grpSpMkLst>
            <pc:docMk/>
            <pc:sldMk cId="2495659529" sldId="817"/>
            <ac:grpSpMk id="875" creationId="{F02BA1BA-91DA-4A80-8DAB-0328866DDA28}"/>
          </ac:grpSpMkLst>
        </pc:grpChg>
        <pc:grpChg chg="add mod">
          <ac:chgData name="Thomas" userId="575d030b64f4584e" providerId="LiveId" clId="{71734FF0-E7BD-4E37-AB70-FA70FFC7C74A}" dt="2022-03-24T16:17:06.457" v="5610"/>
          <ac:grpSpMkLst>
            <pc:docMk/>
            <pc:sldMk cId="2495659529" sldId="817"/>
            <ac:grpSpMk id="880" creationId="{02906871-80A5-472C-A374-31D6FDF871FF}"/>
          </ac:grpSpMkLst>
        </pc:grpChg>
        <pc:grpChg chg="add mod">
          <ac:chgData name="Thomas" userId="575d030b64f4584e" providerId="LiveId" clId="{71734FF0-E7BD-4E37-AB70-FA70FFC7C74A}" dt="2022-03-24T16:17:06.457" v="5610"/>
          <ac:grpSpMkLst>
            <pc:docMk/>
            <pc:sldMk cId="2495659529" sldId="817"/>
            <ac:grpSpMk id="884" creationId="{809E36A0-191A-4415-A6F7-14D0A4699631}"/>
          </ac:grpSpMkLst>
        </pc:grpChg>
      </pc:sldChg>
      <pc:sldChg chg="addSp delSp modSp add mod">
        <pc:chgData name="Thomas" userId="575d030b64f4584e" providerId="LiveId" clId="{71734FF0-E7BD-4E37-AB70-FA70FFC7C74A}" dt="2022-03-24T16:17:31.247" v="5627" actId="20577"/>
        <pc:sldMkLst>
          <pc:docMk/>
          <pc:sldMk cId="3378428827" sldId="818"/>
        </pc:sldMkLst>
        <pc:spChg chg="del">
          <ac:chgData name="Thomas" userId="575d030b64f4584e" providerId="LiveId" clId="{71734FF0-E7BD-4E37-AB70-FA70FFC7C74A}" dt="2022-03-24T16:17:25.274" v="5620" actId="478"/>
          <ac:spMkLst>
            <pc:docMk/>
            <pc:sldMk cId="3378428827" sldId="818"/>
            <ac:spMk id="271" creationId="{1CE2D864-2B8B-4E99-BF71-98D4B3BB2EDD}"/>
          </ac:spMkLst>
        </pc:spChg>
        <pc:spChg chg="del">
          <ac:chgData name="Thomas" userId="575d030b64f4584e" providerId="LiveId" clId="{71734FF0-E7BD-4E37-AB70-FA70FFC7C74A}" dt="2022-03-24T16:17:25.274" v="5620" actId="478"/>
          <ac:spMkLst>
            <pc:docMk/>
            <pc:sldMk cId="3378428827" sldId="818"/>
            <ac:spMk id="282" creationId="{010DDB5D-C566-49DF-B21D-764DE9F164D7}"/>
          </ac:spMkLst>
        </pc:spChg>
        <pc:spChg chg="del">
          <ac:chgData name="Thomas" userId="575d030b64f4584e" providerId="LiveId" clId="{71734FF0-E7BD-4E37-AB70-FA70FFC7C74A}" dt="2022-03-24T16:17:25.274" v="5620" actId="478"/>
          <ac:spMkLst>
            <pc:docMk/>
            <pc:sldMk cId="3378428827" sldId="818"/>
            <ac:spMk id="287" creationId="{7F81A036-D07A-4228-832A-E315F68FDCDD}"/>
          </ac:spMkLst>
        </pc:spChg>
        <pc:spChg chg="del">
          <ac:chgData name="Thomas" userId="575d030b64f4584e" providerId="LiveId" clId="{71734FF0-E7BD-4E37-AB70-FA70FFC7C74A}" dt="2022-03-24T16:17:25.274" v="5620" actId="478"/>
          <ac:spMkLst>
            <pc:docMk/>
            <pc:sldMk cId="3378428827" sldId="818"/>
            <ac:spMk id="288" creationId="{9B76D023-F53B-4DE9-AE91-6B3653D38481}"/>
          </ac:spMkLst>
        </pc:spChg>
        <pc:spChg chg="del">
          <ac:chgData name="Thomas" userId="575d030b64f4584e" providerId="LiveId" clId="{71734FF0-E7BD-4E37-AB70-FA70FFC7C74A}" dt="2022-03-24T16:17:25.274" v="5620" actId="478"/>
          <ac:spMkLst>
            <pc:docMk/>
            <pc:sldMk cId="3378428827" sldId="818"/>
            <ac:spMk id="293" creationId="{0A957E4C-FE75-40EC-AE5E-5042459E85DF}"/>
          </ac:spMkLst>
        </pc:spChg>
        <pc:spChg chg="del">
          <ac:chgData name="Thomas" userId="575d030b64f4584e" providerId="LiveId" clId="{71734FF0-E7BD-4E37-AB70-FA70FFC7C74A}" dt="2022-03-24T16:17:25.274" v="5620" actId="478"/>
          <ac:spMkLst>
            <pc:docMk/>
            <pc:sldMk cId="3378428827" sldId="818"/>
            <ac:spMk id="297" creationId="{C0273223-C957-464E-B121-2D393A975F06}"/>
          </ac:spMkLst>
        </pc:spChg>
        <pc:spChg chg="del">
          <ac:chgData name="Thomas" userId="575d030b64f4584e" providerId="LiveId" clId="{71734FF0-E7BD-4E37-AB70-FA70FFC7C74A}" dt="2022-03-24T16:17:25.274" v="5620" actId="478"/>
          <ac:spMkLst>
            <pc:docMk/>
            <pc:sldMk cId="3378428827" sldId="818"/>
            <ac:spMk id="342" creationId="{ABD79B68-3E70-4375-8F9B-69B9B244866F}"/>
          </ac:spMkLst>
        </pc:spChg>
        <pc:spChg chg="mod">
          <ac:chgData name="Thomas" userId="575d030b64f4584e" providerId="LiveId" clId="{71734FF0-E7BD-4E37-AB70-FA70FFC7C74A}" dt="2022-03-24T16:17:31.247" v="5627" actId="20577"/>
          <ac:spMkLst>
            <pc:docMk/>
            <pc:sldMk cId="3378428827" sldId="818"/>
            <ac:spMk id="371" creationId="{73E8D738-BF98-4720-B017-F9E87CB1647B}"/>
          </ac:spMkLst>
        </pc:spChg>
        <pc:spChg chg="del">
          <ac:chgData name="Thomas" userId="575d030b64f4584e" providerId="LiveId" clId="{71734FF0-E7BD-4E37-AB70-FA70FFC7C74A}" dt="2022-03-24T16:17:25.274" v="5620" actId="478"/>
          <ac:spMkLst>
            <pc:docMk/>
            <pc:sldMk cId="3378428827" sldId="818"/>
            <ac:spMk id="454" creationId="{CB3EF443-E180-4F41-B783-328B3D3E521D}"/>
          </ac:spMkLst>
        </pc:spChg>
        <pc:spChg chg="del">
          <ac:chgData name="Thomas" userId="575d030b64f4584e" providerId="LiveId" clId="{71734FF0-E7BD-4E37-AB70-FA70FFC7C74A}" dt="2022-03-24T16:17:25.274" v="5620" actId="478"/>
          <ac:spMkLst>
            <pc:docMk/>
            <pc:sldMk cId="3378428827" sldId="818"/>
            <ac:spMk id="455" creationId="{167D8706-84D8-4704-AA6E-6154C57582A9}"/>
          </ac:spMkLst>
        </pc:spChg>
        <pc:spChg chg="del">
          <ac:chgData name="Thomas" userId="575d030b64f4584e" providerId="LiveId" clId="{71734FF0-E7BD-4E37-AB70-FA70FFC7C74A}" dt="2022-03-24T16:17:25.274" v="5620" actId="478"/>
          <ac:spMkLst>
            <pc:docMk/>
            <pc:sldMk cId="3378428827" sldId="818"/>
            <ac:spMk id="490" creationId="{408A065D-57AF-4399-862D-28448250B6A5}"/>
          </ac:spMkLst>
        </pc:spChg>
        <pc:spChg chg="del">
          <ac:chgData name="Thomas" userId="575d030b64f4584e" providerId="LiveId" clId="{71734FF0-E7BD-4E37-AB70-FA70FFC7C74A}" dt="2022-03-24T16:17:25.274" v="5620" actId="478"/>
          <ac:spMkLst>
            <pc:docMk/>
            <pc:sldMk cId="3378428827" sldId="818"/>
            <ac:spMk id="496" creationId="{8B225F5D-0AFF-4032-AFAE-430294FCB000}"/>
          </ac:spMkLst>
        </pc:spChg>
        <pc:spChg chg="del">
          <ac:chgData name="Thomas" userId="575d030b64f4584e" providerId="LiveId" clId="{71734FF0-E7BD-4E37-AB70-FA70FFC7C74A}" dt="2022-03-24T16:17:25.274" v="5620" actId="478"/>
          <ac:spMkLst>
            <pc:docMk/>
            <pc:sldMk cId="3378428827" sldId="818"/>
            <ac:spMk id="558" creationId="{A9EF71C9-484C-4DD3-AF67-B799F5AEA55F}"/>
          </ac:spMkLst>
        </pc:spChg>
        <pc:spChg chg="del">
          <ac:chgData name="Thomas" userId="575d030b64f4584e" providerId="LiveId" clId="{71734FF0-E7BD-4E37-AB70-FA70FFC7C74A}" dt="2022-03-24T16:17:25.274" v="5620" actId="478"/>
          <ac:spMkLst>
            <pc:docMk/>
            <pc:sldMk cId="3378428827" sldId="818"/>
            <ac:spMk id="570" creationId="{E35CDB63-DC92-4C23-9A82-0973132244FB}"/>
          </ac:spMkLst>
        </pc:spChg>
        <pc:spChg chg="add mod">
          <ac:chgData name="Thomas" userId="575d030b64f4584e" providerId="LiveId" clId="{71734FF0-E7BD-4E37-AB70-FA70FFC7C74A}" dt="2022-03-24T16:17:29.155" v="5621"/>
          <ac:spMkLst>
            <pc:docMk/>
            <pc:sldMk cId="3378428827" sldId="818"/>
            <ac:spMk id="575" creationId="{1055EA36-056A-482E-802F-A5C240025EC1}"/>
          </ac:spMkLst>
        </pc:spChg>
        <pc:spChg chg="mod">
          <ac:chgData name="Thomas" userId="575d030b64f4584e" providerId="LiveId" clId="{71734FF0-E7BD-4E37-AB70-FA70FFC7C74A}" dt="2022-03-24T16:17:29.155" v="5621"/>
          <ac:spMkLst>
            <pc:docMk/>
            <pc:sldMk cId="3378428827" sldId="818"/>
            <ac:spMk id="577" creationId="{6FE97E38-561F-4189-A687-2897126B965D}"/>
          </ac:spMkLst>
        </pc:spChg>
        <pc:spChg chg="mod">
          <ac:chgData name="Thomas" userId="575d030b64f4584e" providerId="LiveId" clId="{71734FF0-E7BD-4E37-AB70-FA70FFC7C74A}" dt="2022-03-24T16:17:29.155" v="5621"/>
          <ac:spMkLst>
            <pc:docMk/>
            <pc:sldMk cId="3378428827" sldId="818"/>
            <ac:spMk id="578" creationId="{D7B1F1D7-3497-4649-8D6F-26D59A5BD4B6}"/>
          </ac:spMkLst>
        </pc:spChg>
        <pc:spChg chg="mod">
          <ac:chgData name="Thomas" userId="575d030b64f4584e" providerId="LiveId" clId="{71734FF0-E7BD-4E37-AB70-FA70FFC7C74A}" dt="2022-03-24T16:17:29.155" v="5621"/>
          <ac:spMkLst>
            <pc:docMk/>
            <pc:sldMk cId="3378428827" sldId="818"/>
            <ac:spMk id="579" creationId="{DB19FF47-4EA8-4351-841C-F2110E2F1F58}"/>
          </ac:spMkLst>
        </pc:spChg>
        <pc:spChg chg="mod">
          <ac:chgData name="Thomas" userId="575d030b64f4584e" providerId="LiveId" clId="{71734FF0-E7BD-4E37-AB70-FA70FFC7C74A}" dt="2022-03-24T16:17:29.155" v="5621"/>
          <ac:spMkLst>
            <pc:docMk/>
            <pc:sldMk cId="3378428827" sldId="818"/>
            <ac:spMk id="580" creationId="{D52E06DF-74AF-48A3-8DD0-C6B77E6226E2}"/>
          </ac:spMkLst>
        </pc:spChg>
        <pc:spChg chg="mod">
          <ac:chgData name="Thomas" userId="575d030b64f4584e" providerId="LiveId" clId="{71734FF0-E7BD-4E37-AB70-FA70FFC7C74A}" dt="2022-03-24T16:17:29.155" v="5621"/>
          <ac:spMkLst>
            <pc:docMk/>
            <pc:sldMk cId="3378428827" sldId="818"/>
            <ac:spMk id="582" creationId="{197567BD-8BBC-406F-896D-CE24779EF14C}"/>
          </ac:spMkLst>
        </pc:spChg>
        <pc:spChg chg="mod">
          <ac:chgData name="Thomas" userId="575d030b64f4584e" providerId="LiveId" clId="{71734FF0-E7BD-4E37-AB70-FA70FFC7C74A}" dt="2022-03-24T16:17:29.155" v="5621"/>
          <ac:spMkLst>
            <pc:docMk/>
            <pc:sldMk cId="3378428827" sldId="818"/>
            <ac:spMk id="583" creationId="{79AAC928-1415-432B-8593-5FBD1B32CBE0}"/>
          </ac:spMkLst>
        </pc:spChg>
        <pc:spChg chg="mod">
          <ac:chgData name="Thomas" userId="575d030b64f4584e" providerId="LiveId" clId="{71734FF0-E7BD-4E37-AB70-FA70FFC7C74A}" dt="2022-03-24T16:17:29.155" v="5621"/>
          <ac:spMkLst>
            <pc:docMk/>
            <pc:sldMk cId="3378428827" sldId="818"/>
            <ac:spMk id="585" creationId="{ED3CA378-7EBF-4AA0-84F5-61F9544B9B14}"/>
          </ac:spMkLst>
        </pc:spChg>
        <pc:spChg chg="mod">
          <ac:chgData name="Thomas" userId="575d030b64f4584e" providerId="LiveId" clId="{71734FF0-E7BD-4E37-AB70-FA70FFC7C74A}" dt="2022-03-24T16:17:29.155" v="5621"/>
          <ac:spMkLst>
            <pc:docMk/>
            <pc:sldMk cId="3378428827" sldId="818"/>
            <ac:spMk id="586" creationId="{9FB073D8-DE7F-4E3A-A0EE-D027528720C1}"/>
          </ac:spMkLst>
        </pc:spChg>
        <pc:spChg chg="mod">
          <ac:chgData name="Thomas" userId="575d030b64f4584e" providerId="LiveId" clId="{71734FF0-E7BD-4E37-AB70-FA70FFC7C74A}" dt="2022-03-24T16:17:29.155" v="5621"/>
          <ac:spMkLst>
            <pc:docMk/>
            <pc:sldMk cId="3378428827" sldId="818"/>
            <ac:spMk id="588" creationId="{3AD9D969-E45E-4AD4-B480-3C52A22E0CAF}"/>
          </ac:spMkLst>
        </pc:spChg>
        <pc:spChg chg="mod">
          <ac:chgData name="Thomas" userId="575d030b64f4584e" providerId="LiveId" clId="{71734FF0-E7BD-4E37-AB70-FA70FFC7C74A}" dt="2022-03-24T16:17:29.155" v="5621"/>
          <ac:spMkLst>
            <pc:docMk/>
            <pc:sldMk cId="3378428827" sldId="818"/>
            <ac:spMk id="589" creationId="{393449B0-06AE-43BC-9E48-88D6A436C55A}"/>
          </ac:spMkLst>
        </pc:spChg>
        <pc:spChg chg="mod">
          <ac:chgData name="Thomas" userId="575d030b64f4584e" providerId="LiveId" clId="{71734FF0-E7BD-4E37-AB70-FA70FFC7C74A}" dt="2022-03-24T16:17:29.155" v="5621"/>
          <ac:spMkLst>
            <pc:docMk/>
            <pc:sldMk cId="3378428827" sldId="818"/>
            <ac:spMk id="591" creationId="{430CB64E-C4AD-48F5-827D-A6E1060A8F02}"/>
          </ac:spMkLst>
        </pc:spChg>
        <pc:spChg chg="mod">
          <ac:chgData name="Thomas" userId="575d030b64f4584e" providerId="LiveId" clId="{71734FF0-E7BD-4E37-AB70-FA70FFC7C74A}" dt="2022-03-24T16:17:29.155" v="5621"/>
          <ac:spMkLst>
            <pc:docMk/>
            <pc:sldMk cId="3378428827" sldId="818"/>
            <ac:spMk id="592" creationId="{47B43C5B-BCF1-42F2-A288-C68594A02707}"/>
          </ac:spMkLst>
        </pc:spChg>
        <pc:spChg chg="mod">
          <ac:chgData name="Thomas" userId="575d030b64f4584e" providerId="LiveId" clId="{71734FF0-E7BD-4E37-AB70-FA70FFC7C74A}" dt="2022-03-24T16:17:29.155" v="5621"/>
          <ac:spMkLst>
            <pc:docMk/>
            <pc:sldMk cId="3378428827" sldId="818"/>
            <ac:spMk id="594" creationId="{018E9FCA-C944-4663-9860-1F94774FF2CC}"/>
          </ac:spMkLst>
        </pc:spChg>
        <pc:spChg chg="mod">
          <ac:chgData name="Thomas" userId="575d030b64f4584e" providerId="LiveId" clId="{71734FF0-E7BD-4E37-AB70-FA70FFC7C74A}" dt="2022-03-24T16:17:29.155" v="5621"/>
          <ac:spMkLst>
            <pc:docMk/>
            <pc:sldMk cId="3378428827" sldId="818"/>
            <ac:spMk id="595" creationId="{C992073B-AD03-4307-AE50-58D0443B39CF}"/>
          </ac:spMkLst>
        </pc:spChg>
        <pc:spChg chg="mod">
          <ac:chgData name="Thomas" userId="575d030b64f4584e" providerId="LiveId" clId="{71734FF0-E7BD-4E37-AB70-FA70FFC7C74A}" dt="2022-03-24T16:17:29.155" v="5621"/>
          <ac:spMkLst>
            <pc:docMk/>
            <pc:sldMk cId="3378428827" sldId="818"/>
            <ac:spMk id="596" creationId="{A412024F-0D0D-44C4-9C63-CE5063313494}"/>
          </ac:spMkLst>
        </pc:spChg>
        <pc:spChg chg="mod">
          <ac:chgData name="Thomas" userId="575d030b64f4584e" providerId="LiveId" clId="{71734FF0-E7BD-4E37-AB70-FA70FFC7C74A}" dt="2022-03-24T16:17:29.155" v="5621"/>
          <ac:spMkLst>
            <pc:docMk/>
            <pc:sldMk cId="3378428827" sldId="818"/>
            <ac:spMk id="597" creationId="{F146488C-6B07-4900-B73E-302CEEF7B5B4}"/>
          </ac:spMkLst>
        </pc:spChg>
        <pc:spChg chg="mod">
          <ac:chgData name="Thomas" userId="575d030b64f4584e" providerId="LiveId" clId="{71734FF0-E7BD-4E37-AB70-FA70FFC7C74A}" dt="2022-03-24T16:17:29.155" v="5621"/>
          <ac:spMkLst>
            <pc:docMk/>
            <pc:sldMk cId="3378428827" sldId="818"/>
            <ac:spMk id="598" creationId="{834BC431-5F6F-4E9B-984B-5D5604D87BFD}"/>
          </ac:spMkLst>
        </pc:spChg>
        <pc:spChg chg="add mod">
          <ac:chgData name="Thomas" userId="575d030b64f4584e" providerId="LiveId" clId="{71734FF0-E7BD-4E37-AB70-FA70FFC7C74A}" dt="2022-03-24T16:17:29.155" v="5621"/>
          <ac:spMkLst>
            <pc:docMk/>
            <pc:sldMk cId="3378428827" sldId="818"/>
            <ac:spMk id="599" creationId="{107BF41A-8451-4F5C-B882-98913FCA4EC8}"/>
          </ac:spMkLst>
        </pc:spChg>
        <pc:spChg chg="add mod">
          <ac:chgData name="Thomas" userId="575d030b64f4584e" providerId="LiveId" clId="{71734FF0-E7BD-4E37-AB70-FA70FFC7C74A}" dt="2022-03-24T16:17:29.155" v="5621"/>
          <ac:spMkLst>
            <pc:docMk/>
            <pc:sldMk cId="3378428827" sldId="818"/>
            <ac:spMk id="600" creationId="{CA7D9742-F33A-404F-B133-614995909691}"/>
          </ac:spMkLst>
        </pc:spChg>
        <pc:spChg chg="add mod">
          <ac:chgData name="Thomas" userId="575d030b64f4584e" providerId="LiveId" clId="{71734FF0-E7BD-4E37-AB70-FA70FFC7C74A}" dt="2022-03-24T16:17:29.155" v="5621"/>
          <ac:spMkLst>
            <pc:docMk/>
            <pc:sldMk cId="3378428827" sldId="818"/>
            <ac:spMk id="601" creationId="{11F3BAF5-1238-41C7-B90E-3E023DF004E3}"/>
          </ac:spMkLst>
        </pc:spChg>
        <pc:spChg chg="mod">
          <ac:chgData name="Thomas" userId="575d030b64f4584e" providerId="LiveId" clId="{71734FF0-E7BD-4E37-AB70-FA70FFC7C74A}" dt="2022-03-24T16:17:29.155" v="5621"/>
          <ac:spMkLst>
            <pc:docMk/>
            <pc:sldMk cId="3378428827" sldId="818"/>
            <ac:spMk id="603" creationId="{25E273B2-7929-4C0E-8C83-74191EF2E731}"/>
          </ac:spMkLst>
        </pc:spChg>
        <pc:spChg chg="mod">
          <ac:chgData name="Thomas" userId="575d030b64f4584e" providerId="LiveId" clId="{71734FF0-E7BD-4E37-AB70-FA70FFC7C74A}" dt="2022-03-24T16:17:29.155" v="5621"/>
          <ac:spMkLst>
            <pc:docMk/>
            <pc:sldMk cId="3378428827" sldId="818"/>
            <ac:spMk id="604" creationId="{D6A59FA8-4BFB-4F80-A0E1-B1ED1319729F}"/>
          </ac:spMkLst>
        </pc:spChg>
        <pc:spChg chg="mod">
          <ac:chgData name="Thomas" userId="575d030b64f4584e" providerId="LiveId" clId="{71734FF0-E7BD-4E37-AB70-FA70FFC7C74A}" dt="2022-03-24T16:17:29.155" v="5621"/>
          <ac:spMkLst>
            <pc:docMk/>
            <pc:sldMk cId="3378428827" sldId="818"/>
            <ac:spMk id="605" creationId="{683F88DD-E823-42BE-A3CF-ABC0B82CA91D}"/>
          </ac:spMkLst>
        </pc:spChg>
        <pc:spChg chg="mod">
          <ac:chgData name="Thomas" userId="575d030b64f4584e" providerId="LiveId" clId="{71734FF0-E7BD-4E37-AB70-FA70FFC7C74A}" dt="2022-03-24T16:17:29.155" v="5621"/>
          <ac:spMkLst>
            <pc:docMk/>
            <pc:sldMk cId="3378428827" sldId="818"/>
            <ac:spMk id="607" creationId="{D52B7661-E701-448D-85F0-91DC4F2B22E2}"/>
          </ac:spMkLst>
        </pc:spChg>
        <pc:spChg chg="mod">
          <ac:chgData name="Thomas" userId="575d030b64f4584e" providerId="LiveId" clId="{71734FF0-E7BD-4E37-AB70-FA70FFC7C74A}" dt="2022-03-24T16:17:29.155" v="5621"/>
          <ac:spMkLst>
            <pc:docMk/>
            <pc:sldMk cId="3378428827" sldId="818"/>
            <ac:spMk id="608" creationId="{1881B124-57AA-45B7-AEB2-3940814068A7}"/>
          </ac:spMkLst>
        </pc:spChg>
        <pc:spChg chg="mod">
          <ac:chgData name="Thomas" userId="575d030b64f4584e" providerId="LiveId" clId="{71734FF0-E7BD-4E37-AB70-FA70FFC7C74A}" dt="2022-03-24T16:17:29.155" v="5621"/>
          <ac:spMkLst>
            <pc:docMk/>
            <pc:sldMk cId="3378428827" sldId="818"/>
            <ac:spMk id="609" creationId="{090271D5-16FD-4ADF-B19B-BA0773D05CFD}"/>
          </ac:spMkLst>
        </pc:spChg>
        <pc:spChg chg="mod">
          <ac:chgData name="Thomas" userId="575d030b64f4584e" providerId="LiveId" clId="{71734FF0-E7BD-4E37-AB70-FA70FFC7C74A}" dt="2022-03-24T16:17:29.155" v="5621"/>
          <ac:spMkLst>
            <pc:docMk/>
            <pc:sldMk cId="3378428827" sldId="818"/>
            <ac:spMk id="611" creationId="{68CB2EE6-5A29-464D-ABC5-147D9F85C4F6}"/>
          </ac:spMkLst>
        </pc:spChg>
        <pc:spChg chg="mod">
          <ac:chgData name="Thomas" userId="575d030b64f4584e" providerId="LiveId" clId="{71734FF0-E7BD-4E37-AB70-FA70FFC7C74A}" dt="2022-03-24T16:17:29.155" v="5621"/>
          <ac:spMkLst>
            <pc:docMk/>
            <pc:sldMk cId="3378428827" sldId="818"/>
            <ac:spMk id="612" creationId="{1F4C5848-6C7E-4063-8081-B807978EA07F}"/>
          </ac:spMkLst>
        </pc:spChg>
        <pc:spChg chg="mod">
          <ac:chgData name="Thomas" userId="575d030b64f4584e" providerId="LiveId" clId="{71734FF0-E7BD-4E37-AB70-FA70FFC7C74A}" dt="2022-03-24T16:17:29.155" v="5621"/>
          <ac:spMkLst>
            <pc:docMk/>
            <pc:sldMk cId="3378428827" sldId="818"/>
            <ac:spMk id="614" creationId="{A1B71B34-D347-4BC5-8F2C-7BAFE8143D77}"/>
          </ac:spMkLst>
        </pc:spChg>
        <pc:spChg chg="mod">
          <ac:chgData name="Thomas" userId="575d030b64f4584e" providerId="LiveId" clId="{71734FF0-E7BD-4E37-AB70-FA70FFC7C74A}" dt="2022-03-24T16:17:29.155" v="5621"/>
          <ac:spMkLst>
            <pc:docMk/>
            <pc:sldMk cId="3378428827" sldId="818"/>
            <ac:spMk id="615" creationId="{48776AC7-B49C-4F74-947C-90BA81CB0618}"/>
          </ac:spMkLst>
        </pc:spChg>
        <pc:spChg chg="mod">
          <ac:chgData name="Thomas" userId="575d030b64f4584e" providerId="LiveId" clId="{71734FF0-E7BD-4E37-AB70-FA70FFC7C74A}" dt="2022-03-24T16:17:29.155" v="5621"/>
          <ac:spMkLst>
            <pc:docMk/>
            <pc:sldMk cId="3378428827" sldId="818"/>
            <ac:spMk id="617" creationId="{EEC31D8F-7AE5-40D6-B53E-3CB608C4D9EC}"/>
          </ac:spMkLst>
        </pc:spChg>
        <pc:spChg chg="mod">
          <ac:chgData name="Thomas" userId="575d030b64f4584e" providerId="LiveId" clId="{71734FF0-E7BD-4E37-AB70-FA70FFC7C74A}" dt="2022-03-24T16:17:29.155" v="5621"/>
          <ac:spMkLst>
            <pc:docMk/>
            <pc:sldMk cId="3378428827" sldId="818"/>
            <ac:spMk id="618" creationId="{0AC634A0-8E18-410D-947C-91C64C8EA036}"/>
          </ac:spMkLst>
        </pc:spChg>
        <pc:spChg chg="mod">
          <ac:chgData name="Thomas" userId="575d030b64f4584e" providerId="LiveId" clId="{71734FF0-E7BD-4E37-AB70-FA70FFC7C74A}" dt="2022-03-24T16:17:29.155" v="5621"/>
          <ac:spMkLst>
            <pc:docMk/>
            <pc:sldMk cId="3378428827" sldId="818"/>
            <ac:spMk id="620" creationId="{F2D58CC5-CEEC-4A05-B0CC-CDA560EC314D}"/>
          </ac:spMkLst>
        </pc:spChg>
        <pc:spChg chg="mod">
          <ac:chgData name="Thomas" userId="575d030b64f4584e" providerId="LiveId" clId="{71734FF0-E7BD-4E37-AB70-FA70FFC7C74A}" dt="2022-03-24T16:17:29.155" v="5621"/>
          <ac:spMkLst>
            <pc:docMk/>
            <pc:sldMk cId="3378428827" sldId="818"/>
            <ac:spMk id="621" creationId="{372D8966-6295-4456-A343-95657C1A590D}"/>
          </ac:spMkLst>
        </pc:spChg>
        <pc:spChg chg="mod">
          <ac:chgData name="Thomas" userId="575d030b64f4584e" providerId="LiveId" clId="{71734FF0-E7BD-4E37-AB70-FA70FFC7C74A}" dt="2022-03-24T16:17:29.155" v="5621"/>
          <ac:spMkLst>
            <pc:docMk/>
            <pc:sldMk cId="3378428827" sldId="818"/>
            <ac:spMk id="623" creationId="{ED594DC9-80D4-4780-A2A4-2BE51CC94A62}"/>
          </ac:spMkLst>
        </pc:spChg>
        <pc:spChg chg="mod">
          <ac:chgData name="Thomas" userId="575d030b64f4584e" providerId="LiveId" clId="{71734FF0-E7BD-4E37-AB70-FA70FFC7C74A}" dt="2022-03-24T16:17:29.155" v="5621"/>
          <ac:spMkLst>
            <pc:docMk/>
            <pc:sldMk cId="3378428827" sldId="818"/>
            <ac:spMk id="624" creationId="{D2C19BF8-BFAE-454D-AA71-5BC3B1D1FB62}"/>
          </ac:spMkLst>
        </pc:spChg>
        <pc:spChg chg="mod">
          <ac:chgData name="Thomas" userId="575d030b64f4584e" providerId="LiveId" clId="{71734FF0-E7BD-4E37-AB70-FA70FFC7C74A}" dt="2022-03-24T16:17:29.155" v="5621"/>
          <ac:spMkLst>
            <pc:docMk/>
            <pc:sldMk cId="3378428827" sldId="818"/>
            <ac:spMk id="625" creationId="{C10A3A52-9667-4A9C-AA27-0D4B9F4D40D9}"/>
          </ac:spMkLst>
        </pc:spChg>
        <pc:spChg chg="mod">
          <ac:chgData name="Thomas" userId="575d030b64f4584e" providerId="LiveId" clId="{71734FF0-E7BD-4E37-AB70-FA70FFC7C74A}" dt="2022-03-24T16:17:29.155" v="5621"/>
          <ac:spMkLst>
            <pc:docMk/>
            <pc:sldMk cId="3378428827" sldId="818"/>
            <ac:spMk id="626" creationId="{4A47C2B0-139A-4FFF-ACE0-6FE3AD52024A}"/>
          </ac:spMkLst>
        </pc:spChg>
        <pc:spChg chg="mod">
          <ac:chgData name="Thomas" userId="575d030b64f4584e" providerId="LiveId" clId="{71734FF0-E7BD-4E37-AB70-FA70FFC7C74A}" dt="2022-03-24T16:17:29.155" v="5621"/>
          <ac:spMkLst>
            <pc:docMk/>
            <pc:sldMk cId="3378428827" sldId="818"/>
            <ac:spMk id="627" creationId="{026E59D5-E6BB-4D2F-83A8-D10684C4F16A}"/>
          </ac:spMkLst>
        </pc:spChg>
        <pc:spChg chg="mod">
          <ac:chgData name="Thomas" userId="575d030b64f4584e" providerId="LiveId" clId="{71734FF0-E7BD-4E37-AB70-FA70FFC7C74A}" dt="2022-03-24T16:17:29.155" v="5621"/>
          <ac:spMkLst>
            <pc:docMk/>
            <pc:sldMk cId="3378428827" sldId="818"/>
            <ac:spMk id="628" creationId="{BA939F47-95E0-4E85-8261-8817335D8657}"/>
          </ac:spMkLst>
        </pc:spChg>
        <pc:spChg chg="mod">
          <ac:chgData name="Thomas" userId="575d030b64f4584e" providerId="LiveId" clId="{71734FF0-E7BD-4E37-AB70-FA70FFC7C74A}" dt="2022-03-24T16:17:29.155" v="5621"/>
          <ac:spMkLst>
            <pc:docMk/>
            <pc:sldMk cId="3378428827" sldId="818"/>
            <ac:spMk id="629" creationId="{74824D61-F702-465C-B70B-74890EDE1B96}"/>
          </ac:spMkLst>
        </pc:spChg>
        <pc:spChg chg="mod">
          <ac:chgData name="Thomas" userId="575d030b64f4584e" providerId="LiveId" clId="{71734FF0-E7BD-4E37-AB70-FA70FFC7C74A}" dt="2022-03-24T16:17:29.155" v="5621"/>
          <ac:spMkLst>
            <pc:docMk/>
            <pc:sldMk cId="3378428827" sldId="818"/>
            <ac:spMk id="630" creationId="{C5DDA245-47E0-47F3-B048-432F58569264}"/>
          </ac:spMkLst>
        </pc:spChg>
        <pc:spChg chg="mod">
          <ac:chgData name="Thomas" userId="575d030b64f4584e" providerId="LiveId" clId="{71734FF0-E7BD-4E37-AB70-FA70FFC7C74A}" dt="2022-03-24T16:17:29.155" v="5621"/>
          <ac:spMkLst>
            <pc:docMk/>
            <pc:sldMk cId="3378428827" sldId="818"/>
            <ac:spMk id="631" creationId="{F4CDE813-A1D7-4CB9-A798-0055F9FF87F6}"/>
          </ac:spMkLst>
        </pc:spChg>
        <pc:spChg chg="mod">
          <ac:chgData name="Thomas" userId="575d030b64f4584e" providerId="LiveId" clId="{71734FF0-E7BD-4E37-AB70-FA70FFC7C74A}" dt="2022-03-24T16:17:29.155" v="5621"/>
          <ac:spMkLst>
            <pc:docMk/>
            <pc:sldMk cId="3378428827" sldId="818"/>
            <ac:spMk id="632" creationId="{E6EE64F0-6001-4D82-8CB0-8427B98D0C07}"/>
          </ac:spMkLst>
        </pc:spChg>
        <pc:spChg chg="mod">
          <ac:chgData name="Thomas" userId="575d030b64f4584e" providerId="LiveId" clId="{71734FF0-E7BD-4E37-AB70-FA70FFC7C74A}" dt="2022-03-24T16:17:29.155" v="5621"/>
          <ac:spMkLst>
            <pc:docMk/>
            <pc:sldMk cId="3378428827" sldId="818"/>
            <ac:spMk id="633" creationId="{4694C189-DED1-43D1-912D-7CE3EFEB6E37}"/>
          </ac:spMkLst>
        </pc:spChg>
        <pc:spChg chg="mod">
          <ac:chgData name="Thomas" userId="575d030b64f4584e" providerId="LiveId" clId="{71734FF0-E7BD-4E37-AB70-FA70FFC7C74A}" dt="2022-03-24T16:17:29.155" v="5621"/>
          <ac:spMkLst>
            <pc:docMk/>
            <pc:sldMk cId="3378428827" sldId="818"/>
            <ac:spMk id="634" creationId="{27B1CAF4-401F-4DE0-A6E4-8F6FD75BA7E0}"/>
          </ac:spMkLst>
        </pc:spChg>
        <pc:spChg chg="mod">
          <ac:chgData name="Thomas" userId="575d030b64f4584e" providerId="LiveId" clId="{71734FF0-E7BD-4E37-AB70-FA70FFC7C74A}" dt="2022-03-24T16:17:29.155" v="5621"/>
          <ac:spMkLst>
            <pc:docMk/>
            <pc:sldMk cId="3378428827" sldId="818"/>
            <ac:spMk id="636" creationId="{68B6D9E3-B5C0-4F30-A5D5-752A589D4E52}"/>
          </ac:spMkLst>
        </pc:spChg>
        <pc:spChg chg="mod">
          <ac:chgData name="Thomas" userId="575d030b64f4584e" providerId="LiveId" clId="{71734FF0-E7BD-4E37-AB70-FA70FFC7C74A}" dt="2022-03-24T16:17:29.155" v="5621"/>
          <ac:spMkLst>
            <pc:docMk/>
            <pc:sldMk cId="3378428827" sldId="818"/>
            <ac:spMk id="637" creationId="{1E44B50E-3143-4D26-BF31-8F924486E5A3}"/>
          </ac:spMkLst>
        </pc:spChg>
        <pc:spChg chg="mod">
          <ac:chgData name="Thomas" userId="575d030b64f4584e" providerId="LiveId" clId="{71734FF0-E7BD-4E37-AB70-FA70FFC7C74A}" dt="2022-03-24T16:17:29.155" v="5621"/>
          <ac:spMkLst>
            <pc:docMk/>
            <pc:sldMk cId="3378428827" sldId="818"/>
            <ac:spMk id="638" creationId="{D1AC6C47-0C98-4F72-8B9C-42C12EC011AE}"/>
          </ac:spMkLst>
        </pc:spChg>
        <pc:spChg chg="mod">
          <ac:chgData name="Thomas" userId="575d030b64f4584e" providerId="LiveId" clId="{71734FF0-E7BD-4E37-AB70-FA70FFC7C74A}" dt="2022-03-24T16:17:29.155" v="5621"/>
          <ac:spMkLst>
            <pc:docMk/>
            <pc:sldMk cId="3378428827" sldId="818"/>
            <ac:spMk id="639" creationId="{FA8ECC5E-1B16-466F-BD0D-47AC47C3829A}"/>
          </ac:spMkLst>
        </pc:spChg>
        <pc:spChg chg="mod">
          <ac:chgData name="Thomas" userId="575d030b64f4584e" providerId="LiveId" clId="{71734FF0-E7BD-4E37-AB70-FA70FFC7C74A}" dt="2022-03-24T16:17:29.155" v="5621"/>
          <ac:spMkLst>
            <pc:docMk/>
            <pc:sldMk cId="3378428827" sldId="818"/>
            <ac:spMk id="640" creationId="{23186144-7BF3-4EB2-BFE7-88BDBB56AD2A}"/>
          </ac:spMkLst>
        </pc:spChg>
        <pc:spChg chg="mod">
          <ac:chgData name="Thomas" userId="575d030b64f4584e" providerId="LiveId" clId="{71734FF0-E7BD-4E37-AB70-FA70FFC7C74A}" dt="2022-03-24T16:17:29.155" v="5621"/>
          <ac:spMkLst>
            <pc:docMk/>
            <pc:sldMk cId="3378428827" sldId="818"/>
            <ac:spMk id="641" creationId="{DFBBC68E-DBA4-4F0C-8193-4BFAA0E9859B}"/>
          </ac:spMkLst>
        </pc:spChg>
        <pc:spChg chg="mod">
          <ac:chgData name="Thomas" userId="575d030b64f4584e" providerId="LiveId" clId="{71734FF0-E7BD-4E37-AB70-FA70FFC7C74A}" dt="2022-03-24T16:17:29.155" v="5621"/>
          <ac:spMkLst>
            <pc:docMk/>
            <pc:sldMk cId="3378428827" sldId="818"/>
            <ac:spMk id="642" creationId="{91E578C5-EA6F-47A3-9669-B4E558A02BD4}"/>
          </ac:spMkLst>
        </pc:spChg>
        <pc:spChg chg="mod">
          <ac:chgData name="Thomas" userId="575d030b64f4584e" providerId="LiveId" clId="{71734FF0-E7BD-4E37-AB70-FA70FFC7C74A}" dt="2022-03-24T16:17:29.155" v="5621"/>
          <ac:spMkLst>
            <pc:docMk/>
            <pc:sldMk cId="3378428827" sldId="818"/>
            <ac:spMk id="643" creationId="{4863D515-0605-48B6-ABDC-B9CA00F59F83}"/>
          </ac:spMkLst>
        </pc:spChg>
        <pc:spChg chg="mod">
          <ac:chgData name="Thomas" userId="575d030b64f4584e" providerId="LiveId" clId="{71734FF0-E7BD-4E37-AB70-FA70FFC7C74A}" dt="2022-03-24T16:17:29.155" v="5621"/>
          <ac:spMkLst>
            <pc:docMk/>
            <pc:sldMk cId="3378428827" sldId="818"/>
            <ac:spMk id="644" creationId="{EDFE84F5-E1AD-4CFF-B3C7-E4CD32F799BD}"/>
          </ac:spMkLst>
        </pc:spChg>
        <pc:spChg chg="mod">
          <ac:chgData name="Thomas" userId="575d030b64f4584e" providerId="LiveId" clId="{71734FF0-E7BD-4E37-AB70-FA70FFC7C74A}" dt="2022-03-24T16:17:29.155" v="5621"/>
          <ac:spMkLst>
            <pc:docMk/>
            <pc:sldMk cId="3378428827" sldId="818"/>
            <ac:spMk id="645" creationId="{5730A5A6-2290-4914-B991-DD8195CC8FBB}"/>
          </ac:spMkLst>
        </pc:spChg>
        <pc:spChg chg="mod">
          <ac:chgData name="Thomas" userId="575d030b64f4584e" providerId="LiveId" clId="{71734FF0-E7BD-4E37-AB70-FA70FFC7C74A}" dt="2022-03-24T16:17:29.155" v="5621"/>
          <ac:spMkLst>
            <pc:docMk/>
            <pc:sldMk cId="3378428827" sldId="818"/>
            <ac:spMk id="646" creationId="{E6050711-3324-4513-8973-D30EF3E39259}"/>
          </ac:spMkLst>
        </pc:spChg>
        <pc:spChg chg="mod">
          <ac:chgData name="Thomas" userId="575d030b64f4584e" providerId="LiveId" clId="{71734FF0-E7BD-4E37-AB70-FA70FFC7C74A}" dt="2022-03-24T16:17:29.155" v="5621"/>
          <ac:spMkLst>
            <pc:docMk/>
            <pc:sldMk cId="3378428827" sldId="818"/>
            <ac:spMk id="647" creationId="{B3BDBE68-C391-4022-B016-08B8EEA97C70}"/>
          </ac:spMkLst>
        </pc:spChg>
        <pc:spChg chg="mod">
          <ac:chgData name="Thomas" userId="575d030b64f4584e" providerId="LiveId" clId="{71734FF0-E7BD-4E37-AB70-FA70FFC7C74A}" dt="2022-03-24T16:17:29.155" v="5621"/>
          <ac:spMkLst>
            <pc:docMk/>
            <pc:sldMk cId="3378428827" sldId="818"/>
            <ac:spMk id="649" creationId="{FA3BCCFE-0772-4D7E-9C78-FC8CCA1F0690}"/>
          </ac:spMkLst>
        </pc:spChg>
        <pc:spChg chg="mod">
          <ac:chgData name="Thomas" userId="575d030b64f4584e" providerId="LiveId" clId="{71734FF0-E7BD-4E37-AB70-FA70FFC7C74A}" dt="2022-03-24T16:17:29.155" v="5621"/>
          <ac:spMkLst>
            <pc:docMk/>
            <pc:sldMk cId="3378428827" sldId="818"/>
            <ac:spMk id="650" creationId="{179D26E2-BA29-44FA-824C-565E8DE91303}"/>
          </ac:spMkLst>
        </pc:spChg>
        <pc:spChg chg="mod">
          <ac:chgData name="Thomas" userId="575d030b64f4584e" providerId="LiveId" clId="{71734FF0-E7BD-4E37-AB70-FA70FFC7C74A}" dt="2022-03-24T16:17:29.155" v="5621"/>
          <ac:spMkLst>
            <pc:docMk/>
            <pc:sldMk cId="3378428827" sldId="818"/>
            <ac:spMk id="651" creationId="{FDBA5B3B-88B7-4B6A-9F4C-37A27DA5257E}"/>
          </ac:spMkLst>
        </pc:spChg>
        <pc:spChg chg="mod">
          <ac:chgData name="Thomas" userId="575d030b64f4584e" providerId="LiveId" clId="{71734FF0-E7BD-4E37-AB70-FA70FFC7C74A}" dt="2022-03-24T16:17:29.155" v="5621"/>
          <ac:spMkLst>
            <pc:docMk/>
            <pc:sldMk cId="3378428827" sldId="818"/>
            <ac:spMk id="652" creationId="{6FFCFD4D-74E9-4931-9BC8-EBC0CDBBCB6C}"/>
          </ac:spMkLst>
        </pc:spChg>
        <pc:spChg chg="mod">
          <ac:chgData name="Thomas" userId="575d030b64f4584e" providerId="LiveId" clId="{71734FF0-E7BD-4E37-AB70-FA70FFC7C74A}" dt="2022-03-24T16:17:29.155" v="5621"/>
          <ac:spMkLst>
            <pc:docMk/>
            <pc:sldMk cId="3378428827" sldId="818"/>
            <ac:spMk id="654" creationId="{88B7869D-F06F-4625-B254-B4E213C97EBD}"/>
          </ac:spMkLst>
        </pc:spChg>
        <pc:spChg chg="mod">
          <ac:chgData name="Thomas" userId="575d030b64f4584e" providerId="LiveId" clId="{71734FF0-E7BD-4E37-AB70-FA70FFC7C74A}" dt="2022-03-24T16:17:29.155" v="5621"/>
          <ac:spMkLst>
            <pc:docMk/>
            <pc:sldMk cId="3378428827" sldId="818"/>
            <ac:spMk id="655" creationId="{2D2D54B4-9918-403F-B3BC-3AF03C82970E}"/>
          </ac:spMkLst>
        </pc:spChg>
        <pc:spChg chg="mod">
          <ac:chgData name="Thomas" userId="575d030b64f4584e" providerId="LiveId" clId="{71734FF0-E7BD-4E37-AB70-FA70FFC7C74A}" dt="2022-03-24T16:17:29.155" v="5621"/>
          <ac:spMkLst>
            <pc:docMk/>
            <pc:sldMk cId="3378428827" sldId="818"/>
            <ac:spMk id="656" creationId="{40D856ED-94C6-4263-A76E-8712EC2F0DBE}"/>
          </ac:spMkLst>
        </pc:spChg>
        <pc:spChg chg="mod">
          <ac:chgData name="Thomas" userId="575d030b64f4584e" providerId="LiveId" clId="{71734FF0-E7BD-4E37-AB70-FA70FFC7C74A}" dt="2022-03-24T16:17:29.155" v="5621"/>
          <ac:spMkLst>
            <pc:docMk/>
            <pc:sldMk cId="3378428827" sldId="818"/>
            <ac:spMk id="657" creationId="{1838CDEE-1B27-4A1B-BC74-C34571926CB0}"/>
          </ac:spMkLst>
        </pc:spChg>
        <pc:spChg chg="mod">
          <ac:chgData name="Thomas" userId="575d030b64f4584e" providerId="LiveId" clId="{71734FF0-E7BD-4E37-AB70-FA70FFC7C74A}" dt="2022-03-24T16:17:29.155" v="5621"/>
          <ac:spMkLst>
            <pc:docMk/>
            <pc:sldMk cId="3378428827" sldId="818"/>
            <ac:spMk id="658" creationId="{4C920BE3-4CC3-4F9A-8E52-E80A47907FA9}"/>
          </ac:spMkLst>
        </pc:spChg>
        <pc:spChg chg="mod">
          <ac:chgData name="Thomas" userId="575d030b64f4584e" providerId="LiveId" clId="{71734FF0-E7BD-4E37-AB70-FA70FFC7C74A}" dt="2022-03-24T16:17:29.155" v="5621"/>
          <ac:spMkLst>
            <pc:docMk/>
            <pc:sldMk cId="3378428827" sldId="818"/>
            <ac:spMk id="659" creationId="{ABF63D8F-9151-40E1-A847-EFA240C974BC}"/>
          </ac:spMkLst>
        </pc:spChg>
        <pc:spChg chg="mod">
          <ac:chgData name="Thomas" userId="575d030b64f4584e" providerId="LiveId" clId="{71734FF0-E7BD-4E37-AB70-FA70FFC7C74A}" dt="2022-03-24T16:17:29.155" v="5621"/>
          <ac:spMkLst>
            <pc:docMk/>
            <pc:sldMk cId="3378428827" sldId="818"/>
            <ac:spMk id="660" creationId="{E85C9202-2051-4467-B96B-B2C80B573CEA}"/>
          </ac:spMkLst>
        </pc:spChg>
        <pc:spChg chg="mod">
          <ac:chgData name="Thomas" userId="575d030b64f4584e" providerId="LiveId" clId="{71734FF0-E7BD-4E37-AB70-FA70FFC7C74A}" dt="2022-03-24T16:17:29.155" v="5621"/>
          <ac:spMkLst>
            <pc:docMk/>
            <pc:sldMk cId="3378428827" sldId="818"/>
            <ac:spMk id="661" creationId="{BA31D3A9-AA69-4A5D-9831-DE18CE4D9A9D}"/>
          </ac:spMkLst>
        </pc:spChg>
        <pc:spChg chg="mod">
          <ac:chgData name="Thomas" userId="575d030b64f4584e" providerId="LiveId" clId="{71734FF0-E7BD-4E37-AB70-FA70FFC7C74A}" dt="2022-03-24T16:17:29.155" v="5621"/>
          <ac:spMkLst>
            <pc:docMk/>
            <pc:sldMk cId="3378428827" sldId="818"/>
            <ac:spMk id="662" creationId="{22C6DF34-6E50-419F-A460-F8EA33794038}"/>
          </ac:spMkLst>
        </pc:spChg>
        <pc:spChg chg="mod">
          <ac:chgData name="Thomas" userId="575d030b64f4584e" providerId="LiveId" clId="{71734FF0-E7BD-4E37-AB70-FA70FFC7C74A}" dt="2022-03-24T16:17:29.155" v="5621"/>
          <ac:spMkLst>
            <pc:docMk/>
            <pc:sldMk cId="3378428827" sldId="818"/>
            <ac:spMk id="663" creationId="{E92003D4-711F-4FE0-9B76-6652FD617475}"/>
          </ac:spMkLst>
        </pc:spChg>
        <pc:spChg chg="mod">
          <ac:chgData name="Thomas" userId="575d030b64f4584e" providerId="LiveId" clId="{71734FF0-E7BD-4E37-AB70-FA70FFC7C74A}" dt="2022-03-24T16:17:29.155" v="5621"/>
          <ac:spMkLst>
            <pc:docMk/>
            <pc:sldMk cId="3378428827" sldId="818"/>
            <ac:spMk id="665" creationId="{BB3A1B41-C195-41D3-9058-0726058F266B}"/>
          </ac:spMkLst>
        </pc:spChg>
        <pc:spChg chg="mod">
          <ac:chgData name="Thomas" userId="575d030b64f4584e" providerId="LiveId" clId="{71734FF0-E7BD-4E37-AB70-FA70FFC7C74A}" dt="2022-03-24T16:17:29.155" v="5621"/>
          <ac:spMkLst>
            <pc:docMk/>
            <pc:sldMk cId="3378428827" sldId="818"/>
            <ac:spMk id="666" creationId="{2E40C147-39EA-49C2-B6DC-CF0A61440269}"/>
          </ac:spMkLst>
        </pc:spChg>
        <pc:spChg chg="mod">
          <ac:chgData name="Thomas" userId="575d030b64f4584e" providerId="LiveId" clId="{71734FF0-E7BD-4E37-AB70-FA70FFC7C74A}" dt="2022-03-24T16:17:29.155" v="5621"/>
          <ac:spMkLst>
            <pc:docMk/>
            <pc:sldMk cId="3378428827" sldId="818"/>
            <ac:spMk id="667" creationId="{8B7C2F96-F115-47AE-BB4F-31D2C028713E}"/>
          </ac:spMkLst>
        </pc:spChg>
        <pc:spChg chg="mod">
          <ac:chgData name="Thomas" userId="575d030b64f4584e" providerId="LiveId" clId="{71734FF0-E7BD-4E37-AB70-FA70FFC7C74A}" dt="2022-03-24T16:17:29.155" v="5621"/>
          <ac:spMkLst>
            <pc:docMk/>
            <pc:sldMk cId="3378428827" sldId="818"/>
            <ac:spMk id="669" creationId="{5DCBA7CD-6643-4E68-B46D-DF339E2F7DF3}"/>
          </ac:spMkLst>
        </pc:spChg>
        <pc:spChg chg="mod">
          <ac:chgData name="Thomas" userId="575d030b64f4584e" providerId="LiveId" clId="{71734FF0-E7BD-4E37-AB70-FA70FFC7C74A}" dt="2022-03-24T16:17:29.155" v="5621"/>
          <ac:spMkLst>
            <pc:docMk/>
            <pc:sldMk cId="3378428827" sldId="818"/>
            <ac:spMk id="670" creationId="{F61A9500-43E5-43F1-B0A6-11A238F490EB}"/>
          </ac:spMkLst>
        </pc:spChg>
        <pc:spChg chg="mod">
          <ac:chgData name="Thomas" userId="575d030b64f4584e" providerId="LiveId" clId="{71734FF0-E7BD-4E37-AB70-FA70FFC7C74A}" dt="2022-03-24T16:17:29.155" v="5621"/>
          <ac:spMkLst>
            <pc:docMk/>
            <pc:sldMk cId="3378428827" sldId="818"/>
            <ac:spMk id="671" creationId="{FA99ED9A-1664-4571-B9FD-4BCF851F57BB}"/>
          </ac:spMkLst>
        </pc:spChg>
        <pc:spChg chg="add mod">
          <ac:chgData name="Thomas" userId="575d030b64f4584e" providerId="LiveId" clId="{71734FF0-E7BD-4E37-AB70-FA70FFC7C74A}" dt="2022-03-24T16:17:29.155" v="5621"/>
          <ac:spMkLst>
            <pc:docMk/>
            <pc:sldMk cId="3378428827" sldId="818"/>
            <ac:spMk id="672" creationId="{783A614B-9965-4F2B-A609-DB1238A20BCD}"/>
          </ac:spMkLst>
        </pc:spChg>
        <pc:spChg chg="add mod">
          <ac:chgData name="Thomas" userId="575d030b64f4584e" providerId="LiveId" clId="{71734FF0-E7BD-4E37-AB70-FA70FFC7C74A}" dt="2022-03-24T16:17:29.155" v="5621"/>
          <ac:spMkLst>
            <pc:docMk/>
            <pc:sldMk cId="3378428827" sldId="818"/>
            <ac:spMk id="673" creationId="{8EB4C31C-705C-40F6-96F2-71E6390BF8D2}"/>
          </ac:spMkLst>
        </pc:spChg>
        <pc:spChg chg="mod">
          <ac:chgData name="Thomas" userId="575d030b64f4584e" providerId="LiveId" clId="{71734FF0-E7BD-4E37-AB70-FA70FFC7C74A}" dt="2022-03-24T16:17:29.155" v="5621"/>
          <ac:spMkLst>
            <pc:docMk/>
            <pc:sldMk cId="3378428827" sldId="818"/>
            <ac:spMk id="675" creationId="{429775DD-75F8-4C2A-8098-5D56B97A4840}"/>
          </ac:spMkLst>
        </pc:spChg>
        <pc:spChg chg="mod">
          <ac:chgData name="Thomas" userId="575d030b64f4584e" providerId="LiveId" clId="{71734FF0-E7BD-4E37-AB70-FA70FFC7C74A}" dt="2022-03-24T16:17:29.155" v="5621"/>
          <ac:spMkLst>
            <pc:docMk/>
            <pc:sldMk cId="3378428827" sldId="818"/>
            <ac:spMk id="676" creationId="{45B38035-78A6-4B5D-A15B-439663FF3FB8}"/>
          </ac:spMkLst>
        </pc:spChg>
        <pc:spChg chg="mod">
          <ac:chgData name="Thomas" userId="575d030b64f4584e" providerId="LiveId" clId="{71734FF0-E7BD-4E37-AB70-FA70FFC7C74A}" dt="2022-03-24T16:17:29.155" v="5621"/>
          <ac:spMkLst>
            <pc:docMk/>
            <pc:sldMk cId="3378428827" sldId="818"/>
            <ac:spMk id="677" creationId="{67998530-96D0-4507-991B-FD601E3F6D1D}"/>
          </ac:spMkLst>
        </pc:spChg>
        <pc:spChg chg="mod">
          <ac:chgData name="Thomas" userId="575d030b64f4584e" providerId="LiveId" clId="{71734FF0-E7BD-4E37-AB70-FA70FFC7C74A}" dt="2022-03-24T16:17:29.155" v="5621"/>
          <ac:spMkLst>
            <pc:docMk/>
            <pc:sldMk cId="3378428827" sldId="818"/>
            <ac:spMk id="678" creationId="{686AB6CB-4CDD-4216-93DF-8AC88F96692A}"/>
          </ac:spMkLst>
        </pc:spChg>
        <pc:spChg chg="mod">
          <ac:chgData name="Thomas" userId="575d030b64f4584e" providerId="LiveId" clId="{71734FF0-E7BD-4E37-AB70-FA70FFC7C74A}" dt="2022-03-24T16:17:29.155" v="5621"/>
          <ac:spMkLst>
            <pc:docMk/>
            <pc:sldMk cId="3378428827" sldId="818"/>
            <ac:spMk id="680" creationId="{9B9DC2C8-6526-43D2-8DCF-D2BD341ED92F}"/>
          </ac:spMkLst>
        </pc:spChg>
        <pc:spChg chg="mod">
          <ac:chgData name="Thomas" userId="575d030b64f4584e" providerId="LiveId" clId="{71734FF0-E7BD-4E37-AB70-FA70FFC7C74A}" dt="2022-03-24T16:17:29.155" v="5621"/>
          <ac:spMkLst>
            <pc:docMk/>
            <pc:sldMk cId="3378428827" sldId="818"/>
            <ac:spMk id="681" creationId="{3EF15CFC-97AA-40BB-ACA9-38DBA2ED347F}"/>
          </ac:spMkLst>
        </pc:spChg>
        <pc:spChg chg="mod">
          <ac:chgData name="Thomas" userId="575d030b64f4584e" providerId="LiveId" clId="{71734FF0-E7BD-4E37-AB70-FA70FFC7C74A}" dt="2022-03-24T16:17:29.155" v="5621"/>
          <ac:spMkLst>
            <pc:docMk/>
            <pc:sldMk cId="3378428827" sldId="818"/>
            <ac:spMk id="682" creationId="{4E8718CE-4675-4969-92D0-76591D68639D}"/>
          </ac:spMkLst>
        </pc:spChg>
        <pc:spChg chg="mod">
          <ac:chgData name="Thomas" userId="575d030b64f4584e" providerId="LiveId" clId="{71734FF0-E7BD-4E37-AB70-FA70FFC7C74A}" dt="2022-03-24T16:17:29.155" v="5621"/>
          <ac:spMkLst>
            <pc:docMk/>
            <pc:sldMk cId="3378428827" sldId="818"/>
            <ac:spMk id="683" creationId="{CBE0B4B5-B855-4A61-B7B9-1B7114824029}"/>
          </ac:spMkLst>
        </pc:spChg>
        <pc:spChg chg="mod">
          <ac:chgData name="Thomas" userId="575d030b64f4584e" providerId="LiveId" clId="{71734FF0-E7BD-4E37-AB70-FA70FFC7C74A}" dt="2022-03-24T16:17:29.155" v="5621"/>
          <ac:spMkLst>
            <pc:docMk/>
            <pc:sldMk cId="3378428827" sldId="818"/>
            <ac:spMk id="685" creationId="{1B380644-A35A-4BC7-8B12-8AE54016C5A9}"/>
          </ac:spMkLst>
        </pc:spChg>
        <pc:spChg chg="mod">
          <ac:chgData name="Thomas" userId="575d030b64f4584e" providerId="LiveId" clId="{71734FF0-E7BD-4E37-AB70-FA70FFC7C74A}" dt="2022-03-24T16:17:29.155" v="5621"/>
          <ac:spMkLst>
            <pc:docMk/>
            <pc:sldMk cId="3378428827" sldId="818"/>
            <ac:spMk id="686" creationId="{34471B8E-B8C7-4C63-958A-80AC7002EC6D}"/>
          </ac:spMkLst>
        </pc:spChg>
        <pc:spChg chg="mod">
          <ac:chgData name="Thomas" userId="575d030b64f4584e" providerId="LiveId" clId="{71734FF0-E7BD-4E37-AB70-FA70FFC7C74A}" dt="2022-03-24T16:17:29.155" v="5621"/>
          <ac:spMkLst>
            <pc:docMk/>
            <pc:sldMk cId="3378428827" sldId="818"/>
            <ac:spMk id="687" creationId="{A3760E19-3021-4829-87E0-190DE86A8F3F}"/>
          </ac:spMkLst>
        </pc:spChg>
        <pc:spChg chg="mod">
          <ac:chgData name="Thomas" userId="575d030b64f4584e" providerId="LiveId" clId="{71734FF0-E7BD-4E37-AB70-FA70FFC7C74A}" dt="2022-03-24T16:17:29.155" v="5621"/>
          <ac:spMkLst>
            <pc:docMk/>
            <pc:sldMk cId="3378428827" sldId="818"/>
            <ac:spMk id="688" creationId="{04E42738-2636-4D8D-B5DA-0BC13132A453}"/>
          </ac:spMkLst>
        </pc:spChg>
        <pc:spChg chg="mod">
          <ac:chgData name="Thomas" userId="575d030b64f4584e" providerId="LiveId" clId="{71734FF0-E7BD-4E37-AB70-FA70FFC7C74A}" dt="2022-03-24T16:17:29.155" v="5621"/>
          <ac:spMkLst>
            <pc:docMk/>
            <pc:sldMk cId="3378428827" sldId="818"/>
            <ac:spMk id="690" creationId="{64B71543-301C-42D9-A2D3-E25C0BA87B57}"/>
          </ac:spMkLst>
        </pc:spChg>
        <pc:spChg chg="mod">
          <ac:chgData name="Thomas" userId="575d030b64f4584e" providerId="LiveId" clId="{71734FF0-E7BD-4E37-AB70-FA70FFC7C74A}" dt="2022-03-24T16:17:29.155" v="5621"/>
          <ac:spMkLst>
            <pc:docMk/>
            <pc:sldMk cId="3378428827" sldId="818"/>
            <ac:spMk id="691" creationId="{0DA87A3F-94D4-4BF8-9C1C-3D6D07D98FCE}"/>
          </ac:spMkLst>
        </pc:spChg>
        <pc:spChg chg="mod">
          <ac:chgData name="Thomas" userId="575d030b64f4584e" providerId="LiveId" clId="{71734FF0-E7BD-4E37-AB70-FA70FFC7C74A}" dt="2022-03-24T16:17:29.155" v="5621"/>
          <ac:spMkLst>
            <pc:docMk/>
            <pc:sldMk cId="3378428827" sldId="818"/>
            <ac:spMk id="692" creationId="{84273A9E-97A7-4873-8ADA-C7766C4619D3}"/>
          </ac:spMkLst>
        </pc:spChg>
        <pc:spChg chg="mod">
          <ac:chgData name="Thomas" userId="575d030b64f4584e" providerId="LiveId" clId="{71734FF0-E7BD-4E37-AB70-FA70FFC7C74A}" dt="2022-03-24T16:17:29.155" v="5621"/>
          <ac:spMkLst>
            <pc:docMk/>
            <pc:sldMk cId="3378428827" sldId="818"/>
            <ac:spMk id="693" creationId="{40091267-D0DD-4BD0-B192-0C1A2CBC04FD}"/>
          </ac:spMkLst>
        </pc:spChg>
        <pc:spChg chg="mod">
          <ac:chgData name="Thomas" userId="575d030b64f4584e" providerId="LiveId" clId="{71734FF0-E7BD-4E37-AB70-FA70FFC7C74A}" dt="2022-03-24T16:17:29.155" v="5621"/>
          <ac:spMkLst>
            <pc:docMk/>
            <pc:sldMk cId="3378428827" sldId="818"/>
            <ac:spMk id="695" creationId="{BDAD68D1-1EA5-4145-A865-189766E4085A}"/>
          </ac:spMkLst>
        </pc:spChg>
        <pc:spChg chg="mod">
          <ac:chgData name="Thomas" userId="575d030b64f4584e" providerId="LiveId" clId="{71734FF0-E7BD-4E37-AB70-FA70FFC7C74A}" dt="2022-03-24T16:17:29.155" v="5621"/>
          <ac:spMkLst>
            <pc:docMk/>
            <pc:sldMk cId="3378428827" sldId="818"/>
            <ac:spMk id="696" creationId="{44AFB675-A1E6-4808-ADA1-A46715781086}"/>
          </ac:spMkLst>
        </pc:spChg>
        <pc:spChg chg="mod">
          <ac:chgData name="Thomas" userId="575d030b64f4584e" providerId="LiveId" clId="{71734FF0-E7BD-4E37-AB70-FA70FFC7C74A}" dt="2022-03-24T16:17:29.155" v="5621"/>
          <ac:spMkLst>
            <pc:docMk/>
            <pc:sldMk cId="3378428827" sldId="818"/>
            <ac:spMk id="698" creationId="{A53F8F65-FF8C-479C-9F34-12971842B2DE}"/>
          </ac:spMkLst>
        </pc:spChg>
        <pc:spChg chg="mod">
          <ac:chgData name="Thomas" userId="575d030b64f4584e" providerId="LiveId" clId="{71734FF0-E7BD-4E37-AB70-FA70FFC7C74A}" dt="2022-03-24T16:17:29.155" v="5621"/>
          <ac:spMkLst>
            <pc:docMk/>
            <pc:sldMk cId="3378428827" sldId="818"/>
            <ac:spMk id="699" creationId="{283CAE12-D996-4066-804D-6267BA043756}"/>
          </ac:spMkLst>
        </pc:spChg>
        <pc:spChg chg="mod">
          <ac:chgData name="Thomas" userId="575d030b64f4584e" providerId="LiveId" clId="{71734FF0-E7BD-4E37-AB70-FA70FFC7C74A}" dt="2022-03-24T16:17:29.155" v="5621"/>
          <ac:spMkLst>
            <pc:docMk/>
            <pc:sldMk cId="3378428827" sldId="818"/>
            <ac:spMk id="701" creationId="{BB2EA6E6-926F-4D31-854B-65A91932164E}"/>
          </ac:spMkLst>
        </pc:spChg>
        <pc:spChg chg="mod">
          <ac:chgData name="Thomas" userId="575d030b64f4584e" providerId="LiveId" clId="{71734FF0-E7BD-4E37-AB70-FA70FFC7C74A}" dt="2022-03-24T16:17:29.155" v="5621"/>
          <ac:spMkLst>
            <pc:docMk/>
            <pc:sldMk cId="3378428827" sldId="818"/>
            <ac:spMk id="702" creationId="{22FADE09-2DC8-4890-862F-1B4F9FA16FE3}"/>
          </ac:spMkLst>
        </pc:spChg>
        <pc:spChg chg="mod">
          <ac:chgData name="Thomas" userId="575d030b64f4584e" providerId="LiveId" clId="{71734FF0-E7BD-4E37-AB70-FA70FFC7C74A}" dt="2022-03-24T16:17:29.155" v="5621"/>
          <ac:spMkLst>
            <pc:docMk/>
            <pc:sldMk cId="3378428827" sldId="818"/>
            <ac:spMk id="703" creationId="{19846981-C353-4FAA-83F4-B155B5BA5261}"/>
          </ac:spMkLst>
        </pc:spChg>
        <pc:spChg chg="mod">
          <ac:chgData name="Thomas" userId="575d030b64f4584e" providerId="LiveId" clId="{71734FF0-E7BD-4E37-AB70-FA70FFC7C74A}" dt="2022-03-24T16:17:29.155" v="5621"/>
          <ac:spMkLst>
            <pc:docMk/>
            <pc:sldMk cId="3378428827" sldId="818"/>
            <ac:spMk id="704" creationId="{43D4E492-382E-4123-86DF-EF2DB7F51B46}"/>
          </ac:spMkLst>
        </pc:spChg>
        <pc:spChg chg="mod">
          <ac:chgData name="Thomas" userId="575d030b64f4584e" providerId="LiveId" clId="{71734FF0-E7BD-4E37-AB70-FA70FFC7C74A}" dt="2022-03-24T16:17:29.155" v="5621"/>
          <ac:spMkLst>
            <pc:docMk/>
            <pc:sldMk cId="3378428827" sldId="818"/>
            <ac:spMk id="705" creationId="{ECBE9E13-270A-4DEA-BC20-036724A3E0FF}"/>
          </ac:spMkLst>
        </pc:spChg>
        <pc:spChg chg="mod">
          <ac:chgData name="Thomas" userId="575d030b64f4584e" providerId="LiveId" clId="{71734FF0-E7BD-4E37-AB70-FA70FFC7C74A}" dt="2022-03-24T16:17:29.155" v="5621"/>
          <ac:spMkLst>
            <pc:docMk/>
            <pc:sldMk cId="3378428827" sldId="818"/>
            <ac:spMk id="706" creationId="{74F12981-F41A-4B42-8FA1-AFAFCFF173FC}"/>
          </ac:spMkLst>
        </pc:spChg>
        <pc:spChg chg="mod">
          <ac:chgData name="Thomas" userId="575d030b64f4584e" providerId="LiveId" clId="{71734FF0-E7BD-4E37-AB70-FA70FFC7C74A}" dt="2022-03-24T16:17:29.155" v="5621"/>
          <ac:spMkLst>
            <pc:docMk/>
            <pc:sldMk cId="3378428827" sldId="818"/>
            <ac:spMk id="707" creationId="{0434E53B-FDBA-4C12-9404-0008F0F77B48}"/>
          </ac:spMkLst>
        </pc:spChg>
        <pc:spChg chg="mod">
          <ac:chgData name="Thomas" userId="575d030b64f4584e" providerId="LiveId" clId="{71734FF0-E7BD-4E37-AB70-FA70FFC7C74A}" dt="2022-03-24T16:17:29.155" v="5621"/>
          <ac:spMkLst>
            <pc:docMk/>
            <pc:sldMk cId="3378428827" sldId="818"/>
            <ac:spMk id="709" creationId="{B697F604-3C29-4770-9F54-A05C0EBAA083}"/>
          </ac:spMkLst>
        </pc:spChg>
        <pc:spChg chg="mod">
          <ac:chgData name="Thomas" userId="575d030b64f4584e" providerId="LiveId" clId="{71734FF0-E7BD-4E37-AB70-FA70FFC7C74A}" dt="2022-03-24T16:17:29.155" v="5621"/>
          <ac:spMkLst>
            <pc:docMk/>
            <pc:sldMk cId="3378428827" sldId="818"/>
            <ac:spMk id="710" creationId="{CB128217-C13D-4A47-AB74-68106DF598B0}"/>
          </ac:spMkLst>
        </pc:spChg>
        <pc:spChg chg="mod">
          <ac:chgData name="Thomas" userId="575d030b64f4584e" providerId="LiveId" clId="{71734FF0-E7BD-4E37-AB70-FA70FFC7C74A}" dt="2022-03-24T16:17:29.155" v="5621"/>
          <ac:spMkLst>
            <pc:docMk/>
            <pc:sldMk cId="3378428827" sldId="818"/>
            <ac:spMk id="711" creationId="{02BE58F0-FAE1-4687-BA9D-9348B592A006}"/>
          </ac:spMkLst>
        </pc:spChg>
        <pc:spChg chg="mod">
          <ac:chgData name="Thomas" userId="575d030b64f4584e" providerId="LiveId" clId="{71734FF0-E7BD-4E37-AB70-FA70FFC7C74A}" dt="2022-03-24T16:17:29.155" v="5621"/>
          <ac:spMkLst>
            <pc:docMk/>
            <pc:sldMk cId="3378428827" sldId="818"/>
            <ac:spMk id="712" creationId="{B05B4C14-F94A-46A4-AC50-1A771DD6A397}"/>
          </ac:spMkLst>
        </pc:spChg>
        <pc:spChg chg="mod">
          <ac:chgData name="Thomas" userId="575d030b64f4584e" providerId="LiveId" clId="{71734FF0-E7BD-4E37-AB70-FA70FFC7C74A}" dt="2022-03-24T16:17:29.155" v="5621"/>
          <ac:spMkLst>
            <pc:docMk/>
            <pc:sldMk cId="3378428827" sldId="818"/>
            <ac:spMk id="713" creationId="{82E99BD0-B700-4317-BF9E-5EBA9113E4CB}"/>
          </ac:spMkLst>
        </pc:spChg>
        <pc:spChg chg="mod">
          <ac:chgData name="Thomas" userId="575d030b64f4584e" providerId="LiveId" clId="{71734FF0-E7BD-4E37-AB70-FA70FFC7C74A}" dt="2022-03-24T16:17:29.155" v="5621"/>
          <ac:spMkLst>
            <pc:docMk/>
            <pc:sldMk cId="3378428827" sldId="818"/>
            <ac:spMk id="714" creationId="{D2BF7F01-E36B-4EB4-80F8-EB76393786A1}"/>
          </ac:spMkLst>
        </pc:spChg>
        <pc:spChg chg="mod">
          <ac:chgData name="Thomas" userId="575d030b64f4584e" providerId="LiveId" clId="{71734FF0-E7BD-4E37-AB70-FA70FFC7C74A}" dt="2022-03-24T16:17:29.155" v="5621"/>
          <ac:spMkLst>
            <pc:docMk/>
            <pc:sldMk cId="3378428827" sldId="818"/>
            <ac:spMk id="715" creationId="{5E0AAA77-8618-41AD-AD77-83FFBFF80105}"/>
          </ac:spMkLst>
        </pc:spChg>
        <pc:spChg chg="mod">
          <ac:chgData name="Thomas" userId="575d030b64f4584e" providerId="LiveId" clId="{71734FF0-E7BD-4E37-AB70-FA70FFC7C74A}" dt="2022-03-24T16:17:29.155" v="5621"/>
          <ac:spMkLst>
            <pc:docMk/>
            <pc:sldMk cId="3378428827" sldId="818"/>
            <ac:spMk id="716" creationId="{8552A9DF-D032-4CAC-A6C0-B22FFCC27E91}"/>
          </ac:spMkLst>
        </pc:spChg>
        <pc:spChg chg="mod">
          <ac:chgData name="Thomas" userId="575d030b64f4584e" providerId="LiveId" clId="{71734FF0-E7BD-4E37-AB70-FA70FFC7C74A}" dt="2022-03-24T16:17:29.155" v="5621"/>
          <ac:spMkLst>
            <pc:docMk/>
            <pc:sldMk cId="3378428827" sldId="818"/>
            <ac:spMk id="717" creationId="{EA3A78EC-2181-4079-A8BE-BF6BC7C30BF0}"/>
          </ac:spMkLst>
        </pc:spChg>
        <pc:spChg chg="mod">
          <ac:chgData name="Thomas" userId="575d030b64f4584e" providerId="LiveId" clId="{71734FF0-E7BD-4E37-AB70-FA70FFC7C74A}" dt="2022-03-24T16:17:29.155" v="5621"/>
          <ac:spMkLst>
            <pc:docMk/>
            <pc:sldMk cId="3378428827" sldId="818"/>
            <ac:spMk id="718" creationId="{C5B4E733-3590-49BB-B1B4-32FAFD333866}"/>
          </ac:spMkLst>
        </pc:spChg>
        <pc:spChg chg="mod">
          <ac:chgData name="Thomas" userId="575d030b64f4584e" providerId="LiveId" clId="{71734FF0-E7BD-4E37-AB70-FA70FFC7C74A}" dt="2022-03-24T16:17:29.155" v="5621"/>
          <ac:spMkLst>
            <pc:docMk/>
            <pc:sldMk cId="3378428827" sldId="818"/>
            <ac:spMk id="719" creationId="{865746BD-C391-4DEF-9715-3ED6FB9FF541}"/>
          </ac:spMkLst>
        </pc:spChg>
        <pc:spChg chg="add mod">
          <ac:chgData name="Thomas" userId="575d030b64f4584e" providerId="LiveId" clId="{71734FF0-E7BD-4E37-AB70-FA70FFC7C74A}" dt="2022-03-24T16:17:29.155" v="5621"/>
          <ac:spMkLst>
            <pc:docMk/>
            <pc:sldMk cId="3378428827" sldId="818"/>
            <ac:spMk id="720" creationId="{6C434841-ED91-495B-AB04-2CD554071723}"/>
          </ac:spMkLst>
        </pc:spChg>
        <pc:spChg chg="mod">
          <ac:chgData name="Thomas" userId="575d030b64f4584e" providerId="LiveId" clId="{71734FF0-E7BD-4E37-AB70-FA70FFC7C74A}" dt="2022-03-24T16:17:29.155" v="5621"/>
          <ac:spMkLst>
            <pc:docMk/>
            <pc:sldMk cId="3378428827" sldId="818"/>
            <ac:spMk id="722" creationId="{52EE9B56-1B98-46E7-BA32-8A49215475D4}"/>
          </ac:spMkLst>
        </pc:spChg>
        <pc:spChg chg="mod">
          <ac:chgData name="Thomas" userId="575d030b64f4584e" providerId="LiveId" clId="{71734FF0-E7BD-4E37-AB70-FA70FFC7C74A}" dt="2022-03-24T16:17:29.155" v="5621"/>
          <ac:spMkLst>
            <pc:docMk/>
            <pc:sldMk cId="3378428827" sldId="818"/>
            <ac:spMk id="723" creationId="{1A8ADB4A-4359-4635-BAB3-58BE8D97E65A}"/>
          </ac:spMkLst>
        </pc:spChg>
        <pc:spChg chg="add mod">
          <ac:chgData name="Thomas" userId="575d030b64f4584e" providerId="LiveId" clId="{71734FF0-E7BD-4E37-AB70-FA70FFC7C74A}" dt="2022-03-24T16:17:29.155" v="5621"/>
          <ac:spMkLst>
            <pc:docMk/>
            <pc:sldMk cId="3378428827" sldId="818"/>
            <ac:spMk id="724" creationId="{895C55B6-8829-468D-88A9-6D4057D9D99D}"/>
          </ac:spMkLst>
        </pc:spChg>
        <pc:spChg chg="add mod">
          <ac:chgData name="Thomas" userId="575d030b64f4584e" providerId="LiveId" clId="{71734FF0-E7BD-4E37-AB70-FA70FFC7C74A}" dt="2022-03-24T16:17:29.155" v="5621"/>
          <ac:spMkLst>
            <pc:docMk/>
            <pc:sldMk cId="3378428827" sldId="818"/>
            <ac:spMk id="725" creationId="{DD6A3BCA-A0D2-477B-8B5E-A52D0875F8FB}"/>
          </ac:spMkLst>
        </pc:spChg>
        <pc:spChg chg="add mod">
          <ac:chgData name="Thomas" userId="575d030b64f4584e" providerId="LiveId" clId="{71734FF0-E7BD-4E37-AB70-FA70FFC7C74A}" dt="2022-03-24T16:17:29.155" v="5621"/>
          <ac:spMkLst>
            <pc:docMk/>
            <pc:sldMk cId="3378428827" sldId="818"/>
            <ac:spMk id="726" creationId="{3E3702F0-8CBC-4817-B324-432D2E5B2AFE}"/>
          </ac:spMkLst>
        </pc:spChg>
        <pc:spChg chg="add mod">
          <ac:chgData name="Thomas" userId="575d030b64f4584e" providerId="LiveId" clId="{71734FF0-E7BD-4E37-AB70-FA70FFC7C74A}" dt="2022-03-24T16:17:29.155" v="5621"/>
          <ac:spMkLst>
            <pc:docMk/>
            <pc:sldMk cId="3378428827" sldId="818"/>
            <ac:spMk id="727" creationId="{293A1D9B-27AC-4BCC-A266-CC9FE8E1B059}"/>
          </ac:spMkLst>
        </pc:spChg>
        <pc:spChg chg="add mod">
          <ac:chgData name="Thomas" userId="575d030b64f4584e" providerId="LiveId" clId="{71734FF0-E7BD-4E37-AB70-FA70FFC7C74A}" dt="2022-03-24T16:17:29.155" v="5621"/>
          <ac:spMkLst>
            <pc:docMk/>
            <pc:sldMk cId="3378428827" sldId="818"/>
            <ac:spMk id="728" creationId="{016CB7CC-B344-4D1A-B393-B6D4C847BB99}"/>
          </ac:spMkLst>
        </pc:spChg>
        <pc:spChg chg="add mod">
          <ac:chgData name="Thomas" userId="575d030b64f4584e" providerId="LiveId" clId="{71734FF0-E7BD-4E37-AB70-FA70FFC7C74A}" dt="2022-03-24T16:17:29.155" v="5621"/>
          <ac:spMkLst>
            <pc:docMk/>
            <pc:sldMk cId="3378428827" sldId="818"/>
            <ac:spMk id="729" creationId="{FD9CAB5A-7F6A-4555-BFBB-6507568BF813}"/>
          </ac:spMkLst>
        </pc:spChg>
        <pc:spChg chg="add mod">
          <ac:chgData name="Thomas" userId="575d030b64f4584e" providerId="LiveId" clId="{71734FF0-E7BD-4E37-AB70-FA70FFC7C74A}" dt="2022-03-24T16:17:29.155" v="5621"/>
          <ac:spMkLst>
            <pc:docMk/>
            <pc:sldMk cId="3378428827" sldId="818"/>
            <ac:spMk id="730" creationId="{4D9E2775-2EDA-4407-B7F3-5029CE2A5AF0}"/>
          </ac:spMkLst>
        </pc:spChg>
        <pc:spChg chg="add mod">
          <ac:chgData name="Thomas" userId="575d030b64f4584e" providerId="LiveId" clId="{71734FF0-E7BD-4E37-AB70-FA70FFC7C74A}" dt="2022-03-24T16:17:29.155" v="5621"/>
          <ac:spMkLst>
            <pc:docMk/>
            <pc:sldMk cId="3378428827" sldId="818"/>
            <ac:spMk id="731" creationId="{6C6550D4-4630-4DC0-9719-15AD3BDA2628}"/>
          </ac:spMkLst>
        </pc:spChg>
        <pc:spChg chg="add mod">
          <ac:chgData name="Thomas" userId="575d030b64f4584e" providerId="LiveId" clId="{71734FF0-E7BD-4E37-AB70-FA70FFC7C74A}" dt="2022-03-24T16:17:29.155" v="5621"/>
          <ac:spMkLst>
            <pc:docMk/>
            <pc:sldMk cId="3378428827" sldId="818"/>
            <ac:spMk id="732" creationId="{45197E65-1BCF-4085-B3F6-8B39AF999415}"/>
          </ac:spMkLst>
        </pc:spChg>
        <pc:spChg chg="add mod">
          <ac:chgData name="Thomas" userId="575d030b64f4584e" providerId="LiveId" clId="{71734FF0-E7BD-4E37-AB70-FA70FFC7C74A}" dt="2022-03-24T16:17:29.155" v="5621"/>
          <ac:spMkLst>
            <pc:docMk/>
            <pc:sldMk cId="3378428827" sldId="818"/>
            <ac:spMk id="733" creationId="{F22B56B6-8C8E-41CA-8FB3-72134B54F1C0}"/>
          </ac:spMkLst>
        </pc:spChg>
        <pc:spChg chg="mod">
          <ac:chgData name="Thomas" userId="575d030b64f4584e" providerId="LiveId" clId="{71734FF0-E7BD-4E37-AB70-FA70FFC7C74A}" dt="2022-03-24T16:17:29.155" v="5621"/>
          <ac:spMkLst>
            <pc:docMk/>
            <pc:sldMk cId="3378428827" sldId="818"/>
            <ac:spMk id="735" creationId="{AB16DEDB-EBE4-45B6-A18B-A51BBB6D2C81}"/>
          </ac:spMkLst>
        </pc:spChg>
        <pc:spChg chg="mod">
          <ac:chgData name="Thomas" userId="575d030b64f4584e" providerId="LiveId" clId="{71734FF0-E7BD-4E37-AB70-FA70FFC7C74A}" dt="2022-03-24T16:17:29.155" v="5621"/>
          <ac:spMkLst>
            <pc:docMk/>
            <pc:sldMk cId="3378428827" sldId="818"/>
            <ac:spMk id="736" creationId="{7B5BD3C2-1BF4-4755-A91F-7E09A7AF4567}"/>
          </ac:spMkLst>
        </pc:spChg>
        <pc:spChg chg="mod">
          <ac:chgData name="Thomas" userId="575d030b64f4584e" providerId="LiveId" clId="{71734FF0-E7BD-4E37-AB70-FA70FFC7C74A}" dt="2022-03-24T16:17:29.155" v="5621"/>
          <ac:spMkLst>
            <pc:docMk/>
            <pc:sldMk cId="3378428827" sldId="818"/>
            <ac:spMk id="738" creationId="{47CA15DA-2635-47EB-9789-4B2BD947829F}"/>
          </ac:spMkLst>
        </pc:spChg>
        <pc:spChg chg="mod">
          <ac:chgData name="Thomas" userId="575d030b64f4584e" providerId="LiveId" clId="{71734FF0-E7BD-4E37-AB70-FA70FFC7C74A}" dt="2022-03-24T16:17:29.155" v="5621"/>
          <ac:spMkLst>
            <pc:docMk/>
            <pc:sldMk cId="3378428827" sldId="818"/>
            <ac:spMk id="739" creationId="{CA8A8EF3-7CA6-4462-B58F-8C6CB6F97E80}"/>
          </ac:spMkLst>
        </pc:spChg>
        <pc:spChg chg="mod">
          <ac:chgData name="Thomas" userId="575d030b64f4584e" providerId="LiveId" clId="{71734FF0-E7BD-4E37-AB70-FA70FFC7C74A}" dt="2022-03-24T16:17:29.155" v="5621"/>
          <ac:spMkLst>
            <pc:docMk/>
            <pc:sldMk cId="3378428827" sldId="818"/>
            <ac:spMk id="740" creationId="{3730EC6B-A4BB-45DC-BA71-82F2A67A53FD}"/>
          </ac:spMkLst>
        </pc:spChg>
        <pc:spChg chg="mod">
          <ac:chgData name="Thomas" userId="575d030b64f4584e" providerId="LiveId" clId="{71734FF0-E7BD-4E37-AB70-FA70FFC7C74A}" dt="2022-03-24T16:17:29.155" v="5621"/>
          <ac:spMkLst>
            <pc:docMk/>
            <pc:sldMk cId="3378428827" sldId="818"/>
            <ac:spMk id="741" creationId="{302CB190-4E91-41C4-92A9-C257763260FC}"/>
          </ac:spMkLst>
        </pc:spChg>
        <pc:spChg chg="add mod">
          <ac:chgData name="Thomas" userId="575d030b64f4584e" providerId="LiveId" clId="{71734FF0-E7BD-4E37-AB70-FA70FFC7C74A}" dt="2022-03-24T16:17:29.155" v="5621"/>
          <ac:spMkLst>
            <pc:docMk/>
            <pc:sldMk cId="3378428827" sldId="818"/>
            <ac:spMk id="742" creationId="{B0A4E29B-D7E7-4468-9CA2-831AD104E771}"/>
          </ac:spMkLst>
        </pc:spChg>
        <pc:spChg chg="add mod">
          <ac:chgData name="Thomas" userId="575d030b64f4584e" providerId="LiveId" clId="{71734FF0-E7BD-4E37-AB70-FA70FFC7C74A}" dt="2022-03-24T16:17:29.155" v="5621"/>
          <ac:spMkLst>
            <pc:docMk/>
            <pc:sldMk cId="3378428827" sldId="818"/>
            <ac:spMk id="743" creationId="{A8BA0FC3-7DA4-4345-B787-BE889CDF812B}"/>
          </ac:spMkLst>
        </pc:spChg>
        <pc:spChg chg="add mod">
          <ac:chgData name="Thomas" userId="575d030b64f4584e" providerId="LiveId" clId="{71734FF0-E7BD-4E37-AB70-FA70FFC7C74A}" dt="2022-03-24T16:17:29.155" v="5621"/>
          <ac:spMkLst>
            <pc:docMk/>
            <pc:sldMk cId="3378428827" sldId="818"/>
            <ac:spMk id="744" creationId="{B9507431-C08D-4BBB-BC2D-6C93228C61D4}"/>
          </ac:spMkLst>
        </pc:spChg>
        <pc:spChg chg="add mod">
          <ac:chgData name="Thomas" userId="575d030b64f4584e" providerId="LiveId" clId="{71734FF0-E7BD-4E37-AB70-FA70FFC7C74A}" dt="2022-03-24T16:17:29.155" v="5621"/>
          <ac:spMkLst>
            <pc:docMk/>
            <pc:sldMk cId="3378428827" sldId="818"/>
            <ac:spMk id="745" creationId="{942778A5-1B56-441E-AB32-9FED55103AD8}"/>
          </ac:spMkLst>
        </pc:spChg>
        <pc:spChg chg="mod">
          <ac:chgData name="Thomas" userId="575d030b64f4584e" providerId="LiveId" clId="{71734FF0-E7BD-4E37-AB70-FA70FFC7C74A}" dt="2022-03-24T16:17:29.155" v="5621"/>
          <ac:spMkLst>
            <pc:docMk/>
            <pc:sldMk cId="3378428827" sldId="818"/>
            <ac:spMk id="747" creationId="{65A9B2E9-9194-4A09-BBB2-24A5B10E47A8}"/>
          </ac:spMkLst>
        </pc:spChg>
        <pc:spChg chg="mod">
          <ac:chgData name="Thomas" userId="575d030b64f4584e" providerId="LiveId" clId="{71734FF0-E7BD-4E37-AB70-FA70FFC7C74A}" dt="2022-03-24T16:17:29.155" v="5621"/>
          <ac:spMkLst>
            <pc:docMk/>
            <pc:sldMk cId="3378428827" sldId="818"/>
            <ac:spMk id="748" creationId="{8423AD72-190A-4931-9FB4-A4FA4346DEF6}"/>
          </ac:spMkLst>
        </pc:spChg>
        <pc:spChg chg="add mod">
          <ac:chgData name="Thomas" userId="575d030b64f4584e" providerId="LiveId" clId="{71734FF0-E7BD-4E37-AB70-FA70FFC7C74A}" dt="2022-03-24T16:17:29.155" v="5621"/>
          <ac:spMkLst>
            <pc:docMk/>
            <pc:sldMk cId="3378428827" sldId="818"/>
            <ac:spMk id="749" creationId="{3644D6ED-88C1-4985-8402-53A977811533}"/>
          </ac:spMkLst>
        </pc:spChg>
        <pc:spChg chg="mod">
          <ac:chgData name="Thomas" userId="575d030b64f4584e" providerId="LiveId" clId="{71734FF0-E7BD-4E37-AB70-FA70FFC7C74A}" dt="2022-03-24T16:17:29.155" v="5621"/>
          <ac:spMkLst>
            <pc:docMk/>
            <pc:sldMk cId="3378428827" sldId="818"/>
            <ac:spMk id="751" creationId="{739678A6-522F-4555-A5BB-17E8F7A7BB3D}"/>
          </ac:spMkLst>
        </pc:spChg>
        <pc:spChg chg="mod">
          <ac:chgData name="Thomas" userId="575d030b64f4584e" providerId="LiveId" clId="{71734FF0-E7BD-4E37-AB70-FA70FFC7C74A}" dt="2022-03-24T16:17:29.155" v="5621"/>
          <ac:spMkLst>
            <pc:docMk/>
            <pc:sldMk cId="3378428827" sldId="818"/>
            <ac:spMk id="752" creationId="{0F46CBF7-5BD0-4881-B10C-8EBB31DFB07D}"/>
          </ac:spMkLst>
        </pc:spChg>
        <pc:spChg chg="mod">
          <ac:chgData name="Thomas" userId="575d030b64f4584e" providerId="LiveId" clId="{71734FF0-E7BD-4E37-AB70-FA70FFC7C74A}" dt="2022-03-24T16:17:29.155" v="5621"/>
          <ac:spMkLst>
            <pc:docMk/>
            <pc:sldMk cId="3378428827" sldId="818"/>
            <ac:spMk id="754" creationId="{92212FCD-ED29-4370-98B0-8FB837090B86}"/>
          </ac:spMkLst>
        </pc:spChg>
        <pc:spChg chg="mod">
          <ac:chgData name="Thomas" userId="575d030b64f4584e" providerId="LiveId" clId="{71734FF0-E7BD-4E37-AB70-FA70FFC7C74A}" dt="2022-03-24T16:17:29.155" v="5621"/>
          <ac:spMkLst>
            <pc:docMk/>
            <pc:sldMk cId="3378428827" sldId="818"/>
            <ac:spMk id="755" creationId="{D7E0FAA8-23B7-40E3-A703-3C20DC690F6D}"/>
          </ac:spMkLst>
        </pc:spChg>
        <pc:spChg chg="mod">
          <ac:chgData name="Thomas" userId="575d030b64f4584e" providerId="LiveId" clId="{71734FF0-E7BD-4E37-AB70-FA70FFC7C74A}" dt="2022-03-24T16:17:29.155" v="5621"/>
          <ac:spMkLst>
            <pc:docMk/>
            <pc:sldMk cId="3378428827" sldId="818"/>
            <ac:spMk id="757" creationId="{AD65A33C-CFD8-40A9-A812-ED740E5BA082}"/>
          </ac:spMkLst>
        </pc:spChg>
        <pc:spChg chg="mod">
          <ac:chgData name="Thomas" userId="575d030b64f4584e" providerId="LiveId" clId="{71734FF0-E7BD-4E37-AB70-FA70FFC7C74A}" dt="2022-03-24T16:17:29.155" v="5621"/>
          <ac:spMkLst>
            <pc:docMk/>
            <pc:sldMk cId="3378428827" sldId="818"/>
            <ac:spMk id="758" creationId="{C37BD5E2-D3B0-4F93-91AF-F49687443A34}"/>
          </ac:spMkLst>
        </pc:spChg>
        <pc:spChg chg="mod">
          <ac:chgData name="Thomas" userId="575d030b64f4584e" providerId="LiveId" clId="{71734FF0-E7BD-4E37-AB70-FA70FFC7C74A}" dt="2022-03-24T16:17:29.155" v="5621"/>
          <ac:spMkLst>
            <pc:docMk/>
            <pc:sldMk cId="3378428827" sldId="818"/>
            <ac:spMk id="760" creationId="{0A380CAC-654F-413C-A89C-DFD6E019C153}"/>
          </ac:spMkLst>
        </pc:spChg>
        <pc:spChg chg="mod">
          <ac:chgData name="Thomas" userId="575d030b64f4584e" providerId="LiveId" clId="{71734FF0-E7BD-4E37-AB70-FA70FFC7C74A}" dt="2022-03-24T16:17:29.155" v="5621"/>
          <ac:spMkLst>
            <pc:docMk/>
            <pc:sldMk cId="3378428827" sldId="818"/>
            <ac:spMk id="761" creationId="{09755A25-AB9C-4F34-80D1-54B00184DB22}"/>
          </ac:spMkLst>
        </pc:spChg>
        <pc:spChg chg="add mod">
          <ac:chgData name="Thomas" userId="575d030b64f4584e" providerId="LiveId" clId="{71734FF0-E7BD-4E37-AB70-FA70FFC7C74A}" dt="2022-03-24T16:17:29.155" v="5621"/>
          <ac:spMkLst>
            <pc:docMk/>
            <pc:sldMk cId="3378428827" sldId="818"/>
            <ac:spMk id="762" creationId="{AEC495C2-B774-4F5F-B388-FE504AE169C5}"/>
          </ac:spMkLst>
        </pc:spChg>
        <pc:spChg chg="mod">
          <ac:chgData name="Thomas" userId="575d030b64f4584e" providerId="LiveId" clId="{71734FF0-E7BD-4E37-AB70-FA70FFC7C74A}" dt="2022-03-24T16:17:29.155" v="5621"/>
          <ac:spMkLst>
            <pc:docMk/>
            <pc:sldMk cId="3378428827" sldId="818"/>
            <ac:spMk id="764" creationId="{883CFEA0-5F88-47D9-B381-58B59B1F455D}"/>
          </ac:spMkLst>
        </pc:spChg>
        <pc:spChg chg="mod">
          <ac:chgData name="Thomas" userId="575d030b64f4584e" providerId="LiveId" clId="{71734FF0-E7BD-4E37-AB70-FA70FFC7C74A}" dt="2022-03-24T16:17:29.155" v="5621"/>
          <ac:spMkLst>
            <pc:docMk/>
            <pc:sldMk cId="3378428827" sldId="818"/>
            <ac:spMk id="765" creationId="{C29334B3-5EFE-4DF8-8D96-18B2D1C8156F}"/>
          </ac:spMkLst>
        </pc:spChg>
        <pc:spChg chg="add mod">
          <ac:chgData name="Thomas" userId="575d030b64f4584e" providerId="LiveId" clId="{71734FF0-E7BD-4E37-AB70-FA70FFC7C74A}" dt="2022-03-24T16:17:29.155" v="5621"/>
          <ac:spMkLst>
            <pc:docMk/>
            <pc:sldMk cId="3378428827" sldId="818"/>
            <ac:spMk id="766" creationId="{F3DD829B-CC3E-4CEA-897E-86F5D5048477}"/>
          </ac:spMkLst>
        </pc:spChg>
        <pc:spChg chg="add mod">
          <ac:chgData name="Thomas" userId="575d030b64f4584e" providerId="LiveId" clId="{71734FF0-E7BD-4E37-AB70-FA70FFC7C74A}" dt="2022-03-24T16:17:29.155" v="5621"/>
          <ac:spMkLst>
            <pc:docMk/>
            <pc:sldMk cId="3378428827" sldId="818"/>
            <ac:spMk id="767" creationId="{AD2FDBDE-EF23-4883-ACEE-5B40D92A3D19}"/>
          </ac:spMkLst>
        </pc:spChg>
        <pc:spChg chg="mod">
          <ac:chgData name="Thomas" userId="575d030b64f4584e" providerId="LiveId" clId="{71734FF0-E7BD-4E37-AB70-FA70FFC7C74A}" dt="2022-03-24T16:17:29.155" v="5621"/>
          <ac:spMkLst>
            <pc:docMk/>
            <pc:sldMk cId="3378428827" sldId="818"/>
            <ac:spMk id="769" creationId="{953825AF-A230-4C16-A833-58B3794C2341}"/>
          </ac:spMkLst>
        </pc:spChg>
        <pc:spChg chg="mod">
          <ac:chgData name="Thomas" userId="575d030b64f4584e" providerId="LiveId" clId="{71734FF0-E7BD-4E37-AB70-FA70FFC7C74A}" dt="2022-03-24T16:17:29.155" v="5621"/>
          <ac:spMkLst>
            <pc:docMk/>
            <pc:sldMk cId="3378428827" sldId="818"/>
            <ac:spMk id="770" creationId="{DBD50F00-CD15-471E-A8DE-3BEC54FB64D6}"/>
          </ac:spMkLst>
        </pc:spChg>
        <pc:spChg chg="mod">
          <ac:chgData name="Thomas" userId="575d030b64f4584e" providerId="LiveId" clId="{71734FF0-E7BD-4E37-AB70-FA70FFC7C74A}" dt="2022-03-24T16:17:29.155" v="5621"/>
          <ac:spMkLst>
            <pc:docMk/>
            <pc:sldMk cId="3378428827" sldId="818"/>
            <ac:spMk id="771" creationId="{5405CD23-FD4A-4EEF-8279-D7D3DFEFEE62}"/>
          </ac:spMkLst>
        </pc:spChg>
        <pc:spChg chg="add mod">
          <ac:chgData name="Thomas" userId="575d030b64f4584e" providerId="LiveId" clId="{71734FF0-E7BD-4E37-AB70-FA70FFC7C74A}" dt="2022-03-24T16:17:29.155" v="5621"/>
          <ac:spMkLst>
            <pc:docMk/>
            <pc:sldMk cId="3378428827" sldId="818"/>
            <ac:spMk id="772" creationId="{4EB2A85C-EB49-4B52-9E13-CDAD4B54C1F9}"/>
          </ac:spMkLst>
        </pc:spChg>
        <pc:spChg chg="add mod">
          <ac:chgData name="Thomas" userId="575d030b64f4584e" providerId="LiveId" clId="{71734FF0-E7BD-4E37-AB70-FA70FFC7C74A}" dt="2022-03-24T16:17:29.155" v="5621"/>
          <ac:spMkLst>
            <pc:docMk/>
            <pc:sldMk cId="3378428827" sldId="818"/>
            <ac:spMk id="773" creationId="{CFFAC14F-C6A1-47BD-9024-28A51D8144D8}"/>
          </ac:spMkLst>
        </pc:spChg>
        <pc:spChg chg="mod">
          <ac:chgData name="Thomas" userId="575d030b64f4584e" providerId="LiveId" clId="{71734FF0-E7BD-4E37-AB70-FA70FFC7C74A}" dt="2022-03-24T16:17:29.155" v="5621"/>
          <ac:spMkLst>
            <pc:docMk/>
            <pc:sldMk cId="3378428827" sldId="818"/>
            <ac:spMk id="775" creationId="{93AAB0CA-473A-47FA-A27B-0B22C4D6BE19}"/>
          </ac:spMkLst>
        </pc:spChg>
        <pc:spChg chg="mod">
          <ac:chgData name="Thomas" userId="575d030b64f4584e" providerId="LiveId" clId="{71734FF0-E7BD-4E37-AB70-FA70FFC7C74A}" dt="2022-03-24T16:17:29.155" v="5621"/>
          <ac:spMkLst>
            <pc:docMk/>
            <pc:sldMk cId="3378428827" sldId="818"/>
            <ac:spMk id="776" creationId="{D147B196-DC7B-4641-85A9-8F42E1CA534A}"/>
          </ac:spMkLst>
        </pc:spChg>
        <pc:spChg chg="mod">
          <ac:chgData name="Thomas" userId="575d030b64f4584e" providerId="LiveId" clId="{71734FF0-E7BD-4E37-AB70-FA70FFC7C74A}" dt="2022-03-24T16:17:29.155" v="5621"/>
          <ac:spMkLst>
            <pc:docMk/>
            <pc:sldMk cId="3378428827" sldId="818"/>
            <ac:spMk id="777" creationId="{C1504F31-AF2C-42DE-AC79-75D822CD1A5B}"/>
          </ac:spMkLst>
        </pc:spChg>
        <pc:spChg chg="add mod">
          <ac:chgData name="Thomas" userId="575d030b64f4584e" providerId="LiveId" clId="{71734FF0-E7BD-4E37-AB70-FA70FFC7C74A}" dt="2022-03-24T16:17:29.155" v="5621"/>
          <ac:spMkLst>
            <pc:docMk/>
            <pc:sldMk cId="3378428827" sldId="818"/>
            <ac:spMk id="778" creationId="{1FA363D2-C205-44B8-AC49-8182F8F23616}"/>
          </ac:spMkLst>
        </pc:spChg>
        <pc:spChg chg="mod">
          <ac:chgData name="Thomas" userId="575d030b64f4584e" providerId="LiveId" clId="{71734FF0-E7BD-4E37-AB70-FA70FFC7C74A}" dt="2022-03-24T16:17:29.155" v="5621"/>
          <ac:spMkLst>
            <pc:docMk/>
            <pc:sldMk cId="3378428827" sldId="818"/>
            <ac:spMk id="780" creationId="{6E2AF213-4848-444D-B555-A42C6B9CCBD7}"/>
          </ac:spMkLst>
        </pc:spChg>
        <pc:spChg chg="mod">
          <ac:chgData name="Thomas" userId="575d030b64f4584e" providerId="LiveId" clId="{71734FF0-E7BD-4E37-AB70-FA70FFC7C74A}" dt="2022-03-24T16:17:29.155" v="5621"/>
          <ac:spMkLst>
            <pc:docMk/>
            <pc:sldMk cId="3378428827" sldId="818"/>
            <ac:spMk id="781" creationId="{64EE22D5-A760-448B-B1CF-ACA07253BD21}"/>
          </ac:spMkLst>
        </pc:spChg>
        <pc:spChg chg="add mod">
          <ac:chgData name="Thomas" userId="575d030b64f4584e" providerId="LiveId" clId="{71734FF0-E7BD-4E37-AB70-FA70FFC7C74A}" dt="2022-03-24T16:17:29.155" v="5621"/>
          <ac:spMkLst>
            <pc:docMk/>
            <pc:sldMk cId="3378428827" sldId="818"/>
            <ac:spMk id="782" creationId="{B970ED7B-0E99-4063-A189-E297A68F5367}"/>
          </ac:spMkLst>
        </pc:spChg>
        <pc:spChg chg="add mod">
          <ac:chgData name="Thomas" userId="575d030b64f4584e" providerId="LiveId" clId="{71734FF0-E7BD-4E37-AB70-FA70FFC7C74A}" dt="2022-03-24T16:17:29.155" v="5621"/>
          <ac:spMkLst>
            <pc:docMk/>
            <pc:sldMk cId="3378428827" sldId="818"/>
            <ac:spMk id="783" creationId="{9BC03BCA-6859-4C61-953E-5AF5AE0E60AD}"/>
          </ac:spMkLst>
        </pc:spChg>
        <pc:spChg chg="add mod">
          <ac:chgData name="Thomas" userId="575d030b64f4584e" providerId="LiveId" clId="{71734FF0-E7BD-4E37-AB70-FA70FFC7C74A}" dt="2022-03-24T16:17:29.155" v="5621"/>
          <ac:spMkLst>
            <pc:docMk/>
            <pc:sldMk cId="3378428827" sldId="818"/>
            <ac:spMk id="784" creationId="{B24CEBC6-AD17-4D99-A0DB-BFB0E267F1BD}"/>
          </ac:spMkLst>
        </pc:spChg>
        <pc:spChg chg="add mod">
          <ac:chgData name="Thomas" userId="575d030b64f4584e" providerId="LiveId" clId="{71734FF0-E7BD-4E37-AB70-FA70FFC7C74A}" dt="2022-03-24T16:17:29.155" v="5621"/>
          <ac:spMkLst>
            <pc:docMk/>
            <pc:sldMk cId="3378428827" sldId="818"/>
            <ac:spMk id="785" creationId="{5213DC1A-DF1E-4BB5-93F4-B5A1FFD7A7B3}"/>
          </ac:spMkLst>
        </pc:spChg>
        <pc:spChg chg="mod">
          <ac:chgData name="Thomas" userId="575d030b64f4584e" providerId="LiveId" clId="{71734FF0-E7BD-4E37-AB70-FA70FFC7C74A}" dt="2022-03-24T16:17:29.155" v="5621"/>
          <ac:spMkLst>
            <pc:docMk/>
            <pc:sldMk cId="3378428827" sldId="818"/>
            <ac:spMk id="787" creationId="{08098527-DCF2-4711-9093-26288EFC21DA}"/>
          </ac:spMkLst>
        </pc:spChg>
        <pc:spChg chg="mod">
          <ac:chgData name="Thomas" userId="575d030b64f4584e" providerId="LiveId" clId="{71734FF0-E7BD-4E37-AB70-FA70FFC7C74A}" dt="2022-03-24T16:17:29.155" v="5621"/>
          <ac:spMkLst>
            <pc:docMk/>
            <pc:sldMk cId="3378428827" sldId="818"/>
            <ac:spMk id="788" creationId="{2D3B4AAE-4563-47EB-8836-D46E496F06CA}"/>
          </ac:spMkLst>
        </pc:spChg>
        <pc:spChg chg="mod">
          <ac:chgData name="Thomas" userId="575d030b64f4584e" providerId="LiveId" clId="{71734FF0-E7BD-4E37-AB70-FA70FFC7C74A}" dt="2022-03-24T16:17:29.155" v="5621"/>
          <ac:spMkLst>
            <pc:docMk/>
            <pc:sldMk cId="3378428827" sldId="818"/>
            <ac:spMk id="790" creationId="{F2DD8258-95BC-4196-8122-9A2303A2EF01}"/>
          </ac:spMkLst>
        </pc:spChg>
        <pc:spChg chg="mod">
          <ac:chgData name="Thomas" userId="575d030b64f4584e" providerId="LiveId" clId="{71734FF0-E7BD-4E37-AB70-FA70FFC7C74A}" dt="2022-03-24T16:17:29.155" v="5621"/>
          <ac:spMkLst>
            <pc:docMk/>
            <pc:sldMk cId="3378428827" sldId="818"/>
            <ac:spMk id="791" creationId="{0F09DDAD-A97B-4A1A-AB3F-EF5A85DAC6BE}"/>
          </ac:spMkLst>
        </pc:spChg>
        <pc:spChg chg="mod">
          <ac:chgData name="Thomas" userId="575d030b64f4584e" providerId="LiveId" clId="{71734FF0-E7BD-4E37-AB70-FA70FFC7C74A}" dt="2022-03-24T16:17:29.155" v="5621"/>
          <ac:spMkLst>
            <pc:docMk/>
            <pc:sldMk cId="3378428827" sldId="818"/>
            <ac:spMk id="792" creationId="{0E95A7B8-6116-4BF7-9DAF-46A3070C303B}"/>
          </ac:spMkLst>
        </pc:spChg>
        <pc:spChg chg="mod">
          <ac:chgData name="Thomas" userId="575d030b64f4584e" providerId="LiveId" clId="{71734FF0-E7BD-4E37-AB70-FA70FFC7C74A}" dt="2022-03-24T16:17:29.155" v="5621"/>
          <ac:spMkLst>
            <pc:docMk/>
            <pc:sldMk cId="3378428827" sldId="818"/>
            <ac:spMk id="794" creationId="{AACACC3C-C0F1-4AC6-A618-A7C88F27DC5B}"/>
          </ac:spMkLst>
        </pc:spChg>
        <pc:spChg chg="mod">
          <ac:chgData name="Thomas" userId="575d030b64f4584e" providerId="LiveId" clId="{71734FF0-E7BD-4E37-AB70-FA70FFC7C74A}" dt="2022-03-24T16:17:29.155" v="5621"/>
          <ac:spMkLst>
            <pc:docMk/>
            <pc:sldMk cId="3378428827" sldId="818"/>
            <ac:spMk id="795" creationId="{C112942F-633B-4714-84F5-262C6F1AC11E}"/>
          </ac:spMkLst>
        </pc:spChg>
        <pc:spChg chg="mod">
          <ac:chgData name="Thomas" userId="575d030b64f4584e" providerId="LiveId" clId="{71734FF0-E7BD-4E37-AB70-FA70FFC7C74A}" dt="2022-03-24T16:17:29.155" v="5621"/>
          <ac:spMkLst>
            <pc:docMk/>
            <pc:sldMk cId="3378428827" sldId="818"/>
            <ac:spMk id="797" creationId="{9BA8DF13-0CC0-4784-8EB6-53AF7139B5BC}"/>
          </ac:spMkLst>
        </pc:spChg>
        <pc:spChg chg="mod">
          <ac:chgData name="Thomas" userId="575d030b64f4584e" providerId="LiveId" clId="{71734FF0-E7BD-4E37-AB70-FA70FFC7C74A}" dt="2022-03-24T16:17:29.155" v="5621"/>
          <ac:spMkLst>
            <pc:docMk/>
            <pc:sldMk cId="3378428827" sldId="818"/>
            <ac:spMk id="798" creationId="{5CD7B5C3-F21D-4649-A674-83EA6B16A819}"/>
          </ac:spMkLst>
        </pc:spChg>
        <pc:spChg chg="mod">
          <ac:chgData name="Thomas" userId="575d030b64f4584e" providerId="LiveId" clId="{71734FF0-E7BD-4E37-AB70-FA70FFC7C74A}" dt="2022-03-24T16:17:29.155" v="5621"/>
          <ac:spMkLst>
            <pc:docMk/>
            <pc:sldMk cId="3378428827" sldId="818"/>
            <ac:spMk id="799" creationId="{2FDF9C9B-5B09-411A-B301-26BECF876D75}"/>
          </ac:spMkLst>
        </pc:spChg>
        <pc:spChg chg="mod">
          <ac:chgData name="Thomas" userId="575d030b64f4584e" providerId="LiveId" clId="{71734FF0-E7BD-4E37-AB70-FA70FFC7C74A}" dt="2022-03-24T16:17:29.155" v="5621"/>
          <ac:spMkLst>
            <pc:docMk/>
            <pc:sldMk cId="3378428827" sldId="818"/>
            <ac:spMk id="801" creationId="{26647862-D12E-46CD-B124-D71AB566AFB0}"/>
          </ac:spMkLst>
        </pc:spChg>
        <pc:spChg chg="mod">
          <ac:chgData name="Thomas" userId="575d030b64f4584e" providerId="LiveId" clId="{71734FF0-E7BD-4E37-AB70-FA70FFC7C74A}" dt="2022-03-24T16:17:29.155" v="5621"/>
          <ac:spMkLst>
            <pc:docMk/>
            <pc:sldMk cId="3378428827" sldId="818"/>
            <ac:spMk id="802" creationId="{622AAF88-73E7-47B3-B2FD-1B54436F9D5A}"/>
          </ac:spMkLst>
        </pc:spChg>
        <pc:spChg chg="mod">
          <ac:chgData name="Thomas" userId="575d030b64f4584e" providerId="LiveId" clId="{71734FF0-E7BD-4E37-AB70-FA70FFC7C74A}" dt="2022-03-24T16:17:29.155" v="5621"/>
          <ac:spMkLst>
            <pc:docMk/>
            <pc:sldMk cId="3378428827" sldId="818"/>
            <ac:spMk id="803" creationId="{D7754496-0C32-47DC-9F1D-E74B75DC30D9}"/>
          </ac:spMkLst>
        </pc:spChg>
        <pc:spChg chg="mod">
          <ac:chgData name="Thomas" userId="575d030b64f4584e" providerId="LiveId" clId="{71734FF0-E7BD-4E37-AB70-FA70FFC7C74A}" dt="2022-03-24T16:17:29.155" v="5621"/>
          <ac:spMkLst>
            <pc:docMk/>
            <pc:sldMk cId="3378428827" sldId="818"/>
            <ac:spMk id="805" creationId="{233C4515-4183-45E3-ABCB-407DCEA2F2E0}"/>
          </ac:spMkLst>
        </pc:spChg>
        <pc:spChg chg="mod">
          <ac:chgData name="Thomas" userId="575d030b64f4584e" providerId="LiveId" clId="{71734FF0-E7BD-4E37-AB70-FA70FFC7C74A}" dt="2022-03-24T16:17:29.155" v="5621"/>
          <ac:spMkLst>
            <pc:docMk/>
            <pc:sldMk cId="3378428827" sldId="818"/>
            <ac:spMk id="806" creationId="{DC6DF6B7-E9A2-422D-9CF1-613FF7E2A149}"/>
          </ac:spMkLst>
        </pc:spChg>
        <pc:spChg chg="mod">
          <ac:chgData name="Thomas" userId="575d030b64f4584e" providerId="LiveId" clId="{71734FF0-E7BD-4E37-AB70-FA70FFC7C74A}" dt="2022-03-24T16:17:29.155" v="5621"/>
          <ac:spMkLst>
            <pc:docMk/>
            <pc:sldMk cId="3378428827" sldId="818"/>
            <ac:spMk id="807" creationId="{8A96625F-A815-4449-81C4-5BEE8E38EF1A}"/>
          </ac:spMkLst>
        </pc:spChg>
        <pc:spChg chg="mod">
          <ac:chgData name="Thomas" userId="575d030b64f4584e" providerId="LiveId" clId="{71734FF0-E7BD-4E37-AB70-FA70FFC7C74A}" dt="2022-03-24T16:17:29.155" v="5621"/>
          <ac:spMkLst>
            <pc:docMk/>
            <pc:sldMk cId="3378428827" sldId="818"/>
            <ac:spMk id="808" creationId="{151AE212-C5A8-4CD1-A0DC-9E416156DADC}"/>
          </ac:spMkLst>
        </pc:spChg>
        <pc:spChg chg="mod">
          <ac:chgData name="Thomas" userId="575d030b64f4584e" providerId="LiveId" clId="{71734FF0-E7BD-4E37-AB70-FA70FFC7C74A}" dt="2022-03-24T16:17:29.155" v="5621"/>
          <ac:spMkLst>
            <pc:docMk/>
            <pc:sldMk cId="3378428827" sldId="818"/>
            <ac:spMk id="809" creationId="{161A3C7B-1A2B-4CA8-BE0E-28FD1C31EF67}"/>
          </ac:spMkLst>
        </pc:spChg>
        <pc:spChg chg="mod">
          <ac:chgData name="Thomas" userId="575d030b64f4584e" providerId="LiveId" clId="{71734FF0-E7BD-4E37-AB70-FA70FFC7C74A}" dt="2022-03-24T16:17:29.155" v="5621"/>
          <ac:spMkLst>
            <pc:docMk/>
            <pc:sldMk cId="3378428827" sldId="818"/>
            <ac:spMk id="810" creationId="{9A13FA97-9D17-4965-AEAA-EEEF03DE0483}"/>
          </ac:spMkLst>
        </pc:spChg>
        <pc:spChg chg="mod">
          <ac:chgData name="Thomas" userId="575d030b64f4584e" providerId="LiveId" clId="{71734FF0-E7BD-4E37-AB70-FA70FFC7C74A}" dt="2022-03-24T16:17:29.155" v="5621"/>
          <ac:spMkLst>
            <pc:docMk/>
            <pc:sldMk cId="3378428827" sldId="818"/>
            <ac:spMk id="811" creationId="{BD7DF830-7B5B-4311-90D7-3688132298E6}"/>
          </ac:spMkLst>
        </pc:spChg>
        <pc:spChg chg="mod">
          <ac:chgData name="Thomas" userId="575d030b64f4584e" providerId="LiveId" clId="{71734FF0-E7BD-4E37-AB70-FA70FFC7C74A}" dt="2022-03-24T16:17:29.155" v="5621"/>
          <ac:spMkLst>
            <pc:docMk/>
            <pc:sldMk cId="3378428827" sldId="818"/>
            <ac:spMk id="813" creationId="{468D1DDB-F69B-4552-9839-0887B05E297C}"/>
          </ac:spMkLst>
        </pc:spChg>
        <pc:spChg chg="mod">
          <ac:chgData name="Thomas" userId="575d030b64f4584e" providerId="LiveId" clId="{71734FF0-E7BD-4E37-AB70-FA70FFC7C74A}" dt="2022-03-24T16:17:29.155" v="5621"/>
          <ac:spMkLst>
            <pc:docMk/>
            <pc:sldMk cId="3378428827" sldId="818"/>
            <ac:spMk id="814" creationId="{FAA476EE-18A5-4423-B7E8-5987D62A44B6}"/>
          </ac:spMkLst>
        </pc:spChg>
        <pc:spChg chg="mod">
          <ac:chgData name="Thomas" userId="575d030b64f4584e" providerId="LiveId" clId="{71734FF0-E7BD-4E37-AB70-FA70FFC7C74A}" dt="2022-03-24T16:17:29.155" v="5621"/>
          <ac:spMkLst>
            <pc:docMk/>
            <pc:sldMk cId="3378428827" sldId="818"/>
            <ac:spMk id="815" creationId="{7EBD4397-BAD7-40EB-AA00-ADB325B6D4D7}"/>
          </ac:spMkLst>
        </pc:spChg>
        <pc:spChg chg="mod">
          <ac:chgData name="Thomas" userId="575d030b64f4584e" providerId="LiveId" clId="{71734FF0-E7BD-4E37-AB70-FA70FFC7C74A}" dt="2022-03-24T16:17:29.155" v="5621"/>
          <ac:spMkLst>
            <pc:docMk/>
            <pc:sldMk cId="3378428827" sldId="818"/>
            <ac:spMk id="816" creationId="{B966F975-5063-4C8E-A25A-5296EB143FFC}"/>
          </ac:spMkLst>
        </pc:spChg>
        <pc:spChg chg="mod">
          <ac:chgData name="Thomas" userId="575d030b64f4584e" providerId="LiveId" clId="{71734FF0-E7BD-4E37-AB70-FA70FFC7C74A}" dt="2022-03-24T16:17:29.155" v="5621"/>
          <ac:spMkLst>
            <pc:docMk/>
            <pc:sldMk cId="3378428827" sldId="818"/>
            <ac:spMk id="817" creationId="{A61C901A-BE80-4E54-B91A-A4DC6DF811C5}"/>
          </ac:spMkLst>
        </pc:spChg>
        <pc:spChg chg="mod">
          <ac:chgData name="Thomas" userId="575d030b64f4584e" providerId="LiveId" clId="{71734FF0-E7BD-4E37-AB70-FA70FFC7C74A}" dt="2022-03-24T16:17:29.155" v="5621"/>
          <ac:spMkLst>
            <pc:docMk/>
            <pc:sldMk cId="3378428827" sldId="818"/>
            <ac:spMk id="819" creationId="{1A67CA7E-15B5-4313-801B-FBCD413C9F00}"/>
          </ac:spMkLst>
        </pc:spChg>
        <pc:spChg chg="mod">
          <ac:chgData name="Thomas" userId="575d030b64f4584e" providerId="LiveId" clId="{71734FF0-E7BD-4E37-AB70-FA70FFC7C74A}" dt="2022-03-24T16:17:29.155" v="5621"/>
          <ac:spMkLst>
            <pc:docMk/>
            <pc:sldMk cId="3378428827" sldId="818"/>
            <ac:spMk id="820" creationId="{C50C9876-98FE-4CC3-AAB5-C4FEA6A0DFF7}"/>
          </ac:spMkLst>
        </pc:spChg>
        <pc:spChg chg="mod">
          <ac:chgData name="Thomas" userId="575d030b64f4584e" providerId="LiveId" clId="{71734FF0-E7BD-4E37-AB70-FA70FFC7C74A}" dt="2022-03-24T16:17:29.155" v="5621"/>
          <ac:spMkLst>
            <pc:docMk/>
            <pc:sldMk cId="3378428827" sldId="818"/>
            <ac:spMk id="821" creationId="{38C9252D-980E-4DCB-93CD-07E6B299607B}"/>
          </ac:spMkLst>
        </pc:spChg>
        <pc:spChg chg="mod">
          <ac:chgData name="Thomas" userId="575d030b64f4584e" providerId="LiveId" clId="{71734FF0-E7BD-4E37-AB70-FA70FFC7C74A}" dt="2022-03-24T16:17:29.155" v="5621"/>
          <ac:spMkLst>
            <pc:docMk/>
            <pc:sldMk cId="3378428827" sldId="818"/>
            <ac:spMk id="822" creationId="{0E5E71BC-B3C6-432E-A20C-A9BEF4495140}"/>
          </ac:spMkLst>
        </pc:spChg>
        <pc:spChg chg="mod">
          <ac:chgData name="Thomas" userId="575d030b64f4584e" providerId="LiveId" clId="{71734FF0-E7BD-4E37-AB70-FA70FFC7C74A}" dt="2022-03-24T16:17:29.155" v="5621"/>
          <ac:spMkLst>
            <pc:docMk/>
            <pc:sldMk cId="3378428827" sldId="818"/>
            <ac:spMk id="823" creationId="{F4EECDBE-EE97-4610-BBA0-FE585539AC80}"/>
          </ac:spMkLst>
        </pc:spChg>
        <pc:spChg chg="mod">
          <ac:chgData name="Thomas" userId="575d030b64f4584e" providerId="LiveId" clId="{71734FF0-E7BD-4E37-AB70-FA70FFC7C74A}" dt="2022-03-24T16:17:29.155" v="5621"/>
          <ac:spMkLst>
            <pc:docMk/>
            <pc:sldMk cId="3378428827" sldId="818"/>
            <ac:spMk id="825" creationId="{DD63D2CA-761D-4C66-ACA0-2FD0C76388EE}"/>
          </ac:spMkLst>
        </pc:spChg>
        <pc:spChg chg="mod">
          <ac:chgData name="Thomas" userId="575d030b64f4584e" providerId="LiveId" clId="{71734FF0-E7BD-4E37-AB70-FA70FFC7C74A}" dt="2022-03-24T16:17:29.155" v="5621"/>
          <ac:spMkLst>
            <pc:docMk/>
            <pc:sldMk cId="3378428827" sldId="818"/>
            <ac:spMk id="826" creationId="{A07BE586-DFB6-49EE-A9E2-3C439D8AE4A8}"/>
          </ac:spMkLst>
        </pc:spChg>
        <pc:spChg chg="mod">
          <ac:chgData name="Thomas" userId="575d030b64f4584e" providerId="LiveId" clId="{71734FF0-E7BD-4E37-AB70-FA70FFC7C74A}" dt="2022-03-24T16:17:29.155" v="5621"/>
          <ac:spMkLst>
            <pc:docMk/>
            <pc:sldMk cId="3378428827" sldId="818"/>
            <ac:spMk id="827" creationId="{BA8E55BC-E792-40EF-A7DD-1A85836BF47D}"/>
          </ac:spMkLst>
        </pc:spChg>
        <pc:spChg chg="mod">
          <ac:chgData name="Thomas" userId="575d030b64f4584e" providerId="LiveId" clId="{71734FF0-E7BD-4E37-AB70-FA70FFC7C74A}" dt="2022-03-24T16:17:29.155" v="5621"/>
          <ac:spMkLst>
            <pc:docMk/>
            <pc:sldMk cId="3378428827" sldId="818"/>
            <ac:spMk id="829" creationId="{17712F6E-D85B-4D02-ABBA-A40B8515D106}"/>
          </ac:spMkLst>
        </pc:spChg>
        <pc:spChg chg="mod">
          <ac:chgData name="Thomas" userId="575d030b64f4584e" providerId="LiveId" clId="{71734FF0-E7BD-4E37-AB70-FA70FFC7C74A}" dt="2022-03-24T16:17:29.155" v="5621"/>
          <ac:spMkLst>
            <pc:docMk/>
            <pc:sldMk cId="3378428827" sldId="818"/>
            <ac:spMk id="830" creationId="{C443BF6F-7B71-436B-8306-389820F94880}"/>
          </ac:spMkLst>
        </pc:spChg>
        <pc:spChg chg="mod">
          <ac:chgData name="Thomas" userId="575d030b64f4584e" providerId="LiveId" clId="{71734FF0-E7BD-4E37-AB70-FA70FFC7C74A}" dt="2022-03-24T16:17:29.155" v="5621"/>
          <ac:spMkLst>
            <pc:docMk/>
            <pc:sldMk cId="3378428827" sldId="818"/>
            <ac:spMk id="831" creationId="{324DEA50-B8AA-4AF4-A7DE-E22960235D5C}"/>
          </ac:spMkLst>
        </pc:spChg>
        <pc:spChg chg="add mod">
          <ac:chgData name="Thomas" userId="575d030b64f4584e" providerId="LiveId" clId="{71734FF0-E7BD-4E37-AB70-FA70FFC7C74A}" dt="2022-03-24T16:17:29.155" v="5621"/>
          <ac:spMkLst>
            <pc:docMk/>
            <pc:sldMk cId="3378428827" sldId="818"/>
            <ac:spMk id="832" creationId="{BBE94446-832E-4816-887D-99B24B0E9BE2}"/>
          </ac:spMkLst>
        </pc:spChg>
        <pc:spChg chg="add mod">
          <ac:chgData name="Thomas" userId="575d030b64f4584e" providerId="LiveId" clId="{71734FF0-E7BD-4E37-AB70-FA70FFC7C74A}" dt="2022-03-24T16:17:29.155" v="5621"/>
          <ac:spMkLst>
            <pc:docMk/>
            <pc:sldMk cId="3378428827" sldId="818"/>
            <ac:spMk id="833" creationId="{FB550707-8150-4992-BA03-7903C82067A3}"/>
          </ac:spMkLst>
        </pc:spChg>
        <pc:spChg chg="add mod">
          <ac:chgData name="Thomas" userId="575d030b64f4584e" providerId="LiveId" clId="{71734FF0-E7BD-4E37-AB70-FA70FFC7C74A}" dt="2022-03-24T16:17:29.155" v="5621"/>
          <ac:spMkLst>
            <pc:docMk/>
            <pc:sldMk cId="3378428827" sldId="818"/>
            <ac:spMk id="834" creationId="{95EF296A-61E2-4A84-9D76-D9440F8D53DB}"/>
          </ac:spMkLst>
        </pc:spChg>
        <pc:spChg chg="mod">
          <ac:chgData name="Thomas" userId="575d030b64f4584e" providerId="LiveId" clId="{71734FF0-E7BD-4E37-AB70-FA70FFC7C74A}" dt="2022-03-24T16:17:29.155" v="5621"/>
          <ac:spMkLst>
            <pc:docMk/>
            <pc:sldMk cId="3378428827" sldId="818"/>
            <ac:spMk id="836" creationId="{336FADE7-7CD1-4AE7-8A7C-A0B909B56378}"/>
          </ac:spMkLst>
        </pc:spChg>
        <pc:spChg chg="mod">
          <ac:chgData name="Thomas" userId="575d030b64f4584e" providerId="LiveId" clId="{71734FF0-E7BD-4E37-AB70-FA70FFC7C74A}" dt="2022-03-24T16:17:29.155" v="5621"/>
          <ac:spMkLst>
            <pc:docMk/>
            <pc:sldMk cId="3378428827" sldId="818"/>
            <ac:spMk id="837" creationId="{838EEBCD-4D43-43A7-9283-02187A9B08BE}"/>
          </ac:spMkLst>
        </pc:spChg>
        <pc:spChg chg="mod">
          <ac:chgData name="Thomas" userId="575d030b64f4584e" providerId="LiveId" clId="{71734FF0-E7BD-4E37-AB70-FA70FFC7C74A}" dt="2022-03-24T16:17:29.155" v="5621"/>
          <ac:spMkLst>
            <pc:docMk/>
            <pc:sldMk cId="3378428827" sldId="818"/>
            <ac:spMk id="838" creationId="{07E10DAB-505A-465D-8A06-8BA577721AC0}"/>
          </ac:spMkLst>
        </pc:spChg>
        <pc:spChg chg="add mod">
          <ac:chgData name="Thomas" userId="575d030b64f4584e" providerId="LiveId" clId="{71734FF0-E7BD-4E37-AB70-FA70FFC7C74A}" dt="2022-03-24T16:17:29.155" v="5621"/>
          <ac:spMkLst>
            <pc:docMk/>
            <pc:sldMk cId="3378428827" sldId="818"/>
            <ac:spMk id="839" creationId="{DC034127-E69B-47EB-8AC3-9943090EA3A8}"/>
          </ac:spMkLst>
        </pc:spChg>
        <pc:spChg chg="mod">
          <ac:chgData name="Thomas" userId="575d030b64f4584e" providerId="LiveId" clId="{71734FF0-E7BD-4E37-AB70-FA70FFC7C74A}" dt="2022-03-24T16:17:29.155" v="5621"/>
          <ac:spMkLst>
            <pc:docMk/>
            <pc:sldMk cId="3378428827" sldId="818"/>
            <ac:spMk id="841" creationId="{094AF74E-02D0-4888-B328-1559661F0DE4}"/>
          </ac:spMkLst>
        </pc:spChg>
        <pc:spChg chg="del">
          <ac:chgData name="Thomas" userId="575d030b64f4584e" providerId="LiveId" clId="{71734FF0-E7BD-4E37-AB70-FA70FFC7C74A}" dt="2022-03-24T16:17:25.274" v="5620" actId="478"/>
          <ac:spMkLst>
            <pc:docMk/>
            <pc:sldMk cId="3378428827" sldId="818"/>
            <ac:spMk id="870" creationId="{210384F6-856D-4E4C-9245-A073E434DAD3}"/>
          </ac:spMkLst>
        </pc:spChg>
        <pc:spChg chg="del">
          <ac:chgData name="Thomas" userId="575d030b64f4584e" providerId="LiveId" clId="{71734FF0-E7BD-4E37-AB70-FA70FFC7C74A}" dt="2022-03-24T16:17:25.274" v="5620" actId="478"/>
          <ac:spMkLst>
            <pc:docMk/>
            <pc:sldMk cId="3378428827" sldId="818"/>
            <ac:spMk id="871" creationId="{3B9FD3DF-A0D5-413F-A8D0-107876F553F1}"/>
          </ac:spMkLst>
        </pc:spChg>
        <pc:spChg chg="mod">
          <ac:chgData name="Thomas" userId="575d030b64f4584e" providerId="LiveId" clId="{71734FF0-E7BD-4E37-AB70-FA70FFC7C74A}" dt="2022-03-24T16:17:29.155" v="5621"/>
          <ac:spMkLst>
            <pc:docMk/>
            <pc:sldMk cId="3378428827" sldId="818"/>
            <ac:spMk id="890" creationId="{582F12BB-BC20-4095-A5C8-A517142849AD}"/>
          </ac:spMkLst>
        </pc:spChg>
        <pc:spChg chg="mod">
          <ac:chgData name="Thomas" userId="575d030b64f4584e" providerId="LiveId" clId="{71734FF0-E7BD-4E37-AB70-FA70FFC7C74A}" dt="2022-03-24T16:17:29.155" v="5621"/>
          <ac:spMkLst>
            <pc:docMk/>
            <pc:sldMk cId="3378428827" sldId="818"/>
            <ac:spMk id="891" creationId="{A7FC7DAA-2A43-4446-99C9-F86D67EACF0F}"/>
          </ac:spMkLst>
        </pc:spChg>
        <pc:spChg chg="mod">
          <ac:chgData name="Thomas" userId="575d030b64f4584e" providerId="LiveId" clId="{71734FF0-E7BD-4E37-AB70-FA70FFC7C74A}" dt="2022-03-24T16:17:29.155" v="5621"/>
          <ac:spMkLst>
            <pc:docMk/>
            <pc:sldMk cId="3378428827" sldId="818"/>
            <ac:spMk id="892" creationId="{9AC27CAF-0CB3-4337-BFAC-780387864E6E}"/>
          </ac:spMkLst>
        </pc:spChg>
        <pc:spChg chg="mod">
          <ac:chgData name="Thomas" userId="575d030b64f4584e" providerId="LiveId" clId="{71734FF0-E7BD-4E37-AB70-FA70FFC7C74A}" dt="2022-03-24T16:17:29.155" v="5621"/>
          <ac:spMkLst>
            <pc:docMk/>
            <pc:sldMk cId="3378428827" sldId="818"/>
            <ac:spMk id="893" creationId="{3D3E299A-E958-4EB6-A7B3-86D7AF8CBFB3}"/>
          </ac:spMkLst>
        </pc:spChg>
        <pc:spChg chg="mod">
          <ac:chgData name="Thomas" userId="575d030b64f4584e" providerId="LiveId" clId="{71734FF0-E7BD-4E37-AB70-FA70FFC7C74A}" dt="2022-03-24T16:17:29.155" v="5621"/>
          <ac:spMkLst>
            <pc:docMk/>
            <pc:sldMk cId="3378428827" sldId="818"/>
            <ac:spMk id="894" creationId="{4DE4EE21-AEF3-497B-84BA-008CB8A34173}"/>
          </ac:spMkLst>
        </pc:spChg>
        <pc:spChg chg="mod">
          <ac:chgData name="Thomas" userId="575d030b64f4584e" providerId="LiveId" clId="{71734FF0-E7BD-4E37-AB70-FA70FFC7C74A}" dt="2022-03-24T16:17:29.155" v="5621"/>
          <ac:spMkLst>
            <pc:docMk/>
            <pc:sldMk cId="3378428827" sldId="818"/>
            <ac:spMk id="895" creationId="{4E68592E-A8F0-45B6-958F-267D5CF84712}"/>
          </ac:spMkLst>
        </pc:spChg>
        <pc:spChg chg="mod">
          <ac:chgData name="Thomas" userId="575d030b64f4584e" providerId="LiveId" clId="{71734FF0-E7BD-4E37-AB70-FA70FFC7C74A}" dt="2022-03-24T16:17:29.155" v="5621"/>
          <ac:spMkLst>
            <pc:docMk/>
            <pc:sldMk cId="3378428827" sldId="818"/>
            <ac:spMk id="896" creationId="{0E18A9B8-D9DB-4A18-9B96-444F2368A34F}"/>
          </ac:spMkLst>
        </pc:spChg>
        <pc:spChg chg="mod">
          <ac:chgData name="Thomas" userId="575d030b64f4584e" providerId="LiveId" clId="{71734FF0-E7BD-4E37-AB70-FA70FFC7C74A}" dt="2022-03-24T16:17:29.155" v="5621"/>
          <ac:spMkLst>
            <pc:docMk/>
            <pc:sldMk cId="3378428827" sldId="818"/>
            <ac:spMk id="897" creationId="{4817433D-5B64-4485-8BD2-1A0CF652EFCE}"/>
          </ac:spMkLst>
        </pc:spChg>
        <pc:spChg chg="mod">
          <ac:chgData name="Thomas" userId="575d030b64f4584e" providerId="LiveId" clId="{71734FF0-E7BD-4E37-AB70-FA70FFC7C74A}" dt="2022-03-24T16:17:29.155" v="5621"/>
          <ac:spMkLst>
            <pc:docMk/>
            <pc:sldMk cId="3378428827" sldId="818"/>
            <ac:spMk id="899" creationId="{7EADB590-6E2E-44A4-9C89-406E41C6A17E}"/>
          </ac:spMkLst>
        </pc:spChg>
        <pc:spChg chg="mod">
          <ac:chgData name="Thomas" userId="575d030b64f4584e" providerId="LiveId" clId="{71734FF0-E7BD-4E37-AB70-FA70FFC7C74A}" dt="2022-03-24T16:17:29.155" v="5621"/>
          <ac:spMkLst>
            <pc:docMk/>
            <pc:sldMk cId="3378428827" sldId="818"/>
            <ac:spMk id="900" creationId="{4A39BA72-10C0-4515-B8CA-9005BEB53A0D}"/>
          </ac:spMkLst>
        </pc:spChg>
        <pc:spChg chg="add mod">
          <ac:chgData name="Thomas" userId="575d030b64f4584e" providerId="LiveId" clId="{71734FF0-E7BD-4E37-AB70-FA70FFC7C74A}" dt="2022-03-24T16:17:29.155" v="5621"/>
          <ac:spMkLst>
            <pc:docMk/>
            <pc:sldMk cId="3378428827" sldId="818"/>
            <ac:spMk id="901" creationId="{762C0947-2617-437B-B8A0-AC6DF23ED2E2}"/>
          </ac:spMkLst>
        </pc:spChg>
        <pc:spChg chg="mod">
          <ac:chgData name="Thomas" userId="575d030b64f4584e" providerId="LiveId" clId="{71734FF0-E7BD-4E37-AB70-FA70FFC7C74A}" dt="2022-03-24T16:17:29.155" v="5621"/>
          <ac:spMkLst>
            <pc:docMk/>
            <pc:sldMk cId="3378428827" sldId="818"/>
            <ac:spMk id="903" creationId="{D2224C1C-C716-4695-8DC9-994DAECACD8F}"/>
          </ac:spMkLst>
        </pc:spChg>
        <pc:spChg chg="mod">
          <ac:chgData name="Thomas" userId="575d030b64f4584e" providerId="LiveId" clId="{71734FF0-E7BD-4E37-AB70-FA70FFC7C74A}" dt="2022-03-24T16:17:29.155" v="5621"/>
          <ac:spMkLst>
            <pc:docMk/>
            <pc:sldMk cId="3378428827" sldId="818"/>
            <ac:spMk id="904" creationId="{592C3824-C166-49E8-AA5E-D69CD03AD970}"/>
          </ac:spMkLst>
        </pc:spChg>
        <pc:spChg chg="add mod">
          <ac:chgData name="Thomas" userId="575d030b64f4584e" providerId="LiveId" clId="{71734FF0-E7BD-4E37-AB70-FA70FFC7C74A}" dt="2022-03-24T16:17:29.155" v="5621"/>
          <ac:spMkLst>
            <pc:docMk/>
            <pc:sldMk cId="3378428827" sldId="818"/>
            <ac:spMk id="905" creationId="{AFA12150-A986-4C3C-B1DA-427751F04D79}"/>
          </ac:spMkLst>
        </pc:spChg>
        <pc:spChg chg="add mod">
          <ac:chgData name="Thomas" userId="575d030b64f4584e" providerId="LiveId" clId="{71734FF0-E7BD-4E37-AB70-FA70FFC7C74A}" dt="2022-03-24T16:17:29.155" v="5621"/>
          <ac:spMkLst>
            <pc:docMk/>
            <pc:sldMk cId="3378428827" sldId="818"/>
            <ac:spMk id="906" creationId="{0BB8652A-73FE-4D80-88EF-C7123923B3A2}"/>
          </ac:spMkLst>
        </pc:spChg>
        <pc:spChg chg="mod">
          <ac:chgData name="Thomas" userId="575d030b64f4584e" providerId="LiveId" clId="{71734FF0-E7BD-4E37-AB70-FA70FFC7C74A}" dt="2022-03-24T16:17:29.155" v="5621"/>
          <ac:spMkLst>
            <pc:docMk/>
            <pc:sldMk cId="3378428827" sldId="818"/>
            <ac:spMk id="908" creationId="{5811BDD5-0734-42B2-910B-B1B33BCBF3E9}"/>
          </ac:spMkLst>
        </pc:spChg>
        <pc:spChg chg="mod">
          <ac:chgData name="Thomas" userId="575d030b64f4584e" providerId="LiveId" clId="{71734FF0-E7BD-4E37-AB70-FA70FFC7C74A}" dt="2022-03-24T16:17:29.155" v="5621"/>
          <ac:spMkLst>
            <pc:docMk/>
            <pc:sldMk cId="3378428827" sldId="818"/>
            <ac:spMk id="909" creationId="{70D9C699-D851-40BA-AF75-18A212382495}"/>
          </ac:spMkLst>
        </pc:spChg>
        <pc:spChg chg="mod">
          <ac:chgData name="Thomas" userId="575d030b64f4584e" providerId="LiveId" clId="{71734FF0-E7BD-4E37-AB70-FA70FFC7C74A}" dt="2022-03-24T16:17:29.155" v="5621"/>
          <ac:spMkLst>
            <pc:docMk/>
            <pc:sldMk cId="3378428827" sldId="818"/>
            <ac:spMk id="910" creationId="{BC26B04C-CB18-4B5B-82B2-2A528D126853}"/>
          </ac:spMkLst>
        </pc:spChg>
        <pc:spChg chg="mod">
          <ac:chgData name="Thomas" userId="575d030b64f4584e" providerId="LiveId" clId="{71734FF0-E7BD-4E37-AB70-FA70FFC7C74A}" dt="2022-03-24T16:17:29.155" v="5621"/>
          <ac:spMkLst>
            <pc:docMk/>
            <pc:sldMk cId="3378428827" sldId="818"/>
            <ac:spMk id="912" creationId="{BA19EE45-151E-4B29-9DFB-646883C253DC}"/>
          </ac:spMkLst>
        </pc:spChg>
        <pc:spChg chg="mod">
          <ac:chgData name="Thomas" userId="575d030b64f4584e" providerId="LiveId" clId="{71734FF0-E7BD-4E37-AB70-FA70FFC7C74A}" dt="2022-03-24T16:17:29.155" v="5621"/>
          <ac:spMkLst>
            <pc:docMk/>
            <pc:sldMk cId="3378428827" sldId="818"/>
            <ac:spMk id="913" creationId="{B76D7A3B-384A-4BDB-B03C-900D03EAE41B}"/>
          </ac:spMkLst>
        </pc:spChg>
        <pc:spChg chg="mod">
          <ac:chgData name="Thomas" userId="575d030b64f4584e" providerId="LiveId" clId="{71734FF0-E7BD-4E37-AB70-FA70FFC7C74A}" dt="2022-03-24T16:17:29.155" v="5621"/>
          <ac:spMkLst>
            <pc:docMk/>
            <pc:sldMk cId="3378428827" sldId="818"/>
            <ac:spMk id="914" creationId="{ED43D60C-1446-4A7C-9089-F57905AA3FC3}"/>
          </ac:spMkLst>
        </pc:spChg>
        <pc:spChg chg="mod">
          <ac:chgData name="Thomas" userId="575d030b64f4584e" providerId="LiveId" clId="{71734FF0-E7BD-4E37-AB70-FA70FFC7C74A}" dt="2022-03-24T16:17:29.155" v="5621"/>
          <ac:spMkLst>
            <pc:docMk/>
            <pc:sldMk cId="3378428827" sldId="818"/>
            <ac:spMk id="916" creationId="{B9A8E504-6630-4F2B-990A-9139EAF8DAA9}"/>
          </ac:spMkLst>
        </pc:spChg>
        <pc:spChg chg="mod">
          <ac:chgData name="Thomas" userId="575d030b64f4584e" providerId="LiveId" clId="{71734FF0-E7BD-4E37-AB70-FA70FFC7C74A}" dt="2022-03-24T16:17:29.155" v="5621"/>
          <ac:spMkLst>
            <pc:docMk/>
            <pc:sldMk cId="3378428827" sldId="818"/>
            <ac:spMk id="917" creationId="{4516CB82-93AD-40FC-8C7F-B7F72F4ACA25}"/>
          </ac:spMkLst>
        </pc:spChg>
        <pc:spChg chg="mod">
          <ac:chgData name="Thomas" userId="575d030b64f4584e" providerId="LiveId" clId="{71734FF0-E7BD-4E37-AB70-FA70FFC7C74A}" dt="2022-03-24T16:17:29.155" v="5621"/>
          <ac:spMkLst>
            <pc:docMk/>
            <pc:sldMk cId="3378428827" sldId="818"/>
            <ac:spMk id="918" creationId="{56FE164F-8859-41FB-92DB-11D6DB08D201}"/>
          </ac:spMkLst>
        </pc:spChg>
        <pc:spChg chg="mod">
          <ac:chgData name="Thomas" userId="575d030b64f4584e" providerId="LiveId" clId="{71734FF0-E7BD-4E37-AB70-FA70FFC7C74A}" dt="2022-03-24T16:17:29.155" v="5621"/>
          <ac:spMkLst>
            <pc:docMk/>
            <pc:sldMk cId="3378428827" sldId="818"/>
            <ac:spMk id="919" creationId="{5238078E-364C-4D24-93CB-FC03F948D855}"/>
          </ac:spMkLst>
        </pc:spChg>
        <pc:spChg chg="mod">
          <ac:chgData name="Thomas" userId="575d030b64f4584e" providerId="LiveId" clId="{71734FF0-E7BD-4E37-AB70-FA70FFC7C74A}" dt="2022-03-24T16:17:29.155" v="5621"/>
          <ac:spMkLst>
            <pc:docMk/>
            <pc:sldMk cId="3378428827" sldId="818"/>
            <ac:spMk id="920" creationId="{B0B9E4EA-C1A4-43C4-8A9E-9D1CED56A125}"/>
          </ac:spMkLst>
        </pc:spChg>
        <pc:spChg chg="mod">
          <ac:chgData name="Thomas" userId="575d030b64f4584e" providerId="LiveId" clId="{71734FF0-E7BD-4E37-AB70-FA70FFC7C74A}" dt="2022-03-24T16:17:29.155" v="5621"/>
          <ac:spMkLst>
            <pc:docMk/>
            <pc:sldMk cId="3378428827" sldId="818"/>
            <ac:spMk id="921" creationId="{356E4831-8638-48BE-8868-E9395E222292}"/>
          </ac:spMkLst>
        </pc:spChg>
        <pc:spChg chg="mod">
          <ac:chgData name="Thomas" userId="575d030b64f4584e" providerId="LiveId" clId="{71734FF0-E7BD-4E37-AB70-FA70FFC7C74A}" dt="2022-03-24T16:17:29.155" v="5621"/>
          <ac:spMkLst>
            <pc:docMk/>
            <pc:sldMk cId="3378428827" sldId="818"/>
            <ac:spMk id="922" creationId="{DE29F7B5-8446-4DEE-BF4E-521F48504335}"/>
          </ac:spMkLst>
        </pc:spChg>
        <pc:spChg chg="mod">
          <ac:chgData name="Thomas" userId="575d030b64f4584e" providerId="LiveId" clId="{71734FF0-E7BD-4E37-AB70-FA70FFC7C74A}" dt="2022-03-24T16:17:29.155" v="5621"/>
          <ac:spMkLst>
            <pc:docMk/>
            <pc:sldMk cId="3378428827" sldId="818"/>
            <ac:spMk id="923" creationId="{615D0595-758D-46DB-8602-D4C4D21DEB6B}"/>
          </ac:spMkLst>
        </pc:spChg>
        <pc:spChg chg="mod">
          <ac:chgData name="Thomas" userId="575d030b64f4584e" providerId="LiveId" clId="{71734FF0-E7BD-4E37-AB70-FA70FFC7C74A}" dt="2022-03-24T16:17:29.155" v="5621"/>
          <ac:spMkLst>
            <pc:docMk/>
            <pc:sldMk cId="3378428827" sldId="818"/>
            <ac:spMk id="924" creationId="{D37B6670-B5C4-4DBC-A8E0-B5A5617932BB}"/>
          </ac:spMkLst>
        </pc:spChg>
        <pc:spChg chg="mod">
          <ac:chgData name="Thomas" userId="575d030b64f4584e" providerId="LiveId" clId="{71734FF0-E7BD-4E37-AB70-FA70FFC7C74A}" dt="2022-03-24T16:17:29.155" v="5621"/>
          <ac:spMkLst>
            <pc:docMk/>
            <pc:sldMk cId="3378428827" sldId="818"/>
            <ac:spMk id="925" creationId="{DF67B38A-5A64-46FD-8F19-972EFD8141CB}"/>
          </ac:spMkLst>
        </pc:spChg>
        <pc:grpChg chg="del">
          <ac:chgData name="Thomas" userId="575d030b64f4584e" providerId="LiveId" clId="{71734FF0-E7BD-4E37-AB70-FA70FFC7C74A}" dt="2022-03-24T16:17:25.274" v="5620" actId="478"/>
          <ac:grpSpMkLst>
            <pc:docMk/>
            <pc:sldMk cId="3378428827" sldId="818"/>
            <ac:grpSpMk id="272" creationId="{9E47E499-E644-4E18-9109-F082C667C2CF}"/>
          </ac:grpSpMkLst>
        </pc:grpChg>
        <pc:grpChg chg="del">
          <ac:chgData name="Thomas" userId="575d030b64f4584e" providerId="LiveId" clId="{71734FF0-E7BD-4E37-AB70-FA70FFC7C74A}" dt="2022-03-24T16:17:25.274" v="5620" actId="478"/>
          <ac:grpSpMkLst>
            <pc:docMk/>
            <pc:sldMk cId="3378428827" sldId="818"/>
            <ac:grpSpMk id="276" creationId="{F42FE283-E759-46C0-AFDB-005152A8FA33}"/>
          </ac:grpSpMkLst>
        </pc:grpChg>
        <pc:grpChg chg="del">
          <ac:chgData name="Thomas" userId="575d030b64f4584e" providerId="LiveId" clId="{71734FF0-E7BD-4E37-AB70-FA70FFC7C74A}" dt="2022-03-24T16:17:25.274" v="5620" actId="478"/>
          <ac:grpSpMkLst>
            <pc:docMk/>
            <pc:sldMk cId="3378428827" sldId="818"/>
            <ac:grpSpMk id="283" creationId="{9D43642C-3311-4F73-AC5D-625EABB009A3}"/>
          </ac:grpSpMkLst>
        </pc:grpChg>
        <pc:grpChg chg="del">
          <ac:chgData name="Thomas" userId="575d030b64f4584e" providerId="LiveId" clId="{71734FF0-E7BD-4E37-AB70-FA70FFC7C74A}" dt="2022-03-24T16:17:25.274" v="5620" actId="478"/>
          <ac:grpSpMkLst>
            <pc:docMk/>
            <pc:sldMk cId="3378428827" sldId="818"/>
            <ac:grpSpMk id="289" creationId="{F3272D6C-D37F-428C-85C4-9E05A44526C4}"/>
          </ac:grpSpMkLst>
        </pc:grpChg>
        <pc:grpChg chg="del">
          <ac:chgData name="Thomas" userId="575d030b64f4584e" providerId="LiveId" clId="{71734FF0-E7BD-4E37-AB70-FA70FFC7C74A}" dt="2022-03-24T16:17:25.274" v="5620" actId="478"/>
          <ac:grpSpMkLst>
            <pc:docMk/>
            <pc:sldMk cId="3378428827" sldId="818"/>
            <ac:grpSpMk id="294" creationId="{929D430F-428B-4FD3-9227-C9F3D726C06C}"/>
          </ac:grpSpMkLst>
        </pc:grpChg>
        <pc:grpChg chg="del">
          <ac:chgData name="Thomas" userId="575d030b64f4584e" providerId="LiveId" clId="{71734FF0-E7BD-4E37-AB70-FA70FFC7C74A}" dt="2022-03-24T16:17:25.274" v="5620" actId="478"/>
          <ac:grpSpMkLst>
            <pc:docMk/>
            <pc:sldMk cId="3378428827" sldId="818"/>
            <ac:grpSpMk id="298" creationId="{E631C568-E5F2-4082-AB59-995516E75F2D}"/>
          </ac:grpSpMkLst>
        </pc:grpChg>
        <pc:grpChg chg="del">
          <ac:chgData name="Thomas" userId="575d030b64f4584e" providerId="LiveId" clId="{71734FF0-E7BD-4E37-AB70-FA70FFC7C74A}" dt="2022-03-24T16:17:25.274" v="5620" actId="478"/>
          <ac:grpSpMkLst>
            <pc:docMk/>
            <pc:sldMk cId="3378428827" sldId="818"/>
            <ac:grpSpMk id="302" creationId="{DE6C5C66-0382-4D3B-9201-4B42ECF5F244}"/>
          </ac:grpSpMkLst>
        </pc:grpChg>
        <pc:grpChg chg="del">
          <ac:chgData name="Thomas" userId="575d030b64f4584e" providerId="LiveId" clId="{71734FF0-E7BD-4E37-AB70-FA70FFC7C74A}" dt="2022-03-24T16:17:25.274" v="5620" actId="478"/>
          <ac:grpSpMkLst>
            <pc:docMk/>
            <pc:sldMk cId="3378428827" sldId="818"/>
            <ac:grpSpMk id="306" creationId="{B2114995-163E-49E6-8260-47DCBC5C1E3F}"/>
          </ac:grpSpMkLst>
        </pc:grpChg>
        <pc:grpChg chg="del">
          <ac:chgData name="Thomas" userId="575d030b64f4584e" providerId="LiveId" clId="{71734FF0-E7BD-4E37-AB70-FA70FFC7C74A}" dt="2022-03-24T16:17:25.274" v="5620" actId="478"/>
          <ac:grpSpMkLst>
            <pc:docMk/>
            <pc:sldMk cId="3378428827" sldId="818"/>
            <ac:grpSpMk id="310" creationId="{B9AC91EB-552B-44FC-8594-0B46FADF43A3}"/>
          </ac:grpSpMkLst>
        </pc:grpChg>
        <pc:grpChg chg="del">
          <ac:chgData name="Thomas" userId="575d030b64f4584e" providerId="LiveId" clId="{71734FF0-E7BD-4E37-AB70-FA70FFC7C74A}" dt="2022-03-24T16:17:25.274" v="5620" actId="478"/>
          <ac:grpSpMkLst>
            <pc:docMk/>
            <pc:sldMk cId="3378428827" sldId="818"/>
            <ac:grpSpMk id="313" creationId="{B216E837-5884-44AF-9DB5-10C9EAAE09C9}"/>
          </ac:grpSpMkLst>
        </pc:grpChg>
        <pc:grpChg chg="del">
          <ac:chgData name="Thomas" userId="575d030b64f4584e" providerId="LiveId" clId="{71734FF0-E7BD-4E37-AB70-FA70FFC7C74A}" dt="2022-03-24T16:17:25.274" v="5620" actId="478"/>
          <ac:grpSpMkLst>
            <pc:docMk/>
            <pc:sldMk cId="3378428827" sldId="818"/>
            <ac:grpSpMk id="316" creationId="{46CC2A6A-184A-432D-A26E-2F1D3075E8E8}"/>
          </ac:grpSpMkLst>
        </pc:grpChg>
        <pc:grpChg chg="del">
          <ac:chgData name="Thomas" userId="575d030b64f4584e" providerId="LiveId" clId="{71734FF0-E7BD-4E37-AB70-FA70FFC7C74A}" dt="2022-03-24T16:17:25.274" v="5620" actId="478"/>
          <ac:grpSpMkLst>
            <pc:docMk/>
            <pc:sldMk cId="3378428827" sldId="818"/>
            <ac:grpSpMk id="319" creationId="{E72D9A27-55B9-4EF9-9734-91ED6A379A83}"/>
          </ac:grpSpMkLst>
        </pc:grpChg>
        <pc:grpChg chg="del">
          <ac:chgData name="Thomas" userId="575d030b64f4584e" providerId="LiveId" clId="{71734FF0-E7BD-4E37-AB70-FA70FFC7C74A}" dt="2022-03-24T16:17:25.274" v="5620" actId="478"/>
          <ac:grpSpMkLst>
            <pc:docMk/>
            <pc:sldMk cId="3378428827" sldId="818"/>
            <ac:grpSpMk id="323" creationId="{B6F0D905-9D8C-45B7-9A7B-58DBE2195C57}"/>
          </ac:grpSpMkLst>
        </pc:grpChg>
        <pc:grpChg chg="del">
          <ac:chgData name="Thomas" userId="575d030b64f4584e" providerId="LiveId" clId="{71734FF0-E7BD-4E37-AB70-FA70FFC7C74A}" dt="2022-03-24T16:17:25.274" v="5620" actId="478"/>
          <ac:grpSpMkLst>
            <pc:docMk/>
            <pc:sldMk cId="3378428827" sldId="818"/>
            <ac:grpSpMk id="327" creationId="{70561205-805A-4E4E-89AD-EF4405096D2D}"/>
          </ac:grpSpMkLst>
        </pc:grpChg>
        <pc:grpChg chg="del">
          <ac:chgData name="Thomas" userId="575d030b64f4584e" providerId="LiveId" clId="{71734FF0-E7BD-4E37-AB70-FA70FFC7C74A}" dt="2022-03-24T16:17:25.274" v="5620" actId="478"/>
          <ac:grpSpMkLst>
            <pc:docMk/>
            <pc:sldMk cId="3378428827" sldId="818"/>
            <ac:grpSpMk id="331" creationId="{81C4E682-4C0A-4A08-B238-B9C9C32D3EDC}"/>
          </ac:grpSpMkLst>
        </pc:grpChg>
        <pc:grpChg chg="del">
          <ac:chgData name="Thomas" userId="575d030b64f4584e" providerId="LiveId" clId="{71734FF0-E7BD-4E37-AB70-FA70FFC7C74A}" dt="2022-03-24T16:17:25.274" v="5620" actId="478"/>
          <ac:grpSpMkLst>
            <pc:docMk/>
            <pc:sldMk cId="3378428827" sldId="818"/>
            <ac:grpSpMk id="335" creationId="{B5399C68-35A4-44FB-9356-AA21F04CF9E6}"/>
          </ac:grpSpMkLst>
        </pc:grpChg>
        <pc:grpChg chg="del">
          <ac:chgData name="Thomas" userId="575d030b64f4584e" providerId="LiveId" clId="{71734FF0-E7BD-4E37-AB70-FA70FFC7C74A}" dt="2022-03-24T16:17:25.274" v="5620" actId="478"/>
          <ac:grpSpMkLst>
            <pc:docMk/>
            <pc:sldMk cId="3378428827" sldId="818"/>
            <ac:grpSpMk id="339" creationId="{B6DC75AB-0B58-4F8F-851F-08DEDB81120C}"/>
          </ac:grpSpMkLst>
        </pc:grpChg>
        <pc:grpChg chg="del">
          <ac:chgData name="Thomas" userId="575d030b64f4584e" providerId="LiveId" clId="{71734FF0-E7BD-4E37-AB70-FA70FFC7C74A}" dt="2022-03-24T16:17:25.274" v="5620" actId="478"/>
          <ac:grpSpMkLst>
            <pc:docMk/>
            <pc:sldMk cId="3378428827" sldId="818"/>
            <ac:grpSpMk id="343" creationId="{2EE03648-0686-4C0A-9719-B2DC9F6BA1DE}"/>
          </ac:grpSpMkLst>
        </pc:grpChg>
        <pc:grpChg chg="del">
          <ac:chgData name="Thomas" userId="575d030b64f4584e" providerId="LiveId" clId="{71734FF0-E7BD-4E37-AB70-FA70FFC7C74A}" dt="2022-03-24T16:17:25.274" v="5620" actId="478"/>
          <ac:grpSpMkLst>
            <pc:docMk/>
            <pc:sldMk cId="3378428827" sldId="818"/>
            <ac:grpSpMk id="346" creationId="{52F1CD40-9F15-41C9-90BD-8ACF59E71164}"/>
          </ac:grpSpMkLst>
        </pc:grpChg>
        <pc:grpChg chg="del">
          <ac:chgData name="Thomas" userId="575d030b64f4584e" providerId="LiveId" clId="{71734FF0-E7BD-4E37-AB70-FA70FFC7C74A}" dt="2022-03-24T16:17:25.274" v="5620" actId="478"/>
          <ac:grpSpMkLst>
            <pc:docMk/>
            <pc:sldMk cId="3378428827" sldId="818"/>
            <ac:grpSpMk id="350" creationId="{F78D0B1D-D7E9-4B4B-B07B-48526E18A15E}"/>
          </ac:grpSpMkLst>
        </pc:grpChg>
        <pc:grpChg chg="del">
          <ac:chgData name="Thomas" userId="575d030b64f4584e" providerId="LiveId" clId="{71734FF0-E7BD-4E37-AB70-FA70FFC7C74A}" dt="2022-03-24T16:17:25.274" v="5620" actId="478"/>
          <ac:grpSpMkLst>
            <pc:docMk/>
            <pc:sldMk cId="3378428827" sldId="818"/>
            <ac:grpSpMk id="359" creationId="{B558ED0A-686F-47C5-B209-D93A80AEDB9B}"/>
          </ac:grpSpMkLst>
        </pc:grpChg>
        <pc:grpChg chg="del">
          <ac:chgData name="Thomas" userId="575d030b64f4584e" providerId="LiveId" clId="{71734FF0-E7BD-4E37-AB70-FA70FFC7C74A}" dt="2022-03-24T16:17:25.274" v="5620" actId="478"/>
          <ac:grpSpMkLst>
            <pc:docMk/>
            <pc:sldMk cId="3378428827" sldId="818"/>
            <ac:grpSpMk id="362" creationId="{70B25531-48C1-498F-B451-743519E5273E}"/>
          </ac:grpSpMkLst>
        </pc:grpChg>
        <pc:grpChg chg="del">
          <ac:chgData name="Thomas" userId="575d030b64f4584e" providerId="LiveId" clId="{71734FF0-E7BD-4E37-AB70-FA70FFC7C74A}" dt="2022-03-24T16:17:25.274" v="5620" actId="478"/>
          <ac:grpSpMkLst>
            <pc:docMk/>
            <pc:sldMk cId="3378428827" sldId="818"/>
            <ac:grpSpMk id="365" creationId="{6F6DD790-E809-47D0-82C5-6465AF6F6A02}"/>
          </ac:grpSpMkLst>
        </pc:grpChg>
        <pc:grpChg chg="del">
          <ac:chgData name="Thomas" userId="575d030b64f4584e" providerId="LiveId" clId="{71734FF0-E7BD-4E37-AB70-FA70FFC7C74A}" dt="2022-03-24T16:17:25.274" v="5620" actId="478"/>
          <ac:grpSpMkLst>
            <pc:docMk/>
            <pc:sldMk cId="3378428827" sldId="818"/>
            <ac:grpSpMk id="368" creationId="{E64DF42E-D27F-4D20-B991-5A465C03460B}"/>
          </ac:grpSpMkLst>
        </pc:grpChg>
        <pc:grpChg chg="del">
          <ac:chgData name="Thomas" userId="575d030b64f4584e" providerId="LiveId" clId="{71734FF0-E7BD-4E37-AB70-FA70FFC7C74A}" dt="2022-03-24T16:17:25.274" v="5620" actId="478"/>
          <ac:grpSpMkLst>
            <pc:docMk/>
            <pc:sldMk cId="3378428827" sldId="818"/>
            <ac:grpSpMk id="373" creationId="{A0CDF0EC-14C8-4FD0-8514-A65B403DE54F}"/>
          </ac:grpSpMkLst>
        </pc:grpChg>
        <pc:grpChg chg="del">
          <ac:chgData name="Thomas" userId="575d030b64f4584e" providerId="LiveId" clId="{71734FF0-E7BD-4E37-AB70-FA70FFC7C74A}" dt="2022-03-24T16:17:25.274" v="5620" actId="478"/>
          <ac:grpSpMkLst>
            <pc:docMk/>
            <pc:sldMk cId="3378428827" sldId="818"/>
            <ac:grpSpMk id="377" creationId="{949AA3EA-0B76-44EC-A335-C9442B3D4DAB}"/>
          </ac:grpSpMkLst>
        </pc:grpChg>
        <pc:grpChg chg="del">
          <ac:chgData name="Thomas" userId="575d030b64f4584e" providerId="LiveId" clId="{71734FF0-E7BD-4E37-AB70-FA70FFC7C74A}" dt="2022-03-24T16:17:25.274" v="5620" actId="478"/>
          <ac:grpSpMkLst>
            <pc:docMk/>
            <pc:sldMk cId="3378428827" sldId="818"/>
            <ac:grpSpMk id="381" creationId="{6B947C11-2AAB-48D4-B172-2567337890C1}"/>
          </ac:grpSpMkLst>
        </pc:grpChg>
        <pc:grpChg chg="del">
          <ac:chgData name="Thomas" userId="575d030b64f4584e" providerId="LiveId" clId="{71734FF0-E7BD-4E37-AB70-FA70FFC7C74A}" dt="2022-03-24T16:17:25.274" v="5620" actId="478"/>
          <ac:grpSpMkLst>
            <pc:docMk/>
            <pc:sldMk cId="3378428827" sldId="818"/>
            <ac:grpSpMk id="385" creationId="{5A2F7D0D-3342-4F43-8D6D-6CB55A51BBDE}"/>
          </ac:grpSpMkLst>
        </pc:grpChg>
        <pc:grpChg chg="del">
          <ac:chgData name="Thomas" userId="575d030b64f4584e" providerId="LiveId" clId="{71734FF0-E7BD-4E37-AB70-FA70FFC7C74A}" dt="2022-03-24T16:17:25.274" v="5620" actId="478"/>
          <ac:grpSpMkLst>
            <pc:docMk/>
            <pc:sldMk cId="3378428827" sldId="818"/>
            <ac:grpSpMk id="388" creationId="{11F2E3F2-8226-4D76-A89A-211C00E751CD}"/>
          </ac:grpSpMkLst>
        </pc:grpChg>
        <pc:grpChg chg="del">
          <ac:chgData name="Thomas" userId="575d030b64f4584e" providerId="LiveId" clId="{71734FF0-E7BD-4E37-AB70-FA70FFC7C74A}" dt="2022-03-24T16:17:25.274" v="5620" actId="478"/>
          <ac:grpSpMkLst>
            <pc:docMk/>
            <pc:sldMk cId="3378428827" sldId="818"/>
            <ac:grpSpMk id="391" creationId="{EFBC59B4-1AF4-484A-9137-2AA856740347}"/>
          </ac:grpSpMkLst>
        </pc:grpChg>
        <pc:grpChg chg="del">
          <ac:chgData name="Thomas" userId="575d030b64f4584e" providerId="LiveId" clId="{71734FF0-E7BD-4E37-AB70-FA70FFC7C74A}" dt="2022-03-24T16:17:25.274" v="5620" actId="478"/>
          <ac:grpSpMkLst>
            <pc:docMk/>
            <pc:sldMk cId="3378428827" sldId="818"/>
            <ac:grpSpMk id="394" creationId="{A7242B30-1A34-48E3-AAA0-5E568149E5DB}"/>
          </ac:grpSpMkLst>
        </pc:grpChg>
        <pc:grpChg chg="del">
          <ac:chgData name="Thomas" userId="575d030b64f4584e" providerId="LiveId" clId="{71734FF0-E7BD-4E37-AB70-FA70FFC7C74A}" dt="2022-03-24T16:17:25.274" v="5620" actId="478"/>
          <ac:grpSpMkLst>
            <pc:docMk/>
            <pc:sldMk cId="3378428827" sldId="818"/>
            <ac:grpSpMk id="398" creationId="{B74B68C8-2012-4D55-BE96-A4EBE20B79F7}"/>
          </ac:grpSpMkLst>
        </pc:grpChg>
        <pc:grpChg chg="del">
          <ac:chgData name="Thomas" userId="575d030b64f4584e" providerId="LiveId" clId="{71734FF0-E7BD-4E37-AB70-FA70FFC7C74A}" dt="2022-03-24T16:17:25.274" v="5620" actId="478"/>
          <ac:grpSpMkLst>
            <pc:docMk/>
            <pc:sldMk cId="3378428827" sldId="818"/>
            <ac:grpSpMk id="402" creationId="{412E8414-FD39-4B29-8368-D478482423BC}"/>
          </ac:grpSpMkLst>
        </pc:grpChg>
        <pc:grpChg chg="del">
          <ac:chgData name="Thomas" userId="575d030b64f4584e" providerId="LiveId" clId="{71734FF0-E7BD-4E37-AB70-FA70FFC7C74A}" dt="2022-03-24T16:17:25.274" v="5620" actId="478"/>
          <ac:grpSpMkLst>
            <pc:docMk/>
            <pc:sldMk cId="3378428827" sldId="818"/>
            <ac:grpSpMk id="406" creationId="{0B09C11B-8439-4A19-8F13-49D6A1C3A461}"/>
          </ac:grpSpMkLst>
        </pc:grpChg>
        <pc:grpChg chg="del">
          <ac:chgData name="Thomas" userId="575d030b64f4584e" providerId="LiveId" clId="{71734FF0-E7BD-4E37-AB70-FA70FFC7C74A}" dt="2022-03-24T16:17:25.274" v="5620" actId="478"/>
          <ac:grpSpMkLst>
            <pc:docMk/>
            <pc:sldMk cId="3378428827" sldId="818"/>
            <ac:grpSpMk id="410" creationId="{E90F25A7-71F2-4C5C-84E5-4E036CD466C2}"/>
          </ac:grpSpMkLst>
        </pc:grpChg>
        <pc:grpChg chg="del">
          <ac:chgData name="Thomas" userId="575d030b64f4584e" providerId="LiveId" clId="{71734FF0-E7BD-4E37-AB70-FA70FFC7C74A}" dt="2022-03-24T16:17:25.274" v="5620" actId="478"/>
          <ac:grpSpMkLst>
            <pc:docMk/>
            <pc:sldMk cId="3378428827" sldId="818"/>
            <ac:grpSpMk id="413" creationId="{712C309C-FDC1-42AF-98A5-9BDA2E4D31F1}"/>
          </ac:grpSpMkLst>
        </pc:grpChg>
        <pc:grpChg chg="del">
          <ac:chgData name="Thomas" userId="575d030b64f4584e" providerId="LiveId" clId="{71734FF0-E7BD-4E37-AB70-FA70FFC7C74A}" dt="2022-03-24T16:17:25.274" v="5620" actId="478"/>
          <ac:grpSpMkLst>
            <pc:docMk/>
            <pc:sldMk cId="3378428827" sldId="818"/>
            <ac:grpSpMk id="416" creationId="{8F6F5B86-6ACC-4FE5-92AB-19B57E3EF404}"/>
          </ac:grpSpMkLst>
        </pc:grpChg>
        <pc:grpChg chg="del">
          <ac:chgData name="Thomas" userId="575d030b64f4584e" providerId="LiveId" clId="{71734FF0-E7BD-4E37-AB70-FA70FFC7C74A}" dt="2022-03-24T16:17:25.274" v="5620" actId="478"/>
          <ac:grpSpMkLst>
            <pc:docMk/>
            <pc:sldMk cId="3378428827" sldId="818"/>
            <ac:grpSpMk id="419" creationId="{78FF5D63-371B-41D5-A486-579F67FC2242}"/>
          </ac:grpSpMkLst>
        </pc:grpChg>
        <pc:grpChg chg="del">
          <ac:chgData name="Thomas" userId="575d030b64f4584e" providerId="LiveId" clId="{71734FF0-E7BD-4E37-AB70-FA70FFC7C74A}" dt="2022-03-24T16:17:25.274" v="5620" actId="478"/>
          <ac:grpSpMkLst>
            <pc:docMk/>
            <pc:sldMk cId="3378428827" sldId="818"/>
            <ac:grpSpMk id="422" creationId="{2237BDBF-AAC9-4394-8A57-EA9E6E288E30}"/>
          </ac:grpSpMkLst>
        </pc:grpChg>
        <pc:grpChg chg="del">
          <ac:chgData name="Thomas" userId="575d030b64f4584e" providerId="LiveId" clId="{71734FF0-E7BD-4E37-AB70-FA70FFC7C74A}" dt="2022-03-24T16:17:25.274" v="5620" actId="478"/>
          <ac:grpSpMkLst>
            <pc:docMk/>
            <pc:sldMk cId="3378428827" sldId="818"/>
            <ac:grpSpMk id="426" creationId="{07461D12-96B9-46A8-94E4-162A894796FC}"/>
          </ac:grpSpMkLst>
        </pc:grpChg>
        <pc:grpChg chg="del">
          <ac:chgData name="Thomas" userId="575d030b64f4584e" providerId="LiveId" clId="{71734FF0-E7BD-4E37-AB70-FA70FFC7C74A}" dt="2022-03-24T16:17:25.274" v="5620" actId="478"/>
          <ac:grpSpMkLst>
            <pc:docMk/>
            <pc:sldMk cId="3378428827" sldId="818"/>
            <ac:grpSpMk id="430" creationId="{B282F308-7D5B-4999-9708-66D65BA8A278}"/>
          </ac:grpSpMkLst>
        </pc:grpChg>
        <pc:grpChg chg="del">
          <ac:chgData name="Thomas" userId="575d030b64f4584e" providerId="LiveId" clId="{71734FF0-E7BD-4E37-AB70-FA70FFC7C74A}" dt="2022-03-24T16:17:25.274" v="5620" actId="478"/>
          <ac:grpSpMkLst>
            <pc:docMk/>
            <pc:sldMk cId="3378428827" sldId="818"/>
            <ac:grpSpMk id="434" creationId="{CE9B60C6-37DC-446F-A9F1-70F889E01EDE}"/>
          </ac:grpSpMkLst>
        </pc:grpChg>
        <pc:grpChg chg="del">
          <ac:chgData name="Thomas" userId="575d030b64f4584e" providerId="LiveId" clId="{71734FF0-E7BD-4E37-AB70-FA70FFC7C74A}" dt="2022-03-24T16:17:25.274" v="5620" actId="478"/>
          <ac:grpSpMkLst>
            <pc:docMk/>
            <pc:sldMk cId="3378428827" sldId="818"/>
            <ac:grpSpMk id="438" creationId="{31166FC5-CB07-4504-8AB9-B0B223EAF8C0}"/>
          </ac:grpSpMkLst>
        </pc:grpChg>
        <pc:grpChg chg="del">
          <ac:chgData name="Thomas" userId="575d030b64f4584e" providerId="LiveId" clId="{71734FF0-E7BD-4E37-AB70-FA70FFC7C74A}" dt="2022-03-24T16:17:25.274" v="5620" actId="478"/>
          <ac:grpSpMkLst>
            <pc:docMk/>
            <pc:sldMk cId="3378428827" sldId="818"/>
            <ac:grpSpMk id="441" creationId="{F4F11EA1-EEF3-442D-98F2-3AA46BEB04C2}"/>
          </ac:grpSpMkLst>
        </pc:grpChg>
        <pc:grpChg chg="del">
          <ac:chgData name="Thomas" userId="575d030b64f4584e" providerId="LiveId" clId="{71734FF0-E7BD-4E37-AB70-FA70FFC7C74A}" dt="2022-03-24T16:17:25.274" v="5620" actId="478"/>
          <ac:grpSpMkLst>
            <pc:docMk/>
            <pc:sldMk cId="3378428827" sldId="818"/>
            <ac:grpSpMk id="444" creationId="{9FEECBE1-73DE-4647-B807-92050DB44123}"/>
          </ac:grpSpMkLst>
        </pc:grpChg>
        <pc:grpChg chg="del">
          <ac:chgData name="Thomas" userId="575d030b64f4584e" providerId="LiveId" clId="{71734FF0-E7BD-4E37-AB70-FA70FFC7C74A}" dt="2022-03-24T16:17:25.274" v="5620" actId="478"/>
          <ac:grpSpMkLst>
            <pc:docMk/>
            <pc:sldMk cId="3378428827" sldId="818"/>
            <ac:grpSpMk id="447" creationId="{FB810472-4C98-448C-9A90-D7B3C2BEBA69}"/>
          </ac:grpSpMkLst>
        </pc:grpChg>
        <pc:grpChg chg="del">
          <ac:chgData name="Thomas" userId="575d030b64f4584e" providerId="LiveId" clId="{71734FF0-E7BD-4E37-AB70-FA70FFC7C74A}" dt="2022-03-24T16:17:25.274" v="5620" actId="478"/>
          <ac:grpSpMkLst>
            <pc:docMk/>
            <pc:sldMk cId="3378428827" sldId="818"/>
            <ac:grpSpMk id="450" creationId="{91EF11B1-E147-411E-A4CA-B8330CAA5D4A}"/>
          </ac:grpSpMkLst>
        </pc:grpChg>
        <pc:grpChg chg="del">
          <ac:chgData name="Thomas" userId="575d030b64f4584e" providerId="LiveId" clId="{71734FF0-E7BD-4E37-AB70-FA70FFC7C74A}" dt="2022-03-24T16:17:25.274" v="5620" actId="478"/>
          <ac:grpSpMkLst>
            <pc:docMk/>
            <pc:sldMk cId="3378428827" sldId="818"/>
            <ac:grpSpMk id="456" creationId="{AB7D7EF0-CD6A-4B9F-9B1F-C3FB1904F369}"/>
          </ac:grpSpMkLst>
        </pc:grpChg>
        <pc:grpChg chg="del">
          <ac:chgData name="Thomas" userId="575d030b64f4584e" providerId="LiveId" clId="{71734FF0-E7BD-4E37-AB70-FA70FFC7C74A}" dt="2022-03-24T16:17:25.274" v="5620" actId="478"/>
          <ac:grpSpMkLst>
            <pc:docMk/>
            <pc:sldMk cId="3378428827" sldId="818"/>
            <ac:grpSpMk id="461" creationId="{31E9F242-7200-4A62-A418-24AFE23B82F5}"/>
          </ac:grpSpMkLst>
        </pc:grpChg>
        <pc:grpChg chg="del">
          <ac:chgData name="Thomas" userId="575d030b64f4584e" providerId="LiveId" clId="{71734FF0-E7BD-4E37-AB70-FA70FFC7C74A}" dt="2022-03-24T16:17:25.274" v="5620" actId="478"/>
          <ac:grpSpMkLst>
            <pc:docMk/>
            <pc:sldMk cId="3378428827" sldId="818"/>
            <ac:grpSpMk id="464" creationId="{4EDBDAD9-C25C-415B-AB15-30D405191F91}"/>
          </ac:grpSpMkLst>
        </pc:grpChg>
        <pc:grpChg chg="del">
          <ac:chgData name="Thomas" userId="575d030b64f4584e" providerId="LiveId" clId="{71734FF0-E7BD-4E37-AB70-FA70FFC7C74A}" dt="2022-03-24T16:17:25.274" v="5620" actId="478"/>
          <ac:grpSpMkLst>
            <pc:docMk/>
            <pc:sldMk cId="3378428827" sldId="818"/>
            <ac:grpSpMk id="467" creationId="{C32051C6-3D84-4C8E-B904-628A53717686}"/>
          </ac:grpSpMkLst>
        </pc:grpChg>
        <pc:grpChg chg="del">
          <ac:chgData name="Thomas" userId="575d030b64f4584e" providerId="LiveId" clId="{71734FF0-E7BD-4E37-AB70-FA70FFC7C74A}" dt="2022-03-24T16:17:25.274" v="5620" actId="478"/>
          <ac:grpSpMkLst>
            <pc:docMk/>
            <pc:sldMk cId="3378428827" sldId="818"/>
            <ac:grpSpMk id="470" creationId="{F1A6F8FB-5998-45A6-B36E-3491333E5017}"/>
          </ac:grpSpMkLst>
        </pc:grpChg>
        <pc:grpChg chg="del">
          <ac:chgData name="Thomas" userId="575d030b64f4584e" providerId="LiveId" clId="{71734FF0-E7BD-4E37-AB70-FA70FFC7C74A}" dt="2022-03-24T16:17:25.274" v="5620" actId="478"/>
          <ac:grpSpMkLst>
            <pc:docMk/>
            <pc:sldMk cId="3378428827" sldId="818"/>
            <ac:grpSpMk id="473" creationId="{E1498702-771F-4614-A8B6-539DCC344B04}"/>
          </ac:grpSpMkLst>
        </pc:grpChg>
        <pc:grpChg chg="del">
          <ac:chgData name="Thomas" userId="575d030b64f4584e" providerId="LiveId" clId="{71734FF0-E7BD-4E37-AB70-FA70FFC7C74A}" dt="2022-03-24T16:17:25.274" v="5620" actId="478"/>
          <ac:grpSpMkLst>
            <pc:docMk/>
            <pc:sldMk cId="3378428827" sldId="818"/>
            <ac:grpSpMk id="477" creationId="{2EF45393-12D7-4DC7-AFBC-B945957C6201}"/>
          </ac:grpSpMkLst>
        </pc:grpChg>
        <pc:grpChg chg="del">
          <ac:chgData name="Thomas" userId="575d030b64f4584e" providerId="LiveId" clId="{71734FF0-E7BD-4E37-AB70-FA70FFC7C74A}" dt="2022-03-24T16:17:25.274" v="5620" actId="478"/>
          <ac:grpSpMkLst>
            <pc:docMk/>
            <pc:sldMk cId="3378428827" sldId="818"/>
            <ac:grpSpMk id="480" creationId="{804162BB-4AFF-4140-A1D7-73A0F2917C72}"/>
          </ac:grpSpMkLst>
        </pc:grpChg>
        <pc:grpChg chg="del">
          <ac:chgData name="Thomas" userId="575d030b64f4584e" providerId="LiveId" clId="{71734FF0-E7BD-4E37-AB70-FA70FFC7C74A}" dt="2022-03-24T16:17:25.274" v="5620" actId="478"/>
          <ac:grpSpMkLst>
            <pc:docMk/>
            <pc:sldMk cId="3378428827" sldId="818"/>
            <ac:grpSpMk id="483" creationId="{DF24391C-E1CE-4356-9010-2D57474D6422}"/>
          </ac:grpSpMkLst>
        </pc:grpChg>
        <pc:grpChg chg="del">
          <ac:chgData name="Thomas" userId="575d030b64f4584e" providerId="LiveId" clId="{71734FF0-E7BD-4E37-AB70-FA70FFC7C74A}" dt="2022-03-24T16:17:25.274" v="5620" actId="478"/>
          <ac:grpSpMkLst>
            <pc:docMk/>
            <pc:sldMk cId="3378428827" sldId="818"/>
            <ac:grpSpMk id="486" creationId="{49865C30-198D-4FE7-B7F0-ED5A581699DA}"/>
          </ac:grpSpMkLst>
        </pc:grpChg>
        <pc:grpChg chg="del">
          <ac:chgData name="Thomas" userId="575d030b64f4584e" providerId="LiveId" clId="{71734FF0-E7BD-4E37-AB70-FA70FFC7C74A}" dt="2022-03-24T16:17:25.274" v="5620" actId="478"/>
          <ac:grpSpMkLst>
            <pc:docMk/>
            <pc:sldMk cId="3378428827" sldId="818"/>
            <ac:grpSpMk id="491" creationId="{9C914501-A5DC-4862-AADB-593DF1D5098D}"/>
          </ac:grpSpMkLst>
        </pc:grpChg>
        <pc:grpChg chg="del">
          <ac:chgData name="Thomas" userId="575d030b64f4584e" providerId="LiveId" clId="{71734FF0-E7BD-4E37-AB70-FA70FFC7C74A}" dt="2022-03-24T16:17:25.274" v="5620" actId="478"/>
          <ac:grpSpMkLst>
            <pc:docMk/>
            <pc:sldMk cId="3378428827" sldId="818"/>
            <ac:grpSpMk id="497" creationId="{6B893BF7-AC12-4DA9-A18D-8669CCEA3D2E}"/>
          </ac:grpSpMkLst>
        </pc:grpChg>
        <pc:grpChg chg="del">
          <ac:chgData name="Thomas" userId="575d030b64f4584e" providerId="LiveId" clId="{71734FF0-E7BD-4E37-AB70-FA70FFC7C74A}" dt="2022-03-24T16:17:25.274" v="5620" actId="478"/>
          <ac:grpSpMkLst>
            <pc:docMk/>
            <pc:sldMk cId="3378428827" sldId="818"/>
            <ac:grpSpMk id="500" creationId="{5AF468B6-8F0F-4646-9A5F-D991ADE6240F}"/>
          </ac:grpSpMkLst>
        </pc:grpChg>
        <pc:grpChg chg="del">
          <ac:chgData name="Thomas" userId="575d030b64f4584e" providerId="LiveId" clId="{71734FF0-E7BD-4E37-AB70-FA70FFC7C74A}" dt="2022-03-24T16:17:25.274" v="5620" actId="478"/>
          <ac:grpSpMkLst>
            <pc:docMk/>
            <pc:sldMk cId="3378428827" sldId="818"/>
            <ac:grpSpMk id="503" creationId="{47F6D273-3D17-4B06-BC1C-EA9B9A7CDEE7}"/>
          </ac:grpSpMkLst>
        </pc:grpChg>
        <pc:grpChg chg="del">
          <ac:chgData name="Thomas" userId="575d030b64f4584e" providerId="LiveId" clId="{71734FF0-E7BD-4E37-AB70-FA70FFC7C74A}" dt="2022-03-24T16:17:25.274" v="5620" actId="478"/>
          <ac:grpSpMkLst>
            <pc:docMk/>
            <pc:sldMk cId="3378428827" sldId="818"/>
            <ac:grpSpMk id="508" creationId="{9977C8D4-3795-4EFE-8119-84DCA70D7ACC}"/>
          </ac:grpSpMkLst>
        </pc:grpChg>
        <pc:grpChg chg="del">
          <ac:chgData name="Thomas" userId="575d030b64f4584e" providerId="LiveId" clId="{71734FF0-E7BD-4E37-AB70-FA70FFC7C74A}" dt="2022-03-24T16:17:25.274" v="5620" actId="478"/>
          <ac:grpSpMkLst>
            <pc:docMk/>
            <pc:sldMk cId="3378428827" sldId="818"/>
            <ac:grpSpMk id="511" creationId="{302BA71C-0981-4A55-86AC-B46B9B767568}"/>
          </ac:grpSpMkLst>
        </pc:grpChg>
        <pc:grpChg chg="del">
          <ac:chgData name="Thomas" userId="575d030b64f4584e" providerId="LiveId" clId="{71734FF0-E7BD-4E37-AB70-FA70FFC7C74A}" dt="2022-03-24T16:17:25.274" v="5620" actId="478"/>
          <ac:grpSpMkLst>
            <pc:docMk/>
            <pc:sldMk cId="3378428827" sldId="818"/>
            <ac:grpSpMk id="514" creationId="{DD89D1F5-9775-4AAD-A35F-7519BE1C12C8}"/>
          </ac:grpSpMkLst>
        </pc:grpChg>
        <pc:grpChg chg="del">
          <ac:chgData name="Thomas" userId="575d030b64f4584e" providerId="LiveId" clId="{71734FF0-E7BD-4E37-AB70-FA70FFC7C74A}" dt="2022-03-24T16:17:25.274" v="5620" actId="478"/>
          <ac:grpSpMkLst>
            <pc:docMk/>
            <pc:sldMk cId="3378428827" sldId="818"/>
            <ac:grpSpMk id="518" creationId="{686D6DB8-EA3D-4A05-860F-5936355821BC}"/>
          </ac:grpSpMkLst>
        </pc:grpChg>
        <pc:grpChg chg="del">
          <ac:chgData name="Thomas" userId="575d030b64f4584e" providerId="LiveId" clId="{71734FF0-E7BD-4E37-AB70-FA70FFC7C74A}" dt="2022-03-24T16:17:25.274" v="5620" actId="478"/>
          <ac:grpSpMkLst>
            <pc:docMk/>
            <pc:sldMk cId="3378428827" sldId="818"/>
            <ac:grpSpMk id="521" creationId="{D6BC97FE-DAA5-46AD-8C27-176FFEA2DD39}"/>
          </ac:grpSpMkLst>
        </pc:grpChg>
        <pc:grpChg chg="del">
          <ac:chgData name="Thomas" userId="575d030b64f4584e" providerId="LiveId" clId="{71734FF0-E7BD-4E37-AB70-FA70FFC7C74A}" dt="2022-03-24T16:17:25.274" v="5620" actId="478"/>
          <ac:grpSpMkLst>
            <pc:docMk/>
            <pc:sldMk cId="3378428827" sldId="818"/>
            <ac:grpSpMk id="524" creationId="{9FBC0CA2-76FC-4EDA-AB27-3C117290F8E2}"/>
          </ac:grpSpMkLst>
        </pc:grpChg>
        <pc:grpChg chg="del">
          <ac:chgData name="Thomas" userId="575d030b64f4584e" providerId="LiveId" clId="{71734FF0-E7BD-4E37-AB70-FA70FFC7C74A}" dt="2022-03-24T16:17:25.274" v="5620" actId="478"/>
          <ac:grpSpMkLst>
            <pc:docMk/>
            <pc:sldMk cId="3378428827" sldId="818"/>
            <ac:grpSpMk id="527" creationId="{B8658E26-010B-4816-A89F-D96B42F9B4F1}"/>
          </ac:grpSpMkLst>
        </pc:grpChg>
        <pc:grpChg chg="del">
          <ac:chgData name="Thomas" userId="575d030b64f4584e" providerId="LiveId" clId="{71734FF0-E7BD-4E37-AB70-FA70FFC7C74A}" dt="2022-03-24T16:17:25.274" v="5620" actId="478"/>
          <ac:grpSpMkLst>
            <pc:docMk/>
            <pc:sldMk cId="3378428827" sldId="818"/>
            <ac:grpSpMk id="530" creationId="{A7145B97-7F1E-4133-B6B7-5EF666340DD4}"/>
          </ac:grpSpMkLst>
        </pc:grpChg>
        <pc:grpChg chg="del">
          <ac:chgData name="Thomas" userId="575d030b64f4584e" providerId="LiveId" clId="{71734FF0-E7BD-4E37-AB70-FA70FFC7C74A}" dt="2022-03-24T16:17:25.274" v="5620" actId="478"/>
          <ac:grpSpMkLst>
            <pc:docMk/>
            <pc:sldMk cId="3378428827" sldId="818"/>
            <ac:grpSpMk id="534" creationId="{8052AD5A-A3ED-4D48-A537-715BC04FBDF1}"/>
          </ac:grpSpMkLst>
        </pc:grpChg>
        <pc:grpChg chg="del">
          <ac:chgData name="Thomas" userId="575d030b64f4584e" providerId="LiveId" clId="{71734FF0-E7BD-4E37-AB70-FA70FFC7C74A}" dt="2022-03-24T16:17:25.274" v="5620" actId="478"/>
          <ac:grpSpMkLst>
            <pc:docMk/>
            <pc:sldMk cId="3378428827" sldId="818"/>
            <ac:grpSpMk id="537" creationId="{F5F8B427-01BB-49E1-99EC-F6B0A32179F0}"/>
          </ac:grpSpMkLst>
        </pc:grpChg>
        <pc:grpChg chg="del">
          <ac:chgData name="Thomas" userId="575d030b64f4584e" providerId="LiveId" clId="{71734FF0-E7BD-4E37-AB70-FA70FFC7C74A}" dt="2022-03-24T16:17:25.274" v="5620" actId="478"/>
          <ac:grpSpMkLst>
            <pc:docMk/>
            <pc:sldMk cId="3378428827" sldId="818"/>
            <ac:grpSpMk id="540" creationId="{FC233806-37AF-4FF8-8DA7-FA76C7422E60}"/>
          </ac:grpSpMkLst>
        </pc:grpChg>
        <pc:grpChg chg="del">
          <ac:chgData name="Thomas" userId="575d030b64f4584e" providerId="LiveId" clId="{71734FF0-E7BD-4E37-AB70-FA70FFC7C74A}" dt="2022-03-24T16:17:25.274" v="5620" actId="478"/>
          <ac:grpSpMkLst>
            <pc:docMk/>
            <pc:sldMk cId="3378428827" sldId="818"/>
            <ac:grpSpMk id="544" creationId="{35468E6C-F546-4FCB-84C9-4CE494FB4198}"/>
          </ac:grpSpMkLst>
        </pc:grpChg>
        <pc:grpChg chg="del">
          <ac:chgData name="Thomas" userId="575d030b64f4584e" providerId="LiveId" clId="{71734FF0-E7BD-4E37-AB70-FA70FFC7C74A}" dt="2022-03-24T16:17:25.274" v="5620" actId="478"/>
          <ac:grpSpMkLst>
            <pc:docMk/>
            <pc:sldMk cId="3378428827" sldId="818"/>
            <ac:grpSpMk id="547" creationId="{481FB6E8-2CC8-4153-900E-AA092FF611AE}"/>
          </ac:grpSpMkLst>
        </pc:grpChg>
        <pc:grpChg chg="del">
          <ac:chgData name="Thomas" userId="575d030b64f4584e" providerId="LiveId" clId="{71734FF0-E7BD-4E37-AB70-FA70FFC7C74A}" dt="2022-03-24T16:17:25.274" v="5620" actId="478"/>
          <ac:grpSpMkLst>
            <pc:docMk/>
            <pc:sldMk cId="3378428827" sldId="818"/>
            <ac:grpSpMk id="550" creationId="{1357A2C7-051A-4D20-95DE-1B5C56CFFD2D}"/>
          </ac:grpSpMkLst>
        </pc:grpChg>
        <pc:grpChg chg="del">
          <ac:chgData name="Thomas" userId="575d030b64f4584e" providerId="LiveId" clId="{71734FF0-E7BD-4E37-AB70-FA70FFC7C74A}" dt="2022-03-24T16:17:25.274" v="5620" actId="478"/>
          <ac:grpSpMkLst>
            <pc:docMk/>
            <pc:sldMk cId="3378428827" sldId="818"/>
            <ac:grpSpMk id="555" creationId="{B5D4D6AE-D745-4F8C-9CD0-71281C3CCA1A}"/>
          </ac:grpSpMkLst>
        </pc:grpChg>
        <pc:grpChg chg="del">
          <ac:chgData name="Thomas" userId="575d030b64f4584e" providerId="LiveId" clId="{71734FF0-E7BD-4E37-AB70-FA70FFC7C74A}" dt="2022-03-24T16:17:25.274" v="5620" actId="478"/>
          <ac:grpSpMkLst>
            <pc:docMk/>
            <pc:sldMk cId="3378428827" sldId="818"/>
            <ac:grpSpMk id="559" creationId="{4E0197E8-AA46-425E-B340-759B0CF5A234}"/>
          </ac:grpSpMkLst>
        </pc:grpChg>
        <pc:grpChg chg="del">
          <ac:chgData name="Thomas" userId="575d030b64f4584e" providerId="LiveId" clId="{71734FF0-E7BD-4E37-AB70-FA70FFC7C74A}" dt="2022-03-24T16:17:25.274" v="5620" actId="478"/>
          <ac:grpSpMkLst>
            <pc:docMk/>
            <pc:sldMk cId="3378428827" sldId="818"/>
            <ac:grpSpMk id="566" creationId="{8D8F8E2E-0B6D-443E-B2A0-6CD0BDF81000}"/>
          </ac:grpSpMkLst>
        </pc:grpChg>
        <pc:grpChg chg="del">
          <ac:chgData name="Thomas" userId="575d030b64f4584e" providerId="LiveId" clId="{71734FF0-E7BD-4E37-AB70-FA70FFC7C74A}" dt="2022-03-24T16:17:25.274" v="5620" actId="478"/>
          <ac:grpSpMkLst>
            <pc:docMk/>
            <pc:sldMk cId="3378428827" sldId="818"/>
            <ac:grpSpMk id="571" creationId="{B2AB9FFF-422A-4173-BBC9-A6784057A677}"/>
          </ac:grpSpMkLst>
        </pc:grpChg>
        <pc:grpChg chg="add mod">
          <ac:chgData name="Thomas" userId="575d030b64f4584e" providerId="LiveId" clId="{71734FF0-E7BD-4E37-AB70-FA70FFC7C74A}" dt="2022-03-24T16:17:29.155" v="5621"/>
          <ac:grpSpMkLst>
            <pc:docMk/>
            <pc:sldMk cId="3378428827" sldId="818"/>
            <ac:grpSpMk id="576" creationId="{B5DBEDF4-8D68-43B1-AE1A-E9A9A711C59F}"/>
          </ac:grpSpMkLst>
        </pc:grpChg>
        <pc:grpChg chg="add mod">
          <ac:chgData name="Thomas" userId="575d030b64f4584e" providerId="LiveId" clId="{71734FF0-E7BD-4E37-AB70-FA70FFC7C74A}" dt="2022-03-24T16:17:29.155" v="5621"/>
          <ac:grpSpMkLst>
            <pc:docMk/>
            <pc:sldMk cId="3378428827" sldId="818"/>
            <ac:grpSpMk id="581" creationId="{7B31E86A-2E3F-48A5-9B66-D52F448CBB39}"/>
          </ac:grpSpMkLst>
        </pc:grpChg>
        <pc:grpChg chg="add mod">
          <ac:chgData name="Thomas" userId="575d030b64f4584e" providerId="LiveId" clId="{71734FF0-E7BD-4E37-AB70-FA70FFC7C74A}" dt="2022-03-24T16:17:29.155" v="5621"/>
          <ac:grpSpMkLst>
            <pc:docMk/>
            <pc:sldMk cId="3378428827" sldId="818"/>
            <ac:grpSpMk id="584" creationId="{15DF6BF0-AEC7-49D7-BBD1-2884C7B70C6B}"/>
          </ac:grpSpMkLst>
        </pc:grpChg>
        <pc:grpChg chg="add mod">
          <ac:chgData name="Thomas" userId="575d030b64f4584e" providerId="LiveId" clId="{71734FF0-E7BD-4E37-AB70-FA70FFC7C74A}" dt="2022-03-24T16:17:29.155" v="5621"/>
          <ac:grpSpMkLst>
            <pc:docMk/>
            <pc:sldMk cId="3378428827" sldId="818"/>
            <ac:grpSpMk id="587" creationId="{69E26A39-9EFA-4358-8118-0226050C026E}"/>
          </ac:grpSpMkLst>
        </pc:grpChg>
        <pc:grpChg chg="add mod">
          <ac:chgData name="Thomas" userId="575d030b64f4584e" providerId="LiveId" clId="{71734FF0-E7BD-4E37-AB70-FA70FFC7C74A}" dt="2022-03-24T16:17:29.155" v="5621"/>
          <ac:grpSpMkLst>
            <pc:docMk/>
            <pc:sldMk cId="3378428827" sldId="818"/>
            <ac:grpSpMk id="590" creationId="{3B02C30A-79EC-438C-9F79-03794BD7E4D6}"/>
          </ac:grpSpMkLst>
        </pc:grpChg>
        <pc:grpChg chg="add mod">
          <ac:chgData name="Thomas" userId="575d030b64f4584e" providerId="LiveId" clId="{71734FF0-E7BD-4E37-AB70-FA70FFC7C74A}" dt="2022-03-24T16:17:29.155" v="5621"/>
          <ac:grpSpMkLst>
            <pc:docMk/>
            <pc:sldMk cId="3378428827" sldId="818"/>
            <ac:grpSpMk id="593" creationId="{39308D88-52FE-40EC-8402-18D28EC9E399}"/>
          </ac:grpSpMkLst>
        </pc:grpChg>
        <pc:grpChg chg="add mod">
          <ac:chgData name="Thomas" userId="575d030b64f4584e" providerId="LiveId" clId="{71734FF0-E7BD-4E37-AB70-FA70FFC7C74A}" dt="2022-03-24T16:17:29.155" v="5621"/>
          <ac:grpSpMkLst>
            <pc:docMk/>
            <pc:sldMk cId="3378428827" sldId="818"/>
            <ac:grpSpMk id="602" creationId="{875C27F1-C087-4CB4-A6EA-A5F0D75604A2}"/>
          </ac:grpSpMkLst>
        </pc:grpChg>
        <pc:grpChg chg="add mod">
          <ac:chgData name="Thomas" userId="575d030b64f4584e" providerId="LiveId" clId="{71734FF0-E7BD-4E37-AB70-FA70FFC7C74A}" dt="2022-03-24T16:17:29.155" v="5621"/>
          <ac:grpSpMkLst>
            <pc:docMk/>
            <pc:sldMk cId="3378428827" sldId="818"/>
            <ac:grpSpMk id="606" creationId="{2D8EDE1B-C8A6-4FB0-B490-D1BDF4CCCC9B}"/>
          </ac:grpSpMkLst>
        </pc:grpChg>
        <pc:grpChg chg="add mod">
          <ac:chgData name="Thomas" userId="575d030b64f4584e" providerId="LiveId" clId="{71734FF0-E7BD-4E37-AB70-FA70FFC7C74A}" dt="2022-03-24T16:17:29.155" v="5621"/>
          <ac:grpSpMkLst>
            <pc:docMk/>
            <pc:sldMk cId="3378428827" sldId="818"/>
            <ac:grpSpMk id="610" creationId="{882CC12B-C001-429C-B0AC-F419128F4E15}"/>
          </ac:grpSpMkLst>
        </pc:grpChg>
        <pc:grpChg chg="add mod">
          <ac:chgData name="Thomas" userId="575d030b64f4584e" providerId="LiveId" clId="{71734FF0-E7BD-4E37-AB70-FA70FFC7C74A}" dt="2022-03-24T16:17:29.155" v="5621"/>
          <ac:grpSpMkLst>
            <pc:docMk/>
            <pc:sldMk cId="3378428827" sldId="818"/>
            <ac:grpSpMk id="613" creationId="{FA66169D-30D4-401C-B427-64A4CB624BAD}"/>
          </ac:grpSpMkLst>
        </pc:grpChg>
        <pc:grpChg chg="add mod">
          <ac:chgData name="Thomas" userId="575d030b64f4584e" providerId="LiveId" clId="{71734FF0-E7BD-4E37-AB70-FA70FFC7C74A}" dt="2022-03-24T16:17:29.155" v="5621"/>
          <ac:grpSpMkLst>
            <pc:docMk/>
            <pc:sldMk cId="3378428827" sldId="818"/>
            <ac:grpSpMk id="616" creationId="{BB144345-F163-4951-8B0E-99238F06E55D}"/>
          </ac:grpSpMkLst>
        </pc:grpChg>
        <pc:grpChg chg="add mod">
          <ac:chgData name="Thomas" userId="575d030b64f4584e" providerId="LiveId" clId="{71734FF0-E7BD-4E37-AB70-FA70FFC7C74A}" dt="2022-03-24T16:17:29.155" v="5621"/>
          <ac:grpSpMkLst>
            <pc:docMk/>
            <pc:sldMk cId="3378428827" sldId="818"/>
            <ac:grpSpMk id="619" creationId="{36E0B05C-B986-4BCF-B62E-41DA7718251F}"/>
          </ac:grpSpMkLst>
        </pc:grpChg>
        <pc:grpChg chg="add mod">
          <ac:chgData name="Thomas" userId="575d030b64f4584e" providerId="LiveId" clId="{71734FF0-E7BD-4E37-AB70-FA70FFC7C74A}" dt="2022-03-24T16:17:29.155" v="5621"/>
          <ac:grpSpMkLst>
            <pc:docMk/>
            <pc:sldMk cId="3378428827" sldId="818"/>
            <ac:grpSpMk id="622" creationId="{F31DD97D-456D-44E2-A236-C58A0108742E}"/>
          </ac:grpSpMkLst>
        </pc:grpChg>
        <pc:grpChg chg="add mod">
          <ac:chgData name="Thomas" userId="575d030b64f4584e" providerId="LiveId" clId="{71734FF0-E7BD-4E37-AB70-FA70FFC7C74A}" dt="2022-03-24T16:17:29.155" v="5621"/>
          <ac:grpSpMkLst>
            <pc:docMk/>
            <pc:sldMk cId="3378428827" sldId="818"/>
            <ac:grpSpMk id="635" creationId="{8F1E22B1-2F3F-4D9B-97C4-9DB74601DAEB}"/>
          </ac:grpSpMkLst>
        </pc:grpChg>
        <pc:grpChg chg="add mod">
          <ac:chgData name="Thomas" userId="575d030b64f4584e" providerId="LiveId" clId="{71734FF0-E7BD-4E37-AB70-FA70FFC7C74A}" dt="2022-03-24T16:17:29.155" v="5621"/>
          <ac:grpSpMkLst>
            <pc:docMk/>
            <pc:sldMk cId="3378428827" sldId="818"/>
            <ac:grpSpMk id="648" creationId="{D5718A34-C91C-4A89-8908-9A9C5499A127}"/>
          </ac:grpSpMkLst>
        </pc:grpChg>
        <pc:grpChg chg="add mod">
          <ac:chgData name="Thomas" userId="575d030b64f4584e" providerId="LiveId" clId="{71734FF0-E7BD-4E37-AB70-FA70FFC7C74A}" dt="2022-03-24T16:17:29.155" v="5621"/>
          <ac:grpSpMkLst>
            <pc:docMk/>
            <pc:sldMk cId="3378428827" sldId="818"/>
            <ac:grpSpMk id="653" creationId="{9FFC002F-DC7B-46CE-A24C-B1F4F68C3349}"/>
          </ac:grpSpMkLst>
        </pc:grpChg>
        <pc:grpChg chg="add mod">
          <ac:chgData name="Thomas" userId="575d030b64f4584e" providerId="LiveId" clId="{71734FF0-E7BD-4E37-AB70-FA70FFC7C74A}" dt="2022-03-24T16:17:29.155" v="5621"/>
          <ac:grpSpMkLst>
            <pc:docMk/>
            <pc:sldMk cId="3378428827" sldId="818"/>
            <ac:grpSpMk id="664" creationId="{24609BAA-13F2-4600-878F-86B6FAAA4547}"/>
          </ac:grpSpMkLst>
        </pc:grpChg>
        <pc:grpChg chg="add mod">
          <ac:chgData name="Thomas" userId="575d030b64f4584e" providerId="LiveId" clId="{71734FF0-E7BD-4E37-AB70-FA70FFC7C74A}" dt="2022-03-24T16:17:29.155" v="5621"/>
          <ac:grpSpMkLst>
            <pc:docMk/>
            <pc:sldMk cId="3378428827" sldId="818"/>
            <ac:grpSpMk id="668" creationId="{8BDA94CB-5276-46F4-B98A-7DEFBD17D742}"/>
          </ac:grpSpMkLst>
        </pc:grpChg>
        <pc:grpChg chg="add mod">
          <ac:chgData name="Thomas" userId="575d030b64f4584e" providerId="LiveId" clId="{71734FF0-E7BD-4E37-AB70-FA70FFC7C74A}" dt="2022-03-24T16:17:29.155" v="5621"/>
          <ac:grpSpMkLst>
            <pc:docMk/>
            <pc:sldMk cId="3378428827" sldId="818"/>
            <ac:grpSpMk id="674" creationId="{EB59FF29-D032-49A3-9C71-6C41906C4689}"/>
          </ac:grpSpMkLst>
        </pc:grpChg>
        <pc:grpChg chg="add mod">
          <ac:chgData name="Thomas" userId="575d030b64f4584e" providerId="LiveId" clId="{71734FF0-E7BD-4E37-AB70-FA70FFC7C74A}" dt="2022-03-24T16:17:29.155" v="5621"/>
          <ac:grpSpMkLst>
            <pc:docMk/>
            <pc:sldMk cId="3378428827" sldId="818"/>
            <ac:grpSpMk id="679" creationId="{A11BF437-D677-4502-AB23-E1FFA0ADC09C}"/>
          </ac:grpSpMkLst>
        </pc:grpChg>
        <pc:grpChg chg="add mod">
          <ac:chgData name="Thomas" userId="575d030b64f4584e" providerId="LiveId" clId="{71734FF0-E7BD-4E37-AB70-FA70FFC7C74A}" dt="2022-03-24T16:17:29.155" v="5621"/>
          <ac:grpSpMkLst>
            <pc:docMk/>
            <pc:sldMk cId="3378428827" sldId="818"/>
            <ac:grpSpMk id="684" creationId="{12E18B9E-23C1-4AE1-AFC0-66E38D928301}"/>
          </ac:grpSpMkLst>
        </pc:grpChg>
        <pc:grpChg chg="add mod">
          <ac:chgData name="Thomas" userId="575d030b64f4584e" providerId="LiveId" clId="{71734FF0-E7BD-4E37-AB70-FA70FFC7C74A}" dt="2022-03-24T16:17:29.155" v="5621"/>
          <ac:grpSpMkLst>
            <pc:docMk/>
            <pc:sldMk cId="3378428827" sldId="818"/>
            <ac:grpSpMk id="689" creationId="{EA92F8FE-60C0-4806-A021-B60F11015F3F}"/>
          </ac:grpSpMkLst>
        </pc:grpChg>
        <pc:grpChg chg="add mod">
          <ac:chgData name="Thomas" userId="575d030b64f4584e" providerId="LiveId" clId="{71734FF0-E7BD-4E37-AB70-FA70FFC7C74A}" dt="2022-03-24T16:17:29.155" v="5621"/>
          <ac:grpSpMkLst>
            <pc:docMk/>
            <pc:sldMk cId="3378428827" sldId="818"/>
            <ac:grpSpMk id="694" creationId="{46E17A75-B5AF-4027-8AF1-AC638C3C7E78}"/>
          </ac:grpSpMkLst>
        </pc:grpChg>
        <pc:grpChg chg="add mod">
          <ac:chgData name="Thomas" userId="575d030b64f4584e" providerId="LiveId" clId="{71734FF0-E7BD-4E37-AB70-FA70FFC7C74A}" dt="2022-03-24T16:17:29.155" v="5621"/>
          <ac:grpSpMkLst>
            <pc:docMk/>
            <pc:sldMk cId="3378428827" sldId="818"/>
            <ac:grpSpMk id="697" creationId="{CEC2D700-C43E-40DC-8C64-D310D567A37A}"/>
          </ac:grpSpMkLst>
        </pc:grpChg>
        <pc:grpChg chg="add mod">
          <ac:chgData name="Thomas" userId="575d030b64f4584e" providerId="LiveId" clId="{71734FF0-E7BD-4E37-AB70-FA70FFC7C74A}" dt="2022-03-24T16:17:29.155" v="5621"/>
          <ac:grpSpMkLst>
            <pc:docMk/>
            <pc:sldMk cId="3378428827" sldId="818"/>
            <ac:grpSpMk id="700" creationId="{ECF0F41A-A685-4FDF-8DC7-77F56B76255E}"/>
          </ac:grpSpMkLst>
        </pc:grpChg>
        <pc:grpChg chg="add mod">
          <ac:chgData name="Thomas" userId="575d030b64f4584e" providerId="LiveId" clId="{71734FF0-E7BD-4E37-AB70-FA70FFC7C74A}" dt="2022-03-24T16:17:29.155" v="5621"/>
          <ac:grpSpMkLst>
            <pc:docMk/>
            <pc:sldMk cId="3378428827" sldId="818"/>
            <ac:grpSpMk id="708" creationId="{C540A85D-9C08-45AC-A9B3-C7572A0012E4}"/>
          </ac:grpSpMkLst>
        </pc:grpChg>
        <pc:grpChg chg="add mod">
          <ac:chgData name="Thomas" userId="575d030b64f4584e" providerId="LiveId" clId="{71734FF0-E7BD-4E37-AB70-FA70FFC7C74A}" dt="2022-03-24T16:17:29.155" v="5621"/>
          <ac:grpSpMkLst>
            <pc:docMk/>
            <pc:sldMk cId="3378428827" sldId="818"/>
            <ac:grpSpMk id="721" creationId="{9BF35326-BC86-48E9-9EE2-7FF4559A79C7}"/>
          </ac:grpSpMkLst>
        </pc:grpChg>
        <pc:grpChg chg="add mod">
          <ac:chgData name="Thomas" userId="575d030b64f4584e" providerId="LiveId" clId="{71734FF0-E7BD-4E37-AB70-FA70FFC7C74A}" dt="2022-03-24T16:17:29.155" v="5621"/>
          <ac:grpSpMkLst>
            <pc:docMk/>
            <pc:sldMk cId="3378428827" sldId="818"/>
            <ac:grpSpMk id="734" creationId="{AE64BA5D-E46D-41ED-B4A9-503126CFDE87}"/>
          </ac:grpSpMkLst>
        </pc:grpChg>
        <pc:grpChg chg="add mod">
          <ac:chgData name="Thomas" userId="575d030b64f4584e" providerId="LiveId" clId="{71734FF0-E7BD-4E37-AB70-FA70FFC7C74A}" dt="2022-03-24T16:17:29.155" v="5621"/>
          <ac:grpSpMkLst>
            <pc:docMk/>
            <pc:sldMk cId="3378428827" sldId="818"/>
            <ac:grpSpMk id="737" creationId="{EE08BFF8-59F0-4566-AC3F-37D9912BA5DC}"/>
          </ac:grpSpMkLst>
        </pc:grpChg>
        <pc:grpChg chg="add mod">
          <ac:chgData name="Thomas" userId="575d030b64f4584e" providerId="LiveId" clId="{71734FF0-E7BD-4E37-AB70-FA70FFC7C74A}" dt="2022-03-24T16:17:29.155" v="5621"/>
          <ac:grpSpMkLst>
            <pc:docMk/>
            <pc:sldMk cId="3378428827" sldId="818"/>
            <ac:grpSpMk id="746" creationId="{B3C90354-6BD5-4B5D-891A-4A10D3F3A2AE}"/>
          </ac:grpSpMkLst>
        </pc:grpChg>
        <pc:grpChg chg="add mod">
          <ac:chgData name="Thomas" userId="575d030b64f4584e" providerId="LiveId" clId="{71734FF0-E7BD-4E37-AB70-FA70FFC7C74A}" dt="2022-03-24T16:17:29.155" v="5621"/>
          <ac:grpSpMkLst>
            <pc:docMk/>
            <pc:sldMk cId="3378428827" sldId="818"/>
            <ac:grpSpMk id="750" creationId="{8D49016E-7E67-47EE-B6C9-F034C1DDB8AB}"/>
          </ac:grpSpMkLst>
        </pc:grpChg>
        <pc:grpChg chg="add mod">
          <ac:chgData name="Thomas" userId="575d030b64f4584e" providerId="LiveId" clId="{71734FF0-E7BD-4E37-AB70-FA70FFC7C74A}" dt="2022-03-24T16:17:29.155" v="5621"/>
          <ac:grpSpMkLst>
            <pc:docMk/>
            <pc:sldMk cId="3378428827" sldId="818"/>
            <ac:grpSpMk id="753" creationId="{D3D375BF-B17F-4F57-8563-8E48675F6F8D}"/>
          </ac:grpSpMkLst>
        </pc:grpChg>
        <pc:grpChg chg="add mod">
          <ac:chgData name="Thomas" userId="575d030b64f4584e" providerId="LiveId" clId="{71734FF0-E7BD-4E37-AB70-FA70FFC7C74A}" dt="2022-03-24T16:17:29.155" v="5621"/>
          <ac:grpSpMkLst>
            <pc:docMk/>
            <pc:sldMk cId="3378428827" sldId="818"/>
            <ac:grpSpMk id="756" creationId="{C05D3AB7-75FE-489A-9269-8693243F7CD9}"/>
          </ac:grpSpMkLst>
        </pc:grpChg>
        <pc:grpChg chg="add mod">
          <ac:chgData name="Thomas" userId="575d030b64f4584e" providerId="LiveId" clId="{71734FF0-E7BD-4E37-AB70-FA70FFC7C74A}" dt="2022-03-24T16:17:29.155" v="5621"/>
          <ac:grpSpMkLst>
            <pc:docMk/>
            <pc:sldMk cId="3378428827" sldId="818"/>
            <ac:grpSpMk id="759" creationId="{9D687E44-6BFE-4EFD-8C73-815B79F248F6}"/>
          </ac:grpSpMkLst>
        </pc:grpChg>
        <pc:grpChg chg="add mod">
          <ac:chgData name="Thomas" userId="575d030b64f4584e" providerId="LiveId" clId="{71734FF0-E7BD-4E37-AB70-FA70FFC7C74A}" dt="2022-03-24T16:17:29.155" v="5621"/>
          <ac:grpSpMkLst>
            <pc:docMk/>
            <pc:sldMk cId="3378428827" sldId="818"/>
            <ac:grpSpMk id="763" creationId="{C0805414-2C52-4447-B23F-A8F02D1D6D9B}"/>
          </ac:grpSpMkLst>
        </pc:grpChg>
        <pc:grpChg chg="add mod">
          <ac:chgData name="Thomas" userId="575d030b64f4584e" providerId="LiveId" clId="{71734FF0-E7BD-4E37-AB70-FA70FFC7C74A}" dt="2022-03-24T16:17:29.155" v="5621"/>
          <ac:grpSpMkLst>
            <pc:docMk/>
            <pc:sldMk cId="3378428827" sldId="818"/>
            <ac:grpSpMk id="768" creationId="{83437C97-905B-4BBD-94B3-F0FE62335242}"/>
          </ac:grpSpMkLst>
        </pc:grpChg>
        <pc:grpChg chg="add mod">
          <ac:chgData name="Thomas" userId="575d030b64f4584e" providerId="LiveId" clId="{71734FF0-E7BD-4E37-AB70-FA70FFC7C74A}" dt="2022-03-24T16:17:29.155" v="5621"/>
          <ac:grpSpMkLst>
            <pc:docMk/>
            <pc:sldMk cId="3378428827" sldId="818"/>
            <ac:grpSpMk id="774" creationId="{A756C4D4-7B59-4EC9-91AE-134F7F04D33C}"/>
          </ac:grpSpMkLst>
        </pc:grpChg>
        <pc:grpChg chg="add mod">
          <ac:chgData name="Thomas" userId="575d030b64f4584e" providerId="LiveId" clId="{71734FF0-E7BD-4E37-AB70-FA70FFC7C74A}" dt="2022-03-24T16:17:29.155" v="5621"/>
          <ac:grpSpMkLst>
            <pc:docMk/>
            <pc:sldMk cId="3378428827" sldId="818"/>
            <ac:grpSpMk id="779" creationId="{F071BED1-BD7F-41A9-B1AC-C242B1CBF811}"/>
          </ac:grpSpMkLst>
        </pc:grpChg>
        <pc:grpChg chg="add mod">
          <ac:chgData name="Thomas" userId="575d030b64f4584e" providerId="LiveId" clId="{71734FF0-E7BD-4E37-AB70-FA70FFC7C74A}" dt="2022-03-24T16:17:29.155" v="5621"/>
          <ac:grpSpMkLst>
            <pc:docMk/>
            <pc:sldMk cId="3378428827" sldId="818"/>
            <ac:grpSpMk id="786" creationId="{4DC6C583-C7A4-41C6-8DCB-9A509B038D60}"/>
          </ac:grpSpMkLst>
        </pc:grpChg>
        <pc:grpChg chg="add mod">
          <ac:chgData name="Thomas" userId="575d030b64f4584e" providerId="LiveId" clId="{71734FF0-E7BD-4E37-AB70-FA70FFC7C74A}" dt="2022-03-24T16:17:29.155" v="5621"/>
          <ac:grpSpMkLst>
            <pc:docMk/>
            <pc:sldMk cId="3378428827" sldId="818"/>
            <ac:grpSpMk id="789" creationId="{A9F6A65A-C520-4553-9AA3-D158EC508A3C}"/>
          </ac:grpSpMkLst>
        </pc:grpChg>
        <pc:grpChg chg="add mod">
          <ac:chgData name="Thomas" userId="575d030b64f4584e" providerId="LiveId" clId="{71734FF0-E7BD-4E37-AB70-FA70FFC7C74A}" dt="2022-03-24T16:17:29.155" v="5621"/>
          <ac:grpSpMkLst>
            <pc:docMk/>
            <pc:sldMk cId="3378428827" sldId="818"/>
            <ac:grpSpMk id="793" creationId="{EF16E768-8A33-49E0-9F36-471C9751E7DD}"/>
          </ac:grpSpMkLst>
        </pc:grpChg>
        <pc:grpChg chg="add mod">
          <ac:chgData name="Thomas" userId="575d030b64f4584e" providerId="LiveId" clId="{71734FF0-E7BD-4E37-AB70-FA70FFC7C74A}" dt="2022-03-24T16:17:29.155" v="5621"/>
          <ac:grpSpMkLst>
            <pc:docMk/>
            <pc:sldMk cId="3378428827" sldId="818"/>
            <ac:grpSpMk id="796" creationId="{8216C9F8-9329-4A2E-931D-133296ED33B0}"/>
          </ac:grpSpMkLst>
        </pc:grpChg>
        <pc:grpChg chg="add mod">
          <ac:chgData name="Thomas" userId="575d030b64f4584e" providerId="LiveId" clId="{71734FF0-E7BD-4E37-AB70-FA70FFC7C74A}" dt="2022-03-24T16:17:29.155" v="5621"/>
          <ac:grpSpMkLst>
            <pc:docMk/>
            <pc:sldMk cId="3378428827" sldId="818"/>
            <ac:grpSpMk id="800" creationId="{0256C103-38A4-447A-8A2F-4DB47BE0F3DB}"/>
          </ac:grpSpMkLst>
        </pc:grpChg>
        <pc:grpChg chg="add mod">
          <ac:chgData name="Thomas" userId="575d030b64f4584e" providerId="LiveId" clId="{71734FF0-E7BD-4E37-AB70-FA70FFC7C74A}" dt="2022-03-24T16:17:29.155" v="5621"/>
          <ac:grpSpMkLst>
            <pc:docMk/>
            <pc:sldMk cId="3378428827" sldId="818"/>
            <ac:grpSpMk id="804" creationId="{60423980-0E4F-4003-AC67-4C3A96A8FD5F}"/>
          </ac:grpSpMkLst>
        </pc:grpChg>
        <pc:grpChg chg="add mod">
          <ac:chgData name="Thomas" userId="575d030b64f4584e" providerId="LiveId" clId="{71734FF0-E7BD-4E37-AB70-FA70FFC7C74A}" dt="2022-03-24T16:17:29.155" v="5621"/>
          <ac:grpSpMkLst>
            <pc:docMk/>
            <pc:sldMk cId="3378428827" sldId="818"/>
            <ac:grpSpMk id="812" creationId="{7BD04EC4-8684-4EC4-BF93-531047675A1E}"/>
          </ac:grpSpMkLst>
        </pc:grpChg>
        <pc:grpChg chg="add mod">
          <ac:chgData name="Thomas" userId="575d030b64f4584e" providerId="LiveId" clId="{71734FF0-E7BD-4E37-AB70-FA70FFC7C74A}" dt="2022-03-24T16:17:29.155" v="5621"/>
          <ac:grpSpMkLst>
            <pc:docMk/>
            <pc:sldMk cId="3378428827" sldId="818"/>
            <ac:grpSpMk id="818" creationId="{51D8B19E-B0D9-4882-B2E8-E2BE56630D8F}"/>
          </ac:grpSpMkLst>
        </pc:grpChg>
        <pc:grpChg chg="add mod">
          <ac:chgData name="Thomas" userId="575d030b64f4584e" providerId="LiveId" clId="{71734FF0-E7BD-4E37-AB70-FA70FFC7C74A}" dt="2022-03-24T16:17:29.155" v="5621"/>
          <ac:grpSpMkLst>
            <pc:docMk/>
            <pc:sldMk cId="3378428827" sldId="818"/>
            <ac:grpSpMk id="824" creationId="{ECFC0EDB-7861-4C3D-A806-3DB0A88014E6}"/>
          </ac:grpSpMkLst>
        </pc:grpChg>
        <pc:grpChg chg="add mod">
          <ac:chgData name="Thomas" userId="575d030b64f4584e" providerId="LiveId" clId="{71734FF0-E7BD-4E37-AB70-FA70FFC7C74A}" dt="2022-03-24T16:17:29.155" v="5621"/>
          <ac:grpSpMkLst>
            <pc:docMk/>
            <pc:sldMk cId="3378428827" sldId="818"/>
            <ac:grpSpMk id="828" creationId="{BD98A8C3-F043-46F0-B66D-008DBF48A094}"/>
          </ac:grpSpMkLst>
        </pc:grpChg>
        <pc:grpChg chg="add mod">
          <ac:chgData name="Thomas" userId="575d030b64f4584e" providerId="LiveId" clId="{71734FF0-E7BD-4E37-AB70-FA70FFC7C74A}" dt="2022-03-24T16:17:29.155" v="5621"/>
          <ac:grpSpMkLst>
            <pc:docMk/>
            <pc:sldMk cId="3378428827" sldId="818"/>
            <ac:grpSpMk id="835" creationId="{0F231708-0475-4BA5-AA2B-EFDB8FA5751D}"/>
          </ac:grpSpMkLst>
        </pc:grpChg>
        <pc:grpChg chg="add mod">
          <ac:chgData name="Thomas" userId="575d030b64f4584e" providerId="LiveId" clId="{71734FF0-E7BD-4E37-AB70-FA70FFC7C74A}" dt="2022-03-24T16:17:29.155" v="5621"/>
          <ac:grpSpMkLst>
            <pc:docMk/>
            <pc:sldMk cId="3378428827" sldId="818"/>
            <ac:grpSpMk id="840" creationId="{C62ED5E5-48F1-48D0-9ECA-DD48696008A3}"/>
          </ac:grpSpMkLst>
        </pc:grpChg>
        <pc:grpChg chg="del">
          <ac:chgData name="Thomas" userId="575d030b64f4584e" providerId="LiveId" clId="{71734FF0-E7BD-4E37-AB70-FA70FFC7C74A}" dt="2022-03-24T16:17:25.274" v="5620" actId="478"/>
          <ac:grpSpMkLst>
            <pc:docMk/>
            <pc:sldMk cId="3378428827" sldId="818"/>
            <ac:grpSpMk id="848" creationId="{DABC3DFA-41AE-43FB-B614-F1392723ABBD}"/>
          </ac:grpSpMkLst>
        </pc:grpChg>
        <pc:grpChg chg="del">
          <ac:chgData name="Thomas" userId="575d030b64f4584e" providerId="LiveId" clId="{71734FF0-E7BD-4E37-AB70-FA70FFC7C74A}" dt="2022-03-24T16:17:25.274" v="5620" actId="478"/>
          <ac:grpSpMkLst>
            <pc:docMk/>
            <pc:sldMk cId="3378428827" sldId="818"/>
            <ac:grpSpMk id="858" creationId="{E1165368-C61A-4619-B4D6-169CC8325C3B}"/>
          </ac:grpSpMkLst>
        </pc:grpChg>
        <pc:grpChg chg="del">
          <ac:chgData name="Thomas" userId="575d030b64f4584e" providerId="LiveId" clId="{71734FF0-E7BD-4E37-AB70-FA70FFC7C74A}" dt="2022-03-24T16:17:25.274" v="5620" actId="478"/>
          <ac:grpSpMkLst>
            <pc:docMk/>
            <pc:sldMk cId="3378428827" sldId="818"/>
            <ac:grpSpMk id="872" creationId="{B5D3E781-CAE9-4407-9DC5-8E831332A748}"/>
          </ac:grpSpMkLst>
        </pc:grpChg>
        <pc:grpChg chg="del">
          <ac:chgData name="Thomas" userId="575d030b64f4584e" providerId="LiveId" clId="{71734FF0-E7BD-4E37-AB70-FA70FFC7C74A}" dt="2022-03-24T16:17:25.274" v="5620" actId="478"/>
          <ac:grpSpMkLst>
            <pc:docMk/>
            <pc:sldMk cId="3378428827" sldId="818"/>
            <ac:grpSpMk id="875" creationId="{F02BA1BA-91DA-4A80-8DAB-0328866DDA28}"/>
          </ac:grpSpMkLst>
        </pc:grpChg>
        <pc:grpChg chg="del">
          <ac:chgData name="Thomas" userId="575d030b64f4584e" providerId="LiveId" clId="{71734FF0-E7BD-4E37-AB70-FA70FFC7C74A}" dt="2022-03-24T16:17:25.274" v="5620" actId="478"/>
          <ac:grpSpMkLst>
            <pc:docMk/>
            <pc:sldMk cId="3378428827" sldId="818"/>
            <ac:grpSpMk id="880" creationId="{02906871-80A5-472C-A374-31D6FDF871FF}"/>
          </ac:grpSpMkLst>
        </pc:grpChg>
        <pc:grpChg chg="del">
          <ac:chgData name="Thomas" userId="575d030b64f4584e" providerId="LiveId" clId="{71734FF0-E7BD-4E37-AB70-FA70FFC7C74A}" dt="2022-03-24T16:17:25.274" v="5620" actId="478"/>
          <ac:grpSpMkLst>
            <pc:docMk/>
            <pc:sldMk cId="3378428827" sldId="818"/>
            <ac:grpSpMk id="884" creationId="{809E36A0-191A-4415-A6F7-14D0A4699631}"/>
          </ac:grpSpMkLst>
        </pc:grpChg>
        <pc:grpChg chg="add mod">
          <ac:chgData name="Thomas" userId="575d030b64f4584e" providerId="LiveId" clId="{71734FF0-E7BD-4E37-AB70-FA70FFC7C74A}" dt="2022-03-24T16:17:29.155" v="5621"/>
          <ac:grpSpMkLst>
            <pc:docMk/>
            <pc:sldMk cId="3378428827" sldId="818"/>
            <ac:grpSpMk id="898" creationId="{E166EC38-B98F-411B-A8D4-13FB5851E5C6}"/>
          </ac:grpSpMkLst>
        </pc:grpChg>
        <pc:grpChg chg="add mod">
          <ac:chgData name="Thomas" userId="575d030b64f4584e" providerId="LiveId" clId="{71734FF0-E7BD-4E37-AB70-FA70FFC7C74A}" dt="2022-03-24T16:17:29.155" v="5621"/>
          <ac:grpSpMkLst>
            <pc:docMk/>
            <pc:sldMk cId="3378428827" sldId="818"/>
            <ac:grpSpMk id="902" creationId="{38D10BF2-F2B9-4CED-8EC2-B9B4CDA9B8EA}"/>
          </ac:grpSpMkLst>
        </pc:grpChg>
        <pc:grpChg chg="add mod">
          <ac:chgData name="Thomas" userId="575d030b64f4584e" providerId="LiveId" clId="{71734FF0-E7BD-4E37-AB70-FA70FFC7C74A}" dt="2022-03-24T16:17:29.155" v="5621"/>
          <ac:grpSpMkLst>
            <pc:docMk/>
            <pc:sldMk cId="3378428827" sldId="818"/>
            <ac:grpSpMk id="907" creationId="{E81AA0B0-243D-4B85-AE31-DA890F9433DD}"/>
          </ac:grpSpMkLst>
        </pc:grpChg>
        <pc:grpChg chg="add mod">
          <ac:chgData name="Thomas" userId="575d030b64f4584e" providerId="LiveId" clId="{71734FF0-E7BD-4E37-AB70-FA70FFC7C74A}" dt="2022-03-24T16:17:29.155" v="5621"/>
          <ac:grpSpMkLst>
            <pc:docMk/>
            <pc:sldMk cId="3378428827" sldId="818"/>
            <ac:grpSpMk id="911" creationId="{1BC0984A-C077-4785-A4BD-7DD470BD1AE2}"/>
          </ac:grpSpMkLst>
        </pc:grpChg>
        <pc:grpChg chg="add mod">
          <ac:chgData name="Thomas" userId="575d030b64f4584e" providerId="LiveId" clId="{71734FF0-E7BD-4E37-AB70-FA70FFC7C74A}" dt="2022-03-24T16:17:29.155" v="5621"/>
          <ac:grpSpMkLst>
            <pc:docMk/>
            <pc:sldMk cId="3378428827" sldId="818"/>
            <ac:grpSpMk id="915" creationId="{D6144F36-A530-4206-91FB-D07735F6ADD2}"/>
          </ac:grpSpMkLst>
        </pc:grpChg>
      </pc:sldChg>
      <pc:sldChg chg="addSp delSp modSp add mod">
        <pc:chgData name="Thomas" userId="575d030b64f4584e" providerId="LiveId" clId="{71734FF0-E7BD-4E37-AB70-FA70FFC7C74A}" dt="2022-03-24T16:18:35.152" v="5656" actId="20577"/>
        <pc:sldMkLst>
          <pc:docMk/>
          <pc:sldMk cId="2767252441" sldId="819"/>
        </pc:sldMkLst>
        <pc:spChg chg="add mod">
          <ac:chgData name="Thomas" userId="575d030b64f4584e" providerId="LiveId" clId="{71734FF0-E7BD-4E37-AB70-FA70FFC7C74A}" dt="2022-03-24T16:17:51.708" v="5631"/>
          <ac:spMkLst>
            <pc:docMk/>
            <pc:sldMk cId="2767252441" sldId="819"/>
            <ac:spMk id="307" creationId="{CC454934-AB1B-4BED-98A1-D24FDF7F32F2}"/>
          </ac:spMkLst>
        </pc:spChg>
        <pc:spChg chg="add mod">
          <ac:chgData name="Thomas" userId="575d030b64f4584e" providerId="LiveId" clId="{71734FF0-E7BD-4E37-AB70-FA70FFC7C74A}" dt="2022-03-24T16:17:51.708" v="5631"/>
          <ac:spMkLst>
            <pc:docMk/>
            <pc:sldMk cId="2767252441" sldId="819"/>
            <ac:spMk id="308" creationId="{AA061C3C-08C3-4768-BEA9-284F90C474D3}"/>
          </ac:spMkLst>
        </pc:spChg>
        <pc:spChg chg="add mod">
          <ac:chgData name="Thomas" userId="575d030b64f4584e" providerId="LiveId" clId="{71734FF0-E7BD-4E37-AB70-FA70FFC7C74A}" dt="2022-03-24T16:17:51.708" v="5631"/>
          <ac:spMkLst>
            <pc:docMk/>
            <pc:sldMk cId="2767252441" sldId="819"/>
            <ac:spMk id="309" creationId="{7FD9DF6D-3E48-4BD3-9D5F-103BD4679879}"/>
          </ac:spMkLst>
        </pc:spChg>
        <pc:spChg chg="mod">
          <ac:chgData name="Thomas" userId="575d030b64f4584e" providerId="LiveId" clId="{71734FF0-E7BD-4E37-AB70-FA70FFC7C74A}" dt="2022-03-24T16:17:51.708" v="5631"/>
          <ac:spMkLst>
            <pc:docMk/>
            <pc:sldMk cId="2767252441" sldId="819"/>
            <ac:spMk id="311" creationId="{32EFAE83-2E37-4EA6-8B13-28B6359C1AD0}"/>
          </ac:spMkLst>
        </pc:spChg>
        <pc:spChg chg="mod">
          <ac:chgData name="Thomas" userId="575d030b64f4584e" providerId="LiveId" clId="{71734FF0-E7BD-4E37-AB70-FA70FFC7C74A}" dt="2022-03-24T16:17:51.708" v="5631"/>
          <ac:spMkLst>
            <pc:docMk/>
            <pc:sldMk cId="2767252441" sldId="819"/>
            <ac:spMk id="312" creationId="{FC91FEB9-1C8E-4358-AF71-8CDFF9EE3A31}"/>
          </ac:spMkLst>
        </pc:spChg>
        <pc:spChg chg="mod">
          <ac:chgData name="Thomas" userId="575d030b64f4584e" providerId="LiveId" clId="{71734FF0-E7BD-4E37-AB70-FA70FFC7C74A}" dt="2022-03-24T16:17:51.708" v="5631"/>
          <ac:spMkLst>
            <pc:docMk/>
            <pc:sldMk cId="2767252441" sldId="819"/>
            <ac:spMk id="313" creationId="{A9029CDD-2EDA-4A50-B10E-5C3C317217D0}"/>
          </ac:spMkLst>
        </pc:spChg>
        <pc:spChg chg="mod">
          <ac:chgData name="Thomas" userId="575d030b64f4584e" providerId="LiveId" clId="{71734FF0-E7BD-4E37-AB70-FA70FFC7C74A}" dt="2022-03-24T16:17:51.708" v="5631"/>
          <ac:spMkLst>
            <pc:docMk/>
            <pc:sldMk cId="2767252441" sldId="819"/>
            <ac:spMk id="314" creationId="{8C275473-3786-4800-92CA-D39695B0C75B}"/>
          </ac:spMkLst>
        </pc:spChg>
        <pc:spChg chg="add mod">
          <ac:chgData name="Thomas" userId="575d030b64f4584e" providerId="LiveId" clId="{71734FF0-E7BD-4E37-AB70-FA70FFC7C74A}" dt="2022-03-24T16:17:51.708" v="5631"/>
          <ac:spMkLst>
            <pc:docMk/>
            <pc:sldMk cId="2767252441" sldId="819"/>
            <ac:spMk id="315" creationId="{413FBF1B-56FB-4500-9D99-602F7ACDA095}"/>
          </ac:spMkLst>
        </pc:spChg>
        <pc:spChg chg="add mod">
          <ac:chgData name="Thomas" userId="575d030b64f4584e" providerId="LiveId" clId="{71734FF0-E7BD-4E37-AB70-FA70FFC7C74A}" dt="2022-03-24T16:17:51.708" v="5631"/>
          <ac:spMkLst>
            <pc:docMk/>
            <pc:sldMk cId="2767252441" sldId="819"/>
            <ac:spMk id="316" creationId="{85A46930-BA2F-4804-99DD-EF5F62C07208}"/>
          </ac:spMkLst>
        </pc:spChg>
        <pc:spChg chg="add mod">
          <ac:chgData name="Thomas" userId="575d030b64f4584e" providerId="LiveId" clId="{71734FF0-E7BD-4E37-AB70-FA70FFC7C74A}" dt="2022-03-24T16:17:51.708" v="5631"/>
          <ac:spMkLst>
            <pc:docMk/>
            <pc:sldMk cId="2767252441" sldId="819"/>
            <ac:spMk id="317" creationId="{6A6F4664-4171-42EF-8870-DF8FA0112DEE}"/>
          </ac:spMkLst>
        </pc:spChg>
        <pc:spChg chg="add mod">
          <ac:chgData name="Thomas" userId="575d030b64f4584e" providerId="LiveId" clId="{71734FF0-E7BD-4E37-AB70-FA70FFC7C74A}" dt="2022-03-24T16:17:51.708" v="5631"/>
          <ac:spMkLst>
            <pc:docMk/>
            <pc:sldMk cId="2767252441" sldId="819"/>
            <ac:spMk id="318" creationId="{F1E7CAA8-05C9-4A0F-8706-6D959A7A31B1}"/>
          </ac:spMkLst>
        </pc:spChg>
        <pc:spChg chg="add mod">
          <ac:chgData name="Thomas" userId="575d030b64f4584e" providerId="LiveId" clId="{71734FF0-E7BD-4E37-AB70-FA70FFC7C74A}" dt="2022-03-24T16:17:51.708" v="5631"/>
          <ac:spMkLst>
            <pc:docMk/>
            <pc:sldMk cId="2767252441" sldId="819"/>
            <ac:spMk id="319" creationId="{545FB93A-0A08-44A1-8C48-DB990ECB5003}"/>
          </ac:spMkLst>
        </pc:spChg>
        <pc:spChg chg="add mod">
          <ac:chgData name="Thomas" userId="575d030b64f4584e" providerId="LiveId" clId="{71734FF0-E7BD-4E37-AB70-FA70FFC7C74A}" dt="2022-03-24T16:17:51.708" v="5631"/>
          <ac:spMkLst>
            <pc:docMk/>
            <pc:sldMk cId="2767252441" sldId="819"/>
            <ac:spMk id="320" creationId="{D9D92280-2319-40D3-AFD9-F5507A73B5D1}"/>
          </ac:spMkLst>
        </pc:spChg>
        <pc:spChg chg="add mod">
          <ac:chgData name="Thomas" userId="575d030b64f4584e" providerId="LiveId" clId="{71734FF0-E7BD-4E37-AB70-FA70FFC7C74A}" dt="2022-03-24T16:17:51.708" v="5631"/>
          <ac:spMkLst>
            <pc:docMk/>
            <pc:sldMk cId="2767252441" sldId="819"/>
            <ac:spMk id="321" creationId="{BB338BA2-759E-4461-9158-F5C438EC57DD}"/>
          </ac:spMkLst>
        </pc:spChg>
        <pc:spChg chg="add mod">
          <ac:chgData name="Thomas" userId="575d030b64f4584e" providerId="LiveId" clId="{71734FF0-E7BD-4E37-AB70-FA70FFC7C74A}" dt="2022-03-24T16:17:51.708" v="5631"/>
          <ac:spMkLst>
            <pc:docMk/>
            <pc:sldMk cId="2767252441" sldId="819"/>
            <ac:spMk id="322" creationId="{2BF476EC-91E8-46DE-B4D6-3BD15CABB650}"/>
          </ac:spMkLst>
        </pc:spChg>
        <pc:spChg chg="add mod">
          <ac:chgData name="Thomas" userId="575d030b64f4584e" providerId="LiveId" clId="{71734FF0-E7BD-4E37-AB70-FA70FFC7C74A}" dt="2022-03-24T16:17:51.708" v="5631"/>
          <ac:spMkLst>
            <pc:docMk/>
            <pc:sldMk cId="2767252441" sldId="819"/>
            <ac:spMk id="323" creationId="{2C66D084-E4C3-4E33-9390-8A43CD2D17E0}"/>
          </ac:spMkLst>
        </pc:spChg>
        <pc:spChg chg="add mod">
          <ac:chgData name="Thomas" userId="575d030b64f4584e" providerId="LiveId" clId="{71734FF0-E7BD-4E37-AB70-FA70FFC7C74A}" dt="2022-03-24T16:17:51.708" v="5631"/>
          <ac:spMkLst>
            <pc:docMk/>
            <pc:sldMk cId="2767252441" sldId="819"/>
            <ac:spMk id="324" creationId="{52243256-8023-4BBF-A286-272A621BE332}"/>
          </ac:spMkLst>
        </pc:spChg>
        <pc:spChg chg="mod">
          <ac:chgData name="Thomas" userId="575d030b64f4584e" providerId="LiveId" clId="{71734FF0-E7BD-4E37-AB70-FA70FFC7C74A}" dt="2022-03-24T16:17:51.708" v="5631"/>
          <ac:spMkLst>
            <pc:docMk/>
            <pc:sldMk cId="2767252441" sldId="819"/>
            <ac:spMk id="326" creationId="{4D325045-88FD-41E1-B7DB-17A476AF8555}"/>
          </ac:spMkLst>
        </pc:spChg>
        <pc:spChg chg="mod">
          <ac:chgData name="Thomas" userId="575d030b64f4584e" providerId="LiveId" clId="{71734FF0-E7BD-4E37-AB70-FA70FFC7C74A}" dt="2022-03-24T16:17:51.708" v="5631"/>
          <ac:spMkLst>
            <pc:docMk/>
            <pc:sldMk cId="2767252441" sldId="819"/>
            <ac:spMk id="327" creationId="{CAB026D2-4E7B-42A5-8727-A0A173DA7800}"/>
          </ac:spMkLst>
        </pc:spChg>
        <pc:spChg chg="add mod">
          <ac:chgData name="Thomas" userId="575d030b64f4584e" providerId="LiveId" clId="{71734FF0-E7BD-4E37-AB70-FA70FFC7C74A}" dt="2022-03-24T16:17:51.708" v="5631"/>
          <ac:spMkLst>
            <pc:docMk/>
            <pc:sldMk cId="2767252441" sldId="819"/>
            <ac:spMk id="328" creationId="{2B54ECF4-DC23-4AA3-ADE8-1BEAF38BF734}"/>
          </ac:spMkLst>
        </pc:spChg>
        <pc:spChg chg="add mod">
          <ac:chgData name="Thomas" userId="575d030b64f4584e" providerId="LiveId" clId="{71734FF0-E7BD-4E37-AB70-FA70FFC7C74A}" dt="2022-03-24T16:17:51.708" v="5631"/>
          <ac:spMkLst>
            <pc:docMk/>
            <pc:sldMk cId="2767252441" sldId="819"/>
            <ac:spMk id="329" creationId="{E3CD2851-31EB-4DA5-8361-31C74461AE25}"/>
          </ac:spMkLst>
        </pc:spChg>
        <pc:spChg chg="add mod">
          <ac:chgData name="Thomas" userId="575d030b64f4584e" providerId="LiveId" clId="{71734FF0-E7BD-4E37-AB70-FA70FFC7C74A}" dt="2022-03-24T16:17:51.708" v="5631"/>
          <ac:spMkLst>
            <pc:docMk/>
            <pc:sldMk cId="2767252441" sldId="819"/>
            <ac:spMk id="330" creationId="{98599F16-39D8-4833-8A5D-7A92D62423B1}"/>
          </ac:spMkLst>
        </pc:spChg>
        <pc:spChg chg="add mod">
          <ac:chgData name="Thomas" userId="575d030b64f4584e" providerId="LiveId" clId="{71734FF0-E7BD-4E37-AB70-FA70FFC7C74A}" dt="2022-03-24T16:17:51.708" v="5631"/>
          <ac:spMkLst>
            <pc:docMk/>
            <pc:sldMk cId="2767252441" sldId="819"/>
            <ac:spMk id="331" creationId="{6539791F-086C-4E5E-9706-4923C076BEF7}"/>
          </ac:spMkLst>
        </pc:spChg>
        <pc:spChg chg="mod">
          <ac:chgData name="Thomas" userId="575d030b64f4584e" providerId="LiveId" clId="{71734FF0-E7BD-4E37-AB70-FA70FFC7C74A}" dt="2022-03-24T16:17:51.708" v="5631"/>
          <ac:spMkLst>
            <pc:docMk/>
            <pc:sldMk cId="2767252441" sldId="819"/>
            <ac:spMk id="333" creationId="{4ED09CC2-0E55-4C76-9D04-2EA15408FFE0}"/>
          </ac:spMkLst>
        </pc:spChg>
        <pc:spChg chg="mod">
          <ac:chgData name="Thomas" userId="575d030b64f4584e" providerId="LiveId" clId="{71734FF0-E7BD-4E37-AB70-FA70FFC7C74A}" dt="2022-03-24T16:17:51.708" v="5631"/>
          <ac:spMkLst>
            <pc:docMk/>
            <pc:sldMk cId="2767252441" sldId="819"/>
            <ac:spMk id="334" creationId="{77C2794A-3FDF-4EBD-94EF-8E903873CA6D}"/>
          </ac:spMkLst>
        </pc:spChg>
        <pc:spChg chg="mod">
          <ac:chgData name="Thomas" userId="575d030b64f4584e" providerId="LiveId" clId="{71734FF0-E7BD-4E37-AB70-FA70FFC7C74A}" dt="2022-03-24T16:17:51.708" v="5631"/>
          <ac:spMkLst>
            <pc:docMk/>
            <pc:sldMk cId="2767252441" sldId="819"/>
            <ac:spMk id="335" creationId="{27D74BF6-A4ED-4A0D-AF9C-9F2BF7253B4C}"/>
          </ac:spMkLst>
        </pc:spChg>
        <pc:spChg chg="mod">
          <ac:chgData name="Thomas" userId="575d030b64f4584e" providerId="LiveId" clId="{71734FF0-E7BD-4E37-AB70-FA70FFC7C74A}" dt="2022-03-24T16:17:51.708" v="5631"/>
          <ac:spMkLst>
            <pc:docMk/>
            <pc:sldMk cId="2767252441" sldId="819"/>
            <ac:spMk id="336" creationId="{09BCDE59-2B35-4FC2-AE9F-E8564B2DD0E1}"/>
          </ac:spMkLst>
        </pc:spChg>
        <pc:spChg chg="add mod">
          <ac:chgData name="Thomas" userId="575d030b64f4584e" providerId="LiveId" clId="{71734FF0-E7BD-4E37-AB70-FA70FFC7C74A}" dt="2022-03-24T16:17:51.708" v="5631"/>
          <ac:spMkLst>
            <pc:docMk/>
            <pc:sldMk cId="2767252441" sldId="819"/>
            <ac:spMk id="337" creationId="{E38C843C-10B3-4E49-BD99-24EB5DE4DF36}"/>
          </ac:spMkLst>
        </pc:spChg>
        <pc:spChg chg="add mod">
          <ac:chgData name="Thomas" userId="575d030b64f4584e" providerId="LiveId" clId="{71734FF0-E7BD-4E37-AB70-FA70FFC7C74A}" dt="2022-03-24T16:17:51.708" v="5631"/>
          <ac:spMkLst>
            <pc:docMk/>
            <pc:sldMk cId="2767252441" sldId="819"/>
            <ac:spMk id="338" creationId="{BABA6AA8-D2A1-4977-B089-71D7A0099072}"/>
          </ac:spMkLst>
        </pc:spChg>
        <pc:spChg chg="add mod">
          <ac:chgData name="Thomas" userId="575d030b64f4584e" providerId="LiveId" clId="{71734FF0-E7BD-4E37-AB70-FA70FFC7C74A}" dt="2022-03-24T16:17:51.708" v="5631"/>
          <ac:spMkLst>
            <pc:docMk/>
            <pc:sldMk cId="2767252441" sldId="819"/>
            <ac:spMk id="339" creationId="{61E78DAA-5861-4BFE-8920-6EFDCAA777F9}"/>
          </ac:spMkLst>
        </pc:spChg>
        <pc:spChg chg="add mod">
          <ac:chgData name="Thomas" userId="575d030b64f4584e" providerId="LiveId" clId="{71734FF0-E7BD-4E37-AB70-FA70FFC7C74A}" dt="2022-03-24T16:17:51.708" v="5631"/>
          <ac:spMkLst>
            <pc:docMk/>
            <pc:sldMk cId="2767252441" sldId="819"/>
            <ac:spMk id="340" creationId="{E4C4232B-DEBD-43F5-B0CD-EC78E710AFCD}"/>
          </ac:spMkLst>
        </pc:spChg>
        <pc:spChg chg="mod">
          <ac:chgData name="Thomas" userId="575d030b64f4584e" providerId="LiveId" clId="{71734FF0-E7BD-4E37-AB70-FA70FFC7C74A}" dt="2022-03-24T16:17:51.708" v="5631"/>
          <ac:spMkLst>
            <pc:docMk/>
            <pc:sldMk cId="2767252441" sldId="819"/>
            <ac:spMk id="342" creationId="{65A8F709-AD24-411E-A324-A148D018842D}"/>
          </ac:spMkLst>
        </pc:spChg>
        <pc:spChg chg="mod">
          <ac:chgData name="Thomas" userId="575d030b64f4584e" providerId="LiveId" clId="{71734FF0-E7BD-4E37-AB70-FA70FFC7C74A}" dt="2022-03-24T16:17:51.708" v="5631"/>
          <ac:spMkLst>
            <pc:docMk/>
            <pc:sldMk cId="2767252441" sldId="819"/>
            <ac:spMk id="343" creationId="{05BCC3F1-8968-4E2C-8B61-B215900167F3}"/>
          </ac:spMkLst>
        </pc:spChg>
        <pc:spChg chg="add mod">
          <ac:chgData name="Thomas" userId="575d030b64f4584e" providerId="LiveId" clId="{71734FF0-E7BD-4E37-AB70-FA70FFC7C74A}" dt="2022-03-24T16:17:51.708" v="5631"/>
          <ac:spMkLst>
            <pc:docMk/>
            <pc:sldMk cId="2767252441" sldId="819"/>
            <ac:spMk id="344" creationId="{B539EAE8-0C94-450B-B820-CDA0012B793C}"/>
          </ac:spMkLst>
        </pc:spChg>
        <pc:spChg chg="add mod">
          <ac:chgData name="Thomas" userId="575d030b64f4584e" providerId="LiveId" clId="{71734FF0-E7BD-4E37-AB70-FA70FFC7C74A}" dt="2022-03-24T16:17:51.708" v="5631"/>
          <ac:spMkLst>
            <pc:docMk/>
            <pc:sldMk cId="2767252441" sldId="819"/>
            <ac:spMk id="345" creationId="{9AC60FEF-27E2-4800-B411-1B0DBD012220}"/>
          </ac:spMkLst>
        </pc:spChg>
        <pc:spChg chg="mod">
          <ac:chgData name="Thomas" userId="575d030b64f4584e" providerId="LiveId" clId="{71734FF0-E7BD-4E37-AB70-FA70FFC7C74A}" dt="2022-03-24T16:17:51.708" v="5631"/>
          <ac:spMkLst>
            <pc:docMk/>
            <pc:sldMk cId="2767252441" sldId="819"/>
            <ac:spMk id="347" creationId="{75BFCDCD-E38D-45BB-86A8-0CEBC47724E2}"/>
          </ac:spMkLst>
        </pc:spChg>
        <pc:spChg chg="mod">
          <ac:chgData name="Thomas" userId="575d030b64f4584e" providerId="LiveId" clId="{71734FF0-E7BD-4E37-AB70-FA70FFC7C74A}" dt="2022-03-24T16:17:51.708" v="5631"/>
          <ac:spMkLst>
            <pc:docMk/>
            <pc:sldMk cId="2767252441" sldId="819"/>
            <ac:spMk id="348" creationId="{1CF588F4-2FA6-4C83-A7C7-17C70DA5B5B9}"/>
          </ac:spMkLst>
        </pc:spChg>
        <pc:spChg chg="mod">
          <ac:chgData name="Thomas" userId="575d030b64f4584e" providerId="LiveId" clId="{71734FF0-E7BD-4E37-AB70-FA70FFC7C74A}" dt="2022-03-24T16:17:51.708" v="5631"/>
          <ac:spMkLst>
            <pc:docMk/>
            <pc:sldMk cId="2767252441" sldId="819"/>
            <ac:spMk id="349" creationId="{10AAA19C-4119-4F4A-9BCE-0419E943C2F5}"/>
          </ac:spMkLst>
        </pc:spChg>
        <pc:spChg chg="mod">
          <ac:chgData name="Thomas" userId="575d030b64f4584e" providerId="LiveId" clId="{71734FF0-E7BD-4E37-AB70-FA70FFC7C74A}" dt="2022-03-24T16:17:51.708" v="5631"/>
          <ac:spMkLst>
            <pc:docMk/>
            <pc:sldMk cId="2767252441" sldId="819"/>
            <ac:spMk id="350" creationId="{551ECFA9-D83D-4ED3-88B1-43407C689068}"/>
          </ac:spMkLst>
        </pc:spChg>
        <pc:spChg chg="mod">
          <ac:chgData name="Thomas" userId="575d030b64f4584e" providerId="LiveId" clId="{71734FF0-E7BD-4E37-AB70-FA70FFC7C74A}" dt="2022-03-24T16:17:51.708" v="5631"/>
          <ac:spMkLst>
            <pc:docMk/>
            <pc:sldMk cId="2767252441" sldId="819"/>
            <ac:spMk id="351" creationId="{9ACFD4CF-D6F9-4B8E-91B7-FE4BD9957974}"/>
          </ac:spMkLst>
        </pc:spChg>
        <pc:spChg chg="add mod">
          <ac:chgData name="Thomas" userId="575d030b64f4584e" providerId="LiveId" clId="{71734FF0-E7BD-4E37-AB70-FA70FFC7C74A}" dt="2022-03-24T16:17:51.708" v="5631"/>
          <ac:spMkLst>
            <pc:docMk/>
            <pc:sldMk cId="2767252441" sldId="819"/>
            <ac:spMk id="352" creationId="{9F07B1BC-E46D-4F1D-93F1-BC0FD5B6BD7F}"/>
          </ac:spMkLst>
        </pc:spChg>
        <pc:spChg chg="add mod">
          <ac:chgData name="Thomas" userId="575d030b64f4584e" providerId="LiveId" clId="{71734FF0-E7BD-4E37-AB70-FA70FFC7C74A}" dt="2022-03-24T16:17:51.708" v="5631"/>
          <ac:spMkLst>
            <pc:docMk/>
            <pc:sldMk cId="2767252441" sldId="819"/>
            <ac:spMk id="353" creationId="{7DAE7689-E18F-4CBF-844B-5DF092C9DB6F}"/>
          </ac:spMkLst>
        </pc:spChg>
        <pc:spChg chg="mod">
          <ac:chgData name="Thomas" userId="575d030b64f4584e" providerId="LiveId" clId="{71734FF0-E7BD-4E37-AB70-FA70FFC7C74A}" dt="2022-03-24T16:17:51.708" v="5631"/>
          <ac:spMkLst>
            <pc:docMk/>
            <pc:sldMk cId="2767252441" sldId="819"/>
            <ac:spMk id="355" creationId="{CEFE6EAF-603D-4CD4-808B-821006C393FB}"/>
          </ac:spMkLst>
        </pc:spChg>
        <pc:spChg chg="mod">
          <ac:chgData name="Thomas" userId="575d030b64f4584e" providerId="LiveId" clId="{71734FF0-E7BD-4E37-AB70-FA70FFC7C74A}" dt="2022-03-24T16:17:51.708" v="5631"/>
          <ac:spMkLst>
            <pc:docMk/>
            <pc:sldMk cId="2767252441" sldId="819"/>
            <ac:spMk id="356" creationId="{9FC40854-5459-40FC-9EF8-378BA7D96864}"/>
          </ac:spMkLst>
        </pc:spChg>
        <pc:spChg chg="add mod">
          <ac:chgData name="Thomas" userId="575d030b64f4584e" providerId="LiveId" clId="{71734FF0-E7BD-4E37-AB70-FA70FFC7C74A}" dt="2022-03-24T16:17:51.708" v="5631"/>
          <ac:spMkLst>
            <pc:docMk/>
            <pc:sldMk cId="2767252441" sldId="819"/>
            <ac:spMk id="357" creationId="{BCAB1364-1177-4223-A530-FCACF8BDAEAA}"/>
          </ac:spMkLst>
        </pc:spChg>
        <pc:spChg chg="add mod">
          <ac:chgData name="Thomas" userId="575d030b64f4584e" providerId="LiveId" clId="{71734FF0-E7BD-4E37-AB70-FA70FFC7C74A}" dt="2022-03-24T16:17:51.708" v="5631"/>
          <ac:spMkLst>
            <pc:docMk/>
            <pc:sldMk cId="2767252441" sldId="819"/>
            <ac:spMk id="358" creationId="{C348E489-6AD7-4A33-971A-916B0B626186}"/>
          </ac:spMkLst>
        </pc:spChg>
        <pc:spChg chg="mod">
          <ac:chgData name="Thomas" userId="575d030b64f4584e" providerId="LiveId" clId="{71734FF0-E7BD-4E37-AB70-FA70FFC7C74A}" dt="2022-03-24T16:17:51.708" v="5631"/>
          <ac:spMkLst>
            <pc:docMk/>
            <pc:sldMk cId="2767252441" sldId="819"/>
            <ac:spMk id="360" creationId="{61636C2E-E2D5-4686-AD2E-A17FF68A5500}"/>
          </ac:spMkLst>
        </pc:spChg>
        <pc:spChg chg="mod">
          <ac:chgData name="Thomas" userId="575d030b64f4584e" providerId="LiveId" clId="{71734FF0-E7BD-4E37-AB70-FA70FFC7C74A}" dt="2022-03-24T16:17:51.708" v="5631"/>
          <ac:spMkLst>
            <pc:docMk/>
            <pc:sldMk cId="2767252441" sldId="819"/>
            <ac:spMk id="361" creationId="{EC04A04F-E473-47B9-93B9-C9B9F43DEFC8}"/>
          </ac:spMkLst>
        </pc:spChg>
        <pc:spChg chg="mod">
          <ac:chgData name="Thomas" userId="575d030b64f4584e" providerId="LiveId" clId="{71734FF0-E7BD-4E37-AB70-FA70FFC7C74A}" dt="2022-03-24T16:17:51.708" v="5631"/>
          <ac:spMkLst>
            <pc:docMk/>
            <pc:sldMk cId="2767252441" sldId="819"/>
            <ac:spMk id="362" creationId="{ECDE7EC1-CB99-4295-8606-8FCA81DCF3F0}"/>
          </ac:spMkLst>
        </pc:spChg>
        <pc:spChg chg="mod">
          <ac:chgData name="Thomas" userId="575d030b64f4584e" providerId="LiveId" clId="{71734FF0-E7BD-4E37-AB70-FA70FFC7C74A}" dt="2022-03-24T16:17:51.708" v="5631"/>
          <ac:spMkLst>
            <pc:docMk/>
            <pc:sldMk cId="2767252441" sldId="819"/>
            <ac:spMk id="363" creationId="{97AE0AEB-BB72-4621-883E-8D5D76342AAD}"/>
          </ac:spMkLst>
        </pc:spChg>
        <pc:spChg chg="mod">
          <ac:chgData name="Thomas" userId="575d030b64f4584e" providerId="LiveId" clId="{71734FF0-E7BD-4E37-AB70-FA70FFC7C74A}" dt="2022-03-24T16:17:51.708" v="5631"/>
          <ac:spMkLst>
            <pc:docMk/>
            <pc:sldMk cId="2767252441" sldId="819"/>
            <ac:spMk id="364" creationId="{AC8D03C6-1431-4AC5-983C-A1CD0CD1F21D}"/>
          </ac:spMkLst>
        </pc:spChg>
        <pc:spChg chg="add mod">
          <ac:chgData name="Thomas" userId="575d030b64f4584e" providerId="LiveId" clId="{71734FF0-E7BD-4E37-AB70-FA70FFC7C74A}" dt="2022-03-24T16:17:51.708" v="5631"/>
          <ac:spMkLst>
            <pc:docMk/>
            <pc:sldMk cId="2767252441" sldId="819"/>
            <ac:spMk id="365" creationId="{FFBEFCB1-83A7-4475-9776-08C43C67092C}"/>
          </ac:spMkLst>
        </pc:spChg>
        <pc:spChg chg="add mod">
          <ac:chgData name="Thomas" userId="575d030b64f4584e" providerId="LiveId" clId="{71734FF0-E7BD-4E37-AB70-FA70FFC7C74A}" dt="2022-03-24T16:17:51.708" v="5631"/>
          <ac:spMkLst>
            <pc:docMk/>
            <pc:sldMk cId="2767252441" sldId="819"/>
            <ac:spMk id="366" creationId="{B95C003A-48F8-448E-9330-A92C7641C8D0}"/>
          </ac:spMkLst>
        </pc:spChg>
        <pc:spChg chg="add mod">
          <ac:chgData name="Thomas" userId="575d030b64f4584e" providerId="LiveId" clId="{71734FF0-E7BD-4E37-AB70-FA70FFC7C74A}" dt="2022-03-24T16:17:51.708" v="5631"/>
          <ac:spMkLst>
            <pc:docMk/>
            <pc:sldMk cId="2767252441" sldId="819"/>
            <ac:spMk id="367" creationId="{6BD2ABA1-B83B-4B7B-89BD-5D915C687755}"/>
          </ac:spMkLst>
        </pc:spChg>
        <pc:spChg chg="mod">
          <ac:chgData name="Thomas" userId="575d030b64f4584e" providerId="LiveId" clId="{71734FF0-E7BD-4E37-AB70-FA70FFC7C74A}" dt="2022-03-24T16:17:51.708" v="5631"/>
          <ac:spMkLst>
            <pc:docMk/>
            <pc:sldMk cId="2767252441" sldId="819"/>
            <ac:spMk id="369" creationId="{78703990-E548-4D10-BD8B-3018F1FFAA5D}"/>
          </ac:spMkLst>
        </pc:spChg>
        <pc:spChg chg="mod">
          <ac:chgData name="Thomas" userId="575d030b64f4584e" providerId="LiveId" clId="{71734FF0-E7BD-4E37-AB70-FA70FFC7C74A}" dt="2022-03-24T16:18:25.673" v="5651" actId="20577"/>
          <ac:spMkLst>
            <pc:docMk/>
            <pc:sldMk cId="2767252441" sldId="819"/>
            <ac:spMk id="371" creationId="{73E8D738-BF98-4720-B017-F9E87CB1647B}"/>
          </ac:spMkLst>
        </pc:spChg>
        <pc:spChg chg="mod">
          <ac:chgData name="Thomas" userId="575d030b64f4584e" providerId="LiveId" clId="{71734FF0-E7BD-4E37-AB70-FA70FFC7C74A}" dt="2022-03-24T16:17:51.708" v="5631"/>
          <ac:spMkLst>
            <pc:docMk/>
            <pc:sldMk cId="2767252441" sldId="819"/>
            <ac:spMk id="372" creationId="{B127BD59-A5F5-4456-A4FE-D6F58CC3FDFF}"/>
          </ac:spMkLst>
        </pc:spChg>
        <pc:spChg chg="mod">
          <ac:chgData name="Thomas" userId="575d030b64f4584e" providerId="LiveId" clId="{71734FF0-E7BD-4E37-AB70-FA70FFC7C74A}" dt="2022-03-24T16:17:51.708" v="5631"/>
          <ac:spMkLst>
            <pc:docMk/>
            <pc:sldMk cId="2767252441" sldId="819"/>
            <ac:spMk id="373" creationId="{0F9F3BA8-0D4C-4B5F-8BDA-7949BD223015}"/>
          </ac:spMkLst>
        </pc:spChg>
        <pc:spChg chg="mod">
          <ac:chgData name="Thomas" userId="575d030b64f4584e" providerId="LiveId" clId="{71734FF0-E7BD-4E37-AB70-FA70FFC7C74A}" dt="2022-03-24T16:17:51.708" v="5631"/>
          <ac:spMkLst>
            <pc:docMk/>
            <pc:sldMk cId="2767252441" sldId="819"/>
            <ac:spMk id="375" creationId="{BFE2DED8-83C5-4EE2-9B7F-0DB3BE2837E7}"/>
          </ac:spMkLst>
        </pc:spChg>
        <pc:spChg chg="mod">
          <ac:chgData name="Thomas" userId="575d030b64f4584e" providerId="LiveId" clId="{71734FF0-E7BD-4E37-AB70-FA70FFC7C74A}" dt="2022-03-24T16:17:51.708" v="5631"/>
          <ac:spMkLst>
            <pc:docMk/>
            <pc:sldMk cId="2767252441" sldId="819"/>
            <ac:spMk id="376" creationId="{D5200BC6-8662-4AE2-824E-E851956AD215}"/>
          </ac:spMkLst>
        </pc:spChg>
        <pc:spChg chg="mod">
          <ac:chgData name="Thomas" userId="575d030b64f4584e" providerId="LiveId" clId="{71734FF0-E7BD-4E37-AB70-FA70FFC7C74A}" dt="2022-03-24T16:17:51.708" v="5631"/>
          <ac:spMkLst>
            <pc:docMk/>
            <pc:sldMk cId="2767252441" sldId="819"/>
            <ac:spMk id="377" creationId="{037B0C82-66BB-4972-9DF8-977F1EB0B933}"/>
          </ac:spMkLst>
        </pc:spChg>
        <pc:spChg chg="mod">
          <ac:chgData name="Thomas" userId="575d030b64f4584e" providerId="LiveId" clId="{71734FF0-E7BD-4E37-AB70-FA70FFC7C74A}" dt="2022-03-24T16:17:51.708" v="5631"/>
          <ac:spMkLst>
            <pc:docMk/>
            <pc:sldMk cId="2767252441" sldId="819"/>
            <ac:spMk id="378" creationId="{9498A4A8-4DCC-454C-BE70-23C5F140D072}"/>
          </ac:spMkLst>
        </pc:spChg>
        <pc:spChg chg="mod">
          <ac:chgData name="Thomas" userId="575d030b64f4584e" providerId="LiveId" clId="{71734FF0-E7BD-4E37-AB70-FA70FFC7C74A}" dt="2022-03-24T16:17:51.708" v="5631"/>
          <ac:spMkLst>
            <pc:docMk/>
            <pc:sldMk cId="2767252441" sldId="819"/>
            <ac:spMk id="380" creationId="{D0783095-EE49-4FF5-BF0D-A8A8CE1CBAF1}"/>
          </ac:spMkLst>
        </pc:spChg>
        <pc:spChg chg="mod">
          <ac:chgData name="Thomas" userId="575d030b64f4584e" providerId="LiveId" clId="{71734FF0-E7BD-4E37-AB70-FA70FFC7C74A}" dt="2022-03-24T16:17:51.708" v="5631"/>
          <ac:spMkLst>
            <pc:docMk/>
            <pc:sldMk cId="2767252441" sldId="819"/>
            <ac:spMk id="381" creationId="{9B5CD613-DF62-4571-9D79-D8DE79D3A372}"/>
          </ac:spMkLst>
        </pc:spChg>
        <pc:spChg chg="mod">
          <ac:chgData name="Thomas" userId="575d030b64f4584e" providerId="LiveId" clId="{71734FF0-E7BD-4E37-AB70-FA70FFC7C74A}" dt="2022-03-24T16:17:51.708" v="5631"/>
          <ac:spMkLst>
            <pc:docMk/>
            <pc:sldMk cId="2767252441" sldId="819"/>
            <ac:spMk id="382" creationId="{D0E95D93-BDC5-4120-9329-0AAD72B5D90D}"/>
          </ac:spMkLst>
        </pc:spChg>
        <pc:spChg chg="mod">
          <ac:chgData name="Thomas" userId="575d030b64f4584e" providerId="LiveId" clId="{71734FF0-E7BD-4E37-AB70-FA70FFC7C74A}" dt="2022-03-24T16:17:51.708" v="5631"/>
          <ac:spMkLst>
            <pc:docMk/>
            <pc:sldMk cId="2767252441" sldId="819"/>
            <ac:spMk id="383" creationId="{59ACDA07-4C98-4231-82AC-3EA1A7F09DB7}"/>
          </ac:spMkLst>
        </pc:spChg>
        <pc:spChg chg="mod">
          <ac:chgData name="Thomas" userId="575d030b64f4584e" providerId="LiveId" clId="{71734FF0-E7BD-4E37-AB70-FA70FFC7C74A}" dt="2022-03-24T16:17:51.708" v="5631"/>
          <ac:spMkLst>
            <pc:docMk/>
            <pc:sldMk cId="2767252441" sldId="819"/>
            <ac:spMk id="385" creationId="{22762C36-FDD4-46B9-934D-4166BF91BD88}"/>
          </ac:spMkLst>
        </pc:spChg>
        <pc:spChg chg="mod">
          <ac:chgData name="Thomas" userId="575d030b64f4584e" providerId="LiveId" clId="{71734FF0-E7BD-4E37-AB70-FA70FFC7C74A}" dt="2022-03-24T16:17:51.708" v="5631"/>
          <ac:spMkLst>
            <pc:docMk/>
            <pc:sldMk cId="2767252441" sldId="819"/>
            <ac:spMk id="386" creationId="{BD863B77-BCB5-4FD8-977A-10C8F99BEDA7}"/>
          </ac:spMkLst>
        </pc:spChg>
        <pc:spChg chg="mod">
          <ac:chgData name="Thomas" userId="575d030b64f4584e" providerId="LiveId" clId="{71734FF0-E7BD-4E37-AB70-FA70FFC7C74A}" dt="2022-03-24T16:17:51.708" v="5631"/>
          <ac:spMkLst>
            <pc:docMk/>
            <pc:sldMk cId="2767252441" sldId="819"/>
            <ac:spMk id="387" creationId="{B78B6FE8-5A9D-4B6D-AF47-EC140FCE5130}"/>
          </ac:spMkLst>
        </pc:spChg>
        <pc:spChg chg="mod">
          <ac:chgData name="Thomas" userId="575d030b64f4584e" providerId="LiveId" clId="{71734FF0-E7BD-4E37-AB70-FA70FFC7C74A}" dt="2022-03-24T16:17:51.708" v="5631"/>
          <ac:spMkLst>
            <pc:docMk/>
            <pc:sldMk cId="2767252441" sldId="819"/>
            <ac:spMk id="388" creationId="{AA851153-655C-485D-85A8-0CE6C8FC697E}"/>
          </ac:spMkLst>
        </pc:spChg>
        <pc:spChg chg="mod">
          <ac:chgData name="Thomas" userId="575d030b64f4584e" providerId="LiveId" clId="{71734FF0-E7BD-4E37-AB70-FA70FFC7C74A}" dt="2022-03-24T16:17:51.708" v="5631"/>
          <ac:spMkLst>
            <pc:docMk/>
            <pc:sldMk cId="2767252441" sldId="819"/>
            <ac:spMk id="389" creationId="{6ED1858B-0E3E-4CBA-94D1-02C228FB243A}"/>
          </ac:spMkLst>
        </pc:spChg>
        <pc:spChg chg="mod">
          <ac:chgData name="Thomas" userId="575d030b64f4584e" providerId="LiveId" clId="{71734FF0-E7BD-4E37-AB70-FA70FFC7C74A}" dt="2022-03-24T16:17:51.708" v="5631"/>
          <ac:spMkLst>
            <pc:docMk/>
            <pc:sldMk cId="2767252441" sldId="819"/>
            <ac:spMk id="390" creationId="{62B511DD-C9F9-4ABC-B7D9-47C8A243783A}"/>
          </ac:spMkLst>
        </pc:spChg>
        <pc:spChg chg="mod">
          <ac:chgData name="Thomas" userId="575d030b64f4584e" providerId="LiveId" clId="{71734FF0-E7BD-4E37-AB70-FA70FFC7C74A}" dt="2022-03-24T16:17:51.708" v="5631"/>
          <ac:spMkLst>
            <pc:docMk/>
            <pc:sldMk cId="2767252441" sldId="819"/>
            <ac:spMk id="391" creationId="{6A0948A3-E907-4D53-85E0-54AC8E11EA27}"/>
          </ac:spMkLst>
        </pc:spChg>
        <pc:spChg chg="mod">
          <ac:chgData name="Thomas" userId="575d030b64f4584e" providerId="LiveId" clId="{71734FF0-E7BD-4E37-AB70-FA70FFC7C74A}" dt="2022-03-24T16:17:51.708" v="5631"/>
          <ac:spMkLst>
            <pc:docMk/>
            <pc:sldMk cId="2767252441" sldId="819"/>
            <ac:spMk id="393" creationId="{D3E7170C-F85A-4E94-9F48-096524DFB49D}"/>
          </ac:spMkLst>
        </pc:spChg>
        <pc:spChg chg="mod">
          <ac:chgData name="Thomas" userId="575d030b64f4584e" providerId="LiveId" clId="{71734FF0-E7BD-4E37-AB70-FA70FFC7C74A}" dt="2022-03-24T16:17:51.708" v="5631"/>
          <ac:spMkLst>
            <pc:docMk/>
            <pc:sldMk cId="2767252441" sldId="819"/>
            <ac:spMk id="394" creationId="{498743FF-1183-4F08-B0C4-AABEB737BA62}"/>
          </ac:spMkLst>
        </pc:spChg>
        <pc:spChg chg="mod">
          <ac:chgData name="Thomas" userId="575d030b64f4584e" providerId="LiveId" clId="{71734FF0-E7BD-4E37-AB70-FA70FFC7C74A}" dt="2022-03-24T16:17:51.708" v="5631"/>
          <ac:spMkLst>
            <pc:docMk/>
            <pc:sldMk cId="2767252441" sldId="819"/>
            <ac:spMk id="396" creationId="{B33CBE68-5E24-4520-9F17-AEFC25AC7076}"/>
          </ac:spMkLst>
        </pc:spChg>
        <pc:spChg chg="mod">
          <ac:chgData name="Thomas" userId="575d030b64f4584e" providerId="LiveId" clId="{71734FF0-E7BD-4E37-AB70-FA70FFC7C74A}" dt="2022-03-24T16:17:51.708" v="5631"/>
          <ac:spMkLst>
            <pc:docMk/>
            <pc:sldMk cId="2767252441" sldId="819"/>
            <ac:spMk id="397" creationId="{5AFC5A56-7150-4509-BC3F-F77D2F5E1F38}"/>
          </ac:spMkLst>
        </pc:spChg>
        <pc:spChg chg="mod">
          <ac:chgData name="Thomas" userId="575d030b64f4584e" providerId="LiveId" clId="{71734FF0-E7BD-4E37-AB70-FA70FFC7C74A}" dt="2022-03-24T16:17:51.708" v="5631"/>
          <ac:spMkLst>
            <pc:docMk/>
            <pc:sldMk cId="2767252441" sldId="819"/>
            <ac:spMk id="399" creationId="{0127E87C-5434-4E35-BAD6-D5AD1AE09EF9}"/>
          </ac:spMkLst>
        </pc:spChg>
        <pc:spChg chg="mod">
          <ac:chgData name="Thomas" userId="575d030b64f4584e" providerId="LiveId" clId="{71734FF0-E7BD-4E37-AB70-FA70FFC7C74A}" dt="2022-03-24T16:17:51.708" v="5631"/>
          <ac:spMkLst>
            <pc:docMk/>
            <pc:sldMk cId="2767252441" sldId="819"/>
            <ac:spMk id="400" creationId="{2481CDDE-51D5-4B89-86C1-986D4ED91DA3}"/>
          </ac:spMkLst>
        </pc:spChg>
        <pc:spChg chg="mod">
          <ac:chgData name="Thomas" userId="575d030b64f4584e" providerId="LiveId" clId="{71734FF0-E7BD-4E37-AB70-FA70FFC7C74A}" dt="2022-03-24T16:17:51.708" v="5631"/>
          <ac:spMkLst>
            <pc:docMk/>
            <pc:sldMk cId="2767252441" sldId="819"/>
            <ac:spMk id="402" creationId="{CEFD7DE1-593B-46EE-9E67-07B12F151247}"/>
          </ac:spMkLst>
        </pc:spChg>
        <pc:spChg chg="mod">
          <ac:chgData name="Thomas" userId="575d030b64f4584e" providerId="LiveId" clId="{71734FF0-E7BD-4E37-AB70-FA70FFC7C74A}" dt="2022-03-24T16:17:51.708" v="5631"/>
          <ac:spMkLst>
            <pc:docMk/>
            <pc:sldMk cId="2767252441" sldId="819"/>
            <ac:spMk id="403" creationId="{DC36BD6D-4F98-4A65-86AD-6781573AB722}"/>
          </ac:spMkLst>
        </pc:spChg>
        <pc:spChg chg="mod">
          <ac:chgData name="Thomas" userId="575d030b64f4584e" providerId="LiveId" clId="{71734FF0-E7BD-4E37-AB70-FA70FFC7C74A}" dt="2022-03-24T16:17:51.708" v="5631"/>
          <ac:spMkLst>
            <pc:docMk/>
            <pc:sldMk cId="2767252441" sldId="819"/>
            <ac:spMk id="404" creationId="{F54FF1E4-384A-4566-AC84-BD7E4FA301F5}"/>
          </ac:spMkLst>
        </pc:spChg>
        <pc:spChg chg="mod">
          <ac:chgData name="Thomas" userId="575d030b64f4584e" providerId="LiveId" clId="{71734FF0-E7BD-4E37-AB70-FA70FFC7C74A}" dt="2022-03-24T16:17:51.708" v="5631"/>
          <ac:spMkLst>
            <pc:docMk/>
            <pc:sldMk cId="2767252441" sldId="819"/>
            <ac:spMk id="405" creationId="{79AD30A9-C5A6-497B-A264-E198C2C45C94}"/>
          </ac:spMkLst>
        </pc:spChg>
        <pc:spChg chg="mod">
          <ac:chgData name="Thomas" userId="575d030b64f4584e" providerId="LiveId" clId="{71734FF0-E7BD-4E37-AB70-FA70FFC7C74A}" dt="2022-03-24T16:17:51.708" v="5631"/>
          <ac:spMkLst>
            <pc:docMk/>
            <pc:sldMk cId="2767252441" sldId="819"/>
            <ac:spMk id="407" creationId="{FACF8EA6-6904-4955-8ADE-A493093B8241}"/>
          </ac:spMkLst>
        </pc:spChg>
        <pc:spChg chg="mod">
          <ac:chgData name="Thomas" userId="575d030b64f4584e" providerId="LiveId" clId="{71734FF0-E7BD-4E37-AB70-FA70FFC7C74A}" dt="2022-03-24T16:17:51.708" v="5631"/>
          <ac:spMkLst>
            <pc:docMk/>
            <pc:sldMk cId="2767252441" sldId="819"/>
            <ac:spMk id="408" creationId="{A6C38FE1-2EDE-4549-BF3E-5BDA468A20EC}"/>
          </ac:spMkLst>
        </pc:spChg>
        <pc:spChg chg="mod">
          <ac:chgData name="Thomas" userId="575d030b64f4584e" providerId="LiveId" clId="{71734FF0-E7BD-4E37-AB70-FA70FFC7C74A}" dt="2022-03-24T16:17:51.708" v="5631"/>
          <ac:spMkLst>
            <pc:docMk/>
            <pc:sldMk cId="2767252441" sldId="819"/>
            <ac:spMk id="409" creationId="{F7E530EC-6EF3-4147-AAE8-EAEE596D9F33}"/>
          </ac:spMkLst>
        </pc:spChg>
        <pc:spChg chg="mod">
          <ac:chgData name="Thomas" userId="575d030b64f4584e" providerId="LiveId" clId="{71734FF0-E7BD-4E37-AB70-FA70FFC7C74A}" dt="2022-03-24T16:17:51.708" v="5631"/>
          <ac:spMkLst>
            <pc:docMk/>
            <pc:sldMk cId="2767252441" sldId="819"/>
            <ac:spMk id="411" creationId="{63C06860-C4EF-4E12-ADB3-2C88CE332CD6}"/>
          </ac:spMkLst>
        </pc:spChg>
        <pc:spChg chg="mod">
          <ac:chgData name="Thomas" userId="575d030b64f4584e" providerId="LiveId" clId="{71734FF0-E7BD-4E37-AB70-FA70FFC7C74A}" dt="2022-03-24T16:17:51.708" v="5631"/>
          <ac:spMkLst>
            <pc:docMk/>
            <pc:sldMk cId="2767252441" sldId="819"/>
            <ac:spMk id="412" creationId="{28B5B2B5-695B-4212-AB80-A9E1DC9288EE}"/>
          </ac:spMkLst>
        </pc:spChg>
        <pc:spChg chg="mod">
          <ac:chgData name="Thomas" userId="575d030b64f4584e" providerId="LiveId" clId="{71734FF0-E7BD-4E37-AB70-FA70FFC7C74A}" dt="2022-03-24T16:17:51.708" v="5631"/>
          <ac:spMkLst>
            <pc:docMk/>
            <pc:sldMk cId="2767252441" sldId="819"/>
            <ac:spMk id="413" creationId="{493DBA62-BF74-4853-8C07-F7CF2401A531}"/>
          </ac:spMkLst>
        </pc:spChg>
        <pc:spChg chg="mod">
          <ac:chgData name="Thomas" userId="575d030b64f4584e" providerId="LiveId" clId="{71734FF0-E7BD-4E37-AB70-FA70FFC7C74A}" dt="2022-03-24T16:17:51.708" v="5631"/>
          <ac:spMkLst>
            <pc:docMk/>
            <pc:sldMk cId="2767252441" sldId="819"/>
            <ac:spMk id="414" creationId="{1CCFC8FA-D640-47FB-B583-08E8051806F7}"/>
          </ac:spMkLst>
        </pc:spChg>
        <pc:spChg chg="mod">
          <ac:chgData name="Thomas" userId="575d030b64f4584e" providerId="LiveId" clId="{71734FF0-E7BD-4E37-AB70-FA70FFC7C74A}" dt="2022-03-24T16:17:51.708" v="5631"/>
          <ac:spMkLst>
            <pc:docMk/>
            <pc:sldMk cId="2767252441" sldId="819"/>
            <ac:spMk id="416" creationId="{AEC0391B-B5D0-4347-BD77-A23014B0EC01}"/>
          </ac:spMkLst>
        </pc:spChg>
        <pc:spChg chg="mod">
          <ac:chgData name="Thomas" userId="575d030b64f4584e" providerId="LiveId" clId="{71734FF0-E7BD-4E37-AB70-FA70FFC7C74A}" dt="2022-03-24T16:17:51.708" v="5631"/>
          <ac:spMkLst>
            <pc:docMk/>
            <pc:sldMk cId="2767252441" sldId="819"/>
            <ac:spMk id="417" creationId="{6F091D7E-45FC-466E-884B-6931C8303B68}"/>
          </ac:spMkLst>
        </pc:spChg>
        <pc:spChg chg="mod">
          <ac:chgData name="Thomas" userId="575d030b64f4584e" providerId="LiveId" clId="{71734FF0-E7BD-4E37-AB70-FA70FFC7C74A}" dt="2022-03-24T16:17:51.708" v="5631"/>
          <ac:spMkLst>
            <pc:docMk/>
            <pc:sldMk cId="2767252441" sldId="819"/>
            <ac:spMk id="418" creationId="{50557510-8BD7-40FD-AD0C-A1B3D5B088FA}"/>
          </ac:spMkLst>
        </pc:spChg>
        <pc:spChg chg="add mod">
          <ac:chgData name="Thomas" userId="575d030b64f4584e" providerId="LiveId" clId="{71734FF0-E7BD-4E37-AB70-FA70FFC7C74A}" dt="2022-03-24T16:17:51.708" v="5631"/>
          <ac:spMkLst>
            <pc:docMk/>
            <pc:sldMk cId="2767252441" sldId="819"/>
            <ac:spMk id="419" creationId="{7BD56A54-5487-4C4C-8958-C6A4464D4134}"/>
          </ac:spMkLst>
        </pc:spChg>
        <pc:spChg chg="add mod">
          <ac:chgData name="Thomas" userId="575d030b64f4584e" providerId="LiveId" clId="{71734FF0-E7BD-4E37-AB70-FA70FFC7C74A}" dt="2022-03-24T16:17:51.708" v="5631"/>
          <ac:spMkLst>
            <pc:docMk/>
            <pc:sldMk cId="2767252441" sldId="819"/>
            <ac:spMk id="420" creationId="{627F9032-E054-414C-A419-6AD6DE587C08}"/>
          </ac:spMkLst>
        </pc:spChg>
        <pc:spChg chg="mod">
          <ac:chgData name="Thomas" userId="575d030b64f4584e" providerId="LiveId" clId="{71734FF0-E7BD-4E37-AB70-FA70FFC7C74A}" dt="2022-03-24T16:17:51.708" v="5631"/>
          <ac:spMkLst>
            <pc:docMk/>
            <pc:sldMk cId="2767252441" sldId="819"/>
            <ac:spMk id="422" creationId="{10139CB6-0E28-437A-8EC3-FEF0D8462288}"/>
          </ac:spMkLst>
        </pc:spChg>
        <pc:spChg chg="mod">
          <ac:chgData name="Thomas" userId="575d030b64f4584e" providerId="LiveId" clId="{71734FF0-E7BD-4E37-AB70-FA70FFC7C74A}" dt="2022-03-24T16:17:51.708" v="5631"/>
          <ac:spMkLst>
            <pc:docMk/>
            <pc:sldMk cId="2767252441" sldId="819"/>
            <ac:spMk id="423" creationId="{00A28CE6-57DA-4B43-B3D8-AAFFEC686105}"/>
          </ac:spMkLst>
        </pc:spChg>
        <pc:spChg chg="mod">
          <ac:chgData name="Thomas" userId="575d030b64f4584e" providerId="LiveId" clId="{71734FF0-E7BD-4E37-AB70-FA70FFC7C74A}" dt="2022-03-24T16:17:51.708" v="5631"/>
          <ac:spMkLst>
            <pc:docMk/>
            <pc:sldMk cId="2767252441" sldId="819"/>
            <ac:spMk id="424" creationId="{B27B765D-12BF-41CA-B331-BF6704B8B45E}"/>
          </ac:spMkLst>
        </pc:spChg>
        <pc:spChg chg="mod">
          <ac:chgData name="Thomas" userId="575d030b64f4584e" providerId="LiveId" clId="{71734FF0-E7BD-4E37-AB70-FA70FFC7C74A}" dt="2022-03-24T16:17:51.708" v="5631"/>
          <ac:spMkLst>
            <pc:docMk/>
            <pc:sldMk cId="2767252441" sldId="819"/>
            <ac:spMk id="425" creationId="{F686589B-9223-4F30-913D-4FAB4091226E}"/>
          </ac:spMkLst>
        </pc:spChg>
        <pc:spChg chg="mod">
          <ac:chgData name="Thomas" userId="575d030b64f4584e" providerId="LiveId" clId="{71734FF0-E7BD-4E37-AB70-FA70FFC7C74A}" dt="2022-03-24T16:17:51.708" v="5631"/>
          <ac:spMkLst>
            <pc:docMk/>
            <pc:sldMk cId="2767252441" sldId="819"/>
            <ac:spMk id="426" creationId="{FCE14D83-D94C-4805-8EA7-587459E78EA8}"/>
          </ac:spMkLst>
        </pc:spChg>
        <pc:spChg chg="add mod">
          <ac:chgData name="Thomas" userId="575d030b64f4584e" providerId="LiveId" clId="{71734FF0-E7BD-4E37-AB70-FA70FFC7C74A}" dt="2022-03-24T16:17:51.708" v="5631"/>
          <ac:spMkLst>
            <pc:docMk/>
            <pc:sldMk cId="2767252441" sldId="819"/>
            <ac:spMk id="427" creationId="{5B2426F0-9F7D-465E-ACD0-D02828B97630}"/>
          </ac:spMkLst>
        </pc:spChg>
        <pc:spChg chg="mod">
          <ac:chgData name="Thomas" userId="575d030b64f4584e" providerId="LiveId" clId="{71734FF0-E7BD-4E37-AB70-FA70FFC7C74A}" dt="2022-03-24T16:17:51.708" v="5631"/>
          <ac:spMkLst>
            <pc:docMk/>
            <pc:sldMk cId="2767252441" sldId="819"/>
            <ac:spMk id="429" creationId="{C6B9A8EB-3FF2-4D32-8AD6-83A534AE4EA4}"/>
          </ac:spMkLst>
        </pc:spChg>
        <pc:spChg chg="mod">
          <ac:chgData name="Thomas" userId="575d030b64f4584e" providerId="LiveId" clId="{71734FF0-E7BD-4E37-AB70-FA70FFC7C74A}" dt="2022-03-24T16:17:51.708" v="5631"/>
          <ac:spMkLst>
            <pc:docMk/>
            <pc:sldMk cId="2767252441" sldId="819"/>
            <ac:spMk id="430" creationId="{8C2FB514-529B-43CB-B9D7-8FAA9652C89E}"/>
          </ac:spMkLst>
        </pc:spChg>
        <pc:spChg chg="mod">
          <ac:chgData name="Thomas" userId="575d030b64f4584e" providerId="LiveId" clId="{71734FF0-E7BD-4E37-AB70-FA70FFC7C74A}" dt="2022-03-24T16:17:51.708" v="5631"/>
          <ac:spMkLst>
            <pc:docMk/>
            <pc:sldMk cId="2767252441" sldId="819"/>
            <ac:spMk id="432" creationId="{F1D01CE2-6AA1-43A1-8028-59C7CD19257A}"/>
          </ac:spMkLst>
        </pc:spChg>
        <pc:spChg chg="mod">
          <ac:chgData name="Thomas" userId="575d030b64f4584e" providerId="LiveId" clId="{71734FF0-E7BD-4E37-AB70-FA70FFC7C74A}" dt="2022-03-24T16:17:51.708" v="5631"/>
          <ac:spMkLst>
            <pc:docMk/>
            <pc:sldMk cId="2767252441" sldId="819"/>
            <ac:spMk id="433" creationId="{0BAF2176-609F-4419-807F-8C78DCFB8FC1}"/>
          </ac:spMkLst>
        </pc:spChg>
        <pc:spChg chg="mod">
          <ac:chgData name="Thomas" userId="575d030b64f4584e" providerId="LiveId" clId="{71734FF0-E7BD-4E37-AB70-FA70FFC7C74A}" dt="2022-03-24T16:17:51.708" v="5631"/>
          <ac:spMkLst>
            <pc:docMk/>
            <pc:sldMk cId="2767252441" sldId="819"/>
            <ac:spMk id="435" creationId="{338A01E0-4478-491D-9D65-800492589026}"/>
          </ac:spMkLst>
        </pc:spChg>
        <pc:spChg chg="mod">
          <ac:chgData name="Thomas" userId="575d030b64f4584e" providerId="LiveId" clId="{71734FF0-E7BD-4E37-AB70-FA70FFC7C74A}" dt="2022-03-24T16:17:51.708" v="5631"/>
          <ac:spMkLst>
            <pc:docMk/>
            <pc:sldMk cId="2767252441" sldId="819"/>
            <ac:spMk id="436" creationId="{6A481B46-A014-45B8-B4CB-DCBB363BED16}"/>
          </ac:spMkLst>
        </pc:spChg>
        <pc:spChg chg="mod">
          <ac:chgData name="Thomas" userId="575d030b64f4584e" providerId="LiveId" clId="{71734FF0-E7BD-4E37-AB70-FA70FFC7C74A}" dt="2022-03-24T16:17:51.708" v="5631"/>
          <ac:spMkLst>
            <pc:docMk/>
            <pc:sldMk cId="2767252441" sldId="819"/>
            <ac:spMk id="438" creationId="{A87E3B50-A8FB-4F65-BC51-97151D5CD63A}"/>
          </ac:spMkLst>
        </pc:spChg>
        <pc:spChg chg="mod">
          <ac:chgData name="Thomas" userId="575d030b64f4584e" providerId="LiveId" clId="{71734FF0-E7BD-4E37-AB70-FA70FFC7C74A}" dt="2022-03-24T16:17:51.708" v="5631"/>
          <ac:spMkLst>
            <pc:docMk/>
            <pc:sldMk cId="2767252441" sldId="819"/>
            <ac:spMk id="439" creationId="{597C9520-35A2-46C2-8783-C5898871CEFF}"/>
          </ac:spMkLst>
        </pc:spChg>
        <pc:spChg chg="add mod">
          <ac:chgData name="Thomas" userId="575d030b64f4584e" providerId="LiveId" clId="{71734FF0-E7BD-4E37-AB70-FA70FFC7C74A}" dt="2022-03-24T16:17:51.708" v="5631"/>
          <ac:spMkLst>
            <pc:docMk/>
            <pc:sldMk cId="2767252441" sldId="819"/>
            <ac:spMk id="440" creationId="{7F5DB27E-0C34-49FE-A7DC-4B9EE3BFBCAE}"/>
          </ac:spMkLst>
        </pc:spChg>
        <pc:spChg chg="add mod">
          <ac:chgData name="Thomas" userId="575d030b64f4584e" providerId="LiveId" clId="{71734FF0-E7BD-4E37-AB70-FA70FFC7C74A}" dt="2022-03-24T16:17:51.708" v="5631"/>
          <ac:spMkLst>
            <pc:docMk/>
            <pc:sldMk cId="2767252441" sldId="819"/>
            <ac:spMk id="441" creationId="{02E5D468-7742-4F2D-A028-8EF48FDE4FC8}"/>
          </ac:spMkLst>
        </pc:spChg>
        <pc:spChg chg="add mod">
          <ac:chgData name="Thomas" userId="575d030b64f4584e" providerId="LiveId" clId="{71734FF0-E7BD-4E37-AB70-FA70FFC7C74A}" dt="2022-03-24T16:17:51.708" v="5631"/>
          <ac:spMkLst>
            <pc:docMk/>
            <pc:sldMk cId="2767252441" sldId="819"/>
            <ac:spMk id="442" creationId="{71A3B638-E12C-4719-AE3C-DCCC6CE1B83E}"/>
          </ac:spMkLst>
        </pc:spChg>
        <pc:spChg chg="mod">
          <ac:chgData name="Thomas" userId="575d030b64f4584e" providerId="LiveId" clId="{71734FF0-E7BD-4E37-AB70-FA70FFC7C74A}" dt="2022-03-24T16:17:51.708" v="5631"/>
          <ac:spMkLst>
            <pc:docMk/>
            <pc:sldMk cId="2767252441" sldId="819"/>
            <ac:spMk id="444" creationId="{958B49DD-0940-4ED2-B9B0-B71E2999C006}"/>
          </ac:spMkLst>
        </pc:spChg>
        <pc:spChg chg="mod">
          <ac:chgData name="Thomas" userId="575d030b64f4584e" providerId="LiveId" clId="{71734FF0-E7BD-4E37-AB70-FA70FFC7C74A}" dt="2022-03-24T16:17:51.708" v="5631"/>
          <ac:spMkLst>
            <pc:docMk/>
            <pc:sldMk cId="2767252441" sldId="819"/>
            <ac:spMk id="445" creationId="{37845AEA-6CAF-4947-A0AE-B615D0AA8729}"/>
          </ac:spMkLst>
        </pc:spChg>
        <pc:spChg chg="mod">
          <ac:chgData name="Thomas" userId="575d030b64f4584e" providerId="LiveId" clId="{71734FF0-E7BD-4E37-AB70-FA70FFC7C74A}" dt="2022-03-24T16:17:51.708" v="5631"/>
          <ac:spMkLst>
            <pc:docMk/>
            <pc:sldMk cId="2767252441" sldId="819"/>
            <ac:spMk id="446" creationId="{32000B40-366C-47AB-9B1D-A21CDCE0A3BD}"/>
          </ac:spMkLst>
        </pc:spChg>
        <pc:spChg chg="mod">
          <ac:chgData name="Thomas" userId="575d030b64f4584e" providerId="LiveId" clId="{71734FF0-E7BD-4E37-AB70-FA70FFC7C74A}" dt="2022-03-24T16:17:51.708" v="5631"/>
          <ac:spMkLst>
            <pc:docMk/>
            <pc:sldMk cId="2767252441" sldId="819"/>
            <ac:spMk id="447" creationId="{D437286E-8A21-4EC9-B2A2-D7ACB9494EE4}"/>
          </ac:spMkLst>
        </pc:spChg>
        <pc:spChg chg="mod">
          <ac:chgData name="Thomas" userId="575d030b64f4584e" providerId="LiveId" clId="{71734FF0-E7BD-4E37-AB70-FA70FFC7C74A}" dt="2022-03-24T16:17:51.708" v="5631"/>
          <ac:spMkLst>
            <pc:docMk/>
            <pc:sldMk cId="2767252441" sldId="819"/>
            <ac:spMk id="449" creationId="{08977A1F-9E0B-45B1-B8A0-1599DEEC5A73}"/>
          </ac:spMkLst>
        </pc:spChg>
        <pc:spChg chg="mod">
          <ac:chgData name="Thomas" userId="575d030b64f4584e" providerId="LiveId" clId="{71734FF0-E7BD-4E37-AB70-FA70FFC7C74A}" dt="2022-03-24T16:17:51.708" v="5631"/>
          <ac:spMkLst>
            <pc:docMk/>
            <pc:sldMk cId="2767252441" sldId="819"/>
            <ac:spMk id="450" creationId="{37C73A90-5E03-4A25-8332-F2FFD244E4C8}"/>
          </ac:spMkLst>
        </pc:spChg>
        <pc:spChg chg="add mod">
          <ac:chgData name="Thomas" userId="575d030b64f4584e" providerId="LiveId" clId="{71734FF0-E7BD-4E37-AB70-FA70FFC7C74A}" dt="2022-03-24T16:17:51.708" v="5631"/>
          <ac:spMkLst>
            <pc:docMk/>
            <pc:sldMk cId="2767252441" sldId="819"/>
            <ac:spMk id="451" creationId="{B99BE5C7-2178-4074-B6DE-C815C4301F9F}"/>
          </ac:spMkLst>
        </pc:spChg>
        <pc:spChg chg="add mod">
          <ac:chgData name="Thomas" userId="575d030b64f4584e" providerId="LiveId" clId="{71734FF0-E7BD-4E37-AB70-FA70FFC7C74A}" dt="2022-03-24T16:17:51.708" v="5631"/>
          <ac:spMkLst>
            <pc:docMk/>
            <pc:sldMk cId="2767252441" sldId="819"/>
            <ac:spMk id="452" creationId="{115D8366-DE50-4CB1-8619-A7EBD8CD26C4}"/>
          </ac:spMkLst>
        </pc:spChg>
        <pc:spChg chg="add mod">
          <ac:chgData name="Thomas" userId="575d030b64f4584e" providerId="LiveId" clId="{71734FF0-E7BD-4E37-AB70-FA70FFC7C74A}" dt="2022-03-24T16:17:51.708" v="5631"/>
          <ac:spMkLst>
            <pc:docMk/>
            <pc:sldMk cId="2767252441" sldId="819"/>
            <ac:spMk id="453" creationId="{F5A190E4-F7A8-4994-8878-4ECF9A53B835}"/>
          </ac:spMkLst>
        </pc:spChg>
        <pc:spChg chg="add mod">
          <ac:chgData name="Thomas" userId="575d030b64f4584e" providerId="LiveId" clId="{71734FF0-E7BD-4E37-AB70-FA70FFC7C74A}" dt="2022-03-24T16:17:51.708" v="5631"/>
          <ac:spMkLst>
            <pc:docMk/>
            <pc:sldMk cId="2767252441" sldId="819"/>
            <ac:spMk id="454" creationId="{BEF9CD9D-CEB5-4BA3-9A76-5FA694EB5FE0}"/>
          </ac:spMkLst>
        </pc:spChg>
        <pc:spChg chg="mod">
          <ac:chgData name="Thomas" userId="575d030b64f4584e" providerId="LiveId" clId="{71734FF0-E7BD-4E37-AB70-FA70FFC7C74A}" dt="2022-03-24T16:17:51.708" v="5631"/>
          <ac:spMkLst>
            <pc:docMk/>
            <pc:sldMk cId="2767252441" sldId="819"/>
            <ac:spMk id="456" creationId="{50BFD356-DE6C-4064-BC76-A5D27B0F5C0D}"/>
          </ac:spMkLst>
        </pc:spChg>
        <pc:spChg chg="mod">
          <ac:chgData name="Thomas" userId="575d030b64f4584e" providerId="LiveId" clId="{71734FF0-E7BD-4E37-AB70-FA70FFC7C74A}" dt="2022-03-24T16:17:51.708" v="5631"/>
          <ac:spMkLst>
            <pc:docMk/>
            <pc:sldMk cId="2767252441" sldId="819"/>
            <ac:spMk id="457" creationId="{44F0978D-F4CE-4CBE-913D-7E504F3A59B6}"/>
          </ac:spMkLst>
        </pc:spChg>
        <pc:spChg chg="mod">
          <ac:chgData name="Thomas" userId="575d030b64f4584e" providerId="LiveId" clId="{71734FF0-E7BD-4E37-AB70-FA70FFC7C74A}" dt="2022-03-24T16:17:51.708" v="5631"/>
          <ac:spMkLst>
            <pc:docMk/>
            <pc:sldMk cId="2767252441" sldId="819"/>
            <ac:spMk id="458" creationId="{7652CCF0-C940-41CA-AEB8-DC6F98CA573D}"/>
          </ac:spMkLst>
        </pc:spChg>
        <pc:spChg chg="mod">
          <ac:chgData name="Thomas" userId="575d030b64f4584e" providerId="LiveId" clId="{71734FF0-E7BD-4E37-AB70-FA70FFC7C74A}" dt="2022-03-24T16:17:51.708" v="5631"/>
          <ac:spMkLst>
            <pc:docMk/>
            <pc:sldMk cId="2767252441" sldId="819"/>
            <ac:spMk id="459" creationId="{EE825981-65AA-43E9-878A-185B492C1919}"/>
          </ac:spMkLst>
        </pc:spChg>
        <pc:spChg chg="mod">
          <ac:chgData name="Thomas" userId="575d030b64f4584e" providerId="LiveId" clId="{71734FF0-E7BD-4E37-AB70-FA70FFC7C74A}" dt="2022-03-24T16:17:51.708" v="5631"/>
          <ac:spMkLst>
            <pc:docMk/>
            <pc:sldMk cId="2767252441" sldId="819"/>
            <ac:spMk id="461" creationId="{979CB38C-6C77-49F5-8D17-6C58DD388C63}"/>
          </ac:spMkLst>
        </pc:spChg>
        <pc:spChg chg="mod">
          <ac:chgData name="Thomas" userId="575d030b64f4584e" providerId="LiveId" clId="{71734FF0-E7BD-4E37-AB70-FA70FFC7C74A}" dt="2022-03-24T16:17:51.708" v="5631"/>
          <ac:spMkLst>
            <pc:docMk/>
            <pc:sldMk cId="2767252441" sldId="819"/>
            <ac:spMk id="462" creationId="{E5D766F1-ADED-4753-B1EA-659FBC3DCFA2}"/>
          </ac:spMkLst>
        </pc:spChg>
        <pc:spChg chg="mod">
          <ac:chgData name="Thomas" userId="575d030b64f4584e" providerId="LiveId" clId="{71734FF0-E7BD-4E37-AB70-FA70FFC7C74A}" dt="2022-03-24T16:17:51.708" v="5631"/>
          <ac:spMkLst>
            <pc:docMk/>
            <pc:sldMk cId="2767252441" sldId="819"/>
            <ac:spMk id="463" creationId="{7BE25C12-978D-4192-85E1-8C15A15DCC4B}"/>
          </ac:spMkLst>
        </pc:spChg>
        <pc:spChg chg="mod">
          <ac:chgData name="Thomas" userId="575d030b64f4584e" providerId="LiveId" clId="{71734FF0-E7BD-4E37-AB70-FA70FFC7C74A}" dt="2022-03-24T16:17:51.708" v="5631"/>
          <ac:spMkLst>
            <pc:docMk/>
            <pc:sldMk cId="2767252441" sldId="819"/>
            <ac:spMk id="464" creationId="{81EDF1CA-938A-4D37-AACA-B41D83B4E4F9}"/>
          </ac:spMkLst>
        </pc:spChg>
        <pc:spChg chg="mod">
          <ac:chgData name="Thomas" userId="575d030b64f4584e" providerId="LiveId" clId="{71734FF0-E7BD-4E37-AB70-FA70FFC7C74A}" dt="2022-03-24T16:17:51.708" v="5631"/>
          <ac:spMkLst>
            <pc:docMk/>
            <pc:sldMk cId="2767252441" sldId="819"/>
            <ac:spMk id="466" creationId="{BFB1AC8A-5BC8-4EF9-933C-A46F12DD8915}"/>
          </ac:spMkLst>
        </pc:spChg>
        <pc:spChg chg="mod">
          <ac:chgData name="Thomas" userId="575d030b64f4584e" providerId="LiveId" clId="{71734FF0-E7BD-4E37-AB70-FA70FFC7C74A}" dt="2022-03-24T16:17:51.708" v="5631"/>
          <ac:spMkLst>
            <pc:docMk/>
            <pc:sldMk cId="2767252441" sldId="819"/>
            <ac:spMk id="467" creationId="{D6057D92-DD1B-4E46-8EBC-E20DC769225F}"/>
          </ac:spMkLst>
        </pc:spChg>
        <pc:spChg chg="mod">
          <ac:chgData name="Thomas" userId="575d030b64f4584e" providerId="LiveId" clId="{71734FF0-E7BD-4E37-AB70-FA70FFC7C74A}" dt="2022-03-24T16:17:51.708" v="5631"/>
          <ac:spMkLst>
            <pc:docMk/>
            <pc:sldMk cId="2767252441" sldId="819"/>
            <ac:spMk id="468" creationId="{983C01E6-8AF1-4ED6-89A9-84F838821B1B}"/>
          </ac:spMkLst>
        </pc:spChg>
        <pc:spChg chg="mod">
          <ac:chgData name="Thomas" userId="575d030b64f4584e" providerId="LiveId" clId="{71734FF0-E7BD-4E37-AB70-FA70FFC7C74A}" dt="2022-03-24T16:17:51.708" v="5631"/>
          <ac:spMkLst>
            <pc:docMk/>
            <pc:sldMk cId="2767252441" sldId="819"/>
            <ac:spMk id="470" creationId="{6ABB0625-FD68-4728-BFE8-03C99979DAF9}"/>
          </ac:spMkLst>
        </pc:spChg>
        <pc:spChg chg="mod">
          <ac:chgData name="Thomas" userId="575d030b64f4584e" providerId="LiveId" clId="{71734FF0-E7BD-4E37-AB70-FA70FFC7C74A}" dt="2022-03-24T16:17:51.708" v="5631"/>
          <ac:spMkLst>
            <pc:docMk/>
            <pc:sldMk cId="2767252441" sldId="819"/>
            <ac:spMk id="471" creationId="{6D814CF4-F74F-46AF-AFDE-D382C197FB75}"/>
          </ac:spMkLst>
        </pc:spChg>
        <pc:spChg chg="mod">
          <ac:chgData name="Thomas" userId="575d030b64f4584e" providerId="LiveId" clId="{71734FF0-E7BD-4E37-AB70-FA70FFC7C74A}" dt="2022-03-24T16:17:51.708" v="5631"/>
          <ac:spMkLst>
            <pc:docMk/>
            <pc:sldMk cId="2767252441" sldId="819"/>
            <ac:spMk id="473" creationId="{3779F8AE-E41E-4642-99EF-EECB502FDBE7}"/>
          </ac:spMkLst>
        </pc:spChg>
        <pc:spChg chg="mod">
          <ac:chgData name="Thomas" userId="575d030b64f4584e" providerId="LiveId" clId="{71734FF0-E7BD-4E37-AB70-FA70FFC7C74A}" dt="2022-03-24T16:17:51.708" v="5631"/>
          <ac:spMkLst>
            <pc:docMk/>
            <pc:sldMk cId="2767252441" sldId="819"/>
            <ac:spMk id="474" creationId="{9C56A845-56A7-4FE3-9E69-49E6230DE21D}"/>
          </ac:spMkLst>
        </pc:spChg>
        <pc:spChg chg="mod">
          <ac:chgData name="Thomas" userId="575d030b64f4584e" providerId="LiveId" clId="{71734FF0-E7BD-4E37-AB70-FA70FFC7C74A}" dt="2022-03-24T16:17:51.708" v="5631"/>
          <ac:spMkLst>
            <pc:docMk/>
            <pc:sldMk cId="2767252441" sldId="819"/>
            <ac:spMk id="475" creationId="{65D75905-46E2-494A-A555-FFB0FF72AAA1}"/>
          </ac:spMkLst>
        </pc:spChg>
        <pc:spChg chg="mod">
          <ac:chgData name="Thomas" userId="575d030b64f4584e" providerId="LiveId" clId="{71734FF0-E7BD-4E37-AB70-FA70FFC7C74A}" dt="2022-03-24T16:17:51.708" v="5631"/>
          <ac:spMkLst>
            <pc:docMk/>
            <pc:sldMk cId="2767252441" sldId="819"/>
            <ac:spMk id="477" creationId="{9D6AD8E2-2451-49AD-9B6D-218624AD0A56}"/>
          </ac:spMkLst>
        </pc:spChg>
        <pc:spChg chg="mod">
          <ac:chgData name="Thomas" userId="575d030b64f4584e" providerId="LiveId" clId="{71734FF0-E7BD-4E37-AB70-FA70FFC7C74A}" dt="2022-03-24T16:17:51.708" v="5631"/>
          <ac:spMkLst>
            <pc:docMk/>
            <pc:sldMk cId="2767252441" sldId="819"/>
            <ac:spMk id="478" creationId="{7A00D414-D9E6-4FC4-AED3-AB4989A76F0B}"/>
          </ac:spMkLst>
        </pc:spChg>
        <pc:spChg chg="mod">
          <ac:chgData name="Thomas" userId="575d030b64f4584e" providerId="LiveId" clId="{71734FF0-E7BD-4E37-AB70-FA70FFC7C74A}" dt="2022-03-24T16:17:51.708" v="5631"/>
          <ac:spMkLst>
            <pc:docMk/>
            <pc:sldMk cId="2767252441" sldId="819"/>
            <ac:spMk id="479" creationId="{C1F1F156-5266-49DE-AAFD-A85C40E385C0}"/>
          </ac:spMkLst>
        </pc:spChg>
        <pc:spChg chg="mod">
          <ac:chgData name="Thomas" userId="575d030b64f4584e" providerId="LiveId" clId="{71734FF0-E7BD-4E37-AB70-FA70FFC7C74A}" dt="2022-03-24T16:17:51.708" v="5631"/>
          <ac:spMkLst>
            <pc:docMk/>
            <pc:sldMk cId="2767252441" sldId="819"/>
            <ac:spMk id="481" creationId="{6BD3D2DA-203F-4FDE-9D3A-72CD576817D5}"/>
          </ac:spMkLst>
        </pc:spChg>
        <pc:spChg chg="mod">
          <ac:chgData name="Thomas" userId="575d030b64f4584e" providerId="LiveId" clId="{71734FF0-E7BD-4E37-AB70-FA70FFC7C74A}" dt="2022-03-24T16:17:51.708" v="5631"/>
          <ac:spMkLst>
            <pc:docMk/>
            <pc:sldMk cId="2767252441" sldId="819"/>
            <ac:spMk id="482" creationId="{F8F63575-CC12-405A-AB79-40BFE02D6251}"/>
          </ac:spMkLst>
        </pc:spChg>
        <pc:spChg chg="mod">
          <ac:chgData name="Thomas" userId="575d030b64f4584e" providerId="LiveId" clId="{71734FF0-E7BD-4E37-AB70-FA70FFC7C74A}" dt="2022-03-24T16:17:51.708" v="5631"/>
          <ac:spMkLst>
            <pc:docMk/>
            <pc:sldMk cId="2767252441" sldId="819"/>
            <ac:spMk id="483" creationId="{D72C8B04-D70F-4F70-8F88-1A5A20DE67A2}"/>
          </ac:spMkLst>
        </pc:spChg>
        <pc:spChg chg="mod">
          <ac:chgData name="Thomas" userId="575d030b64f4584e" providerId="LiveId" clId="{71734FF0-E7BD-4E37-AB70-FA70FFC7C74A}" dt="2022-03-24T16:17:51.708" v="5631"/>
          <ac:spMkLst>
            <pc:docMk/>
            <pc:sldMk cId="2767252441" sldId="819"/>
            <ac:spMk id="485" creationId="{D4BBBA8E-9A6F-49A7-864A-89CF62C0D7F8}"/>
          </ac:spMkLst>
        </pc:spChg>
        <pc:spChg chg="mod">
          <ac:chgData name="Thomas" userId="575d030b64f4584e" providerId="LiveId" clId="{71734FF0-E7BD-4E37-AB70-FA70FFC7C74A}" dt="2022-03-24T16:17:51.708" v="5631"/>
          <ac:spMkLst>
            <pc:docMk/>
            <pc:sldMk cId="2767252441" sldId="819"/>
            <ac:spMk id="486" creationId="{C8066B44-144C-49F3-A47B-AF25BB3B7961}"/>
          </ac:spMkLst>
        </pc:spChg>
        <pc:spChg chg="mod">
          <ac:chgData name="Thomas" userId="575d030b64f4584e" providerId="LiveId" clId="{71734FF0-E7BD-4E37-AB70-FA70FFC7C74A}" dt="2022-03-24T16:17:51.708" v="5631"/>
          <ac:spMkLst>
            <pc:docMk/>
            <pc:sldMk cId="2767252441" sldId="819"/>
            <ac:spMk id="487" creationId="{D8F8B213-357C-4A3C-9049-7AAD5105A17A}"/>
          </ac:spMkLst>
        </pc:spChg>
        <pc:spChg chg="add mod">
          <ac:chgData name="Thomas" userId="575d030b64f4584e" providerId="LiveId" clId="{71734FF0-E7BD-4E37-AB70-FA70FFC7C74A}" dt="2022-03-24T16:17:51.708" v="5631"/>
          <ac:spMkLst>
            <pc:docMk/>
            <pc:sldMk cId="2767252441" sldId="819"/>
            <ac:spMk id="488" creationId="{FE7A5226-8C5A-4E38-837D-91DF778E6964}"/>
          </ac:spMkLst>
        </pc:spChg>
        <pc:spChg chg="mod">
          <ac:chgData name="Thomas" userId="575d030b64f4584e" providerId="LiveId" clId="{71734FF0-E7BD-4E37-AB70-FA70FFC7C74A}" dt="2022-03-24T16:17:51.708" v="5631"/>
          <ac:spMkLst>
            <pc:docMk/>
            <pc:sldMk cId="2767252441" sldId="819"/>
            <ac:spMk id="490" creationId="{0A4D3FC0-88DE-4D44-8F22-087B6399BB4A}"/>
          </ac:spMkLst>
        </pc:spChg>
        <pc:spChg chg="mod">
          <ac:chgData name="Thomas" userId="575d030b64f4584e" providerId="LiveId" clId="{71734FF0-E7BD-4E37-AB70-FA70FFC7C74A}" dt="2022-03-24T16:17:51.708" v="5631"/>
          <ac:spMkLst>
            <pc:docMk/>
            <pc:sldMk cId="2767252441" sldId="819"/>
            <ac:spMk id="491" creationId="{1A85C757-44E3-455D-A462-E329210838AE}"/>
          </ac:spMkLst>
        </pc:spChg>
        <pc:spChg chg="mod">
          <ac:chgData name="Thomas" userId="575d030b64f4584e" providerId="LiveId" clId="{71734FF0-E7BD-4E37-AB70-FA70FFC7C74A}" dt="2022-03-24T16:17:51.708" v="5631"/>
          <ac:spMkLst>
            <pc:docMk/>
            <pc:sldMk cId="2767252441" sldId="819"/>
            <ac:spMk id="492" creationId="{041CF5B6-DC5E-4ACF-9FB5-D4B952954926}"/>
          </ac:spMkLst>
        </pc:spChg>
        <pc:spChg chg="mod">
          <ac:chgData name="Thomas" userId="575d030b64f4584e" providerId="LiveId" clId="{71734FF0-E7BD-4E37-AB70-FA70FFC7C74A}" dt="2022-03-24T16:17:51.708" v="5631"/>
          <ac:spMkLst>
            <pc:docMk/>
            <pc:sldMk cId="2767252441" sldId="819"/>
            <ac:spMk id="494" creationId="{06256FD3-FCBE-49B4-9A7A-15A6A53EC3E5}"/>
          </ac:spMkLst>
        </pc:spChg>
        <pc:spChg chg="mod">
          <ac:chgData name="Thomas" userId="575d030b64f4584e" providerId="LiveId" clId="{71734FF0-E7BD-4E37-AB70-FA70FFC7C74A}" dt="2022-03-24T16:17:51.708" v="5631"/>
          <ac:spMkLst>
            <pc:docMk/>
            <pc:sldMk cId="2767252441" sldId="819"/>
            <ac:spMk id="495" creationId="{FD347D51-A27E-438E-8537-FE637964086F}"/>
          </ac:spMkLst>
        </pc:spChg>
        <pc:spChg chg="mod">
          <ac:chgData name="Thomas" userId="575d030b64f4584e" providerId="LiveId" clId="{71734FF0-E7BD-4E37-AB70-FA70FFC7C74A}" dt="2022-03-24T16:17:51.708" v="5631"/>
          <ac:spMkLst>
            <pc:docMk/>
            <pc:sldMk cId="2767252441" sldId="819"/>
            <ac:spMk id="496" creationId="{1EFCEBDD-4D75-4707-BBEB-B53ACC024A91}"/>
          </ac:spMkLst>
        </pc:spChg>
        <pc:spChg chg="mod">
          <ac:chgData name="Thomas" userId="575d030b64f4584e" providerId="LiveId" clId="{71734FF0-E7BD-4E37-AB70-FA70FFC7C74A}" dt="2022-03-24T16:17:51.708" v="5631"/>
          <ac:spMkLst>
            <pc:docMk/>
            <pc:sldMk cId="2767252441" sldId="819"/>
            <ac:spMk id="497" creationId="{258CB630-707E-4C45-A1EC-F06A0F2B7892}"/>
          </ac:spMkLst>
        </pc:spChg>
        <pc:spChg chg="mod">
          <ac:chgData name="Thomas" userId="575d030b64f4584e" providerId="LiveId" clId="{71734FF0-E7BD-4E37-AB70-FA70FFC7C74A}" dt="2022-03-24T16:17:51.708" v="5631"/>
          <ac:spMkLst>
            <pc:docMk/>
            <pc:sldMk cId="2767252441" sldId="819"/>
            <ac:spMk id="499" creationId="{F373EA43-F4E6-429C-8D09-99B7C36F3180}"/>
          </ac:spMkLst>
        </pc:spChg>
        <pc:spChg chg="mod">
          <ac:chgData name="Thomas" userId="575d030b64f4584e" providerId="LiveId" clId="{71734FF0-E7BD-4E37-AB70-FA70FFC7C74A}" dt="2022-03-24T16:17:51.708" v="5631"/>
          <ac:spMkLst>
            <pc:docMk/>
            <pc:sldMk cId="2767252441" sldId="819"/>
            <ac:spMk id="500" creationId="{693D4251-ACEF-4639-8531-E09D257934BC}"/>
          </ac:spMkLst>
        </pc:spChg>
        <pc:spChg chg="mod">
          <ac:chgData name="Thomas" userId="575d030b64f4584e" providerId="LiveId" clId="{71734FF0-E7BD-4E37-AB70-FA70FFC7C74A}" dt="2022-03-24T16:17:51.708" v="5631"/>
          <ac:spMkLst>
            <pc:docMk/>
            <pc:sldMk cId="2767252441" sldId="819"/>
            <ac:spMk id="502" creationId="{A7059424-2258-43BB-BACE-4D0159E83D9D}"/>
          </ac:spMkLst>
        </pc:spChg>
        <pc:spChg chg="mod">
          <ac:chgData name="Thomas" userId="575d030b64f4584e" providerId="LiveId" clId="{71734FF0-E7BD-4E37-AB70-FA70FFC7C74A}" dt="2022-03-24T16:17:51.708" v="5631"/>
          <ac:spMkLst>
            <pc:docMk/>
            <pc:sldMk cId="2767252441" sldId="819"/>
            <ac:spMk id="503" creationId="{2CC55E8D-FD78-4AE1-A820-1E4775FD3089}"/>
          </ac:spMkLst>
        </pc:spChg>
        <pc:spChg chg="mod">
          <ac:chgData name="Thomas" userId="575d030b64f4584e" providerId="LiveId" clId="{71734FF0-E7BD-4E37-AB70-FA70FFC7C74A}" dt="2022-03-24T16:17:51.708" v="5631"/>
          <ac:spMkLst>
            <pc:docMk/>
            <pc:sldMk cId="2767252441" sldId="819"/>
            <ac:spMk id="505" creationId="{F2C0D842-F991-4799-B47F-79FCB4C0CE0F}"/>
          </ac:spMkLst>
        </pc:spChg>
        <pc:spChg chg="mod">
          <ac:chgData name="Thomas" userId="575d030b64f4584e" providerId="LiveId" clId="{71734FF0-E7BD-4E37-AB70-FA70FFC7C74A}" dt="2022-03-24T16:17:51.708" v="5631"/>
          <ac:spMkLst>
            <pc:docMk/>
            <pc:sldMk cId="2767252441" sldId="819"/>
            <ac:spMk id="506" creationId="{C3113523-C422-475C-A596-13B934BA96DC}"/>
          </ac:spMkLst>
        </pc:spChg>
        <pc:spChg chg="mod">
          <ac:chgData name="Thomas" userId="575d030b64f4584e" providerId="LiveId" clId="{71734FF0-E7BD-4E37-AB70-FA70FFC7C74A}" dt="2022-03-24T16:17:51.708" v="5631"/>
          <ac:spMkLst>
            <pc:docMk/>
            <pc:sldMk cId="2767252441" sldId="819"/>
            <ac:spMk id="508" creationId="{F345A4CD-902B-4FD0-A108-DD3DBFEB9440}"/>
          </ac:spMkLst>
        </pc:spChg>
        <pc:spChg chg="mod">
          <ac:chgData name="Thomas" userId="575d030b64f4584e" providerId="LiveId" clId="{71734FF0-E7BD-4E37-AB70-FA70FFC7C74A}" dt="2022-03-24T16:17:51.708" v="5631"/>
          <ac:spMkLst>
            <pc:docMk/>
            <pc:sldMk cId="2767252441" sldId="819"/>
            <ac:spMk id="509" creationId="{B82BBFEE-8032-4D98-A8D0-6AA4C6D5880E}"/>
          </ac:spMkLst>
        </pc:spChg>
        <pc:spChg chg="mod">
          <ac:chgData name="Thomas" userId="575d030b64f4584e" providerId="LiveId" clId="{71734FF0-E7BD-4E37-AB70-FA70FFC7C74A}" dt="2022-03-24T16:17:51.708" v="5631"/>
          <ac:spMkLst>
            <pc:docMk/>
            <pc:sldMk cId="2767252441" sldId="819"/>
            <ac:spMk id="510" creationId="{51718E5C-7D89-44EB-A9F4-11574210285B}"/>
          </ac:spMkLst>
        </pc:spChg>
        <pc:spChg chg="mod">
          <ac:chgData name="Thomas" userId="575d030b64f4584e" providerId="LiveId" clId="{71734FF0-E7BD-4E37-AB70-FA70FFC7C74A}" dt="2022-03-24T16:17:51.708" v="5631"/>
          <ac:spMkLst>
            <pc:docMk/>
            <pc:sldMk cId="2767252441" sldId="819"/>
            <ac:spMk id="512" creationId="{38D91396-3914-47F5-999C-2F1141DCA730}"/>
          </ac:spMkLst>
        </pc:spChg>
        <pc:spChg chg="mod">
          <ac:chgData name="Thomas" userId="575d030b64f4584e" providerId="LiveId" clId="{71734FF0-E7BD-4E37-AB70-FA70FFC7C74A}" dt="2022-03-24T16:17:51.708" v="5631"/>
          <ac:spMkLst>
            <pc:docMk/>
            <pc:sldMk cId="2767252441" sldId="819"/>
            <ac:spMk id="513" creationId="{9DC65667-3592-4A33-BDCD-AFB2944C20B1}"/>
          </ac:spMkLst>
        </pc:spChg>
        <pc:spChg chg="mod">
          <ac:chgData name="Thomas" userId="575d030b64f4584e" providerId="LiveId" clId="{71734FF0-E7BD-4E37-AB70-FA70FFC7C74A}" dt="2022-03-24T16:17:51.708" v="5631"/>
          <ac:spMkLst>
            <pc:docMk/>
            <pc:sldMk cId="2767252441" sldId="819"/>
            <ac:spMk id="515" creationId="{03F559B1-AF16-490E-B9DE-691EF263C24E}"/>
          </ac:spMkLst>
        </pc:spChg>
        <pc:spChg chg="mod">
          <ac:chgData name="Thomas" userId="575d030b64f4584e" providerId="LiveId" clId="{71734FF0-E7BD-4E37-AB70-FA70FFC7C74A}" dt="2022-03-24T16:17:51.708" v="5631"/>
          <ac:spMkLst>
            <pc:docMk/>
            <pc:sldMk cId="2767252441" sldId="819"/>
            <ac:spMk id="516" creationId="{E29838F6-05A8-41DE-803F-2AF167AE6F12}"/>
          </ac:spMkLst>
        </pc:spChg>
        <pc:spChg chg="mod">
          <ac:chgData name="Thomas" userId="575d030b64f4584e" providerId="LiveId" clId="{71734FF0-E7BD-4E37-AB70-FA70FFC7C74A}" dt="2022-03-24T16:17:51.708" v="5631"/>
          <ac:spMkLst>
            <pc:docMk/>
            <pc:sldMk cId="2767252441" sldId="819"/>
            <ac:spMk id="517" creationId="{A5C125DF-2834-4A59-872C-2ACF448FA7CB}"/>
          </ac:spMkLst>
        </pc:spChg>
        <pc:spChg chg="mod">
          <ac:chgData name="Thomas" userId="575d030b64f4584e" providerId="LiveId" clId="{71734FF0-E7BD-4E37-AB70-FA70FFC7C74A}" dt="2022-03-24T16:17:51.708" v="5631"/>
          <ac:spMkLst>
            <pc:docMk/>
            <pc:sldMk cId="2767252441" sldId="819"/>
            <ac:spMk id="519" creationId="{400809E0-65F3-4FEA-90FA-89F9C6B7F652}"/>
          </ac:spMkLst>
        </pc:spChg>
        <pc:spChg chg="mod">
          <ac:chgData name="Thomas" userId="575d030b64f4584e" providerId="LiveId" clId="{71734FF0-E7BD-4E37-AB70-FA70FFC7C74A}" dt="2022-03-24T16:17:51.708" v="5631"/>
          <ac:spMkLst>
            <pc:docMk/>
            <pc:sldMk cId="2767252441" sldId="819"/>
            <ac:spMk id="520" creationId="{8211B836-AD9F-4ABE-9DBC-95350C9E8FED}"/>
          </ac:spMkLst>
        </pc:spChg>
        <pc:spChg chg="mod">
          <ac:chgData name="Thomas" userId="575d030b64f4584e" providerId="LiveId" clId="{71734FF0-E7BD-4E37-AB70-FA70FFC7C74A}" dt="2022-03-24T16:17:51.708" v="5631"/>
          <ac:spMkLst>
            <pc:docMk/>
            <pc:sldMk cId="2767252441" sldId="819"/>
            <ac:spMk id="521" creationId="{EC25B246-8FFE-49B3-8BCE-A0E11A728178}"/>
          </ac:spMkLst>
        </pc:spChg>
        <pc:spChg chg="mod">
          <ac:chgData name="Thomas" userId="575d030b64f4584e" providerId="LiveId" clId="{71734FF0-E7BD-4E37-AB70-FA70FFC7C74A}" dt="2022-03-24T16:17:51.708" v="5631"/>
          <ac:spMkLst>
            <pc:docMk/>
            <pc:sldMk cId="2767252441" sldId="819"/>
            <ac:spMk id="523" creationId="{DD96C952-D635-4A32-AAD4-F75A9B089EF0}"/>
          </ac:spMkLst>
        </pc:spChg>
        <pc:spChg chg="mod">
          <ac:chgData name="Thomas" userId="575d030b64f4584e" providerId="LiveId" clId="{71734FF0-E7BD-4E37-AB70-FA70FFC7C74A}" dt="2022-03-24T16:17:51.708" v="5631"/>
          <ac:spMkLst>
            <pc:docMk/>
            <pc:sldMk cId="2767252441" sldId="819"/>
            <ac:spMk id="524" creationId="{1088D054-9AD2-4C62-A2FB-649E02B6FB5E}"/>
          </ac:spMkLst>
        </pc:spChg>
        <pc:spChg chg="mod">
          <ac:chgData name="Thomas" userId="575d030b64f4584e" providerId="LiveId" clId="{71734FF0-E7BD-4E37-AB70-FA70FFC7C74A}" dt="2022-03-24T16:17:51.708" v="5631"/>
          <ac:spMkLst>
            <pc:docMk/>
            <pc:sldMk cId="2767252441" sldId="819"/>
            <ac:spMk id="526" creationId="{96CA7F0B-4547-456B-AC4E-C8760A715958}"/>
          </ac:spMkLst>
        </pc:spChg>
        <pc:spChg chg="mod">
          <ac:chgData name="Thomas" userId="575d030b64f4584e" providerId="LiveId" clId="{71734FF0-E7BD-4E37-AB70-FA70FFC7C74A}" dt="2022-03-24T16:17:51.708" v="5631"/>
          <ac:spMkLst>
            <pc:docMk/>
            <pc:sldMk cId="2767252441" sldId="819"/>
            <ac:spMk id="527" creationId="{ED1FBC86-C8CE-418F-A4C3-7B645F417892}"/>
          </ac:spMkLst>
        </pc:spChg>
        <pc:spChg chg="mod">
          <ac:chgData name="Thomas" userId="575d030b64f4584e" providerId="LiveId" clId="{71734FF0-E7BD-4E37-AB70-FA70FFC7C74A}" dt="2022-03-24T16:17:51.708" v="5631"/>
          <ac:spMkLst>
            <pc:docMk/>
            <pc:sldMk cId="2767252441" sldId="819"/>
            <ac:spMk id="529" creationId="{4C2DFBF9-33D2-4635-A727-328F6BB56278}"/>
          </ac:spMkLst>
        </pc:spChg>
        <pc:spChg chg="mod">
          <ac:chgData name="Thomas" userId="575d030b64f4584e" providerId="LiveId" clId="{71734FF0-E7BD-4E37-AB70-FA70FFC7C74A}" dt="2022-03-24T16:17:51.708" v="5631"/>
          <ac:spMkLst>
            <pc:docMk/>
            <pc:sldMk cId="2767252441" sldId="819"/>
            <ac:spMk id="530" creationId="{161D26FA-9010-4E93-A976-AAF7417F6166}"/>
          </ac:spMkLst>
        </pc:spChg>
        <pc:spChg chg="mod">
          <ac:chgData name="Thomas" userId="575d030b64f4584e" providerId="LiveId" clId="{71734FF0-E7BD-4E37-AB70-FA70FFC7C74A}" dt="2022-03-24T16:17:51.708" v="5631"/>
          <ac:spMkLst>
            <pc:docMk/>
            <pc:sldMk cId="2767252441" sldId="819"/>
            <ac:spMk id="531" creationId="{8D9CE015-80BC-4F0D-BD4E-51985DF8D0C0}"/>
          </ac:spMkLst>
        </pc:spChg>
        <pc:spChg chg="mod">
          <ac:chgData name="Thomas" userId="575d030b64f4584e" providerId="LiveId" clId="{71734FF0-E7BD-4E37-AB70-FA70FFC7C74A}" dt="2022-03-24T16:17:51.708" v="5631"/>
          <ac:spMkLst>
            <pc:docMk/>
            <pc:sldMk cId="2767252441" sldId="819"/>
            <ac:spMk id="532" creationId="{D0A0824E-E18C-46E9-B5D8-24D4EB5D6F1D}"/>
          </ac:spMkLst>
        </pc:spChg>
        <pc:spChg chg="add mod">
          <ac:chgData name="Thomas" userId="575d030b64f4584e" providerId="LiveId" clId="{71734FF0-E7BD-4E37-AB70-FA70FFC7C74A}" dt="2022-03-24T16:18:15.229" v="5641" actId="14100"/>
          <ac:spMkLst>
            <pc:docMk/>
            <pc:sldMk cId="2767252441" sldId="819"/>
            <ac:spMk id="533" creationId="{3EB0DC2F-A578-43A2-9F9F-D476138F7BDA}"/>
          </ac:spMkLst>
        </pc:spChg>
        <pc:spChg chg="add mod">
          <ac:chgData name="Thomas" userId="575d030b64f4584e" providerId="LiveId" clId="{71734FF0-E7BD-4E37-AB70-FA70FFC7C74A}" dt="2022-03-24T16:18:35.152" v="5656" actId="20577"/>
          <ac:spMkLst>
            <pc:docMk/>
            <pc:sldMk cId="2767252441" sldId="819"/>
            <ac:spMk id="534" creationId="{488E90ED-D4C7-45A6-9F6E-FECD5346D78D}"/>
          </ac:spMkLst>
        </pc:spChg>
        <pc:spChg chg="del">
          <ac:chgData name="Thomas" userId="575d030b64f4584e" providerId="LiveId" clId="{71734FF0-E7BD-4E37-AB70-FA70FFC7C74A}" dt="2022-03-24T16:17:51.102" v="5630" actId="478"/>
          <ac:spMkLst>
            <pc:docMk/>
            <pc:sldMk cId="2767252441" sldId="819"/>
            <ac:spMk id="575" creationId="{1055EA36-056A-482E-802F-A5C240025EC1}"/>
          </ac:spMkLst>
        </pc:spChg>
        <pc:spChg chg="del">
          <ac:chgData name="Thomas" userId="575d030b64f4584e" providerId="LiveId" clId="{71734FF0-E7BD-4E37-AB70-FA70FFC7C74A}" dt="2022-03-24T16:17:51.102" v="5630" actId="478"/>
          <ac:spMkLst>
            <pc:docMk/>
            <pc:sldMk cId="2767252441" sldId="819"/>
            <ac:spMk id="599" creationId="{107BF41A-8451-4F5C-B882-98913FCA4EC8}"/>
          </ac:spMkLst>
        </pc:spChg>
        <pc:spChg chg="del">
          <ac:chgData name="Thomas" userId="575d030b64f4584e" providerId="LiveId" clId="{71734FF0-E7BD-4E37-AB70-FA70FFC7C74A}" dt="2022-03-24T16:17:51.102" v="5630" actId="478"/>
          <ac:spMkLst>
            <pc:docMk/>
            <pc:sldMk cId="2767252441" sldId="819"/>
            <ac:spMk id="600" creationId="{CA7D9742-F33A-404F-B133-614995909691}"/>
          </ac:spMkLst>
        </pc:spChg>
        <pc:spChg chg="del">
          <ac:chgData name="Thomas" userId="575d030b64f4584e" providerId="LiveId" clId="{71734FF0-E7BD-4E37-AB70-FA70FFC7C74A}" dt="2022-03-24T16:17:51.102" v="5630" actId="478"/>
          <ac:spMkLst>
            <pc:docMk/>
            <pc:sldMk cId="2767252441" sldId="819"/>
            <ac:spMk id="601" creationId="{11F3BAF5-1238-41C7-B90E-3E023DF004E3}"/>
          </ac:spMkLst>
        </pc:spChg>
        <pc:spChg chg="del">
          <ac:chgData name="Thomas" userId="575d030b64f4584e" providerId="LiveId" clId="{71734FF0-E7BD-4E37-AB70-FA70FFC7C74A}" dt="2022-03-24T16:17:51.102" v="5630" actId="478"/>
          <ac:spMkLst>
            <pc:docMk/>
            <pc:sldMk cId="2767252441" sldId="819"/>
            <ac:spMk id="672" creationId="{783A614B-9965-4F2B-A609-DB1238A20BCD}"/>
          </ac:spMkLst>
        </pc:spChg>
        <pc:spChg chg="del">
          <ac:chgData name="Thomas" userId="575d030b64f4584e" providerId="LiveId" clId="{71734FF0-E7BD-4E37-AB70-FA70FFC7C74A}" dt="2022-03-24T16:17:51.102" v="5630" actId="478"/>
          <ac:spMkLst>
            <pc:docMk/>
            <pc:sldMk cId="2767252441" sldId="819"/>
            <ac:spMk id="673" creationId="{8EB4C31C-705C-40F6-96F2-71E6390BF8D2}"/>
          </ac:spMkLst>
        </pc:spChg>
        <pc:spChg chg="del">
          <ac:chgData name="Thomas" userId="575d030b64f4584e" providerId="LiveId" clId="{71734FF0-E7BD-4E37-AB70-FA70FFC7C74A}" dt="2022-03-24T16:17:51.102" v="5630" actId="478"/>
          <ac:spMkLst>
            <pc:docMk/>
            <pc:sldMk cId="2767252441" sldId="819"/>
            <ac:spMk id="720" creationId="{6C434841-ED91-495B-AB04-2CD554071723}"/>
          </ac:spMkLst>
        </pc:spChg>
        <pc:spChg chg="del">
          <ac:chgData name="Thomas" userId="575d030b64f4584e" providerId="LiveId" clId="{71734FF0-E7BD-4E37-AB70-FA70FFC7C74A}" dt="2022-03-24T16:17:51.102" v="5630" actId="478"/>
          <ac:spMkLst>
            <pc:docMk/>
            <pc:sldMk cId="2767252441" sldId="819"/>
            <ac:spMk id="724" creationId="{895C55B6-8829-468D-88A9-6D4057D9D99D}"/>
          </ac:spMkLst>
        </pc:spChg>
        <pc:spChg chg="del">
          <ac:chgData name="Thomas" userId="575d030b64f4584e" providerId="LiveId" clId="{71734FF0-E7BD-4E37-AB70-FA70FFC7C74A}" dt="2022-03-24T16:17:51.102" v="5630" actId="478"/>
          <ac:spMkLst>
            <pc:docMk/>
            <pc:sldMk cId="2767252441" sldId="819"/>
            <ac:spMk id="725" creationId="{DD6A3BCA-A0D2-477B-8B5E-A52D0875F8FB}"/>
          </ac:spMkLst>
        </pc:spChg>
        <pc:spChg chg="del">
          <ac:chgData name="Thomas" userId="575d030b64f4584e" providerId="LiveId" clId="{71734FF0-E7BD-4E37-AB70-FA70FFC7C74A}" dt="2022-03-24T16:17:51.102" v="5630" actId="478"/>
          <ac:spMkLst>
            <pc:docMk/>
            <pc:sldMk cId="2767252441" sldId="819"/>
            <ac:spMk id="726" creationId="{3E3702F0-8CBC-4817-B324-432D2E5B2AFE}"/>
          </ac:spMkLst>
        </pc:spChg>
        <pc:spChg chg="del">
          <ac:chgData name="Thomas" userId="575d030b64f4584e" providerId="LiveId" clId="{71734FF0-E7BD-4E37-AB70-FA70FFC7C74A}" dt="2022-03-24T16:17:51.102" v="5630" actId="478"/>
          <ac:spMkLst>
            <pc:docMk/>
            <pc:sldMk cId="2767252441" sldId="819"/>
            <ac:spMk id="727" creationId="{293A1D9B-27AC-4BCC-A266-CC9FE8E1B059}"/>
          </ac:spMkLst>
        </pc:spChg>
        <pc:spChg chg="del">
          <ac:chgData name="Thomas" userId="575d030b64f4584e" providerId="LiveId" clId="{71734FF0-E7BD-4E37-AB70-FA70FFC7C74A}" dt="2022-03-24T16:17:51.102" v="5630" actId="478"/>
          <ac:spMkLst>
            <pc:docMk/>
            <pc:sldMk cId="2767252441" sldId="819"/>
            <ac:spMk id="728" creationId="{016CB7CC-B344-4D1A-B393-B6D4C847BB99}"/>
          </ac:spMkLst>
        </pc:spChg>
        <pc:spChg chg="del">
          <ac:chgData name="Thomas" userId="575d030b64f4584e" providerId="LiveId" clId="{71734FF0-E7BD-4E37-AB70-FA70FFC7C74A}" dt="2022-03-24T16:17:51.102" v="5630" actId="478"/>
          <ac:spMkLst>
            <pc:docMk/>
            <pc:sldMk cId="2767252441" sldId="819"/>
            <ac:spMk id="729" creationId="{FD9CAB5A-7F6A-4555-BFBB-6507568BF813}"/>
          </ac:spMkLst>
        </pc:spChg>
        <pc:spChg chg="del">
          <ac:chgData name="Thomas" userId="575d030b64f4584e" providerId="LiveId" clId="{71734FF0-E7BD-4E37-AB70-FA70FFC7C74A}" dt="2022-03-24T16:17:51.102" v="5630" actId="478"/>
          <ac:spMkLst>
            <pc:docMk/>
            <pc:sldMk cId="2767252441" sldId="819"/>
            <ac:spMk id="730" creationId="{4D9E2775-2EDA-4407-B7F3-5029CE2A5AF0}"/>
          </ac:spMkLst>
        </pc:spChg>
        <pc:spChg chg="del">
          <ac:chgData name="Thomas" userId="575d030b64f4584e" providerId="LiveId" clId="{71734FF0-E7BD-4E37-AB70-FA70FFC7C74A}" dt="2022-03-24T16:17:51.102" v="5630" actId="478"/>
          <ac:spMkLst>
            <pc:docMk/>
            <pc:sldMk cId="2767252441" sldId="819"/>
            <ac:spMk id="731" creationId="{6C6550D4-4630-4DC0-9719-15AD3BDA2628}"/>
          </ac:spMkLst>
        </pc:spChg>
        <pc:spChg chg="del">
          <ac:chgData name="Thomas" userId="575d030b64f4584e" providerId="LiveId" clId="{71734FF0-E7BD-4E37-AB70-FA70FFC7C74A}" dt="2022-03-24T16:17:51.102" v="5630" actId="478"/>
          <ac:spMkLst>
            <pc:docMk/>
            <pc:sldMk cId="2767252441" sldId="819"/>
            <ac:spMk id="732" creationId="{45197E65-1BCF-4085-B3F6-8B39AF999415}"/>
          </ac:spMkLst>
        </pc:spChg>
        <pc:spChg chg="del">
          <ac:chgData name="Thomas" userId="575d030b64f4584e" providerId="LiveId" clId="{71734FF0-E7BD-4E37-AB70-FA70FFC7C74A}" dt="2022-03-24T16:17:51.102" v="5630" actId="478"/>
          <ac:spMkLst>
            <pc:docMk/>
            <pc:sldMk cId="2767252441" sldId="819"/>
            <ac:spMk id="733" creationId="{F22B56B6-8C8E-41CA-8FB3-72134B54F1C0}"/>
          </ac:spMkLst>
        </pc:spChg>
        <pc:spChg chg="del">
          <ac:chgData name="Thomas" userId="575d030b64f4584e" providerId="LiveId" clId="{71734FF0-E7BD-4E37-AB70-FA70FFC7C74A}" dt="2022-03-24T16:17:51.102" v="5630" actId="478"/>
          <ac:spMkLst>
            <pc:docMk/>
            <pc:sldMk cId="2767252441" sldId="819"/>
            <ac:spMk id="742" creationId="{B0A4E29B-D7E7-4468-9CA2-831AD104E771}"/>
          </ac:spMkLst>
        </pc:spChg>
        <pc:spChg chg="del">
          <ac:chgData name="Thomas" userId="575d030b64f4584e" providerId="LiveId" clId="{71734FF0-E7BD-4E37-AB70-FA70FFC7C74A}" dt="2022-03-24T16:17:51.102" v="5630" actId="478"/>
          <ac:spMkLst>
            <pc:docMk/>
            <pc:sldMk cId="2767252441" sldId="819"/>
            <ac:spMk id="743" creationId="{A8BA0FC3-7DA4-4345-B787-BE889CDF812B}"/>
          </ac:spMkLst>
        </pc:spChg>
        <pc:spChg chg="del">
          <ac:chgData name="Thomas" userId="575d030b64f4584e" providerId="LiveId" clId="{71734FF0-E7BD-4E37-AB70-FA70FFC7C74A}" dt="2022-03-24T16:17:51.102" v="5630" actId="478"/>
          <ac:spMkLst>
            <pc:docMk/>
            <pc:sldMk cId="2767252441" sldId="819"/>
            <ac:spMk id="744" creationId="{B9507431-C08D-4BBB-BC2D-6C93228C61D4}"/>
          </ac:spMkLst>
        </pc:spChg>
        <pc:spChg chg="del">
          <ac:chgData name="Thomas" userId="575d030b64f4584e" providerId="LiveId" clId="{71734FF0-E7BD-4E37-AB70-FA70FFC7C74A}" dt="2022-03-24T16:17:51.102" v="5630" actId="478"/>
          <ac:spMkLst>
            <pc:docMk/>
            <pc:sldMk cId="2767252441" sldId="819"/>
            <ac:spMk id="745" creationId="{942778A5-1B56-441E-AB32-9FED55103AD8}"/>
          </ac:spMkLst>
        </pc:spChg>
        <pc:spChg chg="del">
          <ac:chgData name="Thomas" userId="575d030b64f4584e" providerId="LiveId" clId="{71734FF0-E7BD-4E37-AB70-FA70FFC7C74A}" dt="2022-03-24T16:17:51.102" v="5630" actId="478"/>
          <ac:spMkLst>
            <pc:docMk/>
            <pc:sldMk cId="2767252441" sldId="819"/>
            <ac:spMk id="749" creationId="{3644D6ED-88C1-4985-8402-53A977811533}"/>
          </ac:spMkLst>
        </pc:spChg>
        <pc:spChg chg="del">
          <ac:chgData name="Thomas" userId="575d030b64f4584e" providerId="LiveId" clId="{71734FF0-E7BD-4E37-AB70-FA70FFC7C74A}" dt="2022-03-24T16:17:51.102" v="5630" actId="478"/>
          <ac:spMkLst>
            <pc:docMk/>
            <pc:sldMk cId="2767252441" sldId="819"/>
            <ac:spMk id="762" creationId="{AEC495C2-B774-4F5F-B388-FE504AE169C5}"/>
          </ac:spMkLst>
        </pc:spChg>
        <pc:spChg chg="del">
          <ac:chgData name="Thomas" userId="575d030b64f4584e" providerId="LiveId" clId="{71734FF0-E7BD-4E37-AB70-FA70FFC7C74A}" dt="2022-03-24T16:17:51.102" v="5630" actId="478"/>
          <ac:spMkLst>
            <pc:docMk/>
            <pc:sldMk cId="2767252441" sldId="819"/>
            <ac:spMk id="766" creationId="{F3DD829B-CC3E-4CEA-897E-86F5D5048477}"/>
          </ac:spMkLst>
        </pc:spChg>
        <pc:spChg chg="del">
          <ac:chgData name="Thomas" userId="575d030b64f4584e" providerId="LiveId" clId="{71734FF0-E7BD-4E37-AB70-FA70FFC7C74A}" dt="2022-03-24T16:17:51.102" v="5630" actId="478"/>
          <ac:spMkLst>
            <pc:docMk/>
            <pc:sldMk cId="2767252441" sldId="819"/>
            <ac:spMk id="767" creationId="{AD2FDBDE-EF23-4883-ACEE-5B40D92A3D19}"/>
          </ac:spMkLst>
        </pc:spChg>
        <pc:spChg chg="del">
          <ac:chgData name="Thomas" userId="575d030b64f4584e" providerId="LiveId" clId="{71734FF0-E7BD-4E37-AB70-FA70FFC7C74A}" dt="2022-03-24T16:17:51.102" v="5630" actId="478"/>
          <ac:spMkLst>
            <pc:docMk/>
            <pc:sldMk cId="2767252441" sldId="819"/>
            <ac:spMk id="772" creationId="{4EB2A85C-EB49-4B52-9E13-CDAD4B54C1F9}"/>
          </ac:spMkLst>
        </pc:spChg>
        <pc:spChg chg="del">
          <ac:chgData name="Thomas" userId="575d030b64f4584e" providerId="LiveId" clId="{71734FF0-E7BD-4E37-AB70-FA70FFC7C74A}" dt="2022-03-24T16:17:51.102" v="5630" actId="478"/>
          <ac:spMkLst>
            <pc:docMk/>
            <pc:sldMk cId="2767252441" sldId="819"/>
            <ac:spMk id="773" creationId="{CFFAC14F-C6A1-47BD-9024-28A51D8144D8}"/>
          </ac:spMkLst>
        </pc:spChg>
        <pc:spChg chg="del">
          <ac:chgData name="Thomas" userId="575d030b64f4584e" providerId="LiveId" clId="{71734FF0-E7BD-4E37-AB70-FA70FFC7C74A}" dt="2022-03-24T16:17:51.102" v="5630" actId="478"/>
          <ac:spMkLst>
            <pc:docMk/>
            <pc:sldMk cId="2767252441" sldId="819"/>
            <ac:spMk id="778" creationId="{1FA363D2-C205-44B8-AC49-8182F8F23616}"/>
          </ac:spMkLst>
        </pc:spChg>
        <pc:spChg chg="del">
          <ac:chgData name="Thomas" userId="575d030b64f4584e" providerId="LiveId" clId="{71734FF0-E7BD-4E37-AB70-FA70FFC7C74A}" dt="2022-03-24T16:17:51.102" v="5630" actId="478"/>
          <ac:spMkLst>
            <pc:docMk/>
            <pc:sldMk cId="2767252441" sldId="819"/>
            <ac:spMk id="782" creationId="{B970ED7B-0E99-4063-A189-E297A68F5367}"/>
          </ac:spMkLst>
        </pc:spChg>
        <pc:spChg chg="del">
          <ac:chgData name="Thomas" userId="575d030b64f4584e" providerId="LiveId" clId="{71734FF0-E7BD-4E37-AB70-FA70FFC7C74A}" dt="2022-03-24T16:17:51.102" v="5630" actId="478"/>
          <ac:spMkLst>
            <pc:docMk/>
            <pc:sldMk cId="2767252441" sldId="819"/>
            <ac:spMk id="783" creationId="{9BC03BCA-6859-4C61-953E-5AF5AE0E60AD}"/>
          </ac:spMkLst>
        </pc:spChg>
        <pc:spChg chg="del">
          <ac:chgData name="Thomas" userId="575d030b64f4584e" providerId="LiveId" clId="{71734FF0-E7BD-4E37-AB70-FA70FFC7C74A}" dt="2022-03-24T16:17:51.102" v="5630" actId="478"/>
          <ac:spMkLst>
            <pc:docMk/>
            <pc:sldMk cId="2767252441" sldId="819"/>
            <ac:spMk id="784" creationId="{B24CEBC6-AD17-4D99-A0DB-BFB0E267F1BD}"/>
          </ac:spMkLst>
        </pc:spChg>
        <pc:spChg chg="del">
          <ac:chgData name="Thomas" userId="575d030b64f4584e" providerId="LiveId" clId="{71734FF0-E7BD-4E37-AB70-FA70FFC7C74A}" dt="2022-03-24T16:17:51.102" v="5630" actId="478"/>
          <ac:spMkLst>
            <pc:docMk/>
            <pc:sldMk cId="2767252441" sldId="819"/>
            <ac:spMk id="785" creationId="{5213DC1A-DF1E-4BB5-93F4-B5A1FFD7A7B3}"/>
          </ac:spMkLst>
        </pc:spChg>
        <pc:spChg chg="del">
          <ac:chgData name="Thomas" userId="575d030b64f4584e" providerId="LiveId" clId="{71734FF0-E7BD-4E37-AB70-FA70FFC7C74A}" dt="2022-03-24T16:17:51.102" v="5630" actId="478"/>
          <ac:spMkLst>
            <pc:docMk/>
            <pc:sldMk cId="2767252441" sldId="819"/>
            <ac:spMk id="832" creationId="{BBE94446-832E-4816-887D-99B24B0E9BE2}"/>
          </ac:spMkLst>
        </pc:spChg>
        <pc:spChg chg="del">
          <ac:chgData name="Thomas" userId="575d030b64f4584e" providerId="LiveId" clId="{71734FF0-E7BD-4E37-AB70-FA70FFC7C74A}" dt="2022-03-24T16:17:51.102" v="5630" actId="478"/>
          <ac:spMkLst>
            <pc:docMk/>
            <pc:sldMk cId="2767252441" sldId="819"/>
            <ac:spMk id="833" creationId="{FB550707-8150-4992-BA03-7903C82067A3}"/>
          </ac:spMkLst>
        </pc:spChg>
        <pc:spChg chg="del">
          <ac:chgData name="Thomas" userId="575d030b64f4584e" providerId="LiveId" clId="{71734FF0-E7BD-4E37-AB70-FA70FFC7C74A}" dt="2022-03-24T16:17:51.102" v="5630" actId="478"/>
          <ac:spMkLst>
            <pc:docMk/>
            <pc:sldMk cId="2767252441" sldId="819"/>
            <ac:spMk id="834" creationId="{95EF296A-61E2-4A84-9D76-D9440F8D53DB}"/>
          </ac:spMkLst>
        </pc:spChg>
        <pc:spChg chg="del">
          <ac:chgData name="Thomas" userId="575d030b64f4584e" providerId="LiveId" clId="{71734FF0-E7BD-4E37-AB70-FA70FFC7C74A}" dt="2022-03-24T16:17:51.102" v="5630" actId="478"/>
          <ac:spMkLst>
            <pc:docMk/>
            <pc:sldMk cId="2767252441" sldId="819"/>
            <ac:spMk id="839" creationId="{DC034127-E69B-47EB-8AC3-9943090EA3A8}"/>
          </ac:spMkLst>
        </pc:spChg>
        <pc:spChg chg="del">
          <ac:chgData name="Thomas" userId="575d030b64f4584e" providerId="LiveId" clId="{71734FF0-E7BD-4E37-AB70-FA70FFC7C74A}" dt="2022-03-24T16:17:51.102" v="5630" actId="478"/>
          <ac:spMkLst>
            <pc:docMk/>
            <pc:sldMk cId="2767252441" sldId="819"/>
            <ac:spMk id="901" creationId="{762C0947-2617-437B-B8A0-AC6DF23ED2E2}"/>
          </ac:spMkLst>
        </pc:spChg>
        <pc:spChg chg="del">
          <ac:chgData name="Thomas" userId="575d030b64f4584e" providerId="LiveId" clId="{71734FF0-E7BD-4E37-AB70-FA70FFC7C74A}" dt="2022-03-24T16:17:51.102" v="5630" actId="478"/>
          <ac:spMkLst>
            <pc:docMk/>
            <pc:sldMk cId="2767252441" sldId="819"/>
            <ac:spMk id="905" creationId="{AFA12150-A986-4C3C-B1DA-427751F04D79}"/>
          </ac:spMkLst>
        </pc:spChg>
        <pc:spChg chg="del">
          <ac:chgData name="Thomas" userId="575d030b64f4584e" providerId="LiveId" clId="{71734FF0-E7BD-4E37-AB70-FA70FFC7C74A}" dt="2022-03-24T16:17:51.102" v="5630" actId="478"/>
          <ac:spMkLst>
            <pc:docMk/>
            <pc:sldMk cId="2767252441" sldId="819"/>
            <ac:spMk id="906" creationId="{0BB8652A-73FE-4D80-88EF-C7123923B3A2}"/>
          </ac:spMkLst>
        </pc:spChg>
        <pc:grpChg chg="add mod">
          <ac:chgData name="Thomas" userId="575d030b64f4584e" providerId="LiveId" clId="{71734FF0-E7BD-4E37-AB70-FA70FFC7C74A}" dt="2022-03-24T16:17:51.708" v="5631"/>
          <ac:grpSpMkLst>
            <pc:docMk/>
            <pc:sldMk cId="2767252441" sldId="819"/>
            <ac:grpSpMk id="310" creationId="{730CB99B-C620-43E8-B057-003270CA1C03}"/>
          </ac:grpSpMkLst>
        </pc:grpChg>
        <pc:grpChg chg="add mod">
          <ac:chgData name="Thomas" userId="575d030b64f4584e" providerId="LiveId" clId="{71734FF0-E7BD-4E37-AB70-FA70FFC7C74A}" dt="2022-03-24T16:17:51.708" v="5631"/>
          <ac:grpSpMkLst>
            <pc:docMk/>
            <pc:sldMk cId="2767252441" sldId="819"/>
            <ac:grpSpMk id="325" creationId="{788D829C-26F8-4BA7-B3A4-2F60AF406FDE}"/>
          </ac:grpSpMkLst>
        </pc:grpChg>
        <pc:grpChg chg="add mod">
          <ac:chgData name="Thomas" userId="575d030b64f4584e" providerId="LiveId" clId="{71734FF0-E7BD-4E37-AB70-FA70FFC7C74A}" dt="2022-03-24T16:17:51.708" v="5631"/>
          <ac:grpSpMkLst>
            <pc:docMk/>
            <pc:sldMk cId="2767252441" sldId="819"/>
            <ac:grpSpMk id="332" creationId="{A1AF694D-BF2F-4FCA-9FDA-BA175794A5C5}"/>
          </ac:grpSpMkLst>
        </pc:grpChg>
        <pc:grpChg chg="add mod">
          <ac:chgData name="Thomas" userId="575d030b64f4584e" providerId="LiveId" clId="{71734FF0-E7BD-4E37-AB70-FA70FFC7C74A}" dt="2022-03-24T16:17:51.708" v="5631"/>
          <ac:grpSpMkLst>
            <pc:docMk/>
            <pc:sldMk cId="2767252441" sldId="819"/>
            <ac:grpSpMk id="341" creationId="{2AB812AB-5EAB-4DF4-B1F7-D11BA52D36BA}"/>
          </ac:grpSpMkLst>
        </pc:grpChg>
        <pc:grpChg chg="add mod">
          <ac:chgData name="Thomas" userId="575d030b64f4584e" providerId="LiveId" clId="{71734FF0-E7BD-4E37-AB70-FA70FFC7C74A}" dt="2022-03-24T16:17:51.708" v="5631"/>
          <ac:grpSpMkLst>
            <pc:docMk/>
            <pc:sldMk cId="2767252441" sldId="819"/>
            <ac:grpSpMk id="346" creationId="{641ECE7B-D9F9-4CCD-A59D-F861C6E37A5E}"/>
          </ac:grpSpMkLst>
        </pc:grpChg>
        <pc:grpChg chg="add mod">
          <ac:chgData name="Thomas" userId="575d030b64f4584e" providerId="LiveId" clId="{71734FF0-E7BD-4E37-AB70-FA70FFC7C74A}" dt="2022-03-24T16:17:51.708" v="5631"/>
          <ac:grpSpMkLst>
            <pc:docMk/>
            <pc:sldMk cId="2767252441" sldId="819"/>
            <ac:grpSpMk id="354" creationId="{3089AB1A-E34E-4413-AE40-E5EF1905D6E2}"/>
          </ac:grpSpMkLst>
        </pc:grpChg>
        <pc:grpChg chg="add mod">
          <ac:chgData name="Thomas" userId="575d030b64f4584e" providerId="LiveId" clId="{71734FF0-E7BD-4E37-AB70-FA70FFC7C74A}" dt="2022-03-24T16:17:51.708" v="5631"/>
          <ac:grpSpMkLst>
            <pc:docMk/>
            <pc:sldMk cId="2767252441" sldId="819"/>
            <ac:grpSpMk id="359" creationId="{BAEAED9E-A53A-46EC-82D7-259AD3CEEBA4}"/>
          </ac:grpSpMkLst>
        </pc:grpChg>
        <pc:grpChg chg="add mod">
          <ac:chgData name="Thomas" userId="575d030b64f4584e" providerId="LiveId" clId="{71734FF0-E7BD-4E37-AB70-FA70FFC7C74A}" dt="2022-03-24T16:17:51.708" v="5631"/>
          <ac:grpSpMkLst>
            <pc:docMk/>
            <pc:sldMk cId="2767252441" sldId="819"/>
            <ac:grpSpMk id="368" creationId="{32CA05D2-0B4A-4428-8294-345B86986BCF}"/>
          </ac:grpSpMkLst>
        </pc:grpChg>
        <pc:grpChg chg="add mod">
          <ac:chgData name="Thomas" userId="575d030b64f4584e" providerId="LiveId" clId="{71734FF0-E7BD-4E37-AB70-FA70FFC7C74A}" dt="2022-03-24T16:17:51.708" v="5631"/>
          <ac:grpSpMkLst>
            <pc:docMk/>
            <pc:sldMk cId="2767252441" sldId="819"/>
            <ac:grpSpMk id="374" creationId="{6A89F7F2-BF88-41F9-86E8-62711A171510}"/>
          </ac:grpSpMkLst>
        </pc:grpChg>
        <pc:grpChg chg="add mod">
          <ac:chgData name="Thomas" userId="575d030b64f4584e" providerId="LiveId" clId="{71734FF0-E7BD-4E37-AB70-FA70FFC7C74A}" dt="2022-03-24T16:17:51.708" v="5631"/>
          <ac:grpSpMkLst>
            <pc:docMk/>
            <pc:sldMk cId="2767252441" sldId="819"/>
            <ac:grpSpMk id="379" creationId="{AE52571B-E34D-4EF6-B091-B511E072C8FA}"/>
          </ac:grpSpMkLst>
        </pc:grpChg>
        <pc:grpChg chg="add mod">
          <ac:chgData name="Thomas" userId="575d030b64f4584e" providerId="LiveId" clId="{71734FF0-E7BD-4E37-AB70-FA70FFC7C74A}" dt="2022-03-24T16:17:51.708" v="5631"/>
          <ac:grpSpMkLst>
            <pc:docMk/>
            <pc:sldMk cId="2767252441" sldId="819"/>
            <ac:grpSpMk id="384" creationId="{C9A50CB5-7FEB-445B-99E2-354AB790B60A}"/>
          </ac:grpSpMkLst>
        </pc:grpChg>
        <pc:grpChg chg="add mod">
          <ac:chgData name="Thomas" userId="575d030b64f4584e" providerId="LiveId" clId="{71734FF0-E7BD-4E37-AB70-FA70FFC7C74A}" dt="2022-03-24T16:17:51.708" v="5631"/>
          <ac:grpSpMkLst>
            <pc:docMk/>
            <pc:sldMk cId="2767252441" sldId="819"/>
            <ac:grpSpMk id="392" creationId="{14C12893-081F-4236-A510-D1AFC6507972}"/>
          </ac:grpSpMkLst>
        </pc:grpChg>
        <pc:grpChg chg="add mod">
          <ac:chgData name="Thomas" userId="575d030b64f4584e" providerId="LiveId" clId="{71734FF0-E7BD-4E37-AB70-FA70FFC7C74A}" dt="2022-03-24T16:17:51.708" v="5631"/>
          <ac:grpSpMkLst>
            <pc:docMk/>
            <pc:sldMk cId="2767252441" sldId="819"/>
            <ac:grpSpMk id="395" creationId="{E0B3C993-6A15-4E85-A5D1-8D2FB779B174}"/>
          </ac:grpSpMkLst>
        </pc:grpChg>
        <pc:grpChg chg="add mod">
          <ac:chgData name="Thomas" userId="575d030b64f4584e" providerId="LiveId" clId="{71734FF0-E7BD-4E37-AB70-FA70FFC7C74A}" dt="2022-03-24T16:17:51.708" v="5631"/>
          <ac:grpSpMkLst>
            <pc:docMk/>
            <pc:sldMk cId="2767252441" sldId="819"/>
            <ac:grpSpMk id="398" creationId="{D548AE8D-96F9-4B4D-897A-47B1390F32CB}"/>
          </ac:grpSpMkLst>
        </pc:grpChg>
        <pc:grpChg chg="add mod">
          <ac:chgData name="Thomas" userId="575d030b64f4584e" providerId="LiveId" clId="{71734FF0-E7BD-4E37-AB70-FA70FFC7C74A}" dt="2022-03-24T16:17:51.708" v="5631"/>
          <ac:grpSpMkLst>
            <pc:docMk/>
            <pc:sldMk cId="2767252441" sldId="819"/>
            <ac:grpSpMk id="401" creationId="{E55CDE37-DDDF-463D-9FC7-B51883496FC0}"/>
          </ac:grpSpMkLst>
        </pc:grpChg>
        <pc:grpChg chg="add mod">
          <ac:chgData name="Thomas" userId="575d030b64f4584e" providerId="LiveId" clId="{71734FF0-E7BD-4E37-AB70-FA70FFC7C74A}" dt="2022-03-24T16:17:51.708" v="5631"/>
          <ac:grpSpMkLst>
            <pc:docMk/>
            <pc:sldMk cId="2767252441" sldId="819"/>
            <ac:grpSpMk id="406" creationId="{ADDAB749-893E-4F7A-9B22-1C1F80745676}"/>
          </ac:grpSpMkLst>
        </pc:grpChg>
        <pc:grpChg chg="add mod">
          <ac:chgData name="Thomas" userId="575d030b64f4584e" providerId="LiveId" clId="{71734FF0-E7BD-4E37-AB70-FA70FFC7C74A}" dt="2022-03-24T16:17:51.708" v="5631"/>
          <ac:grpSpMkLst>
            <pc:docMk/>
            <pc:sldMk cId="2767252441" sldId="819"/>
            <ac:grpSpMk id="410" creationId="{1C7F7963-658F-4207-BA35-3CC2FD59D43E}"/>
          </ac:grpSpMkLst>
        </pc:grpChg>
        <pc:grpChg chg="add mod">
          <ac:chgData name="Thomas" userId="575d030b64f4584e" providerId="LiveId" clId="{71734FF0-E7BD-4E37-AB70-FA70FFC7C74A}" dt="2022-03-24T16:17:51.708" v="5631"/>
          <ac:grpSpMkLst>
            <pc:docMk/>
            <pc:sldMk cId="2767252441" sldId="819"/>
            <ac:grpSpMk id="415" creationId="{5C5BEB47-0E85-4FBB-A690-3089CF5E91C3}"/>
          </ac:grpSpMkLst>
        </pc:grpChg>
        <pc:grpChg chg="add mod">
          <ac:chgData name="Thomas" userId="575d030b64f4584e" providerId="LiveId" clId="{71734FF0-E7BD-4E37-AB70-FA70FFC7C74A}" dt="2022-03-24T16:17:51.708" v="5631"/>
          <ac:grpSpMkLst>
            <pc:docMk/>
            <pc:sldMk cId="2767252441" sldId="819"/>
            <ac:grpSpMk id="421" creationId="{923DD7BC-142D-4EA8-BF2B-7D5FB695CB8C}"/>
          </ac:grpSpMkLst>
        </pc:grpChg>
        <pc:grpChg chg="add mod">
          <ac:chgData name="Thomas" userId="575d030b64f4584e" providerId="LiveId" clId="{71734FF0-E7BD-4E37-AB70-FA70FFC7C74A}" dt="2022-03-24T16:17:51.708" v="5631"/>
          <ac:grpSpMkLst>
            <pc:docMk/>
            <pc:sldMk cId="2767252441" sldId="819"/>
            <ac:grpSpMk id="428" creationId="{CCBC579E-73C3-45EE-96E6-46911671C87F}"/>
          </ac:grpSpMkLst>
        </pc:grpChg>
        <pc:grpChg chg="add mod">
          <ac:chgData name="Thomas" userId="575d030b64f4584e" providerId="LiveId" clId="{71734FF0-E7BD-4E37-AB70-FA70FFC7C74A}" dt="2022-03-24T16:17:51.708" v="5631"/>
          <ac:grpSpMkLst>
            <pc:docMk/>
            <pc:sldMk cId="2767252441" sldId="819"/>
            <ac:grpSpMk id="431" creationId="{F4821F42-BEEE-4F30-AB26-FBA86B1D75D9}"/>
          </ac:grpSpMkLst>
        </pc:grpChg>
        <pc:grpChg chg="add mod">
          <ac:chgData name="Thomas" userId="575d030b64f4584e" providerId="LiveId" clId="{71734FF0-E7BD-4E37-AB70-FA70FFC7C74A}" dt="2022-03-24T16:17:51.708" v="5631"/>
          <ac:grpSpMkLst>
            <pc:docMk/>
            <pc:sldMk cId="2767252441" sldId="819"/>
            <ac:grpSpMk id="434" creationId="{814856CE-5641-45A8-8A14-CFD471C63FB1}"/>
          </ac:grpSpMkLst>
        </pc:grpChg>
        <pc:grpChg chg="add mod">
          <ac:chgData name="Thomas" userId="575d030b64f4584e" providerId="LiveId" clId="{71734FF0-E7BD-4E37-AB70-FA70FFC7C74A}" dt="2022-03-24T16:17:51.708" v="5631"/>
          <ac:grpSpMkLst>
            <pc:docMk/>
            <pc:sldMk cId="2767252441" sldId="819"/>
            <ac:grpSpMk id="437" creationId="{3592BBDA-E2ED-4CCD-819B-66B82284A2DE}"/>
          </ac:grpSpMkLst>
        </pc:grpChg>
        <pc:grpChg chg="add mod">
          <ac:chgData name="Thomas" userId="575d030b64f4584e" providerId="LiveId" clId="{71734FF0-E7BD-4E37-AB70-FA70FFC7C74A}" dt="2022-03-24T16:17:51.708" v="5631"/>
          <ac:grpSpMkLst>
            <pc:docMk/>
            <pc:sldMk cId="2767252441" sldId="819"/>
            <ac:grpSpMk id="443" creationId="{72B626AC-4AD2-41E6-A5FD-6C9AA1D628A4}"/>
          </ac:grpSpMkLst>
        </pc:grpChg>
        <pc:grpChg chg="add mod">
          <ac:chgData name="Thomas" userId="575d030b64f4584e" providerId="LiveId" clId="{71734FF0-E7BD-4E37-AB70-FA70FFC7C74A}" dt="2022-03-24T16:17:51.708" v="5631"/>
          <ac:grpSpMkLst>
            <pc:docMk/>
            <pc:sldMk cId="2767252441" sldId="819"/>
            <ac:grpSpMk id="448" creationId="{A17F0580-B435-4EA6-A163-A7B122515707}"/>
          </ac:grpSpMkLst>
        </pc:grpChg>
        <pc:grpChg chg="add mod">
          <ac:chgData name="Thomas" userId="575d030b64f4584e" providerId="LiveId" clId="{71734FF0-E7BD-4E37-AB70-FA70FFC7C74A}" dt="2022-03-24T16:17:51.708" v="5631"/>
          <ac:grpSpMkLst>
            <pc:docMk/>
            <pc:sldMk cId="2767252441" sldId="819"/>
            <ac:grpSpMk id="455" creationId="{59C099E6-0B33-4DD4-B2D4-89B225D01A4F}"/>
          </ac:grpSpMkLst>
        </pc:grpChg>
        <pc:grpChg chg="add mod">
          <ac:chgData name="Thomas" userId="575d030b64f4584e" providerId="LiveId" clId="{71734FF0-E7BD-4E37-AB70-FA70FFC7C74A}" dt="2022-03-24T16:17:51.708" v="5631"/>
          <ac:grpSpMkLst>
            <pc:docMk/>
            <pc:sldMk cId="2767252441" sldId="819"/>
            <ac:grpSpMk id="460" creationId="{139E0CF9-6534-43A5-B543-FD791721B6D3}"/>
          </ac:grpSpMkLst>
        </pc:grpChg>
        <pc:grpChg chg="add mod">
          <ac:chgData name="Thomas" userId="575d030b64f4584e" providerId="LiveId" clId="{71734FF0-E7BD-4E37-AB70-FA70FFC7C74A}" dt="2022-03-24T16:17:51.708" v="5631"/>
          <ac:grpSpMkLst>
            <pc:docMk/>
            <pc:sldMk cId="2767252441" sldId="819"/>
            <ac:grpSpMk id="465" creationId="{ACAB8F7D-9290-4261-B7E6-4190C55CFE99}"/>
          </ac:grpSpMkLst>
        </pc:grpChg>
        <pc:grpChg chg="add mod">
          <ac:chgData name="Thomas" userId="575d030b64f4584e" providerId="LiveId" clId="{71734FF0-E7BD-4E37-AB70-FA70FFC7C74A}" dt="2022-03-24T16:17:51.708" v="5631"/>
          <ac:grpSpMkLst>
            <pc:docMk/>
            <pc:sldMk cId="2767252441" sldId="819"/>
            <ac:grpSpMk id="469" creationId="{CF54663E-A071-48B4-ABF5-B96652C6FD39}"/>
          </ac:grpSpMkLst>
        </pc:grpChg>
        <pc:grpChg chg="add mod">
          <ac:chgData name="Thomas" userId="575d030b64f4584e" providerId="LiveId" clId="{71734FF0-E7BD-4E37-AB70-FA70FFC7C74A}" dt="2022-03-24T16:17:51.708" v="5631"/>
          <ac:grpSpMkLst>
            <pc:docMk/>
            <pc:sldMk cId="2767252441" sldId="819"/>
            <ac:grpSpMk id="472" creationId="{050CB4E8-1019-4530-987F-5E250B4D6A5E}"/>
          </ac:grpSpMkLst>
        </pc:grpChg>
        <pc:grpChg chg="add mod">
          <ac:chgData name="Thomas" userId="575d030b64f4584e" providerId="LiveId" clId="{71734FF0-E7BD-4E37-AB70-FA70FFC7C74A}" dt="2022-03-24T16:17:51.708" v="5631"/>
          <ac:grpSpMkLst>
            <pc:docMk/>
            <pc:sldMk cId="2767252441" sldId="819"/>
            <ac:grpSpMk id="476" creationId="{5A4A05D2-A374-42EF-9104-D2A4874C367B}"/>
          </ac:grpSpMkLst>
        </pc:grpChg>
        <pc:grpChg chg="add mod">
          <ac:chgData name="Thomas" userId="575d030b64f4584e" providerId="LiveId" clId="{71734FF0-E7BD-4E37-AB70-FA70FFC7C74A}" dt="2022-03-24T16:17:51.708" v="5631"/>
          <ac:grpSpMkLst>
            <pc:docMk/>
            <pc:sldMk cId="2767252441" sldId="819"/>
            <ac:grpSpMk id="480" creationId="{75A3D0FB-0FAC-4890-82C3-73AB4BB1C604}"/>
          </ac:grpSpMkLst>
        </pc:grpChg>
        <pc:grpChg chg="add mod">
          <ac:chgData name="Thomas" userId="575d030b64f4584e" providerId="LiveId" clId="{71734FF0-E7BD-4E37-AB70-FA70FFC7C74A}" dt="2022-03-24T16:17:51.708" v="5631"/>
          <ac:grpSpMkLst>
            <pc:docMk/>
            <pc:sldMk cId="2767252441" sldId="819"/>
            <ac:grpSpMk id="484" creationId="{009FC471-0383-4984-B601-2DCBDBD003D7}"/>
          </ac:grpSpMkLst>
        </pc:grpChg>
        <pc:grpChg chg="add mod">
          <ac:chgData name="Thomas" userId="575d030b64f4584e" providerId="LiveId" clId="{71734FF0-E7BD-4E37-AB70-FA70FFC7C74A}" dt="2022-03-24T16:17:51.708" v="5631"/>
          <ac:grpSpMkLst>
            <pc:docMk/>
            <pc:sldMk cId="2767252441" sldId="819"/>
            <ac:grpSpMk id="489" creationId="{DE416B0F-83AE-4918-9C52-158D8189B88D}"/>
          </ac:grpSpMkLst>
        </pc:grpChg>
        <pc:grpChg chg="add mod">
          <ac:chgData name="Thomas" userId="575d030b64f4584e" providerId="LiveId" clId="{71734FF0-E7BD-4E37-AB70-FA70FFC7C74A}" dt="2022-03-24T16:17:51.708" v="5631"/>
          <ac:grpSpMkLst>
            <pc:docMk/>
            <pc:sldMk cId="2767252441" sldId="819"/>
            <ac:grpSpMk id="493" creationId="{24D210B0-A51F-417E-A552-AD56DE58CDD1}"/>
          </ac:grpSpMkLst>
        </pc:grpChg>
        <pc:grpChg chg="add mod">
          <ac:chgData name="Thomas" userId="575d030b64f4584e" providerId="LiveId" clId="{71734FF0-E7BD-4E37-AB70-FA70FFC7C74A}" dt="2022-03-24T16:17:51.708" v="5631"/>
          <ac:grpSpMkLst>
            <pc:docMk/>
            <pc:sldMk cId="2767252441" sldId="819"/>
            <ac:grpSpMk id="498" creationId="{5557B21A-5EB3-4DAE-93E5-AE97C02F1138}"/>
          </ac:grpSpMkLst>
        </pc:grpChg>
        <pc:grpChg chg="add mod">
          <ac:chgData name="Thomas" userId="575d030b64f4584e" providerId="LiveId" clId="{71734FF0-E7BD-4E37-AB70-FA70FFC7C74A}" dt="2022-03-24T16:17:51.708" v="5631"/>
          <ac:grpSpMkLst>
            <pc:docMk/>
            <pc:sldMk cId="2767252441" sldId="819"/>
            <ac:grpSpMk id="501" creationId="{B02B8301-8FDA-4113-8B2B-51E8789B8DFE}"/>
          </ac:grpSpMkLst>
        </pc:grpChg>
        <pc:grpChg chg="add mod">
          <ac:chgData name="Thomas" userId="575d030b64f4584e" providerId="LiveId" clId="{71734FF0-E7BD-4E37-AB70-FA70FFC7C74A}" dt="2022-03-24T16:17:51.708" v="5631"/>
          <ac:grpSpMkLst>
            <pc:docMk/>
            <pc:sldMk cId="2767252441" sldId="819"/>
            <ac:grpSpMk id="504" creationId="{B98B9F1D-93CF-4827-9DBC-F063A590A89F}"/>
          </ac:grpSpMkLst>
        </pc:grpChg>
        <pc:grpChg chg="add mod">
          <ac:chgData name="Thomas" userId="575d030b64f4584e" providerId="LiveId" clId="{71734FF0-E7BD-4E37-AB70-FA70FFC7C74A}" dt="2022-03-24T16:17:51.708" v="5631"/>
          <ac:grpSpMkLst>
            <pc:docMk/>
            <pc:sldMk cId="2767252441" sldId="819"/>
            <ac:grpSpMk id="507" creationId="{84E9DD72-B938-4DFB-87E0-36C0D618CD3F}"/>
          </ac:grpSpMkLst>
        </pc:grpChg>
        <pc:grpChg chg="add mod">
          <ac:chgData name="Thomas" userId="575d030b64f4584e" providerId="LiveId" clId="{71734FF0-E7BD-4E37-AB70-FA70FFC7C74A}" dt="2022-03-24T16:17:51.708" v="5631"/>
          <ac:grpSpMkLst>
            <pc:docMk/>
            <pc:sldMk cId="2767252441" sldId="819"/>
            <ac:grpSpMk id="511" creationId="{90708049-C492-4FE1-994F-1ED9FBEF610E}"/>
          </ac:grpSpMkLst>
        </pc:grpChg>
        <pc:grpChg chg="add mod">
          <ac:chgData name="Thomas" userId="575d030b64f4584e" providerId="LiveId" clId="{71734FF0-E7BD-4E37-AB70-FA70FFC7C74A}" dt="2022-03-24T16:17:51.708" v="5631"/>
          <ac:grpSpMkLst>
            <pc:docMk/>
            <pc:sldMk cId="2767252441" sldId="819"/>
            <ac:grpSpMk id="514" creationId="{299B6B89-3588-457C-879F-839D87A3E0D9}"/>
          </ac:grpSpMkLst>
        </pc:grpChg>
        <pc:grpChg chg="add mod">
          <ac:chgData name="Thomas" userId="575d030b64f4584e" providerId="LiveId" clId="{71734FF0-E7BD-4E37-AB70-FA70FFC7C74A}" dt="2022-03-24T16:17:51.708" v="5631"/>
          <ac:grpSpMkLst>
            <pc:docMk/>
            <pc:sldMk cId="2767252441" sldId="819"/>
            <ac:grpSpMk id="518" creationId="{777FB2B5-9371-4978-B942-69AAC27BCC16}"/>
          </ac:grpSpMkLst>
        </pc:grpChg>
        <pc:grpChg chg="add mod">
          <ac:chgData name="Thomas" userId="575d030b64f4584e" providerId="LiveId" clId="{71734FF0-E7BD-4E37-AB70-FA70FFC7C74A}" dt="2022-03-24T16:17:51.708" v="5631"/>
          <ac:grpSpMkLst>
            <pc:docMk/>
            <pc:sldMk cId="2767252441" sldId="819"/>
            <ac:grpSpMk id="522" creationId="{EBF074CD-B285-4C4C-815F-A116EA3A5DDD}"/>
          </ac:grpSpMkLst>
        </pc:grpChg>
        <pc:grpChg chg="add mod">
          <ac:chgData name="Thomas" userId="575d030b64f4584e" providerId="LiveId" clId="{71734FF0-E7BD-4E37-AB70-FA70FFC7C74A}" dt="2022-03-24T16:17:51.708" v="5631"/>
          <ac:grpSpMkLst>
            <pc:docMk/>
            <pc:sldMk cId="2767252441" sldId="819"/>
            <ac:grpSpMk id="525" creationId="{A306ADF8-1A31-45C1-B4CB-165B04E473ED}"/>
          </ac:grpSpMkLst>
        </pc:grpChg>
        <pc:grpChg chg="add mod">
          <ac:chgData name="Thomas" userId="575d030b64f4584e" providerId="LiveId" clId="{71734FF0-E7BD-4E37-AB70-FA70FFC7C74A}" dt="2022-03-24T16:17:51.708" v="5631"/>
          <ac:grpSpMkLst>
            <pc:docMk/>
            <pc:sldMk cId="2767252441" sldId="819"/>
            <ac:grpSpMk id="528" creationId="{BF002E82-821D-464B-B7F3-85D31510EE83}"/>
          </ac:grpSpMkLst>
        </pc:grpChg>
        <pc:grpChg chg="del">
          <ac:chgData name="Thomas" userId="575d030b64f4584e" providerId="LiveId" clId="{71734FF0-E7BD-4E37-AB70-FA70FFC7C74A}" dt="2022-03-24T16:17:51.102" v="5630" actId="478"/>
          <ac:grpSpMkLst>
            <pc:docMk/>
            <pc:sldMk cId="2767252441" sldId="819"/>
            <ac:grpSpMk id="576" creationId="{B5DBEDF4-8D68-43B1-AE1A-E9A9A711C59F}"/>
          </ac:grpSpMkLst>
        </pc:grpChg>
        <pc:grpChg chg="del">
          <ac:chgData name="Thomas" userId="575d030b64f4584e" providerId="LiveId" clId="{71734FF0-E7BD-4E37-AB70-FA70FFC7C74A}" dt="2022-03-24T16:17:51.102" v="5630" actId="478"/>
          <ac:grpSpMkLst>
            <pc:docMk/>
            <pc:sldMk cId="2767252441" sldId="819"/>
            <ac:grpSpMk id="581" creationId="{7B31E86A-2E3F-48A5-9B66-D52F448CBB39}"/>
          </ac:grpSpMkLst>
        </pc:grpChg>
        <pc:grpChg chg="del">
          <ac:chgData name="Thomas" userId="575d030b64f4584e" providerId="LiveId" clId="{71734FF0-E7BD-4E37-AB70-FA70FFC7C74A}" dt="2022-03-24T16:17:51.102" v="5630" actId="478"/>
          <ac:grpSpMkLst>
            <pc:docMk/>
            <pc:sldMk cId="2767252441" sldId="819"/>
            <ac:grpSpMk id="584" creationId="{15DF6BF0-AEC7-49D7-BBD1-2884C7B70C6B}"/>
          </ac:grpSpMkLst>
        </pc:grpChg>
        <pc:grpChg chg="del">
          <ac:chgData name="Thomas" userId="575d030b64f4584e" providerId="LiveId" clId="{71734FF0-E7BD-4E37-AB70-FA70FFC7C74A}" dt="2022-03-24T16:17:51.102" v="5630" actId="478"/>
          <ac:grpSpMkLst>
            <pc:docMk/>
            <pc:sldMk cId="2767252441" sldId="819"/>
            <ac:grpSpMk id="587" creationId="{69E26A39-9EFA-4358-8118-0226050C026E}"/>
          </ac:grpSpMkLst>
        </pc:grpChg>
        <pc:grpChg chg="del">
          <ac:chgData name="Thomas" userId="575d030b64f4584e" providerId="LiveId" clId="{71734FF0-E7BD-4E37-AB70-FA70FFC7C74A}" dt="2022-03-24T16:17:51.102" v="5630" actId="478"/>
          <ac:grpSpMkLst>
            <pc:docMk/>
            <pc:sldMk cId="2767252441" sldId="819"/>
            <ac:grpSpMk id="590" creationId="{3B02C30A-79EC-438C-9F79-03794BD7E4D6}"/>
          </ac:grpSpMkLst>
        </pc:grpChg>
        <pc:grpChg chg="del">
          <ac:chgData name="Thomas" userId="575d030b64f4584e" providerId="LiveId" clId="{71734FF0-E7BD-4E37-AB70-FA70FFC7C74A}" dt="2022-03-24T16:17:51.102" v="5630" actId="478"/>
          <ac:grpSpMkLst>
            <pc:docMk/>
            <pc:sldMk cId="2767252441" sldId="819"/>
            <ac:grpSpMk id="593" creationId="{39308D88-52FE-40EC-8402-18D28EC9E399}"/>
          </ac:grpSpMkLst>
        </pc:grpChg>
        <pc:grpChg chg="del">
          <ac:chgData name="Thomas" userId="575d030b64f4584e" providerId="LiveId" clId="{71734FF0-E7BD-4E37-AB70-FA70FFC7C74A}" dt="2022-03-24T16:17:51.102" v="5630" actId="478"/>
          <ac:grpSpMkLst>
            <pc:docMk/>
            <pc:sldMk cId="2767252441" sldId="819"/>
            <ac:grpSpMk id="602" creationId="{875C27F1-C087-4CB4-A6EA-A5F0D75604A2}"/>
          </ac:grpSpMkLst>
        </pc:grpChg>
        <pc:grpChg chg="del">
          <ac:chgData name="Thomas" userId="575d030b64f4584e" providerId="LiveId" clId="{71734FF0-E7BD-4E37-AB70-FA70FFC7C74A}" dt="2022-03-24T16:17:51.102" v="5630" actId="478"/>
          <ac:grpSpMkLst>
            <pc:docMk/>
            <pc:sldMk cId="2767252441" sldId="819"/>
            <ac:grpSpMk id="606" creationId="{2D8EDE1B-C8A6-4FB0-B490-D1BDF4CCCC9B}"/>
          </ac:grpSpMkLst>
        </pc:grpChg>
        <pc:grpChg chg="del">
          <ac:chgData name="Thomas" userId="575d030b64f4584e" providerId="LiveId" clId="{71734FF0-E7BD-4E37-AB70-FA70FFC7C74A}" dt="2022-03-24T16:17:51.102" v="5630" actId="478"/>
          <ac:grpSpMkLst>
            <pc:docMk/>
            <pc:sldMk cId="2767252441" sldId="819"/>
            <ac:grpSpMk id="610" creationId="{882CC12B-C001-429C-B0AC-F419128F4E15}"/>
          </ac:grpSpMkLst>
        </pc:grpChg>
        <pc:grpChg chg="del">
          <ac:chgData name="Thomas" userId="575d030b64f4584e" providerId="LiveId" clId="{71734FF0-E7BD-4E37-AB70-FA70FFC7C74A}" dt="2022-03-24T16:17:51.102" v="5630" actId="478"/>
          <ac:grpSpMkLst>
            <pc:docMk/>
            <pc:sldMk cId="2767252441" sldId="819"/>
            <ac:grpSpMk id="613" creationId="{FA66169D-30D4-401C-B427-64A4CB624BAD}"/>
          </ac:grpSpMkLst>
        </pc:grpChg>
        <pc:grpChg chg="del">
          <ac:chgData name="Thomas" userId="575d030b64f4584e" providerId="LiveId" clId="{71734FF0-E7BD-4E37-AB70-FA70FFC7C74A}" dt="2022-03-24T16:17:51.102" v="5630" actId="478"/>
          <ac:grpSpMkLst>
            <pc:docMk/>
            <pc:sldMk cId="2767252441" sldId="819"/>
            <ac:grpSpMk id="616" creationId="{BB144345-F163-4951-8B0E-99238F06E55D}"/>
          </ac:grpSpMkLst>
        </pc:grpChg>
        <pc:grpChg chg="del">
          <ac:chgData name="Thomas" userId="575d030b64f4584e" providerId="LiveId" clId="{71734FF0-E7BD-4E37-AB70-FA70FFC7C74A}" dt="2022-03-24T16:17:51.102" v="5630" actId="478"/>
          <ac:grpSpMkLst>
            <pc:docMk/>
            <pc:sldMk cId="2767252441" sldId="819"/>
            <ac:grpSpMk id="619" creationId="{36E0B05C-B986-4BCF-B62E-41DA7718251F}"/>
          </ac:grpSpMkLst>
        </pc:grpChg>
        <pc:grpChg chg="del">
          <ac:chgData name="Thomas" userId="575d030b64f4584e" providerId="LiveId" clId="{71734FF0-E7BD-4E37-AB70-FA70FFC7C74A}" dt="2022-03-24T16:17:51.102" v="5630" actId="478"/>
          <ac:grpSpMkLst>
            <pc:docMk/>
            <pc:sldMk cId="2767252441" sldId="819"/>
            <ac:grpSpMk id="622" creationId="{F31DD97D-456D-44E2-A236-C58A0108742E}"/>
          </ac:grpSpMkLst>
        </pc:grpChg>
        <pc:grpChg chg="del">
          <ac:chgData name="Thomas" userId="575d030b64f4584e" providerId="LiveId" clId="{71734FF0-E7BD-4E37-AB70-FA70FFC7C74A}" dt="2022-03-24T16:17:51.102" v="5630" actId="478"/>
          <ac:grpSpMkLst>
            <pc:docMk/>
            <pc:sldMk cId="2767252441" sldId="819"/>
            <ac:grpSpMk id="635" creationId="{8F1E22B1-2F3F-4D9B-97C4-9DB74601DAEB}"/>
          </ac:grpSpMkLst>
        </pc:grpChg>
        <pc:grpChg chg="del">
          <ac:chgData name="Thomas" userId="575d030b64f4584e" providerId="LiveId" clId="{71734FF0-E7BD-4E37-AB70-FA70FFC7C74A}" dt="2022-03-24T16:17:51.102" v="5630" actId="478"/>
          <ac:grpSpMkLst>
            <pc:docMk/>
            <pc:sldMk cId="2767252441" sldId="819"/>
            <ac:grpSpMk id="648" creationId="{D5718A34-C91C-4A89-8908-9A9C5499A127}"/>
          </ac:grpSpMkLst>
        </pc:grpChg>
        <pc:grpChg chg="del">
          <ac:chgData name="Thomas" userId="575d030b64f4584e" providerId="LiveId" clId="{71734FF0-E7BD-4E37-AB70-FA70FFC7C74A}" dt="2022-03-24T16:17:51.102" v="5630" actId="478"/>
          <ac:grpSpMkLst>
            <pc:docMk/>
            <pc:sldMk cId="2767252441" sldId="819"/>
            <ac:grpSpMk id="653" creationId="{9FFC002F-DC7B-46CE-A24C-B1F4F68C3349}"/>
          </ac:grpSpMkLst>
        </pc:grpChg>
        <pc:grpChg chg="del">
          <ac:chgData name="Thomas" userId="575d030b64f4584e" providerId="LiveId" clId="{71734FF0-E7BD-4E37-AB70-FA70FFC7C74A}" dt="2022-03-24T16:17:51.102" v="5630" actId="478"/>
          <ac:grpSpMkLst>
            <pc:docMk/>
            <pc:sldMk cId="2767252441" sldId="819"/>
            <ac:grpSpMk id="664" creationId="{24609BAA-13F2-4600-878F-86B6FAAA4547}"/>
          </ac:grpSpMkLst>
        </pc:grpChg>
        <pc:grpChg chg="del">
          <ac:chgData name="Thomas" userId="575d030b64f4584e" providerId="LiveId" clId="{71734FF0-E7BD-4E37-AB70-FA70FFC7C74A}" dt="2022-03-24T16:17:51.102" v="5630" actId="478"/>
          <ac:grpSpMkLst>
            <pc:docMk/>
            <pc:sldMk cId="2767252441" sldId="819"/>
            <ac:grpSpMk id="668" creationId="{8BDA94CB-5276-46F4-B98A-7DEFBD17D742}"/>
          </ac:grpSpMkLst>
        </pc:grpChg>
        <pc:grpChg chg="del">
          <ac:chgData name="Thomas" userId="575d030b64f4584e" providerId="LiveId" clId="{71734FF0-E7BD-4E37-AB70-FA70FFC7C74A}" dt="2022-03-24T16:17:51.102" v="5630" actId="478"/>
          <ac:grpSpMkLst>
            <pc:docMk/>
            <pc:sldMk cId="2767252441" sldId="819"/>
            <ac:grpSpMk id="674" creationId="{EB59FF29-D032-49A3-9C71-6C41906C4689}"/>
          </ac:grpSpMkLst>
        </pc:grpChg>
        <pc:grpChg chg="del">
          <ac:chgData name="Thomas" userId="575d030b64f4584e" providerId="LiveId" clId="{71734FF0-E7BD-4E37-AB70-FA70FFC7C74A}" dt="2022-03-24T16:17:51.102" v="5630" actId="478"/>
          <ac:grpSpMkLst>
            <pc:docMk/>
            <pc:sldMk cId="2767252441" sldId="819"/>
            <ac:grpSpMk id="679" creationId="{A11BF437-D677-4502-AB23-E1FFA0ADC09C}"/>
          </ac:grpSpMkLst>
        </pc:grpChg>
        <pc:grpChg chg="del">
          <ac:chgData name="Thomas" userId="575d030b64f4584e" providerId="LiveId" clId="{71734FF0-E7BD-4E37-AB70-FA70FFC7C74A}" dt="2022-03-24T16:17:51.102" v="5630" actId="478"/>
          <ac:grpSpMkLst>
            <pc:docMk/>
            <pc:sldMk cId="2767252441" sldId="819"/>
            <ac:grpSpMk id="684" creationId="{12E18B9E-23C1-4AE1-AFC0-66E38D928301}"/>
          </ac:grpSpMkLst>
        </pc:grpChg>
        <pc:grpChg chg="del">
          <ac:chgData name="Thomas" userId="575d030b64f4584e" providerId="LiveId" clId="{71734FF0-E7BD-4E37-AB70-FA70FFC7C74A}" dt="2022-03-24T16:17:51.102" v="5630" actId="478"/>
          <ac:grpSpMkLst>
            <pc:docMk/>
            <pc:sldMk cId="2767252441" sldId="819"/>
            <ac:grpSpMk id="689" creationId="{EA92F8FE-60C0-4806-A021-B60F11015F3F}"/>
          </ac:grpSpMkLst>
        </pc:grpChg>
        <pc:grpChg chg="del">
          <ac:chgData name="Thomas" userId="575d030b64f4584e" providerId="LiveId" clId="{71734FF0-E7BD-4E37-AB70-FA70FFC7C74A}" dt="2022-03-24T16:17:51.102" v="5630" actId="478"/>
          <ac:grpSpMkLst>
            <pc:docMk/>
            <pc:sldMk cId="2767252441" sldId="819"/>
            <ac:grpSpMk id="694" creationId="{46E17A75-B5AF-4027-8AF1-AC638C3C7E78}"/>
          </ac:grpSpMkLst>
        </pc:grpChg>
        <pc:grpChg chg="del">
          <ac:chgData name="Thomas" userId="575d030b64f4584e" providerId="LiveId" clId="{71734FF0-E7BD-4E37-AB70-FA70FFC7C74A}" dt="2022-03-24T16:17:51.102" v="5630" actId="478"/>
          <ac:grpSpMkLst>
            <pc:docMk/>
            <pc:sldMk cId="2767252441" sldId="819"/>
            <ac:grpSpMk id="697" creationId="{CEC2D700-C43E-40DC-8C64-D310D567A37A}"/>
          </ac:grpSpMkLst>
        </pc:grpChg>
        <pc:grpChg chg="del">
          <ac:chgData name="Thomas" userId="575d030b64f4584e" providerId="LiveId" clId="{71734FF0-E7BD-4E37-AB70-FA70FFC7C74A}" dt="2022-03-24T16:17:51.102" v="5630" actId="478"/>
          <ac:grpSpMkLst>
            <pc:docMk/>
            <pc:sldMk cId="2767252441" sldId="819"/>
            <ac:grpSpMk id="700" creationId="{ECF0F41A-A685-4FDF-8DC7-77F56B76255E}"/>
          </ac:grpSpMkLst>
        </pc:grpChg>
        <pc:grpChg chg="del">
          <ac:chgData name="Thomas" userId="575d030b64f4584e" providerId="LiveId" clId="{71734FF0-E7BD-4E37-AB70-FA70FFC7C74A}" dt="2022-03-24T16:17:51.102" v="5630" actId="478"/>
          <ac:grpSpMkLst>
            <pc:docMk/>
            <pc:sldMk cId="2767252441" sldId="819"/>
            <ac:grpSpMk id="708" creationId="{C540A85D-9C08-45AC-A9B3-C7572A0012E4}"/>
          </ac:grpSpMkLst>
        </pc:grpChg>
        <pc:grpChg chg="del">
          <ac:chgData name="Thomas" userId="575d030b64f4584e" providerId="LiveId" clId="{71734FF0-E7BD-4E37-AB70-FA70FFC7C74A}" dt="2022-03-24T16:17:51.102" v="5630" actId="478"/>
          <ac:grpSpMkLst>
            <pc:docMk/>
            <pc:sldMk cId="2767252441" sldId="819"/>
            <ac:grpSpMk id="721" creationId="{9BF35326-BC86-48E9-9EE2-7FF4559A79C7}"/>
          </ac:grpSpMkLst>
        </pc:grpChg>
        <pc:grpChg chg="del">
          <ac:chgData name="Thomas" userId="575d030b64f4584e" providerId="LiveId" clId="{71734FF0-E7BD-4E37-AB70-FA70FFC7C74A}" dt="2022-03-24T16:17:51.102" v="5630" actId="478"/>
          <ac:grpSpMkLst>
            <pc:docMk/>
            <pc:sldMk cId="2767252441" sldId="819"/>
            <ac:grpSpMk id="734" creationId="{AE64BA5D-E46D-41ED-B4A9-503126CFDE87}"/>
          </ac:grpSpMkLst>
        </pc:grpChg>
        <pc:grpChg chg="del">
          <ac:chgData name="Thomas" userId="575d030b64f4584e" providerId="LiveId" clId="{71734FF0-E7BD-4E37-AB70-FA70FFC7C74A}" dt="2022-03-24T16:17:51.102" v="5630" actId="478"/>
          <ac:grpSpMkLst>
            <pc:docMk/>
            <pc:sldMk cId="2767252441" sldId="819"/>
            <ac:grpSpMk id="737" creationId="{EE08BFF8-59F0-4566-AC3F-37D9912BA5DC}"/>
          </ac:grpSpMkLst>
        </pc:grpChg>
        <pc:grpChg chg="del">
          <ac:chgData name="Thomas" userId="575d030b64f4584e" providerId="LiveId" clId="{71734FF0-E7BD-4E37-AB70-FA70FFC7C74A}" dt="2022-03-24T16:17:51.102" v="5630" actId="478"/>
          <ac:grpSpMkLst>
            <pc:docMk/>
            <pc:sldMk cId="2767252441" sldId="819"/>
            <ac:grpSpMk id="746" creationId="{B3C90354-6BD5-4B5D-891A-4A10D3F3A2AE}"/>
          </ac:grpSpMkLst>
        </pc:grpChg>
        <pc:grpChg chg="del">
          <ac:chgData name="Thomas" userId="575d030b64f4584e" providerId="LiveId" clId="{71734FF0-E7BD-4E37-AB70-FA70FFC7C74A}" dt="2022-03-24T16:17:51.102" v="5630" actId="478"/>
          <ac:grpSpMkLst>
            <pc:docMk/>
            <pc:sldMk cId="2767252441" sldId="819"/>
            <ac:grpSpMk id="750" creationId="{8D49016E-7E67-47EE-B6C9-F034C1DDB8AB}"/>
          </ac:grpSpMkLst>
        </pc:grpChg>
        <pc:grpChg chg="del">
          <ac:chgData name="Thomas" userId="575d030b64f4584e" providerId="LiveId" clId="{71734FF0-E7BD-4E37-AB70-FA70FFC7C74A}" dt="2022-03-24T16:17:51.102" v="5630" actId="478"/>
          <ac:grpSpMkLst>
            <pc:docMk/>
            <pc:sldMk cId="2767252441" sldId="819"/>
            <ac:grpSpMk id="753" creationId="{D3D375BF-B17F-4F57-8563-8E48675F6F8D}"/>
          </ac:grpSpMkLst>
        </pc:grpChg>
        <pc:grpChg chg="del">
          <ac:chgData name="Thomas" userId="575d030b64f4584e" providerId="LiveId" clId="{71734FF0-E7BD-4E37-AB70-FA70FFC7C74A}" dt="2022-03-24T16:17:51.102" v="5630" actId="478"/>
          <ac:grpSpMkLst>
            <pc:docMk/>
            <pc:sldMk cId="2767252441" sldId="819"/>
            <ac:grpSpMk id="756" creationId="{C05D3AB7-75FE-489A-9269-8693243F7CD9}"/>
          </ac:grpSpMkLst>
        </pc:grpChg>
        <pc:grpChg chg="del">
          <ac:chgData name="Thomas" userId="575d030b64f4584e" providerId="LiveId" clId="{71734FF0-E7BD-4E37-AB70-FA70FFC7C74A}" dt="2022-03-24T16:17:51.102" v="5630" actId="478"/>
          <ac:grpSpMkLst>
            <pc:docMk/>
            <pc:sldMk cId="2767252441" sldId="819"/>
            <ac:grpSpMk id="759" creationId="{9D687E44-6BFE-4EFD-8C73-815B79F248F6}"/>
          </ac:grpSpMkLst>
        </pc:grpChg>
        <pc:grpChg chg="del">
          <ac:chgData name="Thomas" userId="575d030b64f4584e" providerId="LiveId" clId="{71734FF0-E7BD-4E37-AB70-FA70FFC7C74A}" dt="2022-03-24T16:17:51.102" v="5630" actId="478"/>
          <ac:grpSpMkLst>
            <pc:docMk/>
            <pc:sldMk cId="2767252441" sldId="819"/>
            <ac:grpSpMk id="763" creationId="{C0805414-2C52-4447-B23F-A8F02D1D6D9B}"/>
          </ac:grpSpMkLst>
        </pc:grpChg>
        <pc:grpChg chg="del">
          <ac:chgData name="Thomas" userId="575d030b64f4584e" providerId="LiveId" clId="{71734FF0-E7BD-4E37-AB70-FA70FFC7C74A}" dt="2022-03-24T16:17:51.102" v="5630" actId="478"/>
          <ac:grpSpMkLst>
            <pc:docMk/>
            <pc:sldMk cId="2767252441" sldId="819"/>
            <ac:grpSpMk id="768" creationId="{83437C97-905B-4BBD-94B3-F0FE62335242}"/>
          </ac:grpSpMkLst>
        </pc:grpChg>
        <pc:grpChg chg="del">
          <ac:chgData name="Thomas" userId="575d030b64f4584e" providerId="LiveId" clId="{71734FF0-E7BD-4E37-AB70-FA70FFC7C74A}" dt="2022-03-24T16:17:51.102" v="5630" actId="478"/>
          <ac:grpSpMkLst>
            <pc:docMk/>
            <pc:sldMk cId="2767252441" sldId="819"/>
            <ac:grpSpMk id="774" creationId="{A756C4D4-7B59-4EC9-91AE-134F7F04D33C}"/>
          </ac:grpSpMkLst>
        </pc:grpChg>
        <pc:grpChg chg="del">
          <ac:chgData name="Thomas" userId="575d030b64f4584e" providerId="LiveId" clId="{71734FF0-E7BD-4E37-AB70-FA70FFC7C74A}" dt="2022-03-24T16:17:51.102" v="5630" actId="478"/>
          <ac:grpSpMkLst>
            <pc:docMk/>
            <pc:sldMk cId="2767252441" sldId="819"/>
            <ac:grpSpMk id="779" creationId="{F071BED1-BD7F-41A9-B1AC-C242B1CBF811}"/>
          </ac:grpSpMkLst>
        </pc:grpChg>
        <pc:grpChg chg="del">
          <ac:chgData name="Thomas" userId="575d030b64f4584e" providerId="LiveId" clId="{71734FF0-E7BD-4E37-AB70-FA70FFC7C74A}" dt="2022-03-24T16:17:51.102" v="5630" actId="478"/>
          <ac:grpSpMkLst>
            <pc:docMk/>
            <pc:sldMk cId="2767252441" sldId="819"/>
            <ac:grpSpMk id="786" creationId="{4DC6C583-C7A4-41C6-8DCB-9A509B038D60}"/>
          </ac:grpSpMkLst>
        </pc:grpChg>
        <pc:grpChg chg="del">
          <ac:chgData name="Thomas" userId="575d030b64f4584e" providerId="LiveId" clId="{71734FF0-E7BD-4E37-AB70-FA70FFC7C74A}" dt="2022-03-24T16:17:51.102" v="5630" actId="478"/>
          <ac:grpSpMkLst>
            <pc:docMk/>
            <pc:sldMk cId="2767252441" sldId="819"/>
            <ac:grpSpMk id="789" creationId="{A9F6A65A-C520-4553-9AA3-D158EC508A3C}"/>
          </ac:grpSpMkLst>
        </pc:grpChg>
        <pc:grpChg chg="del">
          <ac:chgData name="Thomas" userId="575d030b64f4584e" providerId="LiveId" clId="{71734FF0-E7BD-4E37-AB70-FA70FFC7C74A}" dt="2022-03-24T16:17:51.102" v="5630" actId="478"/>
          <ac:grpSpMkLst>
            <pc:docMk/>
            <pc:sldMk cId="2767252441" sldId="819"/>
            <ac:grpSpMk id="793" creationId="{EF16E768-8A33-49E0-9F36-471C9751E7DD}"/>
          </ac:grpSpMkLst>
        </pc:grpChg>
        <pc:grpChg chg="del">
          <ac:chgData name="Thomas" userId="575d030b64f4584e" providerId="LiveId" clId="{71734FF0-E7BD-4E37-AB70-FA70FFC7C74A}" dt="2022-03-24T16:17:51.102" v="5630" actId="478"/>
          <ac:grpSpMkLst>
            <pc:docMk/>
            <pc:sldMk cId="2767252441" sldId="819"/>
            <ac:grpSpMk id="796" creationId="{8216C9F8-9329-4A2E-931D-133296ED33B0}"/>
          </ac:grpSpMkLst>
        </pc:grpChg>
        <pc:grpChg chg="del">
          <ac:chgData name="Thomas" userId="575d030b64f4584e" providerId="LiveId" clId="{71734FF0-E7BD-4E37-AB70-FA70FFC7C74A}" dt="2022-03-24T16:17:51.102" v="5630" actId="478"/>
          <ac:grpSpMkLst>
            <pc:docMk/>
            <pc:sldMk cId="2767252441" sldId="819"/>
            <ac:grpSpMk id="800" creationId="{0256C103-38A4-447A-8A2F-4DB47BE0F3DB}"/>
          </ac:grpSpMkLst>
        </pc:grpChg>
        <pc:grpChg chg="del">
          <ac:chgData name="Thomas" userId="575d030b64f4584e" providerId="LiveId" clId="{71734FF0-E7BD-4E37-AB70-FA70FFC7C74A}" dt="2022-03-24T16:17:51.102" v="5630" actId="478"/>
          <ac:grpSpMkLst>
            <pc:docMk/>
            <pc:sldMk cId="2767252441" sldId="819"/>
            <ac:grpSpMk id="804" creationId="{60423980-0E4F-4003-AC67-4C3A96A8FD5F}"/>
          </ac:grpSpMkLst>
        </pc:grpChg>
        <pc:grpChg chg="del">
          <ac:chgData name="Thomas" userId="575d030b64f4584e" providerId="LiveId" clId="{71734FF0-E7BD-4E37-AB70-FA70FFC7C74A}" dt="2022-03-24T16:17:51.102" v="5630" actId="478"/>
          <ac:grpSpMkLst>
            <pc:docMk/>
            <pc:sldMk cId="2767252441" sldId="819"/>
            <ac:grpSpMk id="812" creationId="{7BD04EC4-8684-4EC4-BF93-531047675A1E}"/>
          </ac:grpSpMkLst>
        </pc:grpChg>
        <pc:grpChg chg="del">
          <ac:chgData name="Thomas" userId="575d030b64f4584e" providerId="LiveId" clId="{71734FF0-E7BD-4E37-AB70-FA70FFC7C74A}" dt="2022-03-24T16:17:51.102" v="5630" actId="478"/>
          <ac:grpSpMkLst>
            <pc:docMk/>
            <pc:sldMk cId="2767252441" sldId="819"/>
            <ac:grpSpMk id="818" creationId="{51D8B19E-B0D9-4882-B2E8-E2BE56630D8F}"/>
          </ac:grpSpMkLst>
        </pc:grpChg>
        <pc:grpChg chg="del">
          <ac:chgData name="Thomas" userId="575d030b64f4584e" providerId="LiveId" clId="{71734FF0-E7BD-4E37-AB70-FA70FFC7C74A}" dt="2022-03-24T16:17:51.102" v="5630" actId="478"/>
          <ac:grpSpMkLst>
            <pc:docMk/>
            <pc:sldMk cId="2767252441" sldId="819"/>
            <ac:grpSpMk id="824" creationId="{ECFC0EDB-7861-4C3D-A806-3DB0A88014E6}"/>
          </ac:grpSpMkLst>
        </pc:grpChg>
        <pc:grpChg chg="del">
          <ac:chgData name="Thomas" userId="575d030b64f4584e" providerId="LiveId" clId="{71734FF0-E7BD-4E37-AB70-FA70FFC7C74A}" dt="2022-03-24T16:17:51.102" v="5630" actId="478"/>
          <ac:grpSpMkLst>
            <pc:docMk/>
            <pc:sldMk cId="2767252441" sldId="819"/>
            <ac:grpSpMk id="828" creationId="{BD98A8C3-F043-46F0-B66D-008DBF48A094}"/>
          </ac:grpSpMkLst>
        </pc:grpChg>
        <pc:grpChg chg="del">
          <ac:chgData name="Thomas" userId="575d030b64f4584e" providerId="LiveId" clId="{71734FF0-E7BD-4E37-AB70-FA70FFC7C74A}" dt="2022-03-24T16:17:51.102" v="5630" actId="478"/>
          <ac:grpSpMkLst>
            <pc:docMk/>
            <pc:sldMk cId="2767252441" sldId="819"/>
            <ac:grpSpMk id="835" creationId="{0F231708-0475-4BA5-AA2B-EFDB8FA5751D}"/>
          </ac:grpSpMkLst>
        </pc:grpChg>
        <pc:grpChg chg="del">
          <ac:chgData name="Thomas" userId="575d030b64f4584e" providerId="LiveId" clId="{71734FF0-E7BD-4E37-AB70-FA70FFC7C74A}" dt="2022-03-24T16:17:51.102" v="5630" actId="478"/>
          <ac:grpSpMkLst>
            <pc:docMk/>
            <pc:sldMk cId="2767252441" sldId="819"/>
            <ac:grpSpMk id="840" creationId="{C62ED5E5-48F1-48D0-9ECA-DD48696008A3}"/>
          </ac:grpSpMkLst>
        </pc:grpChg>
        <pc:grpChg chg="del">
          <ac:chgData name="Thomas" userId="575d030b64f4584e" providerId="LiveId" clId="{71734FF0-E7BD-4E37-AB70-FA70FFC7C74A}" dt="2022-03-24T16:17:51.102" v="5630" actId="478"/>
          <ac:grpSpMkLst>
            <pc:docMk/>
            <pc:sldMk cId="2767252441" sldId="819"/>
            <ac:grpSpMk id="898" creationId="{E166EC38-B98F-411B-A8D4-13FB5851E5C6}"/>
          </ac:grpSpMkLst>
        </pc:grpChg>
        <pc:grpChg chg="del">
          <ac:chgData name="Thomas" userId="575d030b64f4584e" providerId="LiveId" clId="{71734FF0-E7BD-4E37-AB70-FA70FFC7C74A}" dt="2022-03-24T16:17:51.102" v="5630" actId="478"/>
          <ac:grpSpMkLst>
            <pc:docMk/>
            <pc:sldMk cId="2767252441" sldId="819"/>
            <ac:grpSpMk id="902" creationId="{38D10BF2-F2B9-4CED-8EC2-B9B4CDA9B8EA}"/>
          </ac:grpSpMkLst>
        </pc:grpChg>
        <pc:grpChg chg="del">
          <ac:chgData name="Thomas" userId="575d030b64f4584e" providerId="LiveId" clId="{71734FF0-E7BD-4E37-AB70-FA70FFC7C74A}" dt="2022-03-24T16:17:51.102" v="5630" actId="478"/>
          <ac:grpSpMkLst>
            <pc:docMk/>
            <pc:sldMk cId="2767252441" sldId="819"/>
            <ac:grpSpMk id="907" creationId="{E81AA0B0-243D-4B85-AE31-DA890F9433DD}"/>
          </ac:grpSpMkLst>
        </pc:grpChg>
        <pc:grpChg chg="del">
          <ac:chgData name="Thomas" userId="575d030b64f4584e" providerId="LiveId" clId="{71734FF0-E7BD-4E37-AB70-FA70FFC7C74A}" dt="2022-03-24T16:17:51.102" v="5630" actId="478"/>
          <ac:grpSpMkLst>
            <pc:docMk/>
            <pc:sldMk cId="2767252441" sldId="819"/>
            <ac:grpSpMk id="911" creationId="{1BC0984A-C077-4785-A4BD-7DD470BD1AE2}"/>
          </ac:grpSpMkLst>
        </pc:grpChg>
        <pc:grpChg chg="del">
          <ac:chgData name="Thomas" userId="575d030b64f4584e" providerId="LiveId" clId="{71734FF0-E7BD-4E37-AB70-FA70FFC7C74A}" dt="2022-03-24T16:17:51.102" v="5630" actId="478"/>
          <ac:grpSpMkLst>
            <pc:docMk/>
            <pc:sldMk cId="2767252441" sldId="819"/>
            <ac:grpSpMk id="915" creationId="{D6144F36-A530-4206-91FB-D07735F6ADD2}"/>
          </ac:grpSpMkLst>
        </pc:grpChg>
      </pc:sldChg>
      <pc:sldChg chg="addSp delSp modSp add mod">
        <pc:chgData name="Thomas" userId="575d030b64f4584e" providerId="LiveId" clId="{71734FF0-E7BD-4E37-AB70-FA70FFC7C74A}" dt="2022-03-24T16:19:31.873" v="5672" actId="20577"/>
        <pc:sldMkLst>
          <pc:docMk/>
          <pc:sldMk cId="484825236" sldId="820"/>
        </pc:sldMkLst>
        <pc:spChg chg="mod">
          <ac:chgData name="Thomas" userId="575d030b64f4584e" providerId="LiveId" clId="{71734FF0-E7BD-4E37-AB70-FA70FFC7C74A}" dt="2022-03-24T16:18:47.450" v="5660"/>
          <ac:spMkLst>
            <pc:docMk/>
            <pc:sldMk cId="484825236" sldId="820"/>
            <ac:spMk id="231" creationId="{94F84F21-0110-4797-933F-E1858F366581}"/>
          </ac:spMkLst>
        </pc:spChg>
        <pc:spChg chg="mod">
          <ac:chgData name="Thomas" userId="575d030b64f4584e" providerId="LiveId" clId="{71734FF0-E7BD-4E37-AB70-FA70FFC7C74A}" dt="2022-03-24T16:18:47.450" v="5660"/>
          <ac:spMkLst>
            <pc:docMk/>
            <pc:sldMk cId="484825236" sldId="820"/>
            <ac:spMk id="232" creationId="{CFE2E2C3-EF56-4AD5-A837-AE5FD075E082}"/>
          </ac:spMkLst>
        </pc:spChg>
        <pc:spChg chg="mod">
          <ac:chgData name="Thomas" userId="575d030b64f4584e" providerId="LiveId" clId="{71734FF0-E7BD-4E37-AB70-FA70FFC7C74A}" dt="2022-03-24T16:18:47.450" v="5660"/>
          <ac:spMkLst>
            <pc:docMk/>
            <pc:sldMk cId="484825236" sldId="820"/>
            <ac:spMk id="233" creationId="{2B7F7BF1-0F51-415B-A3F1-0D6C29815B75}"/>
          </ac:spMkLst>
        </pc:spChg>
        <pc:spChg chg="mod">
          <ac:chgData name="Thomas" userId="575d030b64f4584e" providerId="LiveId" clId="{71734FF0-E7BD-4E37-AB70-FA70FFC7C74A}" dt="2022-03-24T16:18:47.450" v="5660"/>
          <ac:spMkLst>
            <pc:docMk/>
            <pc:sldMk cId="484825236" sldId="820"/>
            <ac:spMk id="234" creationId="{2B293551-0410-47D6-BC77-00CDE2B6BF08}"/>
          </ac:spMkLst>
        </pc:spChg>
        <pc:spChg chg="mod">
          <ac:chgData name="Thomas" userId="575d030b64f4584e" providerId="LiveId" clId="{71734FF0-E7BD-4E37-AB70-FA70FFC7C74A}" dt="2022-03-24T16:18:47.450" v="5660"/>
          <ac:spMkLst>
            <pc:docMk/>
            <pc:sldMk cId="484825236" sldId="820"/>
            <ac:spMk id="236" creationId="{225566E9-0AE5-4019-BD9C-9492945AD2C0}"/>
          </ac:spMkLst>
        </pc:spChg>
        <pc:spChg chg="mod">
          <ac:chgData name="Thomas" userId="575d030b64f4584e" providerId="LiveId" clId="{71734FF0-E7BD-4E37-AB70-FA70FFC7C74A}" dt="2022-03-24T16:18:47.450" v="5660"/>
          <ac:spMkLst>
            <pc:docMk/>
            <pc:sldMk cId="484825236" sldId="820"/>
            <ac:spMk id="237" creationId="{47A5A6E1-1247-450C-B8AB-84EA2A47AE84}"/>
          </ac:spMkLst>
        </pc:spChg>
        <pc:spChg chg="mod">
          <ac:chgData name="Thomas" userId="575d030b64f4584e" providerId="LiveId" clId="{71734FF0-E7BD-4E37-AB70-FA70FFC7C74A}" dt="2022-03-24T16:18:47.450" v="5660"/>
          <ac:spMkLst>
            <pc:docMk/>
            <pc:sldMk cId="484825236" sldId="820"/>
            <ac:spMk id="238" creationId="{EDB471A1-E193-48D0-B9B6-9E018F27BCBC}"/>
          </ac:spMkLst>
        </pc:spChg>
        <pc:spChg chg="mod">
          <ac:chgData name="Thomas" userId="575d030b64f4584e" providerId="LiveId" clId="{71734FF0-E7BD-4E37-AB70-FA70FFC7C74A}" dt="2022-03-24T16:18:47.450" v="5660"/>
          <ac:spMkLst>
            <pc:docMk/>
            <pc:sldMk cId="484825236" sldId="820"/>
            <ac:spMk id="240" creationId="{A5B2008A-E6F3-4DA5-B79C-90F6462CE421}"/>
          </ac:spMkLst>
        </pc:spChg>
        <pc:spChg chg="mod">
          <ac:chgData name="Thomas" userId="575d030b64f4584e" providerId="LiveId" clId="{71734FF0-E7BD-4E37-AB70-FA70FFC7C74A}" dt="2022-03-24T16:18:47.450" v="5660"/>
          <ac:spMkLst>
            <pc:docMk/>
            <pc:sldMk cId="484825236" sldId="820"/>
            <ac:spMk id="241" creationId="{3C0147B6-EC7F-487D-BD51-860A958BB79A}"/>
          </ac:spMkLst>
        </pc:spChg>
        <pc:spChg chg="mod">
          <ac:chgData name="Thomas" userId="575d030b64f4584e" providerId="LiveId" clId="{71734FF0-E7BD-4E37-AB70-FA70FFC7C74A}" dt="2022-03-24T16:18:47.450" v="5660"/>
          <ac:spMkLst>
            <pc:docMk/>
            <pc:sldMk cId="484825236" sldId="820"/>
            <ac:spMk id="242" creationId="{26C7C741-9A17-43A9-AC35-A68B34DFFC4F}"/>
          </ac:spMkLst>
        </pc:spChg>
        <pc:spChg chg="mod">
          <ac:chgData name="Thomas" userId="575d030b64f4584e" providerId="LiveId" clId="{71734FF0-E7BD-4E37-AB70-FA70FFC7C74A}" dt="2022-03-24T16:18:47.450" v="5660"/>
          <ac:spMkLst>
            <pc:docMk/>
            <pc:sldMk cId="484825236" sldId="820"/>
            <ac:spMk id="243" creationId="{A1E4BB46-C823-4C2C-A08B-18153B71E8CF}"/>
          </ac:spMkLst>
        </pc:spChg>
        <pc:spChg chg="mod">
          <ac:chgData name="Thomas" userId="575d030b64f4584e" providerId="LiveId" clId="{71734FF0-E7BD-4E37-AB70-FA70FFC7C74A}" dt="2022-03-24T16:18:47.450" v="5660"/>
          <ac:spMkLst>
            <pc:docMk/>
            <pc:sldMk cId="484825236" sldId="820"/>
            <ac:spMk id="245" creationId="{A8B011AD-4951-4580-81EF-5DB4E592E394}"/>
          </ac:spMkLst>
        </pc:spChg>
        <pc:spChg chg="mod">
          <ac:chgData name="Thomas" userId="575d030b64f4584e" providerId="LiveId" clId="{71734FF0-E7BD-4E37-AB70-FA70FFC7C74A}" dt="2022-03-24T16:18:47.450" v="5660"/>
          <ac:spMkLst>
            <pc:docMk/>
            <pc:sldMk cId="484825236" sldId="820"/>
            <ac:spMk id="246" creationId="{912F676F-68CA-4871-ABF1-9E985A88AFFB}"/>
          </ac:spMkLst>
        </pc:spChg>
        <pc:spChg chg="mod">
          <ac:chgData name="Thomas" userId="575d030b64f4584e" providerId="LiveId" clId="{71734FF0-E7BD-4E37-AB70-FA70FFC7C74A}" dt="2022-03-24T16:18:47.450" v="5660"/>
          <ac:spMkLst>
            <pc:docMk/>
            <pc:sldMk cId="484825236" sldId="820"/>
            <ac:spMk id="247" creationId="{BB9D4C4B-EC5A-46E3-97FC-74333047026E}"/>
          </ac:spMkLst>
        </pc:spChg>
        <pc:spChg chg="mod">
          <ac:chgData name="Thomas" userId="575d030b64f4584e" providerId="LiveId" clId="{71734FF0-E7BD-4E37-AB70-FA70FFC7C74A}" dt="2022-03-24T16:18:47.450" v="5660"/>
          <ac:spMkLst>
            <pc:docMk/>
            <pc:sldMk cId="484825236" sldId="820"/>
            <ac:spMk id="248" creationId="{C1177020-DD56-4797-B5FD-BB5A8F417E0B}"/>
          </ac:spMkLst>
        </pc:spChg>
        <pc:spChg chg="mod">
          <ac:chgData name="Thomas" userId="575d030b64f4584e" providerId="LiveId" clId="{71734FF0-E7BD-4E37-AB70-FA70FFC7C74A}" dt="2022-03-24T16:18:47.450" v="5660"/>
          <ac:spMkLst>
            <pc:docMk/>
            <pc:sldMk cId="484825236" sldId="820"/>
            <ac:spMk id="249" creationId="{AD8E51B2-2E68-46AD-AF7D-462AFCF53EDC}"/>
          </ac:spMkLst>
        </pc:spChg>
        <pc:spChg chg="mod">
          <ac:chgData name="Thomas" userId="575d030b64f4584e" providerId="LiveId" clId="{71734FF0-E7BD-4E37-AB70-FA70FFC7C74A}" dt="2022-03-24T16:18:47.450" v="5660"/>
          <ac:spMkLst>
            <pc:docMk/>
            <pc:sldMk cId="484825236" sldId="820"/>
            <ac:spMk id="250" creationId="{4DDA0A15-7DCE-446C-869C-7F39270671E2}"/>
          </ac:spMkLst>
        </pc:spChg>
        <pc:spChg chg="mod">
          <ac:chgData name="Thomas" userId="575d030b64f4584e" providerId="LiveId" clId="{71734FF0-E7BD-4E37-AB70-FA70FFC7C74A}" dt="2022-03-24T16:18:47.450" v="5660"/>
          <ac:spMkLst>
            <pc:docMk/>
            <pc:sldMk cId="484825236" sldId="820"/>
            <ac:spMk id="251" creationId="{78878500-C6DB-4E8E-8031-0C29226583D6}"/>
          </ac:spMkLst>
        </pc:spChg>
        <pc:spChg chg="mod">
          <ac:chgData name="Thomas" userId="575d030b64f4584e" providerId="LiveId" clId="{71734FF0-E7BD-4E37-AB70-FA70FFC7C74A}" dt="2022-03-24T16:18:47.450" v="5660"/>
          <ac:spMkLst>
            <pc:docMk/>
            <pc:sldMk cId="484825236" sldId="820"/>
            <ac:spMk id="252" creationId="{0CF4E523-95F7-44FF-984B-6305AC4FDDA8}"/>
          </ac:spMkLst>
        </pc:spChg>
        <pc:spChg chg="mod">
          <ac:chgData name="Thomas" userId="575d030b64f4584e" providerId="LiveId" clId="{71734FF0-E7BD-4E37-AB70-FA70FFC7C74A}" dt="2022-03-24T16:18:47.450" v="5660"/>
          <ac:spMkLst>
            <pc:docMk/>
            <pc:sldMk cId="484825236" sldId="820"/>
            <ac:spMk id="253" creationId="{2F3424CF-E5BA-43E6-990A-2C7500C46DC3}"/>
          </ac:spMkLst>
        </pc:spChg>
        <pc:spChg chg="mod">
          <ac:chgData name="Thomas" userId="575d030b64f4584e" providerId="LiveId" clId="{71734FF0-E7BD-4E37-AB70-FA70FFC7C74A}" dt="2022-03-24T16:18:47.450" v="5660"/>
          <ac:spMkLst>
            <pc:docMk/>
            <pc:sldMk cId="484825236" sldId="820"/>
            <ac:spMk id="254" creationId="{96F7AD44-6FD3-41F8-B190-3ED19176001A}"/>
          </ac:spMkLst>
        </pc:spChg>
        <pc:spChg chg="add mod">
          <ac:chgData name="Thomas" userId="575d030b64f4584e" providerId="LiveId" clId="{71734FF0-E7BD-4E37-AB70-FA70FFC7C74A}" dt="2022-03-24T16:18:47.450" v="5660"/>
          <ac:spMkLst>
            <pc:docMk/>
            <pc:sldMk cId="484825236" sldId="820"/>
            <ac:spMk id="255" creationId="{A6D07BD7-01F8-4117-A4A6-2CF093658FDD}"/>
          </ac:spMkLst>
        </pc:spChg>
        <pc:spChg chg="mod">
          <ac:chgData name="Thomas" userId="575d030b64f4584e" providerId="LiveId" clId="{71734FF0-E7BD-4E37-AB70-FA70FFC7C74A}" dt="2022-03-24T16:18:47.450" v="5660"/>
          <ac:spMkLst>
            <pc:docMk/>
            <pc:sldMk cId="484825236" sldId="820"/>
            <ac:spMk id="257" creationId="{2471A03C-609F-4902-9C2A-768A0027C6B9}"/>
          </ac:spMkLst>
        </pc:spChg>
        <pc:spChg chg="mod">
          <ac:chgData name="Thomas" userId="575d030b64f4584e" providerId="LiveId" clId="{71734FF0-E7BD-4E37-AB70-FA70FFC7C74A}" dt="2022-03-24T16:18:47.450" v="5660"/>
          <ac:spMkLst>
            <pc:docMk/>
            <pc:sldMk cId="484825236" sldId="820"/>
            <ac:spMk id="258" creationId="{096D71A8-2E82-45AE-BCF8-A6E2C7575FA2}"/>
          </ac:spMkLst>
        </pc:spChg>
        <pc:spChg chg="mod">
          <ac:chgData name="Thomas" userId="575d030b64f4584e" providerId="LiveId" clId="{71734FF0-E7BD-4E37-AB70-FA70FFC7C74A}" dt="2022-03-24T16:18:47.450" v="5660"/>
          <ac:spMkLst>
            <pc:docMk/>
            <pc:sldMk cId="484825236" sldId="820"/>
            <ac:spMk id="259" creationId="{382F0F3E-1FFA-4BA6-AFDD-759E9EF71086}"/>
          </ac:spMkLst>
        </pc:spChg>
        <pc:spChg chg="add mod">
          <ac:chgData name="Thomas" userId="575d030b64f4584e" providerId="LiveId" clId="{71734FF0-E7BD-4E37-AB70-FA70FFC7C74A}" dt="2022-03-24T16:18:47.450" v="5660"/>
          <ac:spMkLst>
            <pc:docMk/>
            <pc:sldMk cId="484825236" sldId="820"/>
            <ac:spMk id="260" creationId="{93E9966C-2710-436F-83CE-FB4FD1DCF06E}"/>
          </ac:spMkLst>
        </pc:spChg>
        <pc:spChg chg="mod">
          <ac:chgData name="Thomas" userId="575d030b64f4584e" providerId="LiveId" clId="{71734FF0-E7BD-4E37-AB70-FA70FFC7C74A}" dt="2022-03-24T16:18:47.450" v="5660"/>
          <ac:spMkLst>
            <pc:docMk/>
            <pc:sldMk cId="484825236" sldId="820"/>
            <ac:spMk id="262" creationId="{D0CDEBB2-857B-463F-940D-06004A03753B}"/>
          </ac:spMkLst>
        </pc:spChg>
        <pc:spChg chg="mod">
          <ac:chgData name="Thomas" userId="575d030b64f4584e" providerId="LiveId" clId="{71734FF0-E7BD-4E37-AB70-FA70FFC7C74A}" dt="2022-03-24T16:18:47.450" v="5660"/>
          <ac:spMkLst>
            <pc:docMk/>
            <pc:sldMk cId="484825236" sldId="820"/>
            <ac:spMk id="263" creationId="{CF32027A-6DE0-496B-B53C-C897D5A063AC}"/>
          </ac:spMkLst>
        </pc:spChg>
        <pc:spChg chg="mod">
          <ac:chgData name="Thomas" userId="575d030b64f4584e" providerId="LiveId" clId="{71734FF0-E7BD-4E37-AB70-FA70FFC7C74A}" dt="2022-03-24T16:18:47.450" v="5660"/>
          <ac:spMkLst>
            <pc:docMk/>
            <pc:sldMk cId="484825236" sldId="820"/>
            <ac:spMk id="264" creationId="{D096BCDA-1518-423E-B757-E0DF3F38013C}"/>
          </ac:spMkLst>
        </pc:spChg>
        <pc:spChg chg="mod">
          <ac:chgData name="Thomas" userId="575d030b64f4584e" providerId="LiveId" clId="{71734FF0-E7BD-4E37-AB70-FA70FFC7C74A}" dt="2022-03-24T16:18:47.450" v="5660"/>
          <ac:spMkLst>
            <pc:docMk/>
            <pc:sldMk cId="484825236" sldId="820"/>
            <ac:spMk id="266" creationId="{8929B9C8-B278-400E-AF34-1A2EBD38C3B1}"/>
          </ac:spMkLst>
        </pc:spChg>
        <pc:spChg chg="mod">
          <ac:chgData name="Thomas" userId="575d030b64f4584e" providerId="LiveId" clId="{71734FF0-E7BD-4E37-AB70-FA70FFC7C74A}" dt="2022-03-24T16:18:47.450" v="5660"/>
          <ac:spMkLst>
            <pc:docMk/>
            <pc:sldMk cId="484825236" sldId="820"/>
            <ac:spMk id="267" creationId="{11DCF370-0523-4C74-8948-E4E911E40EC3}"/>
          </ac:spMkLst>
        </pc:spChg>
        <pc:spChg chg="mod">
          <ac:chgData name="Thomas" userId="575d030b64f4584e" providerId="LiveId" clId="{71734FF0-E7BD-4E37-AB70-FA70FFC7C74A}" dt="2022-03-24T16:18:47.450" v="5660"/>
          <ac:spMkLst>
            <pc:docMk/>
            <pc:sldMk cId="484825236" sldId="820"/>
            <ac:spMk id="268" creationId="{54D420BF-F322-4866-A97F-95502133A93D}"/>
          </ac:spMkLst>
        </pc:spChg>
        <pc:spChg chg="mod">
          <ac:chgData name="Thomas" userId="575d030b64f4584e" providerId="LiveId" clId="{71734FF0-E7BD-4E37-AB70-FA70FFC7C74A}" dt="2022-03-24T16:18:47.450" v="5660"/>
          <ac:spMkLst>
            <pc:docMk/>
            <pc:sldMk cId="484825236" sldId="820"/>
            <ac:spMk id="269" creationId="{9F65440D-DC67-41EC-9FA9-4FA330642383}"/>
          </ac:spMkLst>
        </pc:spChg>
        <pc:spChg chg="mod">
          <ac:chgData name="Thomas" userId="575d030b64f4584e" providerId="LiveId" clId="{71734FF0-E7BD-4E37-AB70-FA70FFC7C74A}" dt="2022-03-24T16:18:47.450" v="5660"/>
          <ac:spMkLst>
            <pc:docMk/>
            <pc:sldMk cId="484825236" sldId="820"/>
            <ac:spMk id="270" creationId="{F3CE7B3D-27CF-400F-A4CB-382E7A4928FD}"/>
          </ac:spMkLst>
        </pc:spChg>
        <pc:spChg chg="mod">
          <ac:chgData name="Thomas" userId="575d030b64f4584e" providerId="LiveId" clId="{71734FF0-E7BD-4E37-AB70-FA70FFC7C74A}" dt="2022-03-24T16:18:47.450" v="5660"/>
          <ac:spMkLst>
            <pc:docMk/>
            <pc:sldMk cId="484825236" sldId="820"/>
            <ac:spMk id="271" creationId="{6772B085-C40A-41E7-A57A-61B52AA94EC6}"/>
          </ac:spMkLst>
        </pc:spChg>
        <pc:spChg chg="mod">
          <ac:chgData name="Thomas" userId="575d030b64f4584e" providerId="LiveId" clId="{71734FF0-E7BD-4E37-AB70-FA70FFC7C74A}" dt="2022-03-24T16:18:47.450" v="5660"/>
          <ac:spMkLst>
            <pc:docMk/>
            <pc:sldMk cId="484825236" sldId="820"/>
            <ac:spMk id="272" creationId="{2CFF205A-BE87-41BB-B885-57BAB77867FC}"/>
          </ac:spMkLst>
        </pc:spChg>
        <pc:spChg chg="mod">
          <ac:chgData name="Thomas" userId="575d030b64f4584e" providerId="LiveId" clId="{71734FF0-E7BD-4E37-AB70-FA70FFC7C74A}" dt="2022-03-24T16:18:47.450" v="5660"/>
          <ac:spMkLst>
            <pc:docMk/>
            <pc:sldMk cId="484825236" sldId="820"/>
            <ac:spMk id="273" creationId="{8720FE9E-3630-498C-9CAA-DC4BEF83E9FB}"/>
          </ac:spMkLst>
        </pc:spChg>
        <pc:spChg chg="mod">
          <ac:chgData name="Thomas" userId="575d030b64f4584e" providerId="LiveId" clId="{71734FF0-E7BD-4E37-AB70-FA70FFC7C74A}" dt="2022-03-24T16:18:47.450" v="5660"/>
          <ac:spMkLst>
            <pc:docMk/>
            <pc:sldMk cId="484825236" sldId="820"/>
            <ac:spMk id="274" creationId="{A62596A8-C0D6-44B2-AD0D-5EF2794FC403}"/>
          </ac:spMkLst>
        </pc:spChg>
        <pc:spChg chg="mod">
          <ac:chgData name="Thomas" userId="575d030b64f4584e" providerId="LiveId" clId="{71734FF0-E7BD-4E37-AB70-FA70FFC7C74A}" dt="2022-03-24T16:18:47.450" v="5660"/>
          <ac:spMkLst>
            <pc:docMk/>
            <pc:sldMk cId="484825236" sldId="820"/>
            <ac:spMk id="275" creationId="{E9EB7B83-CBC3-4762-AC9D-77138E01F99F}"/>
          </ac:spMkLst>
        </pc:spChg>
        <pc:spChg chg="mod">
          <ac:chgData name="Thomas" userId="575d030b64f4584e" providerId="LiveId" clId="{71734FF0-E7BD-4E37-AB70-FA70FFC7C74A}" dt="2022-03-24T16:18:47.450" v="5660"/>
          <ac:spMkLst>
            <pc:docMk/>
            <pc:sldMk cId="484825236" sldId="820"/>
            <ac:spMk id="276" creationId="{BDEDC576-F5C4-41F4-A472-64337F65CB06}"/>
          </ac:spMkLst>
        </pc:spChg>
        <pc:spChg chg="mod">
          <ac:chgData name="Thomas" userId="575d030b64f4584e" providerId="LiveId" clId="{71734FF0-E7BD-4E37-AB70-FA70FFC7C74A}" dt="2022-03-24T16:18:47.450" v="5660"/>
          <ac:spMkLst>
            <pc:docMk/>
            <pc:sldMk cId="484825236" sldId="820"/>
            <ac:spMk id="278" creationId="{5A8D9E4D-78A9-4EFB-A948-48D72A38285F}"/>
          </ac:spMkLst>
        </pc:spChg>
        <pc:spChg chg="mod">
          <ac:chgData name="Thomas" userId="575d030b64f4584e" providerId="LiveId" clId="{71734FF0-E7BD-4E37-AB70-FA70FFC7C74A}" dt="2022-03-24T16:18:47.450" v="5660"/>
          <ac:spMkLst>
            <pc:docMk/>
            <pc:sldMk cId="484825236" sldId="820"/>
            <ac:spMk id="279" creationId="{5B1BE0AD-0DDB-46FB-B853-FA2E43E0D02C}"/>
          </ac:spMkLst>
        </pc:spChg>
        <pc:spChg chg="mod">
          <ac:chgData name="Thomas" userId="575d030b64f4584e" providerId="LiveId" clId="{71734FF0-E7BD-4E37-AB70-FA70FFC7C74A}" dt="2022-03-24T16:18:47.450" v="5660"/>
          <ac:spMkLst>
            <pc:docMk/>
            <pc:sldMk cId="484825236" sldId="820"/>
            <ac:spMk id="280" creationId="{E18A331E-4943-4EEB-A9A5-CAD00AE5669D}"/>
          </ac:spMkLst>
        </pc:spChg>
        <pc:spChg chg="mod">
          <ac:chgData name="Thomas" userId="575d030b64f4584e" providerId="LiveId" clId="{71734FF0-E7BD-4E37-AB70-FA70FFC7C74A}" dt="2022-03-24T16:18:47.450" v="5660"/>
          <ac:spMkLst>
            <pc:docMk/>
            <pc:sldMk cId="484825236" sldId="820"/>
            <ac:spMk id="281" creationId="{C8DDC3B5-3EA0-463C-9C3B-0C06C759FC36}"/>
          </ac:spMkLst>
        </pc:spChg>
        <pc:spChg chg="mod">
          <ac:chgData name="Thomas" userId="575d030b64f4584e" providerId="LiveId" clId="{71734FF0-E7BD-4E37-AB70-FA70FFC7C74A}" dt="2022-03-24T16:18:47.450" v="5660"/>
          <ac:spMkLst>
            <pc:docMk/>
            <pc:sldMk cId="484825236" sldId="820"/>
            <ac:spMk id="282" creationId="{35339F4D-1188-4999-BA13-22DB608B365B}"/>
          </ac:spMkLst>
        </pc:spChg>
        <pc:spChg chg="mod">
          <ac:chgData name="Thomas" userId="575d030b64f4584e" providerId="LiveId" clId="{71734FF0-E7BD-4E37-AB70-FA70FFC7C74A}" dt="2022-03-24T16:18:47.450" v="5660"/>
          <ac:spMkLst>
            <pc:docMk/>
            <pc:sldMk cId="484825236" sldId="820"/>
            <ac:spMk id="284" creationId="{7E2BBB6C-134D-4B25-9ED6-5E3E7AF4B8CB}"/>
          </ac:spMkLst>
        </pc:spChg>
        <pc:spChg chg="mod">
          <ac:chgData name="Thomas" userId="575d030b64f4584e" providerId="LiveId" clId="{71734FF0-E7BD-4E37-AB70-FA70FFC7C74A}" dt="2022-03-24T16:18:47.450" v="5660"/>
          <ac:spMkLst>
            <pc:docMk/>
            <pc:sldMk cId="484825236" sldId="820"/>
            <ac:spMk id="285" creationId="{4AE752D5-0B71-41D4-B6CF-0DAC917EC433}"/>
          </ac:spMkLst>
        </pc:spChg>
        <pc:spChg chg="mod">
          <ac:chgData name="Thomas" userId="575d030b64f4584e" providerId="LiveId" clId="{71734FF0-E7BD-4E37-AB70-FA70FFC7C74A}" dt="2022-03-24T16:18:47.450" v="5660"/>
          <ac:spMkLst>
            <pc:docMk/>
            <pc:sldMk cId="484825236" sldId="820"/>
            <ac:spMk id="286" creationId="{E5CC25A2-1F8B-44EF-A8CC-6D06C16D07EF}"/>
          </ac:spMkLst>
        </pc:spChg>
        <pc:spChg chg="add mod">
          <ac:chgData name="Thomas" userId="575d030b64f4584e" providerId="LiveId" clId="{71734FF0-E7BD-4E37-AB70-FA70FFC7C74A}" dt="2022-03-24T16:18:47.450" v="5660"/>
          <ac:spMkLst>
            <pc:docMk/>
            <pc:sldMk cId="484825236" sldId="820"/>
            <ac:spMk id="287" creationId="{5144882F-757D-47FF-AE5B-624194481B68}"/>
          </ac:spMkLst>
        </pc:spChg>
        <pc:spChg chg="mod">
          <ac:chgData name="Thomas" userId="575d030b64f4584e" providerId="LiveId" clId="{71734FF0-E7BD-4E37-AB70-FA70FFC7C74A}" dt="2022-03-24T16:18:47.450" v="5660"/>
          <ac:spMkLst>
            <pc:docMk/>
            <pc:sldMk cId="484825236" sldId="820"/>
            <ac:spMk id="289" creationId="{50FB6CA7-AAED-471F-B7A6-363C87D943D8}"/>
          </ac:spMkLst>
        </pc:spChg>
        <pc:spChg chg="mod">
          <ac:chgData name="Thomas" userId="575d030b64f4584e" providerId="LiveId" clId="{71734FF0-E7BD-4E37-AB70-FA70FFC7C74A}" dt="2022-03-24T16:18:47.450" v="5660"/>
          <ac:spMkLst>
            <pc:docMk/>
            <pc:sldMk cId="484825236" sldId="820"/>
            <ac:spMk id="290" creationId="{1578EBD1-E4D8-4CD8-ABDE-23356B582551}"/>
          </ac:spMkLst>
        </pc:spChg>
        <pc:spChg chg="mod">
          <ac:chgData name="Thomas" userId="575d030b64f4584e" providerId="LiveId" clId="{71734FF0-E7BD-4E37-AB70-FA70FFC7C74A}" dt="2022-03-24T16:18:47.450" v="5660"/>
          <ac:spMkLst>
            <pc:docMk/>
            <pc:sldMk cId="484825236" sldId="820"/>
            <ac:spMk id="291" creationId="{4FD6B31D-093F-45A2-80F0-2C2F89AFFF8A}"/>
          </ac:spMkLst>
        </pc:spChg>
        <pc:spChg chg="mod">
          <ac:chgData name="Thomas" userId="575d030b64f4584e" providerId="LiveId" clId="{71734FF0-E7BD-4E37-AB70-FA70FFC7C74A}" dt="2022-03-24T16:18:47.450" v="5660"/>
          <ac:spMkLst>
            <pc:docMk/>
            <pc:sldMk cId="484825236" sldId="820"/>
            <ac:spMk id="293" creationId="{CEB7F97B-3910-4AF1-9B81-5CAAA7204AB0}"/>
          </ac:spMkLst>
        </pc:spChg>
        <pc:spChg chg="mod">
          <ac:chgData name="Thomas" userId="575d030b64f4584e" providerId="LiveId" clId="{71734FF0-E7BD-4E37-AB70-FA70FFC7C74A}" dt="2022-03-24T16:18:47.450" v="5660"/>
          <ac:spMkLst>
            <pc:docMk/>
            <pc:sldMk cId="484825236" sldId="820"/>
            <ac:spMk id="294" creationId="{F3A19390-4E8D-4D18-A042-BC8EDE901C61}"/>
          </ac:spMkLst>
        </pc:spChg>
        <pc:spChg chg="mod">
          <ac:chgData name="Thomas" userId="575d030b64f4584e" providerId="LiveId" clId="{71734FF0-E7BD-4E37-AB70-FA70FFC7C74A}" dt="2022-03-24T16:18:47.450" v="5660"/>
          <ac:spMkLst>
            <pc:docMk/>
            <pc:sldMk cId="484825236" sldId="820"/>
            <ac:spMk id="295" creationId="{594E7CF0-B687-4727-89EB-90221DE1DC46}"/>
          </ac:spMkLst>
        </pc:spChg>
        <pc:spChg chg="mod">
          <ac:chgData name="Thomas" userId="575d030b64f4584e" providerId="LiveId" clId="{71734FF0-E7BD-4E37-AB70-FA70FFC7C74A}" dt="2022-03-24T16:18:47.450" v="5660"/>
          <ac:spMkLst>
            <pc:docMk/>
            <pc:sldMk cId="484825236" sldId="820"/>
            <ac:spMk id="297" creationId="{F4482099-DAC2-470B-A686-53C5F084C1F8}"/>
          </ac:spMkLst>
        </pc:spChg>
        <pc:spChg chg="mod">
          <ac:chgData name="Thomas" userId="575d030b64f4584e" providerId="LiveId" clId="{71734FF0-E7BD-4E37-AB70-FA70FFC7C74A}" dt="2022-03-24T16:18:47.450" v="5660"/>
          <ac:spMkLst>
            <pc:docMk/>
            <pc:sldMk cId="484825236" sldId="820"/>
            <ac:spMk id="298" creationId="{F8C69952-4310-4659-8DF3-60214CDCC69F}"/>
          </ac:spMkLst>
        </pc:spChg>
        <pc:spChg chg="mod">
          <ac:chgData name="Thomas" userId="575d030b64f4584e" providerId="LiveId" clId="{71734FF0-E7BD-4E37-AB70-FA70FFC7C74A}" dt="2022-03-24T16:18:47.450" v="5660"/>
          <ac:spMkLst>
            <pc:docMk/>
            <pc:sldMk cId="484825236" sldId="820"/>
            <ac:spMk id="299" creationId="{25923D34-667C-4DED-BCF3-0BD41C6BCF91}"/>
          </ac:spMkLst>
        </pc:spChg>
        <pc:spChg chg="mod">
          <ac:chgData name="Thomas" userId="575d030b64f4584e" providerId="LiveId" clId="{71734FF0-E7BD-4E37-AB70-FA70FFC7C74A}" dt="2022-03-24T16:18:47.450" v="5660"/>
          <ac:spMkLst>
            <pc:docMk/>
            <pc:sldMk cId="484825236" sldId="820"/>
            <ac:spMk id="301" creationId="{B49BFEA1-42C6-4184-AB23-5C52A957BE3F}"/>
          </ac:spMkLst>
        </pc:spChg>
        <pc:spChg chg="mod">
          <ac:chgData name="Thomas" userId="575d030b64f4584e" providerId="LiveId" clId="{71734FF0-E7BD-4E37-AB70-FA70FFC7C74A}" dt="2022-03-24T16:18:47.450" v="5660"/>
          <ac:spMkLst>
            <pc:docMk/>
            <pc:sldMk cId="484825236" sldId="820"/>
            <ac:spMk id="302" creationId="{167743B4-16E3-4C48-8EDE-BBE62693E2F5}"/>
          </ac:spMkLst>
        </pc:spChg>
        <pc:spChg chg="mod">
          <ac:chgData name="Thomas" userId="575d030b64f4584e" providerId="LiveId" clId="{71734FF0-E7BD-4E37-AB70-FA70FFC7C74A}" dt="2022-03-24T16:18:47.450" v="5660"/>
          <ac:spMkLst>
            <pc:docMk/>
            <pc:sldMk cId="484825236" sldId="820"/>
            <ac:spMk id="303" creationId="{7852670D-8A12-4B6E-AF7D-C7189A984B9D}"/>
          </ac:spMkLst>
        </pc:spChg>
        <pc:spChg chg="mod">
          <ac:chgData name="Thomas" userId="575d030b64f4584e" providerId="LiveId" clId="{71734FF0-E7BD-4E37-AB70-FA70FFC7C74A}" dt="2022-03-24T16:18:47.450" v="5660"/>
          <ac:spMkLst>
            <pc:docMk/>
            <pc:sldMk cId="484825236" sldId="820"/>
            <ac:spMk id="305" creationId="{D8123B99-96FD-4780-838B-2F1CD12E37C9}"/>
          </ac:spMkLst>
        </pc:spChg>
        <pc:spChg chg="mod">
          <ac:chgData name="Thomas" userId="575d030b64f4584e" providerId="LiveId" clId="{71734FF0-E7BD-4E37-AB70-FA70FFC7C74A}" dt="2022-03-24T16:18:47.450" v="5660"/>
          <ac:spMkLst>
            <pc:docMk/>
            <pc:sldMk cId="484825236" sldId="820"/>
            <ac:spMk id="306" creationId="{1938D6F5-A5AE-483E-9C27-4123CF1798C5}"/>
          </ac:spMkLst>
        </pc:spChg>
        <pc:spChg chg="del">
          <ac:chgData name="Thomas" userId="575d030b64f4584e" providerId="LiveId" clId="{71734FF0-E7BD-4E37-AB70-FA70FFC7C74A}" dt="2022-03-24T16:18:46.872" v="5659" actId="478"/>
          <ac:spMkLst>
            <pc:docMk/>
            <pc:sldMk cId="484825236" sldId="820"/>
            <ac:spMk id="307" creationId="{CC454934-AB1B-4BED-98A1-D24FDF7F32F2}"/>
          </ac:spMkLst>
        </pc:spChg>
        <pc:spChg chg="del">
          <ac:chgData name="Thomas" userId="575d030b64f4584e" providerId="LiveId" clId="{71734FF0-E7BD-4E37-AB70-FA70FFC7C74A}" dt="2022-03-24T16:18:46.872" v="5659" actId="478"/>
          <ac:spMkLst>
            <pc:docMk/>
            <pc:sldMk cId="484825236" sldId="820"/>
            <ac:spMk id="308" creationId="{AA061C3C-08C3-4768-BEA9-284F90C474D3}"/>
          </ac:spMkLst>
        </pc:spChg>
        <pc:spChg chg="del">
          <ac:chgData name="Thomas" userId="575d030b64f4584e" providerId="LiveId" clId="{71734FF0-E7BD-4E37-AB70-FA70FFC7C74A}" dt="2022-03-24T16:18:46.872" v="5659" actId="478"/>
          <ac:spMkLst>
            <pc:docMk/>
            <pc:sldMk cId="484825236" sldId="820"/>
            <ac:spMk id="309" creationId="{7FD9DF6D-3E48-4BD3-9D5F-103BD4679879}"/>
          </ac:spMkLst>
        </pc:spChg>
        <pc:spChg chg="del">
          <ac:chgData name="Thomas" userId="575d030b64f4584e" providerId="LiveId" clId="{71734FF0-E7BD-4E37-AB70-FA70FFC7C74A}" dt="2022-03-24T16:18:46.872" v="5659" actId="478"/>
          <ac:spMkLst>
            <pc:docMk/>
            <pc:sldMk cId="484825236" sldId="820"/>
            <ac:spMk id="315" creationId="{413FBF1B-56FB-4500-9D99-602F7ACDA095}"/>
          </ac:spMkLst>
        </pc:spChg>
        <pc:spChg chg="del">
          <ac:chgData name="Thomas" userId="575d030b64f4584e" providerId="LiveId" clId="{71734FF0-E7BD-4E37-AB70-FA70FFC7C74A}" dt="2022-03-24T16:18:46.872" v="5659" actId="478"/>
          <ac:spMkLst>
            <pc:docMk/>
            <pc:sldMk cId="484825236" sldId="820"/>
            <ac:spMk id="316" creationId="{85A46930-BA2F-4804-99DD-EF5F62C07208}"/>
          </ac:spMkLst>
        </pc:spChg>
        <pc:spChg chg="del">
          <ac:chgData name="Thomas" userId="575d030b64f4584e" providerId="LiveId" clId="{71734FF0-E7BD-4E37-AB70-FA70FFC7C74A}" dt="2022-03-24T16:18:46.872" v="5659" actId="478"/>
          <ac:spMkLst>
            <pc:docMk/>
            <pc:sldMk cId="484825236" sldId="820"/>
            <ac:spMk id="317" creationId="{6A6F4664-4171-42EF-8870-DF8FA0112DEE}"/>
          </ac:spMkLst>
        </pc:spChg>
        <pc:spChg chg="del">
          <ac:chgData name="Thomas" userId="575d030b64f4584e" providerId="LiveId" clId="{71734FF0-E7BD-4E37-AB70-FA70FFC7C74A}" dt="2022-03-24T16:18:46.872" v="5659" actId="478"/>
          <ac:spMkLst>
            <pc:docMk/>
            <pc:sldMk cId="484825236" sldId="820"/>
            <ac:spMk id="318" creationId="{F1E7CAA8-05C9-4A0F-8706-6D959A7A31B1}"/>
          </ac:spMkLst>
        </pc:spChg>
        <pc:spChg chg="del">
          <ac:chgData name="Thomas" userId="575d030b64f4584e" providerId="LiveId" clId="{71734FF0-E7BD-4E37-AB70-FA70FFC7C74A}" dt="2022-03-24T16:18:46.872" v="5659" actId="478"/>
          <ac:spMkLst>
            <pc:docMk/>
            <pc:sldMk cId="484825236" sldId="820"/>
            <ac:spMk id="319" creationId="{545FB93A-0A08-44A1-8C48-DB990ECB5003}"/>
          </ac:spMkLst>
        </pc:spChg>
        <pc:spChg chg="del">
          <ac:chgData name="Thomas" userId="575d030b64f4584e" providerId="LiveId" clId="{71734FF0-E7BD-4E37-AB70-FA70FFC7C74A}" dt="2022-03-24T16:18:46.872" v="5659" actId="478"/>
          <ac:spMkLst>
            <pc:docMk/>
            <pc:sldMk cId="484825236" sldId="820"/>
            <ac:spMk id="320" creationId="{D9D92280-2319-40D3-AFD9-F5507A73B5D1}"/>
          </ac:spMkLst>
        </pc:spChg>
        <pc:spChg chg="del">
          <ac:chgData name="Thomas" userId="575d030b64f4584e" providerId="LiveId" clId="{71734FF0-E7BD-4E37-AB70-FA70FFC7C74A}" dt="2022-03-24T16:18:46.872" v="5659" actId="478"/>
          <ac:spMkLst>
            <pc:docMk/>
            <pc:sldMk cId="484825236" sldId="820"/>
            <ac:spMk id="321" creationId="{BB338BA2-759E-4461-9158-F5C438EC57DD}"/>
          </ac:spMkLst>
        </pc:spChg>
        <pc:spChg chg="del">
          <ac:chgData name="Thomas" userId="575d030b64f4584e" providerId="LiveId" clId="{71734FF0-E7BD-4E37-AB70-FA70FFC7C74A}" dt="2022-03-24T16:18:46.872" v="5659" actId="478"/>
          <ac:spMkLst>
            <pc:docMk/>
            <pc:sldMk cId="484825236" sldId="820"/>
            <ac:spMk id="322" creationId="{2BF476EC-91E8-46DE-B4D6-3BD15CABB650}"/>
          </ac:spMkLst>
        </pc:spChg>
        <pc:spChg chg="del">
          <ac:chgData name="Thomas" userId="575d030b64f4584e" providerId="LiveId" clId="{71734FF0-E7BD-4E37-AB70-FA70FFC7C74A}" dt="2022-03-24T16:18:46.872" v="5659" actId="478"/>
          <ac:spMkLst>
            <pc:docMk/>
            <pc:sldMk cId="484825236" sldId="820"/>
            <ac:spMk id="323" creationId="{2C66D084-E4C3-4E33-9390-8A43CD2D17E0}"/>
          </ac:spMkLst>
        </pc:spChg>
        <pc:spChg chg="del">
          <ac:chgData name="Thomas" userId="575d030b64f4584e" providerId="LiveId" clId="{71734FF0-E7BD-4E37-AB70-FA70FFC7C74A}" dt="2022-03-24T16:18:46.872" v="5659" actId="478"/>
          <ac:spMkLst>
            <pc:docMk/>
            <pc:sldMk cId="484825236" sldId="820"/>
            <ac:spMk id="324" creationId="{52243256-8023-4BBF-A286-272A621BE332}"/>
          </ac:spMkLst>
        </pc:spChg>
        <pc:spChg chg="del">
          <ac:chgData name="Thomas" userId="575d030b64f4584e" providerId="LiveId" clId="{71734FF0-E7BD-4E37-AB70-FA70FFC7C74A}" dt="2022-03-24T16:18:46.872" v="5659" actId="478"/>
          <ac:spMkLst>
            <pc:docMk/>
            <pc:sldMk cId="484825236" sldId="820"/>
            <ac:spMk id="328" creationId="{2B54ECF4-DC23-4AA3-ADE8-1BEAF38BF734}"/>
          </ac:spMkLst>
        </pc:spChg>
        <pc:spChg chg="del">
          <ac:chgData name="Thomas" userId="575d030b64f4584e" providerId="LiveId" clId="{71734FF0-E7BD-4E37-AB70-FA70FFC7C74A}" dt="2022-03-24T16:18:46.872" v="5659" actId="478"/>
          <ac:spMkLst>
            <pc:docMk/>
            <pc:sldMk cId="484825236" sldId="820"/>
            <ac:spMk id="329" creationId="{E3CD2851-31EB-4DA5-8361-31C74461AE25}"/>
          </ac:spMkLst>
        </pc:spChg>
        <pc:spChg chg="del">
          <ac:chgData name="Thomas" userId="575d030b64f4584e" providerId="LiveId" clId="{71734FF0-E7BD-4E37-AB70-FA70FFC7C74A}" dt="2022-03-24T16:18:46.872" v="5659" actId="478"/>
          <ac:spMkLst>
            <pc:docMk/>
            <pc:sldMk cId="484825236" sldId="820"/>
            <ac:spMk id="330" creationId="{98599F16-39D8-4833-8A5D-7A92D62423B1}"/>
          </ac:spMkLst>
        </pc:spChg>
        <pc:spChg chg="del">
          <ac:chgData name="Thomas" userId="575d030b64f4584e" providerId="LiveId" clId="{71734FF0-E7BD-4E37-AB70-FA70FFC7C74A}" dt="2022-03-24T16:18:46.872" v="5659" actId="478"/>
          <ac:spMkLst>
            <pc:docMk/>
            <pc:sldMk cId="484825236" sldId="820"/>
            <ac:spMk id="331" creationId="{6539791F-086C-4E5E-9706-4923C076BEF7}"/>
          </ac:spMkLst>
        </pc:spChg>
        <pc:spChg chg="del">
          <ac:chgData name="Thomas" userId="575d030b64f4584e" providerId="LiveId" clId="{71734FF0-E7BD-4E37-AB70-FA70FFC7C74A}" dt="2022-03-24T16:18:46.872" v="5659" actId="478"/>
          <ac:spMkLst>
            <pc:docMk/>
            <pc:sldMk cId="484825236" sldId="820"/>
            <ac:spMk id="337" creationId="{E38C843C-10B3-4E49-BD99-24EB5DE4DF36}"/>
          </ac:spMkLst>
        </pc:spChg>
        <pc:spChg chg="del">
          <ac:chgData name="Thomas" userId="575d030b64f4584e" providerId="LiveId" clId="{71734FF0-E7BD-4E37-AB70-FA70FFC7C74A}" dt="2022-03-24T16:18:46.872" v="5659" actId="478"/>
          <ac:spMkLst>
            <pc:docMk/>
            <pc:sldMk cId="484825236" sldId="820"/>
            <ac:spMk id="338" creationId="{BABA6AA8-D2A1-4977-B089-71D7A0099072}"/>
          </ac:spMkLst>
        </pc:spChg>
        <pc:spChg chg="del">
          <ac:chgData name="Thomas" userId="575d030b64f4584e" providerId="LiveId" clId="{71734FF0-E7BD-4E37-AB70-FA70FFC7C74A}" dt="2022-03-24T16:18:46.872" v="5659" actId="478"/>
          <ac:spMkLst>
            <pc:docMk/>
            <pc:sldMk cId="484825236" sldId="820"/>
            <ac:spMk id="339" creationId="{61E78DAA-5861-4BFE-8920-6EFDCAA777F9}"/>
          </ac:spMkLst>
        </pc:spChg>
        <pc:spChg chg="del">
          <ac:chgData name="Thomas" userId="575d030b64f4584e" providerId="LiveId" clId="{71734FF0-E7BD-4E37-AB70-FA70FFC7C74A}" dt="2022-03-24T16:18:46.872" v="5659" actId="478"/>
          <ac:spMkLst>
            <pc:docMk/>
            <pc:sldMk cId="484825236" sldId="820"/>
            <ac:spMk id="340" creationId="{E4C4232B-DEBD-43F5-B0CD-EC78E710AFCD}"/>
          </ac:spMkLst>
        </pc:spChg>
        <pc:spChg chg="del">
          <ac:chgData name="Thomas" userId="575d030b64f4584e" providerId="LiveId" clId="{71734FF0-E7BD-4E37-AB70-FA70FFC7C74A}" dt="2022-03-24T16:18:46.872" v="5659" actId="478"/>
          <ac:spMkLst>
            <pc:docMk/>
            <pc:sldMk cId="484825236" sldId="820"/>
            <ac:spMk id="344" creationId="{B539EAE8-0C94-450B-B820-CDA0012B793C}"/>
          </ac:spMkLst>
        </pc:spChg>
        <pc:spChg chg="del">
          <ac:chgData name="Thomas" userId="575d030b64f4584e" providerId="LiveId" clId="{71734FF0-E7BD-4E37-AB70-FA70FFC7C74A}" dt="2022-03-24T16:18:46.872" v="5659" actId="478"/>
          <ac:spMkLst>
            <pc:docMk/>
            <pc:sldMk cId="484825236" sldId="820"/>
            <ac:spMk id="345" creationId="{9AC60FEF-27E2-4800-B411-1B0DBD012220}"/>
          </ac:spMkLst>
        </pc:spChg>
        <pc:spChg chg="del">
          <ac:chgData name="Thomas" userId="575d030b64f4584e" providerId="LiveId" clId="{71734FF0-E7BD-4E37-AB70-FA70FFC7C74A}" dt="2022-03-24T16:18:46.872" v="5659" actId="478"/>
          <ac:spMkLst>
            <pc:docMk/>
            <pc:sldMk cId="484825236" sldId="820"/>
            <ac:spMk id="352" creationId="{9F07B1BC-E46D-4F1D-93F1-BC0FD5B6BD7F}"/>
          </ac:spMkLst>
        </pc:spChg>
        <pc:spChg chg="del">
          <ac:chgData name="Thomas" userId="575d030b64f4584e" providerId="LiveId" clId="{71734FF0-E7BD-4E37-AB70-FA70FFC7C74A}" dt="2022-03-24T16:18:46.872" v="5659" actId="478"/>
          <ac:spMkLst>
            <pc:docMk/>
            <pc:sldMk cId="484825236" sldId="820"/>
            <ac:spMk id="353" creationId="{7DAE7689-E18F-4CBF-844B-5DF092C9DB6F}"/>
          </ac:spMkLst>
        </pc:spChg>
        <pc:spChg chg="del">
          <ac:chgData name="Thomas" userId="575d030b64f4584e" providerId="LiveId" clId="{71734FF0-E7BD-4E37-AB70-FA70FFC7C74A}" dt="2022-03-24T16:18:46.872" v="5659" actId="478"/>
          <ac:spMkLst>
            <pc:docMk/>
            <pc:sldMk cId="484825236" sldId="820"/>
            <ac:spMk id="357" creationId="{BCAB1364-1177-4223-A530-FCACF8BDAEAA}"/>
          </ac:spMkLst>
        </pc:spChg>
        <pc:spChg chg="del">
          <ac:chgData name="Thomas" userId="575d030b64f4584e" providerId="LiveId" clId="{71734FF0-E7BD-4E37-AB70-FA70FFC7C74A}" dt="2022-03-24T16:18:46.872" v="5659" actId="478"/>
          <ac:spMkLst>
            <pc:docMk/>
            <pc:sldMk cId="484825236" sldId="820"/>
            <ac:spMk id="358" creationId="{C348E489-6AD7-4A33-971A-916B0B626186}"/>
          </ac:spMkLst>
        </pc:spChg>
        <pc:spChg chg="del">
          <ac:chgData name="Thomas" userId="575d030b64f4584e" providerId="LiveId" clId="{71734FF0-E7BD-4E37-AB70-FA70FFC7C74A}" dt="2022-03-24T16:18:46.872" v="5659" actId="478"/>
          <ac:spMkLst>
            <pc:docMk/>
            <pc:sldMk cId="484825236" sldId="820"/>
            <ac:spMk id="365" creationId="{FFBEFCB1-83A7-4475-9776-08C43C67092C}"/>
          </ac:spMkLst>
        </pc:spChg>
        <pc:spChg chg="del">
          <ac:chgData name="Thomas" userId="575d030b64f4584e" providerId="LiveId" clId="{71734FF0-E7BD-4E37-AB70-FA70FFC7C74A}" dt="2022-03-24T16:18:46.872" v="5659" actId="478"/>
          <ac:spMkLst>
            <pc:docMk/>
            <pc:sldMk cId="484825236" sldId="820"/>
            <ac:spMk id="366" creationId="{B95C003A-48F8-448E-9330-A92C7641C8D0}"/>
          </ac:spMkLst>
        </pc:spChg>
        <pc:spChg chg="del">
          <ac:chgData name="Thomas" userId="575d030b64f4584e" providerId="LiveId" clId="{71734FF0-E7BD-4E37-AB70-FA70FFC7C74A}" dt="2022-03-24T16:18:46.872" v="5659" actId="478"/>
          <ac:spMkLst>
            <pc:docMk/>
            <pc:sldMk cId="484825236" sldId="820"/>
            <ac:spMk id="367" creationId="{6BD2ABA1-B83B-4B7B-89BD-5D915C687755}"/>
          </ac:spMkLst>
        </pc:spChg>
        <pc:spChg chg="del">
          <ac:chgData name="Thomas" userId="575d030b64f4584e" providerId="LiveId" clId="{71734FF0-E7BD-4E37-AB70-FA70FFC7C74A}" dt="2022-03-24T16:18:55.281" v="5663" actId="478"/>
          <ac:spMkLst>
            <pc:docMk/>
            <pc:sldMk cId="484825236" sldId="820"/>
            <ac:spMk id="371" creationId="{73E8D738-BF98-4720-B017-F9E87CB1647B}"/>
          </ac:spMkLst>
        </pc:spChg>
        <pc:spChg chg="del">
          <ac:chgData name="Thomas" userId="575d030b64f4584e" providerId="LiveId" clId="{71734FF0-E7BD-4E37-AB70-FA70FFC7C74A}" dt="2022-03-24T16:18:46.872" v="5659" actId="478"/>
          <ac:spMkLst>
            <pc:docMk/>
            <pc:sldMk cId="484825236" sldId="820"/>
            <ac:spMk id="419" creationId="{7BD56A54-5487-4C4C-8958-C6A4464D4134}"/>
          </ac:spMkLst>
        </pc:spChg>
        <pc:spChg chg="del">
          <ac:chgData name="Thomas" userId="575d030b64f4584e" providerId="LiveId" clId="{71734FF0-E7BD-4E37-AB70-FA70FFC7C74A}" dt="2022-03-24T16:18:46.872" v="5659" actId="478"/>
          <ac:spMkLst>
            <pc:docMk/>
            <pc:sldMk cId="484825236" sldId="820"/>
            <ac:spMk id="420" creationId="{627F9032-E054-414C-A419-6AD6DE587C08}"/>
          </ac:spMkLst>
        </pc:spChg>
        <pc:spChg chg="del">
          <ac:chgData name="Thomas" userId="575d030b64f4584e" providerId="LiveId" clId="{71734FF0-E7BD-4E37-AB70-FA70FFC7C74A}" dt="2022-03-24T16:18:46.872" v="5659" actId="478"/>
          <ac:spMkLst>
            <pc:docMk/>
            <pc:sldMk cId="484825236" sldId="820"/>
            <ac:spMk id="427" creationId="{5B2426F0-9F7D-465E-ACD0-D02828B97630}"/>
          </ac:spMkLst>
        </pc:spChg>
        <pc:spChg chg="del">
          <ac:chgData name="Thomas" userId="575d030b64f4584e" providerId="LiveId" clId="{71734FF0-E7BD-4E37-AB70-FA70FFC7C74A}" dt="2022-03-24T16:18:46.872" v="5659" actId="478"/>
          <ac:spMkLst>
            <pc:docMk/>
            <pc:sldMk cId="484825236" sldId="820"/>
            <ac:spMk id="440" creationId="{7F5DB27E-0C34-49FE-A7DC-4B9EE3BFBCAE}"/>
          </ac:spMkLst>
        </pc:spChg>
        <pc:spChg chg="del">
          <ac:chgData name="Thomas" userId="575d030b64f4584e" providerId="LiveId" clId="{71734FF0-E7BD-4E37-AB70-FA70FFC7C74A}" dt="2022-03-24T16:18:46.872" v="5659" actId="478"/>
          <ac:spMkLst>
            <pc:docMk/>
            <pc:sldMk cId="484825236" sldId="820"/>
            <ac:spMk id="441" creationId="{02E5D468-7742-4F2D-A028-8EF48FDE4FC8}"/>
          </ac:spMkLst>
        </pc:spChg>
        <pc:spChg chg="del">
          <ac:chgData name="Thomas" userId="575d030b64f4584e" providerId="LiveId" clId="{71734FF0-E7BD-4E37-AB70-FA70FFC7C74A}" dt="2022-03-24T16:18:46.872" v="5659" actId="478"/>
          <ac:spMkLst>
            <pc:docMk/>
            <pc:sldMk cId="484825236" sldId="820"/>
            <ac:spMk id="442" creationId="{71A3B638-E12C-4719-AE3C-DCCC6CE1B83E}"/>
          </ac:spMkLst>
        </pc:spChg>
        <pc:spChg chg="del">
          <ac:chgData name="Thomas" userId="575d030b64f4584e" providerId="LiveId" clId="{71734FF0-E7BD-4E37-AB70-FA70FFC7C74A}" dt="2022-03-24T16:18:46.872" v="5659" actId="478"/>
          <ac:spMkLst>
            <pc:docMk/>
            <pc:sldMk cId="484825236" sldId="820"/>
            <ac:spMk id="451" creationId="{B99BE5C7-2178-4074-B6DE-C815C4301F9F}"/>
          </ac:spMkLst>
        </pc:spChg>
        <pc:spChg chg="del">
          <ac:chgData name="Thomas" userId="575d030b64f4584e" providerId="LiveId" clId="{71734FF0-E7BD-4E37-AB70-FA70FFC7C74A}" dt="2022-03-24T16:18:46.872" v="5659" actId="478"/>
          <ac:spMkLst>
            <pc:docMk/>
            <pc:sldMk cId="484825236" sldId="820"/>
            <ac:spMk id="452" creationId="{115D8366-DE50-4CB1-8619-A7EBD8CD26C4}"/>
          </ac:spMkLst>
        </pc:spChg>
        <pc:spChg chg="del">
          <ac:chgData name="Thomas" userId="575d030b64f4584e" providerId="LiveId" clId="{71734FF0-E7BD-4E37-AB70-FA70FFC7C74A}" dt="2022-03-24T16:18:46.872" v="5659" actId="478"/>
          <ac:spMkLst>
            <pc:docMk/>
            <pc:sldMk cId="484825236" sldId="820"/>
            <ac:spMk id="453" creationId="{F5A190E4-F7A8-4994-8878-4ECF9A53B835}"/>
          </ac:spMkLst>
        </pc:spChg>
        <pc:spChg chg="del">
          <ac:chgData name="Thomas" userId="575d030b64f4584e" providerId="LiveId" clId="{71734FF0-E7BD-4E37-AB70-FA70FFC7C74A}" dt="2022-03-24T16:18:46.872" v="5659" actId="478"/>
          <ac:spMkLst>
            <pc:docMk/>
            <pc:sldMk cId="484825236" sldId="820"/>
            <ac:spMk id="454" creationId="{BEF9CD9D-CEB5-4BA3-9A76-5FA694EB5FE0}"/>
          </ac:spMkLst>
        </pc:spChg>
        <pc:spChg chg="del">
          <ac:chgData name="Thomas" userId="575d030b64f4584e" providerId="LiveId" clId="{71734FF0-E7BD-4E37-AB70-FA70FFC7C74A}" dt="2022-03-24T16:18:46.872" v="5659" actId="478"/>
          <ac:spMkLst>
            <pc:docMk/>
            <pc:sldMk cId="484825236" sldId="820"/>
            <ac:spMk id="488" creationId="{FE7A5226-8C5A-4E38-837D-91DF778E6964}"/>
          </ac:spMkLst>
        </pc:spChg>
        <pc:spChg chg="mod">
          <ac:chgData name="Thomas" userId="575d030b64f4584e" providerId="LiveId" clId="{71734FF0-E7BD-4E37-AB70-FA70FFC7C74A}" dt="2022-03-24T16:19:21.100" v="5667" actId="14100"/>
          <ac:spMkLst>
            <pc:docMk/>
            <pc:sldMk cId="484825236" sldId="820"/>
            <ac:spMk id="533" creationId="{3EB0DC2F-A578-43A2-9F9F-D476138F7BDA}"/>
          </ac:spMkLst>
        </pc:spChg>
        <pc:spChg chg="mod">
          <ac:chgData name="Thomas" userId="575d030b64f4584e" providerId="LiveId" clId="{71734FF0-E7BD-4E37-AB70-FA70FFC7C74A}" dt="2022-03-24T16:19:31.873" v="5672" actId="20577"/>
          <ac:spMkLst>
            <pc:docMk/>
            <pc:sldMk cId="484825236" sldId="820"/>
            <ac:spMk id="534" creationId="{488E90ED-D4C7-45A6-9F6E-FECD5346D78D}"/>
          </ac:spMkLst>
        </pc:spChg>
        <pc:spChg chg="mod">
          <ac:chgData name="Thomas" userId="575d030b64f4584e" providerId="LiveId" clId="{71734FF0-E7BD-4E37-AB70-FA70FFC7C74A}" dt="2022-03-24T16:18:47.450" v="5660"/>
          <ac:spMkLst>
            <pc:docMk/>
            <pc:sldMk cId="484825236" sldId="820"/>
            <ac:spMk id="536" creationId="{CF96B428-4B6B-4C2C-BED2-810FA88C0218}"/>
          </ac:spMkLst>
        </pc:spChg>
        <pc:spChg chg="mod">
          <ac:chgData name="Thomas" userId="575d030b64f4584e" providerId="LiveId" clId="{71734FF0-E7BD-4E37-AB70-FA70FFC7C74A}" dt="2022-03-24T16:18:47.450" v="5660"/>
          <ac:spMkLst>
            <pc:docMk/>
            <pc:sldMk cId="484825236" sldId="820"/>
            <ac:spMk id="537" creationId="{9603E719-E402-4B76-8047-A45D978BDF0F}"/>
          </ac:spMkLst>
        </pc:spChg>
        <pc:spChg chg="mod">
          <ac:chgData name="Thomas" userId="575d030b64f4584e" providerId="LiveId" clId="{71734FF0-E7BD-4E37-AB70-FA70FFC7C74A}" dt="2022-03-24T16:18:47.450" v="5660"/>
          <ac:spMkLst>
            <pc:docMk/>
            <pc:sldMk cId="484825236" sldId="820"/>
            <ac:spMk id="539" creationId="{2F0968F3-B9D1-4585-9E76-743C6F30F122}"/>
          </ac:spMkLst>
        </pc:spChg>
        <pc:spChg chg="mod">
          <ac:chgData name="Thomas" userId="575d030b64f4584e" providerId="LiveId" clId="{71734FF0-E7BD-4E37-AB70-FA70FFC7C74A}" dt="2022-03-24T16:18:47.450" v="5660"/>
          <ac:spMkLst>
            <pc:docMk/>
            <pc:sldMk cId="484825236" sldId="820"/>
            <ac:spMk id="540" creationId="{6BFA3760-FF21-457F-8559-3ACF884858F5}"/>
          </ac:spMkLst>
        </pc:spChg>
        <pc:spChg chg="mod">
          <ac:chgData name="Thomas" userId="575d030b64f4584e" providerId="LiveId" clId="{71734FF0-E7BD-4E37-AB70-FA70FFC7C74A}" dt="2022-03-24T16:18:47.450" v="5660"/>
          <ac:spMkLst>
            <pc:docMk/>
            <pc:sldMk cId="484825236" sldId="820"/>
            <ac:spMk id="541" creationId="{EF4DCFC9-1F2B-46E7-BC4C-E3EB3C3C43F4}"/>
          </ac:spMkLst>
        </pc:spChg>
        <pc:spChg chg="mod">
          <ac:chgData name="Thomas" userId="575d030b64f4584e" providerId="LiveId" clId="{71734FF0-E7BD-4E37-AB70-FA70FFC7C74A}" dt="2022-03-24T16:18:47.450" v="5660"/>
          <ac:spMkLst>
            <pc:docMk/>
            <pc:sldMk cId="484825236" sldId="820"/>
            <ac:spMk id="542" creationId="{23A7D652-301B-4748-8191-FBBAE7319FA8}"/>
          </ac:spMkLst>
        </pc:spChg>
        <pc:spChg chg="mod">
          <ac:chgData name="Thomas" userId="575d030b64f4584e" providerId="LiveId" clId="{71734FF0-E7BD-4E37-AB70-FA70FFC7C74A}" dt="2022-03-24T16:18:47.450" v="5660"/>
          <ac:spMkLst>
            <pc:docMk/>
            <pc:sldMk cId="484825236" sldId="820"/>
            <ac:spMk id="544" creationId="{D33F0051-F7C1-443F-B676-9774E12D7348}"/>
          </ac:spMkLst>
        </pc:spChg>
        <pc:spChg chg="mod">
          <ac:chgData name="Thomas" userId="575d030b64f4584e" providerId="LiveId" clId="{71734FF0-E7BD-4E37-AB70-FA70FFC7C74A}" dt="2022-03-24T16:18:47.450" v="5660"/>
          <ac:spMkLst>
            <pc:docMk/>
            <pc:sldMk cId="484825236" sldId="820"/>
            <ac:spMk id="545" creationId="{F00F2FAB-05B7-49F4-8908-1D6D66AEAE7F}"/>
          </ac:spMkLst>
        </pc:spChg>
        <pc:spChg chg="add mod">
          <ac:chgData name="Thomas" userId="575d030b64f4584e" providerId="LiveId" clId="{71734FF0-E7BD-4E37-AB70-FA70FFC7C74A}" dt="2022-03-24T16:18:47.450" v="5660"/>
          <ac:spMkLst>
            <pc:docMk/>
            <pc:sldMk cId="484825236" sldId="820"/>
            <ac:spMk id="546" creationId="{DAD13F77-78B1-4C44-BD1F-0DA2D7CECBFA}"/>
          </ac:spMkLst>
        </pc:spChg>
        <pc:spChg chg="add mod">
          <ac:chgData name="Thomas" userId="575d030b64f4584e" providerId="LiveId" clId="{71734FF0-E7BD-4E37-AB70-FA70FFC7C74A}" dt="2022-03-24T16:18:47.450" v="5660"/>
          <ac:spMkLst>
            <pc:docMk/>
            <pc:sldMk cId="484825236" sldId="820"/>
            <ac:spMk id="547" creationId="{3DE2F11F-1F93-457C-9F53-E264F5316C07}"/>
          </ac:spMkLst>
        </pc:spChg>
        <pc:spChg chg="add mod">
          <ac:chgData name="Thomas" userId="575d030b64f4584e" providerId="LiveId" clId="{71734FF0-E7BD-4E37-AB70-FA70FFC7C74A}" dt="2022-03-24T16:18:47.450" v="5660"/>
          <ac:spMkLst>
            <pc:docMk/>
            <pc:sldMk cId="484825236" sldId="820"/>
            <ac:spMk id="548" creationId="{B5904496-E65F-4F7C-B39F-758710388C51}"/>
          </ac:spMkLst>
        </pc:spChg>
        <pc:spChg chg="add mod">
          <ac:chgData name="Thomas" userId="575d030b64f4584e" providerId="LiveId" clId="{71734FF0-E7BD-4E37-AB70-FA70FFC7C74A}" dt="2022-03-24T16:18:47.450" v="5660"/>
          <ac:spMkLst>
            <pc:docMk/>
            <pc:sldMk cId="484825236" sldId="820"/>
            <ac:spMk id="549" creationId="{02C7866F-E1BF-40AA-B339-22F78FC0D599}"/>
          </ac:spMkLst>
        </pc:spChg>
        <pc:spChg chg="mod">
          <ac:chgData name="Thomas" userId="575d030b64f4584e" providerId="LiveId" clId="{71734FF0-E7BD-4E37-AB70-FA70FFC7C74A}" dt="2022-03-24T16:18:47.450" v="5660"/>
          <ac:spMkLst>
            <pc:docMk/>
            <pc:sldMk cId="484825236" sldId="820"/>
            <ac:spMk id="551" creationId="{D9AC73FE-A8C1-415B-9925-DFA7888E7239}"/>
          </ac:spMkLst>
        </pc:spChg>
        <pc:spChg chg="mod">
          <ac:chgData name="Thomas" userId="575d030b64f4584e" providerId="LiveId" clId="{71734FF0-E7BD-4E37-AB70-FA70FFC7C74A}" dt="2022-03-24T16:18:47.450" v="5660"/>
          <ac:spMkLst>
            <pc:docMk/>
            <pc:sldMk cId="484825236" sldId="820"/>
            <ac:spMk id="552" creationId="{E975DE99-C034-4415-8D43-65961E3E8600}"/>
          </ac:spMkLst>
        </pc:spChg>
        <pc:spChg chg="mod">
          <ac:chgData name="Thomas" userId="575d030b64f4584e" providerId="LiveId" clId="{71734FF0-E7BD-4E37-AB70-FA70FFC7C74A}" dt="2022-03-24T16:18:47.450" v="5660"/>
          <ac:spMkLst>
            <pc:docMk/>
            <pc:sldMk cId="484825236" sldId="820"/>
            <ac:spMk id="553" creationId="{BD59C29F-4F22-4D18-9FA0-456C14C9585D}"/>
          </ac:spMkLst>
        </pc:spChg>
        <pc:spChg chg="mod">
          <ac:chgData name="Thomas" userId="575d030b64f4584e" providerId="LiveId" clId="{71734FF0-E7BD-4E37-AB70-FA70FFC7C74A}" dt="2022-03-24T16:18:47.450" v="5660"/>
          <ac:spMkLst>
            <pc:docMk/>
            <pc:sldMk cId="484825236" sldId="820"/>
            <ac:spMk id="555" creationId="{C04BB029-E463-42B7-B0E5-155F393A0BB9}"/>
          </ac:spMkLst>
        </pc:spChg>
        <pc:spChg chg="mod">
          <ac:chgData name="Thomas" userId="575d030b64f4584e" providerId="LiveId" clId="{71734FF0-E7BD-4E37-AB70-FA70FFC7C74A}" dt="2022-03-24T16:18:47.450" v="5660"/>
          <ac:spMkLst>
            <pc:docMk/>
            <pc:sldMk cId="484825236" sldId="820"/>
            <ac:spMk id="556" creationId="{618690CD-5EE8-42D8-87A4-CE0CE9719DF5}"/>
          </ac:spMkLst>
        </pc:spChg>
        <pc:spChg chg="mod">
          <ac:chgData name="Thomas" userId="575d030b64f4584e" providerId="LiveId" clId="{71734FF0-E7BD-4E37-AB70-FA70FFC7C74A}" dt="2022-03-24T16:18:47.450" v="5660"/>
          <ac:spMkLst>
            <pc:docMk/>
            <pc:sldMk cId="484825236" sldId="820"/>
            <ac:spMk id="557" creationId="{1BA12D4C-5D02-4154-A2B9-8C5F64752547}"/>
          </ac:spMkLst>
        </pc:spChg>
        <pc:spChg chg="mod">
          <ac:chgData name="Thomas" userId="575d030b64f4584e" providerId="LiveId" clId="{71734FF0-E7BD-4E37-AB70-FA70FFC7C74A}" dt="2022-03-24T16:18:47.450" v="5660"/>
          <ac:spMkLst>
            <pc:docMk/>
            <pc:sldMk cId="484825236" sldId="820"/>
            <ac:spMk id="559" creationId="{EF985E0A-7DB2-4159-90F3-77E7E1CE65BD}"/>
          </ac:spMkLst>
        </pc:spChg>
        <pc:spChg chg="mod">
          <ac:chgData name="Thomas" userId="575d030b64f4584e" providerId="LiveId" clId="{71734FF0-E7BD-4E37-AB70-FA70FFC7C74A}" dt="2022-03-24T16:18:47.450" v="5660"/>
          <ac:spMkLst>
            <pc:docMk/>
            <pc:sldMk cId="484825236" sldId="820"/>
            <ac:spMk id="560" creationId="{FCDC2A46-ABBF-43D7-9059-BFB219F8A0D9}"/>
          </ac:spMkLst>
        </pc:spChg>
        <pc:spChg chg="mod">
          <ac:chgData name="Thomas" userId="575d030b64f4584e" providerId="LiveId" clId="{71734FF0-E7BD-4E37-AB70-FA70FFC7C74A}" dt="2022-03-24T16:18:47.450" v="5660"/>
          <ac:spMkLst>
            <pc:docMk/>
            <pc:sldMk cId="484825236" sldId="820"/>
            <ac:spMk id="561" creationId="{D863A255-443B-4524-B263-8710C3931CD3}"/>
          </ac:spMkLst>
        </pc:spChg>
        <pc:spChg chg="mod">
          <ac:chgData name="Thomas" userId="575d030b64f4584e" providerId="LiveId" clId="{71734FF0-E7BD-4E37-AB70-FA70FFC7C74A}" dt="2022-03-24T16:18:47.450" v="5660"/>
          <ac:spMkLst>
            <pc:docMk/>
            <pc:sldMk cId="484825236" sldId="820"/>
            <ac:spMk id="563" creationId="{72D33168-F8DE-4328-BB02-622FCB143F2B}"/>
          </ac:spMkLst>
        </pc:spChg>
        <pc:spChg chg="mod">
          <ac:chgData name="Thomas" userId="575d030b64f4584e" providerId="LiveId" clId="{71734FF0-E7BD-4E37-AB70-FA70FFC7C74A}" dt="2022-03-24T16:18:47.450" v="5660"/>
          <ac:spMkLst>
            <pc:docMk/>
            <pc:sldMk cId="484825236" sldId="820"/>
            <ac:spMk id="564" creationId="{0D1BB666-EF45-4AB8-9A7A-4FAF69241846}"/>
          </ac:spMkLst>
        </pc:spChg>
        <pc:spChg chg="mod">
          <ac:chgData name="Thomas" userId="575d030b64f4584e" providerId="LiveId" clId="{71734FF0-E7BD-4E37-AB70-FA70FFC7C74A}" dt="2022-03-24T16:18:47.450" v="5660"/>
          <ac:spMkLst>
            <pc:docMk/>
            <pc:sldMk cId="484825236" sldId="820"/>
            <ac:spMk id="565" creationId="{734CFC46-03D6-4BA0-B6F4-FF8F10B288E7}"/>
          </ac:spMkLst>
        </pc:spChg>
        <pc:spChg chg="mod">
          <ac:chgData name="Thomas" userId="575d030b64f4584e" providerId="LiveId" clId="{71734FF0-E7BD-4E37-AB70-FA70FFC7C74A}" dt="2022-03-24T16:18:47.450" v="5660"/>
          <ac:spMkLst>
            <pc:docMk/>
            <pc:sldMk cId="484825236" sldId="820"/>
            <ac:spMk id="567" creationId="{7BB8EFD7-8B4C-40F5-8D86-E47845EA8BBD}"/>
          </ac:spMkLst>
        </pc:spChg>
        <pc:spChg chg="mod">
          <ac:chgData name="Thomas" userId="575d030b64f4584e" providerId="LiveId" clId="{71734FF0-E7BD-4E37-AB70-FA70FFC7C74A}" dt="2022-03-24T16:18:47.450" v="5660"/>
          <ac:spMkLst>
            <pc:docMk/>
            <pc:sldMk cId="484825236" sldId="820"/>
            <ac:spMk id="568" creationId="{A9603F9C-F16C-4335-B4DD-03672681C639}"/>
          </ac:spMkLst>
        </pc:spChg>
        <pc:spChg chg="mod">
          <ac:chgData name="Thomas" userId="575d030b64f4584e" providerId="LiveId" clId="{71734FF0-E7BD-4E37-AB70-FA70FFC7C74A}" dt="2022-03-24T16:18:47.450" v="5660"/>
          <ac:spMkLst>
            <pc:docMk/>
            <pc:sldMk cId="484825236" sldId="820"/>
            <ac:spMk id="569" creationId="{CB5A82FB-9235-4C77-9D7D-3522A5298AA4}"/>
          </ac:spMkLst>
        </pc:spChg>
        <pc:spChg chg="mod">
          <ac:chgData name="Thomas" userId="575d030b64f4584e" providerId="LiveId" clId="{71734FF0-E7BD-4E37-AB70-FA70FFC7C74A}" dt="2022-03-24T16:18:47.450" v="5660"/>
          <ac:spMkLst>
            <pc:docMk/>
            <pc:sldMk cId="484825236" sldId="820"/>
            <ac:spMk id="571" creationId="{FB3E9053-B3D5-4026-B0E5-0E0BDE4616D8}"/>
          </ac:spMkLst>
        </pc:spChg>
        <pc:spChg chg="mod">
          <ac:chgData name="Thomas" userId="575d030b64f4584e" providerId="LiveId" clId="{71734FF0-E7BD-4E37-AB70-FA70FFC7C74A}" dt="2022-03-24T16:18:47.450" v="5660"/>
          <ac:spMkLst>
            <pc:docMk/>
            <pc:sldMk cId="484825236" sldId="820"/>
            <ac:spMk id="572" creationId="{8E0C564B-E8E3-43A5-90B2-17ED6FCE5B85}"/>
          </ac:spMkLst>
        </pc:spChg>
        <pc:spChg chg="mod">
          <ac:chgData name="Thomas" userId="575d030b64f4584e" providerId="LiveId" clId="{71734FF0-E7BD-4E37-AB70-FA70FFC7C74A}" dt="2022-03-24T16:18:47.450" v="5660"/>
          <ac:spMkLst>
            <pc:docMk/>
            <pc:sldMk cId="484825236" sldId="820"/>
            <ac:spMk id="573" creationId="{F1228F4F-B8FF-49FE-9675-193BDA3C61DA}"/>
          </ac:spMkLst>
        </pc:spChg>
        <pc:spChg chg="mod">
          <ac:chgData name="Thomas" userId="575d030b64f4584e" providerId="LiveId" clId="{71734FF0-E7BD-4E37-AB70-FA70FFC7C74A}" dt="2022-03-24T16:18:47.450" v="5660"/>
          <ac:spMkLst>
            <pc:docMk/>
            <pc:sldMk cId="484825236" sldId="820"/>
            <ac:spMk id="575" creationId="{79C4F682-C881-48C1-84C6-A1669320B25C}"/>
          </ac:spMkLst>
        </pc:spChg>
        <pc:spChg chg="mod">
          <ac:chgData name="Thomas" userId="575d030b64f4584e" providerId="LiveId" clId="{71734FF0-E7BD-4E37-AB70-FA70FFC7C74A}" dt="2022-03-24T16:18:47.450" v="5660"/>
          <ac:spMkLst>
            <pc:docMk/>
            <pc:sldMk cId="484825236" sldId="820"/>
            <ac:spMk id="576" creationId="{FA39C71D-5ACE-4E8A-A1C4-7BD0B89B5094}"/>
          </ac:spMkLst>
        </pc:spChg>
        <pc:spChg chg="mod">
          <ac:chgData name="Thomas" userId="575d030b64f4584e" providerId="LiveId" clId="{71734FF0-E7BD-4E37-AB70-FA70FFC7C74A}" dt="2022-03-24T16:18:47.450" v="5660"/>
          <ac:spMkLst>
            <pc:docMk/>
            <pc:sldMk cId="484825236" sldId="820"/>
            <ac:spMk id="577" creationId="{01E99D0B-9D00-4F34-B2FB-CF300CD073B0}"/>
          </ac:spMkLst>
        </pc:spChg>
        <pc:spChg chg="mod">
          <ac:chgData name="Thomas" userId="575d030b64f4584e" providerId="LiveId" clId="{71734FF0-E7BD-4E37-AB70-FA70FFC7C74A}" dt="2022-03-24T16:18:47.450" v="5660"/>
          <ac:spMkLst>
            <pc:docMk/>
            <pc:sldMk cId="484825236" sldId="820"/>
            <ac:spMk id="578" creationId="{84163FF1-B2CE-48D9-A864-DEB13561B1E8}"/>
          </ac:spMkLst>
        </pc:spChg>
        <pc:spChg chg="mod">
          <ac:chgData name="Thomas" userId="575d030b64f4584e" providerId="LiveId" clId="{71734FF0-E7BD-4E37-AB70-FA70FFC7C74A}" dt="2022-03-24T16:18:47.450" v="5660"/>
          <ac:spMkLst>
            <pc:docMk/>
            <pc:sldMk cId="484825236" sldId="820"/>
            <ac:spMk id="579" creationId="{691F427A-508C-47E8-8FD7-54A196C3BF3C}"/>
          </ac:spMkLst>
        </pc:spChg>
        <pc:spChg chg="mod">
          <ac:chgData name="Thomas" userId="575d030b64f4584e" providerId="LiveId" clId="{71734FF0-E7BD-4E37-AB70-FA70FFC7C74A}" dt="2022-03-24T16:18:47.450" v="5660"/>
          <ac:spMkLst>
            <pc:docMk/>
            <pc:sldMk cId="484825236" sldId="820"/>
            <ac:spMk id="581" creationId="{E58CDF6B-AE53-4115-8ECD-2D31CAB6C3EB}"/>
          </ac:spMkLst>
        </pc:spChg>
        <pc:spChg chg="mod">
          <ac:chgData name="Thomas" userId="575d030b64f4584e" providerId="LiveId" clId="{71734FF0-E7BD-4E37-AB70-FA70FFC7C74A}" dt="2022-03-24T16:18:47.450" v="5660"/>
          <ac:spMkLst>
            <pc:docMk/>
            <pc:sldMk cId="484825236" sldId="820"/>
            <ac:spMk id="582" creationId="{34F04886-6F06-475D-A87E-E31F39934066}"/>
          </ac:spMkLst>
        </pc:spChg>
        <pc:spChg chg="mod">
          <ac:chgData name="Thomas" userId="575d030b64f4584e" providerId="LiveId" clId="{71734FF0-E7BD-4E37-AB70-FA70FFC7C74A}" dt="2022-03-24T16:18:47.450" v="5660"/>
          <ac:spMkLst>
            <pc:docMk/>
            <pc:sldMk cId="484825236" sldId="820"/>
            <ac:spMk id="583" creationId="{5E48E278-506B-4073-B586-A9EBBC80EF80}"/>
          </ac:spMkLst>
        </pc:spChg>
        <pc:spChg chg="mod">
          <ac:chgData name="Thomas" userId="575d030b64f4584e" providerId="LiveId" clId="{71734FF0-E7BD-4E37-AB70-FA70FFC7C74A}" dt="2022-03-24T16:18:47.450" v="5660"/>
          <ac:spMkLst>
            <pc:docMk/>
            <pc:sldMk cId="484825236" sldId="820"/>
            <ac:spMk id="585" creationId="{FFEDBF37-E783-4806-9027-29D5C1EBD831}"/>
          </ac:spMkLst>
        </pc:spChg>
        <pc:spChg chg="mod">
          <ac:chgData name="Thomas" userId="575d030b64f4584e" providerId="LiveId" clId="{71734FF0-E7BD-4E37-AB70-FA70FFC7C74A}" dt="2022-03-24T16:18:47.450" v="5660"/>
          <ac:spMkLst>
            <pc:docMk/>
            <pc:sldMk cId="484825236" sldId="820"/>
            <ac:spMk id="586" creationId="{1BE7B8BC-E991-4BCC-BD94-C11D36B1185A}"/>
          </ac:spMkLst>
        </pc:spChg>
        <pc:spChg chg="mod">
          <ac:chgData name="Thomas" userId="575d030b64f4584e" providerId="LiveId" clId="{71734FF0-E7BD-4E37-AB70-FA70FFC7C74A}" dt="2022-03-24T16:18:47.450" v="5660"/>
          <ac:spMkLst>
            <pc:docMk/>
            <pc:sldMk cId="484825236" sldId="820"/>
            <ac:spMk id="587" creationId="{06D0DEAD-770C-4693-B2C4-A39E3B4274B8}"/>
          </ac:spMkLst>
        </pc:spChg>
        <pc:spChg chg="mod">
          <ac:chgData name="Thomas" userId="575d030b64f4584e" providerId="LiveId" clId="{71734FF0-E7BD-4E37-AB70-FA70FFC7C74A}" dt="2022-03-24T16:18:47.450" v="5660"/>
          <ac:spMkLst>
            <pc:docMk/>
            <pc:sldMk cId="484825236" sldId="820"/>
            <ac:spMk id="589" creationId="{A80AF17F-BE80-4CD1-B6E0-5D8554C26FED}"/>
          </ac:spMkLst>
        </pc:spChg>
        <pc:spChg chg="mod">
          <ac:chgData name="Thomas" userId="575d030b64f4584e" providerId="LiveId" clId="{71734FF0-E7BD-4E37-AB70-FA70FFC7C74A}" dt="2022-03-24T16:18:47.450" v="5660"/>
          <ac:spMkLst>
            <pc:docMk/>
            <pc:sldMk cId="484825236" sldId="820"/>
            <ac:spMk id="590" creationId="{7E81418A-459B-4CD6-87A3-9FFB912C0968}"/>
          </ac:spMkLst>
        </pc:spChg>
        <pc:spChg chg="mod">
          <ac:chgData name="Thomas" userId="575d030b64f4584e" providerId="LiveId" clId="{71734FF0-E7BD-4E37-AB70-FA70FFC7C74A}" dt="2022-03-24T16:18:47.450" v="5660"/>
          <ac:spMkLst>
            <pc:docMk/>
            <pc:sldMk cId="484825236" sldId="820"/>
            <ac:spMk id="591" creationId="{6FC6B479-8FBF-4A43-82E5-85D88E83B9A8}"/>
          </ac:spMkLst>
        </pc:spChg>
        <pc:spChg chg="mod">
          <ac:chgData name="Thomas" userId="575d030b64f4584e" providerId="LiveId" clId="{71734FF0-E7BD-4E37-AB70-FA70FFC7C74A}" dt="2022-03-24T16:18:47.450" v="5660"/>
          <ac:spMkLst>
            <pc:docMk/>
            <pc:sldMk cId="484825236" sldId="820"/>
            <ac:spMk id="592" creationId="{32E88534-E83A-47DA-B1FA-49BAC88AE9E9}"/>
          </ac:spMkLst>
        </pc:spChg>
        <pc:spChg chg="mod">
          <ac:chgData name="Thomas" userId="575d030b64f4584e" providerId="LiveId" clId="{71734FF0-E7BD-4E37-AB70-FA70FFC7C74A}" dt="2022-03-24T16:18:47.450" v="5660"/>
          <ac:spMkLst>
            <pc:docMk/>
            <pc:sldMk cId="484825236" sldId="820"/>
            <ac:spMk id="593" creationId="{6A244F8E-E926-487C-A0C4-BFE246203495}"/>
          </ac:spMkLst>
        </pc:spChg>
        <pc:spChg chg="mod">
          <ac:chgData name="Thomas" userId="575d030b64f4584e" providerId="LiveId" clId="{71734FF0-E7BD-4E37-AB70-FA70FFC7C74A}" dt="2022-03-24T16:18:47.450" v="5660"/>
          <ac:spMkLst>
            <pc:docMk/>
            <pc:sldMk cId="484825236" sldId="820"/>
            <ac:spMk id="595" creationId="{DC4EF7A4-A36A-4600-BD69-5F2FE96DC028}"/>
          </ac:spMkLst>
        </pc:spChg>
        <pc:spChg chg="mod">
          <ac:chgData name="Thomas" userId="575d030b64f4584e" providerId="LiveId" clId="{71734FF0-E7BD-4E37-AB70-FA70FFC7C74A}" dt="2022-03-24T16:18:47.450" v="5660"/>
          <ac:spMkLst>
            <pc:docMk/>
            <pc:sldMk cId="484825236" sldId="820"/>
            <ac:spMk id="596" creationId="{5546026C-1355-482B-9BC6-7C6EC9DEAAE6}"/>
          </ac:spMkLst>
        </pc:spChg>
        <pc:spChg chg="mod">
          <ac:chgData name="Thomas" userId="575d030b64f4584e" providerId="LiveId" clId="{71734FF0-E7BD-4E37-AB70-FA70FFC7C74A}" dt="2022-03-24T16:18:47.450" v="5660"/>
          <ac:spMkLst>
            <pc:docMk/>
            <pc:sldMk cId="484825236" sldId="820"/>
            <ac:spMk id="597" creationId="{88162E66-192B-464C-9E0A-6A0C912737ED}"/>
          </ac:spMkLst>
        </pc:spChg>
        <pc:spChg chg="mod">
          <ac:chgData name="Thomas" userId="575d030b64f4584e" providerId="LiveId" clId="{71734FF0-E7BD-4E37-AB70-FA70FFC7C74A}" dt="2022-03-24T16:18:47.450" v="5660"/>
          <ac:spMkLst>
            <pc:docMk/>
            <pc:sldMk cId="484825236" sldId="820"/>
            <ac:spMk id="598" creationId="{D9F1355B-D033-48C3-BDAB-A8D201179081}"/>
          </ac:spMkLst>
        </pc:spChg>
        <pc:spChg chg="mod">
          <ac:chgData name="Thomas" userId="575d030b64f4584e" providerId="LiveId" clId="{71734FF0-E7BD-4E37-AB70-FA70FFC7C74A}" dt="2022-03-24T16:18:47.450" v="5660"/>
          <ac:spMkLst>
            <pc:docMk/>
            <pc:sldMk cId="484825236" sldId="820"/>
            <ac:spMk id="599" creationId="{7696CC8C-21C2-4516-A773-C0FD0D4AA29B}"/>
          </ac:spMkLst>
        </pc:spChg>
        <pc:spChg chg="mod">
          <ac:chgData name="Thomas" userId="575d030b64f4584e" providerId="LiveId" clId="{71734FF0-E7BD-4E37-AB70-FA70FFC7C74A}" dt="2022-03-24T16:18:47.450" v="5660"/>
          <ac:spMkLst>
            <pc:docMk/>
            <pc:sldMk cId="484825236" sldId="820"/>
            <ac:spMk id="600" creationId="{D2130CE2-5B57-4574-B264-F66B3CFFE0D2}"/>
          </ac:spMkLst>
        </pc:spChg>
        <pc:spChg chg="mod">
          <ac:chgData name="Thomas" userId="575d030b64f4584e" providerId="LiveId" clId="{71734FF0-E7BD-4E37-AB70-FA70FFC7C74A}" dt="2022-03-24T16:18:47.450" v="5660"/>
          <ac:spMkLst>
            <pc:docMk/>
            <pc:sldMk cId="484825236" sldId="820"/>
            <ac:spMk id="601" creationId="{DC5D5A66-3AE1-42FD-88AE-C67466E88681}"/>
          </ac:spMkLst>
        </pc:spChg>
        <pc:spChg chg="mod">
          <ac:chgData name="Thomas" userId="575d030b64f4584e" providerId="LiveId" clId="{71734FF0-E7BD-4E37-AB70-FA70FFC7C74A}" dt="2022-03-24T16:18:47.450" v="5660"/>
          <ac:spMkLst>
            <pc:docMk/>
            <pc:sldMk cId="484825236" sldId="820"/>
            <ac:spMk id="603" creationId="{A0809E59-C939-4B5F-A495-59A7BA5B6D2D}"/>
          </ac:spMkLst>
        </pc:spChg>
        <pc:spChg chg="mod">
          <ac:chgData name="Thomas" userId="575d030b64f4584e" providerId="LiveId" clId="{71734FF0-E7BD-4E37-AB70-FA70FFC7C74A}" dt="2022-03-24T16:18:47.450" v="5660"/>
          <ac:spMkLst>
            <pc:docMk/>
            <pc:sldMk cId="484825236" sldId="820"/>
            <ac:spMk id="604" creationId="{B8D57BD1-9A79-471F-AC87-7C90A78C1B93}"/>
          </ac:spMkLst>
        </pc:spChg>
        <pc:spChg chg="mod">
          <ac:chgData name="Thomas" userId="575d030b64f4584e" providerId="LiveId" clId="{71734FF0-E7BD-4E37-AB70-FA70FFC7C74A}" dt="2022-03-24T16:18:47.450" v="5660"/>
          <ac:spMkLst>
            <pc:docMk/>
            <pc:sldMk cId="484825236" sldId="820"/>
            <ac:spMk id="605" creationId="{A7A56C2F-0F83-47C5-BA55-B0B85ADD951F}"/>
          </ac:spMkLst>
        </pc:spChg>
        <pc:spChg chg="mod">
          <ac:chgData name="Thomas" userId="575d030b64f4584e" providerId="LiveId" clId="{71734FF0-E7BD-4E37-AB70-FA70FFC7C74A}" dt="2022-03-24T16:18:47.450" v="5660"/>
          <ac:spMkLst>
            <pc:docMk/>
            <pc:sldMk cId="484825236" sldId="820"/>
            <ac:spMk id="606" creationId="{9CC74AE2-9CE8-432E-8077-F69149CBF606}"/>
          </ac:spMkLst>
        </pc:spChg>
        <pc:spChg chg="mod">
          <ac:chgData name="Thomas" userId="575d030b64f4584e" providerId="LiveId" clId="{71734FF0-E7BD-4E37-AB70-FA70FFC7C74A}" dt="2022-03-24T16:18:47.450" v="5660"/>
          <ac:spMkLst>
            <pc:docMk/>
            <pc:sldMk cId="484825236" sldId="820"/>
            <ac:spMk id="607" creationId="{9F8D4B12-6E71-4C80-B41E-DB06201B0DDD}"/>
          </ac:spMkLst>
        </pc:spChg>
        <pc:spChg chg="mod">
          <ac:chgData name="Thomas" userId="575d030b64f4584e" providerId="LiveId" clId="{71734FF0-E7BD-4E37-AB70-FA70FFC7C74A}" dt="2022-03-24T16:18:47.450" v="5660"/>
          <ac:spMkLst>
            <pc:docMk/>
            <pc:sldMk cId="484825236" sldId="820"/>
            <ac:spMk id="608" creationId="{14FDD058-3F2B-4DE3-B9A7-EB860CC8D373}"/>
          </ac:spMkLst>
        </pc:spChg>
        <pc:spChg chg="mod">
          <ac:chgData name="Thomas" userId="575d030b64f4584e" providerId="LiveId" clId="{71734FF0-E7BD-4E37-AB70-FA70FFC7C74A}" dt="2022-03-24T16:18:47.450" v="5660"/>
          <ac:spMkLst>
            <pc:docMk/>
            <pc:sldMk cId="484825236" sldId="820"/>
            <ac:spMk id="610" creationId="{AD309191-D439-4B8B-A686-2222D84B449C}"/>
          </ac:spMkLst>
        </pc:spChg>
        <pc:spChg chg="mod">
          <ac:chgData name="Thomas" userId="575d030b64f4584e" providerId="LiveId" clId="{71734FF0-E7BD-4E37-AB70-FA70FFC7C74A}" dt="2022-03-24T16:18:47.450" v="5660"/>
          <ac:spMkLst>
            <pc:docMk/>
            <pc:sldMk cId="484825236" sldId="820"/>
            <ac:spMk id="611" creationId="{AC586E60-80A6-4762-90A9-26E67FA1DB0D}"/>
          </ac:spMkLst>
        </pc:spChg>
        <pc:spChg chg="mod">
          <ac:chgData name="Thomas" userId="575d030b64f4584e" providerId="LiveId" clId="{71734FF0-E7BD-4E37-AB70-FA70FFC7C74A}" dt="2022-03-24T16:18:47.450" v="5660"/>
          <ac:spMkLst>
            <pc:docMk/>
            <pc:sldMk cId="484825236" sldId="820"/>
            <ac:spMk id="612" creationId="{1075603B-D689-478C-869E-C2C7FE735126}"/>
          </ac:spMkLst>
        </pc:spChg>
        <pc:spChg chg="mod">
          <ac:chgData name="Thomas" userId="575d030b64f4584e" providerId="LiveId" clId="{71734FF0-E7BD-4E37-AB70-FA70FFC7C74A}" dt="2022-03-24T16:18:47.450" v="5660"/>
          <ac:spMkLst>
            <pc:docMk/>
            <pc:sldMk cId="484825236" sldId="820"/>
            <ac:spMk id="613" creationId="{3B3CBA0B-384D-4D38-9925-3A0AD96F35E9}"/>
          </ac:spMkLst>
        </pc:spChg>
        <pc:spChg chg="mod">
          <ac:chgData name="Thomas" userId="575d030b64f4584e" providerId="LiveId" clId="{71734FF0-E7BD-4E37-AB70-FA70FFC7C74A}" dt="2022-03-24T16:18:47.450" v="5660"/>
          <ac:spMkLst>
            <pc:docMk/>
            <pc:sldMk cId="484825236" sldId="820"/>
            <ac:spMk id="615" creationId="{F0E64380-FBBD-41EA-AB2E-A14FBC7F7021}"/>
          </ac:spMkLst>
        </pc:spChg>
        <pc:spChg chg="mod">
          <ac:chgData name="Thomas" userId="575d030b64f4584e" providerId="LiveId" clId="{71734FF0-E7BD-4E37-AB70-FA70FFC7C74A}" dt="2022-03-24T16:18:47.450" v="5660"/>
          <ac:spMkLst>
            <pc:docMk/>
            <pc:sldMk cId="484825236" sldId="820"/>
            <ac:spMk id="616" creationId="{AC5C6325-8A80-4508-9B11-B777F323A4C0}"/>
          </ac:spMkLst>
        </pc:spChg>
        <pc:spChg chg="mod">
          <ac:chgData name="Thomas" userId="575d030b64f4584e" providerId="LiveId" clId="{71734FF0-E7BD-4E37-AB70-FA70FFC7C74A}" dt="2022-03-24T16:18:47.450" v="5660"/>
          <ac:spMkLst>
            <pc:docMk/>
            <pc:sldMk cId="484825236" sldId="820"/>
            <ac:spMk id="617" creationId="{940636F0-5ECD-4D38-9EAF-95C59F15D946}"/>
          </ac:spMkLst>
        </pc:spChg>
        <pc:spChg chg="mod">
          <ac:chgData name="Thomas" userId="575d030b64f4584e" providerId="LiveId" clId="{71734FF0-E7BD-4E37-AB70-FA70FFC7C74A}" dt="2022-03-24T16:18:47.450" v="5660"/>
          <ac:spMkLst>
            <pc:docMk/>
            <pc:sldMk cId="484825236" sldId="820"/>
            <ac:spMk id="618" creationId="{A7B5E937-A207-4A91-B147-85938562AB10}"/>
          </ac:spMkLst>
        </pc:spChg>
        <pc:spChg chg="mod">
          <ac:chgData name="Thomas" userId="575d030b64f4584e" providerId="LiveId" clId="{71734FF0-E7BD-4E37-AB70-FA70FFC7C74A}" dt="2022-03-24T16:18:47.450" v="5660"/>
          <ac:spMkLst>
            <pc:docMk/>
            <pc:sldMk cId="484825236" sldId="820"/>
            <ac:spMk id="619" creationId="{E9EC86EF-91A8-4CA3-96ED-2363B1600794}"/>
          </ac:spMkLst>
        </pc:spChg>
        <pc:spChg chg="mod">
          <ac:chgData name="Thomas" userId="575d030b64f4584e" providerId="LiveId" clId="{71734FF0-E7BD-4E37-AB70-FA70FFC7C74A}" dt="2022-03-24T16:18:47.450" v="5660"/>
          <ac:spMkLst>
            <pc:docMk/>
            <pc:sldMk cId="484825236" sldId="820"/>
            <ac:spMk id="620" creationId="{C1557317-23C2-45FF-9069-018E8779FA02}"/>
          </ac:spMkLst>
        </pc:spChg>
        <pc:spChg chg="mod">
          <ac:chgData name="Thomas" userId="575d030b64f4584e" providerId="LiveId" clId="{71734FF0-E7BD-4E37-AB70-FA70FFC7C74A}" dt="2022-03-24T16:18:47.450" v="5660"/>
          <ac:spMkLst>
            <pc:docMk/>
            <pc:sldMk cId="484825236" sldId="820"/>
            <ac:spMk id="621" creationId="{20520955-58E2-4356-A444-275388980E6D}"/>
          </ac:spMkLst>
        </pc:spChg>
        <pc:spChg chg="mod">
          <ac:chgData name="Thomas" userId="575d030b64f4584e" providerId="LiveId" clId="{71734FF0-E7BD-4E37-AB70-FA70FFC7C74A}" dt="2022-03-24T16:18:47.450" v="5660"/>
          <ac:spMkLst>
            <pc:docMk/>
            <pc:sldMk cId="484825236" sldId="820"/>
            <ac:spMk id="623" creationId="{A6D0562C-4E72-4FEB-B2E4-73A2FF67CF34}"/>
          </ac:spMkLst>
        </pc:spChg>
        <pc:spChg chg="mod">
          <ac:chgData name="Thomas" userId="575d030b64f4584e" providerId="LiveId" clId="{71734FF0-E7BD-4E37-AB70-FA70FFC7C74A}" dt="2022-03-24T16:18:47.450" v="5660"/>
          <ac:spMkLst>
            <pc:docMk/>
            <pc:sldMk cId="484825236" sldId="820"/>
            <ac:spMk id="624" creationId="{C1C07AB8-667E-4114-9F39-701D8F84A892}"/>
          </ac:spMkLst>
        </pc:spChg>
        <pc:spChg chg="mod">
          <ac:chgData name="Thomas" userId="575d030b64f4584e" providerId="LiveId" clId="{71734FF0-E7BD-4E37-AB70-FA70FFC7C74A}" dt="2022-03-24T16:18:47.450" v="5660"/>
          <ac:spMkLst>
            <pc:docMk/>
            <pc:sldMk cId="484825236" sldId="820"/>
            <ac:spMk id="625" creationId="{9596A747-5A58-4068-B5EA-C0BB3228820B}"/>
          </ac:spMkLst>
        </pc:spChg>
        <pc:spChg chg="mod">
          <ac:chgData name="Thomas" userId="575d030b64f4584e" providerId="LiveId" clId="{71734FF0-E7BD-4E37-AB70-FA70FFC7C74A}" dt="2022-03-24T16:18:47.450" v="5660"/>
          <ac:spMkLst>
            <pc:docMk/>
            <pc:sldMk cId="484825236" sldId="820"/>
            <ac:spMk id="627" creationId="{DC476FF9-2E8A-4EF7-AAB9-70AC28452F98}"/>
          </ac:spMkLst>
        </pc:spChg>
        <pc:spChg chg="mod">
          <ac:chgData name="Thomas" userId="575d030b64f4584e" providerId="LiveId" clId="{71734FF0-E7BD-4E37-AB70-FA70FFC7C74A}" dt="2022-03-24T16:18:47.450" v="5660"/>
          <ac:spMkLst>
            <pc:docMk/>
            <pc:sldMk cId="484825236" sldId="820"/>
            <ac:spMk id="628" creationId="{7A79E522-4C82-4A00-9524-732A07A601BF}"/>
          </ac:spMkLst>
        </pc:spChg>
        <pc:spChg chg="mod">
          <ac:chgData name="Thomas" userId="575d030b64f4584e" providerId="LiveId" clId="{71734FF0-E7BD-4E37-AB70-FA70FFC7C74A}" dt="2022-03-24T16:18:47.450" v="5660"/>
          <ac:spMkLst>
            <pc:docMk/>
            <pc:sldMk cId="484825236" sldId="820"/>
            <ac:spMk id="629" creationId="{B7858ADF-BD37-49C8-94BD-2BEFBC311BB0}"/>
          </ac:spMkLst>
        </pc:spChg>
        <pc:spChg chg="mod">
          <ac:chgData name="Thomas" userId="575d030b64f4584e" providerId="LiveId" clId="{71734FF0-E7BD-4E37-AB70-FA70FFC7C74A}" dt="2022-03-24T16:18:47.450" v="5660"/>
          <ac:spMkLst>
            <pc:docMk/>
            <pc:sldMk cId="484825236" sldId="820"/>
            <ac:spMk id="631" creationId="{907A88D6-ACB7-4DDE-B1B7-5018CF7637D6}"/>
          </ac:spMkLst>
        </pc:spChg>
        <pc:spChg chg="mod">
          <ac:chgData name="Thomas" userId="575d030b64f4584e" providerId="LiveId" clId="{71734FF0-E7BD-4E37-AB70-FA70FFC7C74A}" dt="2022-03-24T16:18:47.450" v="5660"/>
          <ac:spMkLst>
            <pc:docMk/>
            <pc:sldMk cId="484825236" sldId="820"/>
            <ac:spMk id="632" creationId="{285486AF-A156-4388-9138-3F26BE727818}"/>
          </ac:spMkLst>
        </pc:spChg>
        <pc:spChg chg="mod">
          <ac:chgData name="Thomas" userId="575d030b64f4584e" providerId="LiveId" clId="{71734FF0-E7BD-4E37-AB70-FA70FFC7C74A}" dt="2022-03-24T16:18:47.450" v="5660"/>
          <ac:spMkLst>
            <pc:docMk/>
            <pc:sldMk cId="484825236" sldId="820"/>
            <ac:spMk id="633" creationId="{62494BB5-1E16-4B05-97F3-F93332702B2C}"/>
          </ac:spMkLst>
        </pc:spChg>
        <pc:spChg chg="mod">
          <ac:chgData name="Thomas" userId="575d030b64f4584e" providerId="LiveId" clId="{71734FF0-E7BD-4E37-AB70-FA70FFC7C74A}" dt="2022-03-24T16:18:47.450" v="5660"/>
          <ac:spMkLst>
            <pc:docMk/>
            <pc:sldMk cId="484825236" sldId="820"/>
            <ac:spMk id="635" creationId="{0BCD31A7-36D8-43E6-8F03-BF079E447B59}"/>
          </ac:spMkLst>
        </pc:spChg>
        <pc:spChg chg="mod">
          <ac:chgData name="Thomas" userId="575d030b64f4584e" providerId="LiveId" clId="{71734FF0-E7BD-4E37-AB70-FA70FFC7C74A}" dt="2022-03-24T16:18:47.450" v="5660"/>
          <ac:spMkLst>
            <pc:docMk/>
            <pc:sldMk cId="484825236" sldId="820"/>
            <ac:spMk id="636" creationId="{41EECDBF-5A0D-40C6-8828-A1425D118ECA}"/>
          </ac:spMkLst>
        </pc:spChg>
        <pc:spChg chg="mod">
          <ac:chgData name="Thomas" userId="575d030b64f4584e" providerId="LiveId" clId="{71734FF0-E7BD-4E37-AB70-FA70FFC7C74A}" dt="2022-03-24T16:18:47.450" v="5660"/>
          <ac:spMkLst>
            <pc:docMk/>
            <pc:sldMk cId="484825236" sldId="820"/>
            <ac:spMk id="638" creationId="{D6C37805-41C2-496E-9559-AECC66E0533F}"/>
          </ac:spMkLst>
        </pc:spChg>
        <pc:spChg chg="mod">
          <ac:chgData name="Thomas" userId="575d030b64f4584e" providerId="LiveId" clId="{71734FF0-E7BD-4E37-AB70-FA70FFC7C74A}" dt="2022-03-24T16:18:47.450" v="5660"/>
          <ac:spMkLst>
            <pc:docMk/>
            <pc:sldMk cId="484825236" sldId="820"/>
            <ac:spMk id="639" creationId="{B6AFCDC9-5FD8-4CDF-8918-0A5074D511C5}"/>
          </ac:spMkLst>
        </pc:spChg>
        <pc:spChg chg="mod">
          <ac:chgData name="Thomas" userId="575d030b64f4584e" providerId="LiveId" clId="{71734FF0-E7BD-4E37-AB70-FA70FFC7C74A}" dt="2022-03-24T16:18:47.450" v="5660"/>
          <ac:spMkLst>
            <pc:docMk/>
            <pc:sldMk cId="484825236" sldId="820"/>
            <ac:spMk id="640" creationId="{6403FC4C-33F7-490C-BBC7-FB94608EE457}"/>
          </ac:spMkLst>
        </pc:spChg>
        <pc:spChg chg="mod">
          <ac:chgData name="Thomas" userId="575d030b64f4584e" providerId="LiveId" clId="{71734FF0-E7BD-4E37-AB70-FA70FFC7C74A}" dt="2022-03-24T16:18:47.450" v="5660"/>
          <ac:spMkLst>
            <pc:docMk/>
            <pc:sldMk cId="484825236" sldId="820"/>
            <ac:spMk id="642" creationId="{F26A6FD0-D4FE-4332-AA7A-45C1733FC98A}"/>
          </ac:spMkLst>
        </pc:spChg>
        <pc:spChg chg="mod">
          <ac:chgData name="Thomas" userId="575d030b64f4584e" providerId="LiveId" clId="{71734FF0-E7BD-4E37-AB70-FA70FFC7C74A}" dt="2022-03-24T16:18:47.450" v="5660"/>
          <ac:spMkLst>
            <pc:docMk/>
            <pc:sldMk cId="484825236" sldId="820"/>
            <ac:spMk id="643" creationId="{1DAC7997-BB18-4DE4-93E4-A3826096316E}"/>
          </ac:spMkLst>
        </pc:spChg>
        <pc:spChg chg="mod">
          <ac:chgData name="Thomas" userId="575d030b64f4584e" providerId="LiveId" clId="{71734FF0-E7BD-4E37-AB70-FA70FFC7C74A}" dt="2022-03-24T16:18:47.450" v="5660"/>
          <ac:spMkLst>
            <pc:docMk/>
            <pc:sldMk cId="484825236" sldId="820"/>
            <ac:spMk id="644" creationId="{391A779F-FE80-4B3D-B3DA-272633D8C50E}"/>
          </ac:spMkLst>
        </pc:spChg>
        <pc:spChg chg="mod">
          <ac:chgData name="Thomas" userId="575d030b64f4584e" providerId="LiveId" clId="{71734FF0-E7BD-4E37-AB70-FA70FFC7C74A}" dt="2022-03-24T16:18:47.450" v="5660"/>
          <ac:spMkLst>
            <pc:docMk/>
            <pc:sldMk cId="484825236" sldId="820"/>
            <ac:spMk id="646" creationId="{93D93384-82FC-4714-B12F-E85B6982EFE9}"/>
          </ac:spMkLst>
        </pc:spChg>
        <pc:spChg chg="mod">
          <ac:chgData name="Thomas" userId="575d030b64f4584e" providerId="LiveId" clId="{71734FF0-E7BD-4E37-AB70-FA70FFC7C74A}" dt="2022-03-24T16:18:47.450" v="5660"/>
          <ac:spMkLst>
            <pc:docMk/>
            <pc:sldMk cId="484825236" sldId="820"/>
            <ac:spMk id="647" creationId="{AC0D6348-ECA1-428D-8B52-ABF72E39052B}"/>
          </ac:spMkLst>
        </pc:spChg>
        <pc:spChg chg="mod">
          <ac:chgData name="Thomas" userId="575d030b64f4584e" providerId="LiveId" clId="{71734FF0-E7BD-4E37-AB70-FA70FFC7C74A}" dt="2022-03-24T16:18:47.450" v="5660"/>
          <ac:spMkLst>
            <pc:docMk/>
            <pc:sldMk cId="484825236" sldId="820"/>
            <ac:spMk id="648" creationId="{04F20317-4FC8-4A01-9D58-2EE4731CA80B}"/>
          </ac:spMkLst>
        </pc:spChg>
        <pc:spChg chg="mod">
          <ac:chgData name="Thomas" userId="575d030b64f4584e" providerId="LiveId" clId="{71734FF0-E7BD-4E37-AB70-FA70FFC7C74A}" dt="2022-03-24T16:18:47.450" v="5660"/>
          <ac:spMkLst>
            <pc:docMk/>
            <pc:sldMk cId="484825236" sldId="820"/>
            <ac:spMk id="649" creationId="{DBBFBAD1-B812-4064-A7CF-EF19A92A00BA}"/>
          </ac:spMkLst>
        </pc:spChg>
        <pc:spChg chg="mod">
          <ac:chgData name="Thomas" userId="575d030b64f4584e" providerId="LiveId" clId="{71734FF0-E7BD-4E37-AB70-FA70FFC7C74A}" dt="2022-03-24T16:18:47.450" v="5660"/>
          <ac:spMkLst>
            <pc:docMk/>
            <pc:sldMk cId="484825236" sldId="820"/>
            <ac:spMk id="651" creationId="{0945EACC-8721-4CB2-A96E-7DFC21664946}"/>
          </ac:spMkLst>
        </pc:spChg>
        <pc:spChg chg="mod">
          <ac:chgData name="Thomas" userId="575d030b64f4584e" providerId="LiveId" clId="{71734FF0-E7BD-4E37-AB70-FA70FFC7C74A}" dt="2022-03-24T16:18:47.450" v="5660"/>
          <ac:spMkLst>
            <pc:docMk/>
            <pc:sldMk cId="484825236" sldId="820"/>
            <ac:spMk id="652" creationId="{E2787916-216E-41E8-89BC-8054A0361FD0}"/>
          </ac:spMkLst>
        </pc:spChg>
        <pc:spChg chg="mod">
          <ac:chgData name="Thomas" userId="575d030b64f4584e" providerId="LiveId" clId="{71734FF0-E7BD-4E37-AB70-FA70FFC7C74A}" dt="2022-03-24T16:18:47.450" v="5660"/>
          <ac:spMkLst>
            <pc:docMk/>
            <pc:sldMk cId="484825236" sldId="820"/>
            <ac:spMk id="653" creationId="{E4DC3ED6-C856-4997-8DCF-83FC65972408}"/>
          </ac:spMkLst>
        </pc:spChg>
        <pc:spChg chg="mod">
          <ac:chgData name="Thomas" userId="575d030b64f4584e" providerId="LiveId" clId="{71734FF0-E7BD-4E37-AB70-FA70FFC7C74A}" dt="2022-03-24T16:18:47.450" v="5660"/>
          <ac:spMkLst>
            <pc:docMk/>
            <pc:sldMk cId="484825236" sldId="820"/>
            <ac:spMk id="655" creationId="{0165CFB6-2DC4-4933-9799-EB06AFFFD771}"/>
          </ac:spMkLst>
        </pc:spChg>
        <pc:spChg chg="mod">
          <ac:chgData name="Thomas" userId="575d030b64f4584e" providerId="LiveId" clId="{71734FF0-E7BD-4E37-AB70-FA70FFC7C74A}" dt="2022-03-24T16:18:47.450" v="5660"/>
          <ac:spMkLst>
            <pc:docMk/>
            <pc:sldMk cId="484825236" sldId="820"/>
            <ac:spMk id="656" creationId="{568A9866-7ED9-4313-9482-ACF8D1FB1323}"/>
          </ac:spMkLst>
        </pc:spChg>
        <pc:spChg chg="mod">
          <ac:chgData name="Thomas" userId="575d030b64f4584e" providerId="LiveId" clId="{71734FF0-E7BD-4E37-AB70-FA70FFC7C74A}" dt="2022-03-24T16:18:47.450" v="5660"/>
          <ac:spMkLst>
            <pc:docMk/>
            <pc:sldMk cId="484825236" sldId="820"/>
            <ac:spMk id="658" creationId="{415253AA-9613-4130-AEAD-59D2DA89B478}"/>
          </ac:spMkLst>
        </pc:spChg>
        <pc:spChg chg="mod">
          <ac:chgData name="Thomas" userId="575d030b64f4584e" providerId="LiveId" clId="{71734FF0-E7BD-4E37-AB70-FA70FFC7C74A}" dt="2022-03-24T16:18:47.450" v="5660"/>
          <ac:spMkLst>
            <pc:docMk/>
            <pc:sldMk cId="484825236" sldId="820"/>
            <ac:spMk id="659" creationId="{52737C6D-E27C-4512-92CB-1B5F24EB006A}"/>
          </ac:spMkLst>
        </pc:spChg>
        <pc:spChg chg="mod">
          <ac:chgData name="Thomas" userId="575d030b64f4584e" providerId="LiveId" clId="{71734FF0-E7BD-4E37-AB70-FA70FFC7C74A}" dt="2022-03-24T16:18:47.450" v="5660"/>
          <ac:spMkLst>
            <pc:docMk/>
            <pc:sldMk cId="484825236" sldId="820"/>
            <ac:spMk id="661" creationId="{4B3CDB5B-72B5-4DF9-BAA9-9D1B8110C9C3}"/>
          </ac:spMkLst>
        </pc:spChg>
        <pc:spChg chg="mod">
          <ac:chgData name="Thomas" userId="575d030b64f4584e" providerId="LiveId" clId="{71734FF0-E7BD-4E37-AB70-FA70FFC7C74A}" dt="2022-03-24T16:18:47.450" v="5660"/>
          <ac:spMkLst>
            <pc:docMk/>
            <pc:sldMk cId="484825236" sldId="820"/>
            <ac:spMk id="662" creationId="{F48B5C1F-1195-4A27-95A5-C07154210627}"/>
          </ac:spMkLst>
        </pc:spChg>
        <pc:spChg chg="mod">
          <ac:chgData name="Thomas" userId="575d030b64f4584e" providerId="LiveId" clId="{71734FF0-E7BD-4E37-AB70-FA70FFC7C74A}" dt="2022-03-24T16:18:47.450" v="5660"/>
          <ac:spMkLst>
            <pc:docMk/>
            <pc:sldMk cId="484825236" sldId="820"/>
            <ac:spMk id="664" creationId="{45261024-8887-4672-A78C-0F8688F2153C}"/>
          </ac:spMkLst>
        </pc:spChg>
        <pc:spChg chg="mod">
          <ac:chgData name="Thomas" userId="575d030b64f4584e" providerId="LiveId" clId="{71734FF0-E7BD-4E37-AB70-FA70FFC7C74A}" dt="2022-03-24T16:18:47.450" v="5660"/>
          <ac:spMkLst>
            <pc:docMk/>
            <pc:sldMk cId="484825236" sldId="820"/>
            <ac:spMk id="665" creationId="{C8B60039-D428-4190-91E2-65BA5374DC01}"/>
          </ac:spMkLst>
        </pc:spChg>
        <pc:spChg chg="mod">
          <ac:chgData name="Thomas" userId="575d030b64f4584e" providerId="LiveId" clId="{71734FF0-E7BD-4E37-AB70-FA70FFC7C74A}" dt="2022-03-24T16:18:47.450" v="5660"/>
          <ac:spMkLst>
            <pc:docMk/>
            <pc:sldMk cId="484825236" sldId="820"/>
            <ac:spMk id="666" creationId="{4F107BA1-F51B-4A3F-A495-72492A95A204}"/>
          </ac:spMkLst>
        </pc:spChg>
        <pc:spChg chg="mod">
          <ac:chgData name="Thomas" userId="575d030b64f4584e" providerId="LiveId" clId="{71734FF0-E7BD-4E37-AB70-FA70FFC7C74A}" dt="2022-03-24T16:18:47.450" v="5660"/>
          <ac:spMkLst>
            <pc:docMk/>
            <pc:sldMk cId="484825236" sldId="820"/>
            <ac:spMk id="668" creationId="{D0878619-B1E6-4534-B00C-E72D8B87586F}"/>
          </ac:spMkLst>
        </pc:spChg>
        <pc:spChg chg="mod">
          <ac:chgData name="Thomas" userId="575d030b64f4584e" providerId="LiveId" clId="{71734FF0-E7BD-4E37-AB70-FA70FFC7C74A}" dt="2022-03-24T16:18:47.450" v="5660"/>
          <ac:spMkLst>
            <pc:docMk/>
            <pc:sldMk cId="484825236" sldId="820"/>
            <ac:spMk id="669" creationId="{D85DD082-6004-443A-9AED-B0C2DD9C312F}"/>
          </ac:spMkLst>
        </pc:spChg>
        <pc:spChg chg="mod">
          <ac:chgData name="Thomas" userId="575d030b64f4584e" providerId="LiveId" clId="{71734FF0-E7BD-4E37-AB70-FA70FFC7C74A}" dt="2022-03-24T16:18:47.450" v="5660"/>
          <ac:spMkLst>
            <pc:docMk/>
            <pc:sldMk cId="484825236" sldId="820"/>
            <ac:spMk id="670" creationId="{0942F715-B425-4CE7-B8B9-736136FC980B}"/>
          </ac:spMkLst>
        </pc:spChg>
        <pc:spChg chg="mod">
          <ac:chgData name="Thomas" userId="575d030b64f4584e" providerId="LiveId" clId="{71734FF0-E7BD-4E37-AB70-FA70FFC7C74A}" dt="2022-03-24T16:18:47.450" v="5660"/>
          <ac:spMkLst>
            <pc:docMk/>
            <pc:sldMk cId="484825236" sldId="820"/>
            <ac:spMk id="672" creationId="{963C3F0D-D025-4A08-9406-4BFD708D917B}"/>
          </ac:spMkLst>
        </pc:spChg>
        <pc:spChg chg="mod">
          <ac:chgData name="Thomas" userId="575d030b64f4584e" providerId="LiveId" clId="{71734FF0-E7BD-4E37-AB70-FA70FFC7C74A}" dt="2022-03-24T16:18:47.450" v="5660"/>
          <ac:spMkLst>
            <pc:docMk/>
            <pc:sldMk cId="484825236" sldId="820"/>
            <ac:spMk id="673" creationId="{9653A546-F2C9-40C7-A8EC-B375E38A1A46}"/>
          </ac:spMkLst>
        </pc:spChg>
        <pc:spChg chg="mod">
          <ac:chgData name="Thomas" userId="575d030b64f4584e" providerId="LiveId" clId="{71734FF0-E7BD-4E37-AB70-FA70FFC7C74A}" dt="2022-03-24T16:18:47.450" v="5660"/>
          <ac:spMkLst>
            <pc:docMk/>
            <pc:sldMk cId="484825236" sldId="820"/>
            <ac:spMk id="674" creationId="{130A5772-BE15-4754-A5BF-DA889FDD5BC4}"/>
          </ac:spMkLst>
        </pc:spChg>
        <pc:spChg chg="mod">
          <ac:chgData name="Thomas" userId="575d030b64f4584e" providerId="LiveId" clId="{71734FF0-E7BD-4E37-AB70-FA70FFC7C74A}" dt="2022-03-24T16:18:47.450" v="5660"/>
          <ac:spMkLst>
            <pc:docMk/>
            <pc:sldMk cId="484825236" sldId="820"/>
            <ac:spMk id="676" creationId="{6758F0FF-884A-4879-95FC-42BE22AA2AC3}"/>
          </ac:spMkLst>
        </pc:spChg>
        <pc:spChg chg="mod">
          <ac:chgData name="Thomas" userId="575d030b64f4584e" providerId="LiveId" clId="{71734FF0-E7BD-4E37-AB70-FA70FFC7C74A}" dt="2022-03-24T16:18:47.450" v="5660"/>
          <ac:spMkLst>
            <pc:docMk/>
            <pc:sldMk cId="484825236" sldId="820"/>
            <ac:spMk id="677" creationId="{D57E418A-652C-45B2-9737-A38C19DBF58A}"/>
          </ac:spMkLst>
        </pc:spChg>
        <pc:spChg chg="mod">
          <ac:chgData name="Thomas" userId="575d030b64f4584e" providerId="LiveId" clId="{71734FF0-E7BD-4E37-AB70-FA70FFC7C74A}" dt="2022-03-24T16:18:47.450" v="5660"/>
          <ac:spMkLst>
            <pc:docMk/>
            <pc:sldMk cId="484825236" sldId="820"/>
            <ac:spMk id="679" creationId="{CA178BFC-48FB-4EC8-8A26-D8C539CBCD10}"/>
          </ac:spMkLst>
        </pc:spChg>
        <pc:spChg chg="mod">
          <ac:chgData name="Thomas" userId="575d030b64f4584e" providerId="LiveId" clId="{71734FF0-E7BD-4E37-AB70-FA70FFC7C74A}" dt="2022-03-24T16:18:47.450" v="5660"/>
          <ac:spMkLst>
            <pc:docMk/>
            <pc:sldMk cId="484825236" sldId="820"/>
            <ac:spMk id="680" creationId="{26B5D0C3-22B0-4DE4-A47E-ED193C962F1E}"/>
          </ac:spMkLst>
        </pc:spChg>
        <pc:spChg chg="mod">
          <ac:chgData name="Thomas" userId="575d030b64f4584e" providerId="LiveId" clId="{71734FF0-E7BD-4E37-AB70-FA70FFC7C74A}" dt="2022-03-24T16:18:47.450" v="5660"/>
          <ac:spMkLst>
            <pc:docMk/>
            <pc:sldMk cId="484825236" sldId="820"/>
            <ac:spMk id="681" creationId="{0E4C423B-4156-4D69-B2EA-4A2D99969D5C}"/>
          </ac:spMkLst>
        </pc:spChg>
        <pc:spChg chg="mod">
          <ac:chgData name="Thomas" userId="575d030b64f4584e" providerId="LiveId" clId="{71734FF0-E7BD-4E37-AB70-FA70FFC7C74A}" dt="2022-03-24T16:18:47.450" v="5660"/>
          <ac:spMkLst>
            <pc:docMk/>
            <pc:sldMk cId="484825236" sldId="820"/>
            <ac:spMk id="683" creationId="{EC7211DC-1DF6-4566-9175-09950D8F67C0}"/>
          </ac:spMkLst>
        </pc:spChg>
        <pc:spChg chg="mod">
          <ac:chgData name="Thomas" userId="575d030b64f4584e" providerId="LiveId" clId="{71734FF0-E7BD-4E37-AB70-FA70FFC7C74A}" dt="2022-03-24T16:18:47.450" v="5660"/>
          <ac:spMkLst>
            <pc:docMk/>
            <pc:sldMk cId="484825236" sldId="820"/>
            <ac:spMk id="684" creationId="{37572CCB-28D2-4848-B256-CB0379720062}"/>
          </ac:spMkLst>
        </pc:spChg>
        <pc:spChg chg="mod">
          <ac:chgData name="Thomas" userId="575d030b64f4584e" providerId="LiveId" clId="{71734FF0-E7BD-4E37-AB70-FA70FFC7C74A}" dt="2022-03-24T16:18:47.450" v="5660"/>
          <ac:spMkLst>
            <pc:docMk/>
            <pc:sldMk cId="484825236" sldId="820"/>
            <ac:spMk id="686" creationId="{40D46FFD-B75C-458D-9FA0-A5D790B9F2FB}"/>
          </ac:spMkLst>
        </pc:spChg>
        <pc:spChg chg="mod">
          <ac:chgData name="Thomas" userId="575d030b64f4584e" providerId="LiveId" clId="{71734FF0-E7BD-4E37-AB70-FA70FFC7C74A}" dt="2022-03-24T16:18:47.450" v="5660"/>
          <ac:spMkLst>
            <pc:docMk/>
            <pc:sldMk cId="484825236" sldId="820"/>
            <ac:spMk id="687" creationId="{E01C7248-297A-4A7B-B541-ECDD6F4CDA8C}"/>
          </ac:spMkLst>
        </pc:spChg>
        <pc:spChg chg="mod">
          <ac:chgData name="Thomas" userId="575d030b64f4584e" providerId="LiveId" clId="{71734FF0-E7BD-4E37-AB70-FA70FFC7C74A}" dt="2022-03-24T16:18:47.450" v="5660"/>
          <ac:spMkLst>
            <pc:docMk/>
            <pc:sldMk cId="484825236" sldId="820"/>
            <ac:spMk id="689" creationId="{8E15997E-74D1-449E-8442-C5CE4018A4D8}"/>
          </ac:spMkLst>
        </pc:spChg>
        <pc:spChg chg="mod">
          <ac:chgData name="Thomas" userId="575d030b64f4584e" providerId="LiveId" clId="{71734FF0-E7BD-4E37-AB70-FA70FFC7C74A}" dt="2022-03-24T16:18:47.450" v="5660"/>
          <ac:spMkLst>
            <pc:docMk/>
            <pc:sldMk cId="484825236" sldId="820"/>
            <ac:spMk id="690" creationId="{62885575-0E87-49A2-A200-BC23D9187FA0}"/>
          </ac:spMkLst>
        </pc:spChg>
        <pc:spChg chg="mod">
          <ac:chgData name="Thomas" userId="575d030b64f4584e" providerId="LiveId" clId="{71734FF0-E7BD-4E37-AB70-FA70FFC7C74A}" dt="2022-03-24T16:18:47.450" v="5660"/>
          <ac:spMkLst>
            <pc:docMk/>
            <pc:sldMk cId="484825236" sldId="820"/>
            <ac:spMk id="692" creationId="{614448DB-FA7F-40A3-972E-8E27434CABB6}"/>
          </ac:spMkLst>
        </pc:spChg>
        <pc:spChg chg="mod">
          <ac:chgData name="Thomas" userId="575d030b64f4584e" providerId="LiveId" clId="{71734FF0-E7BD-4E37-AB70-FA70FFC7C74A}" dt="2022-03-24T16:18:47.450" v="5660"/>
          <ac:spMkLst>
            <pc:docMk/>
            <pc:sldMk cId="484825236" sldId="820"/>
            <ac:spMk id="693" creationId="{ACF18816-5C7F-4D63-B97F-D8CB2A11712D}"/>
          </ac:spMkLst>
        </pc:spChg>
        <pc:spChg chg="mod">
          <ac:chgData name="Thomas" userId="575d030b64f4584e" providerId="LiveId" clId="{71734FF0-E7BD-4E37-AB70-FA70FFC7C74A}" dt="2022-03-24T16:18:47.450" v="5660"/>
          <ac:spMkLst>
            <pc:docMk/>
            <pc:sldMk cId="484825236" sldId="820"/>
            <ac:spMk id="694" creationId="{7508B41D-67BE-471A-9FAC-FB20ECCD9CE0}"/>
          </ac:spMkLst>
        </pc:spChg>
        <pc:spChg chg="mod">
          <ac:chgData name="Thomas" userId="575d030b64f4584e" providerId="LiveId" clId="{71734FF0-E7BD-4E37-AB70-FA70FFC7C74A}" dt="2022-03-24T16:18:47.450" v="5660"/>
          <ac:spMkLst>
            <pc:docMk/>
            <pc:sldMk cId="484825236" sldId="820"/>
            <ac:spMk id="696" creationId="{F528D039-29FC-46D3-AC1B-0E9E783232B8}"/>
          </ac:spMkLst>
        </pc:spChg>
        <pc:spChg chg="mod">
          <ac:chgData name="Thomas" userId="575d030b64f4584e" providerId="LiveId" clId="{71734FF0-E7BD-4E37-AB70-FA70FFC7C74A}" dt="2022-03-24T16:18:47.450" v="5660"/>
          <ac:spMkLst>
            <pc:docMk/>
            <pc:sldMk cId="484825236" sldId="820"/>
            <ac:spMk id="697" creationId="{1EA983E9-C929-4B62-8F5F-41C919CAD5C1}"/>
          </ac:spMkLst>
        </pc:spChg>
        <pc:spChg chg="mod">
          <ac:chgData name="Thomas" userId="575d030b64f4584e" providerId="LiveId" clId="{71734FF0-E7BD-4E37-AB70-FA70FFC7C74A}" dt="2022-03-24T16:18:47.450" v="5660"/>
          <ac:spMkLst>
            <pc:docMk/>
            <pc:sldMk cId="484825236" sldId="820"/>
            <ac:spMk id="699" creationId="{C5A73BE9-15BC-4968-AC18-C3439540CF53}"/>
          </ac:spMkLst>
        </pc:spChg>
        <pc:spChg chg="mod">
          <ac:chgData name="Thomas" userId="575d030b64f4584e" providerId="LiveId" clId="{71734FF0-E7BD-4E37-AB70-FA70FFC7C74A}" dt="2022-03-24T16:18:47.450" v="5660"/>
          <ac:spMkLst>
            <pc:docMk/>
            <pc:sldMk cId="484825236" sldId="820"/>
            <ac:spMk id="700" creationId="{B2876880-24F3-468B-92F0-FD934F7B3AF2}"/>
          </ac:spMkLst>
        </pc:spChg>
        <pc:spChg chg="mod">
          <ac:chgData name="Thomas" userId="575d030b64f4584e" providerId="LiveId" clId="{71734FF0-E7BD-4E37-AB70-FA70FFC7C74A}" dt="2022-03-24T16:18:47.450" v="5660"/>
          <ac:spMkLst>
            <pc:docMk/>
            <pc:sldMk cId="484825236" sldId="820"/>
            <ac:spMk id="701" creationId="{74173099-249F-43CE-BF6F-F11DC03530E0}"/>
          </ac:spMkLst>
        </pc:spChg>
        <pc:spChg chg="mod">
          <ac:chgData name="Thomas" userId="575d030b64f4584e" providerId="LiveId" clId="{71734FF0-E7BD-4E37-AB70-FA70FFC7C74A}" dt="2022-03-24T16:18:47.450" v="5660"/>
          <ac:spMkLst>
            <pc:docMk/>
            <pc:sldMk cId="484825236" sldId="820"/>
            <ac:spMk id="703" creationId="{5796C5B9-B7E9-423D-A2D7-EE456E28EC69}"/>
          </ac:spMkLst>
        </pc:spChg>
        <pc:spChg chg="mod">
          <ac:chgData name="Thomas" userId="575d030b64f4584e" providerId="LiveId" clId="{71734FF0-E7BD-4E37-AB70-FA70FFC7C74A}" dt="2022-03-24T16:18:47.450" v="5660"/>
          <ac:spMkLst>
            <pc:docMk/>
            <pc:sldMk cId="484825236" sldId="820"/>
            <ac:spMk id="704" creationId="{F76E745C-148F-4FAC-AE5C-B09948DFC9F5}"/>
          </ac:spMkLst>
        </pc:spChg>
        <pc:spChg chg="mod">
          <ac:chgData name="Thomas" userId="575d030b64f4584e" providerId="LiveId" clId="{71734FF0-E7BD-4E37-AB70-FA70FFC7C74A}" dt="2022-03-24T16:18:47.450" v="5660"/>
          <ac:spMkLst>
            <pc:docMk/>
            <pc:sldMk cId="484825236" sldId="820"/>
            <ac:spMk id="705" creationId="{85E014FD-837B-4696-8C72-BA062831CA35}"/>
          </ac:spMkLst>
        </pc:spChg>
        <pc:spChg chg="mod">
          <ac:chgData name="Thomas" userId="575d030b64f4584e" providerId="LiveId" clId="{71734FF0-E7BD-4E37-AB70-FA70FFC7C74A}" dt="2022-03-24T16:18:47.450" v="5660"/>
          <ac:spMkLst>
            <pc:docMk/>
            <pc:sldMk cId="484825236" sldId="820"/>
            <ac:spMk id="707" creationId="{9D93CA12-1C8A-4CD6-B840-4CCDB131D985}"/>
          </ac:spMkLst>
        </pc:spChg>
        <pc:spChg chg="mod">
          <ac:chgData name="Thomas" userId="575d030b64f4584e" providerId="LiveId" clId="{71734FF0-E7BD-4E37-AB70-FA70FFC7C74A}" dt="2022-03-24T16:18:47.450" v="5660"/>
          <ac:spMkLst>
            <pc:docMk/>
            <pc:sldMk cId="484825236" sldId="820"/>
            <ac:spMk id="708" creationId="{AD6BBABB-EB4D-48B7-93EF-1E0BBC1902A7}"/>
          </ac:spMkLst>
        </pc:spChg>
        <pc:spChg chg="mod">
          <ac:chgData name="Thomas" userId="575d030b64f4584e" providerId="LiveId" clId="{71734FF0-E7BD-4E37-AB70-FA70FFC7C74A}" dt="2022-03-24T16:18:47.450" v="5660"/>
          <ac:spMkLst>
            <pc:docMk/>
            <pc:sldMk cId="484825236" sldId="820"/>
            <ac:spMk id="709" creationId="{E27B45E4-D2D6-4846-BD39-DAF9B569A420}"/>
          </ac:spMkLst>
        </pc:spChg>
        <pc:spChg chg="mod">
          <ac:chgData name="Thomas" userId="575d030b64f4584e" providerId="LiveId" clId="{71734FF0-E7BD-4E37-AB70-FA70FFC7C74A}" dt="2022-03-24T16:18:47.450" v="5660"/>
          <ac:spMkLst>
            <pc:docMk/>
            <pc:sldMk cId="484825236" sldId="820"/>
            <ac:spMk id="710" creationId="{38DBBACF-85B6-4841-85CE-BC453163FB30}"/>
          </ac:spMkLst>
        </pc:spChg>
        <pc:spChg chg="mod">
          <ac:chgData name="Thomas" userId="575d030b64f4584e" providerId="LiveId" clId="{71734FF0-E7BD-4E37-AB70-FA70FFC7C74A}" dt="2022-03-24T16:18:47.450" v="5660"/>
          <ac:spMkLst>
            <pc:docMk/>
            <pc:sldMk cId="484825236" sldId="820"/>
            <ac:spMk id="712" creationId="{21F75974-575A-4F86-822C-C923DF626B9C}"/>
          </ac:spMkLst>
        </pc:spChg>
        <pc:spChg chg="mod">
          <ac:chgData name="Thomas" userId="575d030b64f4584e" providerId="LiveId" clId="{71734FF0-E7BD-4E37-AB70-FA70FFC7C74A}" dt="2022-03-24T16:18:47.450" v="5660"/>
          <ac:spMkLst>
            <pc:docMk/>
            <pc:sldMk cId="484825236" sldId="820"/>
            <ac:spMk id="713" creationId="{37C24156-406B-43B4-A79D-FF74AC8447BC}"/>
          </ac:spMkLst>
        </pc:spChg>
        <pc:spChg chg="mod">
          <ac:chgData name="Thomas" userId="575d030b64f4584e" providerId="LiveId" clId="{71734FF0-E7BD-4E37-AB70-FA70FFC7C74A}" dt="2022-03-24T16:18:47.450" v="5660"/>
          <ac:spMkLst>
            <pc:docMk/>
            <pc:sldMk cId="484825236" sldId="820"/>
            <ac:spMk id="714" creationId="{B37ACE8A-7670-46CE-BCED-9D1317F035A8}"/>
          </ac:spMkLst>
        </pc:spChg>
        <pc:spChg chg="mod">
          <ac:chgData name="Thomas" userId="575d030b64f4584e" providerId="LiveId" clId="{71734FF0-E7BD-4E37-AB70-FA70FFC7C74A}" dt="2022-03-24T16:18:47.450" v="5660"/>
          <ac:spMkLst>
            <pc:docMk/>
            <pc:sldMk cId="484825236" sldId="820"/>
            <ac:spMk id="715" creationId="{48D1BA92-6DFB-4587-8DF8-D11F42AD58D6}"/>
          </ac:spMkLst>
        </pc:spChg>
        <pc:spChg chg="mod">
          <ac:chgData name="Thomas" userId="575d030b64f4584e" providerId="LiveId" clId="{71734FF0-E7BD-4E37-AB70-FA70FFC7C74A}" dt="2022-03-24T16:18:47.450" v="5660"/>
          <ac:spMkLst>
            <pc:docMk/>
            <pc:sldMk cId="484825236" sldId="820"/>
            <ac:spMk id="716" creationId="{673D3690-820E-49A5-8517-42ADF4D19D93}"/>
          </ac:spMkLst>
        </pc:spChg>
        <pc:spChg chg="add mod">
          <ac:chgData name="Thomas" userId="575d030b64f4584e" providerId="LiveId" clId="{71734FF0-E7BD-4E37-AB70-FA70FFC7C74A}" dt="2022-03-24T16:18:47.450" v="5660"/>
          <ac:spMkLst>
            <pc:docMk/>
            <pc:sldMk cId="484825236" sldId="820"/>
            <ac:spMk id="717" creationId="{B2A9A500-34AE-4A50-BB6A-DFC99C66268D}"/>
          </ac:spMkLst>
        </pc:spChg>
        <pc:spChg chg="mod">
          <ac:chgData name="Thomas" userId="575d030b64f4584e" providerId="LiveId" clId="{71734FF0-E7BD-4E37-AB70-FA70FFC7C74A}" dt="2022-03-24T16:18:47.450" v="5660"/>
          <ac:spMkLst>
            <pc:docMk/>
            <pc:sldMk cId="484825236" sldId="820"/>
            <ac:spMk id="719" creationId="{9FFBF654-160A-49E3-B221-CD68AE054A4F}"/>
          </ac:spMkLst>
        </pc:spChg>
        <pc:spChg chg="mod">
          <ac:chgData name="Thomas" userId="575d030b64f4584e" providerId="LiveId" clId="{71734FF0-E7BD-4E37-AB70-FA70FFC7C74A}" dt="2022-03-24T16:18:47.450" v="5660"/>
          <ac:spMkLst>
            <pc:docMk/>
            <pc:sldMk cId="484825236" sldId="820"/>
            <ac:spMk id="720" creationId="{C9D83E67-9E13-4449-8936-7AEF8BC2EE36}"/>
          </ac:spMkLst>
        </pc:spChg>
        <pc:spChg chg="mod">
          <ac:chgData name="Thomas" userId="575d030b64f4584e" providerId="LiveId" clId="{71734FF0-E7BD-4E37-AB70-FA70FFC7C74A}" dt="2022-03-24T16:18:47.450" v="5660"/>
          <ac:spMkLst>
            <pc:docMk/>
            <pc:sldMk cId="484825236" sldId="820"/>
            <ac:spMk id="721" creationId="{4D8E50ED-AAD9-4662-A112-F85D581ABD5F}"/>
          </ac:spMkLst>
        </pc:spChg>
        <pc:spChg chg="mod">
          <ac:chgData name="Thomas" userId="575d030b64f4584e" providerId="LiveId" clId="{71734FF0-E7BD-4E37-AB70-FA70FFC7C74A}" dt="2022-03-24T16:18:47.450" v="5660"/>
          <ac:spMkLst>
            <pc:docMk/>
            <pc:sldMk cId="484825236" sldId="820"/>
            <ac:spMk id="722" creationId="{5B9E4D20-6538-4291-8E53-58096BFA8FAD}"/>
          </ac:spMkLst>
        </pc:spChg>
        <pc:spChg chg="mod">
          <ac:chgData name="Thomas" userId="575d030b64f4584e" providerId="LiveId" clId="{71734FF0-E7BD-4E37-AB70-FA70FFC7C74A}" dt="2022-03-24T16:18:47.450" v="5660"/>
          <ac:spMkLst>
            <pc:docMk/>
            <pc:sldMk cId="484825236" sldId="820"/>
            <ac:spMk id="723" creationId="{EA3EA240-3576-4986-B419-71B79479F804}"/>
          </ac:spMkLst>
        </pc:spChg>
        <pc:spChg chg="mod">
          <ac:chgData name="Thomas" userId="575d030b64f4584e" providerId="LiveId" clId="{71734FF0-E7BD-4E37-AB70-FA70FFC7C74A}" dt="2022-03-24T16:18:47.450" v="5660"/>
          <ac:spMkLst>
            <pc:docMk/>
            <pc:sldMk cId="484825236" sldId="820"/>
            <ac:spMk id="724" creationId="{43AB6AE9-FDEE-4A6B-968F-E480FDFB67B2}"/>
          </ac:spMkLst>
        </pc:spChg>
        <pc:spChg chg="mod">
          <ac:chgData name="Thomas" userId="575d030b64f4584e" providerId="LiveId" clId="{71734FF0-E7BD-4E37-AB70-FA70FFC7C74A}" dt="2022-03-24T16:18:47.450" v="5660"/>
          <ac:spMkLst>
            <pc:docMk/>
            <pc:sldMk cId="484825236" sldId="820"/>
            <ac:spMk id="725" creationId="{B4B6476B-3CBC-4D89-B384-011F32D6B51F}"/>
          </ac:spMkLst>
        </pc:spChg>
        <pc:spChg chg="mod">
          <ac:chgData name="Thomas" userId="575d030b64f4584e" providerId="LiveId" clId="{71734FF0-E7BD-4E37-AB70-FA70FFC7C74A}" dt="2022-03-24T16:18:47.450" v="5660"/>
          <ac:spMkLst>
            <pc:docMk/>
            <pc:sldMk cId="484825236" sldId="820"/>
            <ac:spMk id="726" creationId="{97902FB1-9D4D-4220-93A2-7E3466C027CB}"/>
          </ac:spMkLst>
        </pc:spChg>
        <pc:spChg chg="mod">
          <ac:chgData name="Thomas" userId="575d030b64f4584e" providerId="LiveId" clId="{71734FF0-E7BD-4E37-AB70-FA70FFC7C74A}" dt="2022-03-24T16:18:47.450" v="5660"/>
          <ac:spMkLst>
            <pc:docMk/>
            <pc:sldMk cId="484825236" sldId="820"/>
            <ac:spMk id="727" creationId="{84B9898E-EA59-4D20-967E-B9E7FE5C58E4}"/>
          </ac:spMkLst>
        </pc:spChg>
        <pc:spChg chg="mod">
          <ac:chgData name="Thomas" userId="575d030b64f4584e" providerId="LiveId" clId="{71734FF0-E7BD-4E37-AB70-FA70FFC7C74A}" dt="2022-03-24T16:18:47.450" v="5660"/>
          <ac:spMkLst>
            <pc:docMk/>
            <pc:sldMk cId="484825236" sldId="820"/>
            <ac:spMk id="728" creationId="{21272E83-FDEC-43A2-B312-33D26E7FF1EE}"/>
          </ac:spMkLst>
        </pc:spChg>
        <pc:spChg chg="mod">
          <ac:chgData name="Thomas" userId="575d030b64f4584e" providerId="LiveId" clId="{71734FF0-E7BD-4E37-AB70-FA70FFC7C74A}" dt="2022-03-24T16:18:47.450" v="5660"/>
          <ac:spMkLst>
            <pc:docMk/>
            <pc:sldMk cId="484825236" sldId="820"/>
            <ac:spMk id="729" creationId="{0BB3421D-C060-4A3E-B05A-E676E275DA52}"/>
          </ac:spMkLst>
        </pc:spChg>
        <pc:spChg chg="mod">
          <ac:chgData name="Thomas" userId="575d030b64f4584e" providerId="LiveId" clId="{71734FF0-E7BD-4E37-AB70-FA70FFC7C74A}" dt="2022-03-24T16:18:47.450" v="5660"/>
          <ac:spMkLst>
            <pc:docMk/>
            <pc:sldMk cId="484825236" sldId="820"/>
            <ac:spMk id="730" creationId="{1FD228FC-FE79-4178-A66C-32F40B88B17D}"/>
          </ac:spMkLst>
        </pc:spChg>
        <pc:spChg chg="mod">
          <ac:chgData name="Thomas" userId="575d030b64f4584e" providerId="LiveId" clId="{71734FF0-E7BD-4E37-AB70-FA70FFC7C74A}" dt="2022-03-24T16:18:47.450" v="5660"/>
          <ac:spMkLst>
            <pc:docMk/>
            <pc:sldMk cId="484825236" sldId="820"/>
            <ac:spMk id="732" creationId="{2A72E124-93BE-4C96-8CC7-648736D09945}"/>
          </ac:spMkLst>
        </pc:spChg>
        <pc:spChg chg="mod">
          <ac:chgData name="Thomas" userId="575d030b64f4584e" providerId="LiveId" clId="{71734FF0-E7BD-4E37-AB70-FA70FFC7C74A}" dt="2022-03-24T16:18:47.450" v="5660"/>
          <ac:spMkLst>
            <pc:docMk/>
            <pc:sldMk cId="484825236" sldId="820"/>
            <ac:spMk id="733" creationId="{7C95CC00-7E38-4071-92A0-E331B06AE571}"/>
          </ac:spMkLst>
        </pc:spChg>
        <pc:spChg chg="mod">
          <ac:chgData name="Thomas" userId="575d030b64f4584e" providerId="LiveId" clId="{71734FF0-E7BD-4E37-AB70-FA70FFC7C74A}" dt="2022-03-24T16:18:47.450" v="5660"/>
          <ac:spMkLst>
            <pc:docMk/>
            <pc:sldMk cId="484825236" sldId="820"/>
            <ac:spMk id="735" creationId="{41DC34EA-2EA9-4238-9E1F-18921E38D833}"/>
          </ac:spMkLst>
        </pc:spChg>
        <pc:spChg chg="mod">
          <ac:chgData name="Thomas" userId="575d030b64f4584e" providerId="LiveId" clId="{71734FF0-E7BD-4E37-AB70-FA70FFC7C74A}" dt="2022-03-24T16:18:47.450" v="5660"/>
          <ac:spMkLst>
            <pc:docMk/>
            <pc:sldMk cId="484825236" sldId="820"/>
            <ac:spMk id="736" creationId="{AAAE9F84-DCAA-48E2-BE8B-C375EC0E62CB}"/>
          </ac:spMkLst>
        </pc:spChg>
        <pc:spChg chg="mod">
          <ac:chgData name="Thomas" userId="575d030b64f4584e" providerId="LiveId" clId="{71734FF0-E7BD-4E37-AB70-FA70FFC7C74A}" dt="2022-03-24T16:18:47.450" v="5660"/>
          <ac:spMkLst>
            <pc:docMk/>
            <pc:sldMk cId="484825236" sldId="820"/>
            <ac:spMk id="738" creationId="{4893EEB2-EBCB-430C-85ED-088BA48E1EE7}"/>
          </ac:spMkLst>
        </pc:spChg>
        <pc:spChg chg="mod">
          <ac:chgData name="Thomas" userId="575d030b64f4584e" providerId="LiveId" clId="{71734FF0-E7BD-4E37-AB70-FA70FFC7C74A}" dt="2022-03-24T16:18:47.450" v="5660"/>
          <ac:spMkLst>
            <pc:docMk/>
            <pc:sldMk cId="484825236" sldId="820"/>
            <ac:spMk id="739" creationId="{8022FBC0-E952-49EF-8250-147FC5F3E1AB}"/>
          </ac:spMkLst>
        </pc:spChg>
        <pc:spChg chg="mod">
          <ac:chgData name="Thomas" userId="575d030b64f4584e" providerId="LiveId" clId="{71734FF0-E7BD-4E37-AB70-FA70FFC7C74A}" dt="2022-03-24T16:18:47.450" v="5660"/>
          <ac:spMkLst>
            <pc:docMk/>
            <pc:sldMk cId="484825236" sldId="820"/>
            <ac:spMk id="740" creationId="{A02A6E7A-47AC-475C-BC1E-C29449CE469D}"/>
          </ac:spMkLst>
        </pc:spChg>
        <pc:spChg chg="mod">
          <ac:chgData name="Thomas" userId="575d030b64f4584e" providerId="LiveId" clId="{71734FF0-E7BD-4E37-AB70-FA70FFC7C74A}" dt="2022-03-24T16:18:47.450" v="5660"/>
          <ac:spMkLst>
            <pc:docMk/>
            <pc:sldMk cId="484825236" sldId="820"/>
            <ac:spMk id="742" creationId="{B06D54F4-6013-4817-92D9-36855C63A806}"/>
          </ac:spMkLst>
        </pc:spChg>
        <pc:spChg chg="mod">
          <ac:chgData name="Thomas" userId="575d030b64f4584e" providerId="LiveId" clId="{71734FF0-E7BD-4E37-AB70-FA70FFC7C74A}" dt="2022-03-24T16:18:47.450" v="5660"/>
          <ac:spMkLst>
            <pc:docMk/>
            <pc:sldMk cId="484825236" sldId="820"/>
            <ac:spMk id="743" creationId="{46ECD0C9-BF35-4D9B-ABF4-9DE6F4138E25}"/>
          </ac:spMkLst>
        </pc:spChg>
        <pc:spChg chg="mod">
          <ac:chgData name="Thomas" userId="575d030b64f4584e" providerId="LiveId" clId="{71734FF0-E7BD-4E37-AB70-FA70FFC7C74A}" dt="2022-03-24T16:18:47.450" v="5660"/>
          <ac:spMkLst>
            <pc:docMk/>
            <pc:sldMk cId="484825236" sldId="820"/>
            <ac:spMk id="745" creationId="{BDAA61E3-C8E1-47DE-9612-32C60F040787}"/>
          </ac:spMkLst>
        </pc:spChg>
        <pc:spChg chg="mod">
          <ac:chgData name="Thomas" userId="575d030b64f4584e" providerId="LiveId" clId="{71734FF0-E7BD-4E37-AB70-FA70FFC7C74A}" dt="2022-03-24T16:18:47.450" v="5660"/>
          <ac:spMkLst>
            <pc:docMk/>
            <pc:sldMk cId="484825236" sldId="820"/>
            <ac:spMk id="746" creationId="{726632B1-96B3-4A32-8CDB-52570A8A01C2}"/>
          </ac:spMkLst>
        </pc:spChg>
        <pc:spChg chg="mod">
          <ac:chgData name="Thomas" userId="575d030b64f4584e" providerId="LiveId" clId="{71734FF0-E7BD-4E37-AB70-FA70FFC7C74A}" dt="2022-03-24T16:18:47.450" v="5660"/>
          <ac:spMkLst>
            <pc:docMk/>
            <pc:sldMk cId="484825236" sldId="820"/>
            <ac:spMk id="747" creationId="{D1BF32D3-8A09-49B0-9B22-D60C1E701322}"/>
          </ac:spMkLst>
        </pc:spChg>
        <pc:spChg chg="add mod">
          <ac:chgData name="Thomas" userId="575d030b64f4584e" providerId="LiveId" clId="{71734FF0-E7BD-4E37-AB70-FA70FFC7C74A}" dt="2022-03-24T16:18:47.450" v="5660"/>
          <ac:spMkLst>
            <pc:docMk/>
            <pc:sldMk cId="484825236" sldId="820"/>
            <ac:spMk id="748" creationId="{55636226-1716-4FF2-A670-2B942E3B9E20}"/>
          </ac:spMkLst>
        </pc:spChg>
        <pc:spChg chg="mod">
          <ac:chgData name="Thomas" userId="575d030b64f4584e" providerId="LiveId" clId="{71734FF0-E7BD-4E37-AB70-FA70FFC7C74A}" dt="2022-03-24T16:18:47.450" v="5660"/>
          <ac:spMkLst>
            <pc:docMk/>
            <pc:sldMk cId="484825236" sldId="820"/>
            <ac:spMk id="750" creationId="{881492CB-7BEA-4F92-954A-855B61706803}"/>
          </ac:spMkLst>
        </pc:spChg>
        <pc:spChg chg="mod">
          <ac:chgData name="Thomas" userId="575d030b64f4584e" providerId="LiveId" clId="{71734FF0-E7BD-4E37-AB70-FA70FFC7C74A}" dt="2022-03-24T16:18:47.450" v="5660"/>
          <ac:spMkLst>
            <pc:docMk/>
            <pc:sldMk cId="484825236" sldId="820"/>
            <ac:spMk id="751" creationId="{AC461B4A-0B02-443C-8E08-09BE4FC401D5}"/>
          </ac:spMkLst>
        </pc:spChg>
        <pc:spChg chg="mod">
          <ac:chgData name="Thomas" userId="575d030b64f4584e" providerId="LiveId" clId="{71734FF0-E7BD-4E37-AB70-FA70FFC7C74A}" dt="2022-03-24T16:18:47.450" v="5660"/>
          <ac:spMkLst>
            <pc:docMk/>
            <pc:sldMk cId="484825236" sldId="820"/>
            <ac:spMk id="752" creationId="{8264661B-5D9D-431B-B6EE-9D239BA454F9}"/>
          </ac:spMkLst>
        </pc:spChg>
        <pc:spChg chg="mod">
          <ac:chgData name="Thomas" userId="575d030b64f4584e" providerId="LiveId" clId="{71734FF0-E7BD-4E37-AB70-FA70FFC7C74A}" dt="2022-03-24T16:18:47.450" v="5660"/>
          <ac:spMkLst>
            <pc:docMk/>
            <pc:sldMk cId="484825236" sldId="820"/>
            <ac:spMk id="753" creationId="{9C3826AB-2DF1-4585-9A8E-0D9BD55FFE9A}"/>
          </ac:spMkLst>
        </pc:spChg>
        <pc:spChg chg="add mod">
          <ac:chgData name="Thomas" userId="575d030b64f4584e" providerId="LiveId" clId="{71734FF0-E7BD-4E37-AB70-FA70FFC7C74A}" dt="2022-03-24T16:18:47.450" v="5660"/>
          <ac:spMkLst>
            <pc:docMk/>
            <pc:sldMk cId="484825236" sldId="820"/>
            <ac:spMk id="754" creationId="{BB623307-82EB-4CFB-99F7-1DE43103DF86}"/>
          </ac:spMkLst>
        </pc:spChg>
        <pc:spChg chg="mod">
          <ac:chgData name="Thomas" userId="575d030b64f4584e" providerId="LiveId" clId="{71734FF0-E7BD-4E37-AB70-FA70FFC7C74A}" dt="2022-03-24T16:18:47.450" v="5660"/>
          <ac:spMkLst>
            <pc:docMk/>
            <pc:sldMk cId="484825236" sldId="820"/>
            <ac:spMk id="756" creationId="{E795B884-FC6C-4A46-AFDA-7AFF0B74FA0E}"/>
          </ac:spMkLst>
        </pc:spChg>
        <pc:spChg chg="mod">
          <ac:chgData name="Thomas" userId="575d030b64f4584e" providerId="LiveId" clId="{71734FF0-E7BD-4E37-AB70-FA70FFC7C74A}" dt="2022-03-24T16:18:47.450" v="5660"/>
          <ac:spMkLst>
            <pc:docMk/>
            <pc:sldMk cId="484825236" sldId="820"/>
            <ac:spMk id="757" creationId="{FD34F92C-1127-4A9E-87AD-7DCC41128416}"/>
          </ac:spMkLst>
        </pc:spChg>
        <pc:spChg chg="mod">
          <ac:chgData name="Thomas" userId="575d030b64f4584e" providerId="LiveId" clId="{71734FF0-E7BD-4E37-AB70-FA70FFC7C74A}" dt="2022-03-24T16:18:47.450" v="5660"/>
          <ac:spMkLst>
            <pc:docMk/>
            <pc:sldMk cId="484825236" sldId="820"/>
            <ac:spMk id="758" creationId="{29443E87-A9C0-4366-9647-8BF8478E7004}"/>
          </ac:spMkLst>
        </pc:spChg>
        <pc:spChg chg="add mod">
          <ac:chgData name="Thomas" userId="575d030b64f4584e" providerId="LiveId" clId="{71734FF0-E7BD-4E37-AB70-FA70FFC7C74A}" dt="2022-03-24T16:18:47.450" v="5660"/>
          <ac:spMkLst>
            <pc:docMk/>
            <pc:sldMk cId="484825236" sldId="820"/>
            <ac:spMk id="759" creationId="{A53CA07F-D154-49DA-AC1D-E0ACECA5F650}"/>
          </ac:spMkLst>
        </pc:spChg>
        <pc:spChg chg="add mod">
          <ac:chgData name="Thomas" userId="575d030b64f4584e" providerId="LiveId" clId="{71734FF0-E7BD-4E37-AB70-FA70FFC7C74A}" dt="2022-03-24T16:18:47.450" v="5660"/>
          <ac:spMkLst>
            <pc:docMk/>
            <pc:sldMk cId="484825236" sldId="820"/>
            <ac:spMk id="760" creationId="{776AFA47-8D88-48A2-A13C-85C6A21204BA}"/>
          </ac:spMkLst>
        </pc:spChg>
        <pc:spChg chg="add mod">
          <ac:chgData name="Thomas" userId="575d030b64f4584e" providerId="LiveId" clId="{71734FF0-E7BD-4E37-AB70-FA70FFC7C74A}" dt="2022-03-24T16:18:47.450" v="5660"/>
          <ac:spMkLst>
            <pc:docMk/>
            <pc:sldMk cId="484825236" sldId="820"/>
            <ac:spMk id="761" creationId="{D4DBBA8C-C196-4A99-84DE-4686B5E2761A}"/>
          </ac:spMkLst>
        </pc:spChg>
        <pc:spChg chg="mod">
          <ac:chgData name="Thomas" userId="575d030b64f4584e" providerId="LiveId" clId="{71734FF0-E7BD-4E37-AB70-FA70FFC7C74A}" dt="2022-03-24T16:18:47.450" v="5660"/>
          <ac:spMkLst>
            <pc:docMk/>
            <pc:sldMk cId="484825236" sldId="820"/>
            <ac:spMk id="763" creationId="{7AFBA286-FB43-4DCF-B9C2-592AF4933FD0}"/>
          </ac:spMkLst>
        </pc:spChg>
        <pc:spChg chg="mod">
          <ac:chgData name="Thomas" userId="575d030b64f4584e" providerId="LiveId" clId="{71734FF0-E7BD-4E37-AB70-FA70FFC7C74A}" dt="2022-03-24T16:18:47.450" v="5660"/>
          <ac:spMkLst>
            <pc:docMk/>
            <pc:sldMk cId="484825236" sldId="820"/>
            <ac:spMk id="764" creationId="{F736E9A2-0C4A-4B35-A8B2-089E452BC52B}"/>
          </ac:spMkLst>
        </pc:spChg>
        <pc:spChg chg="mod">
          <ac:chgData name="Thomas" userId="575d030b64f4584e" providerId="LiveId" clId="{71734FF0-E7BD-4E37-AB70-FA70FFC7C74A}" dt="2022-03-24T16:18:47.450" v="5660"/>
          <ac:spMkLst>
            <pc:docMk/>
            <pc:sldMk cId="484825236" sldId="820"/>
            <ac:spMk id="765" creationId="{589CA68C-9943-4E10-B593-A277041EB68C}"/>
          </ac:spMkLst>
        </pc:spChg>
        <pc:spChg chg="mod">
          <ac:chgData name="Thomas" userId="575d030b64f4584e" providerId="LiveId" clId="{71734FF0-E7BD-4E37-AB70-FA70FFC7C74A}" dt="2022-03-24T16:18:47.450" v="5660"/>
          <ac:spMkLst>
            <pc:docMk/>
            <pc:sldMk cId="484825236" sldId="820"/>
            <ac:spMk id="767" creationId="{E86B8C4E-5634-40CC-9E3D-A82B24D2AD6D}"/>
          </ac:spMkLst>
        </pc:spChg>
        <pc:spChg chg="mod">
          <ac:chgData name="Thomas" userId="575d030b64f4584e" providerId="LiveId" clId="{71734FF0-E7BD-4E37-AB70-FA70FFC7C74A}" dt="2022-03-24T16:18:47.450" v="5660"/>
          <ac:spMkLst>
            <pc:docMk/>
            <pc:sldMk cId="484825236" sldId="820"/>
            <ac:spMk id="768" creationId="{04D330FC-87D6-41B3-B213-D418D6288EDD}"/>
          </ac:spMkLst>
        </pc:spChg>
        <pc:spChg chg="mod">
          <ac:chgData name="Thomas" userId="575d030b64f4584e" providerId="LiveId" clId="{71734FF0-E7BD-4E37-AB70-FA70FFC7C74A}" dt="2022-03-24T16:18:47.450" v="5660"/>
          <ac:spMkLst>
            <pc:docMk/>
            <pc:sldMk cId="484825236" sldId="820"/>
            <ac:spMk id="770" creationId="{509A30B6-68AF-48E9-B8D4-7668D8A66CA5}"/>
          </ac:spMkLst>
        </pc:spChg>
        <pc:spChg chg="mod">
          <ac:chgData name="Thomas" userId="575d030b64f4584e" providerId="LiveId" clId="{71734FF0-E7BD-4E37-AB70-FA70FFC7C74A}" dt="2022-03-24T16:18:47.450" v="5660"/>
          <ac:spMkLst>
            <pc:docMk/>
            <pc:sldMk cId="484825236" sldId="820"/>
            <ac:spMk id="771" creationId="{870AC3C9-E645-4443-ADE8-FCEFDEAF28DF}"/>
          </ac:spMkLst>
        </pc:spChg>
        <pc:spChg chg="mod">
          <ac:chgData name="Thomas" userId="575d030b64f4584e" providerId="LiveId" clId="{71734FF0-E7BD-4E37-AB70-FA70FFC7C74A}" dt="2022-03-24T16:18:47.450" v="5660"/>
          <ac:spMkLst>
            <pc:docMk/>
            <pc:sldMk cId="484825236" sldId="820"/>
            <ac:spMk id="773" creationId="{DBB4B8FF-015E-406C-A5C3-5C7067920881}"/>
          </ac:spMkLst>
        </pc:spChg>
        <pc:spChg chg="mod">
          <ac:chgData name="Thomas" userId="575d030b64f4584e" providerId="LiveId" clId="{71734FF0-E7BD-4E37-AB70-FA70FFC7C74A}" dt="2022-03-24T16:18:47.450" v="5660"/>
          <ac:spMkLst>
            <pc:docMk/>
            <pc:sldMk cId="484825236" sldId="820"/>
            <ac:spMk id="774" creationId="{3C57B954-6538-42B7-8652-7A77C7F090EE}"/>
          </ac:spMkLst>
        </pc:spChg>
        <pc:spChg chg="mod">
          <ac:chgData name="Thomas" userId="575d030b64f4584e" providerId="LiveId" clId="{71734FF0-E7BD-4E37-AB70-FA70FFC7C74A}" dt="2022-03-24T16:18:47.450" v="5660"/>
          <ac:spMkLst>
            <pc:docMk/>
            <pc:sldMk cId="484825236" sldId="820"/>
            <ac:spMk id="775" creationId="{C6345E05-7280-4E4D-92BB-50647095DA4B}"/>
          </ac:spMkLst>
        </pc:spChg>
        <pc:spChg chg="mod">
          <ac:chgData name="Thomas" userId="575d030b64f4584e" providerId="LiveId" clId="{71734FF0-E7BD-4E37-AB70-FA70FFC7C74A}" dt="2022-03-24T16:18:47.450" v="5660"/>
          <ac:spMkLst>
            <pc:docMk/>
            <pc:sldMk cId="484825236" sldId="820"/>
            <ac:spMk id="777" creationId="{203F6E90-59EC-46DC-ACD8-B1E2B828938E}"/>
          </ac:spMkLst>
        </pc:spChg>
        <pc:spChg chg="mod">
          <ac:chgData name="Thomas" userId="575d030b64f4584e" providerId="LiveId" clId="{71734FF0-E7BD-4E37-AB70-FA70FFC7C74A}" dt="2022-03-24T16:18:47.450" v="5660"/>
          <ac:spMkLst>
            <pc:docMk/>
            <pc:sldMk cId="484825236" sldId="820"/>
            <ac:spMk id="778" creationId="{81A88193-A432-4985-B0F2-F1199DF3A96C}"/>
          </ac:spMkLst>
        </pc:spChg>
        <pc:spChg chg="add mod">
          <ac:chgData name="Thomas" userId="575d030b64f4584e" providerId="LiveId" clId="{71734FF0-E7BD-4E37-AB70-FA70FFC7C74A}" dt="2022-03-24T16:18:47.450" v="5660"/>
          <ac:spMkLst>
            <pc:docMk/>
            <pc:sldMk cId="484825236" sldId="820"/>
            <ac:spMk id="779" creationId="{4315E18F-8980-4FB7-BC25-5C0251371D8E}"/>
          </ac:spMkLst>
        </pc:spChg>
        <pc:grpChg chg="add mod">
          <ac:chgData name="Thomas" userId="575d030b64f4584e" providerId="LiveId" clId="{71734FF0-E7BD-4E37-AB70-FA70FFC7C74A}" dt="2022-03-24T16:18:47.450" v="5660"/>
          <ac:grpSpMkLst>
            <pc:docMk/>
            <pc:sldMk cId="484825236" sldId="820"/>
            <ac:grpSpMk id="230" creationId="{740446CB-DBB8-41F0-BE85-BCB7992E7AED}"/>
          </ac:grpSpMkLst>
        </pc:grpChg>
        <pc:grpChg chg="add mod">
          <ac:chgData name="Thomas" userId="575d030b64f4584e" providerId="LiveId" clId="{71734FF0-E7BD-4E37-AB70-FA70FFC7C74A}" dt="2022-03-24T16:18:47.450" v="5660"/>
          <ac:grpSpMkLst>
            <pc:docMk/>
            <pc:sldMk cId="484825236" sldId="820"/>
            <ac:grpSpMk id="235" creationId="{B0C7239C-F23D-410C-9039-7B9DF63864E0}"/>
          </ac:grpSpMkLst>
        </pc:grpChg>
        <pc:grpChg chg="add mod">
          <ac:chgData name="Thomas" userId="575d030b64f4584e" providerId="LiveId" clId="{71734FF0-E7BD-4E37-AB70-FA70FFC7C74A}" dt="2022-03-24T16:18:47.450" v="5660"/>
          <ac:grpSpMkLst>
            <pc:docMk/>
            <pc:sldMk cId="484825236" sldId="820"/>
            <ac:grpSpMk id="239" creationId="{02DAFF14-0A9C-4115-AA80-F906BB4F9750}"/>
          </ac:grpSpMkLst>
        </pc:grpChg>
        <pc:grpChg chg="add mod">
          <ac:chgData name="Thomas" userId="575d030b64f4584e" providerId="LiveId" clId="{71734FF0-E7BD-4E37-AB70-FA70FFC7C74A}" dt="2022-03-24T16:18:47.450" v="5660"/>
          <ac:grpSpMkLst>
            <pc:docMk/>
            <pc:sldMk cId="484825236" sldId="820"/>
            <ac:grpSpMk id="244" creationId="{02A2C26C-BBFC-4330-A78D-3C8588D8965A}"/>
          </ac:grpSpMkLst>
        </pc:grpChg>
        <pc:grpChg chg="add mod">
          <ac:chgData name="Thomas" userId="575d030b64f4584e" providerId="LiveId" clId="{71734FF0-E7BD-4E37-AB70-FA70FFC7C74A}" dt="2022-03-24T16:18:47.450" v="5660"/>
          <ac:grpSpMkLst>
            <pc:docMk/>
            <pc:sldMk cId="484825236" sldId="820"/>
            <ac:grpSpMk id="256" creationId="{D2CA7BFA-EEF3-4CF8-BCDC-5EDB8D724FC9}"/>
          </ac:grpSpMkLst>
        </pc:grpChg>
        <pc:grpChg chg="add mod">
          <ac:chgData name="Thomas" userId="575d030b64f4584e" providerId="LiveId" clId="{71734FF0-E7BD-4E37-AB70-FA70FFC7C74A}" dt="2022-03-24T16:18:47.450" v="5660"/>
          <ac:grpSpMkLst>
            <pc:docMk/>
            <pc:sldMk cId="484825236" sldId="820"/>
            <ac:grpSpMk id="261" creationId="{D3D13C71-E448-4E0D-86B6-BA96B4B39B87}"/>
          </ac:grpSpMkLst>
        </pc:grpChg>
        <pc:grpChg chg="add mod">
          <ac:chgData name="Thomas" userId="575d030b64f4584e" providerId="LiveId" clId="{71734FF0-E7BD-4E37-AB70-FA70FFC7C74A}" dt="2022-03-24T16:18:47.450" v="5660"/>
          <ac:grpSpMkLst>
            <pc:docMk/>
            <pc:sldMk cId="484825236" sldId="820"/>
            <ac:grpSpMk id="265" creationId="{A24E2A41-778B-46E4-B9CA-2CB54017D1A2}"/>
          </ac:grpSpMkLst>
        </pc:grpChg>
        <pc:grpChg chg="add mod">
          <ac:chgData name="Thomas" userId="575d030b64f4584e" providerId="LiveId" clId="{71734FF0-E7BD-4E37-AB70-FA70FFC7C74A}" dt="2022-03-24T16:18:47.450" v="5660"/>
          <ac:grpSpMkLst>
            <pc:docMk/>
            <pc:sldMk cId="484825236" sldId="820"/>
            <ac:grpSpMk id="277" creationId="{4239A0EC-2189-4CB9-AD01-BF89340C30DE}"/>
          </ac:grpSpMkLst>
        </pc:grpChg>
        <pc:grpChg chg="add mod">
          <ac:chgData name="Thomas" userId="575d030b64f4584e" providerId="LiveId" clId="{71734FF0-E7BD-4E37-AB70-FA70FFC7C74A}" dt="2022-03-24T16:18:47.450" v="5660"/>
          <ac:grpSpMkLst>
            <pc:docMk/>
            <pc:sldMk cId="484825236" sldId="820"/>
            <ac:grpSpMk id="283" creationId="{D7AD4040-D437-4049-B504-D6A29EF3DA27}"/>
          </ac:grpSpMkLst>
        </pc:grpChg>
        <pc:grpChg chg="add mod">
          <ac:chgData name="Thomas" userId="575d030b64f4584e" providerId="LiveId" clId="{71734FF0-E7BD-4E37-AB70-FA70FFC7C74A}" dt="2022-03-24T16:18:47.450" v="5660"/>
          <ac:grpSpMkLst>
            <pc:docMk/>
            <pc:sldMk cId="484825236" sldId="820"/>
            <ac:grpSpMk id="288" creationId="{C3C16278-9825-4C1B-9174-4ED6F172E631}"/>
          </ac:grpSpMkLst>
        </pc:grpChg>
        <pc:grpChg chg="add mod">
          <ac:chgData name="Thomas" userId="575d030b64f4584e" providerId="LiveId" clId="{71734FF0-E7BD-4E37-AB70-FA70FFC7C74A}" dt="2022-03-24T16:18:47.450" v="5660"/>
          <ac:grpSpMkLst>
            <pc:docMk/>
            <pc:sldMk cId="484825236" sldId="820"/>
            <ac:grpSpMk id="292" creationId="{BBFC1095-692A-4C9B-9304-271C94E32511}"/>
          </ac:grpSpMkLst>
        </pc:grpChg>
        <pc:grpChg chg="add mod">
          <ac:chgData name="Thomas" userId="575d030b64f4584e" providerId="LiveId" clId="{71734FF0-E7BD-4E37-AB70-FA70FFC7C74A}" dt="2022-03-24T16:18:47.450" v="5660"/>
          <ac:grpSpMkLst>
            <pc:docMk/>
            <pc:sldMk cId="484825236" sldId="820"/>
            <ac:grpSpMk id="296" creationId="{F41AC36C-2A52-4677-9ED2-2F8A8928A709}"/>
          </ac:grpSpMkLst>
        </pc:grpChg>
        <pc:grpChg chg="add mod">
          <ac:chgData name="Thomas" userId="575d030b64f4584e" providerId="LiveId" clId="{71734FF0-E7BD-4E37-AB70-FA70FFC7C74A}" dt="2022-03-24T16:18:47.450" v="5660"/>
          <ac:grpSpMkLst>
            <pc:docMk/>
            <pc:sldMk cId="484825236" sldId="820"/>
            <ac:grpSpMk id="300" creationId="{EAE14821-BCD1-491F-949E-EC1EC5D7A4CD}"/>
          </ac:grpSpMkLst>
        </pc:grpChg>
        <pc:grpChg chg="add mod">
          <ac:chgData name="Thomas" userId="575d030b64f4584e" providerId="LiveId" clId="{71734FF0-E7BD-4E37-AB70-FA70FFC7C74A}" dt="2022-03-24T16:18:47.450" v="5660"/>
          <ac:grpSpMkLst>
            <pc:docMk/>
            <pc:sldMk cId="484825236" sldId="820"/>
            <ac:grpSpMk id="304" creationId="{5D37CDA0-E2B2-485E-885C-7F3074931C11}"/>
          </ac:grpSpMkLst>
        </pc:grpChg>
        <pc:grpChg chg="del">
          <ac:chgData name="Thomas" userId="575d030b64f4584e" providerId="LiveId" clId="{71734FF0-E7BD-4E37-AB70-FA70FFC7C74A}" dt="2022-03-24T16:18:46.872" v="5659" actId="478"/>
          <ac:grpSpMkLst>
            <pc:docMk/>
            <pc:sldMk cId="484825236" sldId="820"/>
            <ac:grpSpMk id="310" creationId="{730CB99B-C620-43E8-B057-003270CA1C03}"/>
          </ac:grpSpMkLst>
        </pc:grpChg>
        <pc:grpChg chg="del">
          <ac:chgData name="Thomas" userId="575d030b64f4584e" providerId="LiveId" clId="{71734FF0-E7BD-4E37-AB70-FA70FFC7C74A}" dt="2022-03-24T16:18:46.872" v="5659" actId="478"/>
          <ac:grpSpMkLst>
            <pc:docMk/>
            <pc:sldMk cId="484825236" sldId="820"/>
            <ac:grpSpMk id="325" creationId="{788D829C-26F8-4BA7-B3A4-2F60AF406FDE}"/>
          </ac:grpSpMkLst>
        </pc:grpChg>
        <pc:grpChg chg="del">
          <ac:chgData name="Thomas" userId="575d030b64f4584e" providerId="LiveId" clId="{71734FF0-E7BD-4E37-AB70-FA70FFC7C74A}" dt="2022-03-24T16:18:46.872" v="5659" actId="478"/>
          <ac:grpSpMkLst>
            <pc:docMk/>
            <pc:sldMk cId="484825236" sldId="820"/>
            <ac:grpSpMk id="332" creationId="{A1AF694D-BF2F-4FCA-9FDA-BA175794A5C5}"/>
          </ac:grpSpMkLst>
        </pc:grpChg>
        <pc:grpChg chg="del">
          <ac:chgData name="Thomas" userId="575d030b64f4584e" providerId="LiveId" clId="{71734FF0-E7BD-4E37-AB70-FA70FFC7C74A}" dt="2022-03-24T16:18:46.872" v="5659" actId="478"/>
          <ac:grpSpMkLst>
            <pc:docMk/>
            <pc:sldMk cId="484825236" sldId="820"/>
            <ac:grpSpMk id="341" creationId="{2AB812AB-5EAB-4DF4-B1F7-D11BA52D36BA}"/>
          </ac:grpSpMkLst>
        </pc:grpChg>
        <pc:grpChg chg="del">
          <ac:chgData name="Thomas" userId="575d030b64f4584e" providerId="LiveId" clId="{71734FF0-E7BD-4E37-AB70-FA70FFC7C74A}" dt="2022-03-24T16:18:46.872" v="5659" actId="478"/>
          <ac:grpSpMkLst>
            <pc:docMk/>
            <pc:sldMk cId="484825236" sldId="820"/>
            <ac:grpSpMk id="346" creationId="{641ECE7B-D9F9-4CCD-A59D-F861C6E37A5E}"/>
          </ac:grpSpMkLst>
        </pc:grpChg>
        <pc:grpChg chg="del">
          <ac:chgData name="Thomas" userId="575d030b64f4584e" providerId="LiveId" clId="{71734FF0-E7BD-4E37-AB70-FA70FFC7C74A}" dt="2022-03-24T16:18:46.872" v="5659" actId="478"/>
          <ac:grpSpMkLst>
            <pc:docMk/>
            <pc:sldMk cId="484825236" sldId="820"/>
            <ac:grpSpMk id="354" creationId="{3089AB1A-E34E-4413-AE40-E5EF1905D6E2}"/>
          </ac:grpSpMkLst>
        </pc:grpChg>
        <pc:grpChg chg="del">
          <ac:chgData name="Thomas" userId="575d030b64f4584e" providerId="LiveId" clId="{71734FF0-E7BD-4E37-AB70-FA70FFC7C74A}" dt="2022-03-24T16:18:46.872" v="5659" actId="478"/>
          <ac:grpSpMkLst>
            <pc:docMk/>
            <pc:sldMk cId="484825236" sldId="820"/>
            <ac:grpSpMk id="359" creationId="{BAEAED9E-A53A-46EC-82D7-259AD3CEEBA4}"/>
          </ac:grpSpMkLst>
        </pc:grpChg>
        <pc:grpChg chg="del">
          <ac:chgData name="Thomas" userId="575d030b64f4584e" providerId="LiveId" clId="{71734FF0-E7BD-4E37-AB70-FA70FFC7C74A}" dt="2022-03-24T16:18:46.872" v="5659" actId="478"/>
          <ac:grpSpMkLst>
            <pc:docMk/>
            <pc:sldMk cId="484825236" sldId="820"/>
            <ac:grpSpMk id="368" creationId="{32CA05D2-0B4A-4428-8294-345B86986BCF}"/>
          </ac:grpSpMkLst>
        </pc:grpChg>
        <pc:grpChg chg="del">
          <ac:chgData name="Thomas" userId="575d030b64f4584e" providerId="LiveId" clId="{71734FF0-E7BD-4E37-AB70-FA70FFC7C74A}" dt="2022-03-24T16:18:46.872" v="5659" actId="478"/>
          <ac:grpSpMkLst>
            <pc:docMk/>
            <pc:sldMk cId="484825236" sldId="820"/>
            <ac:grpSpMk id="374" creationId="{6A89F7F2-BF88-41F9-86E8-62711A171510}"/>
          </ac:grpSpMkLst>
        </pc:grpChg>
        <pc:grpChg chg="del">
          <ac:chgData name="Thomas" userId="575d030b64f4584e" providerId="LiveId" clId="{71734FF0-E7BD-4E37-AB70-FA70FFC7C74A}" dt="2022-03-24T16:18:46.872" v="5659" actId="478"/>
          <ac:grpSpMkLst>
            <pc:docMk/>
            <pc:sldMk cId="484825236" sldId="820"/>
            <ac:grpSpMk id="379" creationId="{AE52571B-E34D-4EF6-B091-B511E072C8FA}"/>
          </ac:grpSpMkLst>
        </pc:grpChg>
        <pc:grpChg chg="del">
          <ac:chgData name="Thomas" userId="575d030b64f4584e" providerId="LiveId" clId="{71734FF0-E7BD-4E37-AB70-FA70FFC7C74A}" dt="2022-03-24T16:18:46.872" v="5659" actId="478"/>
          <ac:grpSpMkLst>
            <pc:docMk/>
            <pc:sldMk cId="484825236" sldId="820"/>
            <ac:grpSpMk id="384" creationId="{C9A50CB5-7FEB-445B-99E2-354AB790B60A}"/>
          </ac:grpSpMkLst>
        </pc:grpChg>
        <pc:grpChg chg="del">
          <ac:chgData name="Thomas" userId="575d030b64f4584e" providerId="LiveId" clId="{71734FF0-E7BD-4E37-AB70-FA70FFC7C74A}" dt="2022-03-24T16:18:46.872" v="5659" actId="478"/>
          <ac:grpSpMkLst>
            <pc:docMk/>
            <pc:sldMk cId="484825236" sldId="820"/>
            <ac:grpSpMk id="392" creationId="{14C12893-081F-4236-A510-D1AFC6507972}"/>
          </ac:grpSpMkLst>
        </pc:grpChg>
        <pc:grpChg chg="del">
          <ac:chgData name="Thomas" userId="575d030b64f4584e" providerId="LiveId" clId="{71734FF0-E7BD-4E37-AB70-FA70FFC7C74A}" dt="2022-03-24T16:18:46.872" v="5659" actId="478"/>
          <ac:grpSpMkLst>
            <pc:docMk/>
            <pc:sldMk cId="484825236" sldId="820"/>
            <ac:grpSpMk id="395" creationId="{E0B3C993-6A15-4E85-A5D1-8D2FB779B174}"/>
          </ac:grpSpMkLst>
        </pc:grpChg>
        <pc:grpChg chg="del">
          <ac:chgData name="Thomas" userId="575d030b64f4584e" providerId="LiveId" clId="{71734FF0-E7BD-4E37-AB70-FA70FFC7C74A}" dt="2022-03-24T16:18:46.872" v="5659" actId="478"/>
          <ac:grpSpMkLst>
            <pc:docMk/>
            <pc:sldMk cId="484825236" sldId="820"/>
            <ac:grpSpMk id="398" creationId="{D548AE8D-96F9-4B4D-897A-47B1390F32CB}"/>
          </ac:grpSpMkLst>
        </pc:grpChg>
        <pc:grpChg chg="del">
          <ac:chgData name="Thomas" userId="575d030b64f4584e" providerId="LiveId" clId="{71734FF0-E7BD-4E37-AB70-FA70FFC7C74A}" dt="2022-03-24T16:18:46.872" v="5659" actId="478"/>
          <ac:grpSpMkLst>
            <pc:docMk/>
            <pc:sldMk cId="484825236" sldId="820"/>
            <ac:grpSpMk id="401" creationId="{E55CDE37-DDDF-463D-9FC7-B51883496FC0}"/>
          </ac:grpSpMkLst>
        </pc:grpChg>
        <pc:grpChg chg="del">
          <ac:chgData name="Thomas" userId="575d030b64f4584e" providerId="LiveId" clId="{71734FF0-E7BD-4E37-AB70-FA70FFC7C74A}" dt="2022-03-24T16:18:46.872" v="5659" actId="478"/>
          <ac:grpSpMkLst>
            <pc:docMk/>
            <pc:sldMk cId="484825236" sldId="820"/>
            <ac:grpSpMk id="406" creationId="{ADDAB749-893E-4F7A-9B22-1C1F80745676}"/>
          </ac:grpSpMkLst>
        </pc:grpChg>
        <pc:grpChg chg="del">
          <ac:chgData name="Thomas" userId="575d030b64f4584e" providerId="LiveId" clId="{71734FF0-E7BD-4E37-AB70-FA70FFC7C74A}" dt="2022-03-24T16:18:46.872" v="5659" actId="478"/>
          <ac:grpSpMkLst>
            <pc:docMk/>
            <pc:sldMk cId="484825236" sldId="820"/>
            <ac:grpSpMk id="410" creationId="{1C7F7963-658F-4207-BA35-3CC2FD59D43E}"/>
          </ac:grpSpMkLst>
        </pc:grpChg>
        <pc:grpChg chg="del">
          <ac:chgData name="Thomas" userId="575d030b64f4584e" providerId="LiveId" clId="{71734FF0-E7BD-4E37-AB70-FA70FFC7C74A}" dt="2022-03-24T16:18:46.872" v="5659" actId="478"/>
          <ac:grpSpMkLst>
            <pc:docMk/>
            <pc:sldMk cId="484825236" sldId="820"/>
            <ac:grpSpMk id="415" creationId="{5C5BEB47-0E85-4FBB-A690-3089CF5E91C3}"/>
          </ac:grpSpMkLst>
        </pc:grpChg>
        <pc:grpChg chg="del">
          <ac:chgData name="Thomas" userId="575d030b64f4584e" providerId="LiveId" clId="{71734FF0-E7BD-4E37-AB70-FA70FFC7C74A}" dt="2022-03-24T16:18:46.872" v="5659" actId="478"/>
          <ac:grpSpMkLst>
            <pc:docMk/>
            <pc:sldMk cId="484825236" sldId="820"/>
            <ac:grpSpMk id="421" creationId="{923DD7BC-142D-4EA8-BF2B-7D5FB695CB8C}"/>
          </ac:grpSpMkLst>
        </pc:grpChg>
        <pc:grpChg chg="del">
          <ac:chgData name="Thomas" userId="575d030b64f4584e" providerId="LiveId" clId="{71734FF0-E7BD-4E37-AB70-FA70FFC7C74A}" dt="2022-03-24T16:18:46.872" v="5659" actId="478"/>
          <ac:grpSpMkLst>
            <pc:docMk/>
            <pc:sldMk cId="484825236" sldId="820"/>
            <ac:grpSpMk id="428" creationId="{CCBC579E-73C3-45EE-96E6-46911671C87F}"/>
          </ac:grpSpMkLst>
        </pc:grpChg>
        <pc:grpChg chg="del">
          <ac:chgData name="Thomas" userId="575d030b64f4584e" providerId="LiveId" clId="{71734FF0-E7BD-4E37-AB70-FA70FFC7C74A}" dt="2022-03-24T16:18:46.872" v="5659" actId="478"/>
          <ac:grpSpMkLst>
            <pc:docMk/>
            <pc:sldMk cId="484825236" sldId="820"/>
            <ac:grpSpMk id="431" creationId="{F4821F42-BEEE-4F30-AB26-FBA86B1D75D9}"/>
          </ac:grpSpMkLst>
        </pc:grpChg>
        <pc:grpChg chg="del">
          <ac:chgData name="Thomas" userId="575d030b64f4584e" providerId="LiveId" clId="{71734FF0-E7BD-4E37-AB70-FA70FFC7C74A}" dt="2022-03-24T16:18:46.872" v="5659" actId="478"/>
          <ac:grpSpMkLst>
            <pc:docMk/>
            <pc:sldMk cId="484825236" sldId="820"/>
            <ac:grpSpMk id="434" creationId="{814856CE-5641-45A8-8A14-CFD471C63FB1}"/>
          </ac:grpSpMkLst>
        </pc:grpChg>
        <pc:grpChg chg="del">
          <ac:chgData name="Thomas" userId="575d030b64f4584e" providerId="LiveId" clId="{71734FF0-E7BD-4E37-AB70-FA70FFC7C74A}" dt="2022-03-24T16:18:46.872" v="5659" actId="478"/>
          <ac:grpSpMkLst>
            <pc:docMk/>
            <pc:sldMk cId="484825236" sldId="820"/>
            <ac:grpSpMk id="437" creationId="{3592BBDA-E2ED-4CCD-819B-66B82284A2DE}"/>
          </ac:grpSpMkLst>
        </pc:grpChg>
        <pc:grpChg chg="del">
          <ac:chgData name="Thomas" userId="575d030b64f4584e" providerId="LiveId" clId="{71734FF0-E7BD-4E37-AB70-FA70FFC7C74A}" dt="2022-03-24T16:18:46.872" v="5659" actId="478"/>
          <ac:grpSpMkLst>
            <pc:docMk/>
            <pc:sldMk cId="484825236" sldId="820"/>
            <ac:grpSpMk id="443" creationId="{72B626AC-4AD2-41E6-A5FD-6C9AA1D628A4}"/>
          </ac:grpSpMkLst>
        </pc:grpChg>
        <pc:grpChg chg="del">
          <ac:chgData name="Thomas" userId="575d030b64f4584e" providerId="LiveId" clId="{71734FF0-E7BD-4E37-AB70-FA70FFC7C74A}" dt="2022-03-24T16:18:46.872" v="5659" actId="478"/>
          <ac:grpSpMkLst>
            <pc:docMk/>
            <pc:sldMk cId="484825236" sldId="820"/>
            <ac:grpSpMk id="448" creationId="{A17F0580-B435-4EA6-A163-A7B122515707}"/>
          </ac:grpSpMkLst>
        </pc:grpChg>
        <pc:grpChg chg="del">
          <ac:chgData name="Thomas" userId="575d030b64f4584e" providerId="LiveId" clId="{71734FF0-E7BD-4E37-AB70-FA70FFC7C74A}" dt="2022-03-24T16:18:46.872" v="5659" actId="478"/>
          <ac:grpSpMkLst>
            <pc:docMk/>
            <pc:sldMk cId="484825236" sldId="820"/>
            <ac:grpSpMk id="455" creationId="{59C099E6-0B33-4DD4-B2D4-89B225D01A4F}"/>
          </ac:grpSpMkLst>
        </pc:grpChg>
        <pc:grpChg chg="del">
          <ac:chgData name="Thomas" userId="575d030b64f4584e" providerId="LiveId" clId="{71734FF0-E7BD-4E37-AB70-FA70FFC7C74A}" dt="2022-03-24T16:18:46.872" v="5659" actId="478"/>
          <ac:grpSpMkLst>
            <pc:docMk/>
            <pc:sldMk cId="484825236" sldId="820"/>
            <ac:grpSpMk id="460" creationId="{139E0CF9-6534-43A5-B543-FD791721B6D3}"/>
          </ac:grpSpMkLst>
        </pc:grpChg>
        <pc:grpChg chg="del">
          <ac:chgData name="Thomas" userId="575d030b64f4584e" providerId="LiveId" clId="{71734FF0-E7BD-4E37-AB70-FA70FFC7C74A}" dt="2022-03-24T16:18:46.872" v="5659" actId="478"/>
          <ac:grpSpMkLst>
            <pc:docMk/>
            <pc:sldMk cId="484825236" sldId="820"/>
            <ac:grpSpMk id="465" creationId="{ACAB8F7D-9290-4261-B7E6-4190C55CFE99}"/>
          </ac:grpSpMkLst>
        </pc:grpChg>
        <pc:grpChg chg="del">
          <ac:chgData name="Thomas" userId="575d030b64f4584e" providerId="LiveId" clId="{71734FF0-E7BD-4E37-AB70-FA70FFC7C74A}" dt="2022-03-24T16:18:46.872" v="5659" actId="478"/>
          <ac:grpSpMkLst>
            <pc:docMk/>
            <pc:sldMk cId="484825236" sldId="820"/>
            <ac:grpSpMk id="469" creationId="{CF54663E-A071-48B4-ABF5-B96652C6FD39}"/>
          </ac:grpSpMkLst>
        </pc:grpChg>
        <pc:grpChg chg="del">
          <ac:chgData name="Thomas" userId="575d030b64f4584e" providerId="LiveId" clId="{71734FF0-E7BD-4E37-AB70-FA70FFC7C74A}" dt="2022-03-24T16:18:46.872" v="5659" actId="478"/>
          <ac:grpSpMkLst>
            <pc:docMk/>
            <pc:sldMk cId="484825236" sldId="820"/>
            <ac:grpSpMk id="472" creationId="{050CB4E8-1019-4530-987F-5E250B4D6A5E}"/>
          </ac:grpSpMkLst>
        </pc:grpChg>
        <pc:grpChg chg="del">
          <ac:chgData name="Thomas" userId="575d030b64f4584e" providerId="LiveId" clId="{71734FF0-E7BD-4E37-AB70-FA70FFC7C74A}" dt="2022-03-24T16:18:46.872" v="5659" actId="478"/>
          <ac:grpSpMkLst>
            <pc:docMk/>
            <pc:sldMk cId="484825236" sldId="820"/>
            <ac:grpSpMk id="476" creationId="{5A4A05D2-A374-42EF-9104-D2A4874C367B}"/>
          </ac:grpSpMkLst>
        </pc:grpChg>
        <pc:grpChg chg="del">
          <ac:chgData name="Thomas" userId="575d030b64f4584e" providerId="LiveId" clId="{71734FF0-E7BD-4E37-AB70-FA70FFC7C74A}" dt="2022-03-24T16:18:46.872" v="5659" actId="478"/>
          <ac:grpSpMkLst>
            <pc:docMk/>
            <pc:sldMk cId="484825236" sldId="820"/>
            <ac:grpSpMk id="480" creationId="{75A3D0FB-0FAC-4890-82C3-73AB4BB1C604}"/>
          </ac:grpSpMkLst>
        </pc:grpChg>
        <pc:grpChg chg="del">
          <ac:chgData name="Thomas" userId="575d030b64f4584e" providerId="LiveId" clId="{71734FF0-E7BD-4E37-AB70-FA70FFC7C74A}" dt="2022-03-24T16:18:46.872" v="5659" actId="478"/>
          <ac:grpSpMkLst>
            <pc:docMk/>
            <pc:sldMk cId="484825236" sldId="820"/>
            <ac:grpSpMk id="484" creationId="{009FC471-0383-4984-B601-2DCBDBD003D7}"/>
          </ac:grpSpMkLst>
        </pc:grpChg>
        <pc:grpChg chg="del">
          <ac:chgData name="Thomas" userId="575d030b64f4584e" providerId="LiveId" clId="{71734FF0-E7BD-4E37-AB70-FA70FFC7C74A}" dt="2022-03-24T16:18:46.872" v="5659" actId="478"/>
          <ac:grpSpMkLst>
            <pc:docMk/>
            <pc:sldMk cId="484825236" sldId="820"/>
            <ac:grpSpMk id="489" creationId="{DE416B0F-83AE-4918-9C52-158D8189B88D}"/>
          </ac:grpSpMkLst>
        </pc:grpChg>
        <pc:grpChg chg="del">
          <ac:chgData name="Thomas" userId="575d030b64f4584e" providerId="LiveId" clId="{71734FF0-E7BD-4E37-AB70-FA70FFC7C74A}" dt="2022-03-24T16:18:46.872" v="5659" actId="478"/>
          <ac:grpSpMkLst>
            <pc:docMk/>
            <pc:sldMk cId="484825236" sldId="820"/>
            <ac:grpSpMk id="493" creationId="{24D210B0-A51F-417E-A552-AD56DE58CDD1}"/>
          </ac:grpSpMkLst>
        </pc:grpChg>
        <pc:grpChg chg="del">
          <ac:chgData name="Thomas" userId="575d030b64f4584e" providerId="LiveId" clId="{71734FF0-E7BD-4E37-AB70-FA70FFC7C74A}" dt="2022-03-24T16:18:46.872" v="5659" actId="478"/>
          <ac:grpSpMkLst>
            <pc:docMk/>
            <pc:sldMk cId="484825236" sldId="820"/>
            <ac:grpSpMk id="498" creationId="{5557B21A-5EB3-4DAE-93E5-AE97C02F1138}"/>
          </ac:grpSpMkLst>
        </pc:grpChg>
        <pc:grpChg chg="del">
          <ac:chgData name="Thomas" userId="575d030b64f4584e" providerId="LiveId" clId="{71734FF0-E7BD-4E37-AB70-FA70FFC7C74A}" dt="2022-03-24T16:18:46.872" v="5659" actId="478"/>
          <ac:grpSpMkLst>
            <pc:docMk/>
            <pc:sldMk cId="484825236" sldId="820"/>
            <ac:grpSpMk id="501" creationId="{B02B8301-8FDA-4113-8B2B-51E8789B8DFE}"/>
          </ac:grpSpMkLst>
        </pc:grpChg>
        <pc:grpChg chg="del">
          <ac:chgData name="Thomas" userId="575d030b64f4584e" providerId="LiveId" clId="{71734FF0-E7BD-4E37-AB70-FA70FFC7C74A}" dt="2022-03-24T16:18:46.872" v="5659" actId="478"/>
          <ac:grpSpMkLst>
            <pc:docMk/>
            <pc:sldMk cId="484825236" sldId="820"/>
            <ac:grpSpMk id="504" creationId="{B98B9F1D-93CF-4827-9DBC-F063A590A89F}"/>
          </ac:grpSpMkLst>
        </pc:grpChg>
        <pc:grpChg chg="del">
          <ac:chgData name="Thomas" userId="575d030b64f4584e" providerId="LiveId" clId="{71734FF0-E7BD-4E37-AB70-FA70FFC7C74A}" dt="2022-03-24T16:18:46.872" v="5659" actId="478"/>
          <ac:grpSpMkLst>
            <pc:docMk/>
            <pc:sldMk cId="484825236" sldId="820"/>
            <ac:grpSpMk id="507" creationId="{84E9DD72-B938-4DFB-87E0-36C0D618CD3F}"/>
          </ac:grpSpMkLst>
        </pc:grpChg>
        <pc:grpChg chg="del">
          <ac:chgData name="Thomas" userId="575d030b64f4584e" providerId="LiveId" clId="{71734FF0-E7BD-4E37-AB70-FA70FFC7C74A}" dt="2022-03-24T16:18:46.872" v="5659" actId="478"/>
          <ac:grpSpMkLst>
            <pc:docMk/>
            <pc:sldMk cId="484825236" sldId="820"/>
            <ac:grpSpMk id="511" creationId="{90708049-C492-4FE1-994F-1ED9FBEF610E}"/>
          </ac:grpSpMkLst>
        </pc:grpChg>
        <pc:grpChg chg="del">
          <ac:chgData name="Thomas" userId="575d030b64f4584e" providerId="LiveId" clId="{71734FF0-E7BD-4E37-AB70-FA70FFC7C74A}" dt="2022-03-24T16:18:46.872" v="5659" actId="478"/>
          <ac:grpSpMkLst>
            <pc:docMk/>
            <pc:sldMk cId="484825236" sldId="820"/>
            <ac:grpSpMk id="514" creationId="{299B6B89-3588-457C-879F-839D87A3E0D9}"/>
          </ac:grpSpMkLst>
        </pc:grpChg>
        <pc:grpChg chg="del">
          <ac:chgData name="Thomas" userId="575d030b64f4584e" providerId="LiveId" clId="{71734FF0-E7BD-4E37-AB70-FA70FFC7C74A}" dt="2022-03-24T16:18:46.872" v="5659" actId="478"/>
          <ac:grpSpMkLst>
            <pc:docMk/>
            <pc:sldMk cId="484825236" sldId="820"/>
            <ac:grpSpMk id="518" creationId="{777FB2B5-9371-4978-B942-69AAC27BCC16}"/>
          </ac:grpSpMkLst>
        </pc:grpChg>
        <pc:grpChg chg="del">
          <ac:chgData name="Thomas" userId="575d030b64f4584e" providerId="LiveId" clId="{71734FF0-E7BD-4E37-AB70-FA70FFC7C74A}" dt="2022-03-24T16:18:46.872" v="5659" actId="478"/>
          <ac:grpSpMkLst>
            <pc:docMk/>
            <pc:sldMk cId="484825236" sldId="820"/>
            <ac:grpSpMk id="522" creationId="{EBF074CD-B285-4C4C-815F-A116EA3A5DDD}"/>
          </ac:grpSpMkLst>
        </pc:grpChg>
        <pc:grpChg chg="del">
          <ac:chgData name="Thomas" userId="575d030b64f4584e" providerId="LiveId" clId="{71734FF0-E7BD-4E37-AB70-FA70FFC7C74A}" dt="2022-03-24T16:18:46.872" v="5659" actId="478"/>
          <ac:grpSpMkLst>
            <pc:docMk/>
            <pc:sldMk cId="484825236" sldId="820"/>
            <ac:grpSpMk id="525" creationId="{A306ADF8-1A31-45C1-B4CB-165B04E473ED}"/>
          </ac:grpSpMkLst>
        </pc:grpChg>
        <pc:grpChg chg="del">
          <ac:chgData name="Thomas" userId="575d030b64f4584e" providerId="LiveId" clId="{71734FF0-E7BD-4E37-AB70-FA70FFC7C74A}" dt="2022-03-24T16:18:46.872" v="5659" actId="478"/>
          <ac:grpSpMkLst>
            <pc:docMk/>
            <pc:sldMk cId="484825236" sldId="820"/>
            <ac:grpSpMk id="528" creationId="{BF002E82-821D-464B-B7F3-85D31510EE83}"/>
          </ac:grpSpMkLst>
        </pc:grpChg>
        <pc:grpChg chg="add mod">
          <ac:chgData name="Thomas" userId="575d030b64f4584e" providerId="LiveId" clId="{71734FF0-E7BD-4E37-AB70-FA70FFC7C74A}" dt="2022-03-24T16:18:47.450" v="5660"/>
          <ac:grpSpMkLst>
            <pc:docMk/>
            <pc:sldMk cId="484825236" sldId="820"/>
            <ac:grpSpMk id="535" creationId="{EC2C3FF8-0B1A-488D-BF8E-A5CE19A36AE0}"/>
          </ac:grpSpMkLst>
        </pc:grpChg>
        <pc:grpChg chg="add mod">
          <ac:chgData name="Thomas" userId="575d030b64f4584e" providerId="LiveId" clId="{71734FF0-E7BD-4E37-AB70-FA70FFC7C74A}" dt="2022-03-24T16:18:47.450" v="5660"/>
          <ac:grpSpMkLst>
            <pc:docMk/>
            <pc:sldMk cId="484825236" sldId="820"/>
            <ac:grpSpMk id="538" creationId="{C9A4C36E-A668-4829-9793-827A532A4C2F}"/>
          </ac:grpSpMkLst>
        </pc:grpChg>
        <pc:grpChg chg="add mod">
          <ac:chgData name="Thomas" userId="575d030b64f4584e" providerId="LiveId" clId="{71734FF0-E7BD-4E37-AB70-FA70FFC7C74A}" dt="2022-03-24T16:18:47.450" v="5660"/>
          <ac:grpSpMkLst>
            <pc:docMk/>
            <pc:sldMk cId="484825236" sldId="820"/>
            <ac:grpSpMk id="543" creationId="{13EEA1DF-5BC3-46D7-B747-59848AA8E487}"/>
          </ac:grpSpMkLst>
        </pc:grpChg>
        <pc:grpChg chg="add mod">
          <ac:chgData name="Thomas" userId="575d030b64f4584e" providerId="LiveId" clId="{71734FF0-E7BD-4E37-AB70-FA70FFC7C74A}" dt="2022-03-24T16:18:47.450" v="5660"/>
          <ac:grpSpMkLst>
            <pc:docMk/>
            <pc:sldMk cId="484825236" sldId="820"/>
            <ac:grpSpMk id="550" creationId="{84E087EB-8200-4452-9EA4-F42502A07F08}"/>
          </ac:grpSpMkLst>
        </pc:grpChg>
        <pc:grpChg chg="add mod">
          <ac:chgData name="Thomas" userId="575d030b64f4584e" providerId="LiveId" clId="{71734FF0-E7BD-4E37-AB70-FA70FFC7C74A}" dt="2022-03-24T16:18:47.450" v="5660"/>
          <ac:grpSpMkLst>
            <pc:docMk/>
            <pc:sldMk cId="484825236" sldId="820"/>
            <ac:grpSpMk id="554" creationId="{0981DD59-1443-4F4E-A937-769A741F3044}"/>
          </ac:grpSpMkLst>
        </pc:grpChg>
        <pc:grpChg chg="add mod">
          <ac:chgData name="Thomas" userId="575d030b64f4584e" providerId="LiveId" clId="{71734FF0-E7BD-4E37-AB70-FA70FFC7C74A}" dt="2022-03-24T16:18:47.450" v="5660"/>
          <ac:grpSpMkLst>
            <pc:docMk/>
            <pc:sldMk cId="484825236" sldId="820"/>
            <ac:grpSpMk id="558" creationId="{EF01B3F1-0D1F-4064-B1F8-569E148D9261}"/>
          </ac:grpSpMkLst>
        </pc:grpChg>
        <pc:grpChg chg="add mod">
          <ac:chgData name="Thomas" userId="575d030b64f4584e" providerId="LiveId" clId="{71734FF0-E7BD-4E37-AB70-FA70FFC7C74A}" dt="2022-03-24T16:18:47.450" v="5660"/>
          <ac:grpSpMkLst>
            <pc:docMk/>
            <pc:sldMk cId="484825236" sldId="820"/>
            <ac:grpSpMk id="562" creationId="{F73A3ED8-0876-4703-8362-A3DD0859FCFD}"/>
          </ac:grpSpMkLst>
        </pc:grpChg>
        <pc:grpChg chg="add mod">
          <ac:chgData name="Thomas" userId="575d030b64f4584e" providerId="LiveId" clId="{71734FF0-E7BD-4E37-AB70-FA70FFC7C74A}" dt="2022-03-24T16:18:47.450" v="5660"/>
          <ac:grpSpMkLst>
            <pc:docMk/>
            <pc:sldMk cId="484825236" sldId="820"/>
            <ac:grpSpMk id="566" creationId="{05056F9C-121B-42AC-A181-814674B3B225}"/>
          </ac:grpSpMkLst>
        </pc:grpChg>
        <pc:grpChg chg="add mod">
          <ac:chgData name="Thomas" userId="575d030b64f4584e" providerId="LiveId" clId="{71734FF0-E7BD-4E37-AB70-FA70FFC7C74A}" dt="2022-03-24T16:18:47.450" v="5660"/>
          <ac:grpSpMkLst>
            <pc:docMk/>
            <pc:sldMk cId="484825236" sldId="820"/>
            <ac:grpSpMk id="570" creationId="{CE62C414-6384-49F3-A925-8B49976EF7D4}"/>
          </ac:grpSpMkLst>
        </pc:grpChg>
        <pc:grpChg chg="add mod">
          <ac:chgData name="Thomas" userId="575d030b64f4584e" providerId="LiveId" clId="{71734FF0-E7BD-4E37-AB70-FA70FFC7C74A}" dt="2022-03-24T16:18:47.450" v="5660"/>
          <ac:grpSpMkLst>
            <pc:docMk/>
            <pc:sldMk cId="484825236" sldId="820"/>
            <ac:grpSpMk id="574" creationId="{61E5DCCE-7E2E-42F9-B188-D66991C7C036}"/>
          </ac:grpSpMkLst>
        </pc:grpChg>
        <pc:grpChg chg="add mod">
          <ac:chgData name="Thomas" userId="575d030b64f4584e" providerId="LiveId" clId="{71734FF0-E7BD-4E37-AB70-FA70FFC7C74A}" dt="2022-03-24T16:18:47.450" v="5660"/>
          <ac:grpSpMkLst>
            <pc:docMk/>
            <pc:sldMk cId="484825236" sldId="820"/>
            <ac:grpSpMk id="580" creationId="{030A18BE-FE61-4DF1-8785-AF338F08EDB2}"/>
          </ac:grpSpMkLst>
        </pc:grpChg>
        <pc:grpChg chg="add mod">
          <ac:chgData name="Thomas" userId="575d030b64f4584e" providerId="LiveId" clId="{71734FF0-E7BD-4E37-AB70-FA70FFC7C74A}" dt="2022-03-24T16:18:47.450" v="5660"/>
          <ac:grpSpMkLst>
            <pc:docMk/>
            <pc:sldMk cId="484825236" sldId="820"/>
            <ac:grpSpMk id="584" creationId="{884EFD96-09E7-4FFB-8F50-EF6CDD07D491}"/>
          </ac:grpSpMkLst>
        </pc:grpChg>
        <pc:grpChg chg="add mod">
          <ac:chgData name="Thomas" userId="575d030b64f4584e" providerId="LiveId" clId="{71734FF0-E7BD-4E37-AB70-FA70FFC7C74A}" dt="2022-03-24T16:18:47.450" v="5660"/>
          <ac:grpSpMkLst>
            <pc:docMk/>
            <pc:sldMk cId="484825236" sldId="820"/>
            <ac:grpSpMk id="588" creationId="{BA739DAB-363B-4D1C-B2B6-42B947715244}"/>
          </ac:grpSpMkLst>
        </pc:grpChg>
        <pc:grpChg chg="add mod">
          <ac:chgData name="Thomas" userId="575d030b64f4584e" providerId="LiveId" clId="{71734FF0-E7BD-4E37-AB70-FA70FFC7C74A}" dt="2022-03-24T16:18:47.450" v="5660"/>
          <ac:grpSpMkLst>
            <pc:docMk/>
            <pc:sldMk cId="484825236" sldId="820"/>
            <ac:grpSpMk id="594" creationId="{71B54B0E-C7A1-456E-8AD7-405F9553E15B}"/>
          </ac:grpSpMkLst>
        </pc:grpChg>
        <pc:grpChg chg="add mod">
          <ac:chgData name="Thomas" userId="575d030b64f4584e" providerId="LiveId" clId="{71734FF0-E7BD-4E37-AB70-FA70FFC7C74A}" dt="2022-03-24T16:18:47.450" v="5660"/>
          <ac:grpSpMkLst>
            <pc:docMk/>
            <pc:sldMk cId="484825236" sldId="820"/>
            <ac:grpSpMk id="602" creationId="{4281BD5D-80B5-416E-966B-1DF423CEC2DE}"/>
          </ac:grpSpMkLst>
        </pc:grpChg>
        <pc:grpChg chg="add mod">
          <ac:chgData name="Thomas" userId="575d030b64f4584e" providerId="LiveId" clId="{71734FF0-E7BD-4E37-AB70-FA70FFC7C74A}" dt="2022-03-24T16:18:47.450" v="5660"/>
          <ac:grpSpMkLst>
            <pc:docMk/>
            <pc:sldMk cId="484825236" sldId="820"/>
            <ac:grpSpMk id="609" creationId="{50905E36-DCA0-4EE4-8062-11E57A9FE239}"/>
          </ac:grpSpMkLst>
        </pc:grpChg>
        <pc:grpChg chg="add mod">
          <ac:chgData name="Thomas" userId="575d030b64f4584e" providerId="LiveId" clId="{71734FF0-E7BD-4E37-AB70-FA70FFC7C74A}" dt="2022-03-24T16:18:47.450" v="5660"/>
          <ac:grpSpMkLst>
            <pc:docMk/>
            <pc:sldMk cId="484825236" sldId="820"/>
            <ac:grpSpMk id="614" creationId="{2B34D70F-154C-4FD0-8BE4-1BDE848F5864}"/>
          </ac:grpSpMkLst>
        </pc:grpChg>
        <pc:grpChg chg="add mod">
          <ac:chgData name="Thomas" userId="575d030b64f4584e" providerId="LiveId" clId="{71734FF0-E7BD-4E37-AB70-FA70FFC7C74A}" dt="2022-03-24T16:18:47.450" v="5660"/>
          <ac:grpSpMkLst>
            <pc:docMk/>
            <pc:sldMk cId="484825236" sldId="820"/>
            <ac:grpSpMk id="622" creationId="{59AFF2C9-339B-4237-9488-CE724E50FE66}"/>
          </ac:grpSpMkLst>
        </pc:grpChg>
        <pc:grpChg chg="add mod">
          <ac:chgData name="Thomas" userId="575d030b64f4584e" providerId="LiveId" clId="{71734FF0-E7BD-4E37-AB70-FA70FFC7C74A}" dt="2022-03-24T16:18:47.450" v="5660"/>
          <ac:grpSpMkLst>
            <pc:docMk/>
            <pc:sldMk cId="484825236" sldId="820"/>
            <ac:grpSpMk id="626" creationId="{65C16877-8A02-47D4-8EF5-879CDC500DF5}"/>
          </ac:grpSpMkLst>
        </pc:grpChg>
        <pc:grpChg chg="add mod">
          <ac:chgData name="Thomas" userId="575d030b64f4584e" providerId="LiveId" clId="{71734FF0-E7BD-4E37-AB70-FA70FFC7C74A}" dt="2022-03-24T16:18:47.450" v="5660"/>
          <ac:grpSpMkLst>
            <pc:docMk/>
            <pc:sldMk cId="484825236" sldId="820"/>
            <ac:grpSpMk id="630" creationId="{BCFEAD78-F4DF-4FC3-9CB9-5843208198CD}"/>
          </ac:grpSpMkLst>
        </pc:grpChg>
        <pc:grpChg chg="add mod">
          <ac:chgData name="Thomas" userId="575d030b64f4584e" providerId="LiveId" clId="{71734FF0-E7BD-4E37-AB70-FA70FFC7C74A}" dt="2022-03-24T16:18:47.450" v="5660"/>
          <ac:grpSpMkLst>
            <pc:docMk/>
            <pc:sldMk cId="484825236" sldId="820"/>
            <ac:grpSpMk id="634" creationId="{014001FD-6F22-4BA7-8516-6C826844FAFE}"/>
          </ac:grpSpMkLst>
        </pc:grpChg>
        <pc:grpChg chg="add mod">
          <ac:chgData name="Thomas" userId="575d030b64f4584e" providerId="LiveId" clId="{71734FF0-E7BD-4E37-AB70-FA70FFC7C74A}" dt="2022-03-24T16:18:47.450" v="5660"/>
          <ac:grpSpMkLst>
            <pc:docMk/>
            <pc:sldMk cId="484825236" sldId="820"/>
            <ac:grpSpMk id="637" creationId="{33C199CB-D79B-45DC-95CC-B476A90B7943}"/>
          </ac:grpSpMkLst>
        </pc:grpChg>
        <pc:grpChg chg="add mod">
          <ac:chgData name="Thomas" userId="575d030b64f4584e" providerId="LiveId" clId="{71734FF0-E7BD-4E37-AB70-FA70FFC7C74A}" dt="2022-03-24T16:18:47.450" v="5660"/>
          <ac:grpSpMkLst>
            <pc:docMk/>
            <pc:sldMk cId="484825236" sldId="820"/>
            <ac:grpSpMk id="641" creationId="{8C2F98C7-EEE8-4403-BB41-E11F35AB0D62}"/>
          </ac:grpSpMkLst>
        </pc:grpChg>
        <pc:grpChg chg="add mod">
          <ac:chgData name="Thomas" userId="575d030b64f4584e" providerId="LiveId" clId="{71734FF0-E7BD-4E37-AB70-FA70FFC7C74A}" dt="2022-03-24T16:18:47.450" v="5660"/>
          <ac:grpSpMkLst>
            <pc:docMk/>
            <pc:sldMk cId="484825236" sldId="820"/>
            <ac:grpSpMk id="645" creationId="{F5498488-F767-438B-B05D-B326C4CF9FCC}"/>
          </ac:grpSpMkLst>
        </pc:grpChg>
        <pc:grpChg chg="add mod">
          <ac:chgData name="Thomas" userId="575d030b64f4584e" providerId="LiveId" clId="{71734FF0-E7BD-4E37-AB70-FA70FFC7C74A}" dt="2022-03-24T16:18:47.450" v="5660"/>
          <ac:grpSpMkLst>
            <pc:docMk/>
            <pc:sldMk cId="484825236" sldId="820"/>
            <ac:grpSpMk id="650" creationId="{ACA66A9E-43A6-438A-978C-94265A7D9240}"/>
          </ac:grpSpMkLst>
        </pc:grpChg>
        <pc:grpChg chg="add mod">
          <ac:chgData name="Thomas" userId="575d030b64f4584e" providerId="LiveId" clId="{71734FF0-E7BD-4E37-AB70-FA70FFC7C74A}" dt="2022-03-24T16:18:47.450" v="5660"/>
          <ac:grpSpMkLst>
            <pc:docMk/>
            <pc:sldMk cId="484825236" sldId="820"/>
            <ac:grpSpMk id="654" creationId="{0F3134DD-A1F1-4236-9837-DCE2C304F86E}"/>
          </ac:grpSpMkLst>
        </pc:grpChg>
        <pc:grpChg chg="add mod">
          <ac:chgData name="Thomas" userId="575d030b64f4584e" providerId="LiveId" clId="{71734FF0-E7BD-4E37-AB70-FA70FFC7C74A}" dt="2022-03-24T16:18:47.450" v="5660"/>
          <ac:grpSpMkLst>
            <pc:docMk/>
            <pc:sldMk cId="484825236" sldId="820"/>
            <ac:grpSpMk id="657" creationId="{1B188949-2046-412E-B804-F55478539F2B}"/>
          </ac:grpSpMkLst>
        </pc:grpChg>
        <pc:grpChg chg="add mod">
          <ac:chgData name="Thomas" userId="575d030b64f4584e" providerId="LiveId" clId="{71734FF0-E7BD-4E37-AB70-FA70FFC7C74A}" dt="2022-03-24T16:18:47.450" v="5660"/>
          <ac:grpSpMkLst>
            <pc:docMk/>
            <pc:sldMk cId="484825236" sldId="820"/>
            <ac:grpSpMk id="660" creationId="{AEE35E27-E004-4854-AAB5-BD21D810B82C}"/>
          </ac:grpSpMkLst>
        </pc:grpChg>
        <pc:grpChg chg="add mod">
          <ac:chgData name="Thomas" userId="575d030b64f4584e" providerId="LiveId" clId="{71734FF0-E7BD-4E37-AB70-FA70FFC7C74A}" dt="2022-03-24T16:18:47.450" v="5660"/>
          <ac:grpSpMkLst>
            <pc:docMk/>
            <pc:sldMk cId="484825236" sldId="820"/>
            <ac:grpSpMk id="663" creationId="{02759F18-72ED-4D09-BF37-AC219F27490B}"/>
          </ac:grpSpMkLst>
        </pc:grpChg>
        <pc:grpChg chg="add mod">
          <ac:chgData name="Thomas" userId="575d030b64f4584e" providerId="LiveId" clId="{71734FF0-E7BD-4E37-AB70-FA70FFC7C74A}" dt="2022-03-24T16:18:47.450" v="5660"/>
          <ac:grpSpMkLst>
            <pc:docMk/>
            <pc:sldMk cId="484825236" sldId="820"/>
            <ac:grpSpMk id="667" creationId="{C5BD0387-52B5-4C8F-9853-D281B27CA6E4}"/>
          </ac:grpSpMkLst>
        </pc:grpChg>
        <pc:grpChg chg="add mod">
          <ac:chgData name="Thomas" userId="575d030b64f4584e" providerId="LiveId" clId="{71734FF0-E7BD-4E37-AB70-FA70FFC7C74A}" dt="2022-03-24T16:18:47.450" v="5660"/>
          <ac:grpSpMkLst>
            <pc:docMk/>
            <pc:sldMk cId="484825236" sldId="820"/>
            <ac:grpSpMk id="671" creationId="{3B83F762-8164-4D3D-9F43-DA55C4103580}"/>
          </ac:grpSpMkLst>
        </pc:grpChg>
        <pc:grpChg chg="add mod">
          <ac:chgData name="Thomas" userId="575d030b64f4584e" providerId="LiveId" clId="{71734FF0-E7BD-4E37-AB70-FA70FFC7C74A}" dt="2022-03-24T16:18:47.450" v="5660"/>
          <ac:grpSpMkLst>
            <pc:docMk/>
            <pc:sldMk cId="484825236" sldId="820"/>
            <ac:grpSpMk id="675" creationId="{00E56D0F-6DDA-46AC-9ED3-D72C17BBDFC8}"/>
          </ac:grpSpMkLst>
        </pc:grpChg>
        <pc:grpChg chg="add mod">
          <ac:chgData name="Thomas" userId="575d030b64f4584e" providerId="LiveId" clId="{71734FF0-E7BD-4E37-AB70-FA70FFC7C74A}" dt="2022-03-24T16:18:47.450" v="5660"/>
          <ac:grpSpMkLst>
            <pc:docMk/>
            <pc:sldMk cId="484825236" sldId="820"/>
            <ac:grpSpMk id="678" creationId="{17FFFCE2-AB4C-443B-9072-B328F0395880}"/>
          </ac:grpSpMkLst>
        </pc:grpChg>
        <pc:grpChg chg="add mod">
          <ac:chgData name="Thomas" userId="575d030b64f4584e" providerId="LiveId" clId="{71734FF0-E7BD-4E37-AB70-FA70FFC7C74A}" dt="2022-03-24T16:18:47.450" v="5660"/>
          <ac:grpSpMkLst>
            <pc:docMk/>
            <pc:sldMk cId="484825236" sldId="820"/>
            <ac:grpSpMk id="682" creationId="{85A9669D-E0FA-44BE-8D7C-975DBEF734E4}"/>
          </ac:grpSpMkLst>
        </pc:grpChg>
        <pc:grpChg chg="add mod">
          <ac:chgData name="Thomas" userId="575d030b64f4584e" providerId="LiveId" clId="{71734FF0-E7BD-4E37-AB70-FA70FFC7C74A}" dt="2022-03-24T16:18:47.450" v="5660"/>
          <ac:grpSpMkLst>
            <pc:docMk/>
            <pc:sldMk cId="484825236" sldId="820"/>
            <ac:grpSpMk id="685" creationId="{6C5A9EEB-ECE6-48CC-94AC-D42362BC81BB}"/>
          </ac:grpSpMkLst>
        </pc:grpChg>
        <pc:grpChg chg="add mod">
          <ac:chgData name="Thomas" userId="575d030b64f4584e" providerId="LiveId" clId="{71734FF0-E7BD-4E37-AB70-FA70FFC7C74A}" dt="2022-03-24T16:18:47.450" v="5660"/>
          <ac:grpSpMkLst>
            <pc:docMk/>
            <pc:sldMk cId="484825236" sldId="820"/>
            <ac:grpSpMk id="688" creationId="{BD5A98F4-8B49-4F1A-9670-7DE635B101E4}"/>
          </ac:grpSpMkLst>
        </pc:grpChg>
        <pc:grpChg chg="add mod">
          <ac:chgData name="Thomas" userId="575d030b64f4584e" providerId="LiveId" clId="{71734FF0-E7BD-4E37-AB70-FA70FFC7C74A}" dt="2022-03-24T16:18:47.450" v="5660"/>
          <ac:grpSpMkLst>
            <pc:docMk/>
            <pc:sldMk cId="484825236" sldId="820"/>
            <ac:grpSpMk id="691" creationId="{117EC298-4D2A-4D1C-84DD-065FAD305800}"/>
          </ac:grpSpMkLst>
        </pc:grpChg>
        <pc:grpChg chg="add mod">
          <ac:chgData name="Thomas" userId="575d030b64f4584e" providerId="LiveId" clId="{71734FF0-E7BD-4E37-AB70-FA70FFC7C74A}" dt="2022-03-24T16:18:47.450" v="5660"/>
          <ac:grpSpMkLst>
            <pc:docMk/>
            <pc:sldMk cId="484825236" sldId="820"/>
            <ac:grpSpMk id="695" creationId="{D281335E-7182-4AB0-BECE-803BB3CB418A}"/>
          </ac:grpSpMkLst>
        </pc:grpChg>
        <pc:grpChg chg="add mod">
          <ac:chgData name="Thomas" userId="575d030b64f4584e" providerId="LiveId" clId="{71734FF0-E7BD-4E37-AB70-FA70FFC7C74A}" dt="2022-03-24T16:18:47.450" v="5660"/>
          <ac:grpSpMkLst>
            <pc:docMk/>
            <pc:sldMk cId="484825236" sldId="820"/>
            <ac:grpSpMk id="698" creationId="{248D3726-F72A-4536-83C9-ACE0DD95183F}"/>
          </ac:grpSpMkLst>
        </pc:grpChg>
        <pc:grpChg chg="add mod">
          <ac:chgData name="Thomas" userId="575d030b64f4584e" providerId="LiveId" clId="{71734FF0-E7BD-4E37-AB70-FA70FFC7C74A}" dt="2022-03-24T16:18:47.450" v="5660"/>
          <ac:grpSpMkLst>
            <pc:docMk/>
            <pc:sldMk cId="484825236" sldId="820"/>
            <ac:grpSpMk id="702" creationId="{5228F054-DE28-493F-84BA-A0FE462CFB5B}"/>
          </ac:grpSpMkLst>
        </pc:grpChg>
        <pc:grpChg chg="add mod">
          <ac:chgData name="Thomas" userId="575d030b64f4584e" providerId="LiveId" clId="{71734FF0-E7BD-4E37-AB70-FA70FFC7C74A}" dt="2022-03-24T16:18:47.450" v="5660"/>
          <ac:grpSpMkLst>
            <pc:docMk/>
            <pc:sldMk cId="484825236" sldId="820"/>
            <ac:grpSpMk id="706" creationId="{A555406D-83CA-4A7A-9A8A-651958BE2C25}"/>
          </ac:grpSpMkLst>
        </pc:grpChg>
        <pc:grpChg chg="add mod">
          <ac:chgData name="Thomas" userId="575d030b64f4584e" providerId="LiveId" clId="{71734FF0-E7BD-4E37-AB70-FA70FFC7C74A}" dt="2022-03-24T16:18:47.450" v="5660"/>
          <ac:grpSpMkLst>
            <pc:docMk/>
            <pc:sldMk cId="484825236" sldId="820"/>
            <ac:grpSpMk id="711" creationId="{E25F67B4-0756-43B0-B218-C7B91824CBCA}"/>
          </ac:grpSpMkLst>
        </pc:grpChg>
        <pc:grpChg chg="add mod">
          <ac:chgData name="Thomas" userId="575d030b64f4584e" providerId="LiveId" clId="{71734FF0-E7BD-4E37-AB70-FA70FFC7C74A}" dt="2022-03-24T16:18:47.450" v="5660"/>
          <ac:grpSpMkLst>
            <pc:docMk/>
            <pc:sldMk cId="484825236" sldId="820"/>
            <ac:grpSpMk id="718" creationId="{171BB070-B6DE-49DC-BB4E-EC6AF065EE2E}"/>
          </ac:grpSpMkLst>
        </pc:grpChg>
        <pc:grpChg chg="add mod">
          <ac:chgData name="Thomas" userId="575d030b64f4584e" providerId="LiveId" clId="{71734FF0-E7BD-4E37-AB70-FA70FFC7C74A}" dt="2022-03-24T16:18:47.450" v="5660"/>
          <ac:grpSpMkLst>
            <pc:docMk/>
            <pc:sldMk cId="484825236" sldId="820"/>
            <ac:grpSpMk id="731" creationId="{E1703051-C290-4324-A3A1-744FB4AFE25F}"/>
          </ac:grpSpMkLst>
        </pc:grpChg>
        <pc:grpChg chg="add mod">
          <ac:chgData name="Thomas" userId="575d030b64f4584e" providerId="LiveId" clId="{71734FF0-E7BD-4E37-AB70-FA70FFC7C74A}" dt="2022-03-24T16:18:47.450" v="5660"/>
          <ac:grpSpMkLst>
            <pc:docMk/>
            <pc:sldMk cId="484825236" sldId="820"/>
            <ac:grpSpMk id="734" creationId="{13F194EA-DA7C-414D-9089-36ED5AF14EC5}"/>
          </ac:grpSpMkLst>
        </pc:grpChg>
        <pc:grpChg chg="add mod">
          <ac:chgData name="Thomas" userId="575d030b64f4584e" providerId="LiveId" clId="{71734FF0-E7BD-4E37-AB70-FA70FFC7C74A}" dt="2022-03-24T16:18:47.450" v="5660"/>
          <ac:grpSpMkLst>
            <pc:docMk/>
            <pc:sldMk cId="484825236" sldId="820"/>
            <ac:grpSpMk id="737" creationId="{ED66A1AE-B586-486B-A460-4653E5720807}"/>
          </ac:grpSpMkLst>
        </pc:grpChg>
        <pc:grpChg chg="add mod">
          <ac:chgData name="Thomas" userId="575d030b64f4584e" providerId="LiveId" clId="{71734FF0-E7BD-4E37-AB70-FA70FFC7C74A}" dt="2022-03-24T16:18:47.450" v="5660"/>
          <ac:grpSpMkLst>
            <pc:docMk/>
            <pc:sldMk cId="484825236" sldId="820"/>
            <ac:grpSpMk id="741" creationId="{9F4FC932-ADAB-46BE-83DA-9120B1BFD7DD}"/>
          </ac:grpSpMkLst>
        </pc:grpChg>
        <pc:grpChg chg="add mod">
          <ac:chgData name="Thomas" userId="575d030b64f4584e" providerId="LiveId" clId="{71734FF0-E7BD-4E37-AB70-FA70FFC7C74A}" dt="2022-03-24T16:18:47.450" v="5660"/>
          <ac:grpSpMkLst>
            <pc:docMk/>
            <pc:sldMk cId="484825236" sldId="820"/>
            <ac:grpSpMk id="744" creationId="{3EE003E1-C010-4DA4-B085-6D99543A6665}"/>
          </ac:grpSpMkLst>
        </pc:grpChg>
        <pc:grpChg chg="add mod">
          <ac:chgData name="Thomas" userId="575d030b64f4584e" providerId="LiveId" clId="{71734FF0-E7BD-4E37-AB70-FA70FFC7C74A}" dt="2022-03-24T16:18:47.450" v="5660"/>
          <ac:grpSpMkLst>
            <pc:docMk/>
            <pc:sldMk cId="484825236" sldId="820"/>
            <ac:grpSpMk id="749" creationId="{5E263EB7-B077-4361-AD8B-254ACDD2E8DD}"/>
          </ac:grpSpMkLst>
        </pc:grpChg>
        <pc:grpChg chg="add mod">
          <ac:chgData name="Thomas" userId="575d030b64f4584e" providerId="LiveId" clId="{71734FF0-E7BD-4E37-AB70-FA70FFC7C74A}" dt="2022-03-24T16:18:47.450" v="5660"/>
          <ac:grpSpMkLst>
            <pc:docMk/>
            <pc:sldMk cId="484825236" sldId="820"/>
            <ac:grpSpMk id="755" creationId="{B8AFEF05-5710-410C-87A1-5832EC1CCD09}"/>
          </ac:grpSpMkLst>
        </pc:grpChg>
        <pc:grpChg chg="add mod">
          <ac:chgData name="Thomas" userId="575d030b64f4584e" providerId="LiveId" clId="{71734FF0-E7BD-4E37-AB70-FA70FFC7C74A}" dt="2022-03-24T16:18:47.450" v="5660"/>
          <ac:grpSpMkLst>
            <pc:docMk/>
            <pc:sldMk cId="484825236" sldId="820"/>
            <ac:grpSpMk id="762" creationId="{ABAFEAAB-F608-4788-B4CF-AE98741D01DC}"/>
          </ac:grpSpMkLst>
        </pc:grpChg>
        <pc:grpChg chg="add mod">
          <ac:chgData name="Thomas" userId="575d030b64f4584e" providerId="LiveId" clId="{71734FF0-E7BD-4E37-AB70-FA70FFC7C74A}" dt="2022-03-24T16:18:47.450" v="5660"/>
          <ac:grpSpMkLst>
            <pc:docMk/>
            <pc:sldMk cId="484825236" sldId="820"/>
            <ac:grpSpMk id="766" creationId="{E9E9D707-3442-4BD2-8139-C3E575022FD3}"/>
          </ac:grpSpMkLst>
        </pc:grpChg>
        <pc:grpChg chg="add mod">
          <ac:chgData name="Thomas" userId="575d030b64f4584e" providerId="LiveId" clId="{71734FF0-E7BD-4E37-AB70-FA70FFC7C74A}" dt="2022-03-24T16:18:47.450" v="5660"/>
          <ac:grpSpMkLst>
            <pc:docMk/>
            <pc:sldMk cId="484825236" sldId="820"/>
            <ac:grpSpMk id="769" creationId="{23120356-E27E-4411-8D45-C7E77E6FA3B4}"/>
          </ac:grpSpMkLst>
        </pc:grpChg>
        <pc:grpChg chg="add mod">
          <ac:chgData name="Thomas" userId="575d030b64f4584e" providerId="LiveId" clId="{71734FF0-E7BD-4E37-AB70-FA70FFC7C74A}" dt="2022-03-24T16:18:47.450" v="5660"/>
          <ac:grpSpMkLst>
            <pc:docMk/>
            <pc:sldMk cId="484825236" sldId="820"/>
            <ac:grpSpMk id="772" creationId="{5C0261A2-032C-4248-9B19-77F4211CEB8B}"/>
          </ac:grpSpMkLst>
        </pc:grpChg>
        <pc:grpChg chg="add mod">
          <ac:chgData name="Thomas" userId="575d030b64f4584e" providerId="LiveId" clId="{71734FF0-E7BD-4E37-AB70-FA70FFC7C74A}" dt="2022-03-24T16:18:47.450" v="5660"/>
          <ac:grpSpMkLst>
            <pc:docMk/>
            <pc:sldMk cId="484825236" sldId="820"/>
            <ac:grpSpMk id="776" creationId="{70E2D367-A86B-440F-B91D-F979D9FFEFF9}"/>
          </ac:grpSpMkLst>
        </pc:grpChg>
      </pc:sldChg>
      <pc:sldChg chg="addSp delSp modSp add mod">
        <pc:chgData name="Thomas" userId="575d030b64f4584e" providerId="LiveId" clId="{71734FF0-E7BD-4E37-AB70-FA70FFC7C74A}" dt="2022-03-24T16:20:24.154" v="5686" actId="20577"/>
        <pc:sldMkLst>
          <pc:docMk/>
          <pc:sldMk cId="3705625079" sldId="821"/>
        </pc:sldMkLst>
        <pc:spChg chg="del">
          <ac:chgData name="Thomas" userId="575d030b64f4584e" providerId="LiveId" clId="{71734FF0-E7BD-4E37-AB70-FA70FFC7C74A}" dt="2022-03-24T16:19:58.913" v="5675" actId="478"/>
          <ac:spMkLst>
            <pc:docMk/>
            <pc:sldMk cId="3705625079" sldId="821"/>
            <ac:spMk id="255" creationId="{A6D07BD7-01F8-4117-A4A6-2CF093658FDD}"/>
          </ac:spMkLst>
        </pc:spChg>
        <pc:spChg chg="del">
          <ac:chgData name="Thomas" userId="575d030b64f4584e" providerId="LiveId" clId="{71734FF0-E7BD-4E37-AB70-FA70FFC7C74A}" dt="2022-03-24T16:19:58.913" v="5675" actId="478"/>
          <ac:spMkLst>
            <pc:docMk/>
            <pc:sldMk cId="3705625079" sldId="821"/>
            <ac:spMk id="260" creationId="{93E9966C-2710-436F-83CE-FB4FD1DCF06E}"/>
          </ac:spMkLst>
        </pc:spChg>
        <pc:spChg chg="del">
          <ac:chgData name="Thomas" userId="575d030b64f4584e" providerId="LiveId" clId="{71734FF0-E7BD-4E37-AB70-FA70FFC7C74A}" dt="2022-03-24T16:19:58.913" v="5675" actId="478"/>
          <ac:spMkLst>
            <pc:docMk/>
            <pc:sldMk cId="3705625079" sldId="821"/>
            <ac:spMk id="287" creationId="{5144882F-757D-47FF-AE5B-624194481B68}"/>
          </ac:spMkLst>
        </pc:spChg>
        <pc:spChg chg="add mod">
          <ac:chgData name="Thomas" userId="575d030b64f4584e" providerId="LiveId" clId="{71734FF0-E7BD-4E37-AB70-FA70FFC7C74A}" dt="2022-03-24T16:20:03.887" v="5676"/>
          <ac:spMkLst>
            <pc:docMk/>
            <pc:sldMk cId="3705625079" sldId="821"/>
            <ac:spMk id="327" creationId="{82456CA9-1533-423B-9006-9E29E62716FD}"/>
          </ac:spMkLst>
        </pc:spChg>
        <pc:spChg chg="mod">
          <ac:chgData name="Thomas" userId="575d030b64f4584e" providerId="LiveId" clId="{71734FF0-E7BD-4E37-AB70-FA70FFC7C74A}" dt="2022-03-24T16:20:03.887" v="5676"/>
          <ac:spMkLst>
            <pc:docMk/>
            <pc:sldMk cId="3705625079" sldId="821"/>
            <ac:spMk id="329" creationId="{094550BA-985B-41B0-894E-1E3EE80BE4A2}"/>
          </ac:spMkLst>
        </pc:spChg>
        <pc:spChg chg="mod">
          <ac:chgData name="Thomas" userId="575d030b64f4584e" providerId="LiveId" clId="{71734FF0-E7BD-4E37-AB70-FA70FFC7C74A}" dt="2022-03-24T16:20:03.887" v="5676"/>
          <ac:spMkLst>
            <pc:docMk/>
            <pc:sldMk cId="3705625079" sldId="821"/>
            <ac:spMk id="330" creationId="{05E24B0B-1DA1-41DF-8359-D2FA6D56B7CB}"/>
          </ac:spMkLst>
        </pc:spChg>
        <pc:spChg chg="mod">
          <ac:chgData name="Thomas" userId="575d030b64f4584e" providerId="LiveId" clId="{71734FF0-E7BD-4E37-AB70-FA70FFC7C74A}" dt="2022-03-24T16:20:03.887" v="5676"/>
          <ac:spMkLst>
            <pc:docMk/>
            <pc:sldMk cId="3705625079" sldId="821"/>
            <ac:spMk id="332" creationId="{27166810-041E-426E-9010-C8942AE639C4}"/>
          </ac:spMkLst>
        </pc:spChg>
        <pc:spChg chg="mod">
          <ac:chgData name="Thomas" userId="575d030b64f4584e" providerId="LiveId" clId="{71734FF0-E7BD-4E37-AB70-FA70FFC7C74A}" dt="2022-03-24T16:20:03.887" v="5676"/>
          <ac:spMkLst>
            <pc:docMk/>
            <pc:sldMk cId="3705625079" sldId="821"/>
            <ac:spMk id="333" creationId="{913272B4-832D-4655-A5C7-A92549ABCF9A}"/>
          </ac:spMkLst>
        </pc:spChg>
        <pc:spChg chg="mod">
          <ac:chgData name="Thomas" userId="575d030b64f4584e" providerId="LiveId" clId="{71734FF0-E7BD-4E37-AB70-FA70FFC7C74A}" dt="2022-03-24T16:20:03.887" v="5676"/>
          <ac:spMkLst>
            <pc:docMk/>
            <pc:sldMk cId="3705625079" sldId="821"/>
            <ac:spMk id="334" creationId="{9450A885-FD9F-4964-A40A-F3FFF6EFE159}"/>
          </ac:spMkLst>
        </pc:spChg>
        <pc:spChg chg="add mod">
          <ac:chgData name="Thomas" userId="575d030b64f4584e" providerId="LiveId" clId="{71734FF0-E7BD-4E37-AB70-FA70FFC7C74A}" dt="2022-03-24T16:20:03.887" v="5676"/>
          <ac:spMkLst>
            <pc:docMk/>
            <pc:sldMk cId="3705625079" sldId="821"/>
            <ac:spMk id="335" creationId="{6210B68F-AD3A-4CCC-AB87-0FCFF5702D82}"/>
          </ac:spMkLst>
        </pc:spChg>
        <pc:spChg chg="add mod">
          <ac:chgData name="Thomas" userId="575d030b64f4584e" providerId="LiveId" clId="{71734FF0-E7BD-4E37-AB70-FA70FFC7C74A}" dt="2022-03-24T16:20:03.887" v="5676"/>
          <ac:spMkLst>
            <pc:docMk/>
            <pc:sldMk cId="3705625079" sldId="821"/>
            <ac:spMk id="336" creationId="{995DF468-687E-4126-9377-7BA1D132D9C0}"/>
          </ac:spMkLst>
        </pc:spChg>
        <pc:spChg chg="add mod">
          <ac:chgData name="Thomas" userId="575d030b64f4584e" providerId="LiveId" clId="{71734FF0-E7BD-4E37-AB70-FA70FFC7C74A}" dt="2022-03-24T16:20:03.887" v="5676"/>
          <ac:spMkLst>
            <pc:docMk/>
            <pc:sldMk cId="3705625079" sldId="821"/>
            <ac:spMk id="337" creationId="{F01469E5-B454-4F1C-B897-A066DF70D6FF}"/>
          </ac:spMkLst>
        </pc:spChg>
        <pc:spChg chg="add mod">
          <ac:chgData name="Thomas" userId="575d030b64f4584e" providerId="LiveId" clId="{71734FF0-E7BD-4E37-AB70-FA70FFC7C74A}" dt="2022-03-24T16:20:03.887" v="5676"/>
          <ac:spMkLst>
            <pc:docMk/>
            <pc:sldMk cId="3705625079" sldId="821"/>
            <ac:spMk id="338" creationId="{8261B82C-C448-4AD4-88A0-306C76E2456B}"/>
          </ac:spMkLst>
        </pc:spChg>
        <pc:spChg chg="mod">
          <ac:chgData name="Thomas" userId="575d030b64f4584e" providerId="LiveId" clId="{71734FF0-E7BD-4E37-AB70-FA70FFC7C74A}" dt="2022-03-24T16:20:03.887" v="5676"/>
          <ac:spMkLst>
            <pc:docMk/>
            <pc:sldMk cId="3705625079" sldId="821"/>
            <ac:spMk id="340" creationId="{04452F5B-CA3D-4A9F-9660-56EEEF470A28}"/>
          </ac:spMkLst>
        </pc:spChg>
        <pc:spChg chg="mod">
          <ac:chgData name="Thomas" userId="575d030b64f4584e" providerId="LiveId" clId="{71734FF0-E7BD-4E37-AB70-FA70FFC7C74A}" dt="2022-03-24T16:20:03.887" v="5676"/>
          <ac:spMkLst>
            <pc:docMk/>
            <pc:sldMk cId="3705625079" sldId="821"/>
            <ac:spMk id="341" creationId="{4484349B-43B3-4244-923E-388CF74E25BB}"/>
          </ac:spMkLst>
        </pc:spChg>
        <pc:spChg chg="mod">
          <ac:chgData name="Thomas" userId="575d030b64f4584e" providerId="LiveId" clId="{71734FF0-E7BD-4E37-AB70-FA70FFC7C74A}" dt="2022-03-24T16:20:03.887" v="5676"/>
          <ac:spMkLst>
            <pc:docMk/>
            <pc:sldMk cId="3705625079" sldId="821"/>
            <ac:spMk id="343" creationId="{B6EC224C-AAC3-4216-BA90-DAE39DAB83D3}"/>
          </ac:spMkLst>
        </pc:spChg>
        <pc:spChg chg="mod">
          <ac:chgData name="Thomas" userId="575d030b64f4584e" providerId="LiveId" clId="{71734FF0-E7BD-4E37-AB70-FA70FFC7C74A}" dt="2022-03-24T16:20:03.887" v="5676"/>
          <ac:spMkLst>
            <pc:docMk/>
            <pc:sldMk cId="3705625079" sldId="821"/>
            <ac:spMk id="344" creationId="{50D1A98B-9D6A-400E-8E4D-80C849EC4713}"/>
          </ac:spMkLst>
        </pc:spChg>
        <pc:spChg chg="add mod">
          <ac:chgData name="Thomas" userId="575d030b64f4584e" providerId="LiveId" clId="{71734FF0-E7BD-4E37-AB70-FA70FFC7C74A}" dt="2022-03-24T16:20:03.887" v="5676"/>
          <ac:spMkLst>
            <pc:docMk/>
            <pc:sldMk cId="3705625079" sldId="821"/>
            <ac:spMk id="345" creationId="{A6A3284A-C57B-4619-B34B-A412B065DE30}"/>
          </ac:spMkLst>
        </pc:spChg>
        <pc:spChg chg="add mod">
          <ac:chgData name="Thomas" userId="575d030b64f4584e" providerId="LiveId" clId="{71734FF0-E7BD-4E37-AB70-FA70FFC7C74A}" dt="2022-03-24T16:20:03.887" v="5676"/>
          <ac:spMkLst>
            <pc:docMk/>
            <pc:sldMk cId="3705625079" sldId="821"/>
            <ac:spMk id="346" creationId="{B2F16B20-CDAC-4486-A60F-F3EE1A9136F7}"/>
          </ac:spMkLst>
        </pc:spChg>
        <pc:spChg chg="mod">
          <ac:chgData name="Thomas" userId="575d030b64f4584e" providerId="LiveId" clId="{71734FF0-E7BD-4E37-AB70-FA70FFC7C74A}" dt="2022-03-24T16:20:03.887" v="5676"/>
          <ac:spMkLst>
            <pc:docMk/>
            <pc:sldMk cId="3705625079" sldId="821"/>
            <ac:spMk id="348" creationId="{183B9FBA-6060-4066-9709-D9E9470E9C5D}"/>
          </ac:spMkLst>
        </pc:spChg>
        <pc:spChg chg="mod">
          <ac:chgData name="Thomas" userId="575d030b64f4584e" providerId="LiveId" clId="{71734FF0-E7BD-4E37-AB70-FA70FFC7C74A}" dt="2022-03-24T16:20:03.887" v="5676"/>
          <ac:spMkLst>
            <pc:docMk/>
            <pc:sldMk cId="3705625079" sldId="821"/>
            <ac:spMk id="349" creationId="{9590E46A-45B5-4C50-9AD2-6B3092F1022E}"/>
          </ac:spMkLst>
        </pc:spChg>
        <pc:spChg chg="add mod">
          <ac:chgData name="Thomas" userId="575d030b64f4584e" providerId="LiveId" clId="{71734FF0-E7BD-4E37-AB70-FA70FFC7C74A}" dt="2022-03-24T16:20:03.887" v="5676"/>
          <ac:spMkLst>
            <pc:docMk/>
            <pc:sldMk cId="3705625079" sldId="821"/>
            <ac:spMk id="350" creationId="{0D1F1C10-9D90-47DE-AEB6-ACC223B31843}"/>
          </ac:spMkLst>
        </pc:spChg>
        <pc:spChg chg="add mod">
          <ac:chgData name="Thomas" userId="575d030b64f4584e" providerId="LiveId" clId="{71734FF0-E7BD-4E37-AB70-FA70FFC7C74A}" dt="2022-03-24T16:20:03.887" v="5676"/>
          <ac:spMkLst>
            <pc:docMk/>
            <pc:sldMk cId="3705625079" sldId="821"/>
            <ac:spMk id="351" creationId="{5CB02FE0-31D1-4FC9-823C-50808193208A}"/>
          </ac:spMkLst>
        </pc:spChg>
        <pc:spChg chg="add mod">
          <ac:chgData name="Thomas" userId="575d030b64f4584e" providerId="LiveId" clId="{71734FF0-E7BD-4E37-AB70-FA70FFC7C74A}" dt="2022-03-24T16:20:03.887" v="5676"/>
          <ac:spMkLst>
            <pc:docMk/>
            <pc:sldMk cId="3705625079" sldId="821"/>
            <ac:spMk id="352" creationId="{989B9BAB-D384-46FE-93E0-889282C2E34B}"/>
          </ac:spMkLst>
        </pc:spChg>
        <pc:spChg chg="mod">
          <ac:chgData name="Thomas" userId="575d030b64f4584e" providerId="LiveId" clId="{71734FF0-E7BD-4E37-AB70-FA70FFC7C74A}" dt="2022-03-24T16:20:03.887" v="5676"/>
          <ac:spMkLst>
            <pc:docMk/>
            <pc:sldMk cId="3705625079" sldId="821"/>
            <ac:spMk id="354" creationId="{FB7E0CC8-1011-48A9-998B-94372534623A}"/>
          </ac:spMkLst>
        </pc:spChg>
        <pc:spChg chg="mod">
          <ac:chgData name="Thomas" userId="575d030b64f4584e" providerId="LiveId" clId="{71734FF0-E7BD-4E37-AB70-FA70FFC7C74A}" dt="2022-03-24T16:20:03.887" v="5676"/>
          <ac:spMkLst>
            <pc:docMk/>
            <pc:sldMk cId="3705625079" sldId="821"/>
            <ac:spMk id="355" creationId="{72F22C9C-D87C-4F8A-B30D-B641ED446000}"/>
          </ac:spMkLst>
        </pc:spChg>
        <pc:spChg chg="add mod">
          <ac:chgData name="Thomas" userId="575d030b64f4584e" providerId="LiveId" clId="{71734FF0-E7BD-4E37-AB70-FA70FFC7C74A}" dt="2022-03-24T16:20:03.887" v="5676"/>
          <ac:spMkLst>
            <pc:docMk/>
            <pc:sldMk cId="3705625079" sldId="821"/>
            <ac:spMk id="356" creationId="{E44DA925-6333-4C65-9541-953CEEACBDA7}"/>
          </ac:spMkLst>
        </pc:spChg>
        <pc:spChg chg="add mod">
          <ac:chgData name="Thomas" userId="575d030b64f4584e" providerId="LiveId" clId="{71734FF0-E7BD-4E37-AB70-FA70FFC7C74A}" dt="2022-03-24T16:20:03.887" v="5676"/>
          <ac:spMkLst>
            <pc:docMk/>
            <pc:sldMk cId="3705625079" sldId="821"/>
            <ac:spMk id="357" creationId="{0A0A5559-3E0E-4916-9536-D6D8D83863D5}"/>
          </ac:spMkLst>
        </pc:spChg>
        <pc:spChg chg="add mod">
          <ac:chgData name="Thomas" userId="575d030b64f4584e" providerId="LiveId" clId="{71734FF0-E7BD-4E37-AB70-FA70FFC7C74A}" dt="2022-03-24T16:20:03.887" v="5676"/>
          <ac:spMkLst>
            <pc:docMk/>
            <pc:sldMk cId="3705625079" sldId="821"/>
            <ac:spMk id="358" creationId="{F4F61B1F-E616-4792-BA18-BC6BF8991949}"/>
          </ac:spMkLst>
        </pc:spChg>
        <pc:spChg chg="add mod">
          <ac:chgData name="Thomas" userId="575d030b64f4584e" providerId="LiveId" clId="{71734FF0-E7BD-4E37-AB70-FA70FFC7C74A}" dt="2022-03-24T16:20:03.887" v="5676"/>
          <ac:spMkLst>
            <pc:docMk/>
            <pc:sldMk cId="3705625079" sldId="821"/>
            <ac:spMk id="359" creationId="{4E7D8229-F8B8-47C9-B85F-6C7DBD156E1E}"/>
          </ac:spMkLst>
        </pc:spChg>
        <pc:spChg chg="mod">
          <ac:chgData name="Thomas" userId="575d030b64f4584e" providerId="LiveId" clId="{71734FF0-E7BD-4E37-AB70-FA70FFC7C74A}" dt="2022-03-24T16:20:03.887" v="5676"/>
          <ac:spMkLst>
            <pc:docMk/>
            <pc:sldMk cId="3705625079" sldId="821"/>
            <ac:spMk id="361" creationId="{74202E36-E679-4724-A70D-938335098A2C}"/>
          </ac:spMkLst>
        </pc:spChg>
        <pc:spChg chg="mod">
          <ac:chgData name="Thomas" userId="575d030b64f4584e" providerId="LiveId" clId="{71734FF0-E7BD-4E37-AB70-FA70FFC7C74A}" dt="2022-03-24T16:20:03.887" v="5676"/>
          <ac:spMkLst>
            <pc:docMk/>
            <pc:sldMk cId="3705625079" sldId="821"/>
            <ac:spMk id="362" creationId="{5D6DCC1B-E744-4CA4-B04A-0D14B32E5EA6}"/>
          </ac:spMkLst>
        </pc:spChg>
        <pc:spChg chg="add mod">
          <ac:chgData name="Thomas" userId="575d030b64f4584e" providerId="LiveId" clId="{71734FF0-E7BD-4E37-AB70-FA70FFC7C74A}" dt="2022-03-24T16:20:03.887" v="5676"/>
          <ac:spMkLst>
            <pc:docMk/>
            <pc:sldMk cId="3705625079" sldId="821"/>
            <ac:spMk id="363" creationId="{2C933CB0-9CA3-47AC-8294-D7A36A5FE181}"/>
          </ac:spMkLst>
        </pc:spChg>
        <pc:spChg chg="mod">
          <ac:chgData name="Thomas" userId="575d030b64f4584e" providerId="LiveId" clId="{71734FF0-E7BD-4E37-AB70-FA70FFC7C74A}" dt="2022-03-24T16:20:03.887" v="5676"/>
          <ac:spMkLst>
            <pc:docMk/>
            <pc:sldMk cId="3705625079" sldId="821"/>
            <ac:spMk id="365" creationId="{7F17939B-C25B-4ECB-A13A-C10E1292F253}"/>
          </ac:spMkLst>
        </pc:spChg>
        <pc:spChg chg="mod">
          <ac:chgData name="Thomas" userId="575d030b64f4584e" providerId="LiveId" clId="{71734FF0-E7BD-4E37-AB70-FA70FFC7C74A}" dt="2022-03-24T16:20:03.887" v="5676"/>
          <ac:spMkLst>
            <pc:docMk/>
            <pc:sldMk cId="3705625079" sldId="821"/>
            <ac:spMk id="366" creationId="{F17D9535-0AD2-4573-8BEB-0A5EBA0D30C5}"/>
          </ac:spMkLst>
        </pc:spChg>
        <pc:spChg chg="mod">
          <ac:chgData name="Thomas" userId="575d030b64f4584e" providerId="LiveId" clId="{71734FF0-E7BD-4E37-AB70-FA70FFC7C74A}" dt="2022-03-24T16:20:03.887" v="5676"/>
          <ac:spMkLst>
            <pc:docMk/>
            <pc:sldMk cId="3705625079" sldId="821"/>
            <ac:spMk id="367" creationId="{30A532FC-B818-481C-844A-BE4E63AC108F}"/>
          </ac:spMkLst>
        </pc:spChg>
        <pc:spChg chg="mod">
          <ac:chgData name="Thomas" userId="575d030b64f4584e" providerId="LiveId" clId="{71734FF0-E7BD-4E37-AB70-FA70FFC7C74A}" dt="2022-03-24T16:20:03.887" v="5676"/>
          <ac:spMkLst>
            <pc:docMk/>
            <pc:sldMk cId="3705625079" sldId="821"/>
            <ac:spMk id="369" creationId="{3A294F68-CFC5-423E-B447-57B5464B06DB}"/>
          </ac:spMkLst>
        </pc:spChg>
        <pc:spChg chg="mod">
          <ac:chgData name="Thomas" userId="575d030b64f4584e" providerId="LiveId" clId="{71734FF0-E7BD-4E37-AB70-FA70FFC7C74A}" dt="2022-03-24T16:20:03.887" v="5676"/>
          <ac:spMkLst>
            <pc:docMk/>
            <pc:sldMk cId="3705625079" sldId="821"/>
            <ac:spMk id="371" creationId="{6528D8D0-3F4B-437B-91E3-B9063A6036D1}"/>
          </ac:spMkLst>
        </pc:spChg>
        <pc:spChg chg="mod">
          <ac:chgData name="Thomas" userId="575d030b64f4584e" providerId="LiveId" clId="{71734FF0-E7BD-4E37-AB70-FA70FFC7C74A}" dt="2022-03-24T16:20:03.887" v="5676"/>
          <ac:spMkLst>
            <pc:docMk/>
            <pc:sldMk cId="3705625079" sldId="821"/>
            <ac:spMk id="373" creationId="{180796C2-1E31-438D-84A2-2432F8C5DCF8}"/>
          </ac:spMkLst>
        </pc:spChg>
        <pc:spChg chg="mod">
          <ac:chgData name="Thomas" userId="575d030b64f4584e" providerId="LiveId" clId="{71734FF0-E7BD-4E37-AB70-FA70FFC7C74A}" dt="2022-03-24T16:20:03.887" v="5676"/>
          <ac:spMkLst>
            <pc:docMk/>
            <pc:sldMk cId="3705625079" sldId="821"/>
            <ac:spMk id="374" creationId="{BBC4F4D9-A33F-4D5F-9856-297668B2BB9D}"/>
          </ac:spMkLst>
        </pc:spChg>
        <pc:spChg chg="mod">
          <ac:chgData name="Thomas" userId="575d030b64f4584e" providerId="LiveId" clId="{71734FF0-E7BD-4E37-AB70-FA70FFC7C74A}" dt="2022-03-24T16:20:03.887" v="5676"/>
          <ac:spMkLst>
            <pc:docMk/>
            <pc:sldMk cId="3705625079" sldId="821"/>
            <ac:spMk id="376" creationId="{64DD53CB-F164-4D9C-BDFD-E4126E1ECC11}"/>
          </ac:spMkLst>
        </pc:spChg>
        <pc:spChg chg="mod">
          <ac:chgData name="Thomas" userId="575d030b64f4584e" providerId="LiveId" clId="{71734FF0-E7BD-4E37-AB70-FA70FFC7C74A}" dt="2022-03-24T16:20:03.887" v="5676"/>
          <ac:spMkLst>
            <pc:docMk/>
            <pc:sldMk cId="3705625079" sldId="821"/>
            <ac:spMk id="377" creationId="{4D22A9AC-4A04-468B-912A-2596282CE255}"/>
          </ac:spMkLst>
        </pc:spChg>
        <pc:spChg chg="mod">
          <ac:chgData name="Thomas" userId="575d030b64f4584e" providerId="LiveId" clId="{71734FF0-E7BD-4E37-AB70-FA70FFC7C74A}" dt="2022-03-24T16:20:03.887" v="5676"/>
          <ac:spMkLst>
            <pc:docMk/>
            <pc:sldMk cId="3705625079" sldId="821"/>
            <ac:spMk id="378" creationId="{5EF57F2B-4BC9-403B-A1E7-B7527D31D961}"/>
          </ac:spMkLst>
        </pc:spChg>
        <pc:spChg chg="mod">
          <ac:chgData name="Thomas" userId="575d030b64f4584e" providerId="LiveId" clId="{71734FF0-E7BD-4E37-AB70-FA70FFC7C74A}" dt="2022-03-24T16:20:03.887" v="5676"/>
          <ac:spMkLst>
            <pc:docMk/>
            <pc:sldMk cId="3705625079" sldId="821"/>
            <ac:spMk id="380" creationId="{2E670B01-8D51-4DD6-A321-127B41B89BAA}"/>
          </ac:spMkLst>
        </pc:spChg>
        <pc:spChg chg="mod">
          <ac:chgData name="Thomas" userId="575d030b64f4584e" providerId="LiveId" clId="{71734FF0-E7BD-4E37-AB70-FA70FFC7C74A}" dt="2022-03-24T16:20:03.887" v="5676"/>
          <ac:spMkLst>
            <pc:docMk/>
            <pc:sldMk cId="3705625079" sldId="821"/>
            <ac:spMk id="381" creationId="{DF33BC72-1DFF-4F82-B322-4BA0A805044B}"/>
          </ac:spMkLst>
        </pc:spChg>
        <pc:spChg chg="mod">
          <ac:chgData name="Thomas" userId="575d030b64f4584e" providerId="LiveId" clId="{71734FF0-E7BD-4E37-AB70-FA70FFC7C74A}" dt="2022-03-24T16:20:03.887" v="5676"/>
          <ac:spMkLst>
            <pc:docMk/>
            <pc:sldMk cId="3705625079" sldId="821"/>
            <ac:spMk id="382" creationId="{3557D6AF-85A5-4315-AB09-6C0BD1490D05}"/>
          </ac:spMkLst>
        </pc:spChg>
        <pc:spChg chg="mod">
          <ac:chgData name="Thomas" userId="575d030b64f4584e" providerId="LiveId" clId="{71734FF0-E7BD-4E37-AB70-FA70FFC7C74A}" dt="2022-03-24T16:20:03.887" v="5676"/>
          <ac:spMkLst>
            <pc:docMk/>
            <pc:sldMk cId="3705625079" sldId="821"/>
            <ac:spMk id="384" creationId="{BFAC7805-CA7C-4412-BF95-7E4F071918CF}"/>
          </ac:spMkLst>
        </pc:spChg>
        <pc:spChg chg="mod">
          <ac:chgData name="Thomas" userId="575d030b64f4584e" providerId="LiveId" clId="{71734FF0-E7BD-4E37-AB70-FA70FFC7C74A}" dt="2022-03-24T16:20:03.887" v="5676"/>
          <ac:spMkLst>
            <pc:docMk/>
            <pc:sldMk cId="3705625079" sldId="821"/>
            <ac:spMk id="385" creationId="{ECC199D7-FCD5-472F-98AA-695D728F07AA}"/>
          </ac:spMkLst>
        </pc:spChg>
        <pc:spChg chg="mod">
          <ac:chgData name="Thomas" userId="575d030b64f4584e" providerId="LiveId" clId="{71734FF0-E7BD-4E37-AB70-FA70FFC7C74A}" dt="2022-03-24T16:20:03.887" v="5676"/>
          <ac:spMkLst>
            <pc:docMk/>
            <pc:sldMk cId="3705625079" sldId="821"/>
            <ac:spMk id="386" creationId="{5B3AE623-9160-46A5-9A96-A467EA3088F0}"/>
          </ac:spMkLst>
        </pc:spChg>
        <pc:spChg chg="mod">
          <ac:chgData name="Thomas" userId="575d030b64f4584e" providerId="LiveId" clId="{71734FF0-E7BD-4E37-AB70-FA70FFC7C74A}" dt="2022-03-24T16:20:03.887" v="5676"/>
          <ac:spMkLst>
            <pc:docMk/>
            <pc:sldMk cId="3705625079" sldId="821"/>
            <ac:spMk id="388" creationId="{D9C21ACB-6121-4C36-9D61-93A293C1674D}"/>
          </ac:spMkLst>
        </pc:spChg>
        <pc:spChg chg="mod">
          <ac:chgData name="Thomas" userId="575d030b64f4584e" providerId="LiveId" clId="{71734FF0-E7BD-4E37-AB70-FA70FFC7C74A}" dt="2022-03-24T16:20:03.887" v="5676"/>
          <ac:spMkLst>
            <pc:docMk/>
            <pc:sldMk cId="3705625079" sldId="821"/>
            <ac:spMk id="389" creationId="{8816825F-15D5-43CC-81F0-38EAB9F138B4}"/>
          </ac:spMkLst>
        </pc:spChg>
        <pc:spChg chg="mod">
          <ac:chgData name="Thomas" userId="575d030b64f4584e" providerId="LiveId" clId="{71734FF0-E7BD-4E37-AB70-FA70FFC7C74A}" dt="2022-03-24T16:20:03.887" v="5676"/>
          <ac:spMkLst>
            <pc:docMk/>
            <pc:sldMk cId="3705625079" sldId="821"/>
            <ac:spMk id="390" creationId="{F56F4AE7-004D-4A6E-946A-8370241EC1A5}"/>
          </ac:spMkLst>
        </pc:spChg>
        <pc:spChg chg="mod">
          <ac:chgData name="Thomas" userId="575d030b64f4584e" providerId="LiveId" clId="{71734FF0-E7BD-4E37-AB70-FA70FFC7C74A}" dt="2022-03-24T16:20:03.887" v="5676"/>
          <ac:spMkLst>
            <pc:docMk/>
            <pc:sldMk cId="3705625079" sldId="821"/>
            <ac:spMk id="392" creationId="{B878CD33-EDE8-4D29-81CB-13DB103D0DCF}"/>
          </ac:spMkLst>
        </pc:spChg>
        <pc:spChg chg="mod">
          <ac:chgData name="Thomas" userId="575d030b64f4584e" providerId="LiveId" clId="{71734FF0-E7BD-4E37-AB70-FA70FFC7C74A}" dt="2022-03-24T16:20:03.887" v="5676"/>
          <ac:spMkLst>
            <pc:docMk/>
            <pc:sldMk cId="3705625079" sldId="821"/>
            <ac:spMk id="393" creationId="{BC900D50-B5B5-47BF-8395-F8F7A1B64F7A}"/>
          </ac:spMkLst>
        </pc:spChg>
        <pc:spChg chg="mod">
          <ac:chgData name="Thomas" userId="575d030b64f4584e" providerId="LiveId" clId="{71734FF0-E7BD-4E37-AB70-FA70FFC7C74A}" dt="2022-03-24T16:20:03.887" v="5676"/>
          <ac:spMkLst>
            <pc:docMk/>
            <pc:sldMk cId="3705625079" sldId="821"/>
            <ac:spMk id="394" creationId="{03ADC728-64FA-465A-BB27-2A8FF5854899}"/>
          </ac:spMkLst>
        </pc:spChg>
        <pc:spChg chg="mod">
          <ac:chgData name="Thomas" userId="575d030b64f4584e" providerId="LiveId" clId="{71734FF0-E7BD-4E37-AB70-FA70FFC7C74A}" dt="2022-03-24T16:20:03.887" v="5676"/>
          <ac:spMkLst>
            <pc:docMk/>
            <pc:sldMk cId="3705625079" sldId="821"/>
            <ac:spMk id="396" creationId="{82881FE7-7335-4975-81C2-5A3DFBA3D7D6}"/>
          </ac:spMkLst>
        </pc:spChg>
        <pc:spChg chg="mod">
          <ac:chgData name="Thomas" userId="575d030b64f4584e" providerId="LiveId" clId="{71734FF0-E7BD-4E37-AB70-FA70FFC7C74A}" dt="2022-03-24T16:20:03.887" v="5676"/>
          <ac:spMkLst>
            <pc:docMk/>
            <pc:sldMk cId="3705625079" sldId="821"/>
            <ac:spMk id="397" creationId="{6C8B031E-C602-4174-99D2-C40D60CB0CCA}"/>
          </ac:spMkLst>
        </pc:spChg>
        <pc:spChg chg="mod">
          <ac:chgData name="Thomas" userId="575d030b64f4584e" providerId="LiveId" clId="{71734FF0-E7BD-4E37-AB70-FA70FFC7C74A}" dt="2022-03-24T16:20:03.887" v="5676"/>
          <ac:spMkLst>
            <pc:docMk/>
            <pc:sldMk cId="3705625079" sldId="821"/>
            <ac:spMk id="398" creationId="{2EB2D069-E902-4BBD-B300-F2DF14C814F3}"/>
          </ac:spMkLst>
        </pc:spChg>
        <pc:spChg chg="mod">
          <ac:chgData name="Thomas" userId="575d030b64f4584e" providerId="LiveId" clId="{71734FF0-E7BD-4E37-AB70-FA70FFC7C74A}" dt="2022-03-24T16:20:03.887" v="5676"/>
          <ac:spMkLst>
            <pc:docMk/>
            <pc:sldMk cId="3705625079" sldId="821"/>
            <ac:spMk id="400" creationId="{9EC62756-60D6-45EE-A799-AC414C72E92B}"/>
          </ac:spMkLst>
        </pc:spChg>
        <pc:spChg chg="mod">
          <ac:chgData name="Thomas" userId="575d030b64f4584e" providerId="LiveId" clId="{71734FF0-E7BD-4E37-AB70-FA70FFC7C74A}" dt="2022-03-24T16:20:03.887" v="5676"/>
          <ac:spMkLst>
            <pc:docMk/>
            <pc:sldMk cId="3705625079" sldId="821"/>
            <ac:spMk id="401" creationId="{7404BB37-6AEE-4A26-945F-066DAB91DB68}"/>
          </ac:spMkLst>
        </pc:spChg>
        <pc:spChg chg="mod">
          <ac:chgData name="Thomas" userId="575d030b64f4584e" providerId="LiveId" clId="{71734FF0-E7BD-4E37-AB70-FA70FFC7C74A}" dt="2022-03-24T16:20:03.887" v="5676"/>
          <ac:spMkLst>
            <pc:docMk/>
            <pc:sldMk cId="3705625079" sldId="821"/>
            <ac:spMk id="402" creationId="{80EF3DC0-DA16-4BD2-A4B6-746FA692BDF0}"/>
          </ac:spMkLst>
        </pc:spChg>
        <pc:spChg chg="mod">
          <ac:chgData name="Thomas" userId="575d030b64f4584e" providerId="LiveId" clId="{71734FF0-E7BD-4E37-AB70-FA70FFC7C74A}" dt="2022-03-24T16:20:03.887" v="5676"/>
          <ac:spMkLst>
            <pc:docMk/>
            <pc:sldMk cId="3705625079" sldId="821"/>
            <ac:spMk id="404" creationId="{7C069342-EF55-4B71-B541-371575FE4C8C}"/>
          </ac:spMkLst>
        </pc:spChg>
        <pc:spChg chg="mod">
          <ac:chgData name="Thomas" userId="575d030b64f4584e" providerId="LiveId" clId="{71734FF0-E7BD-4E37-AB70-FA70FFC7C74A}" dt="2022-03-24T16:20:03.887" v="5676"/>
          <ac:spMkLst>
            <pc:docMk/>
            <pc:sldMk cId="3705625079" sldId="821"/>
            <ac:spMk id="405" creationId="{44966FF6-04F8-4687-B206-74E8329991F6}"/>
          </ac:spMkLst>
        </pc:spChg>
        <pc:spChg chg="mod">
          <ac:chgData name="Thomas" userId="575d030b64f4584e" providerId="LiveId" clId="{71734FF0-E7BD-4E37-AB70-FA70FFC7C74A}" dt="2022-03-24T16:20:03.887" v="5676"/>
          <ac:spMkLst>
            <pc:docMk/>
            <pc:sldMk cId="3705625079" sldId="821"/>
            <ac:spMk id="406" creationId="{D89AB613-E651-4C32-824A-F6D2C7A3B1AA}"/>
          </ac:spMkLst>
        </pc:spChg>
        <pc:spChg chg="mod">
          <ac:chgData name="Thomas" userId="575d030b64f4584e" providerId="LiveId" clId="{71734FF0-E7BD-4E37-AB70-FA70FFC7C74A}" dt="2022-03-24T16:20:03.887" v="5676"/>
          <ac:spMkLst>
            <pc:docMk/>
            <pc:sldMk cId="3705625079" sldId="821"/>
            <ac:spMk id="407" creationId="{1E65A3E0-451F-4632-827C-71C864365BC0}"/>
          </ac:spMkLst>
        </pc:spChg>
        <pc:spChg chg="mod">
          <ac:chgData name="Thomas" userId="575d030b64f4584e" providerId="LiveId" clId="{71734FF0-E7BD-4E37-AB70-FA70FFC7C74A}" dt="2022-03-24T16:20:03.887" v="5676"/>
          <ac:spMkLst>
            <pc:docMk/>
            <pc:sldMk cId="3705625079" sldId="821"/>
            <ac:spMk id="409" creationId="{D9BE92F4-5DC5-4737-9C23-0277BC531A30}"/>
          </ac:spMkLst>
        </pc:spChg>
        <pc:spChg chg="mod">
          <ac:chgData name="Thomas" userId="575d030b64f4584e" providerId="LiveId" clId="{71734FF0-E7BD-4E37-AB70-FA70FFC7C74A}" dt="2022-03-24T16:20:03.887" v="5676"/>
          <ac:spMkLst>
            <pc:docMk/>
            <pc:sldMk cId="3705625079" sldId="821"/>
            <ac:spMk id="410" creationId="{C0B3C7F0-2D4E-4EA6-B626-E865D0050C2E}"/>
          </ac:spMkLst>
        </pc:spChg>
        <pc:spChg chg="mod">
          <ac:chgData name="Thomas" userId="575d030b64f4584e" providerId="LiveId" clId="{71734FF0-E7BD-4E37-AB70-FA70FFC7C74A}" dt="2022-03-24T16:20:03.887" v="5676"/>
          <ac:spMkLst>
            <pc:docMk/>
            <pc:sldMk cId="3705625079" sldId="821"/>
            <ac:spMk id="411" creationId="{ABBD0A54-EB9B-48BF-B6BA-8ED7ECFC24E3}"/>
          </ac:spMkLst>
        </pc:spChg>
        <pc:spChg chg="mod">
          <ac:chgData name="Thomas" userId="575d030b64f4584e" providerId="LiveId" clId="{71734FF0-E7BD-4E37-AB70-FA70FFC7C74A}" dt="2022-03-24T16:20:03.887" v="5676"/>
          <ac:spMkLst>
            <pc:docMk/>
            <pc:sldMk cId="3705625079" sldId="821"/>
            <ac:spMk id="412" creationId="{F2D230DC-C98C-4F06-83A2-47B4F7988FCC}"/>
          </ac:spMkLst>
        </pc:spChg>
        <pc:spChg chg="mod">
          <ac:chgData name="Thomas" userId="575d030b64f4584e" providerId="LiveId" clId="{71734FF0-E7BD-4E37-AB70-FA70FFC7C74A}" dt="2022-03-24T16:20:03.887" v="5676"/>
          <ac:spMkLst>
            <pc:docMk/>
            <pc:sldMk cId="3705625079" sldId="821"/>
            <ac:spMk id="414" creationId="{8BA69768-1103-47FC-91CD-99829E38C021}"/>
          </ac:spMkLst>
        </pc:spChg>
        <pc:spChg chg="mod">
          <ac:chgData name="Thomas" userId="575d030b64f4584e" providerId="LiveId" clId="{71734FF0-E7BD-4E37-AB70-FA70FFC7C74A}" dt="2022-03-24T16:20:03.887" v="5676"/>
          <ac:spMkLst>
            <pc:docMk/>
            <pc:sldMk cId="3705625079" sldId="821"/>
            <ac:spMk id="415" creationId="{39C6628C-3E70-4151-977A-364970D270B2}"/>
          </ac:spMkLst>
        </pc:spChg>
        <pc:spChg chg="mod">
          <ac:chgData name="Thomas" userId="575d030b64f4584e" providerId="LiveId" clId="{71734FF0-E7BD-4E37-AB70-FA70FFC7C74A}" dt="2022-03-24T16:20:03.887" v="5676"/>
          <ac:spMkLst>
            <pc:docMk/>
            <pc:sldMk cId="3705625079" sldId="821"/>
            <ac:spMk id="416" creationId="{0D4863C2-0039-480E-9193-C68B1D74C561}"/>
          </ac:spMkLst>
        </pc:spChg>
        <pc:spChg chg="mod">
          <ac:chgData name="Thomas" userId="575d030b64f4584e" providerId="LiveId" clId="{71734FF0-E7BD-4E37-AB70-FA70FFC7C74A}" dt="2022-03-24T16:20:03.887" v="5676"/>
          <ac:spMkLst>
            <pc:docMk/>
            <pc:sldMk cId="3705625079" sldId="821"/>
            <ac:spMk id="417" creationId="{02C53DE8-0F8A-4619-BA2A-2C705874141C}"/>
          </ac:spMkLst>
        </pc:spChg>
        <pc:spChg chg="mod">
          <ac:chgData name="Thomas" userId="575d030b64f4584e" providerId="LiveId" clId="{71734FF0-E7BD-4E37-AB70-FA70FFC7C74A}" dt="2022-03-24T16:20:03.887" v="5676"/>
          <ac:spMkLst>
            <pc:docMk/>
            <pc:sldMk cId="3705625079" sldId="821"/>
            <ac:spMk id="418" creationId="{C08FBEB5-C61A-4763-BF35-D1583EC45D0B}"/>
          </ac:spMkLst>
        </pc:spChg>
        <pc:spChg chg="mod">
          <ac:chgData name="Thomas" userId="575d030b64f4584e" providerId="LiveId" clId="{71734FF0-E7BD-4E37-AB70-FA70FFC7C74A}" dt="2022-03-24T16:20:03.887" v="5676"/>
          <ac:spMkLst>
            <pc:docMk/>
            <pc:sldMk cId="3705625079" sldId="821"/>
            <ac:spMk id="419" creationId="{89B51473-27B3-4BC0-ACEA-0D343A66E018}"/>
          </ac:spMkLst>
        </pc:spChg>
        <pc:spChg chg="mod">
          <ac:chgData name="Thomas" userId="575d030b64f4584e" providerId="LiveId" clId="{71734FF0-E7BD-4E37-AB70-FA70FFC7C74A}" dt="2022-03-24T16:20:03.887" v="5676"/>
          <ac:spMkLst>
            <pc:docMk/>
            <pc:sldMk cId="3705625079" sldId="821"/>
            <ac:spMk id="420" creationId="{A65BD43C-5CE9-49CC-9A11-014725D6F88D}"/>
          </ac:spMkLst>
        </pc:spChg>
        <pc:spChg chg="mod">
          <ac:chgData name="Thomas" userId="575d030b64f4584e" providerId="LiveId" clId="{71734FF0-E7BD-4E37-AB70-FA70FFC7C74A}" dt="2022-03-24T16:20:03.887" v="5676"/>
          <ac:spMkLst>
            <pc:docMk/>
            <pc:sldMk cId="3705625079" sldId="821"/>
            <ac:spMk id="422" creationId="{37198D12-333F-46E1-9BEB-0D7468CDADAC}"/>
          </ac:spMkLst>
        </pc:spChg>
        <pc:spChg chg="mod">
          <ac:chgData name="Thomas" userId="575d030b64f4584e" providerId="LiveId" clId="{71734FF0-E7BD-4E37-AB70-FA70FFC7C74A}" dt="2022-03-24T16:20:03.887" v="5676"/>
          <ac:spMkLst>
            <pc:docMk/>
            <pc:sldMk cId="3705625079" sldId="821"/>
            <ac:spMk id="423" creationId="{A1CE7491-193A-4995-A680-BAE041E34E1D}"/>
          </ac:spMkLst>
        </pc:spChg>
        <pc:spChg chg="mod">
          <ac:chgData name="Thomas" userId="575d030b64f4584e" providerId="LiveId" clId="{71734FF0-E7BD-4E37-AB70-FA70FFC7C74A}" dt="2022-03-24T16:20:03.887" v="5676"/>
          <ac:spMkLst>
            <pc:docMk/>
            <pc:sldMk cId="3705625079" sldId="821"/>
            <ac:spMk id="424" creationId="{FE236C35-970A-4E30-9CD4-9AB5946E2D00}"/>
          </ac:spMkLst>
        </pc:spChg>
        <pc:spChg chg="mod">
          <ac:chgData name="Thomas" userId="575d030b64f4584e" providerId="LiveId" clId="{71734FF0-E7BD-4E37-AB70-FA70FFC7C74A}" dt="2022-03-24T16:20:03.887" v="5676"/>
          <ac:spMkLst>
            <pc:docMk/>
            <pc:sldMk cId="3705625079" sldId="821"/>
            <ac:spMk id="425" creationId="{C1002B05-1CF4-47DB-8B08-6C272DC3FD35}"/>
          </ac:spMkLst>
        </pc:spChg>
        <pc:spChg chg="mod">
          <ac:chgData name="Thomas" userId="575d030b64f4584e" providerId="LiveId" clId="{71734FF0-E7BD-4E37-AB70-FA70FFC7C74A}" dt="2022-03-24T16:20:03.887" v="5676"/>
          <ac:spMkLst>
            <pc:docMk/>
            <pc:sldMk cId="3705625079" sldId="821"/>
            <ac:spMk id="427" creationId="{1B91D7A1-534D-416A-BA28-E5E860D2582C}"/>
          </ac:spMkLst>
        </pc:spChg>
        <pc:spChg chg="mod">
          <ac:chgData name="Thomas" userId="575d030b64f4584e" providerId="LiveId" clId="{71734FF0-E7BD-4E37-AB70-FA70FFC7C74A}" dt="2022-03-24T16:20:03.887" v="5676"/>
          <ac:spMkLst>
            <pc:docMk/>
            <pc:sldMk cId="3705625079" sldId="821"/>
            <ac:spMk id="428" creationId="{FF946E8E-FFFF-4C1A-8705-4C9165F865B2}"/>
          </ac:spMkLst>
        </pc:spChg>
        <pc:spChg chg="mod">
          <ac:chgData name="Thomas" userId="575d030b64f4584e" providerId="LiveId" clId="{71734FF0-E7BD-4E37-AB70-FA70FFC7C74A}" dt="2022-03-24T16:20:03.887" v="5676"/>
          <ac:spMkLst>
            <pc:docMk/>
            <pc:sldMk cId="3705625079" sldId="821"/>
            <ac:spMk id="429" creationId="{46D8084C-89CC-46BD-92F5-126773A1D1E2}"/>
          </ac:spMkLst>
        </pc:spChg>
        <pc:spChg chg="add mod">
          <ac:chgData name="Thomas" userId="575d030b64f4584e" providerId="LiveId" clId="{71734FF0-E7BD-4E37-AB70-FA70FFC7C74A}" dt="2022-03-24T16:20:03.887" v="5676"/>
          <ac:spMkLst>
            <pc:docMk/>
            <pc:sldMk cId="3705625079" sldId="821"/>
            <ac:spMk id="430" creationId="{C7691B71-7004-4FA3-BF25-0FC2F68A0C50}"/>
          </ac:spMkLst>
        </pc:spChg>
        <pc:spChg chg="add mod">
          <ac:chgData name="Thomas" userId="575d030b64f4584e" providerId="LiveId" clId="{71734FF0-E7BD-4E37-AB70-FA70FFC7C74A}" dt="2022-03-24T16:20:03.887" v="5676"/>
          <ac:spMkLst>
            <pc:docMk/>
            <pc:sldMk cId="3705625079" sldId="821"/>
            <ac:spMk id="431" creationId="{618D70FC-6AE0-49AB-9278-840B41444522}"/>
          </ac:spMkLst>
        </pc:spChg>
        <pc:spChg chg="add mod">
          <ac:chgData name="Thomas" userId="575d030b64f4584e" providerId="LiveId" clId="{71734FF0-E7BD-4E37-AB70-FA70FFC7C74A}" dt="2022-03-24T16:20:03.887" v="5676"/>
          <ac:spMkLst>
            <pc:docMk/>
            <pc:sldMk cId="3705625079" sldId="821"/>
            <ac:spMk id="432" creationId="{E8ABD268-B477-409C-BF79-0B2E87CDE268}"/>
          </ac:spMkLst>
        </pc:spChg>
        <pc:spChg chg="add mod">
          <ac:chgData name="Thomas" userId="575d030b64f4584e" providerId="LiveId" clId="{71734FF0-E7BD-4E37-AB70-FA70FFC7C74A}" dt="2022-03-24T16:20:03.887" v="5676"/>
          <ac:spMkLst>
            <pc:docMk/>
            <pc:sldMk cId="3705625079" sldId="821"/>
            <ac:spMk id="433" creationId="{FB24CEA6-6BED-4AA3-936F-01FE58B5E131}"/>
          </ac:spMkLst>
        </pc:spChg>
        <pc:spChg chg="add mod">
          <ac:chgData name="Thomas" userId="575d030b64f4584e" providerId="LiveId" clId="{71734FF0-E7BD-4E37-AB70-FA70FFC7C74A}" dt="2022-03-24T16:20:03.887" v="5676"/>
          <ac:spMkLst>
            <pc:docMk/>
            <pc:sldMk cId="3705625079" sldId="821"/>
            <ac:spMk id="434" creationId="{77CEE8E6-1075-468E-A559-1621F78346C0}"/>
          </ac:spMkLst>
        </pc:spChg>
        <pc:spChg chg="mod">
          <ac:chgData name="Thomas" userId="575d030b64f4584e" providerId="LiveId" clId="{71734FF0-E7BD-4E37-AB70-FA70FFC7C74A}" dt="2022-03-24T16:20:03.887" v="5676"/>
          <ac:spMkLst>
            <pc:docMk/>
            <pc:sldMk cId="3705625079" sldId="821"/>
            <ac:spMk id="436" creationId="{3518E713-B985-419C-B17C-70F20E632786}"/>
          </ac:spMkLst>
        </pc:spChg>
        <pc:spChg chg="mod">
          <ac:chgData name="Thomas" userId="575d030b64f4584e" providerId="LiveId" clId="{71734FF0-E7BD-4E37-AB70-FA70FFC7C74A}" dt="2022-03-24T16:20:03.887" v="5676"/>
          <ac:spMkLst>
            <pc:docMk/>
            <pc:sldMk cId="3705625079" sldId="821"/>
            <ac:spMk id="437" creationId="{B8DA550C-E27B-475D-9805-F2D38EE6259A}"/>
          </ac:spMkLst>
        </pc:spChg>
        <pc:spChg chg="mod">
          <ac:chgData name="Thomas" userId="575d030b64f4584e" providerId="LiveId" clId="{71734FF0-E7BD-4E37-AB70-FA70FFC7C74A}" dt="2022-03-24T16:20:03.887" v="5676"/>
          <ac:spMkLst>
            <pc:docMk/>
            <pc:sldMk cId="3705625079" sldId="821"/>
            <ac:spMk id="438" creationId="{86C06827-D333-43C8-A1C1-3570A810A50F}"/>
          </ac:spMkLst>
        </pc:spChg>
        <pc:spChg chg="mod">
          <ac:chgData name="Thomas" userId="575d030b64f4584e" providerId="LiveId" clId="{71734FF0-E7BD-4E37-AB70-FA70FFC7C74A}" dt="2022-03-24T16:20:03.887" v="5676"/>
          <ac:spMkLst>
            <pc:docMk/>
            <pc:sldMk cId="3705625079" sldId="821"/>
            <ac:spMk id="439" creationId="{FD26275C-6E35-48BD-96EA-361EF4FB9644}"/>
          </ac:spMkLst>
        </pc:spChg>
        <pc:spChg chg="mod">
          <ac:chgData name="Thomas" userId="575d030b64f4584e" providerId="LiveId" clId="{71734FF0-E7BD-4E37-AB70-FA70FFC7C74A}" dt="2022-03-24T16:20:03.887" v="5676"/>
          <ac:spMkLst>
            <pc:docMk/>
            <pc:sldMk cId="3705625079" sldId="821"/>
            <ac:spMk id="440" creationId="{29082C3F-3A9A-42D6-9B14-034F70BB67A2}"/>
          </ac:spMkLst>
        </pc:spChg>
        <pc:spChg chg="mod">
          <ac:chgData name="Thomas" userId="575d030b64f4584e" providerId="LiveId" clId="{71734FF0-E7BD-4E37-AB70-FA70FFC7C74A}" dt="2022-03-24T16:20:03.887" v="5676"/>
          <ac:spMkLst>
            <pc:docMk/>
            <pc:sldMk cId="3705625079" sldId="821"/>
            <ac:spMk id="441" creationId="{27AAEFC9-7817-4E55-9271-039C6E31E3CC}"/>
          </ac:spMkLst>
        </pc:spChg>
        <pc:spChg chg="mod">
          <ac:chgData name="Thomas" userId="575d030b64f4584e" providerId="LiveId" clId="{71734FF0-E7BD-4E37-AB70-FA70FFC7C74A}" dt="2022-03-24T16:20:03.887" v="5676"/>
          <ac:spMkLst>
            <pc:docMk/>
            <pc:sldMk cId="3705625079" sldId="821"/>
            <ac:spMk id="442" creationId="{4D7F7468-1DD0-4F09-BFA4-C71E0CDBA78A}"/>
          </ac:spMkLst>
        </pc:spChg>
        <pc:spChg chg="mod">
          <ac:chgData name="Thomas" userId="575d030b64f4584e" providerId="LiveId" clId="{71734FF0-E7BD-4E37-AB70-FA70FFC7C74A}" dt="2022-03-24T16:20:03.887" v="5676"/>
          <ac:spMkLst>
            <pc:docMk/>
            <pc:sldMk cId="3705625079" sldId="821"/>
            <ac:spMk id="443" creationId="{85B8218F-9D04-4F83-907F-90A3A5F514CE}"/>
          </ac:spMkLst>
        </pc:spChg>
        <pc:spChg chg="mod">
          <ac:chgData name="Thomas" userId="575d030b64f4584e" providerId="LiveId" clId="{71734FF0-E7BD-4E37-AB70-FA70FFC7C74A}" dt="2022-03-24T16:20:03.887" v="5676"/>
          <ac:spMkLst>
            <pc:docMk/>
            <pc:sldMk cId="3705625079" sldId="821"/>
            <ac:spMk id="445" creationId="{C6E91932-5A23-4114-99D8-21A0E74A686E}"/>
          </ac:spMkLst>
        </pc:spChg>
        <pc:spChg chg="mod">
          <ac:chgData name="Thomas" userId="575d030b64f4584e" providerId="LiveId" clId="{71734FF0-E7BD-4E37-AB70-FA70FFC7C74A}" dt="2022-03-24T16:20:03.887" v="5676"/>
          <ac:spMkLst>
            <pc:docMk/>
            <pc:sldMk cId="3705625079" sldId="821"/>
            <ac:spMk id="446" creationId="{EDA50C80-46AC-4AEF-8A7F-522A9CEDFF9B}"/>
          </ac:spMkLst>
        </pc:spChg>
        <pc:spChg chg="mod">
          <ac:chgData name="Thomas" userId="575d030b64f4584e" providerId="LiveId" clId="{71734FF0-E7BD-4E37-AB70-FA70FFC7C74A}" dt="2022-03-24T16:20:03.887" v="5676"/>
          <ac:spMkLst>
            <pc:docMk/>
            <pc:sldMk cId="3705625079" sldId="821"/>
            <ac:spMk id="448" creationId="{AD2C8EF4-5D96-4279-A58F-18DB21167219}"/>
          </ac:spMkLst>
        </pc:spChg>
        <pc:spChg chg="mod">
          <ac:chgData name="Thomas" userId="575d030b64f4584e" providerId="LiveId" clId="{71734FF0-E7BD-4E37-AB70-FA70FFC7C74A}" dt="2022-03-24T16:20:03.887" v="5676"/>
          <ac:spMkLst>
            <pc:docMk/>
            <pc:sldMk cId="3705625079" sldId="821"/>
            <ac:spMk id="449" creationId="{305675B8-24AE-421C-A5A4-92141F93C6B0}"/>
          </ac:spMkLst>
        </pc:spChg>
        <pc:spChg chg="mod">
          <ac:chgData name="Thomas" userId="575d030b64f4584e" providerId="LiveId" clId="{71734FF0-E7BD-4E37-AB70-FA70FFC7C74A}" dt="2022-03-24T16:20:03.887" v="5676"/>
          <ac:spMkLst>
            <pc:docMk/>
            <pc:sldMk cId="3705625079" sldId="821"/>
            <ac:spMk id="450" creationId="{F125E13B-2BED-41DF-A4DA-BD03A654EA67}"/>
          </ac:spMkLst>
        </pc:spChg>
        <pc:spChg chg="mod">
          <ac:chgData name="Thomas" userId="575d030b64f4584e" providerId="LiveId" clId="{71734FF0-E7BD-4E37-AB70-FA70FFC7C74A}" dt="2022-03-24T16:20:03.887" v="5676"/>
          <ac:spMkLst>
            <pc:docMk/>
            <pc:sldMk cId="3705625079" sldId="821"/>
            <ac:spMk id="451" creationId="{4B3A9554-B802-455F-B2AE-1E68D6FCD66F}"/>
          </ac:spMkLst>
        </pc:spChg>
        <pc:spChg chg="mod">
          <ac:chgData name="Thomas" userId="575d030b64f4584e" providerId="LiveId" clId="{71734FF0-E7BD-4E37-AB70-FA70FFC7C74A}" dt="2022-03-24T16:20:03.887" v="5676"/>
          <ac:spMkLst>
            <pc:docMk/>
            <pc:sldMk cId="3705625079" sldId="821"/>
            <ac:spMk id="452" creationId="{4D0C2F7D-63DD-4EE4-A312-0FE04EF6B42D}"/>
          </ac:spMkLst>
        </pc:spChg>
        <pc:spChg chg="mod">
          <ac:chgData name="Thomas" userId="575d030b64f4584e" providerId="LiveId" clId="{71734FF0-E7BD-4E37-AB70-FA70FFC7C74A}" dt="2022-03-24T16:20:03.887" v="5676"/>
          <ac:spMkLst>
            <pc:docMk/>
            <pc:sldMk cId="3705625079" sldId="821"/>
            <ac:spMk id="454" creationId="{CD682A0A-A614-4496-9250-433EF9F5999E}"/>
          </ac:spMkLst>
        </pc:spChg>
        <pc:spChg chg="mod">
          <ac:chgData name="Thomas" userId="575d030b64f4584e" providerId="LiveId" clId="{71734FF0-E7BD-4E37-AB70-FA70FFC7C74A}" dt="2022-03-24T16:20:03.887" v="5676"/>
          <ac:spMkLst>
            <pc:docMk/>
            <pc:sldMk cId="3705625079" sldId="821"/>
            <ac:spMk id="455" creationId="{18D04670-4804-434A-9014-8AD3D0FE875E}"/>
          </ac:spMkLst>
        </pc:spChg>
        <pc:spChg chg="mod">
          <ac:chgData name="Thomas" userId="575d030b64f4584e" providerId="LiveId" clId="{71734FF0-E7BD-4E37-AB70-FA70FFC7C74A}" dt="2022-03-24T16:20:03.887" v="5676"/>
          <ac:spMkLst>
            <pc:docMk/>
            <pc:sldMk cId="3705625079" sldId="821"/>
            <ac:spMk id="456" creationId="{8A33216F-2C61-4C9C-8208-6D8F2AE35CB1}"/>
          </ac:spMkLst>
        </pc:spChg>
        <pc:spChg chg="mod">
          <ac:chgData name="Thomas" userId="575d030b64f4584e" providerId="LiveId" clId="{71734FF0-E7BD-4E37-AB70-FA70FFC7C74A}" dt="2022-03-24T16:20:03.887" v="5676"/>
          <ac:spMkLst>
            <pc:docMk/>
            <pc:sldMk cId="3705625079" sldId="821"/>
            <ac:spMk id="458" creationId="{4FBBE010-EA8E-45BA-B127-1429C93B16E4}"/>
          </ac:spMkLst>
        </pc:spChg>
        <pc:spChg chg="mod">
          <ac:chgData name="Thomas" userId="575d030b64f4584e" providerId="LiveId" clId="{71734FF0-E7BD-4E37-AB70-FA70FFC7C74A}" dt="2022-03-24T16:20:03.887" v="5676"/>
          <ac:spMkLst>
            <pc:docMk/>
            <pc:sldMk cId="3705625079" sldId="821"/>
            <ac:spMk id="459" creationId="{4F8C214C-1B81-4249-BA79-E4CB5E7BB15F}"/>
          </ac:spMkLst>
        </pc:spChg>
        <pc:spChg chg="mod">
          <ac:chgData name="Thomas" userId="575d030b64f4584e" providerId="LiveId" clId="{71734FF0-E7BD-4E37-AB70-FA70FFC7C74A}" dt="2022-03-24T16:20:03.887" v="5676"/>
          <ac:spMkLst>
            <pc:docMk/>
            <pc:sldMk cId="3705625079" sldId="821"/>
            <ac:spMk id="460" creationId="{FC0CAE4C-066C-4327-804E-BFBA1400197E}"/>
          </ac:spMkLst>
        </pc:spChg>
        <pc:spChg chg="mod">
          <ac:chgData name="Thomas" userId="575d030b64f4584e" providerId="LiveId" clId="{71734FF0-E7BD-4E37-AB70-FA70FFC7C74A}" dt="2022-03-24T16:20:03.887" v="5676"/>
          <ac:spMkLst>
            <pc:docMk/>
            <pc:sldMk cId="3705625079" sldId="821"/>
            <ac:spMk id="462" creationId="{96B92F59-E5AB-4DC4-A10F-68C004D96F2A}"/>
          </ac:spMkLst>
        </pc:spChg>
        <pc:spChg chg="mod">
          <ac:chgData name="Thomas" userId="575d030b64f4584e" providerId="LiveId" clId="{71734FF0-E7BD-4E37-AB70-FA70FFC7C74A}" dt="2022-03-24T16:20:03.887" v="5676"/>
          <ac:spMkLst>
            <pc:docMk/>
            <pc:sldMk cId="3705625079" sldId="821"/>
            <ac:spMk id="463" creationId="{DD55F00C-1EF0-46DA-8FD1-DE4CAE668C37}"/>
          </ac:spMkLst>
        </pc:spChg>
        <pc:spChg chg="mod">
          <ac:chgData name="Thomas" userId="575d030b64f4584e" providerId="LiveId" clId="{71734FF0-E7BD-4E37-AB70-FA70FFC7C74A}" dt="2022-03-24T16:20:03.887" v="5676"/>
          <ac:spMkLst>
            <pc:docMk/>
            <pc:sldMk cId="3705625079" sldId="821"/>
            <ac:spMk id="464" creationId="{023EB714-E0A1-474C-81D5-3A7969FC1249}"/>
          </ac:spMkLst>
        </pc:spChg>
        <pc:spChg chg="mod">
          <ac:chgData name="Thomas" userId="575d030b64f4584e" providerId="LiveId" clId="{71734FF0-E7BD-4E37-AB70-FA70FFC7C74A}" dt="2022-03-24T16:20:03.887" v="5676"/>
          <ac:spMkLst>
            <pc:docMk/>
            <pc:sldMk cId="3705625079" sldId="821"/>
            <ac:spMk id="465" creationId="{FD031676-AE76-43E8-BE25-62C3B81096FD}"/>
          </ac:spMkLst>
        </pc:spChg>
        <pc:spChg chg="add mod">
          <ac:chgData name="Thomas" userId="575d030b64f4584e" providerId="LiveId" clId="{71734FF0-E7BD-4E37-AB70-FA70FFC7C74A}" dt="2022-03-24T16:20:03.887" v="5676"/>
          <ac:spMkLst>
            <pc:docMk/>
            <pc:sldMk cId="3705625079" sldId="821"/>
            <ac:spMk id="466" creationId="{B2EC3569-21FE-49DF-BF1A-4834E9C95015}"/>
          </ac:spMkLst>
        </pc:spChg>
        <pc:spChg chg="add mod">
          <ac:chgData name="Thomas" userId="575d030b64f4584e" providerId="LiveId" clId="{71734FF0-E7BD-4E37-AB70-FA70FFC7C74A}" dt="2022-03-24T16:20:03.887" v="5676"/>
          <ac:spMkLst>
            <pc:docMk/>
            <pc:sldMk cId="3705625079" sldId="821"/>
            <ac:spMk id="467" creationId="{BD95CBFF-CB3A-4A5A-B0E8-D19BE299DD04}"/>
          </ac:spMkLst>
        </pc:spChg>
        <pc:spChg chg="add mod">
          <ac:chgData name="Thomas" userId="575d030b64f4584e" providerId="LiveId" clId="{71734FF0-E7BD-4E37-AB70-FA70FFC7C74A}" dt="2022-03-24T16:20:03.887" v="5676"/>
          <ac:spMkLst>
            <pc:docMk/>
            <pc:sldMk cId="3705625079" sldId="821"/>
            <ac:spMk id="468" creationId="{A95CFCEA-1986-49FE-9F0F-E27FA71CE862}"/>
          </ac:spMkLst>
        </pc:spChg>
        <pc:spChg chg="mod">
          <ac:chgData name="Thomas" userId="575d030b64f4584e" providerId="LiveId" clId="{71734FF0-E7BD-4E37-AB70-FA70FFC7C74A}" dt="2022-03-24T16:20:03.887" v="5676"/>
          <ac:spMkLst>
            <pc:docMk/>
            <pc:sldMk cId="3705625079" sldId="821"/>
            <ac:spMk id="470" creationId="{79825B18-A2D5-4FC9-8709-24E876FB5F0C}"/>
          </ac:spMkLst>
        </pc:spChg>
        <pc:spChg chg="mod">
          <ac:chgData name="Thomas" userId="575d030b64f4584e" providerId="LiveId" clId="{71734FF0-E7BD-4E37-AB70-FA70FFC7C74A}" dt="2022-03-24T16:20:03.887" v="5676"/>
          <ac:spMkLst>
            <pc:docMk/>
            <pc:sldMk cId="3705625079" sldId="821"/>
            <ac:spMk id="471" creationId="{E64A56B4-A2A7-4A5C-B570-08D60727767E}"/>
          </ac:spMkLst>
        </pc:spChg>
        <pc:spChg chg="mod">
          <ac:chgData name="Thomas" userId="575d030b64f4584e" providerId="LiveId" clId="{71734FF0-E7BD-4E37-AB70-FA70FFC7C74A}" dt="2022-03-24T16:20:03.887" v="5676"/>
          <ac:spMkLst>
            <pc:docMk/>
            <pc:sldMk cId="3705625079" sldId="821"/>
            <ac:spMk id="472" creationId="{1D83E594-58CD-4B7D-B2B2-E812E19847AA}"/>
          </ac:spMkLst>
        </pc:spChg>
        <pc:spChg chg="mod">
          <ac:chgData name="Thomas" userId="575d030b64f4584e" providerId="LiveId" clId="{71734FF0-E7BD-4E37-AB70-FA70FFC7C74A}" dt="2022-03-24T16:20:03.887" v="5676"/>
          <ac:spMkLst>
            <pc:docMk/>
            <pc:sldMk cId="3705625079" sldId="821"/>
            <ac:spMk id="473" creationId="{D8026C58-AC19-4BF8-9687-6C5AB4330867}"/>
          </ac:spMkLst>
        </pc:spChg>
        <pc:spChg chg="add mod">
          <ac:chgData name="Thomas" userId="575d030b64f4584e" providerId="LiveId" clId="{71734FF0-E7BD-4E37-AB70-FA70FFC7C74A}" dt="2022-03-24T16:20:03.887" v="5676"/>
          <ac:spMkLst>
            <pc:docMk/>
            <pc:sldMk cId="3705625079" sldId="821"/>
            <ac:spMk id="474" creationId="{293D0217-1708-43D1-A4E6-D3031E18ADBC}"/>
          </ac:spMkLst>
        </pc:spChg>
        <pc:spChg chg="add mod">
          <ac:chgData name="Thomas" userId="575d030b64f4584e" providerId="LiveId" clId="{71734FF0-E7BD-4E37-AB70-FA70FFC7C74A}" dt="2022-03-24T16:20:03.887" v="5676"/>
          <ac:spMkLst>
            <pc:docMk/>
            <pc:sldMk cId="3705625079" sldId="821"/>
            <ac:spMk id="475" creationId="{4379039D-8C60-44DA-81B9-57D42DDF2AA1}"/>
          </ac:spMkLst>
        </pc:spChg>
        <pc:spChg chg="add mod">
          <ac:chgData name="Thomas" userId="575d030b64f4584e" providerId="LiveId" clId="{71734FF0-E7BD-4E37-AB70-FA70FFC7C74A}" dt="2022-03-24T16:20:03.887" v="5676"/>
          <ac:spMkLst>
            <pc:docMk/>
            <pc:sldMk cId="3705625079" sldId="821"/>
            <ac:spMk id="476" creationId="{4EC006B9-F969-4550-90EA-52378407BA1D}"/>
          </ac:spMkLst>
        </pc:spChg>
        <pc:spChg chg="mod">
          <ac:chgData name="Thomas" userId="575d030b64f4584e" providerId="LiveId" clId="{71734FF0-E7BD-4E37-AB70-FA70FFC7C74A}" dt="2022-03-24T16:20:03.887" v="5676"/>
          <ac:spMkLst>
            <pc:docMk/>
            <pc:sldMk cId="3705625079" sldId="821"/>
            <ac:spMk id="478" creationId="{760A3B4F-FBB0-440E-8820-692350A98C32}"/>
          </ac:spMkLst>
        </pc:spChg>
        <pc:spChg chg="mod">
          <ac:chgData name="Thomas" userId="575d030b64f4584e" providerId="LiveId" clId="{71734FF0-E7BD-4E37-AB70-FA70FFC7C74A}" dt="2022-03-24T16:20:03.887" v="5676"/>
          <ac:spMkLst>
            <pc:docMk/>
            <pc:sldMk cId="3705625079" sldId="821"/>
            <ac:spMk id="479" creationId="{11B0FEEF-D7E0-4DDD-8D95-7241C1724271}"/>
          </ac:spMkLst>
        </pc:spChg>
        <pc:spChg chg="mod">
          <ac:chgData name="Thomas" userId="575d030b64f4584e" providerId="LiveId" clId="{71734FF0-E7BD-4E37-AB70-FA70FFC7C74A}" dt="2022-03-24T16:20:21.398" v="5678"/>
          <ac:spMkLst>
            <pc:docMk/>
            <pc:sldMk cId="3705625079" sldId="821"/>
            <ac:spMk id="481" creationId="{0AB5D86C-F298-4CDE-ABE5-00254D32AB28}"/>
          </ac:spMkLst>
        </pc:spChg>
        <pc:spChg chg="mod">
          <ac:chgData name="Thomas" userId="575d030b64f4584e" providerId="LiveId" clId="{71734FF0-E7BD-4E37-AB70-FA70FFC7C74A}" dt="2022-03-24T16:20:21.398" v="5678"/>
          <ac:spMkLst>
            <pc:docMk/>
            <pc:sldMk cId="3705625079" sldId="821"/>
            <ac:spMk id="482" creationId="{C0AEDFCD-4240-4A6D-81D1-1D84BF91FE17}"/>
          </ac:spMkLst>
        </pc:spChg>
        <pc:spChg chg="mod">
          <ac:chgData name="Thomas" userId="575d030b64f4584e" providerId="LiveId" clId="{71734FF0-E7BD-4E37-AB70-FA70FFC7C74A}" dt="2022-03-24T16:20:21.398" v="5678"/>
          <ac:spMkLst>
            <pc:docMk/>
            <pc:sldMk cId="3705625079" sldId="821"/>
            <ac:spMk id="483" creationId="{99B6B056-72E2-41CA-8314-9BA33145BB81}"/>
          </ac:spMkLst>
        </pc:spChg>
        <pc:spChg chg="mod">
          <ac:chgData name="Thomas" userId="575d030b64f4584e" providerId="LiveId" clId="{71734FF0-E7BD-4E37-AB70-FA70FFC7C74A}" dt="2022-03-24T16:20:21.398" v="5678"/>
          <ac:spMkLst>
            <pc:docMk/>
            <pc:sldMk cId="3705625079" sldId="821"/>
            <ac:spMk id="484" creationId="{F6A90E9C-0EA0-45D3-A1B2-AA7B1AD8623D}"/>
          </ac:spMkLst>
        </pc:spChg>
        <pc:spChg chg="mod">
          <ac:chgData name="Thomas" userId="575d030b64f4584e" providerId="LiveId" clId="{71734FF0-E7BD-4E37-AB70-FA70FFC7C74A}" dt="2022-03-24T16:20:21.398" v="5678"/>
          <ac:spMkLst>
            <pc:docMk/>
            <pc:sldMk cId="3705625079" sldId="821"/>
            <ac:spMk id="485" creationId="{86986FE9-2C35-4108-B6A9-1F8A4CD3CB64}"/>
          </ac:spMkLst>
        </pc:spChg>
        <pc:spChg chg="mod">
          <ac:chgData name="Thomas" userId="575d030b64f4584e" providerId="LiveId" clId="{71734FF0-E7BD-4E37-AB70-FA70FFC7C74A}" dt="2022-03-24T16:20:21.398" v="5678"/>
          <ac:spMkLst>
            <pc:docMk/>
            <pc:sldMk cId="3705625079" sldId="821"/>
            <ac:spMk id="486" creationId="{C70C46C3-2630-48D2-9377-E3FABEDAB10B}"/>
          </ac:spMkLst>
        </pc:spChg>
        <pc:spChg chg="mod">
          <ac:chgData name="Thomas" userId="575d030b64f4584e" providerId="LiveId" clId="{71734FF0-E7BD-4E37-AB70-FA70FFC7C74A}" dt="2022-03-24T16:20:21.398" v="5678"/>
          <ac:spMkLst>
            <pc:docMk/>
            <pc:sldMk cId="3705625079" sldId="821"/>
            <ac:spMk id="488" creationId="{FBC496AA-59F1-45D9-8280-6F705310D109}"/>
          </ac:spMkLst>
        </pc:spChg>
        <pc:spChg chg="mod">
          <ac:chgData name="Thomas" userId="575d030b64f4584e" providerId="LiveId" clId="{71734FF0-E7BD-4E37-AB70-FA70FFC7C74A}" dt="2022-03-24T16:20:21.398" v="5678"/>
          <ac:spMkLst>
            <pc:docMk/>
            <pc:sldMk cId="3705625079" sldId="821"/>
            <ac:spMk id="489" creationId="{FC47B1E7-5844-4E37-BC65-3CAC1279B07A}"/>
          </ac:spMkLst>
        </pc:spChg>
        <pc:spChg chg="mod">
          <ac:chgData name="Thomas" userId="575d030b64f4584e" providerId="LiveId" clId="{71734FF0-E7BD-4E37-AB70-FA70FFC7C74A}" dt="2022-03-24T16:20:21.398" v="5678"/>
          <ac:spMkLst>
            <pc:docMk/>
            <pc:sldMk cId="3705625079" sldId="821"/>
            <ac:spMk id="490" creationId="{4CEC6D1B-DA97-4A62-A0F5-D41596EC8CAD}"/>
          </ac:spMkLst>
        </pc:spChg>
        <pc:spChg chg="mod">
          <ac:chgData name="Thomas" userId="575d030b64f4584e" providerId="LiveId" clId="{71734FF0-E7BD-4E37-AB70-FA70FFC7C74A}" dt="2022-03-24T16:20:21.398" v="5678"/>
          <ac:spMkLst>
            <pc:docMk/>
            <pc:sldMk cId="3705625079" sldId="821"/>
            <ac:spMk id="491" creationId="{85F6EF38-EFEE-4D13-B3A0-5F5008A8B345}"/>
          </ac:spMkLst>
        </pc:spChg>
        <pc:spChg chg="add mod">
          <ac:chgData name="Thomas" userId="575d030b64f4584e" providerId="LiveId" clId="{71734FF0-E7BD-4E37-AB70-FA70FFC7C74A}" dt="2022-03-24T16:20:21.398" v="5678"/>
          <ac:spMkLst>
            <pc:docMk/>
            <pc:sldMk cId="3705625079" sldId="821"/>
            <ac:spMk id="492" creationId="{E6C545AA-2D11-416F-84F8-0FA2F4510EBF}"/>
          </ac:spMkLst>
        </pc:spChg>
        <pc:spChg chg="mod">
          <ac:chgData name="Thomas" userId="575d030b64f4584e" providerId="LiveId" clId="{71734FF0-E7BD-4E37-AB70-FA70FFC7C74A}" dt="2022-03-24T16:20:21.398" v="5678"/>
          <ac:spMkLst>
            <pc:docMk/>
            <pc:sldMk cId="3705625079" sldId="821"/>
            <ac:spMk id="494" creationId="{22172413-CD0A-4F21-83DC-AF7BD821E8D5}"/>
          </ac:spMkLst>
        </pc:spChg>
        <pc:spChg chg="mod">
          <ac:chgData name="Thomas" userId="575d030b64f4584e" providerId="LiveId" clId="{71734FF0-E7BD-4E37-AB70-FA70FFC7C74A}" dt="2022-03-24T16:20:21.398" v="5678"/>
          <ac:spMkLst>
            <pc:docMk/>
            <pc:sldMk cId="3705625079" sldId="821"/>
            <ac:spMk id="495" creationId="{56B17D7B-761B-4989-B066-E94A44D14D43}"/>
          </ac:spMkLst>
        </pc:spChg>
        <pc:spChg chg="mod">
          <ac:chgData name="Thomas" userId="575d030b64f4584e" providerId="LiveId" clId="{71734FF0-E7BD-4E37-AB70-FA70FFC7C74A}" dt="2022-03-24T16:20:21.398" v="5678"/>
          <ac:spMkLst>
            <pc:docMk/>
            <pc:sldMk cId="3705625079" sldId="821"/>
            <ac:spMk id="497" creationId="{D317A5CD-A8A3-42C1-8513-2D8154490B2C}"/>
          </ac:spMkLst>
        </pc:spChg>
        <pc:spChg chg="mod">
          <ac:chgData name="Thomas" userId="575d030b64f4584e" providerId="LiveId" clId="{71734FF0-E7BD-4E37-AB70-FA70FFC7C74A}" dt="2022-03-24T16:20:21.398" v="5678"/>
          <ac:spMkLst>
            <pc:docMk/>
            <pc:sldMk cId="3705625079" sldId="821"/>
            <ac:spMk id="498" creationId="{B8642C6F-AE5F-4A19-8C23-4A1BA649E05B}"/>
          </ac:spMkLst>
        </pc:spChg>
        <pc:spChg chg="mod">
          <ac:chgData name="Thomas" userId="575d030b64f4584e" providerId="LiveId" clId="{71734FF0-E7BD-4E37-AB70-FA70FFC7C74A}" dt="2022-03-24T16:20:21.398" v="5678"/>
          <ac:spMkLst>
            <pc:docMk/>
            <pc:sldMk cId="3705625079" sldId="821"/>
            <ac:spMk id="499" creationId="{F84F08F6-46F2-4A70-8800-FEF9D51698C2}"/>
          </ac:spMkLst>
        </pc:spChg>
        <pc:spChg chg="mod">
          <ac:chgData name="Thomas" userId="575d030b64f4584e" providerId="LiveId" clId="{71734FF0-E7BD-4E37-AB70-FA70FFC7C74A}" dt="2022-03-24T16:20:21.398" v="5678"/>
          <ac:spMkLst>
            <pc:docMk/>
            <pc:sldMk cId="3705625079" sldId="821"/>
            <ac:spMk id="500" creationId="{C6FB91B6-C185-473A-A395-399660ABFA97}"/>
          </ac:spMkLst>
        </pc:spChg>
        <pc:spChg chg="mod">
          <ac:chgData name="Thomas" userId="575d030b64f4584e" providerId="LiveId" clId="{71734FF0-E7BD-4E37-AB70-FA70FFC7C74A}" dt="2022-03-24T16:20:21.398" v="5678"/>
          <ac:spMkLst>
            <pc:docMk/>
            <pc:sldMk cId="3705625079" sldId="821"/>
            <ac:spMk id="501" creationId="{C9778535-ED68-44A9-B4CC-78955EA0C093}"/>
          </ac:spMkLst>
        </pc:spChg>
        <pc:spChg chg="mod">
          <ac:chgData name="Thomas" userId="575d030b64f4584e" providerId="LiveId" clId="{71734FF0-E7BD-4E37-AB70-FA70FFC7C74A}" dt="2022-03-24T16:20:21.398" v="5678"/>
          <ac:spMkLst>
            <pc:docMk/>
            <pc:sldMk cId="3705625079" sldId="821"/>
            <ac:spMk id="502" creationId="{1CCDB297-9E13-4B12-BA64-29F1D6E633B3}"/>
          </ac:spMkLst>
        </pc:spChg>
        <pc:spChg chg="mod">
          <ac:chgData name="Thomas" userId="575d030b64f4584e" providerId="LiveId" clId="{71734FF0-E7BD-4E37-AB70-FA70FFC7C74A}" dt="2022-03-24T16:20:21.398" v="5678"/>
          <ac:spMkLst>
            <pc:docMk/>
            <pc:sldMk cId="3705625079" sldId="821"/>
            <ac:spMk id="503" creationId="{10E29C4B-FBF9-4C73-8A24-4356AB330730}"/>
          </ac:spMkLst>
        </pc:spChg>
        <pc:spChg chg="mod">
          <ac:chgData name="Thomas" userId="575d030b64f4584e" providerId="LiveId" clId="{71734FF0-E7BD-4E37-AB70-FA70FFC7C74A}" dt="2022-03-24T16:20:21.398" v="5678"/>
          <ac:spMkLst>
            <pc:docMk/>
            <pc:sldMk cId="3705625079" sldId="821"/>
            <ac:spMk id="504" creationId="{E9A89A2E-3D82-4D17-8746-97B5F8F0726F}"/>
          </ac:spMkLst>
        </pc:spChg>
        <pc:spChg chg="mod">
          <ac:chgData name="Thomas" userId="575d030b64f4584e" providerId="LiveId" clId="{71734FF0-E7BD-4E37-AB70-FA70FFC7C74A}" dt="2022-03-24T16:20:21.398" v="5678"/>
          <ac:spMkLst>
            <pc:docMk/>
            <pc:sldMk cId="3705625079" sldId="821"/>
            <ac:spMk id="506" creationId="{222499BE-AF61-4A51-BFD3-60E4E4D048AB}"/>
          </ac:spMkLst>
        </pc:spChg>
        <pc:spChg chg="mod">
          <ac:chgData name="Thomas" userId="575d030b64f4584e" providerId="LiveId" clId="{71734FF0-E7BD-4E37-AB70-FA70FFC7C74A}" dt="2022-03-24T16:20:21.398" v="5678"/>
          <ac:spMkLst>
            <pc:docMk/>
            <pc:sldMk cId="3705625079" sldId="821"/>
            <ac:spMk id="507" creationId="{30ADA8C2-F535-49C5-ACCB-372F336C308A}"/>
          </ac:spMkLst>
        </pc:spChg>
        <pc:spChg chg="mod">
          <ac:chgData name="Thomas" userId="575d030b64f4584e" providerId="LiveId" clId="{71734FF0-E7BD-4E37-AB70-FA70FFC7C74A}" dt="2022-03-24T16:20:21.398" v="5678"/>
          <ac:spMkLst>
            <pc:docMk/>
            <pc:sldMk cId="3705625079" sldId="821"/>
            <ac:spMk id="508" creationId="{40724409-05CF-469D-AEBC-DEACFA82A075}"/>
          </ac:spMkLst>
        </pc:spChg>
        <pc:spChg chg="mod">
          <ac:chgData name="Thomas" userId="575d030b64f4584e" providerId="LiveId" clId="{71734FF0-E7BD-4E37-AB70-FA70FFC7C74A}" dt="2022-03-24T16:20:21.398" v="5678"/>
          <ac:spMkLst>
            <pc:docMk/>
            <pc:sldMk cId="3705625079" sldId="821"/>
            <ac:spMk id="509" creationId="{840E57E0-8B99-4E36-908B-C7468C0A9743}"/>
          </ac:spMkLst>
        </pc:spChg>
        <pc:spChg chg="mod">
          <ac:chgData name="Thomas" userId="575d030b64f4584e" providerId="LiveId" clId="{71734FF0-E7BD-4E37-AB70-FA70FFC7C74A}" dt="2022-03-24T16:20:21.398" v="5678"/>
          <ac:spMkLst>
            <pc:docMk/>
            <pc:sldMk cId="3705625079" sldId="821"/>
            <ac:spMk id="511" creationId="{138A5CDC-247F-4C1A-986A-965063E80049}"/>
          </ac:spMkLst>
        </pc:spChg>
        <pc:spChg chg="mod">
          <ac:chgData name="Thomas" userId="575d030b64f4584e" providerId="LiveId" clId="{71734FF0-E7BD-4E37-AB70-FA70FFC7C74A}" dt="2022-03-24T16:20:21.398" v="5678"/>
          <ac:spMkLst>
            <pc:docMk/>
            <pc:sldMk cId="3705625079" sldId="821"/>
            <ac:spMk id="512" creationId="{4E564B06-915C-4079-A6A7-1125AC3A3EC2}"/>
          </ac:spMkLst>
        </pc:spChg>
        <pc:spChg chg="mod">
          <ac:chgData name="Thomas" userId="575d030b64f4584e" providerId="LiveId" clId="{71734FF0-E7BD-4E37-AB70-FA70FFC7C74A}" dt="2022-03-24T16:20:21.398" v="5678"/>
          <ac:spMkLst>
            <pc:docMk/>
            <pc:sldMk cId="3705625079" sldId="821"/>
            <ac:spMk id="513" creationId="{FA45DC14-40A0-4798-A8BA-7EB4D3E73B6A}"/>
          </ac:spMkLst>
        </pc:spChg>
        <pc:spChg chg="mod">
          <ac:chgData name="Thomas" userId="575d030b64f4584e" providerId="LiveId" clId="{71734FF0-E7BD-4E37-AB70-FA70FFC7C74A}" dt="2022-03-24T16:20:21.398" v="5678"/>
          <ac:spMkLst>
            <pc:docMk/>
            <pc:sldMk cId="3705625079" sldId="821"/>
            <ac:spMk id="514" creationId="{2F32871D-D549-4DAC-A59B-63708DC0F384}"/>
          </ac:spMkLst>
        </pc:spChg>
        <pc:spChg chg="mod">
          <ac:chgData name="Thomas" userId="575d030b64f4584e" providerId="LiveId" clId="{71734FF0-E7BD-4E37-AB70-FA70FFC7C74A}" dt="2022-03-24T16:20:21.398" v="5678"/>
          <ac:spMkLst>
            <pc:docMk/>
            <pc:sldMk cId="3705625079" sldId="821"/>
            <ac:spMk id="516" creationId="{732A69E4-C8F1-42DD-96F2-81682AB1B2D9}"/>
          </ac:spMkLst>
        </pc:spChg>
        <pc:spChg chg="mod">
          <ac:chgData name="Thomas" userId="575d030b64f4584e" providerId="LiveId" clId="{71734FF0-E7BD-4E37-AB70-FA70FFC7C74A}" dt="2022-03-24T16:20:21.398" v="5678"/>
          <ac:spMkLst>
            <pc:docMk/>
            <pc:sldMk cId="3705625079" sldId="821"/>
            <ac:spMk id="517" creationId="{82E7FBB6-2E16-4CB3-B5A6-D89BB8252C9F}"/>
          </ac:spMkLst>
        </pc:spChg>
        <pc:spChg chg="mod">
          <ac:chgData name="Thomas" userId="575d030b64f4584e" providerId="LiveId" clId="{71734FF0-E7BD-4E37-AB70-FA70FFC7C74A}" dt="2022-03-24T16:20:21.398" v="5678"/>
          <ac:spMkLst>
            <pc:docMk/>
            <pc:sldMk cId="3705625079" sldId="821"/>
            <ac:spMk id="518" creationId="{BBC3CA68-DBF8-4E1A-9CD6-FA220DA5697D}"/>
          </ac:spMkLst>
        </pc:spChg>
        <pc:spChg chg="mod">
          <ac:chgData name="Thomas" userId="575d030b64f4584e" providerId="LiveId" clId="{71734FF0-E7BD-4E37-AB70-FA70FFC7C74A}" dt="2022-03-24T16:20:21.398" v="5678"/>
          <ac:spMkLst>
            <pc:docMk/>
            <pc:sldMk cId="3705625079" sldId="821"/>
            <ac:spMk id="520" creationId="{70547F31-EBB6-4CB3-94BD-86F1A2947539}"/>
          </ac:spMkLst>
        </pc:spChg>
        <pc:spChg chg="mod">
          <ac:chgData name="Thomas" userId="575d030b64f4584e" providerId="LiveId" clId="{71734FF0-E7BD-4E37-AB70-FA70FFC7C74A}" dt="2022-03-24T16:20:21.398" v="5678"/>
          <ac:spMkLst>
            <pc:docMk/>
            <pc:sldMk cId="3705625079" sldId="821"/>
            <ac:spMk id="521" creationId="{B3DBF104-2FEF-4B77-AF43-C46724560374}"/>
          </ac:spMkLst>
        </pc:spChg>
        <pc:spChg chg="mod">
          <ac:chgData name="Thomas" userId="575d030b64f4584e" providerId="LiveId" clId="{71734FF0-E7BD-4E37-AB70-FA70FFC7C74A}" dt="2022-03-24T16:20:21.398" v="5678"/>
          <ac:spMkLst>
            <pc:docMk/>
            <pc:sldMk cId="3705625079" sldId="821"/>
            <ac:spMk id="522" creationId="{94670DB7-1453-43A1-BADA-F8546DBEBF34}"/>
          </ac:spMkLst>
        </pc:spChg>
        <pc:spChg chg="mod">
          <ac:chgData name="Thomas" userId="575d030b64f4584e" providerId="LiveId" clId="{71734FF0-E7BD-4E37-AB70-FA70FFC7C74A}" dt="2022-03-24T16:20:21.398" v="5678"/>
          <ac:spMkLst>
            <pc:docMk/>
            <pc:sldMk cId="3705625079" sldId="821"/>
            <ac:spMk id="523" creationId="{5E360FF6-EA69-4525-BFDE-FEC4E132F2FC}"/>
          </ac:spMkLst>
        </pc:spChg>
        <pc:spChg chg="mod">
          <ac:chgData name="Thomas" userId="575d030b64f4584e" providerId="LiveId" clId="{71734FF0-E7BD-4E37-AB70-FA70FFC7C74A}" dt="2022-03-24T16:20:21.398" v="5678"/>
          <ac:spMkLst>
            <pc:docMk/>
            <pc:sldMk cId="3705625079" sldId="821"/>
            <ac:spMk id="524" creationId="{12E4CCCC-4F05-4E86-8DD1-DAE4C67A71FD}"/>
          </ac:spMkLst>
        </pc:spChg>
        <pc:spChg chg="mod">
          <ac:chgData name="Thomas" userId="575d030b64f4584e" providerId="LiveId" clId="{71734FF0-E7BD-4E37-AB70-FA70FFC7C74A}" dt="2022-03-24T16:20:21.398" v="5678"/>
          <ac:spMkLst>
            <pc:docMk/>
            <pc:sldMk cId="3705625079" sldId="821"/>
            <ac:spMk id="525" creationId="{24261D62-886F-4C29-960C-5396C40C4426}"/>
          </ac:spMkLst>
        </pc:spChg>
        <pc:spChg chg="add mod">
          <ac:chgData name="Thomas" userId="575d030b64f4584e" providerId="LiveId" clId="{71734FF0-E7BD-4E37-AB70-FA70FFC7C74A}" dt="2022-03-24T16:20:21.398" v="5678"/>
          <ac:spMkLst>
            <pc:docMk/>
            <pc:sldMk cId="3705625079" sldId="821"/>
            <ac:spMk id="526" creationId="{8FCC1698-DDAF-4776-9DC0-B7B8108F977D}"/>
          </ac:spMkLst>
        </pc:spChg>
        <pc:spChg chg="add mod">
          <ac:chgData name="Thomas" userId="575d030b64f4584e" providerId="LiveId" clId="{71734FF0-E7BD-4E37-AB70-FA70FFC7C74A}" dt="2022-03-24T16:20:21.398" v="5678"/>
          <ac:spMkLst>
            <pc:docMk/>
            <pc:sldMk cId="3705625079" sldId="821"/>
            <ac:spMk id="527" creationId="{AF6676CF-CE0A-4BCE-807C-422423BDADC1}"/>
          </ac:spMkLst>
        </pc:spChg>
        <pc:spChg chg="mod">
          <ac:chgData name="Thomas" userId="575d030b64f4584e" providerId="LiveId" clId="{71734FF0-E7BD-4E37-AB70-FA70FFC7C74A}" dt="2022-03-24T16:20:21.398" v="5678"/>
          <ac:spMkLst>
            <pc:docMk/>
            <pc:sldMk cId="3705625079" sldId="821"/>
            <ac:spMk id="529" creationId="{6F0B035C-F0E5-4C4D-9238-CD02E40C6DCF}"/>
          </ac:spMkLst>
        </pc:spChg>
        <pc:spChg chg="mod">
          <ac:chgData name="Thomas" userId="575d030b64f4584e" providerId="LiveId" clId="{71734FF0-E7BD-4E37-AB70-FA70FFC7C74A}" dt="2022-03-24T16:20:21.398" v="5678"/>
          <ac:spMkLst>
            <pc:docMk/>
            <pc:sldMk cId="3705625079" sldId="821"/>
            <ac:spMk id="530" creationId="{B0553D15-1B54-491E-B5C5-601B703D2DEE}"/>
          </ac:spMkLst>
        </pc:spChg>
        <pc:spChg chg="add mod">
          <ac:chgData name="Thomas" userId="575d030b64f4584e" providerId="LiveId" clId="{71734FF0-E7BD-4E37-AB70-FA70FFC7C74A}" dt="2022-03-24T16:20:21.398" v="5678"/>
          <ac:spMkLst>
            <pc:docMk/>
            <pc:sldMk cId="3705625079" sldId="821"/>
            <ac:spMk id="531" creationId="{12F2239B-D664-40BB-B855-F0430197DC0C}"/>
          </ac:spMkLst>
        </pc:spChg>
        <pc:spChg chg="add mod">
          <ac:chgData name="Thomas" userId="575d030b64f4584e" providerId="LiveId" clId="{71734FF0-E7BD-4E37-AB70-FA70FFC7C74A}" dt="2022-03-24T16:20:21.398" v="5678"/>
          <ac:spMkLst>
            <pc:docMk/>
            <pc:sldMk cId="3705625079" sldId="821"/>
            <ac:spMk id="532" creationId="{693300F6-2413-4D74-B97C-60CE5199A7E9}"/>
          </ac:spMkLst>
        </pc:spChg>
        <pc:spChg chg="mod">
          <ac:chgData name="Thomas" userId="575d030b64f4584e" providerId="LiveId" clId="{71734FF0-E7BD-4E37-AB70-FA70FFC7C74A}" dt="2022-03-24T16:20:16.746" v="5677"/>
          <ac:spMkLst>
            <pc:docMk/>
            <pc:sldMk cId="3705625079" sldId="821"/>
            <ac:spMk id="533" creationId="{3EB0DC2F-A578-43A2-9F9F-D476138F7BDA}"/>
          </ac:spMkLst>
        </pc:spChg>
        <pc:spChg chg="mod">
          <ac:chgData name="Thomas" userId="575d030b64f4584e" providerId="LiveId" clId="{71734FF0-E7BD-4E37-AB70-FA70FFC7C74A}" dt="2022-03-24T16:20:24.154" v="5686" actId="20577"/>
          <ac:spMkLst>
            <pc:docMk/>
            <pc:sldMk cId="3705625079" sldId="821"/>
            <ac:spMk id="534" creationId="{488E90ED-D4C7-45A6-9F6E-FECD5346D78D}"/>
          </ac:spMkLst>
        </pc:spChg>
        <pc:spChg chg="del">
          <ac:chgData name="Thomas" userId="575d030b64f4584e" providerId="LiveId" clId="{71734FF0-E7BD-4E37-AB70-FA70FFC7C74A}" dt="2022-03-24T16:19:58.913" v="5675" actId="478"/>
          <ac:spMkLst>
            <pc:docMk/>
            <pc:sldMk cId="3705625079" sldId="821"/>
            <ac:spMk id="546" creationId="{DAD13F77-78B1-4C44-BD1F-0DA2D7CECBFA}"/>
          </ac:spMkLst>
        </pc:spChg>
        <pc:spChg chg="del">
          <ac:chgData name="Thomas" userId="575d030b64f4584e" providerId="LiveId" clId="{71734FF0-E7BD-4E37-AB70-FA70FFC7C74A}" dt="2022-03-24T16:19:58.913" v="5675" actId="478"/>
          <ac:spMkLst>
            <pc:docMk/>
            <pc:sldMk cId="3705625079" sldId="821"/>
            <ac:spMk id="547" creationId="{3DE2F11F-1F93-457C-9F53-E264F5316C07}"/>
          </ac:spMkLst>
        </pc:spChg>
        <pc:spChg chg="del">
          <ac:chgData name="Thomas" userId="575d030b64f4584e" providerId="LiveId" clId="{71734FF0-E7BD-4E37-AB70-FA70FFC7C74A}" dt="2022-03-24T16:19:58.913" v="5675" actId="478"/>
          <ac:spMkLst>
            <pc:docMk/>
            <pc:sldMk cId="3705625079" sldId="821"/>
            <ac:spMk id="548" creationId="{B5904496-E65F-4F7C-B39F-758710388C51}"/>
          </ac:spMkLst>
        </pc:spChg>
        <pc:spChg chg="del">
          <ac:chgData name="Thomas" userId="575d030b64f4584e" providerId="LiveId" clId="{71734FF0-E7BD-4E37-AB70-FA70FFC7C74A}" dt="2022-03-24T16:19:58.913" v="5675" actId="478"/>
          <ac:spMkLst>
            <pc:docMk/>
            <pc:sldMk cId="3705625079" sldId="821"/>
            <ac:spMk id="549" creationId="{02C7866F-E1BF-40AA-B339-22F78FC0D599}"/>
          </ac:spMkLst>
        </pc:spChg>
        <pc:spChg chg="del">
          <ac:chgData name="Thomas" userId="575d030b64f4584e" providerId="LiveId" clId="{71734FF0-E7BD-4E37-AB70-FA70FFC7C74A}" dt="2022-03-24T16:19:58.913" v="5675" actId="478"/>
          <ac:spMkLst>
            <pc:docMk/>
            <pc:sldMk cId="3705625079" sldId="821"/>
            <ac:spMk id="717" creationId="{B2A9A500-34AE-4A50-BB6A-DFC99C66268D}"/>
          </ac:spMkLst>
        </pc:spChg>
        <pc:spChg chg="del">
          <ac:chgData name="Thomas" userId="575d030b64f4584e" providerId="LiveId" clId="{71734FF0-E7BD-4E37-AB70-FA70FFC7C74A}" dt="2022-03-24T16:19:58.913" v="5675" actId="478"/>
          <ac:spMkLst>
            <pc:docMk/>
            <pc:sldMk cId="3705625079" sldId="821"/>
            <ac:spMk id="748" creationId="{55636226-1716-4FF2-A670-2B942E3B9E20}"/>
          </ac:spMkLst>
        </pc:spChg>
        <pc:spChg chg="del">
          <ac:chgData name="Thomas" userId="575d030b64f4584e" providerId="LiveId" clId="{71734FF0-E7BD-4E37-AB70-FA70FFC7C74A}" dt="2022-03-24T16:19:58.913" v="5675" actId="478"/>
          <ac:spMkLst>
            <pc:docMk/>
            <pc:sldMk cId="3705625079" sldId="821"/>
            <ac:spMk id="754" creationId="{BB623307-82EB-4CFB-99F7-1DE43103DF86}"/>
          </ac:spMkLst>
        </pc:spChg>
        <pc:spChg chg="del">
          <ac:chgData name="Thomas" userId="575d030b64f4584e" providerId="LiveId" clId="{71734FF0-E7BD-4E37-AB70-FA70FFC7C74A}" dt="2022-03-24T16:19:58.913" v="5675" actId="478"/>
          <ac:spMkLst>
            <pc:docMk/>
            <pc:sldMk cId="3705625079" sldId="821"/>
            <ac:spMk id="759" creationId="{A53CA07F-D154-49DA-AC1D-E0ACECA5F650}"/>
          </ac:spMkLst>
        </pc:spChg>
        <pc:spChg chg="del">
          <ac:chgData name="Thomas" userId="575d030b64f4584e" providerId="LiveId" clId="{71734FF0-E7BD-4E37-AB70-FA70FFC7C74A}" dt="2022-03-24T16:19:58.913" v="5675" actId="478"/>
          <ac:spMkLst>
            <pc:docMk/>
            <pc:sldMk cId="3705625079" sldId="821"/>
            <ac:spMk id="760" creationId="{776AFA47-8D88-48A2-A13C-85C6A21204BA}"/>
          </ac:spMkLst>
        </pc:spChg>
        <pc:spChg chg="del">
          <ac:chgData name="Thomas" userId="575d030b64f4584e" providerId="LiveId" clId="{71734FF0-E7BD-4E37-AB70-FA70FFC7C74A}" dt="2022-03-24T16:19:58.913" v="5675" actId="478"/>
          <ac:spMkLst>
            <pc:docMk/>
            <pc:sldMk cId="3705625079" sldId="821"/>
            <ac:spMk id="761" creationId="{D4DBBA8C-C196-4A99-84DE-4686B5E2761A}"/>
          </ac:spMkLst>
        </pc:spChg>
        <pc:spChg chg="del">
          <ac:chgData name="Thomas" userId="575d030b64f4584e" providerId="LiveId" clId="{71734FF0-E7BD-4E37-AB70-FA70FFC7C74A}" dt="2022-03-24T16:19:58.913" v="5675" actId="478"/>
          <ac:spMkLst>
            <pc:docMk/>
            <pc:sldMk cId="3705625079" sldId="821"/>
            <ac:spMk id="779" creationId="{4315E18F-8980-4FB7-BC25-5C0251371D8E}"/>
          </ac:spMkLst>
        </pc:spChg>
        <pc:spChg chg="add mod">
          <ac:chgData name="Thomas" userId="575d030b64f4584e" providerId="LiveId" clId="{71734FF0-E7BD-4E37-AB70-FA70FFC7C74A}" dt="2022-03-24T16:20:21.398" v="5678"/>
          <ac:spMkLst>
            <pc:docMk/>
            <pc:sldMk cId="3705625079" sldId="821"/>
            <ac:spMk id="780" creationId="{5DE2C7B1-FAEF-4830-889F-060966C52F5B}"/>
          </ac:spMkLst>
        </pc:spChg>
        <pc:spChg chg="add mod">
          <ac:chgData name="Thomas" userId="575d030b64f4584e" providerId="LiveId" clId="{71734FF0-E7BD-4E37-AB70-FA70FFC7C74A}" dt="2022-03-24T16:20:21.398" v="5678"/>
          <ac:spMkLst>
            <pc:docMk/>
            <pc:sldMk cId="3705625079" sldId="821"/>
            <ac:spMk id="781" creationId="{F3D8BB8A-41F3-43DA-9D1C-E90152292DC3}"/>
          </ac:spMkLst>
        </pc:spChg>
        <pc:spChg chg="mod">
          <ac:chgData name="Thomas" userId="575d030b64f4584e" providerId="LiveId" clId="{71734FF0-E7BD-4E37-AB70-FA70FFC7C74A}" dt="2022-03-24T16:20:21.398" v="5678"/>
          <ac:spMkLst>
            <pc:docMk/>
            <pc:sldMk cId="3705625079" sldId="821"/>
            <ac:spMk id="783" creationId="{0C2F5B9F-1D62-4F2F-8715-511097841CC2}"/>
          </ac:spMkLst>
        </pc:spChg>
        <pc:spChg chg="mod">
          <ac:chgData name="Thomas" userId="575d030b64f4584e" providerId="LiveId" clId="{71734FF0-E7BD-4E37-AB70-FA70FFC7C74A}" dt="2022-03-24T16:20:21.398" v="5678"/>
          <ac:spMkLst>
            <pc:docMk/>
            <pc:sldMk cId="3705625079" sldId="821"/>
            <ac:spMk id="784" creationId="{5E27E2FD-6D1D-4D84-BBBA-386E3D06F3C7}"/>
          </ac:spMkLst>
        </pc:spChg>
        <pc:spChg chg="mod">
          <ac:chgData name="Thomas" userId="575d030b64f4584e" providerId="LiveId" clId="{71734FF0-E7BD-4E37-AB70-FA70FFC7C74A}" dt="2022-03-24T16:20:21.398" v="5678"/>
          <ac:spMkLst>
            <pc:docMk/>
            <pc:sldMk cId="3705625079" sldId="821"/>
            <ac:spMk id="786" creationId="{F072E114-D817-48D2-A2BD-468E6FFB3E07}"/>
          </ac:spMkLst>
        </pc:spChg>
        <pc:spChg chg="mod">
          <ac:chgData name="Thomas" userId="575d030b64f4584e" providerId="LiveId" clId="{71734FF0-E7BD-4E37-AB70-FA70FFC7C74A}" dt="2022-03-24T16:20:21.398" v="5678"/>
          <ac:spMkLst>
            <pc:docMk/>
            <pc:sldMk cId="3705625079" sldId="821"/>
            <ac:spMk id="787" creationId="{7EEE7439-4FF8-4AAF-A31A-AE6FEF8ED5CB}"/>
          </ac:spMkLst>
        </pc:spChg>
        <pc:spChg chg="mod">
          <ac:chgData name="Thomas" userId="575d030b64f4584e" providerId="LiveId" clId="{71734FF0-E7BD-4E37-AB70-FA70FFC7C74A}" dt="2022-03-24T16:20:21.398" v="5678"/>
          <ac:spMkLst>
            <pc:docMk/>
            <pc:sldMk cId="3705625079" sldId="821"/>
            <ac:spMk id="789" creationId="{EF3D00FA-4B70-4F9F-A926-F05DF7C7F9AE}"/>
          </ac:spMkLst>
        </pc:spChg>
        <pc:spChg chg="mod">
          <ac:chgData name="Thomas" userId="575d030b64f4584e" providerId="LiveId" clId="{71734FF0-E7BD-4E37-AB70-FA70FFC7C74A}" dt="2022-03-24T16:20:21.398" v="5678"/>
          <ac:spMkLst>
            <pc:docMk/>
            <pc:sldMk cId="3705625079" sldId="821"/>
            <ac:spMk id="790" creationId="{126C1FA6-2E93-4E59-A66A-B2AF9B754808}"/>
          </ac:spMkLst>
        </pc:spChg>
        <pc:spChg chg="mod">
          <ac:chgData name="Thomas" userId="575d030b64f4584e" providerId="LiveId" clId="{71734FF0-E7BD-4E37-AB70-FA70FFC7C74A}" dt="2022-03-24T16:20:21.398" v="5678"/>
          <ac:spMkLst>
            <pc:docMk/>
            <pc:sldMk cId="3705625079" sldId="821"/>
            <ac:spMk id="791" creationId="{4802241D-2A59-4797-9C64-63B3AB8CE7FB}"/>
          </ac:spMkLst>
        </pc:spChg>
        <pc:spChg chg="mod">
          <ac:chgData name="Thomas" userId="575d030b64f4584e" providerId="LiveId" clId="{71734FF0-E7BD-4E37-AB70-FA70FFC7C74A}" dt="2022-03-24T16:20:21.398" v="5678"/>
          <ac:spMkLst>
            <pc:docMk/>
            <pc:sldMk cId="3705625079" sldId="821"/>
            <ac:spMk id="793" creationId="{F2FF0DD2-54E7-4F8D-9ABF-1268D6ABB6B1}"/>
          </ac:spMkLst>
        </pc:spChg>
        <pc:spChg chg="mod">
          <ac:chgData name="Thomas" userId="575d030b64f4584e" providerId="LiveId" clId="{71734FF0-E7BD-4E37-AB70-FA70FFC7C74A}" dt="2022-03-24T16:20:21.398" v="5678"/>
          <ac:spMkLst>
            <pc:docMk/>
            <pc:sldMk cId="3705625079" sldId="821"/>
            <ac:spMk id="794" creationId="{27EAB131-0073-4E78-8A8D-BFE0A005A6D8}"/>
          </ac:spMkLst>
        </pc:spChg>
        <pc:spChg chg="mod">
          <ac:chgData name="Thomas" userId="575d030b64f4584e" providerId="LiveId" clId="{71734FF0-E7BD-4E37-AB70-FA70FFC7C74A}" dt="2022-03-24T16:20:21.398" v="5678"/>
          <ac:spMkLst>
            <pc:docMk/>
            <pc:sldMk cId="3705625079" sldId="821"/>
            <ac:spMk id="795" creationId="{BA47B2B3-39E4-447D-9C16-70B8F2928D7B}"/>
          </ac:spMkLst>
        </pc:spChg>
        <pc:spChg chg="mod">
          <ac:chgData name="Thomas" userId="575d030b64f4584e" providerId="LiveId" clId="{71734FF0-E7BD-4E37-AB70-FA70FFC7C74A}" dt="2022-03-24T16:20:21.398" v="5678"/>
          <ac:spMkLst>
            <pc:docMk/>
            <pc:sldMk cId="3705625079" sldId="821"/>
            <ac:spMk id="796" creationId="{39FEAB11-6F6F-424C-A323-59E444E6D5B3}"/>
          </ac:spMkLst>
        </pc:spChg>
        <pc:spChg chg="mod">
          <ac:chgData name="Thomas" userId="575d030b64f4584e" providerId="LiveId" clId="{71734FF0-E7BD-4E37-AB70-FA70FFC7C74A}" dt="2022-03-24T16:20:21.398" v="5678"/>
          <ac:spMkLst>
            <pc:docMk/>
            <pc:sldMk cId="3705625079" sldId="821"/>
            <ac:spMk id="798" creationId="{BF761BF0-382D-49E1-A058-3FFD7ADD36B0}"/>
          </ac:spMkLst>
        </pc:spChg>
        <pc:spChg chg="mod">
          <ac:chgData name="Thomas" userId="575d030b64f4584e" providerId="LiveId" clId="{71734FF0-E7BD-4E37-AB70-FA70FFC7C74A}" dt="2022-03-24T16:20:21.398" v="5678"/>
          <ac:spMkLst>
            <pc:docMk/>
            <pc:sldMk cId="3705625079" sldId="821"/>
            <ac:spMk id="799" creationId="{C59909EC-C4F5-4E08-8370-9DA8AD6EA206}"/>
          </ac:spMkLst>
        </pc:spChg>
        <pc:spChg chg="mod">
          <ac:chgData name="Thomas" userId="575d030b64f4584e" providerId="LiveId" clId="{71734FF0-E7BD-4E37-AB70-FA70FFC7C74A}" dt="2022-03-24T16:20:21.398" v="5678"/>
          <ac:spMkLst>
            <pc:docMk/>
            <pc:sldMk cId="3705625079" sldId="821"/>
            <ac:spMk id="801" creationId="{C78928CC-0B88-43A5-B539-5AE4E942D429}"/>
          </ac:spMkLst>
        </pc:spChg>
        <pc:spChg chg="mod">
          <ac:chgData name="Thomas" userId="575d030b64f4584e" providerId="LiveId" clId="{71734FF0-E7BD-4E37-AB70-FA70FFC7C74A}" dt="2022-03-24T16:20:21.398" v="5678"/>
          <ac:spMkLst>
            <pc:docMk/>
            <pc:sldMk cId="3705625079" sldId="821"/>
            <ac:spMk id="802" creationId="{42A2BE9A-F70F-4A5B-A61D-0FA4C85CB30F}"/>
          </ac:spMkLst>
        </pc:spChg>
        <pc:spChg chg="mod">
          <ac:chgData name="Thomas" userId="575d030b64f4584e" providerId="LiveId" clId="{71734FF0-E7BD-4E37-AB70-FA70FFC7C74A}" dt="2022-03-24T16:20:21.398" v="5678"/>
          <ac:spMkLst>
            <pc:docMk/>
            <pc:sldMk cId="3705625079" sldId="821"/>
            <ac:spMk id="804" creationId="{7EA50E14-B764-4292-8F50-ED0C47DF4BB5}"/>
          </ac:spMkLst>
        </pc:spChg>
        <pc:spChg chg="mod">
          <ac:chgData name="Thomas" userId="575d030b64f4584e" providerId="LiveId" clId="{71734FF0-E7BD-4E37-AB70-FA70FFC7C74A}" dt="2022-03-24T16:20:21.398" v="5678"/>
          <ac:spMkLst>
            <pc:docMk/>
            <pc:sldMk cId="3705625079" sldId="821"/>
            <ac:spMk id="805" creationId="{9A0C210E-3BC7-4EFB-A68E-25EE754BDC11}"/>
          </ac:spMkLst>
        </pc:spChg>
        <pc:spChg chg="mod">
          <ac:chgData name="Thomas" userId="575d030b64f4584e" providerId="LiveId" clId="{71734FF0-E7BD-4E37-AB70-FA70FFC7C74A}" dt="2022-03-24T16:20:21.398" v="5678"/>
          <ac:spMkLst>
            <pc:docMk/>
            <pc:sldMk cId="3705625079" sldId="821"/>
            <ac:spMk id="806" creationId="{81328479-A1E1-4D4F-ADED-6C3575A26E20}"/>
          </ac:spMkLst>
        </pc:spChg>
        <pc:spChg chg="mod">
          <ac:chgData name="Thomas" userId="575d030b64f4584e" providerId="LiveId" clId="{71734FF0-E7BD-4E37-AB70-FA70FFC7C74A}" dt="2022-03-24T16:20:21.398" v="5678"/>
          <ac:spMkLst>
            <pc:docMk/>
            <pc:sldMk cId="3705625079" sldId="821"/>
            <ac:spMk id="807" creationId="{401AD228-858E-49CB-A736-956644739123}"/>
          </ac:spMkLst>
        </pc:spChg>
        <pc:spChg chg="mod">
          <ac:chgData name="Thomas" userId="575d030b64f4584e" providerId="LiveId" clId="{71734FF0-E7BD-4E37-AB70-FA70FFC7C74A}" dt="2022-03-24T16:20:21.398" v="5678"/>
          <ac:spMkLst>
            <pc:docMk/>
            <pc:sldMk cId="3705625079" sldId="821"/>
            <ac:spMk id="808" creationId="{524597FE-4DDE-4BE0-9267-46D0932DD43C}"/>
          </ac:spMkLst>
        </pc:spChg>
        <pc:spChg chg="mod">
          <ac:chgData name="Thomas" userId="575d030b64f4584e" providerId="LiveId" clId="{71734FF0-E7BD-4E37-AB70-FA70FFC7C74A}" dt="2022-03-24T16:20:21.398" v="5678"/>
          <ac:spMkLst>
            <pc:docMk/>
            <pc:sldMk cId="3705625079" sldId="821"/>
            <ac:spMk id="809" creationId="{E3A935CF-403B-4403-93CC-365DB508C9CD}"/>
          </ac:spMkLst>
        </pc:spChg>
        <pc:spChg chg="mod">
          <ac:chgData name="Thomas" userId="575d030b64f4584e" providerId="LiveId" clId="{71734FF0-E7BD-4E37-AB70-FA70FFC7C74A}" dt="2022-03-24T16:20:21.398" v="5678"/>
          <ac:spMkLst>
            <pc:docMk/>
            <pc:sldMk cId="3705625079" sldId="821"/>
            <ac:spMk id="811" creationId="{DF1FC2F7-A64C-44B3-BBB9-E5E2BD578DF0}"/>
          </ac:spMkLst>
        </pc:spChg>
        <pc:spChg chg="mod">
          <ac:chgData name="Thomas" userId="575d030b64f4584e" providerId="LiveId" clId="{71734FF0-E7BD-4E37-AB70-FA70FFC7C74A}" dt="2022-03-24T16:20:21.398" v="5678"/>
          <ac:spMkLst>
            <pc:docMk/>
            <pc:sldMk cId="3705625079" sldId="821"/>
            <ac:spMk id="812" creationId="{239F3040-F302-465F-BD32-7D27ED74638F}"/>
          </ac:spMkLst>
        </pc:spChg>
        <pc:spChg chg="mod">
          <ac:chgData name="Thomas" userId="575d030b64f4584e" providerId="LiveId" clId="{71734FF0-E7BD-4E37-AB70-FA70FFC7C74A}" dt="2022-03-24T16:20:21.398" v="5678"/>
          <ac:spMkLst>
            <pc:docMk/>
            <pc:sldMk cId="3705625079" sldId="821"/>
            <ac:spMk id="813" creationId="{A7A7D69B-7CDB-4852-9D5C-0BD0AF7AF94F}"/>
          </ac:spMkLst>
        </pc:spChg>
        <pc:spChg chg="mod">
          <ac:chgData name="Thomas" userId="575d030b64f4584e" providerId="LiveId" clId="{71734FF0-E7BD-4E37-AB70-FA70FFC7C74A}" dt="2022-03-24T16:20:21.398" v="5678"/>
          <ac:spMkLst>
            <pc:docMk/>
            <pc:sldMk cId="3705625079" sldId="821"/>
            <ac:spMk id="814" creationId="{785F7606-5F3E-4BD0-B7CC-2D16B85B752F}"/>
          </ac:spMkLst>
        </pc:spChg>
        <pc:spChg chg="mod">
          <ac:chgData name="Thomas" userId="575d030b64f4584e" providerId="LiveId" clId="{71734FF0-E7BD-4E37-AB70-FA70FFC7C74A}" dt="2022-03-24T16:20:21.398" v="5678"/>
          <ac:spMkLst>
            <pc:docMk/>
            <pc:sldMk cId="3705625079" sldId="821"/>
            <ac:spMk id="815" creationId="{F8FA203E-5681-43D5-AEC9-7317C3A8EC19}"/>
          </ac:spMkLst>
        </pc:spChg>
        <pc:spChg chg="mod">
          <ac:chgData name="Thomas" userId="575d030b64f4584e" providerId="LiveId" clId="{71734FF0-E7BD-4E37-AB70-FA70FFC7C74A}" dt="2022-03-24T16:20:21.398" v="5678"/>
          <ac:spMkLst>
            <pc:docMk/>
            <pc:sldMk cId="3705625079" sldId="821"/>
            <ac:spMk id="816" creationId="{4E7843BC-81BC-485B-9FB4-ED003AA36C41}"/>
          </ac:spMkLst>
        </pc:spChg>
        <pc:spChg chg="mod">
          <ac:chgData name="Thomas" userId="575d030b64f4584e" providerId="LiveId" clId="{71734FF0-E7BD-4E37-AB70-FA70FFC7C74A}" dt="2022-03-24T16:20:21.398" v="5678"/>
          <ac:spMkLst>
            <pc:docMk/>
            <pc:sldMk cId="3705625079" sldId="821"/>
            <ac:spMk id="817" creationId="{369F06F6-7DB3-4325-931F-E84A178FDA27}"/>
          </ac:spMkLst>
        </pc:spChg>
        <pc:spChg chg="mod">
          <ac:chgData name="Thomas" userId="575d030b64f4584e" providerId="LiveId" clId="{71734FF0-E7BD-4E37-AB70-FA70FFC7C74A}" dt="2022-03-24T16:20:21.398" v="5678"/>
          <ac:spMkLst>
            <pc:docMk/>
            <pc:sldMk cId="3705625079" sldId="821"/>
            <ac:spMk id="819" creationId="{F0F5CB92-A820-4290-97A9-5A38F7AA2EA3}"/>
          </ac:spMkLst>
        </pc:spChg>
        <pc:spChg chg="mod">
          <ac:chgData name="Thomas" userId="575d030b64f4584e" providerId="LiveId" clId="{71734FF0-E7BD-4E37-AB70-FA70FFC7C74A}" dt="2022-03-24T16:20:21.398" v="5678"/>
          <ac:spMkLst>
            <pc:docMk/>
            <pc:sldMk cId="3705625079" sldId="821"/>
            <ac:spMk id="820" creationId="{EC3E6415-D610-4D27-8A99-ECC48D0FBCC7}"/>
          </ac:spMkLst>
        </pc:spChg>
        <pc:spChg chg="mod">
          <ac:chgData name="Thomas" userId="575d030b64f4584e" providerId="LiveId" clId="{71734FF0-E7BD-4E37-AB70-FA70FFC7C74A}" dt="2022-03-24T16:20:21.398" v="5678"/>
          <ac:spMkLst>
            <pc:docMk/>
            <pc:sldMk cId="3705625079" sldId="821"/>
            <ac:spMk id="821" creationId="{07403A50-5D99-4924-A72C-4238DFA6EA78}"/>
          </ac:spMkLst>
        </pc:spChg>
        <pc:spChg chg="mod">
          <ac:chgData name="Thomas" userId="575d030b64f4584e" providerId="LiveId" clId="{71734FF0-E7BD-4E37-AB70-FA70FFC7C74A}" dt="2022-03-24T16:20:21.398" v="5678"/>
          <ac:spMkLst>
            <pc:docMk/>
            <pc:sldMk cId="3705625079" sldId="821"/>
            <ac:spMk id="822" creationId="{40743AE6-BDC6-4AB0-8EE7-1153CDE965A5}"/>
          </ac:spMkLst>
        </pc:spChg>
        <pc:spChg chg="mod">
          <ac:chgData name="Thomas" userId="575d030b64f4584e" providerId="LiveId" clId="{71734FF0-E7BD-4E37-AB70-FA70FFC7C74A}" dt="2022-03-24T16:20:21.398" v="5678"/>
          <ac:spMkLst>
            <pc:docMk/>
            <pc:sldMk cId="3705625079" sldId="821"/>
            <ac:spMk id="824" creationId="{3C004495-2680-4CF0-A6BC-A27ECC5C2B32}"/>
          </ac:spMkLst>
        </pc:spChg>
        <pc:spChg chg="mod">
          <ac:chgData name="Thomas" userId="575d030b64f4584e" providerId="LiveId" clId="{71734FF0-E7BD-4E37-AB70-FA70FFC7C74A}" dt="2022-03-24T16:20:21.398" v="5678"/>
          <ac:spMkLst>
            <pc:docMk/>
            <pc:sldMk cId="3705625079" sldId="821"/>
            <ac:spMk id="825" creationId="{C8B42C6B-923B-4140-98BC-AF0BCCFBDCCE}"/>
          </ac:spMkLst>
        </pc:spChg>
        <pc:spChg chg="mod">
          <ac:chgData name="Thomas" userId="575d030b64f4584e" providerId="LiveId" clId="{71734FF0-E7BD-4E37-AB70-FA70FFC7C74A}" dt="2022-03-24T16:20:21.398" v="5678"/>
          <ac:spMkLst>
            <pc:docMk/>
            <pc:sldMk cId="3705625079" sldId="821"/>
            <ac:spMk id="826" creationId="{A8FA323A-5184-41B2-A0C4-0CAF9E4BF9F4}"/>
          </ac:spMkLst>
        </pc:spChg>
        <pc:spChg chg="mod">
          <ac:chgData name="Thomas" userId="575d030b64f4584e" providerId="LiveId" clId="{71734FF0-E7BD-4E37-AB70-FA70FFC7C74A}" dt="2022-03-24T16:20:21.398" v="5678"/>
          <ac:spMkLst>
            <pc:docMk/>
            <pc:sldMk cId="3705625079" sldId="821"/>
            <ac:spMk id="828" creationId="{A90F22D7-8049-410D-A873-32369023F2C9}"/>
          </ac:spMkLst>
        </pc:spChg>
        <pc:spChg chg="mod">
          <ac:chgData name="Thomas" userId="575d030b64f4584e" providerId="LiveId" clId="{71734FF0-E7BD-4E37-AB70-FA70FFC7C74A}" dt="2022-03-24T16:20:21.398" v="5678"/>
          <ac:spMkLst>
            <pc:docMk/>
            <pc:sldMk cId="3705625079" sldId="821"/>
            <ac:spMk id="829" creationId="{751A4912-DC6D-4DC2-837B-69A641E13B13}"/>
          </ac:spMkLst>
        </pc:spChg>
        <pc:spChg chg="mod">
          <ac:chgData name="Thomas" userId="575d030b64f4584e" providerId="LiveId" clId="{71734FF0-E7BD-4E37-AB70-FA70FFC7C74A}" dt="2022-03-24T16:20:21.398" v="5678"/>
          <ac:spMkLst>
            <pc:docMk/>
            <pc:sldMk cId="3705625079" sldId="821"/>
            <ac:spMk id="830" creationId="{B3B4C6F5-4179-4257-BD8B-97B6D73EF7B4}"/>
          </ac:spMkLst>
        </pc:spChg>
        <pc:spChg chg="mod">
          <ac:chgData name="Thomas" userId="575d030b64f4584e" providerId="LiveId" clId="{71734FF0-E7BD-4E37-AB70-FA70FFC7C74A}" dt="2022-03-24T16:20:21.398" v="5678"/>
          <ac:spMkLst>
            <pc:docMk/>
            <pc:sldMk cId="3705625079" sldId="821"/>
            <ac:spMk id="831" creationId="{142844F8-90DC-40E2-B767-A3CBE5D6FDCC}"/>
          </ac:spMkLst>
        </pc:spChg>
        <pc:spChg chg="mod">
          <ac:chgData name="Thomas" userId="575d030b64f4584e" providerId="LiveId" clId="{71734FF0-E7BD-4E37-AB70-FA70FFC7C74A}" dt="2022-03-24T16:20:21.398" v="5678"/>
          <ac:spMkLst>
            <pc:docMk/>
            <pc:sldMk cId="3705625079" sldId="821"/>
            <ac:spMk id="832" creationId="{09D8DCC6-5794-4C8F-BC71-F88A0D99C440}"/>
          </ac:spMkLst>
        </pc:spChg>
        <pc:spChg chg="mod">
          <ac:chgData name="Thomas" userId="575d030b64f4584e" providerId="LiveId" clId="{71734FF0-E7BD-4E37-AB70-FA70FFC7C74A}" dt="2022-03-24T16:20:21.398" v="5678"/>
          <ac:spMkLst>
            <pc:docMk/>
            <pc:sldMk cId="3705625079" sldId="821"/>
            <ac:spMk id="834" creationId="{4896D8D7-5DC4-4E28-B7FB-3C13BB02ADE0}"/>
          </ac:spMkLst>
        </pc:spChg>
        <pc:spChg chg="mod">
          <ac:chgData name="Thomas" userId="575d030b64f4584e" providerId="LiveId" clId="{71734FF0-E7BD-4E37-AB70-FA70FFC7C74A}" dt="2022-03-24T16:20:21.398" v="5678"/>
          <ac:spMkLst>
            <pc:docMk/>
            <pc:sldMk cId="3705625079" sldId="821"/>
            <ac:spMk id="835" creationId="{ACF4D896-5C8B-446D-BE01-5C5853DB47E2}"/>
          </ac:spMkLst>
        </pc:spChg>
        <pc:spChg chg="mod">
          <ac:chgData name="Thomas" userId="575d030b64f4584e" providerId="LiveId" clId="{71734FF0-E7BD-4E37-AB70-FA70FFC7C74A}" dt="2022-03-24T16:20:21.398" v="5678"/>
          <ac:spMkLst>
            <pc:docMk/>
            <pc:sldMk cId="3705625079" sldId="821"/>
            <ac:spMk id="836" creationId="{58022596-0ED5-41C5-A730-5868D87C6035}"/>
          </ac:spMkLst>
        </pc:spChg>
        <pc:spChg chg="mod">
          <ac:chgData name="Thomas" userId="575d030b64f4584e" providerId="LiveId" clId="{71734FF0-E7BD-4E37-AB70-FA70FFC7C74A}" dt="2022-03-24T16:20:21.398" v="5678"/>
          <ac:spMkLst>
            <pc:docMk/>
            <pc:sldMk cId="3705625079" sldId="821"/>
            <ac:spMk id="837" creationId="{8BBBCFA9-B8A8-4856-AC19-622909B6034A}"/>
          </ac:spMkLst>
        </pc:spChg>
        <pc:spChg chg="mod">
          <ac:chgData name="Thomas" userId="575d030b64f4584e" providerId="LiveId" clId="{71734FF0-E7BD-4E37-AB70-FA70FFC7C74A}" dt="2022-03-24T16:20:21.398" v="5678"/>
          <ac:spMkLst>
            <pc:docMk/>
            <pc:sldMk cId="3705625079" sldId="821"/>
            <ac:spMk id="839" creationId="{88376F2B-4B43-4511-82DF-30F52E5ECCF2}"/>
          </ac:spMkLst>
        </pc:spChg>
        <pc:spChg chg="mod">
          <ac:chgData name="Thomas" userId="575d030b64f4584e" providerId="LiveId" clId="{71734FF0-E7BD-4E37-AB70-FA70FFC7C74A}" dt="2022-03-24T16:20:21.398" v="5678"/>
          <ac:spMkLst>
            <pc:docMk/>
            <pc:sldMk cId="3705625079" sldId="821"/>
            <ac:spMk id="840" creationId="{A71381DD-6834-44FE-A2B7-C53FF9C8DDBB}"/>
          </ac:spMkLst>
        </pc:spChg>
        <pc:spChg chg="mod">
          <ac:chgData name="Thomas" userId="575d030b64f4584e" providerId="LiveId" clId="{71734FF0-E7BD-4E37-AB70-FA70FFC7C74A}" dt="2022-03-24T16:20:21.398" v="5678"/>
          <ac:spMkLst>
            <pc:docMk/>
            <pc:sldMk cId="3705625079" sldId="821"/>
            <ac:spMk id="842" creationId="{42749687-FC78-4269-95AF-E2106B91713F}"/>
          </ac:spMkLst>
        </pc:spChg>
        <pc:spChg chg="mod">
          <ac:chgData name="Thomas" userId="575d030b64f4584e" providerId="LiveId" clId="{71734FF0-E7BD-4E37-AB70-FA70FFC7C74A}" dt="2022-03-24T16:20:21.398" v="5678"/>
          <ac:spMkLst>
            <pc:docMk/>
            <pc:sldMk cId="3705625079" sldId="821"/>
            <ac:spMk id="843" creationId="{4E84FFF5-9A69-4494-9127-FD9770A89A12}"/>
          </ac:spMkLst>
        </pc:spChg>
        <pc:spChg chg="mod">
          <ac:chgData name="Thomas" userId="575d030b64f4584e" providerId="LiveId" clId="{71734FF0-E7BD-4E37-AB70-FA70FFC7C74A}" dt="2022-03-24T16:20:21.398" v="5678"/>
          <ac:spMkLst>
            <pc:docMk/>
            <pc:sldMk cId="3705625079" sldId="821"/>
            <ac:spMk id="844" creationId="{CFED01B2-97B7-4990-A546-931CA7D2DC2B}"/>
          </ac:spMkLst>
        </pc:spChg>
        <pc:spChg chg="mod">
          <ac:chgData name="Thomas" userId="575d030b64f4584e" providerId="LiveId" clId="{71734FF0-E7BD-4E37-AB70-FA70FFC7C74A}" dt="2022-03-24T16:20:21.398" v="5678"/>
          <ac:spMkLst>
            <pc:docMk/>
            <pc:sldMk cId="3705625079" sldId="821"/>
            <ac:spMk id="846" creationId="{AD693924-4A7A-4978-8449-FB7F99F99DFA}"/>
          </ac:spMkLst>
        </pc:spChg>
        <pc:spChg chg="mod">
          <ac:chgData name="Thomas" userId="575d030b64f4584e" providerId="LiveId" clId="{71734FF0-E7BD-4E37-AB70-FA70FFC7C74A}" dt="2022-03-24T16:20:21.398" v="5678"/>
          <ac:spMkLst>
            <pc:docMk/>
            <pc:sldMk cId="3705625079" sldId="821"/>
            <ac:spMk id="847" creationId="{4AF5E84A-0870-46D4-9BF0-CBD000792A2E}"/>
          </ac:spMkLst>
        </pc:spChg>
        <pc:spChg chg="mod">
          <ac:chgData name="Thomas" userId="575d030b64f4584e" providerId="LiveId" clId="{71734FF0-E7BD-4E37-AB70-FA70FFC7C74A}" dt="2022-03-24T16:20:21.398" v="5678"/>
          <ac:spMkLst>
            <pc:docMk/>
            <pc:sldMk cId="3705625079" sldId="821"/>
            <ac:spMk id="848" creationId="{603C82D3-D479-4857-AD98-AF34173193BE}"/>
          </ac:spMkLst>
        </pc:spChg>
        <pc:spChg chg="mod">
          <ac:chgData name="Thomas" userId="575d030b64f4584e" providerId="LiveId" clId="{71734FF0-E7BD-4E37-AB70-FA70FFC7C74A}" dt="2022-03-24T16:20:21.398" v="5678"/>
          <ac:spMkLst>
            <pc:docMk/>
            <pc:sldMk cId="3705625079" sldId="821"/>
            <ac:spMk id="849" creationId="{514485F8-3E80-4C2D-869F-7377C82F4BAD}"/>
          </ac:spMkLst>
        </pc:spChg>
        <pc:spChg chg="mod">
          <ac:chgData name="Thomas" userId="575d030b64f4584e" providerId="LiveId" clId="{71734FF0-E7BD-4E37-AB70-FA70FFC7C74A}" dt="2022-03-24T16:20:21.398" v="5678"/>
          <ac:spMkLst>
            <pc:docMk/>
            <pc:sldMk cId="3705625079" sldId="821"/>
            <ac:spMk id="850" creationId="{08DF819C-D156-4851-9FDF-FAB58A53352B}"/>
          </ac:spMkLst>
        </pc:spChg>
        <pc:spChg chg="add mod">
          <ac:chgData name="Thomas" userId="575d030b64f4584e" providerId="LiveId" clId="{71734FF0-E7BD-4E37-AB70-FA70FFC7C74A}" dt="2022-03-24T16:20:21.398" v="5678"/>
          <ac:spMkLst>
            <pc:docMk/>
            <pc:sldMk cId="3705625079" sldId="821"/>
            <ac:spMk id="851" creationId="{F7B9A1A8-7ED7-4F24-A8BA-7B7A2B85AB9E}"/>
          </ac:spMkLst>
        </pc:spChg>
        <pc:spChg chg="add mod">
          <ac:chgData name="Thomas" userId="575d030b64f4584e" providerId="LiveId" clId="{71734FF0-E7BD-4E37-AB70-FA70FFC7C74A}" dt="2022-03-24T16:20:21.398" v="5678"/>
          <ac:spMkLst>
            <pc:docMk/>
            <pc:sldMk cId="3705625079" sldId="821"/>
            <ac:spMk id="852" creationId="{3E240B53-9D71-41A1-B4B5-090212F4BAA7}"/>
          </ac:spMkLst>
        </pc:spChg>
        <pc:spChg chg="mod">
          <ac:chgData name="Thomas" userId="575d030b64f4584e" providerId="LiveId" clId="{71734FF0-E7BD-4E37-AB70-FA70FFC7C74A}" dt="2022-03-24T16:20:21.398" v="5678"/>
          <ac:spMkLst>
            <pc:docMk/>
            <pc:sldMk cId="3705625079" sldId="821"/>
            <ac:spMk id="854" creationId="{69A95674-D8D4-49A0-B590-2DFA6596670F}"/>
          </ac:spMkLst>
        </pc:spChg>
        <pc:spChg chg="mod">
          <ac:chgData name="Thomas" userId="575d030b64f4584e" providerId="LiveId" clId="{71734FF0-E7BD-4E37-AB70-FA70FFC7C74A}" dt="2022-03-24T16:20:21.398" v="5678"/>
          <ac:spMkLst>
            <pc:docMk/>
            <pc:sldMk cId="3705625079" sldId="821"/>
            <ac:spMk id="855" creationId="{20061409-52AA-438F-B1FD-18ADF01CE068}"/>
          </ac:spMkLst>
        </pc:spChg>
        <pc:spChg chg="mod">
          <ac:chgData name="Thomas" userId="575d030b64f4584e" providerId="LiveId" clId="{71734FF0-E7BD-4E37-AB70-FA70FFC7C74A}" dt="2022-03-24T16:20:21.398" v="5678"/>
          <ac:spMkLst>
            <pc:docMk/>
            <pc:sldMk cId="3705625079" sldId="821"/>
            <ac:spMk id="856" creationId="{A1B7CC20-EA4A-4D3D-9741-5039473F0B5C}"/>
          </ac:spMkLst>
        </pc:spChg>
        <pc:spChg chg="mod">
          <ac:chgData name="Thomas" userId="575d030b64f4584e" providerId="LiveId" clId="{71734FF0-E7BD-4E37-AB70-FA70FFC7C74A}" dt="2022-03-24T16:20:21.398" v="5678"/>
          <ac:spMkLst>
            <pc:docMk/>
            <pc:sldMk cId="3705625079" sldId="821"/>
            <ac:spMk id="857" creationId="{D070A438-0405-4A72-A637-8E4B4C1D327D}"/>
          </ac:spMkLst>
        </pc:spChg>
        <pc:spChg chg="mod">
          <ac:chgData name="Thomas" userId="575d030b64f4584e" providerId="LiveId" clId="{71734FF0-E7BD-4E37-AB70-FA70FFC7C74A}" dt="2022-03-24T16:20:21.398" v="5678"/>
          <ac:spMkLst>
            <pc:docMk/>
            <pc:sldMk cId="3705625079" sldId="821"/>
            <ac:spMk id="858" creationId="{AF4C8CB4-B41C-48F3-925A-388147349098}"/>
          </ac:spMkLst>
        </pc:spChg>
        <pc:spChg chg="mod">
          <ac:chgData name="Thomas" userId="575d030b64f4584e" providerId="LiveId" clId="{71734FF0-E7BD-4E37-AB70-FA70FFC7C74A}" dt="2022-03-24T16:20:21.398" v="5678"/>
          <ac:spMkLst>
            <pc:docMk/>
            <pc:sldMk cId="3705625079" sldId="821"/>
            <ac:spMk id="859" creationId="{B856525F-3020-49E8-9B42-F46440F17798}"/>
          </ac:spMkLst>
        </pc:spChg>
        <pc:spChg chg="mod">
          <ac:chgData name="Thomas" userId="575d030b64f4584e" providerId="LiveId" clId="{71734FF0-E7BD-4E37-AB70-FA70FFC7C74A}" dt="2022-03-24T16:20:21.398" v="5678"/>
          <ac:spMkLst>
            <pc:docMk/>
            <pc:sldMk cId="3705625079" sldId="821"/>
            <ac:spMk id="860" creationId="{2DD331FF-E35E-4D1E-84F4-9315E6027FD0}"/>
          </ac:spMkLst>
        </pc:spChg>
        <pc:spChg chg="mod">
          <ac:chgData name="Thomas" userId="575d030b64f4584e" providerId="LiveId" clId="{71734FF0-E7BD-4E37-AB70-FA70FFC7C74A}" dt="2022-03-24T16:20:21.398" v="5678"/>
          <ac:spMkLst>
            <pc:docMk/>
            <pc:sldMk cId="3705625079" sldId="821"/>
            <ac:spMk id="861" creationId="{FFAABFAB-1A0C-46F9-9BB6-D1950DF76074}"/>
          </ac:spMkLst>
        </pc:spChg>
        <pc:spChg chg="mod">
          <ac:chgData name="Thomas" userId="575d030b64f4584e" providerId="LiveId" clId="{71734FF0-E7BD-4E37-AB70-FA70FFC7C74A}" dt="2022-03-24T16:20:21.398" v="5678"/>
          <ac:spMkLst>
            <pc:docMk/>
            <pc:sldMk cId="3705625079" sldId="821"/>
            <ac:spMk id="862" creationId="{40DBE7E2-E16D-4BDD-9A5B-14DCAC184F49}"/>
          </ac:spMkLst>
        </pc:spChg>
        <pc:spChg chg="mod">
          <ac:chgData name="Thomas" userId="575d030b64f4584e" providerId="LiveId" clId="{71734FF0-E7BD-4E37-AB70-FA70FFC7C74A}" dt="2022-03-24T16:20:21.398" v="5678"/>
          <ac:spMkLst>
            <pc:docMk/>
            <pc:sldMk cId="3705625079" sldId="821"/>
            <ac:spMk id="864" creationId="{439244BC-3F24-4AD1-962F-A8B3F60427E1}"/>
          </ac:spMkLst>
        </pc:spChg>
        <pc:spChg chg="mod">
          <ac:chgData name="Thomas" userId="575d030b64f4584e" providerId="LiveId" clId="{71734FF0-E7BD-4E37-AB70-FA70FFC7C74A}" dt="2022-03-24T16:20:21.398" v="5678"/>
          <ac:spMkLst>
            <pc:docMk/>
            <pc:sldMk cId="3705625079" sldId="821"/>
            <ac:spMk id="865" creationId="{DE67AA15-E5B1-438D-AD7F-661DD6DEFDAF}"/>
          </ac:spMkLst>
        </pc:spChg>
        <pc:spChg chg="mod">
          <ac:chgData name="Thomas" userId="575d030b64f4584e" providerId="LiveId" clId="{71734FF0-E7BD-4E37-AB70-FA70FFC7C74A}" dt="2022-03-24T16:20:21.398" v="5678"/>
          <ac:spMkLst>
            <pc:docMk/>
            <pc:sldMk cId="3705625079" sldId="821"/>
            <ac:spMk id="867" creationId="{ED033C7D-FF50-4A1B-8F10-1EDA4953E386}"/>
          </ac:spMkLst>
        </pc:spChg>
        <pc:spChg chg="mod">
          <ac:chgData name="Thomas" userId="575d030b64f4584e" providerId="LiveId" clId="{71734FF0-E7BD-4E37-AB70-FA70FFC7C74A}" dt="2022-03-24T16:20:21.398" v="5678"/>
          <ac:spMkLst>
            <pc:docMk/>
            <pc:sldMk cId="3705625079" sldId="821"/>
            <ac:spMk id="868" creationId="{BFDE2AAF-3B36-464C-8D59-263B8013A98C}"/>
          </ac:spMkLst>
        </pc:spChg>
        <pc:spChg chg="mod">
          <ac:chgData name="Thomas" userId="575d030b64f4584e" providerId="LiveId" clId="{71734FF0-E7BD-4E37-AB70-FA70FFC7C74A}" dt="2022-03-24T16:20:21.398" v="5678"/>
          <ac:spMkLst>
            <pc:docMk/>
            <pc:sldMk cId="3705625079" sldId="821"/>
            <ac:spMk id="869" creationId="{BBFD71C3-298C-4A03-832B-B0CBD404C3F3}"/>
          </ac:spMkLst>
        </pc:spChg>
        <pc:spChg chg="mod">
          <ac:chgData name="Thomas" userId="575d030b64f4584e" providerId="LiveId" clId="{71734FF0-E7BD-4E37-AB70-FA70FFC7C74A}" dt="2022-03-24T16:20:21.398" v="5678"/>
          <ac:spMkLst>
            <pc:docMk/>
            <pc:sldMk cId="3705625079" sldId="821"/>
            <ac:spMk id="870" creationId="{DD56576B-DFC6-45DD-A1B4-BC8CBF197AEB}"/>
          </ac:spMkLst>
        </pc:spChg>
        <pc:spChg chg="mod">
          <ac:chgData name="Thomas" userId="575d030b64f4584e" providerId="LiveId" clId="{71734FF0-E7BD-4E37-AB70-FA70FFC7C74A}" dt="2022-03-24T16:20:21.398" v="5678"/>
          <ac:spMkLst>
            <pc:docMk/>
            <pc:sldMk cId="3705625079" sldId="821"/>
            <ac:spMk id="871" creationId="{DE11337B-753C-4EF4-8AE3-8979C50EB523}"/>
          </ac:spMkLst>
        </pc:spChg>
        <pc:spChg chg="mod">
          <ac:chgData name="Thomas" userId="575d030b64f4584e" providerId="LiveId" clId="{71734FF0-E7BD-4E37-AB70-FA70FFC7C74A}" dt="2022-03-24T16:20:21.398" v="5678"/>
          <ac:spMkLst>
            <pc:docMk/>
            <pc:sldMk cId="3705625079" sldId="821"/>
            <ac:spMk id="872" creationId="{A65E5222-5FF9-44DE-8F77-ADFA862AC93B}"/>
          </ac:spMkLst>
        </pc:spChg>
        <pc:spChg chg="mod">
          <ac:chgData name="Thomas" userId="575d030b64f4584e" providerId="LiveId" clId="{71734FF0-E7BD-4E37-AB70-FA70FFC7C74A}" dt="2022-03-24T16:20:21.398" v="5678"/>
          <ac:spMkLst>
            <pc:docMk/>
            <pc:sldMk cId="3705625079" sldId="821"/>
            <ac:spMk id="873" creationId="{03F1260F-D938-439C-9032-CEF9AD5BDB96}"/>
          </ac:spMkLst>
        </pc:spChg>
        <pc:spChg chg="mod">
          <ac:chgData name="Thomas" userId="575d030b64f4584e" providerId="LiveId" clId="{71734FF0-E7BD-4E37-AB70-FA70FFC7C74A}" dt="2022-03-24T16:20:21.398" v="5678"/>
          <ac:spMkLst>
            <pc:docMk/>
            <pc:sldMk cId="3705625079" sldId="821"/>
            <ac:spMk id="874" creationId="{01D66486-211C-4F01-AEC6-FE9C411E8CCD}"/>
          </ac:spMkLst>
        </pc:spChg>
        <pc:spChg chg="mod">
          <ac:chgData name="Thomas" userId="575d030b64f4584e" providerId="LiveId" clId="{71734FF0-E7BD-4E37-AB70-FA70FFC7C74A}" dt="2022-03-24T16:20:21.398" v="5678"/>
          <ac:spMkLst>
            <pc:docMk/>
            <pc:sldMk cId="3705625079" sldId="821"/>
            <ac:spMk id="875" creationId="{37DD0F0A-7887-4B8E-80BE-D53C42EB5B22}"/>
          </ac:spMkLst>
        </pc:spChg>
        <pc:spChg chg="mod">
          <ac:chgData name="Thomas" userId="575d030b64f4584e" providerId="LiveId" clId="{71734FF0-E7BD-4E37-AB70-FA70FFC7C74A}" dt="2022-03-24T16:20:21.398" v="5678"/>
          <ac:spMkLst>
            <pc:docMk/>
            <pc:sldMk cId="3705625079" sldId="821"/>
            <ac:spMk id="876" creationId="{905D5108-6512-4C00-B0F1-4B864DD56709}"/>
          </ac:spMkLst>
        </pc:spChg>
        <pc:spChg chg="mod">
          <ac:chgData name="Thomas" userId="575d030b64f4584e" providerId="LiveId" clId="{71734FF0-E7BD-4E37-AB70-FA70FFC7C74A}" dt="2022-03-24T16:20:21.398" v="5678"/>
          <ac:spMkLst>
            <pc:docMk/>
            <pc:sldMk cId="3705625079" sldId="821"/>
            <ac:spMk id="877" creationId="{183AF488-4E48-46CA-8E6A-D06EBCB1A8CE}"/>
          </ac:spMkLst>
        </pc:spChg>
        <pc:grpChg chg="del">
          <ac:chgData name="Thomas" userId="575d030b64f4584e" providerId="LiveId" clId="{71734FF0-E7BD-4E37-AB70-FA70FFC7C74A}" dt="2022-03-24T16:19:58.913" v="5675" actId="478"/>
          <ac:grpSpMkLst>
            <pc:docMk/>
            <pc:sldMk cId="3705625079" sldId="821"/>
            <ac:grpSpMk id="230" creationId="{740446CB-DBB8-41F0-BE85-BCB7992E7AED}"/>
          </ac:grpSpMkLst>
        </pc:grpChg>
        <pc:grpChg chg="del">
          <ac:chgData name="Thomas" userId="575d030b64f4584e" providerId="LiveId" clId="{71734FF0-E7BD-4E37-AB70-FA70FFC7C74A}" dt="2022-03-24T16:19:58.913" v="5675" actId="478"/>
          <ac:grpSpMkLst>
            <pc:docMk/>
            <pc:sldMk cId="3705625079" sldId="821"/>
            <ac:grpSpMk id="235" creationId="{B0C7239C-F23D-410C-9039-7B9DF63864E0}"/>
          </ac:grpSpMkLst>
        </pc:grpChg>
        <pc:grpChg chg="del">
          <ac:chgData name="Thomas" userId="575d030b64f4584e" providerId="LiveId" clId="{71734FF0-E7BD-4E37-AB70-FA70FFC7C74A}" dt="2022-03-24T16:19:58.913" v="5675" actId="478"/>
          <ac:grpSpMkLst>
            <pc:docMk/>
            <pc:sldMk cId="3705625079" sldId="821"/>
            <ac:grpSpMk id="239" creationId="{02DAFF14-0A9C-4115-AA80-F906BB4F9750}"/>
          </ac:grpSpMkLst>
        </pc:grpChg>
        <pc:grpChg chg="del">
          <ac:chgData name="Thomas" userId="575d030b64f4584e" providerId="LiveId" clId="{71734FF0-E7BD-4E37-AB70-FA70FFC7C74A}" dt="2022-03-24T16:19:58.913" v="5675" actId="478"/>
          <ac:grpSpMkLst>
            <pc:docMk/>
            <pc:sldMk cId="3705625079" sldId="821"/>
            <ac:grpSpMk id="244" creationId="{02A2C26C-BBFC-4330-A78D-3C8588D8965A}"/>
          </ac:grpSpMkLst>
        </pc:grpChg>
        <pc:grpChg chg="del">
          <ac:chgData name="Thomas" userId="575d030b64f4584e" providerId="LiveId" clId="{71734FF0-E7BD-4E37-AB70-FA70FFC7C74A}" dt="2022-03-24T16:19:58.913" v="5675" actId="478"/>
          <ac:grpSpMkLst>
            <pc:docMk/>
            <pc:sldMk cId="3705625079" sldId="821"/>
            <ac:grpSpMk id="256" creationId="{D2CA7BFA-EEF3-4CF8-BCDC-5EDB8D724FC9}"/>
          </ac:grpSpMkLst>
        </pc:grpChg>
        <pc:grpChg chg="del">
          <ac:chgData name="Thomas" userId="575d030b64f4584e" providerId="LiveId" clId="{71734FF0-E7BD-4E37-AB70-FA70FFC7C74A}" dt="2022-03-24T16:19:58.913" v="5675" actId="478"/>
          <ac:grpSpMkLst>
            <pc:docMk/>
            <pc:sldMk cId="3705625079" sldId="821"/>
            <ac:grpSpMk id="261" creationId="{D3D13C71-E448-4E0D-86B6-BA96B4B39B87}"/>
          </ac:grpSpMkLst>
        </pc:grpChg>
        <pc:grpChg chg="del">
          <ac:chgData name="Thomas" userId="575d030b64f4584e" providerId="LiveId" clId="{71734FF0-E7BD-4E37-AB70-FA70FFC7C74A}" dt="2022-03-24T16:19:58.913" v="5675" actId="478"/>
          <ac:grpSpMkLst>
            <pc:docMk/>
            <pc:sldMk cId="3705625079" sldId="821"/>
            <ac:grpSpMk id="265" creationId="{A24E2A41-778B-46E4-B9CA-2CB54017D1A2}"/>
          </ac:grpSpMkLst>
        </pc:grpChg>
        <pc:grpChg chg="del">
          <ac:chgData name="Thomas" userId="575d030b64f4584e" providerId="LiveId" clId="{71734FF0-E7BD-4E37-AB70-FA70FFC7C74A}" dt="2022-03-24T16:19:58.913" v="5675" actId="478"/>
          <ac:grpSpMkLst>
            <pc:docMk/>
            <pc:sldMk cId="3705625079" sldId="821"/>
            <ac:grpSpMk id="277" creationId="{4239A0EC-2189-4CB9-AD01-BF89340C30DE}"/>
          </ac:grpSpMkLst>
        </pc:grpChg>
        <pc:grpChg chg="del">
          <ac:chgData name="Thomas" userId="575d030b64f4584e" providerId="LiveId" clId="{71734FF0-E7BD-4E37-AB70-FA70FFC7C74A}" dt="2022-03-24T16:19:58.913" v="5675" actId="478"/>
          <ac:grpSpMkLst>
            <pc:docMk/>
            <pc:sldMk cId="3705625079" sldId="821"/>
            <ac:grpSpMk id="283" creationId="{D7AD4040-D437-4049-B504-D6A29EF3DA27}"/>
          </ac:grpSpMkLst>
        </pc:grpChg>
        <pc:grpChg chg="del">
          <ac:chgData name="Thomas" userId="575d030b64f4584e" providerId="LiveId" clId="{71734FF0-E7BD-4E37-AB70-FA70FFC7C74A}" dt="2022-03-24T16:19:58.913" v="5675" actId="478"/>
          <ac:grpSpMkLst>
            <pc:docMk/>
            <pc:sldMk cId="3705625079" sldId="821"/>
            <ac:grpSpMk id="288" creationId="{C3C16278-9825-4C1B-9174-4ED6F172E631}"/>
          </ac:grpSpMkLst>
        </pc:grpChg>
        <pc:grpChg chg="del">
          <ac:chgData name="Thomas" userId="575d030b64f4584e" providerId="LiveId" clId="{71734FF0-E7BD-4E37-AB70-FA70FFC7C74A}" dt="2022-03-24T16:19:58.913" v="5675" actId="478"/>
          <ac:grpSpMkLst>
            <pc:docMk/>
            <pc:sldMk cId="3705625079" sldId="821"/>
            <ac:grpSpMk id="292" creationId="{BBFC1095-692A-4C9B-9304-271C94E32511}"/>
          </ac:grpSpMkLst>
        </pc:grpChg>
        <pc:grpChg chg="del">
          <ac:chgData name="Thomas" userId="575d030b64f4584e" providerId="LiveId" clId="{71734FF0-E7BD-4E37-AB70-FA70FFC7C74A}" dt="2022-03-24T16:19:58.913" v="5675" actId="478"/>
          <ac:grpSpMkLst>
            <pc:docMk/>
            <pc:sldMk cId="3705625079" sldId="821"/>
            <ac:grpSpMk id="296" creationId="{F41AC36C-2A52-4677-9ED2-2F8A8928A709}"/>
          </ac:grpSpMkLst>
        </pc:grpChg>
        <pc:grpChg chg="del">
          <ac:chgData name="Thomas" userId="575d030b64f4584e" providerId="LiveId" clId="{71734FF0-E7BD-4E37-AB70-FA70FFC7C74A}" dt="2022-03-24T16:19:58.913" v="5675" actId="478"/>
          <ac:grpSpMkLst>
            <pc:docMk/>
            <pc:sldMk cId="3705625079" sldId="821"/>
            <ac:grpSpMk id="300" creationId="{EAE14821-BCD1-491F-949E-EC1EC5D7A4CD}"/>
          </ac:grpSpMkLst>
        </pc:grpChg>
        <pc:grpChg chg="del">
          <ac:chgData name="Thomas" userId="575d030b64f4584e" providerId="LiveId" clId="{71734FF0-E7BD-4E37-AB70-FA70FFC7C74A}" dt="2022-03-24T16:19:58.913" v="5675" actId="478"/>
          <ac:grpSpMkLst>
            <pc:docMk/>
            <pc:sldMk cId="3705625079" sldId="821"/>
            <ac:grpSpMk id="304" creationId="{5D37CDA0-E2B2-485E-885C-7F3074931C11}"/>
          </ac:grpSpMkLst>
        </pc:grpChg>
        <pc:grpChg chg="add mod">
          <ac:chgData name="Thomas" userId="575d030b64f4584e" providerId="LiveId" clId="{71734FF0-E7BD-4E37-AB70-FA70FFC7C74A}" dt="2022-03-24T16:20:03.887" v="5676"/>
          <ac:grpSpMkLst>
            <pc:docMk/>
            <pc:sldMk cId="3705625079" sldId="821"/>
            <ac:grpSpMk id="328" creationId="{77C6135E-C4FD-4814-A58C-4C27CF202AB3}"/>
          </ac:grpSpMkLst>
        </pc:grpChg>
        <pc:grpChg chg="add mod">
          <ac:chgData name="Thomas" userId="575d030b64f4584e" providerId="LiveId" clId="{71734FF0-E7BD-4E37-AB70-FA70FFC7C74A}" dt="2022-03-24T16:20:03.887" v="5676"/>
          <ac:grpSpMkLst>
            <pc:docMk/>
            <pc:sldMk cId="3705625079" sldId="821"/>
            <ac:grpSpMk id="331" creationId="{59E91D21-CA0B-4880-9E03-12DB29F34A31}"/>
          </ac:grpSpMkLst>
        </pc:grpChg>
        <pc:grpChg chg="add mod">
          <ac:chgData name="Thomas" userId="575d030b64f4584e" providerId="LiveId" clId="{71734FF0-E7BD-4E37-AB70-FA70FFC7C74A}" dt="2022-03-24T16:20:03.887" v="5676"/>
          <ac:grpSpMkLst>
            <pc:docMk/>
            <pc:sldMk cId="3705625079" sldId="821"/>
            <ac:grpSpMk id="339" creationId="{E72CAD0D-306E-4BFE-B9AF-2AA96E45F7AC}"/>
          </ac:grpSpMkLst>
        </pc:grpChg>
        <pc:grpChg chg="add mod">
          <ac:chgData name="Thomas" userId="575d030b64f4584e" providerId="LiveId" clId="{71734FF0-E7BD-4E37-AB70-FA70FFC7C74A}" dt="2022-03-24T16:20:03.887" v="5676"/>
          <ac:grpSpMkLst>
            <pc:docMk/>
            <pc:sldMk cId="3705625079" sldId="821"/>
            <ac:grpSpMk id="342" creationId="{149220D0-F5C6-45D0-B2C8-C7D01E63C589}"/>
          </ac:grpSpMkLst>
        </pc:grpChg>
        <pc:grpChg chg="add mod">
          <ac:chgData name="Thomas" userId="575d030b64f4584e" providerId="LiveId" clId="{71734FF0-E7BD-4E37-AB70-FA70FFC7C74A}" dt="2022-03-24T16:20:03.887" v="5676"/>
          <ac:grpSpMkLst>
            <pc:docMk/>
            <pc:sldMk cId="3705625079" sldId="821"/>
            <ac:grpSpMk id="347" creationId="{1BF97C92-1FB5-4CD0-8B8D-25ABBB5F54B6}"/>
          </ac:grpSpMkLst>
        </pc:grpChg>
        <pc:grpChg chg="add mod">
          <ac:chgData name="Thomas" userId="575d030b64f4584e" providerId="LiveId" clId="{71734FF0-E7BD-4E37-AB70-FA70FFC7C74A}" dt="2022-03-24T16:20:03.887" v="5676"/>
          <ac:grpSpMkLst>
            <pc:docMk/>
            <pc:sldMk cId="3705625079" sldId="821"/>
            <ac:grpSpMk id="353" creationId="{5B8307D4-7565-4AB5-B4D0-D3CC39F856AF}"/>
          </ac:grpSpMkLst>
        </pc:grpChg>
        <pc:grpChg chg="add mod">
          <ac:chgData name="Thomas" userId="575d030b64f4584e" providerId="LiveId" clId="{71734FF0-E7BD-4E37-AB70-FA70FFC7C74A}" dt="2022-03-24T16:20:03.887" v="5676"/>
          <ac:grpSpMkLst>
            <pc:docMk/>
            <pc:sldMk cId="3705625079" sldId="821"/>
            <ac:grpSpMk id="360" creationId="{A91E1592-30EB-45CE-BBC4-81874CCE77B8}"/>
          </ac:grpSpMkLst>
        </pc:grpChg>
        <pc:grpChg chg="add mod">
          <ac:chgData name="Thomas" userId="575d030b64f4584e" providerId="LiveId" clId="{71734FF0-E7BD-4E37-AB70-FA70FFC7C74A}" dt="2022-03-24T16:20:03.887" v="5676"/>
          <ac:grpSpMkLst>
            <pc:docMk/>
            <pc:sldMk cId="3705625079" sldId="821"/>
            <ac:grpSpMk id="364" creationId="{FF0DEEEC-8EC2-4BFC-ACFB-5BE358CA6193}"/>
          </ac:grpSpMkLst>
        </pc:grpChg>
        <pc:grpChg chg="add mod">
          <ac:chgData name="Thomas" userId="575d030b64f4584e" providerId="LiveId" clId="{71734FF0-E7BD-4E37-AB70-FA70FFC7C74A}" dt="2022-03-24T16:20:03.887" v="5676"/>
          <ac:grpSpMkLst>
            <pc:docMk/>
            <pc:sldMk cId="3705625079" sldId="821"/>
            <ac:grpSpMk id="368" creationId="{B44C85EE-4498-4729-B0DD-10143DE90EF6}"/>
          </ac:grpSpMkLst>
        </pc:grpChg>
        <pc:grpChg chg="add mod">
          <ac:chgData name="Thomas" userId="575d030b64f4584e" providerId="LiveId" clId="{71734FF0-E7BD-4E37-AB70-FA70FFC7C74A}" dt="2022-03-24T16:20:03.887" v="5676"/>
          <ac:grpSpMkLst>
            <pc:docMk/>
            <pc:sldMk cId="3705625079" sldId="821"/>
            <ac:grpSpMk id="372" creationId="{B263CB6B-1A17-4404-BC1A-CDB463370D4B}"/>
          </ac:grpSpMkLst>
        </pc:grpChg>
        <pc:grpChg chg="add mod">
          <ac:chgData name="Thomas" userId="575d030b64f4584e" providerId="LiveId" clId="{71734FF0-E7BD-4E37-AB70-FA70FFC7C74A}" dt="2022-03-24T16:20:03.887" v="5676"/>
          <ac:grpSpMkLst>
            <pc:docMk/>
            <pc:sldMk cId="3705625079" sldId="821"/>
            <ac:grpSpMk id="375" creationId="{2A5095E1-22A2-402C-B50A-B2002816967A}"/>
          </ac:grpSpMkLst>
        </pc:grpChg>
        <pc:grpChg chg="add mod">
          <ac:chgData name="Thomas" userId="575d030b64f4584e" providerId="LiveId" clId="{71734FF0-E7BD-4E37-AB70-FA70FFC7C74A}" dt="2022-03-24T16:20:03.887" v="5676"/>
          <ac:grpSpMkLst>
            <pc:docMk/>
            <pc:sldMk cId="3705625079" sldId="821"/>
            <ac:grpSpMk id="379" creationId="{AB22F137-9A8A-469E-AA9C-B2F6D66D74BA}"/>
          </ac:grpSpMkLst>
        </pc:grpChg>
        <pc:grpChg chg="add mod">
          <ac:chgData name="Thomas" userId="575d030b64f4584e" providerId="LiveId" clId="{71734FF0-E7BD-4E37-AB70-FA70FFC7C74A}" dt="2022-03-24T16:20:03.887" v="5676"/>
          <ac:grpSpMkLst>
            <pc:docMk/>
            <pc:sldMk cId="3705625079" sldId="821"/>
            <ac:grpSpMk id="383" creationId="{48F60EF4-EA4E-4F3C-8E27-22C0A2439158}"/>
          </ac:grpSpMkLst>
        </pc:grpChg>
        <pc:grpChg chg="add mod">
          <ac:chgData name="Thomas" userId="575d030b64f4584e" providerId="LiveId" clId="{71734FF0-E7BD-4E37-AB70-FA70FFC7C74A}" dt="2022-03-24T16:20:03.887" v="5676"/>
          <ac:grpSpMkLst>
            <pc:docMk/>
            <pc:sldMk cId="3705625079" sldId="821"/>
            <ac:grpSpMk id="387" creationId="{24CDCCF9-2F76-4C39-AA78-B1A09FBDE7B9}"/>
          </ac:grpSpMkLst>
        </pc:grpChg>
        <pc:grpChg chg="add mod">
          <ac:chgData name="Thomas" userId="575d030b64f4584e" providerId="LiveId" clId="{71734FF0-E7BD-4E37-AB70-FA70FFC7C74A}" dt="2022-03-24T16:20:03.887" v="5676"/>
          <ac:grpSpMkLst>
            <pc:docMk/>
            <pc:sldMk cId="3705625079" sldId="821"/>
            <ac:grpSpMk id="391" creationId="{99226F8E-50D4-4C19-B029-31CFFA04C00A}"/>
          </ac:grpSpMkLst>
        </pc:grpChg>
        <pc:grpChg chg="add mod">
          <ac:chgData name="Thomas" userId="575d030b64f4584e" providerId="LiveId" clId="{71734FF0-E7BD-4E37-AB70-FA70FFC7C74A}" dt="2022-03-24T16:20:03.887" v="5676"/>
          <ac:grpSpMkLst>
            <pc:docMk/>
            <pc:sldMk cId="3705625079" sldId="821"/>
            <ac:grpSpMk id="395" creationId="{6B332A15-73F7-49DF-8B7B-D1C4CAA7644F}"/>
          </ac:grpSpMkLst>
        </pc:grpChg>
        <pc:grpChg chg="add mod">
          <ac:chgData name="Thomas" userId="575d030b64f4584e" providerId="LiveId" clId="{71734FF0-E7BD-4E37-AB70-FA70FFC7C74A}" dt="2022-03-24T16:20:03.887" v="5676"/>
          <ac:grpSpMkLst>
            <pc:docMk/>
            <pc:sldMk cId="3705625079" sldId="821"/>
            <ac:grpSpMk id="399" creationId="{40EA4556-2DB1-431A-A301-4B8673EF6F19}"/>
          </ac:grpSpMkLst>
        </pc:grpChg>
        <pc:grpChg chg="add mod">
          <ac:chgData name="Thomas" userId="575d030b64f4584e" providerId="LiveId" clId="{71734FF0-E7BD-4E37-AB70-FA70FFC7C74A}" dt="2022-03-24T16:20:03.887" v="5676"/>
          <ac:grpSpMkLst>
            <pc:docMk/>
            <pc:sldMk cId="3705625079" sldId="821"/>
            <ac:grpSpMk id="403" creationId="{12BF96BF-6AD6-4BD3-A31C-D88EBEEF5229}"/>
          </ac:grpSpMkLst>
        </pc:grpChg>
        <pc:grpChg chg="add mod">
          <ac:chgData name="Thomas" userId="575d030b64f4584e" providerId="LiveId" clId="{71734FF0-E7BD-4E37-AB70-FA70FFC7C74A}" dt="2022-03-24T16:20:03.887" v="5676"/>
          <ac:grpSpMkLst>
            <pc:docMk/>
            <pc:sldMk cId="3705625079" sldId="821"/>
            <ac:grpSpMk id="408" creationId="{7CEC5CFC-316D-4A48-A087-A656E53E39EB}"/>
          </ac:grpSpMkLst>
        </pc:grpChg>
        <pc:grpChg chg="add mod">
          <ac:chgData name="Thomas" userId="575d030b64f4584e" providerId="LiveId" clId="{71734FF0-E7BD-4E37-AB70-FA70FFC7C74A}" dt="2022-03-24T16:20:03.887" v="5676"/>
          <ac:grpSpMkLst>
            <pc:docMk/>
            <pc:sldMk cId="3705625079" sldId="821"/>
            <ac:grpSpMk id="413" creationId="{E80B0AAC-29B2-4589-A971-8FE65AC81442}"/>
          </ac:grpSpMkLst>
        </pc:grpChg>
        <pc:grpChg chg="add mod">
          <ac:chgData name="Thomas" userId="575d030b64f4584e" providerId="LiveId" clId="{71734FF0-E7BD-4E37-AB70-FA70FFC7C74A}" dt="2022-03-24T16:20:03.887" v="5676"/>
          <ac:grpSpMkLst>
            <pc:docMk/>
            <pc:sldMk cId="3705625079" sldId="821"/>
            <ac:grpSpMk id="421" creationId="{D3DEA493-2532-4CA0-AE9E-B5E6C2CF3715}"/>
          </ac:grpSpMkLst>
        </pc:grpChg>
        <pc:grpChg chg="add mod">
          <ac:chgData name="Thomas" userId="575d030b64f4584e" providerId="LiveId" clId="{71734FF0-E7BD-4E37-AB70-FA70FFC7C74A}" dt="2022-03-24T16:20:03.887" v="5676"/>
          <ac:grpSpMkLst>
            <pc:docMk/>
            <pc:sldMk cId="3705625079" sldId="821"/>
            <ac:grpSpMk id="426" creationId="{50166D55-E449-4C42-85B9-72C7ACEBAFE6}"/>
          </ac:grpSpMkLst>
        </pc:grpChg>
        <pc:grpChg chg="add mod">
          <ac:chgData name="Thomas" userId="575d030b64f4584e" providerId="LiveId" clId="{71734FF0-E7BD-4E37-AB70-FA70FFC7C74A}" dt="2022-03-24T16:20:03.887" v="5676"/>
          <ac:grpSpMkLst>
            <pc:docMk/>
            <pc:sldMk cId="3705625079" sldId="821"/>
            <ac:grpSpMk id="435" creationId="{F178F3C0-EF36-42E4-9962-541974E66DDA}"/>
          </ac:grpSpMkLst>
        </pc:grpChg>
        <pc:grpChg chg="add mod">
          <ac:chgData name="Thomas" userId="575d030b64f4584e" providerId="LiveId" clId="{71734FF0-E7BD-4E37-AB70-FA70FFC7C74A}" dt="2022-03-24T16:20:03.887" v="5676"/>
          <ac:grpSpMkLst>
            <pc:docMk/>
            <pc:sldMk cId="3705625079" sldId="821"/>
            <ac:grpSpMk id="444" creationId="{37A9BD69-316D-4B3F-9F62-E252233FFB06}"/>
          </ac:grpSpMkLst>
        </pc:grpChg>
        <pc:grpChg chg="add mod">
          <ac:chgData name="Thomas" userId="575d030b64f4584e" providerId="LiveId" clId="{71734FF0-E7BD-4E37-AB70-FA70FFC7C74A}" dt="2022-03-24T16:20:03.887" v="5676"/>
          <ac:grpSpMkLst>
            <pc:docMk/>
            <pc:sldMk cId="3705625079" sldId="821"/>
            <ac:grpSpMk id="447" creationId="{CF769174-CF29-4051-91E7-BA1D099DBA7E}"/>
          </ac:grpSpMkLst>
        </pc:grpChg>
        <pc:grpChg chg="add mod">
          <ac:chgData name="Thomas" userId="575d030b64f4584e" providerId="LiveId" clId="{71734FF0-E7BD-4E37-AB70-FA70FFC7C74A}" dt="2022-03-24T16:20:03.887" v="5676"/>
          <ac:grpSpMkLst>
            <pc:docMk/>
            <pc:sldMk cId="3705625079" sldId="821"/>
            <ac:grpSpMk id="453" creationId="{F7F5AE34-07AB-4593-88B5-4E8325CC41C2}"/>
          </ac:grpSpMkLst>
        </pc:grpChg>
        <pc:grpChg chg="add mod">
          <ac:chgData name="Thomas" userId="575d030b64f4584e" providerId="LiveId" clId="{71734FF0-E7BD-4E37-AB70-FA70FFC7C74A}" dt="2022-03-24T16:20:03.887" v="5676"/>
          <ac:grpSpMkLst>
            <pc:docMk/>
            <pc:sldMk cId="3705625079" sldId="821"/>
            <ac:grpSpMk id="457" creationId="{C2662AD5-76C1-4AB0-B38F-D96EB1E64861}"/>
          </ac:grpSpMkLst>
        </pc:grpChg>
        <pc:grpChg chg="add mod">
          <ac:chgData name="Thomas" userId="575d030b64f4584e" providerId="LiveId" clId="{71734FF0-E7BD-4E37-AB70-FA70FFC7C74A}" dt="2022-03-24T16:20:03.887" v="5676"/>
          <ac:grpSpMkLst>
            <pc:docMk/>
            <pc:sldMk cId="3705625079" sldId="821"/>
            <ac:grpSpMk id="461" creationId="{7976CA7A-23F1-428A-A3FA-0F39301335E2}"/>
          </ac:grpSpMkLst>
        </pc:grpChg>
        <pc:grpChg chg="add mod">
          <ac:chgData name="Thomas" userId="575d030b64f4584e" providerId="LiveId" clId="{71734FF0-E7BD-4E37-AB70-FA70FFC7C74A}" dt="2022-03-24T16:20:03.887" v="5676"/>
          <ac:grpSpMkLst>
            <pc:docMk/>
            <pc:sldMk cId="3705625079" sldId="821"/>
            <ac:grpSpMk id="469" creationId="{FA80DB2D-84EB-4D84-8BD2-455B15DCA1CE}"/>
          </ac:grpSpMkLst>
        </pc:grpChg>
        <pc:grpChg chg="add mod">
          <ac:chgData name="Thomas" userId="575d030b64f4584e" providerId="LiveId" clId="{71734FF0-E7BD-4E37-AB70-FA70FFC7C74A}" dt="2022-03-24T16:20:03.887" v="5676"/>
          <ac:grpSpMkLst>
            <pc:docMk/>
            <pc:sldMk cId="3705625079" sldId="821"/>
            <ac:grpSpMk id="477" creationId="{F405EB75-AD27-4BD6-9039-F9245D1843CD}"/>
          </ac:grpSpMkLst>
        </pc:grpChg>
        <pc:grpChg chg="add mod">
          <ac:chgData name="Thomas" userId="575d030b64f4584e" providerId="LiveId" clId="{71734FF0-E7BD-4E37-AB70-FA70FFC7C74A}" dt="2022-03-24T16:20:21.398" v="5678"/>
          <ac:grpSpMkLst>
            <pc:docMk/>
            <pc:sldMk cId="3705625079" sldId="821"/>
            <ac:grpSpMk id="480" creationId="{7D451340-EC9E-4C4D-96F0-BAF0DD44EB54}"/>
          </ac:grpSpMkLst>
        </pc:grpChg>
        <pc:grpChg chg="add mod">
          <ac:chgData name="Thomas" userId="575d030b64f4584e" providerId="LiveId" clId="{71734FF0-E7BD-4E37-AB70-FA70FFC7C74A}" dt="2022-03-24T16:20:21.398" v="5678"/>
          <ac:grpSpMkLst>
            <pc:docMk/>
            <pc:sldMk cId="3705625079" sldId="821"/>
            <ac:grpSpMk id="487" creationId="{F4AF2495-023D-4E01-9055-1BD1B010DF35}"/>
          </ac:grpSpMkLst>
        </pc:grpChg>
        <pc:grpChg chg="add mod">
          <ac:chgData name="Thomas" userId="575d030b64f4584e" providerId="LiveId" clId="{71734FF0-E7BD-4E37-AB70-FA70FFC7C74A}" dt="2022-03-24T16:20:21.398" v="5678"/>
          <ac:grpSpMkLst>
            <pc:docMk/>
            <pc:sldMk cId="3705625079" sldId="821"/>
            <ac:grpSpMk id="493" creationId="{E5BBD9A7-7CCD-4531-9A58-CB49169F37F4}"/>
          </ac:grpSpMkLst>
        </pc:grpChg>
        <pc:grpChg chg="add mod">
          <ac:chgData name="Thomas" userId="575d030b64f4584e" providerId="LiveId" clId="{71734FF0-E7BD-4E37-AB70-FA70FFC7C74A}" dt="2022-03-24T16:20:21.398" v="5678"/>
          <ac:grpSpMkLst>
            <pc:docMk/>
            <pc:sldMk cId="3705625079" sldId="821"/>
            <ac:grpSpMk id="496" creationId="{5BDFD547-B95D-4231-80E8-A57F5B5F6361}"/>
          </ac:grpSpMkLst>
        </pc:grpChg>
        <pc:grpChg chg="add mod">
          <ac:chgData name="Thomas" userId="575d030b64f4584e" providerId="LiveId" clId="{71734FF0-E7BD-4E37-AB70-FA70FFC7C74A}" dt="2022-03-24T16:20:21.398" v="5678"/>
          <ac:grpSpMkLst>
            <pc:docMk/>
            <pc:sldMk cId="3705625079" sldId="821"/>
            <ac:grpSpMk id="505" creationId="{C5484515-211A-4D01-B710-A1990C0D1F48}"/>
          </ac:grpSpMkLst>
        </pc:grpChg>
        <pc:grpChg chg="add mod">
          <ac:chgData name="Thomas" userId="575d030b64f4584e" providerId="LiveId" clId="{71734FF0-E7BD-4E37-AB70-FA70FFC7C74A}" dt="2022-03-24T16:20:21.398" v="5678"/>
          <ac:grpSpMkLst>
            <pc:docMk/>
            <pc:sldMk cId="3705625079" sldId="821"/>
            <ac:grpSpMk id="510" creationId="{CD2228DA-9474-45CA-A4E1-00C8F00FC40E}"/>
          </ac:grpSpMkLst>
        </pc:grpChg>
        <pc:grpChg chg="add mod">
          <ac:chgData name="Thomas" userId="575d030b64f4584e" providerId="LiveId" clId="{71734FF0-E7BD-4E37-AB70-FA70FFC7C74A}" dt="2022-03-24T16:20:21.398" v="5678"/>
          <ac:grpSpMkLst>
            <pc:docMk/>
            <pc:sldMk cId="3705625079" sldId="821"/>
            <ac:grpSpMk id="515" creationId="{1012BF32-5382-4726-AC26-9B11ECC8339F}"/>
          </ac:grpSpMkLst>
        </pc:grpChg>
        <pc:grpChg chg="add mod">
          <ac:chgData name="Thomas" userId="575d030b64f4584e" providerId="LiveId" clId="{71734FF0-E7BD-4E37-AB70-FA70FFC7C74A}" dt="2022-03-24T16:20:21.398" v="5678"/>
          <ac:grpSpMkLst>
            <pc:docMk/>
            <pc:sldMk cId="3705625079" sldId="821"/>
            <ac:grpSpMk id="519" creationId="{DB266189-2706-47AC-B6C4-68F812225359}"/>
          </ac:grpSpMkLst>
        </pc:grpChg>
        <pc:grpChg chg="add mod">
          <ac:chgData name="Thomas" userId="575d030b64f4584e" providerId="LiveId" clId="{71734FF0-E7BD-4E37-AB70-FA70FFC7C74A}" dt="2022-03-24T16:20:21.398" v="5678"/>
          <ac:grpSpMkLst>
            <pc:docMk/>
            <pc:sldMk cId="3705625079" sldId="821"/>
            <ac:grpSpMk id="528" creationId="{276948A1-7193-4C11-B319-7F2E92F99352}"/>
          </ac:grpSpMkLst>
        </pc:grpChg>
        <pc:grpChg chg="del">
          <ac:chgData name="Thomas" userId="575d030b64f4584e" providerId="LiveId" clId="{71734FF0-E7BD-4E37-AB70-FA70FFC7C74A}" dt="2022-03-24T16:19:58.913" v="5675" actId="478"/>
          <ac:grpSpMkLst>
            <pc:docMk/>
            <pc:sldMk cId="3705625079" sldId="821"/>
            <ac:grpSpMk id="535" creationId="{EC2C3FF8-0B1A-488D-BF8E-A5CE19A36AE0}"/>
          </ac:grpSpMkLst>
        </pc:grpChg>
        <pc:grpChg chg="del">
          <ac:chgData name="Thomas" userId="575d030b64f4584e" providerId="LiveId" clId="{71734FF0-E7BD-4E37-AB70-FA70FFC7C74A}" dt="2022-03-24T16:19:58.913" v="5675" actId="478"/>
          <ac:grpSpMkLst>
            <pc:docMk/>
            <pc:sldMk cId="3705625079" sldId="821"/>
            <ac:grpSpMk id="538" creationId="{C9A4C36E-A668-4829-9793-827A532A4C2F}"/>
          </ac:grpSpMkLst>
        </pc:grpChg>
        <pc:grpChg chg="del">
          <ac:chgData name="Thomas" userId="575d030b64f4584e" providerId="LiveId" clId="{71734FF0-E7BD-4E37-AB70-FA70FFC7C74A}" dt="2022-03-24T16:19:58.913" v="5675" actId="478"/>
          <ac:grpSpMkLst>
            <pc:docMk/>
            <pc:sldMk cId="3705625079" sldId="821"/>
            <ac:grpSpMk id="543" creationId="{13EEA1DF-5BC3-46D7-B747-59848AA8E487}"/>
          </ac:grpSpMkLst>
        </pc:grpChg>
        <pc:grpChg chg="del">
          <ac:chgData name="Thomas" userId="575d030b64f4584e" providerId="LiveId" clId="{71734FF0-E7BD-4E37-AB70-FA70FFC7C74A}" dt="2022-03-24T16:19:58.913" v="5675" actId="478"/>
          <ac:grpSpMkLst>
            <pc:docMk/>
            <pc:sldMk cId="3705625079" sldId="821"/>
            <ac:grpSpMk id="550" creationId="{84E087EB-8200-4452-9EA4-F42502A07F08}"/>
          </ac:grpSpMkLst>
        </pc:grpChg>
        <pc:grpChg chg="del">
          <ac:chgData name="Thomas" userId="575d030b64f4584e" providerId="LiveId" clId="{71734FF0-E7BD-4E37-AB70-FA70FFC7C74A}" dt="2022-03-24T16:19:58.913" v="5675" actId="478"/>
          <ac:grpSpMkLst>
            <pc:docMk/>
            <pc:sldMk cId="3705625079" sldId="821"/>
            <ac:grpSpMk id="554" creationId="{0981DD59-1443-4F4E-A937-769A741F3044}"/>
          </ac:grpSpMkLst>
        </pc:grpChg>
        <pc:grpChg chg="del">
          <ac:chgData name="Thomas" userId="575d030b64f4584e" providerId="LiveId" clId="{71734FF0-E7BD-4E37-AB70-FA70FFC7C74A}" dt="2022-03-24T16:19:58.913" v="5675" actId="478"/>
          <ac:grpSpMkLst>
            <pc:docMk/>
            <pc:sldMk cId="3705625079" sldId="821"/>
            <ac:grpSpMk id="558" creationId="{EF01B3F1-0D1F-4064-B1F8-569E148D9261}"/>
          </ac:grpSpMkLst>
        </pc:grpChg>
        <pc:grpChg chg="del">
          <ac:chgData name="Thomas" userId="575d030b64f4584e" providerId="LiveId" clId="{71734FF0-E7BD-4E37-AB70-FA70FFC7C74A}" dt="2022-03-24T16:19:58.913" v="5675" actId="478"/>
          <ac:grpSpMkLst>
            <pc:docMk/>
            <pc:sldMk cId="3705625079" sldId="821"/>
            <ac:grpSpMk id="562" creationId="{F73A3ED8-0876-4703-8362-A3DD0859FCFD}"/>
          </ac:grpSpMkLst>
        </pc:grpChg>
        <pc:grpChg chg="del">
          <ac:chgData name="Thomas" userId="575d030b64f4584e" providerId="LiveId" clId="{71734FF0-E7BD-4E37-AB70-FA70FFC7C74A}" dt="2022-03-24T16:19:58.913" v="5675" actId="478"/>
          <ac:grpSpMkLst>
            <pc:docMk/>
            <pc:sldMk cId="3705625079" sldId="821"/>
            <ac:grpSpMk id="566" creationId="{05056F9C-121B-42AC-A181-814674B3B225}"/>
          </ac:grpSpMkLst>
        </pc:grpChg>
        <pc:grpChg chg="del">
          <ac:chgData name="Thomas" userId="575d030b64f4584e" providerId="LiveId" clId="{71734FF0-E7BD-4E37-AB70-FA70FFC7C74A}" dt="2022-03-24T16:19:58.913" v="5675" actId="478"/>
          <ac:grpSpMkLst>
            <pc:docMk/>
            <pc:sldMk cId="3705625079" sldId="821"/>
            <ac:grpSpMk id="570" creationId="{CE62C414-6384-49F3-A925-8B49976EF7D4}"/>
          </ac:grpSpMkLst>
        </pc:grpChg>
        <pc:grpChg chg="del">
          <ac:chgData name="Thomas" userId="575d030b64f4584e" providerId="LiveId" clId="{71734FF0-E7BD-4E37-AB70-FA70FFC7C74A}" dt="2022-03-24T16:19:58.913" v="5675" actId="478"/>
          <ac:grpSpMkLst>
            <pc:docMk/>
            <pc:sldMk cId="3705625079" sldId="821"/>
            <ac:grpSpMk id="574" creationId="{61E5DCCE-7E2E-42F9-B188-D66991C7C036}"/>
          </ac:grpSpMkLst>
        </pc:grpChg>
        <pc:grpChg chg="del">
          <ac:chgData name="Thomas" userId="575d030b64f4584e" providerId="LiveId" clId="{71734FF0-E7BD-4E37-AB70-FA70FFC7C74A}" dt="2022-03-24T16:19:58.913" v="5675" actId="478"/>
          <ac:grpSpMkLst>
            <pc:docMk/>
            <pc:sldMk cId="3705625079" sldId="821"/>
            <ac:grpSpMk id="580" creationId="{030A18BE-FE61-4DF1-8785-AF338F08EDB2}"/>
          </ac:grpSpMkLst>
        </pc:grpChg>
        <pc:grpChg chg="del">
          <ac:chgData name="Thomas" userId="575d030b64f4584e" providerId="LiveId" clId="{71734FF0-E7BD-4E37-AB70-FA70FFC7C74A}" dt="2022-03-24T16:19:58.913" v="5675" actId="478"/>
          <ac:grpSpMkLst>
            <pc:docMk/>
            <pc:sldMk cId="3705625079" sldId="821"/>
            <ac:grpSpMk id="584" creationId="{884EFD96-09E7-4FFB-8F50-EF6CDD07D491}"/>
          </ac:grpSpMkLst>
        </pc:grpChg>
        <pc:grpChg chg="del">
          <ac:chgData name="Thomas" userId="575d030b64f4584e" providerId="LiveId" clId="{71734FF0-E7BD-4E37-AB70-FA70FFC7C74A}" dt="2022-03-24T16:19:58.913" v="5675" actId="478"/>
          <ac:grpSpMkLst>
            <pc:docMk/>
            <pc:sldMk cId="3705625079" sldId="821"/>
            <ac:grpSpMk id="588" creationId="{BA739DAB-363B-4D1C-B2B6-42B947715244}"/>
          </ac:grpSpMkLst>
        </pc:grpChg>
        <pc:grpChg chg="del">
          <ac:chgData name="Thomas" userId="575d030b64f4584e" providerId="LiveId" clId="{71734FF0-E7BD-4E37-AB70-FA70FFC7C74A}" dt="2022-03-24T16:19:58.913" v="5675" actId="478"/>
          <ac:grpSpMkLst>
            <pc:docMk/>
            <pc:sldMk cId="3705625079" sldId="821"/>
            <ac:grpSpMk id="594" creationId="{71B54B0E-C7A1-456E-8AD7-405F9553E15B}"/>
          </ac:grpSpMkLst>
        </pc:grpChg>
        <pc:grpChg chg="del">
          <ac:chgData name="Thomas" userId="575d030b64f4584e" providerId="LiveId" clId="{71734FF0-E7BD-4E37-AB70-FA70FFC7C74A}" dt="2022-03-24T16:19:58.913" v="5675" actId="478"/>
          <ac:grpSpMkLst>
            <pc:docMk/>
            <pc:sldMk cId="3705625079" sldId="821"/>
            <ac:grpSpMk id="602" creationId="{4281BD5D-80B5-416E-966B-1DF423CEC2DE}"/>
          </ac:grpSpMkLst>
        </pc:grpChg>
        <pc:grpChg chg="del">
          <ac:chgData name="Thomas" userId="575d030b64f4584e" providerId="LiveId" clId="{71734FF0-E7BD-4E37-AB70-FA70FFC7C74A}" dt="2022-03-24T16:19:58.913" v="5675" actId="478"/>
          <ac:grpSpMkLst>
            <pc:docMk/>
            <pc:sldMk cId="3705625079" sldId="821"/>
            <ac:grpSpMk id="609" creationId="{50905E36-DCA0-4EE4-8062-11E57A9FE239}"/>
          </ac:grpSpMkLst>
        </pc:grpChg>
        <pc:grpChg chg="del">
          <ac:chgData name="Thomas" userId="575d030b64f4584e" providerId="LiveId" clId="{71734FF0-E7BD-4E37-AB70-FA70FFC7C74A}" dt="2022-03-24T16:19:58.913" v="5675" actId="478"/>
          <ac:grpSpMkLst>
            <pc:docMk/>
            <pc:sldMk cId="3705625079" sldId="821"/>
            <ac:grpSpMk id="614" creationId="{2B34D70F-154C-4FD0-8BE4-1BDE848F5864}"/>
          </ac:grpSpMkLst>
        </pc:grpChg>
        <pc:grpChg chg="del">
          <ac:chgData name="Thomas" userId="575d030b64f4584e" providerId="LiveId" clId="{71734FF0-E7BD-4E37-AB70-FA70FFC7C74A}" dt="2022-03-24T16:19:58.913" v="5675" actId="478"/>
          <ac:grpSpMkLst>
            <pc:docMk/>
            <pc:sldMk cId="3705625079" sldId="821"/>
            <ac:grpSpMk id="622" creationId="{59AFF2C9-339B-4237-9488-CE724E50FE66}"/>
          </ac:grpSpMkLst>
        </pc:grpChg>
        <pc:grpChg chg="del">
          <ac:chgData name="Thomas" userId="575d030b64f4584e" providerId="LiveId" clId="{71734FF0-E7BD-4E37-AB70-FA70FFC7C74A}" dt="2022-03-24T16:19:58.913" v="5675" actId="478"/>
          <ac:grpSpMkLst>
            <pc:docMk/>
            <pc:sldMk cId="3705625079" sldId="821"/>
            <ac:grpSpMk id="626" creationId="{65C16877-8A02-47D4-8EF5-879CDC500DF5}"/>
          </ac:grpSpMkLst>
        </pc:grpChg>
        <pc:grpChg chg="del">
          <ac:chgData name="Thomas" userId="575d030b64f4584e" providerId="LiveId" clId="{71734FF0-E7BD-4E37-AB70-FA70FFC7C74A}" dt="2022-03-24T16:19:58.913" v="5675" actId="478"/>
          <ac:grpSpMkLst>
            <pc:docMk/>
            <pc:sldMk cId="3705625079" sldId="821"/>
            <ac:grpSpMk id="630" creationId="{BCFEAD78-F4DF-4FC3-9CB9-5843208198CD}"/>
          </ac:grpSpMkLst>
        </pc:grpChg>
        <pc:grpChg chg="del">
          <ac:chgData name="Thomas" userId="575d030b64f4584e" providerId="LiveId" clId="{71734FF0-E7BD-4E37-AB70-FA70FFC7C74A}" dt="2022-03-24T16:19:58.913" v="5675" actId="478"/>
          <ac:grpSpMkLst>
            <pc:docMk/>
            <pc:sldMk cId="3705625079" sldId="821"/>
            <ac:grpSpMk id="634" creationId="{014001FD-6F22-4BA7-8516-6C826844FAFE}"/>
          </ac:grpSpMkLst>
        </pc:grpChg>
        <pc:grpChg chg="del">
          <ac:chgData name="Thomas" userId="575d030b64f4584e" providerId="LiveId" clId="{71734FF0-E7BD-4E37-AB70-FA70FFC7C74A}" dt="2022-03-24T16:19:58.913" v="5675" actId="478"/>
          <ac:grpSpMkLst>
            <pc:docMk/>
            <pc:sldMk cId="3705625079" sldId="821"/>
            <ac:grpSpMk id="637" creationId="{33C199CB-D79B-45DC-95CC-B476A90B7943}"/>
          </ac:grpSpMkLst>
        </pc:grpChg>
        <pc:grpChg chg="del">
          <ac:chgData name="Thomas" userId="575d030b64f4584e" providerId="LiveId" clId="{71734FF0-E7BD-4E37-AB70-FA70FFC7C74A}" dt="2022-03-24T16:19:58.913" v="5675" actId="478"/>
          <ac:grpSpMkLst>
            <pc:docMk/>
            <pc:sldMk cId="3705625079" sldId="821"/>
            <ac:grpSpMk id="641" creationId="{8C2F98C7-EEE8-4403-BB41-E11F35AB0D62}"/>
          </ac:grpSpMkLst>
        </pc:grpChg>
        <pc:grpChg chg="del">
          <ac:chgData name="Thomas" userId="575d030b64f4584e" providerId="LiveId" clId="{71734FF0-E7BD-4E37-AB70-FA70FFC7C74A}" dt="2022-03-24T16:19:58.913" v="5675" actId="478"/>
          <ac:grpSpMkLst>
            <pc:docMk/>
            <pc:sldMk cId="3705625079" sldId="821"/>
            <ac:grpSpMk id="645" creationId="{F5498488-F767-438B-B05D-B326C4CF9FCC}"/>
          </ac:grpSpMkLst>
        </pc:grpChg>
        <pc:grpChg chg="del">
          <ac:chgData name="Thomas" userId="575d030b64f4584e" providerId="LiveId" clId="{71734FF0-E7BD-4E37-AB70-FA70FFC7C74A}" dt="2022-03-24T16:19:58.913" v="5675" actId="478"/>
          <ac:grpSpMkLst>
            <pc:docMk/>
            <pc:sldMk cId="3705625079" sldId="821"/>
            <ac:grpSpMk id="650" creationId="{ACA66A9E-43A6-438A-978C-94265A7D9240}"/>
          </ac:grpSpMkLst>
        </pc:grpChg>
        <pc:grpChg chg="del">
          <ac:chgData name="Thomas" userId="575d030b64f4584e" providerId="LiveId" clId="{71734FF0-E7BD-4E37-AB70-FA70FFC7C74A}" dt="2022-03-24T16:19:58.913" v="5675" actId="478"/>
          <ac:grpSpMkLst>
            <pc:docMk/>
            <pc:sldMk cId="3705625079" sldId="821"/>
            <ac:grpSpMk id="654" creationId="{0F3134DD-A1F1-4236-9837-DCE2C304F86E}"/>
          </ac:grpSpMkLst>
        </pc:grpChg>
        <pc:grpChg chg="del">
          <ac:chgData name="Thomas" userId="575d030b64f4584e" providerId="LiveId" clId="{71734FF0-E7BD-4E37-AB70-FA70FFC7C74A}" dt="2022-03-24T16:19:58.913" v="5675" actId="478"/>
          <ac:grpSpMkLst>
            <pc:docMk/>
            <pc:sldMk cId="3705625079" sldId="821"/>
            <ac:grpSpMk id="657" creationId="{1B188949-2046-412E-B804-F55478539F2B}"/>
          </ac:grpSpMkLst>
        </pc:grpChg>
        <pc:grpChg chg="del">
          <ac:chgData name="Thomas" userId="575d030b64f4584e" providerId="LiveId" clId="{71734FF0-E7BD-4E37-AB70-FA70FFC7C74A}" dt="2022-03-24T16:19:58.913" v="5675" actId="478"/>
          <ac:grpSpMkLst>
            <pc:docMk/>
            <pc:sldMk cId="3705625079" sldId="821"/>
            <ac:grpSpMk id="660" creationId="{AEE35E27-E004-4854-AAB5-BD21D810B82C}"/>
          </ac:grpSpMkLst>
        </pc:grpChg>
        <pc:grpChg chg="del">
          <ac:chgData name="Thomas" userId="575d030b64f4584e" providerId="LiveId" clId="{71734FF0-E7BD-4E37-AB70-FA70FFC7C74A}" dt="2022-03-24T16:19:58.913" v="5675" actId="478"/>
          <ac:grpSpMkLst>
            <pc:docMk/>
            <pc:sldMk cId="3705625079" sldId="821"/>
            <ac:grpSpMk id="663" creationId="{02759F18-72ED-4D09-BF37-AC219F27490B}"/>
          </ac:grpSpMkLst>
        </pc:grpChg>
        <pc:grpChg chg="del">
          <ac:chgData name="Thomas" userId="575d030b64f4584e" providerId="LiveId" clId="{71734FF0-E7BD-4E37-AB70-FA70FFC7C74A}" dt="2022-03-24T16:19:58.913" v="5675" actId="478"/>
          <ac:grpSpMkLst>
            <pc:docMk/>
            <pc:sldMk cId="3705625079" sldId="821"/>
            <ac:grpSpMk id="667" creationId="{C5BD0387-52B5-4C8F-9853-D281B27CA6E4}"/>
          </ac:grpSpMkLst>
        </pc:grpChg>
        <pc:grpChg chg="del">
          <ac:chgData name="Thomas" userId="575d030b64f4584e" providerId="LiveId" clId="{71734FF0-E7BD-4E37-AB70-FA70FFC7C74A}" dt="2022-03-24T16:19:58.913" v="5675" actId="478"/>
          <ac:grpSpMkLst>
            <pc:docMk/>
            <pc:sldMk cId="3705625079" sldId="821"/>
            <ac:grpSpMk id="671" creationId="{3B83F762-8164-4D3D-9F43-DA55C4103580}"/>
          </ac:grpSpMkLst>
        </pc:grpChg>
        <pc:grpChg chg="del">
          <ac:chgData name="Thomas" userId="575d030b64f4584e" providerId="LiveId" clId="{71734FF0-E7BD-4E37-AB70-FA70FFC7C74A}" dt="2022-03-24T16:19:58.913" v="5675" actId="478"/>
          <ac:grpSpMkLst>
            <pc:docMk/>
            <pc:sldMk cId="3705625079" sldId="821"/>
            <ac:grpSpMk id="675" creationId="{00E56D0F-6DDA-46AC-9ED3-D72C17BBDFC8}"/>
          </ac:grpSpMkLst>
        </pc:grpChg>
        <pc:grpChg chg="del">
          <ac:chgData name="Thomas" userId="575d030b64f4584e" providerId="LiveId" clId="{71734FF0-E7BD-4E37-AB70-FA70FFC7C74A}" dt="2022-03-24T16:19:58.913" v="5675" actId="478"/>
          <ac:grpSpMkLst>
            <pc:docMk/>
            <pc:sldMk cId="3705625079" sldId="821"/>
            <ac:grpSpMk id="678" creationId="{17FFFCE2-AB4C-443B-9072-B328F0395880}"/>
          </ac:grpSpMkLst>
        </pc:grpChg>
        <pc:grpChg chg="del">
          <ac:chgData name="Thomas" userId="575d030b64f4584e" providerId="LiveId" clId="{71734FF0-E7BD-4E37-AB70-FA70FFC7C74A}" dt="2022-03-24T16:19:58.913" v="5675" actId="478"/>
          <ac:grpSpMkLst>
            <pc:docMk/>
            <pc:sldMk cId="3705625079" sldId="821"/>
            <ac:grpSpMk id="682" creationId="{85A9669D-E0FA-44BE-8D7C-975DBEF734E4}"/>
          </ac:grpSpMkLst>
        </pc:grpChg>
        <pc:grpChg chg="del">
          <ac:chgData name="Thomas" userId="575d030b64f4584e" providerId="LiveId" clId="{71734FF0-E7BD-4E37-AB70-FA70FFC7C74A}" dt="2022-03-24T16:19:58.913" v="5675" actId="478"/>
          <ac:grpSpMkLst>
            <pc:docMk/>
            <pc:sldMk cId="3705625079" sldId="821"/>
            <ac:grpSpMk id="685" creationId="{6C5A9EEB-ECE6-48CC-94AC-D42362BC81BB}"/>
          </ac:grpSpMkLst>
        </pc:grpChg>
        <pc:grpChg chg="del">
          <ac:chgData name="Thomas" userId="575d030b64f4584e" providerId="LiveId" clId="{71734FF0-E7BD-4E37-AB70-FA70FFC7C74A}" dt="2022-03-24T16:19:58.913" v="5675" actId="478"/>
          <ac:grpSpMkLst>
            <pc:docMk/>
            <pc:sldMk cId="3705625079" sldId="821"/>
            <ac:grpSpMk id="688" creationId="{BD5A98F4-8B49-4F1A-9670-7DE635B101E4}"/>
          </ac:grpSpMkLst>
        </pc:grpChg>
        <pc:grpChg chg="del">
          <ac:chgData name="Thomas" userId="575d030b64f4584e" providerId="LiveId" clId="{71734FF0-E7BD-4E37-AB70-FA70FFC7C74A}" dt="2022-03-24T16:19:58.913" v="5675" actId="478"/>
          <ac:grpSpMkLst>
            <pc:docMk/>
            <pc:sldMk cId="3705625079" sldId="821"/>
            <ac:grpSpMk id="691" creationId="{117EC298-4D2A-4D1C-84DD-065FAD305800}"/>
          </ac:grpSpMkLst>
        </pc:grpChg>
        <pc:grpChg chg="del">
          <ac:chgData name="Thomas" userId="575d030b64f4584e" providerId="LiveId" clId="{71734FF0-E7BD-4E37-AB70-FA70FFC7C74A}" dt="2022-03-24T16:19:58.913" v="5675" actId="478"/>
          <ac:grpSpMkLst>
            <pc:docMk/>
            <pc:sldMk cId="3705625079" sldId="821"/>
            <ac:grpSpMk id="695" creationId="{D281335E-7182-4AB0-BECE-803BB3CB418A}"/>
          </ac:grpSpMkLst>
        </pc:grpChg>
        <pc:grpChg chg="del">
          <ac:chgData name="Thomas" userId="575d030b64f4584e" providerId="LiveId" clId="{71734FF0-E7BD-4E37-AB70-FA70FFC7C74A}" dt="2022-03-24T16:19:58.913" v="5675" actId="478"/>
          <ac:grpSpMkLst>
            <pc:docMk/>
            <pc:sldMk cId="3705625079" sldId="821"/>
            <ac:grpSpMk id="698" creationId="{248D3726-F72A-4536-83C9-ACE0DD95183F}"/>
          </ac:grpSpMkLst>
        </pc:grpChg>
        <pc:grpChg chg="del">
          <ac:chgData name="Thomas" userId="575d030b64f4584e" providerId="LiveId" clId="{71734FF0-E7BD-4E37-AB70-FA70FFC7C74A}" dt="2022-03-24T16:19:58.913" v="5675" actId="478"/>
          <ac:grpSpMkLst>
            <pc:docMk/>
            <pc:sldMk cId="3705625079" sldId="821"/>
            <ac:grpSpMk id="702" creationId="{5228F054-DE28-493F-84BA-A0FE462CFB5B}"/>
          </ac:grpSpMkLst>
        </pc:grpChg>
        <pc:grpChg chg="del">
          <ac:chgData name="Thomas" userId="575d030b64f4584e" providerId="LiveId" clId="{71734FF0-E7BD-4E37-AB70-FA70FFC7C74A}" dt="2022-03-24T16:19:58.913" v="5675" actId="478"/>
          <ac:grpSpMkLst>
            <pc:docMk/>
            <pc:sldMk cId="3705625079" sldId="821"/>
            <ac:grpSpMk id="706" creationId="{A555406D-83CA-4A7A-9A8A-651958BE2C25}"/>
          </ac:grpSpMkLst>
        </pc:grpChg>
        <pc:grpChg chg="del">
          <ac:chgData name="Thomas" userId="575d030b64f4584e" providerId="LiveId" clId="{71734FF0-E7BD-4E37-AB70-FA70FFC7C74A}" dt="2022-03-24T16:19:58.913" v="5675" actId="478"/>
          <ac:grpSpMkLst>
            <pc:docMk/>
            <pc:sldMk cId="3705625079" sldId="821"/>
            <ac:grpSpMk id="711" creationId="{E25F67B4-0756-43B0-B218-C7B91824CBCA}"/>
          </ac:grpSpMkLst>
        </pc:grpChg>
        <pc:grpChg chg="del">
          <ac:chgData name="Thomas" userId="575d030b64f4584e" providerId="LiveId" clId="{71734FF0-E7BD-4E37-AB70-FA70FFC7C74A}" dt="2022-03-24T16:19:58.913" v="5675" actId="478"/>
          <ac:grpSpMkLst>
            <pc:docMk/>
            <pc:sldMk cId="3705625079" sldId="821"/>
            <ac:grpSpMk id="718" creationId="{171BB070-B6DE-49DC-BB4E-EC6AF065EE2E}"/>
          </ac:grpSpMkLst>
        </pc:grpChg>
        <pc:grpChg chg="del">
          <ac:chgData name="Thomas" userId="575d030b64f4584e" providerId="LiveId" clId="{71734FF0-E7BD-4E37-AB70-FA70FFC7C74A}" dt="2022-03-24T16:19:58.913" v="5675" actId="478"/>
          <ac:grpSpMkLst>
            <pc:docMk/>
            <pc:sldMk cId="3705625079" sldId="821"/>
            <ac:grpSpMk id="731" creationId="{E1703051-C290-4324-A3A1-744FB4AFE25F}"/>
          </ac:grpSpMkLst>
        </pc:grpChg>
        <pc:grpChg chg="del">
          <ac:chgData name="Thomas" userId="575d030b64f4584e" providerId="LiveId" clId="{71734FF0-E7BD-4E37-AB70-FA70FFC7C74A}" dt="2022-03-24T16:19:58.913" v="5675" actId="478"/>
          <ac:grpSpMkLst>
            <pc:docMk/>
            <pc:sldMk cId="3705625079" sldId="821"/>
            <ac:grpSpMk id="734" creationId="{13F194EA-DA7C-414D-9089-36ED5AF14EC5}"/>
          </ac:grpSpMkLst>
        </pc:grpChg>
        <pc:grpChg chg="del">
          <ac:chgData name="Thomas" userId="575d030b64f4584e" providerId="LiveId" clId="{71734FF0-E7BD-4E37-AB70-FA70FFC7C74A}" dt="2022-03-24T16:19:58.913" v="5675" actId="478"/>
          <ac:grpSpMkLst>
            <pc:docMk/>
            <pc:sldMk cId="3705625079" sldId="821"/>
            <ac:grpSpMk id="737" creationId="{ED66A1AE-B586-486B-A460-4653E5720807}"/>
          </ac:grpSpMkLst>
        </pc:grpChg>
        <pc:grpChg chg="del">
          <ac:chgData name="Thomas" userId="575d030b64f4584e" providerId="LiveId" clId="{71734FF0-E7BD-4E37-AB70-FA70FFC7C74A}" dt="2022-03-24T16:19:58.913" v="5675" actId="478"/>
          <ac:grpSpMkLst>
            <pc:docMk/>
            <pc:sldMk cId="3705625079" sldId="821"/>
            <ac:grpSpMk id="741" creationId="{9F4FC932-ADAB-46BE-83DA-9120B1BFD7DD}"/>
          </ac:grpSpMkLst>
        </pc:grpChg>
        <pc:grpChg chg="del">
          <ac:chgData name="Thomas" userId="575d030b64f4584e" providerId="LiveId" clId="{71734FF0-E7BD-4E37-AB70-FA70FFC7C74A}" dt="2022-03-24T16:19:58.913" v="5675" actId="478"/>
          <ac:grpSpMkLst>
            <pc:docMk/>
            <pc:sldMk cId="3705625079" sldId="821"/>
            <ac:grpSpMk id="744" creationId="{3EE003E1-C010-4DA4-B085-6D99543A6665}"/>
          </ac:grpSpMkLst>
        </pc:grpChg>
        <pc:grpChg chg="del">
          <ac:chgData name="Thomas" userId="575d030b64f4584e" providerId="LiveId" clId="{71734FF0-E7BD-4E37-AB70-FA70FFC7C74A}" dt="2022-03-24T16:19:58.913" v="5675" actId="478"/>
          <ac:grpSpMkLst>
            <pc:docMk/>
            <pc:sldMk cId="3705625079" sldId="821"/>
            <ac:grpSpMk id="749" creationId="{5E263EB7-B077-4361-AD8B-254ACDD2E8DD}"/>
          </ac:grpSpMkLst>
        </pc:grpChg>
        <pc:grpChg chg="del">
          <ac:chgData name="Thomas" userId="575d030b64f4584e" providerId="LiveId" clId="{71734FF0-E7BD-4E37-AB70-FA70FFC7C74A}" dt="2022-03-24T16:19:58.913" v="5675" actId="478"/>
          <ac:grpSpMkLst>
            <pc:docMk/>
            <pc:sldMk cId="3705625079" sldId="821"/>
            <ac:grpSpMk id="755" creationId="{B8AFEF05-5710-410C-87A1-5832EC1CCD09}"/>
          </ac:grpSpMkLst>
        </pc:grpChg>
        <pc:grpChg chg="del">
          <ac:chgData name="Thomas" userId="575d030b64f4584e" providerId="LiveId" clId="{71734FF0-E7BD-4E37-AB70-FA70FFC7C74A}" dt="2022-03-24T16:19:58.913" v="5675" actId="478"/>
          <ac:grpSpMkLst>
            <pc:docMk/>
            <pc:sldMk cId="3705625079" sldId="821"/>
            <ac:grpSpMk id="762" creationId="{ABAFEAAB-F608-4788-B4CF-AE98741D01DC}"/>
          </ac:grpSpMkLst>
        </pc:grpChg>
        <pc:grpChg chg="del">
          <ac:chgData name="Thomas" userId="575d030b64f4584e" providerId="LiveId" clId="{71734FF0-E7BD-4E37-AB70-FA70FFC7C74A}" dt="2022-03-24T16:19:58.913" v="5675" actId="478"/>
          <ac:grpSpMkLst>
            <pc:docMk/>
            <pc:sldMk cId="3705625079" sldId="821"/>
            <ac:grpSpMk id="766" creationId="{E9E9D707-3442-4BD2-8139-C3E575022FD3}"/>
          </ac:grpSpMkLst>
        </pc:grpChg>
        <pc:grpChg chg="del">
          <ac:chgData name="Thomas" userId="575d030b64f4584e" providerId="LiveId" clId="{71734FF0-E7BD-4E37-AB70-FA70FFC7C74A}" dt="2022-03-24T16:19:58.913" v="5675" actId="478"/>
          <ac:grpSpMkLst>
            <pc:docMk/>
            <pc:sldMk cId="3705625079" sldId="821"/>
            <ac:grpSpMk id="769" creationId="{23120356-E27E-4411-8D45-C7E77E6FA3B4}"/>
          </ac:grpSpMkLst>
        </pc:grpChg>
        <pc:grpChg chg="del">
          <ac:chgData name="Thomas" userId="575d030b64f4584e" providerId="LiveId" clId="{71734FF0-E7BD-4E37-AB70-FA70FFC7C74A}" dt="2022-03-24T16:19:58.913" v="5675" actId="478"/>
          <ac:grpSpMkLst>
            <pc:docMk/>
            <pc:sldMk cId="3705625079" sldId="821"/>
            <ac:grpSpMk id="772" creationId="{5C0261A2-032C-4248-9B19-77F4211CEB8B}"/>
          </ac:grpSpMkLst>
        </pc:grpChg>
        <pc:grpChg chg="del">
          <ac:chgData name="Thomas" userId="575d030b64f4584e" providerId="LiveId" clId="{71734FF0-E7BD-4E37-AB70-FA70FFC7C74A}" dt="2022-03-24T16:19:58.913" v="5675" actId="478"/>
          <ac:grpSpMkLst>
            <pc:docMk/>
            <pc:sldMk cId="3705625079" sldId="821"/>
            <ac:grpSpMk id="776" creationId="{70E2D367-A86B-440F-B91D-F979D9FFEFF9}"/>
          </ac:grpSpMkLst>
        </pc:grpChg>
        <pc:grpChg chg="add mod">
          <ac:chgData name="Thomas" userId="575d030b64f4584e" providerId="LiveId" clId="{71734FF0-E7BD-4E37-AB70-FA70FFC7C74A}" dt="2022-03-24T16:20:21.398" v="5678"/>
          <ac:grpSpMkLst>
            <pc:docMk/>
            <pc:sldMk cId="3705625079" sldId="821"/>
            <ac:grpSpMk id="782" creationId="{AE0BAE8D-BC08-45F7-85C3-6C444A0E6F51}"/>
          </ac:grpSpMkLst>
        </pc:grpChg>
        <pc:grpChg chg="add mod">
          <ac:chgData name="Thomas" userId="575d030b64f4584e" providerId="LiveId" clId="{71734FF0-E7BD-4E37-AB70-FA70FFC7C74A}" dt="2022-03-24T16:20:21.398" v="5678"/>
          <ac:grpSpMkLst>
            <pc:docMk/>
            <pc:sldMk cId="3705625079" sldId="821"/>
            <ac:grpSpMk id="785" creationId="{EF16D35E-2864-406A-A369-00383A3FD94B}"/>
          </ac:grpSpMkLst>
        </pc:grpChg>
        <pc:grpChg chg="add mod">
          <ac:chgData name="Thomas" userId="575d030b64f4584e" providerId="LiveId" clId="{71734FF0-E7BD-4E37-AB70-FA70FFC7C74A}" dt="2022-03-24T16:20:21.398" v="5678"/>
          <ac:grpSpMkLst>
            <pc:docMk/>
            <pc:sldMk cId="3705625079" sldId="821"/>
            <ac:grpSpMk id="788" creationId="{5AE75DA2-BBB8-445D-80EF-2F60E13D5633}"/>
          </ac:grpSpMkLst>
        </pc:grpChg>
        <pc:grpChg chg="add mod">
          <ac:chgData name="Thomas" userId="575d030b64f4584e" providerId="LiveId" clId="{71734FF0-E7BD-4E37-AB70-FA70FFC7C74A}" dt="2022-03-24T16:20:21.398" v="5678"/>
          <ac:grpSpMkLst>
            <pc:docMk/>
            <pc:sldMk cId="3705625079" sldId="821"/>
            <ac:grpSpMk id="792" creationId="{816FD461-BB9C-470E-8614-30539D93FA68}"/>
          </ac:grpSpMkLst>
        </pc:grpChg>
        <pc:grpChg chg="add mod">
          <ac:chgData name="Thomas" userId="575d030b64f4584e" providerId="LiveId" clId="{71734FF0-E7BD-4E37-AB70-FA70FFC7C74A}" dt="2022-03-24T16:20:21.398" v="5678"/>
          <ac:grpSpMkLst>
            <pc:docMk/>
            <pc:sldMk cId="3705625079" sldId="821"/>
            <ac:grpSpMk id="797" creationId="{8F0B646B-3D14-4ACF-A8EF-CC3EF363525E}"/>
          </ac:grpSpMkLst>
        </pc:grpChg>
        <pc:grpChg chg="add mod">
          <ac:chgData name="Thomas" userId="575d030b64f4584e" providerId="LiveId" clId="{71734FF0-E7BD-4E37-AB70-FA70FFC7C74A}" dt="2022-03-24T16:20:21.398" v="5678"/>
          <ac:grpSpMkLst>
            <pc:docMk/>
            <pc:sldMk cId="3705625079" sldId="821"/>
            <ac:grpSpMk id="800" creationId="{22BCA7E6-D8EA-4F02-A620-0132BB0C2367}"/>
          </ac:grpSpMkLst>
        </pc:grpChg>
        <pc:grpChg chg="add mod">
          <ac:chgData name="Thomas" userId="575d030b64f4584e" providerId="LiveId" clId="{71734FF0-E7BD-4E37-AB70-FA70FFC7C74A}" dt="2022-03-24T16:20:21.398" v="5678"/>
          <ac:grpSpMkLst>
            <pc:docMk/>
            <pc:sldMk cId="3705625079" sldId="821"/>
            <ac:grpSpMk id="803" creationId="{5A7D90FE-C5FC-43E9-9B03-3E210726CE8C}"/>
          </ac:grpSpMkLst>
        </pc:grpChg>
        <pc:grpChg chg="add mod">
          <ac:chgData name="Thomas" userId="575d030b64f4584e" providerId="LiveId" clId="{71734FF0-E7BD-4E37-AB70-FA70FFC7C74A}" dt="2022-03-24T16:20:21.398" v="5678"/>
          <ac:grpSpMkLst>
            <pc:docMk/>
            <pc:sldMk cId="3705625079" sldId="821"/>
            <ac:grpSpMk id="810" creationId="{70A0CD34-4FCA-49F7-90A1-9BF1E3519140}"/>
          </ac:grpSpMkLst>
        </pc:grpChg>
        <pc:grpChg chg="add mod">
          <ac:chgData name="Thomas" userId="575d030b64f4584e" providerId="LiveId" clId="{71734FF0-E7BD-4E37-AB70-FA70FFC7C74A}" dt="2022-03-24T16:20:21.398" v="5678"/>
          <ac:grpSpMkLst>
            <pc:docMk/>
            <pc:sldMk cId="3705625079" sldId="821"/>
            <ac:grpSpMk id="818" creationId="{92451284-BC9A-408D-9C7E-E763A9E3D4F9}"/>
          </ac:grpSpMkLst>
        </pc:grpChg>
        <pc:grpChg chg="add mod">
          <ac:chgData name="Thomas" userId="575d030b64f4584e" providerId="LiveId" clId="{71734FF0-E7BD-4E37-AB70-FA70FFC7C74A}" dt="2022-03-24T16:20:21.398" v="5678"/>
          <ac:grpSpMkLst>
            <pc:docMk/>
            <pc:sldMk cId="3705625079" sldId="821"/>
            <ac:grpSpMk id="823" creationId="{5B434CC0-D4C0-4237-B6AE-3039DAB013A2}"/>
          </ac:grpSpMkLst>
        </pc:grpChg>
        <pc:grpChg chg="add mod">
          <ac:chgData name="Thomas" userId="575d030b64f4584e" providerId="LiveId" clId="{71734FF0-E7BD-4E37-AB70-FA70FFC7C74A}" dt="2022-03-24T16:20:21.398" v="5678"/>
          <ac:grpSpMkLst>
            <pc:docMk/>
            <pc:sldMk cId="3705625079" sldId="821"/>
            <ac:grpSpMk id="827" creationId="{71578D0F-2340-4053-8175-F48CDC401D30}"/>
          </ac:grpSpMkLst>
        </pc:grpChg>
        <pc:grpChg chg="add mod">
          <ac:chgData name="Thomas" userId="575d030b64f4584e" providerId="LiveId" clId="{71734FF0-E7BD-4E37-AB70-FA70FFC7C74A}" dt="2022-03-24T16:20:21.398" v="5678"/>
          <ac:grpSpMkLst>
            <pc:docMk/>
            <pc:sldMk cId="3705625079" sldId="821"/>
            <ac:grpSpMk id="833" creationId="{E9246213-1FF7-4AEE-B76A-0DBDB3BC3F18}"/>
          </ac:grpSpMkLst>
        </pc:grpChg>
        <pc:grpChg chg="add mod">
          <ac:chgData name="Thomas" userId="575d030b64f4584e" providerId="LiveId" clId="{71734FF0-E7BD-4E37-AB70-FA70FFC7C74A}" dt="2022-03-24T16:20:21.398" v="5678"/>
          <ac:grpSpMkLst>
            <pc:docMk/>
            <pc:sldMk cId="3705625079" sldId="821"/>
            <ac:grpSpMk id="838" creationId="{101DAA78-8351-41AB-BCA4-74FBDA723294}"/>
          </ac:grpSpMkLst>
        </pc:grpChg>
        <pc:grpChg chg="add mod">
          <ac:chgData name="Thomas" userId="575d030b64f4584e" providerId="LiveId" clId="{71734FF0-E7BD-4E37-AB70-FA70FFC7C74A}" dt="2022-03-24T16:20:21.398" v="5678"/>
          <ac:grpSpMkLst>
            <pc:docMk/>
            <pc:sldMk cId="3705625079" sldId="821"/>
            <ac:grpSpMk id="841" creationId="{2D6E8397-EB64-44CD-9FA2-6055485D7F87}"/>
          </ac:grpSpMkLst>
        </pc:grpChg>
        <pc:grpChg chg="add mod">
          <ac:chgData name="Thomas" userId="575d030b64f4584e" providerId="LiveId" clId="{71734FF0-E7BD-4E37-AB70-FA70FFC7C74A}" dt="2022-03-24T16:20:21.398" v="5678"/>
          <ac:grpSpMkLst>
            <pc:docMk/>
            <pc:sldMk cId="3705625079" sldId="821"/>
            <ac:grpSpMk id="845" creationId="{3623BAD1-09B9-43FF-BDB5-B411423304A2}"/>
          </ac:grpSpMkLst>
        </pc:grpChg>
        <pc:grpChg chg="add mod">
          <ac:chgData name="Thomas" userId="575d030b64f4584e" providerId="LiveId" clId="{71734FF0-E7BD-4E37-AB70-FA70FFC7C74A}" dt="2022-03-24T16:20:21.398" v="5678"/>
          <ac:grpSpMkLst>
            <pc:docMk/>
            <pc:sldMk cId="3705625079" sldId="821"/>
            <ac:grpSpMk id="853" creationId="{6268FD98-7173-4297-B7D3-D9047FAF942D}"/>
          </ac:grpSpMkLst>
        </pc:grpChg>
        <pc:grpChg chg="add mod">
          <ac:chgData name="Thomas" userId="575d030b64f4584e" providerId="LiveId" clId="{71734FF0-E7BD-4E37-AB70-FA70FFC7C74A}" dt="2022-03-24T16:20:21.398" v="5678"/>
          <ac:grpSpMkLst>
            <pc:docMk/>
            <pc:sldMk cId="3705625079" sldId="821"/>
            <ac:grpSpMk id="863" creationId="{E3E830C8-CFFA-4BFE-A1A0-DC403ED65DDE}"/>
          </ac:grpSpMkLst>
        </pc:grpChg>
        <pc:grpChg chg="add mod">
          <ac:chgData name="Thomas" userId="575d030b64f4584e" providerId="LiveId" clId="{71734FF0-E7BD-4E37-AB70-FA70FFC7C74A}" dt="2022-03-24T16:20:21.398" v="5678"/>
          <ac:grpSpMkLst>
            <pc:docMk/>
            <pc:sldMk cId="3705625079" sldId="821"/>
            <ac:grpSpMk id="866" creationId="{4C5BE7F0-CF28-4005-B31A-B121AA767AE1}"/>
          </ac:grpSpMkLst>
        </pc:grpChg>
        <pc:picChg chg="add mod">
          <ac:chgData name="Thomas" userId="575d030b64f4584e" providerId="LiveId" clId="{71734FF0-E7BD-4E37-AB70-FA70FFC7C74A}" dt="2022-03-24T16:20:21.398" v="5678"/>
          <ac:picMkLst>
            <pc:docMk/>
            <pc:sldMk cId="3705625079" sldId="821"/>
            <ac:picMk id="878" creationId="{0A23A448-308F-4037-8D39-666ABA44D5E7}"/>
          </ac:picMkLst>
        </pc:picChg>
      </pc:sldChg>
      <pc:sldChg chg="addSp delSp modSp add mod">
        <pc:chgData name="Thomas" userId="575d030b64f4584e" providerId="LiveId" clId="{71734FF0-E7BD-4E37-AB70-FA70FFC7C74A}" dt="2022-03-24T16:20:45.270" v="5705"/>
        <pc:sldMkLst>
          <pc:docMk/>
          <pc:sldMk cId="4191917205" sldId="822"/>
        </pc:sldMkLst>
        <pc:spChg chg="mod">
          <ac:chgData name="Thomas" userId="575d030b64f4584e" providerId="LiveId" clId="{71734FF0-E7BD-4E37-AB70-FA70FFC7C74A}" dt="2022-03-24T16:20:45.270" v="5705"/>
          <ac:spMkLst>
            <pc:docMk/>
            <pc:sldMk cId="4191917205" sldId="822"/>
            <ac:spMk id="310" creationId="{80662251-53C6-4BB0-BA28-7969B5DA6E57}"/>
          </ac:spMkLst>
        </pc:spChg>
        <pc:spChg chg="mod">
          <ac:chgData name="Thomas" userId="575d030b64f4584e" providerId="LiveId" clId="{71734FF0-E7BD-4E37-AB70-FA70FFC7C74A}" dt="2022-03-24T16:20:45.270" v="5705"/>
          <ac:spMkLst>
            <pc:docMk/>
            <pc:sldMk cId="4191917205" sldId="822"/>
            <ac:spMk id="311" creationId="{BE69089D-091C-4404-9497-52760731E9A6}"/>
          </ac:spMkLst>
        </pc:spChg>
        <pc:spChg chg="mod">
          <ac:chgData name="Thomas" userId="575d030b64f4584e" providerId="LiveId" clId="{71734FF0-E7BD-4E37-AB70-FA70FFC7C74A}" dt="2022-03-24T16:20:45.270" v="5705"/>
          <ac:spMkLst>
            <pc:docMk/>
            <pc:sldMk cId="4191917205" sldId="822"/>
            <ac:spMk id="312" creationId="{EAEA14BF-8CA0-485B-ACB0-9CF1FEE24E21}"/>
          </ac:spMkLst>
        </pc:spChg>
        <pc:spChg chg="mod">
          <ac:chgData name="Thomas" userId="575d030b64f4584e" providerId="LiveId" clId="{71734FF0-E7BD-4E37-AB70-FA70FFC7C74A}" dt="2022-03-24T16:20:45.270" v="5705"/>
          <ac:spMkLst>
            <pc:docMk/>
            <pc:sldMk cId="4191917205" sldId="822"/>
            <ac:spMk id="313" creationId="{06DC98E1-782C-4F18-8694-9105F8B82BDB}"/>
          </ac:spMkLst>
        </pc:spChg>
        <pc:spChg chg="mod">
          <ac:chgData name="Thomas" userId="575d030b64f4584e" providerId="LiveId" clId="{71734FF0-E7BD-4E37-AB70-FA70FFC7C74A}" dt="2022-03-24T16:20:45.270" v="5705"/>
          <ac:spMkLst>
            <pc:docMk/>
            <pc:sldMk cId="4191917205" sldId="822"/>
            <ac:spMk id="315" creationId="{91B0F772-EF3A-4AA8-B42A-47DEE95EBD6E}"/>
          </ac:spMkLst>
        </pc:spChg>
        <pc:spChg chg="mod">
          <ac:chgData name="Thomas" userId="575d030b64f4584e" providerId="LiveId" clId="{71734FF0-E7BD-4E37-AB70-FA70FFC7C74A}" dt="2022-03-24T16:20:45.270" v="5705"/>
          <ac:spMkLst>
            <pc:docMk/>
            <pc:sldMk cId="4191917205" sldId="822"/>
            <ac:spMk id="316" creationId="{D8CD2DE0-3FD4-4B6C-B0B1-96FD75261B99}"/>
          </ac:spMkLst>
        </pc:spChg>
        <pc:spChg chg="mod">
          <ac:chgData name="Thomas" userId="575d030b64f4584e" providerId="LiveId" clId="{71734FF0-E7BD-4E37-AB70-FA70FFC7C74A}" dt="2022-03-24T16:20:45.270" v="5705"/>
          <ac:spMkLst>
            <pc:docMk/>
            <pc:sldMk cId="4191917205" sldId="822"/>
            <ac:spMk id="317" creationId="{52A3E3B7-FC2B-42DC-8446-17EDDD81E60A}"/>
          </ac:spMkLst>
        </pc:spChg>
        <pc:spChg chg="mod">
          <ac:chgData name="Thomas" userId="575d030b64f4584e" providerId="LiveId" clId="{71734FF0-E7BD-4E37-AB70-FA70FFC7C74A}" dt="2022-03-24T16:20:45.270" v="5705"/>
          <ac:spMkLst>
            <pc:docMk/>
            <pc:sldMk cId="4191917205" sldId="822"/>
            <ac:spMk id="318" creationId="{B8FBEC12-55AF-4497-AA20-2A32BD30A570}"/>
          </ac:spMkLst>
        </pc:spChg>
        <pc:spChg chg="mod">
          <ac:chgData name="Thomas" userId="575d030b64f4584e" providerId="LiveId" clId="{71734FF0-E7BD-4E37-AB70-FA70FFC7C74A}" dt="2022-03-24T16:20:45.270" v="5705"/>
          <ac:spMkLst>
            <pc:docMk/>
            <pc:sldMk cId="4191917205" sldId="822"/>
            <ac:spMk id="319" creationId="{9671F285-E3BD-48D6-8214-0D036B2FDE25}"/>
          </ac:spMkLst>
        </pc:spChg>
        <pc:spChg chg="mod">
          <ac:chgData name="Thomas" userId="575d030b64f4584e" providerId="LiveId" clId="{71734FF0-E7BD-4E37-AB70-FA70FFC7C74A}" dt="2022-03-24T16:20:45.270" v="5705"/>
          <ac:spMkLst>
            <pc:docMk/>
            <pc:sldMk cId="4191917205" sldId="822"/>
            <ac:spMk id="320" creationId="{55717FFE-B98E-4012-A420-32C4356A7DF2}"/>
          </ac:spMkLst>
        </pc:spChg>
        <pc:spChg chg="mod">
          <ac:chgData name="Thomas" userId="575d030b64f4584e" providerId="LiveId" clId="{71734FF0-E7BD-4E37-AB70-FA70FFC7C74A}" dt="2022-03-24T16:20:45.270" v="5705"/>
          <ac:spMkLst>
            <pc:docMk/>
            <pc:sldMk cId="4191917205" sldId="822"/>
            <ac:spMk id="321" creationId="{2DAD2F0B-7CF5-429D-9CC2-ABDB05D6F8A7}"/>
          </ac:spMkLst>
        </pc:spChg>
        <pc:spChg chg="mod">
          <ac:chgData name="Thomas" userId="575d030b64f4584e" providerId="LiveId" clId="{71734FF0-E7BD-4E37-AB70-FA70FFC7C74A}" dt="2022-03-24T16:20:45.270" v="5705"/>
          <ac:spMkLst>
            <pc:docMk/>
            <pc:sldMk cId="4191917205" sldId="822"/>
            <ac:spMk id="323" creationId="{4999ED07-538A-49D7-88A8-A88FE62B6024}"/>
          </ac:spMkLst>
        </pc:spChg>
        <pc:spChg chg="mod">
          <ac:chgData name="Thomas" userId="575d030b64f4584e" providerId="LiveId" clId="{71734FF0-E7BD-4E37-AB70-FA70FFC7C74A}" dt="2022-03-24T16:20:45.270" v="5705"/>
          <ac:spMkLst>
            <pc:docMk/>
            <pc:sldMk cId="4191917205" sldId="822"/>
            <ac:spMk id="324" creationId="{59D820DB-1A2D-4DC9-A98F-24C96652DCFD}"/>
          </ac:spMkLst>
        </pc:spChg>
        <pc:spChg chg="mod">
          <ac:chgData name="Thomas" userId="575d030b64f4584e" providerId="LiveId" clId="{71734FF0-E7BD-4E37-AB70-FA70FFC7C74A}" dt="2022-03-24T16:20:45.270" v="5705"/>
          <ac:spMkLst>
            <pc:docMk/>
            <pc:sldMk cId="4191917205" sldId="822"/>
            <ac:spMk id="325" creationId="{7FCC6788-535B-4DB2-B541-ACABE9287E30}"/>
          </ac:spMkLst>
        </pc:spChg>
        <pc:spChg chg="mod">
          <ac:chgData name="Thomas" userId="575d030b64f4584e" providerId="LiveId" clId="{71734FF0-E7BD-4E37-AB70-FA70FFC7C74A}" dt="2022-03-24T16:20:45.270" v="5705"/>
          <ac:spMkLst>
            <pc:docMk/>
            <pc:sldMk cId="4191917205" sldId="822"/>
            <ac:spMk id="326" creationId="{8C38770E-E702-4CEA-9379-8E5D6F9BEDB6}"/>
          </ac:spMkLst>
        </pc:spChg>
        <pc:spChg chg="del">
          <ac:chgData name="Thomas" userId="575d030b64f4584e" providerId="LiveId" clId="{71734FF0-E7BD-4E37-AB70-FA70FFC7C74A}" dt="2022-03-24T16:20:33.275" v="5689" actId="478"/>
          <ac:spMkLst>
            <pc:docMk/>
            <pc:sldMk cId="4191917205" sldId="822"/>
            <ac:spMk id="327" creationId="{82456CA9-1533-423B-9006-9E29E62716FD}"/>
          </ac:spMkLst>
        </pc:spChg>
        <pc:spChg chg="del">
          <ac:chgData name="Thomas" userId="575d030b64f4584e" providerId="LiveId" clId="{71734FF0-E7BD-4E37-AB70-FA70FFC7C74A}" dt="2022-03-24T16:20:33.275" v="5689" actId="478"/>
          <ac:spMkLst>
            <pc:docMk/>
            <pc:sldMk cId="4191917205" sldId="822"/>
            <ac:spMk id="335" creationId="{6210B68F-AD3A-4CCC-AB87-0FCFF5702D82}"/>
          </ac:spMkLst>
        </pc:spChg>
        <pc:spChg chg="del">
          <ac:chgData name="Thomas" userId="575d030b64f4584e" providerId="LiveId" clId="{71734FF0-E7BD-4E37-AB70-FA70FFC7C74A}" dt="2022-03-24T16:20:33.275" v="5689" actId="478"/>
          <ac:spMkLst>
            <pc:docMk/>
            <pc:sldMk cId="4191917205" sldId="822"/>
            <ac:spMk id="336" creationId="{995DF468-687E-4126-9377-7BA1D132D9C0}"/>
          </ac:spMkLst>
        </pc:spChg>
        <pc:spChg chg="del">
          <ac:chgData name="Thomas" userId="575d030b64f4584e" providerId="LiveId" clId="{71734FF0-E7BD-4E37-AB70-FA70FFC7C74A}" dt="2022-03-24T16:20:33.275" v="5689" actId="478"/>
          <ac:spMkLst>
            <pc:docMk/>
            <pc:sldMk cId="4191917205" sldId="822"/>
            <ac:spMk id="337" creationId="{F01469E5-B454-4F1C-B897-A066DF70D6FF}"/>
          </ac:spMkLst>
        </pc:spChg>
        <pc:spChg chg="del">
          <ac:chgData name="Thomas" userId="575d030b64f4584e" providerId="LiveId" clId="{71734FF0-E7BD-4E37-AB70-FA70FFC7C74A}" dt="2022-03-24T16:20:33.275" v="5689" actId="478"/>
          <ac:spMkLst>
            <pc:docMk/>
            <pc:sldMk cId="4191917205" sldId="822"/>
            <ac:spMk id="338" creationId="{8261B82C-C448-4AD4-88A0-306C76E2456B}"/>
          </ac:spMkLst>
        </pc:spChg>
        <pc:spChg chg="del">
          <ac:chgData name="Thomas" userId="575d030b64f4584e" providerId="LiveId" clId="{71734FF0-E7BD-4E37-AB70-FA70FFC7C74A}" dt="2022-03-24T16:20:33.275" v="5689" actId="478"/>
          <ac:spMkLst>
            <pc:docMk/>
            <pc:sldMk cId="4191917205" sldId="822"/>
            <ac:spMk id="345" creationId="{A6A3284A-C57B-4619-B34B-A412B065DE30}"/>
          </ac:spMkLst>
        </pc:spChg>
        <pc:spChg chg="del">
          <ac:chgData name="Thomas" userId="575d030b64f4584e" providerId="LiveId" clId="{71734FF0-E7BD-4E37-AB70-FA70FFC7C74A}" dt="2022-03-24T16:20:33.275" v="5689" actId="478"/>
          <ac:spMkLst>
            <pc:docMk/>
            <pc:sldMk cId="4191917205" sldId="822"/>
            <ac:spMk id="346" creationId="{B2F16B20-CDAC-4486-A60F-F3EE1A9136F7}"/>
          </ac:spMkLst>
        </pc:spChg>
        <pc:spChg chg="del">
          <ac:chgData name="Thomas" userId="575d030b64f4584e" providerId="LiveId" clId="{71734FF0-E7BD-4E37-AB70-FA70FFC7C74A}" dt="2022-03-24T16:20:33.275" v="5689" actId="478"/>
          <ac:spMkLst>
            <pc:docMk/>
            <pc:sldMk cId="4191917205" sldId="822"/>
            <ac:spMk id="350" creationId="{0D1F1C10-9D90-47DE-AEB6-ACC223B31843}"/>
          </ac:spMkLst>
        </pc:spChg>
        <pc:spChg chg="del">
          <ac:chgData name="Thomas" userId="575d030b64f4584e" providerId="LiveId" clId="{71734FF0-E7BD-4E37-AB70-FA70FFC7C74A}" dt="2022-03-24T16:20:33.275" v="5689" actId="478"/>
          <ac:spMkLst>
            <pc:docMk/>
            <pc:sldMk cId="4191917205" sldId="822"/>
            <ac:spMk id="351" creationId="{5CB02FE0-31D1-4FC9-823C-50808193208A}"/>
          </ac:spMkLst>
        </pc:spChg>
        <pc:spChg chg="del">
          <ac:chgData name="Thomas" userId="575d030b64f4584e" providerId="LiveId" clId="{71734FF0-E7BD-4E37-AB70-FA70FFC7C74A}" dt="2022-03-24T16:20:33.275" v="5689" actId="478"/>
          <ac:spMkLst>
            <pc:docMk/>
            <pc:sldMk cId="4191917205" sldId="822"/>
            <ac:spMk id="352" creationId="{989B9BAB-D384-46FE-93E0-889282C2E34B}"/>
          </ac:spMkLst>
        </pc:spChg>
        <pc:spChg chg="del">
          <ac:chgData name="Thomas" userId="575d030b64f4584e" providerId="LiveId" clId="{71734FF0-E7BD-4E37-AB70-FA70FFC7C74A}" dt="2022-03-24T16:20:33.275" v="5689" actId="478"/>
          <ac:spMkLst>
            <pc:docMk/>
            <pc:sldMk cId="4191917205" sldId="822"/>
            <ac:spMk id="356" creationId="{E44DA925-6333-4C65-9541-953CEEACBDA7}"/>
          </ac:spMkLst>
        </pc:spChg>
        <pc:spChg chg="del">
          <ac:chgData name="Thomas" userId="575d030b64f4584e" providerId="LiveId" clId="{71734FF0-E7BD-4E37-AB70-FA70FFC7C74A}" dt="2022-03-24T16:20:33.275" v="5689" actId="478"/>
          <ac:spMkLst>
            <pc:docMk/>
            <pc:sldMk cId="4191917205" sldId="822"/>
            <ac:spMk id="357" creationId="{0A0A5559-3E0E-4916-9536-D6D8D83863D5}"/>
          </ac:spMkLst>
        </pc:spChg>
        <pc:spChg chg="del">
          <ac:chgData name="Thomas" userId="575d030b64f4584e" providerId="LiveId" clId="{71734FF0-E7BD-4E37-AB70-FA70FFC7C74A}" dt="2022-03-24T16:20:33.275" v="5689" actId="478"/>
          <ac:spMkLst>
            <pc:docMk/>
            <pc:sldMk cId="4191917205" sldId="822"/>
            <ac:spMk id="358" creationId="{F4F61B1F-E616-4792-BA18-BC6BF8991949}"/>
          </ac:spMkLst>
        </pc:spChg>
        <pc:spChg chg="del">
          <ac:chgData name="Thomas" userId="575d030b64f4584e" providerId="LiveId" clId="{71734FF0-E7BD-4E37-AB70-FA70FFC7C74A}" dt="2022-03-24T16:20:33.275" v="5689" actId="478"/>
          <ac:spMkLst>
            <pc:docMk/>
            <pc:sldMk cId="4191917205" sldId="822"/>
            <ac:spMk id="359" creationId="{4E7D8229-F8B8-47C9-B85F-6C7DBD156E1E}"/>
          </ac:spMkLst>
        </pc:spChg>
        <pc:spChg chg="del">
          <ac:chgData name="Thomas" userId="575d030b64f4584e" providerId="LiveId" clId="{71734FF0-E7BD-4E37-AB70-FA70FFC7C74A}" dt="2022-03-24T16:20:33.275" v="5689" actId="478"/>
          <ac:spMkLst>
            <pc:docMk/>
            <pc:sldMk cId="4191917205" sldId="822"/>
            <ac:spMk id="363" creationId="{2C933CB0-9CA3-47AC-8294-D7A36A5FE181}"/>
          </ac:spMkLst>
        </pc:spChg>
        <pc:spChg chg="del">
          <ac:chgData name="Thomas" userId="575d030b64f4584e" providerId="LiveId" clId="{71734FF0-E7BD-4E37-AB70-FA70FFC7C74A}" dt="2022-03-24T16:20:33.275" v="5689" actId="478"/>
          <ac:spMkLst>
            <pc:docMk/>
            <pc:sldMk cId="4191917205" sldId="822"/>
            <ac:spMk id="430" creationId="{C7691B71-7004-4FA3-BF25-0FC2F68A0C50}"/>
          </ac:spMkLst>
        </pc:spChg>
        <pc:spChg chg="del">
          <ac:chgData name="Thomas" userId="575d030b64f4584e" providerId="LiveId" clId="{71734FF0-E7BD-4E37-AB70-FA70FFC7C74A}" dt="2022-03-24T16:20:33.275" v="5689" actId="478"/>
          <ac:spMkLst>
            <pc:docMk/>
            <pc:sldMk cId="4191917205" sldId="822"/>
            <ac:spMk id="431" creationId="{618D70FC-6AE0-49AB-9278-840B41444522}"/>
          </ac:spMkLst>
        </pc:spChg>
        <pc:spChg chg="del">
          <ac:chgData name="Thomas" userId="575d030b64f4584e" providerId="LiveId" clId="{71734FF0-E7BD-4E37-AB70-FA70FFC7C74A}" dt="2022-03-24T16:20:33.275" v="5689" actId="478"/>
          <ac:spMkLst>
            <pc:docMk/>
            <pc:sldMk cId="4191917205" sldId="822"/>
            <ac:spMk id="432" creationId="{E8ABD268-B477-409C-BF79-0B2E87CDE268}"/>
          </ac:spMkLst>
        </pc:spChg>
        <pc:spChg chg="del">
          <ac:chgData name="Thomas" userId="575d030b64f4584e" providerId="LiveId" clId="{71734FF0-E7BD-4E37-AB70-FA70FFC7C74A}" dt="2022-03-24T16:20:33.275" v="5689" actId="478"/>
          <ac:spMkLst>
            <pc:docMk/>
            <pc:sldMk cId="4191917205" sldId="822"/>
            <ac:spMk id="433" creationId="{FB24CEA6-6BED-4AA3-936F-01FE58B5E131}"/>
          </ac:spMkLst>
        </pc:spChg>
        <pc:spChg chg="del">
          <ac:chgData name="Thomas" userId="575d030b64f4584e" providerId="LiveId" clId="{71734FF0-E7BD-4E37-AB70-FA70FFC7C74A}" dt="2022-03-24T16:20:33.275" v="5689" actId="478"/>
          <ac:spMkLst>
            <pc:docMk/>
            <pc:sldMk cId="4191917205" sldId="822"/>
            <ac:spMk id="434" creationId="{77CEE8E6-1075-468E-A559-1621F78346C0}"/>
          </ac:spMkLst>
        </pc:spChg>
        <pc:spChg chg="del">
          <ac:chgData name="Thomas" userId="575d030b64f4584e" providerId="LiveId" clId="{71734FF0-E7BD-4E37-AB70-FA70FFC7C74A}" dt="2022-03-24T16:20:33.275" v="5689" actId="478"/>
          <ac:spMkLst>
            <pc:docMk/>
            <pc:sldMk cId="4191917205" sldId="822"/>
            <ac:spMk id="466" creationId="{B2EC3569-21FE-49DF-BF1A-4834E9C95015}"/>
          </ac:spMkLst>
        </pc:spChg>
        <pc:spChg chg="del">
          <ac:chgData name="Thomas" userId="575d030b64f4584e" providerId="LiveId" clId="{71734FF0-E7BD-4E37-AB70-FA70FFC7C74A}" dt="2022-03-24T16:20:33.275" v="5689" actId="478"/>
          <ac:spMkLst>
            <pc:docMk/>
            <pc:sldMk cId="4191917205" sldId="822"/>
            <ac:spMk id="467" creationId="{BD95CBFF-CB3A-4A5A-B0E8-D19BE299DD04}"/>
          </ac:spMkLst>
        </pc:spChg>
        <pc:spChg chg="del">
          <ac:chgData name="Thomas" userId="575d030b64f4584e" providerId="LiveId" clId="{71734FF0-E7BD-4E37-AB70-FA70FFC7C74A}" dt="2022-03-24T16:20:33.275" v="5689" actId="478"/>
          <ac:spMkLst>
            <pc:docMk/>
            <pc:sldMk cId="4191917205" sldId="822"/>
            <ac:spMk id="468" creationId="{A95CFCEA-1986-49FE-9F0F-E27FA71CE862}"/>
          </ac:spMkLst>
        </pc:spChg>
        <pc:spChg chg="del">
          <ac:chgData name="Thomas" userId="575d030b64f4584e" providerId="LiveId" clId="{71734FF0-E7BD-4E37-AB70-FA70FFC7C74A}" dt="2022-03-24T16:20:33.275" v="5689" actId="478"/>
          <ac:spMkLst>
            <pc:docMk/>
            <pc:sldMk cId="4191917205" sldId="822"/>
            <ac:spMk id="474" creationId="{293D0217-1708-43D1-A4E6-D3031E18ADBC}"/>
          </ac:spMkLst>
        </pc:spChg>
        <pc:spChg chg="del">
          <ac:chgData name="Thomas" userId="575d030b64f4584e" providerId="LiveId" clId="{71734FF0-E7BD-4E37-AB70-FA70FFC7C74A}" dt="2022-03-24T16:20:33.275" v="5689" actId="478"/>
          <ac:spMkLst>
            <pc:docMk/>
            <pc:sldMk cId="4191917205" sldId="822"/>
            <ac:spMk id="475" creationId="{4379039D-8C60-44DA-81B9-57D42DDF2AA1}"/>
          </ac:spMkLst>
        </pc:spChg>
        <pc:spChg chg="del">
          <ac:chgData name="Thomas" userId="575d030b64f4584e" providerId="LiveId" clId="{71734FF0-E7BD-4E37-AB70-FA70FFC7C74A}" dt="2022-03-24T16:20:33.275" v="5689" actId="478"/>
          <ac:spMkLst>
            <pc:docMk/>
            <pc:sldMk cId="4191917205" sldId="822"/>
            <ac:spMk id="476" creationId="{4EC006B9-F969-4550-90EA-52378407BA1D}"/>
          </ac:spMkLst>
        </pc:spChg>
        <pc:spChg chg="del">
          <ac:chgData name="Thomas" userId="575d030b64f4584e" providerId="LiveId" clId="{71734FF0-E7BD-4E37-AB70-FA70FFC7C74A}" dt="2022-03-24T16:20:33.275" v="5689" actId="478"/>
          <ac:spMkLst>
            <pc:docMk/>
            <pc:sldMk cId="4191917205" sldId="822"/>
            <ac:spMk id="492" creationId="{E6C545AA-2D11-416F-84F8-0FA2F4510EBF}"/>
          </ac:spMkLst>
        </pc:spChg>
        <pc:spChg chg="del">
          <ac:chgData name="Thomas" userId="575d030b64f4584e" providerId="LiveId" clId="{71734FF0-E7BD-4E37-AB70-FA70FFC7C74A}" dt="2022-03-24T16:20:33.275" v="5689" actId="478"/>
          <ac:spMkLst>
            <pc:docMk/>
            <pc:sldMk cId="4191917205" sldId="822"/>
            <ac:spMk id="526" creationId="{8FCC1698-DDAF-4776-9DC0-B7B8108F977D}"/>
          </ac:spMkLst>
        </pc:spChg>
        <pc:spChg chg="del">
          <ac:chgData name="Thomas" userId="575d030b64f4584e" providerId="LiveId" clId="{71734FF0-E7BD-4E37-AB70-FA70FFC7C74A}" dt="2022-03-24T16:20:33.275" v="5689" actId="478"/>
          <ac:spMkLst>
            <pc:docMk/>
            <pc:sldMk cId="4191917205" sldId="822"/>
            <ac:spMk id="527" creationId="{AF6676CF-CE0A-4BCE-807C-422423BDADC1}"/>
          </ac:spMkLst>
        </pc:spChg>
        <pc:spChg chg="del">
          <ac:chgData name="Thomas" userId="575d030b64f4584e" providerId="LiveId" clId="{71734FF0-E7BD-4E37-AB70-FA70FFC7C74A}" dt="2022-03-24T16:20:33.275" v="5689" actId="478"/>
          <ac:spMkLst>
            <pc:docMk/>
            <pc:sldMk cId="4191917205" sldId="822"/>
            <ac:spMk id="531" creationId="{12F2239B-D664-40BB-B855-F0430197DC0C}"/>
          </ac:spMkLst>
        </pc:spChg>
        <pc:spChg chg="del">
          <ac:chgData name="Thomas" userId="575d030b64f4584e" providerId="LiveId" clId="{71734FF0-E7BD-4E37-AB70-FA70FFC7C74A}" dt="2022-03-24T16:20:33.275" v="5689" actId="478"/>
          <ac:spMkLst>
            <pc:docMk/>
            <pc:sldMk cId="4191917205" sldId="822"/>
            <ac:spMk id="532" creationId="{693300F6-2413-4D74-B97C-60CE5199A7E9}"/>
          </ac:spMkLst>
        </pc:spChg>
        <pc:spChg chg="mod">
          <ac:chgData name="Thomas" userId="575d030b64f4584e" providerId="LiveId" clId="{71734FF0-E7BD-4E37-AB70-FA70FFC7C74A}" dt="2022-03-24T16:20:35.450" v="5697" actId="20577"/>
          <ac:spMkLst>
            <pc:docMk/>
            <pc:sldMk cId="4191917205" sldId="822"/>
            <ac:spMk id="533" creationId="{3EB0DC2F-A578-43A2-9F9F-D476138F7BDA}"/>
          </ac:spMkLst>
        </pc:spChg>
        <pc:spChg chg="mod">
          <ac:chgData name="Thomas" userId="575d030b64f4584e" providerId="LiveId" clId="{71734FF0-E7BD-4E37-AB70-FA70FFC7C74A}" dt="2022-03-24T16:20:41.239" v="5704" actId="20577"/>
          <ac:spMkLst>
            <pc:docMk/>
            <pc:sldMk cId="4191917205" sldId="822"/>
            <ac:spMk id="534" creationId="{488E90ED-D4C7-45A6-9F6E-FECD5346D78D}"/>
          </ac:spMkLst>
        </pc:spChg>
        <pc:spChg chg="mod">
          <ac:chgData name="Thomas" userId="575d030b64f4584e" providerId="LiveId" clId="{71734FF0-E7BD-4E37-AB70-FA70FFC7C74A}" dt="2022-03-24T16:20:45.270" v="5705"/>
          <ac:spMkLst>
            <pc:docMk/>
            <pc:sldMk cId="4191917205" sldId="822"/>
            <ac:spMk id="535" creationId="{157DC150-AA16-4F38-87BE-B3C7D16596AF}"/>
          </ac:spMkLst>
        </pc:spChg>
        <pc:spChg chg="mod">
          <ac:chgData name="Thomas" userId="575d030b64f4584e" providerId="LiveId" clId="{71734FF0-E7BD-4E37-AB70-FA70FFC7C74A}" dt="2022-03-24T16:20:45.270" v="5705"/>
          <ac:spMkLst>
            <pc:docMk/>
            <pc:sldMk cId="4191917205" sldId="822"/>
            <ac:spMk id="536" creationId="{1E0A4237-6B60-43B3-A1C7-4B4A7D64FD94}"/>
          </ac:spMkLst>
        </pc:spChg>
        <pc:spChg chg="mod">
          <ac:chgData name="Thomas" userId="575d030b64f4584e" providerId="LiveId" clId="{71734FF0-E7BD-4E37-AB70-FA70FFC7C74A}" dt="2022-03-24T16:20:45.270" v="5705"/>
          <ac:spMkLst>
            <pc:docMk/>
            <pc:sldMk cId="4191917205" sldId="822"/>
            <ac:spMk id="538" creationId="{E9A39CF5-5B90-4B6D-8399-3CFB53117275}"/>
          </ac:spMkLst>
        </pc:spChg>
        <pc:spChg chg="mod">
          <ac:chgData name="Thomas" userId="575d030b64f4584e" providerId="LiveId" clId="{71734FF0-E7BD-4E37-AB70-FA70FFC7C74A}" dt="2022-03-24T16:20:45.270" v="5705"/>
          <ac:spMkLst>
            <pc:docMk/>
            <pc:sldMk cId="4191917205" sldId="822"/>
            <ac:spMk id="539" creationId="{222DBD23-CB80-45ED-A519-A32BC311BF39}"/>
          </ac:spMkLst>
        </pc:spChg>
        <pc:spChg chg="mod">
          <ac:chgData name="Thomas" userId="575d030b64f4584e" providerId="LiveId" clId="{71734FF0-E7BD-4E37-AB70-FA70FFC7C74A}" dt="2022-03-24T16:20:45.270" v="5705"/>
          <ac:spMkLst>
            <pc:docMk/>
            <pc:sldMk cId="4191917205" sldId="822"/>
            <ac:spMk id="540" creationId="{B3976B06-70D5-4E50-A49F-72AE8E1C4DE6}"/>
          </ac:spMkLst>
        </pc:spChg>
        <pc:spChg chg="mod">
          <ac:chgData name="Thomas" userId="575d030b64f4584e" providerId="LiveId" clId="{71734FF0-E7BD-4E37-AB70-FA70FFC7C74A}" dt="2022-03-24T16:20:45.270" v="5705"/>
          <ac:spMkLst>
            <pc:docMk/>
            <pc:sldMk cId="4191917205" sldId="822"/>
            <ac:spMk id="542" creationId="{CCC2685B-10CE-4C15-8436-DEFB48BC1D97}"/>
          </ac:spMkLst>
        </pc:spChg>
        <pc:spChg chg="mod">
          <ac:chgData name="Thomas" userId="575d030b64f4584e" providerId="LiveId" clId="{71734FF0-E7BD-4E37-AB70-FA70FFC7C74A}" dt="2022-03-24T16:20:45.270" v="5705"/>
          <ac:spMkLst>
            <pc:docMk/>
            <pc:sldMk cId="4191917205" sldId="822"/>
            <ac:spMk id="543" creationId="{F4DB5759-0EE9-4986-A4D6-EFAFBD161263}"/>
          </ac:spMkLst>
        </pc:spChg>
        <pc:spChg chg="mod">
          <ac:chgData name="Thomas" userId="575d030b64f4584e" providerId="LiveId" clId="{71734FF0-E7BD-4E37-AB70-FA70FFC7C74A}" dt="2022-03-24T16:20:45.270" v="5705"/>
          <ac:spMkLst>
            <pc:docMk/>
            <pc:sldMk cId="4191917205" sldId="822"/>
            <ac:spMk id="544" creationId="{82D679D7-3E75-4511-A0E7-691FAEFCA27E}"/>
          </ac:spMkLst>
        </pc:spChg>
        <pc:spChg chg="mod">
          <ac:chgData name="Thomas" userId="575d030b64f4584e" providerId="LiveId" clId="{71734FF0-E7BD-4E37-AB70-FA70FFC7C74A}" dt="2022-03-24T16:20:45.270" v="5705"/>
          <ac:spMkLst>
            <pc:docMk/>
            <pc:sldMk cId="4191917205" sldId="822"/>
            <ac:spMk id="545" creationId="{B1F5C681-F797-4C96-9EE0-57DAFB863CE5}"/>
          </ac:spMkLst>
        </pc:spChg>
        <pc:spChg chg="mod">
          <ac:chgData name="Thomas" userId="575d030b64f4584e" providerId="LiveId" clId="{71734FF0-E7BD-4E37-AB70-FA70FFC7C74A}" dt="2022-03-24T16:20:45.270" v="5705"/>
          <ac:spMkLst>
            <pc:docMk/>
            <pc:sldMk cId="4191917205" sldId="822"/>
            <ac:spMk id="546" creationId="{115ED09A-D4CE-4BCF-B31E-79FA98EDE0D0}"/>
          </ac:spMkLst>
        </pc:spChg>
        <pc:spChg chg="mod">
          <ac:chgData name="Thomas" userId="575d030b64f4584e" providerId="LiveId" clId="{71734FF0-E7BD-4E37-AB70-FA70FFC7C74A}" dt="2022-03-24T16:20:45.270" v="5705"/>
          <ac:spMkLst>
            <pc:docMk/>
            <pc:sldMk cId="4191917205" sldId="822"/>
            <ac:spMk id="547" creationId="{8D96051B-EE86-4460-8D0F-859B5A3C7B04}"/>
          </ac:spMkLst>
        </pc:spChg>
        <pc:spChg chg="mod">
          <ac:chgData name="Thomas" userId="575d030b64f4584e" providerId="LiveId" clId="{71734FF0-E7BD-4E37-AB70-FA70FFC7C74A}" dt="2022-03-24T16:20:45.270" v="5705"/>
          <ac:spMkLst>
            <pc:docMk/>
            <pc:sldMk cId="4191917205" sldId="822"/>
            <ac:spMk id="548" creationId="{E0D0A0FB-0F90-44F5-AC13-F8E4FB66EA84}"/>
          </ac:spMkLst>
        </pc:spChg>
        <pc:spChg chg="mod">
          <ac:chgData name="Thomas" userId="575d030b64f4584e" providerId="LiveId" clId="{71734FF0-E7BD-4E37-AB70-FA70FFC7C74A}" dt="2022-03-24T16:20:45.270" v="5705"/>
          <ac:spMkLst>
            <pc:docMk/>
            <pc:sldMk cId="4191917205" sldId="822"/>
            <ac:spMk id="549" creationId="{12F0D953-6786-45A3-8B80-DE322B1139DF}"/>
          </ac:spMkLst>
        </pc:spChg>
        <pc:spChg chg="mod">
          <ac:chgData name="Thomas" userId="575d030b64f4584e" providerId="LiveId" clId="{71734FF0-E7BD-4E37-AB70-FA70FFC7C74A}" dt="2022-03-24T16:20:45.270" v="5705"/>
          <ac:spMkLst>
            <pc:docMk/>
            <pc:sldMk cId="4191917205" sldId="822"/>
            <ac:spMk id="550" creationId="{372E8544-761B-441D-ACBA-51A343AEA611}"/>
          </ac:spMkLst>
        </pc:spChg>
        <pc:spChg chg="mod">
          <ac:chgData name="Thomas" userId="575d030b64f4584e" providerId="LiveId" clId="{71734FF0-E7BD-4E37-AB70-FA70FFC7C74A}" dt="2022-03-24T16:20:45.270" v="5705"/>
          <ac:spMkLst>
            <pc:docMk/>
            <pc:sldMk cId="4191917205" sldId="822"/>
            <ac:spMk id="551" creationId="{C5882786-E1E8-4EAB-8A26-D7F4C1B3A6D0}"/>
          </ac:spMkLst>
        </pc:spChg>
        <pc:spChg chg="mod">
          <ac:chgData name="Thomas" userId="575d030b64f4584e" providerId="LiveId" clId="{71734FF0-E7BD-4E37-AB70-FA70FFC7C74A}" dt="2022-03-24T16:20:45.270" v="5705"/>
          <ac:spMkLst>
            <pc:docMk/>
            <pc:sldMk cId="4191917205" sldId="822"/>
            <ac:spMk id="553" creationId="{70F49EC9-EA6B-4DBF-81E4-B39E25433597}"/>
          </ac:spMkLst>
        </pc:spChg>
        <pc:spChg chg="mod">
          <ac:chgData name="Thomas" userId="575d030b64f4584e" providerId="LiveId" clId="{71734FF0-E7BD-4E37-AB70-FA70FFC7C74A}" dt="2022-03-24T16:20:45.270" v="5705"/>
          <ac:spMkLst>
            <pc:docMk/>
            <pc:sldMk cId="4191917205" sldId="822"/>
            <ac:spMk id="554" creationId="{3426BE83-4045-4B31-83C6-87C9DB28D8E7}"/>
          </ac:spMkLst>
        </pc:spChg>
        <pc:spChg chg="mod">
          <ac:chgData name="Thomas" userId="575d030b64f4584e" providerId="LiveId" clId="{71734FF0-E7BD-4E37-AB70-FA70FFC7C74A}" dt="2022-03-24T16:20:45.270" v="5705"/>
          <ac:spMkLst>
            <pc:docMk/>
            <pc:sldMk cId="4191917205" sldId="822"/>
            <ac:spMk id="555" creationId="{ECC074EF-0CEE-4FDD-9704-213418A51FBE}"/>
          </ac:spMkLst>
        </pc:spChg>
        <pc:spChg chg="mod">
          <ac:chgData name="Thomas" userId="575d030b64f4584e" providerId="LiveId" clId="{71734FF0-E7BD-4E37-AB70-FA70FFC7C74A}" dt="2022-03-24T16:20:45.270" v="5705"/>
          <ac:spMkLst>
            <pc:docMk/>
            <pc:sldMk cId="4191917205" sldId="822"/>
            <ac:spMk id="556" creationId="{BE1D3EA7-2439-4723-8070-F0CE213C4354}"/>
          </ac:spMkLst>
        </pc:spChg>
        <pc:spChg chg="mod">
          <ac:chgData name="Thomas" userId="575d030b64f4584e" providerId="LiveId" clId="{71734FF0-E7BD-4E37-AB70-FA70FFC7C74A}" dt="2022-03-24T16:20:45.270" v="5705"/>
          <ac:spMkLst>
            <pc:docMk/>
            <pc:sldMk cId="4191917205" sldId="822"/>
            <ac:spMk id="557" creationId="{CBBCFB40-2510-41C9-ABD9-E8DE23924B70}"/>
          </ac:spMkLst>
        </pc:spChg>
        <pc:spChg chg="mod">
          <ac:chgData name="Thomas" userId="575d030b64f4584e" providerId="LiveId" clId="{71734FF0-E7BD-4E37-AB70-FA70FFC7C74A}" dt="2022-03-24T16:20:45.270" v="5705"/>
          <ac:spMkLst>
            <pc:docMk/>
            <pc:sldMk cId="4191917205" sldId="822"/>
            <ac:spMk id="558" creationId="{5F2E0F6A-7928-4ABE-B66F-B6806252DE14}"/>
          </ac:spMkLst>
        </pc:spChg>
        <pc:spChg chg="mod">
          <ac:chgData name="Thomas" userId="575d030b64f4584e" providerId="LiveId" clId="{71734FF0-E7BD-4E37-AB70-FA70FFC7C74A}" dt="2022-03-24T16:20:45.270" v="5705"/>
          <ac:spMkLst>
            <pc:docMk/>
            <pc:sldMk cId="4191917205" sldId="822"/>
            <ac:spMk id="559" creationId="{EB3FD4E5-7EBA-490F-94E5-74E181B3B494}"/>
          </ac:spMkLst>
        </pc:spChg>
        <pc:spChg chg="mod">
          <ac:chgData name="Thomas" userId="575d030b64f4584e" providerId="LiveId" clId="{71734FF0-E7BD-4E37-AB70-FA70FFC7C74A}" dt="2022-03-24T16:20:45.270" v="5705"/>
          <ac:spMkLst>
            <pc:docMk/>
            <pc:sldMk cId="4191917205" sldId="822"/>
            <ac:spMk id="560" creationId="{8E658632-9C51-4BB0-AD91-7CE4A70F4F19}"/>
          </ac:spMkLst>
        </pc:spChg>
        <pc:spChg chg="mod">
          <ac:chgData name="Thomas" userId="575d030b64f4584e" providerId="LiveId" clId="{71734FF0-E7BD-4E37-AB70-FA70FFC7C74A}" dt="2022-03-24T16:20:45.270" v="5705"/>
          <ac:spMkLst>
            <pc:docMk/>
            <pc:sldMk cId="4191917205" sldId="822"/>
            <ac:spMk id="561" creationId="{698C11AA-DEB2-4BF2-9510-A9FFC6063D7C}"/>
          </ac:spMkLst>
        </pc:spChg>
        <pc:spChg chg="mod">
          <ac:chgData name="Thomas" userId="575d030b64f4584e" providerId="LiveId" clId="{71734FF0-E7BD-4E37-AB70-FA70FFC7C74A}" dt="2022-03-24T16:20:45.270" v="5705"/>
          <ac:spMkLst>
            <pc:docMk/>
            <pc:sldMk cId="4191917205" sldId="822"/>
            <ac:spMk id="563" creationId="{F168E121-BA5F-4629-81E4-DE0A19123AFA}"/>
          </ac:spMkLst>
        </pc:spChg>
        <pc:spChg chg="mod">
          <ac:chgData name="Thomas" userId="575d030b64f4584e" providerId="LiveId" clId="{71734FF0-E7BD-4E37-AB70-FA70FFC7C74A}" dt="2022-03-24T16:20:45.270" v="5705"/>
          <ac:spMkLst>
            <pc:docMk/>
            <pc:sldMk cId="4191917205" sldId="822"/>
            <ac:spMk id="564" creationId="{2A0B6C43-70E8-4696-848C-2AE8ABB2D022}"/>
          </ac:spMkLst>
        </pc:spChg>
        <pc:spChg chg="mod">
          <ac:chgData name="Thomas" userId="575d030b64f4584e" providerId="LiveId" clId="{71734FF0-E7BD-4E37-AB70-FA70FFC7C74A}" dt="2022-03-24T16:20:45.270" v="5705"/>
          <ac:spMkLst>
            <pc:docMk/>
            <pc:sldMk cId="4191917205" sldId="822"/>
            <ac:spMk id="565" creationId="{CC4C7496-DC22-4906-B8CC-12C38CF841B9}"/>
          </ac:spMkLst>
        </pc:spChg>
        <pc:spChg chg="mod">
          <ac:chgData name="Thomas" userId="575d030b64f4584e" providerId="LiveId" clId="{71734FF0-E7BD-4E37-AB70-FA70FFC7C74A}" dt="2022-03-24T16:20:45.270" v="5705"/>
          <ac:spMkLst>
            <pc:docMk/>
            <pc:sldMk cId="4191917205" sldId="822"/>
            <ac:spMk id="567" creationId="{9D93831A-6180-47E6-983D-205281F9E8E6}"/>
          </ac:spMkLst>
        </pc:spChg>
        <pc:spChg chg="mod">
          <ac:chgData name="Thomas" userId="575d030b64f4584e" providerId="LiveId" clId="{71734FF0-E7BD-4E37-AB70-FA70FFC7C74A}" dt="2022-03-24T16:20:45.270" v="5705"/>
          <ac:spMkLst>
            <pc:docMk/>
            <pc:sldMk cId="4191917205" sldId="822"/>
            <ac:spMk id="568" creationId="{583936B0-CA60-4D6C-82B2-C8A2D57E01C0}"/>
          </ac:spMkLst>
        </pc:spChg>
        <pc:spChg chg="mod">
          <ac:chgData name="Thomas" userId="575d030b64f4584e" providerId="LiveId" clId="{71734FF0-E7BD-4E37-AB70-FA70FFC7C74A}" dt="2022-03-24T16:20:45.270" v="5705"/>
          <ac:spMkLst>
            <pc:docMk/>
            <pc:sldMk cId="4191917205" sldId="822"/>
            <ac:spMk id="569" creationId="{9D6A35FF-D703-4F9A-AA6B-48DBF2300440}"/>
          </ac:spMkLst>
        </pc:spChg>
        <pc:spChg chg="add mod">
          <ac:chgData name="Thomas" userId="575d030b64f4584e" providerId="LiveId" clId="{71734FF0-E7BD-4E37-AB70-FA70FFC7C74A}" dt="2022-03-24T16:20:45.270" v="5705"/>
          <ac:spMkLst>
            <pc:docMk/>
            <pc:sldMk cId="4191917205" sldId="822"/>
            <ac:spMk id="570" creationId="{E12B43CE-BC1D-4457-8A47-3CC593223B3C}"/>
          </ac:spMkLst>
        </pc:spChg>
        <pc:spChg chg="mod">
          <ac:chgData name="Thomas" userId="575d030b64f4584e" providerId="LiveId" clId="{71734FF0-E7BD-4E37-AB70-FA70FFC7C74A}" dt="2022-03-24T16:20:45.270" v="5705"/>
          <ac:spMkLst>
            <pc:docMk/>
            <pc:sldMk cId="4191917205" sldId="822"/>
            <ac:spMk id="572" creationId="{6ABB2091-F54E-4337-AD06-AA7D0526C1D9}"/>
          </ac:spMkLst>
        </pc:spChg>
        <pc:spChg chg="mod">
          <ac:chgData name="Thomas" userId="575d030b64f4584e" providerId="LiveId" clId="{71734FF0-E7BD-4E37-AB70-FA70FFC7C74A}" dt="2022-03-24T16:20:45.270" v="5705"/>
          <ac:spMkLst>
            <pc:docMk/>
            <pc:sldMk cId="4191917205" sldId="822"/>
            <ac:spMk id="573" creationId="{63C04E03-1C64-4CF5-8B67-78BE2D6D7E26}"/>
          </ac:spMkLst>
        </pc:spChg>
        <pc:spChg chg="mod">
          <ac:chgData name="Thomas" userId="575d030b64f4584e" providerId="LiveId" clId="{71734FF0-E7BD-4E37-AB70-FA70FFC7C74A}" dt="2022-03-24T16:20:45.270" v="5705"/>
          <ac:spMkLst>
            <pc:docMk/>
            <pc:sldMk cId="4191917205" sldId="822"/>
            <ac:spMk id="574" creationId="{DEF55F8F-755D-4F0C-BA7D-75E09F9CB4CE}"/>
          </ac:spMkLst>
        </pc:spChg>
        <pc:spChg chg="mod">
          <ac:chgData name="Thomas" userId="575d030b64f4584e" providerId="LiveId" clId="{71734FF0-E7BD-4E37-AB70-FA70FFC7C74A}" dt="2022-03-24T16:20:45.270" v="5705"/>
          <ac:spMkLst>
            <pc:docMk/>
            <pc:sldMk cId="4191917205" sldId="822"/>
            <ac:spMk id="575" creationId="{5FE1F9B0-67F9-426D-ACBA-ABCF1981BFD7}"/>
          </ac:spMkLst>
        </pc:spChg>
        <pc:spChg chg="mod">
          <ac:chgData name="Thomas" userId="575d030b64f4584e" providerId="LiveId" clId="{71734FF0-E7BD-4E37-AB70-FA70FFC7C74A}" dt="2022-03-24T16:20:45.270" v="5705"/>
          <ac:spMkLst>
            <pc:docMk/>
            <pc:sldMk cId="4191917205" sldId="822"/>
            <ac:spMk id="577" creationId="{DCA91FF0-3501-421F-8ED4-212F37343A44}"/>
          </ac:spMkLst>
        </pc:spChg>
        <pc:spChg chg="mod">
          <ac:chgData name="Thomas" userId="575d030b64f4584e" providerId="LiveId" clId="{71734FF0-E7BD-4E37-AB70-FA70FFC7C74A}" dt="2022-03-24T16:20:45.270" v="5705"/>
          <ac:spMkLst>
            <pc:docMk/>
            <pc:sldMk cId="4191917205" sldId="822"/>
            <ac:spMk id="578" creationId="{A98CECC8-7D27-4E3B-97AD-5CCF2CA240D4}"/>
          </ac:spMkLst>
        </pc:spChg>
        <pc:spChg chg="mod">
          <ac:chgData name="Thomas" userId="575d030b64f4584e" providerId="LiveId" clId="{71734FF0-E7BD-4E37-AB70-FA70FFC7C74A}" dt="2022-03-24T16:20:45.270" v="5705"/>
          <ac:spMkLst>
            <pc:docMk/>
            <pc:sldMk cId="4191917205" sldId="822"/>
            <ac:spMk id="579" creationId="{91022D52-637D-4C97-8371-3340C6FC0D42}"/>
          </ac:spMkLst>
        </pc:spChg>
        <pc:spChg chg="mod">
          <ac:chgData name="Thomas" userId="575d030b64f4584e" providerId="LiveId" clId="{71734FF0-E7BD-4E37-AB70-FA70FFC7C74A}" dt="2022-03-24T16:20:45.270" v="5705"/>
          <ac:spMkLst>
            <pc:docMk/>
            <pc:sldMk cId="4191917205" sldId="822"/>
            <ac:spMk id="580" creationId="{260084C7-BD3F-499C-9574-315B578D73F0}"/>
          </ac:spMkLst>
        </pc:spChg>
        <pc:spChg chg="mod">
          <ac:chgData name="Thomas" userId="575d030b64f4584e" providerId="LiveId" clId="{71734FF0-E7BD-4E37-AB70-FA70FFC7C74A}" dt="2022-03-24T16:20:45.270" v="5705"/>
          <ac:spMkLst>
            <pc:docMk/>
            <pc:sldMk cId="4191917205" sldId="822"/>
            <ac:spMk id="582" creationId="{2F0A1A3A-ED3E-490A-849A-99112B9F6BE4}"/>
          </ac:spMkLst>
        </pc:spChg>
        <pc:spChg chg="mod">
          <ac:chgData name="Thomas" userId="575d030b64f4584e" providerId="LiveId" clId="{71734FF0-E7BD-4E37-AB70-FA70FFC7C74A}" dt="2022-03-24T16:20:45.270" v="5705"/>
          <ac:spMkLst>
            <pc:docMk/>
            <pc:sldMk cId="4191917205" sldId="822"/>
            <ac:spMk id="583" creationId="{DDF65479-5123-4DFB-A9E8-E41E105E8610}"/>
          </ac:spMkLst>
        </pc:spChg>
        <pc:spChg chg="mod">
          <ac:chgData name="Thomas" userId="575d030b64f4584e" providerId="LiveId" clId="{71734FF0-E7BD-4E37-AB70-FA70FFC7C74A}" dt="2022-03-24T16:20:45.270" v="5705"/>
          <ac:spMkLst>
            <pc:docMk/>
            <pc:sldMk cId="4191917205" sldId="822"/>
            <ac:spMk id="584" creationId="{66AF6300-A746-4F4B-8E98-C60CBC982155}"/>
          </ac:spMkLst>
        </pc:spChg>
        <pc:spChg chg="mod">
          <ac:chgData name="Thomas" userId="575d030b64f4584e" providerId="LiveId" clId="{71734FF0-E7BD-4E37-AB70-FA70FFC7C74A}" dt="2022-03-24T16:20:45.270" v="5705"/>
          <ac:spMkLst>
            <pc:docMk/>
            <pc:sldMk cId="4191917205" sldId="822"/>
            <ac:spMk id="585" creationId="{4C7ECDCA-4F23-4723-BC51-7599C12CF72F}"/>
          </ac:spMkLst>
        </pc:spChg>
        <pc:spChg chg="mod">
          <ac:chgData name="Thomas" userId="575d030b64f4584e" providerId="LiveId" clId="{71734FF0-E7BD-4E37-AB70-FA70FFC7C74A}" dt="2022-03-24T16:20:45.270" v="5705"/>
          <ac:spMkLst>
            <pc:docMk/>
            <pc:sldMk cId="4191917205" sldId="822"/>
            <ac:spMk id="586" creationId="{0A3B54B2-C08D-43F2-9889-72E956CD236E}"/>
          </ac:spMkLst>
        </pc:spChg>
        <pc:spChg chg="mod">
          <ac:chgData name="Thomas" userId="575d030b64f4584e" providerId="LiveId" clId="{71734FF0-E7BD-4E37-AB70-FA70FFC7C74A}" dt="2022-03-24T16:20:45.270" v="5705"/>
          <ac:spMkLst>
            <pc:docMk/>
            <pc:sldMk cId="4191917205" sldId="822"/>
            <ac:spMk id="587" creationId="{645CD703-147C-4DB0-93BA-E781619E4E92}"/>
          </ac:spMkLst>
        </pc:spChg>
        <pc:spChg chg="mod">
          <ac:chgData name="Thomas" userId="575d030b64f4584e" providerId="LiveId" clId="{71734FF0-E7BD-4E37-AB70-FA70FFC7C74A}" dt="2022-03-24T16:20:45.270" v="5705"/>
          <ac:spMkLst>
            <pc:docMk/>
            <pc:sldMk cId="4191917205" sldId="822"/>
            <ac:spMk id="588" creationId="{2568551F-9A21-4E56-A849-87AE035C368D}"/>
          </ac:spMkLst>
        </pc:spChg>
        <pc:spChg chg="add mod">
          <ac:chgData name="Thomas" userId="575d030b64f4584e" providerId="LiveId" clId="{71734FF0-E7BD-4E37-AB70-FA70FFC7C74A}" dt="2022-03-24T16:20:45.270" v="5705"/>
          <ac:spMkLst>
            <pc:docMk/>
            <pc:sldMk cId="4191917205" sldId="822"/>
            <ac:spMk id="589" creationId="{63F0236C-22FF-4FB0-9071-28885D36CAD6}"/>
          </ac:spMkLst>
        </pc:spChg>
        <pc:spChg chg="mod">
          <ac:chgData name="Thomas" userId="575d030b64f4584e" providerId="LiveId" clId="{71734FF0-E7BD-4E37-AB70-FA70FFC7C74A}" dt="2022-03-24T16:20:45.270" v="5705"/>
          <ac:spMkLst>
            <pc:docMk/>
            <pc:sldMk cId="4191917205" sldId="822"/>
            <ac:spMk id="591" creationId="{76297185-B09A-4A17-8837-89B60811754A}"/>
          </ac:spMkLst>
        </pc:spChg>
        <pc:spChg chg="mod">
          <ac:chgData name="Thomas" userId="575d030b64f4584e" providerId="LiveId" clId="{71734FF0-E7BD-4E37-AB70-FA70FFC7C74A}" dt="2022-03-24T16:20:45.270" v="5705"/>
          <ac:spMkLst>
            <pc:docMk/>
            <pc:sldMk cId="4191917205" sldId="822"/>
            <ac:spMk id="592" creationId="{D55A23DE-737D-4608-B768-AF3F72ACE72C}"/>
          </ac:spMkLst>
        </pc:spChg>
        <pc:spChg chg="mod">
          <ac:chgData name="Thomas" userId="575d030b64f4584e" providerId="LiveId" clId="{71734FF0-E7BD-4E37-AB70-FA70FFC7C74A}" dt="2022-03-24T16:20:45.270" v="5705"/>
          <ac:spMkLst>
            <pc:docMk/>
            <pc:sldMk cId="4191917205" sldId="822"/>
            <ac:spMk id="593" creationId="{C29E29CC-2D3C-4097-8EC9-391DE93DAAB9}"/>
          </ac:spMkLst>
        </pc:spChg>
        <pc:spChg chg="mod">
          <ac:chgData name="Thomas" userId="575d030b64f4584e" providerId="LiveId" clId="{71734FF0-E7BD-4E37-AB70-FA70FFC7C74A}" dt="2022-03-24T16:20:45.270" v="5705"/>
          <ac:spMkLst>
            <pc:docMk/>
            <pc:sldMk cId="4191917205" sldId="822"/>
            <ac:spMk id="595" creationId="{8983B034-E6DA-4CF0-BED1-27E566DBB393}"/>
          </ac:spMkLst>
        </pc:spChg>
        <pc:spChg chg="mod">
          <ac:chgData name="Thomas" userId="575d030b64f4584e" providerId="LiveId" clId="{71734FF0-E7BD-4E37-AB70-FA70FFC7C74A}" dt="2022-03-24T16:20:45.270" v="5705"/>
          <ac:spMkLst>
            <pc:docMk/>
            <pc:sldMk cId="4191917205" sldId="822"/>
            <ac:spMk id="596" creationId="{41392CEB-B89D-4DB7-AF7F-46BE319C59D0}"/>
          </ac:spMkLst>
        </pc:spChg>
        <pc:spChg chg="mod">
          <ac:chgData name="Thomas" userId="575d030b64f4584e" providerId="LiveId" clId="{71734FF0-E7BD-4E37-AB70-FA70FFC7C74A}" dt="2022-03-24T16:20:45.270" v="5705"/>
          <ac:spMkLst>
            <pc:docMk/>
            <pc:sldMk cId="4191917205" sldId="822"/>
            <ac:spMk id="597" creationId="{4D43EAD9-6926-457F-8D3E-57F5921017E2}"/>
          </ac:spMkLst>
        </pc:spChg>
        <pc:spChg chg="mod">
          <ac:chgData name="Thomas" userId="575d030b64f4584e" providerId="LiveId" clId="{71734FF0-E7BD-4E37-AB70-FA70FFC7C74A}" dt="2022-03-24T16:20:45.270" v="5705"/>
          <ac:spMkLst>
            <pc:docMk/>
            <pc:sldMk cId="4191917205" sldId="822"/>
            <ac:spMk id="599" creationId="{B146AC03-4923-4243-B556-37A4FCEFB1CC}"/>
          </ac:spMkLst>
        </pc:spChg>
        <pc:spChg chg="mod">
          <ac:chgData name="Thomas" userId="575d030b64f4584e" providerId="LiveId" clId="{71734FF0-E7BD-4E37-AB70-FA70FFC7C74A}" dt="2022-03-24T16:20:45.270" v="5705"/>
          <ac:spMkLst>
            <pc:docMk/>
            <pc:sldMk cId="4191917205" sldId="822"/>
            <ac:spMk id="600" creationId="{CEADB113-953F-495B-9031-04B22EAAEEC0}"/>
          </ac:spMkLst>
        </pc:spChg>
        <pc:spChg chg="mod">
          <ac:chgData name="Thomas" userId="575d030b64f4584e" providerId="LiveId" clId="{71734FF0-E7BD-4E37-AB70-FA70FFC7C74A}" dt="2022-03-24T16:20:45.270" v="5705"/>
          <ac:spMkLst>
            <pc:docMk/>
            <pc:sldMk cId="4191917205" sldId="822"/>
            <ac:spMk id="602" creationId="{41B922DB-110D-4BE2-8CBA-678864347B21}"/>
          </ac:spMkLst>
        </pc:spChg>
        <pc:spChg chg="mod">
          <ac:chgData name="Thomas" userId="575d030b64f4584e" providerId="LiveId" clId="{71734FF0-E7BD-4E37-AB70-FA70FFC7C74A}" dt="2022-03-24T16:20:45.270" v="5705"/>
          <ac:spMkLst>
            <pc:docMk/>
            <pc:sldMk cId="4191917205" sldId="822"/>
            <ac:spMk id="603" creationId="{096FAB27-5396-4BD5-AB42-54F104451B06}"/>
          </ac:spMkLst>
        </pc:spChg>
        <pc:spChg chg="mod">
          <ac:chgData name="Thomas" userId="575d030b64f4584e" providerId="LiveId" clId="{71734FF0-E7BD-4E37-AB70-FA70FFC7C74A}" dt="2022-03-24T16:20:45.270" v="5705"/>
          <ac:spMkLst>
            <pc:docMk/>
            <pc:sldMk cId="4191917205" sldId="822"/>
            <ac:spMk id="604" creationId="{F77941FF-F3D9-43AF-B8C7-13BD05C6663A}"/>
          </ac:spMkLst>
        </pc:spChg>
        <pc:spChg chg="mod">
          <ac:chgData name="Thomas" userId="575d030b64f4584e" providerId="LiveId" clId="{71734FF0-E7BD-4E37-AB70-FA70FFC7C74A}" dt="2022-03-24T16:20:45.270" v="5705"/>
          <ac:spMkLst>
            <pc:docMk/>
            <pc:sldMk cId="4191917205" sldId="822"/>
            <ac:spMk id="606" creationId="{4136960D-D8FB-466F-AF37-9C6F3C0B8709}"/>
          </ac:spMkLst>
        </pc:spChg>
        <pc:spChg chg="mod">
          <ac:chgData name="Thomas" userId="575d030b64f4584e" providerId="LiveId" clId="{71734FF0-E7BD-4E37-AB70-FA70FFC7C74A}" dt="2022-03-24T16:20:45.270" v="5705"/>
          <ac:spMkLst>
            <pc:docMk/>
            <pc:sldMk cId="4191917205" sldId="822"/>
            <ac:spMk id="607" creationId="{701616D3-A67F-45A7-9BE4-382188F18FCC}"/>
          </ac:spMkLst>
        </pc:spChg>
        <pc:spChg chg="mod">
          <ac:chgData name="Thomas" userId="575d030b64f4584e" providerId="LiveId" clId="{71734FF0-E7BD-4E37-AB70-FA70FFC7C74A}" dt="2022-03-24T16:20:45.270" v="5705"/>
          <ac:spMkLst>
            <pc:docMk/>
            <pc:sldMk cId="4191917205" sldId="822"/>
            <ac:spMk id="609" creationId="{1DE08FC8-64CC-42EE-A3AD-75CDCF48E141}"/>
          </ac:spMkLst>
        </pc:spChg>
        <pc:spChg chg="mod">
          <ac:chgData name="Thomas" userId="575d030b64f4584e" providerId="LiveId" clId="{71734FF0-E7BD-4E37-AB70-FA70FFC7C74A}" dt="2022-03-24T16:20:45.270" v="5705"/>
          <ac:spMkLst>
            <pc:docMk/>
            <pc:sldMk cId="4191917205" sldId="822"/>
            <ac:spMk id="610" creationId="{1CF39912-9DF3-4F6F-B9B1-24761D5B3189}"/>
          </ac:spMkLst>
        </pc:spChg>
        <pc:spChg chg="mod">
          <ac:chgData name="Thomas" userId="575d030b64f4584e" providerId="LiveId" clId="{71734FF0-E7BD-4E37-AB70-FA70FFC7C74A}" dt="2022-03-24T16:20:45.270" v="5705"/>
          <ac:spMkLst>
            <pc:docMk/>
            <pc:sldMk cId="4191917205" sldId="822"/>
            <ac:spMk id="612" creationId="{85B02903-C35A-4E49-8F5D-38DDBDC13BBA}"/>
          </ac:spMkLst>
        </pc:spChg>
        <pc:spChg chg="mod">
          <ac:chgData name="Thomas" userId="575d030b64f4584e" providerId="LiveId" clId="{71734FF0-E7BD-4E37-AB70-FA70FFC7C74A}" dt="2022-03-24T16:20:45.270" v="5705"/>
          <ac:spMkLst>
            <pc:docMk/>
            <pc:sldMk cId="4191917205" sldId="822"/>
            <ac:spMk id="613" creationId="{896BEF9B-00FC-4927-8BCD-184BFD039CA9}"/>
          </ac:spMkLst>
        </pc:spChg>
        <pc:spChg chg="mod">
          <ac:chgData name="Thomas" userId="575d030b64f4584e" providerId="LiveId" clId="{71734FF0-E7BD-4E37-AB70-FA70FFC7C74A}" dt="2022-03-24T16:20:45.270" v="5705"/>
          <ac:spMkLst>
            <pc:docMk/>
            <pc:sldMk cId="4191917205" sldId="822"/>
            <ac:spMk id="614" creationId="{73C5B1D9-5ED7-49F7-AF3E-6F3EFCAE7D20}"/>
          </ac:spMkLst>
        </pc:spChg>
        <pc:spChg chg="mod">
          <ac:chgData name="Thomas" userId="575d030b64f4584e" providerId="LiveId" clId="{71734FF0-E7BD-4E37-AB70-FA70FFC7C74A}" dt="2022-03-24T16:20:45.270" v="5705"/>
          <ac:spMkLst>
            <pc:docMk/>
            <pc:sldMk cId="4191917205" sldId="822"/>
            <ac:spMk id="616" creationId="{CD43B9D4-6D00-4FAF-869C-49E6BED13FE8}"/>
          </ac:spMkLst>
        </pc:spChg>
        <pc:spChg chg="mod">
          <ac:chgData name="Thomas" userId="575d030b64f4584e" providerId="LiveId" clId="{71734FF0-E7BD-4E37-AB70-FA70FFC7C74A}" dt="2022-03-24T16:20:45.270" v="5705"/>
          <ac:spMkLst>
            <pc:docMk/>
            <pc:sldMk cId="4191917205" sldId="822"/>
            <ac:spMk id="617" creationId="{3AA6FD8F-D7F5-43A0-9A30-1FE1527CF92B}"/>
          </ac:spMkLst>
        </pc:spChg>
        <pc:spChg chg="mod">
          <ac:chgData name="Thomas" userId="575d030b64f4584e" providerId="LiveId" clId="{71734FF0-E7BD-4E37-AB70-FA70FFC7C74A}" dt="2022-03-24T16:20:45.270" v="5705"/>
          <ac:spMkLst>
            <pc:docMk/>
            <pc:sldMk cId="4191917205" sldId="822"/>
            <ac:spMk id="619" creationId="{8EA2AFC2-DB5A-445F-BA00-CBCC021B38E0}"/>
          </ac:spMkLst>
        </pc:spChg>
        <pc:spChg chg="mod">
          <ac:chgData name="Thomas" userId="575d030b64f4584e" providerId="LiveId" clId="{71734FF0-E7BD-4E37-AB70-FA70FFC7C74A}" dt="2022-03-24T16:20:45.270" v="5705"/>
          <ac:spMkLst>
            <pc:docMk/>
            <pc:sldMk cId="4191917205" sldId="822"/>
            <ac:spMk id="620" creationId="{A45B3A85-39F1-40F5-8347-44BAC3CAA101}"/>
          </ac:spMkLst>
        </pc:spChg>
        <pc:spChg chg="mod">
          <ac:chgData name="Thomas" userId="575d030b64f4584e" providerId="LiveId" clId="{71734FF0-E7BD-4E37-AB70-FA70FFC7C74A}" dt="2022-03-24T16:20:45.270" v="5705"/>
          <ac:spMkLst>
            <pc:docMk/>
            <pc:sldMk cId="4191917205" sldId="822"/>
            <ac:spMk id="622" creationId="{0C343E78-D402-4488-BCE3-36451D87DC3B}"/>
          </ac:spMkLst>
        </pc:spChg>
        <pc:spChg chg="mod">
          <ac:chgData name="Thomas" userId="575d030b64f4584e" providerId="LiveId" clId="{71734FF0-E7BD-4E37-AB70-FA70FFC7C74A}" dt="2022-03-24T16:20:45.270" v="5705"/>
          <ac:spMkLst>
            <pc:docMk/>
            <pc:sldMk cId="4191917205" sldId="822"/>
            <ac:spMk id="623" creationId="{C93D6141-038B-4CBA-A0DE-69753055A00E}"/>
          </ac:spMkLst>
        </pc:spChg>
        <pc:spChg chg="mod">
          <ac:chgData name="Thomas" userId="575d030b64f4584e" providerId="LiveId" clId="{71734FF0-E7BD-4E37-AB70-FA70FFC7C74A}" dt="2022-03-24T16:20:45.270" v="5705"/>
          <ac:spMkLst>
            <pc:docMk/>
            <pc:sldMk cId="4191917205" sldId="822"/>
            <ac:spMk id="624" creationId="{9F966859-E272-4D99-B0E8-82BB1B9EC7A6}"/>
          </ac:spMkLst>
        </pc:spChg>
        <pc:spChg chg="mod">
          <ac:chgData name="Thomas" userId="575d030b64f4584e" providerId="LiveId" clId="{71734FF0-E7BD-4E37-AB70-FA70FFC7C74A}" dt="2022-03-24T16:20:45.270" v="5705"/>
          <ac:spMkLst>
            <pc:docMk/>
            <pc:sldMk cId="4191917205" sldId="822"/>
            <ac:spMk id="626" creationId="{0C301438-2E89-4153-9814-6EEFA4895F28}"/>
          </ac:spMkLst>
        </pc:spChg>
        <pc:spChg chg="mod">
          <ac:chgData name="Thomas" userId="575d030b64f4584e" providerId="LiveId" clId="{71734FF0-E7BD-4E37-AB70-FA70FFC7C74A}" dt="2022-03-24T16:20:45.270" v="5705"/>
          <ac:spMkLst>
            <pc:docMk/>
            <pc:sldMk cId="4191917205" sldId="822"/>
            <ac:spMk id="627" creationId="{E0DB14C8-630C-40FA-8D10-2B234BB3B31E}"/>
          </ac:spMkLst>
        </pc:spChg>
        <pc:spChg chg="mod">
          <ac:chgData name="Thomas" userId="575d030b64f4584e" providerId="LiveId" clId="{71734FF0-E7BD-4E37-AB70-FA70FFC7C74A}" dt="2022-03-24T16:20:45.270" v="5705"/>
          <ac:spMkLst>
            <pc:docMk/>
            <pc:sldMk cId="4191917205" sldId="822"/>
            <ac:spMk id="628" creationId="{BC6217A2-B55C-4011-B3F8-18F2F65D1ED2}"/>
          </ac:spMkLst>
        </pc:spChg>
        <pc:spChg chg="mod">
          <ac:chgData name="Thomas" userId="575d030b64f4584e" providerId="LiveId" clId="{71734FF0-E7BD-4E37-AB70-FA70FFC7C74A}" dt="2022-03-24T16:20:45.270" v="5705"/>
          <ac:spMkLst>
            <pc:docMk/>
            <pc:sldMk cId="4191917205" sldId="822"/>
            <ac:spMk id="630" creationId="{92C67DE4-F8F8-437B-8F33-16ADF4F825BF}"/>
          </ac:spMkLst>
        </pc:spChg>
        <pc:spChg chg="mod">
          <ac:chgData name="Thomas" userId="575d030b64f4584e" providerId="LiveId" clId="{71734FF0-E7BD-4E37-AB70-FA70FFC7C74A}" dt="2022-03-24T16:20:45.270" v="5705"/>
          <ac:spMkLst>
            <pc:docMk/>
            <pc:sldMk cId="4191917205" sldId="822"/>
            <ac:spMk id="631" creationId="{8198A3BB-496E-4FA9-B8DB-A93B07EAE7FA}"/>
          </ac:spMkLst>
        </pc:spChg>
        <pc:spChg chg="mod">
          <ac:chgData name="Thomas" userId="575d030b64f4584e" providerId="LiveId" clId="{71734FF0-E7BD-4E37-AB70-FA70FFC7C74A}" dt="2022-03-24T16:20:45.270" v="5705"/>
          <ac:spMkLst>
            <pc:docMk/>
            <pc:sldMk cId="4191917205" sldId="822"/>
            <ac:spMk id="632" creationId="{E86E1372-2F69-4B82-A75D-39D9D3F610C6}"/>
          </ac:spMkLst>
        </pc:spChg>
        <pc:spChg chg="mod">
          <ac:chgData name="Thomas" userId="575d030b64f4584e" providerId="LiveId" clId="{71734FF0-E7BD-4E37-AB70-FA70FFC7C74A}" dt="2022-03-24T16:20:45.270" v="5705"/>
          <ac:spMkLst>
            <pc:docMk/>
            <pc:sldMk cId="4191917205" sldId="822"/>
            <ac:spMk id="633" creationId="{D8C250AA-64ED-48EF-A453-8C630230928C}"/>
          </ac:spMkLst>
        </pc:spChg>
        <pc:spChg chg="mod">
          <ac:chgData name="Thomas" userId="575d030b64f4584e" providerId="LiveId" clId="{71734FF0-E7BD-4E37-AB70-FA70FFC7C74A}" dt="2022-03-24T16:20:45.270" v="5705"/>
          <ac:spMkLst>
            <pc:docMk/>
            <pc:sldMk cId="4191917205" sldId="822"/>
            <ac:spMk id="635" creationId="{DF323C92-BB03-4A63-AF90-2F5639500227}"/>
          </ac:spMkLst>
        </pc:spChg>
        <pc:spChg chg="mod">
          <ac:chgData name="Thomas" userId="575d030b64f4584e" providerId="LiveId" clId="{71734FF0-E7BD-4E37-AB70-FA70FFC7C74A}" dt="2022-03-24T16:20:45.270" v="5705"/>
          <ac:spMkLst>
            <pc:docMk/>
            <pc:sldMk cId="4191917205" sldId="822"/>
            <ac:spMk id="636" creationId="{5D51D240-BAA4-4C27-AFB8-4B2D595E205B}"/>
          </ac:spMkLst>
        </pc:spChg>
        <pc:spChg chg="mod">
          <ac:chgData name="Thomas" userId="575d030b64f4584e" providerId="LiveId" clId="{71734FF0-E7BD-4E37-AB70-FA70FFC7C74A}" dt="2022-03-24T16:20:45.270" v="5705"/>
          <ac:spMkLst>
            <pc:docMk/>
            <pc:sldMk cId="4191917205" sldId="822"/>
            <ac:spMk id="637" creationId="{B5BFA99D-05B3-49CD-9EBD-D0FBB395C650}"/>
          </ac:spMkLst>
        </pc:spChg>
        <pc:spChg chg="mod">
          <ac:chgData name="Thomas" userId="575d030b64f4584e" providerId="LiveId" clId="{71734FF0-E7BD-4E37-AB70-FA70FFC7C74A}" dt="2022-03-24T16:20:45.270" v="5705"/>
          <ac:spMkLst>
            <pc:docMk/>
            <pc:sldMk cId="4191917205" sldId="822"/>
            <ac:spMk id="638" creationId="{82057BA3-88CF-4778-9CA5-55E06813B33D}"/>
          </ac:spMkLst>
        </pc:spChg>
        <pc:spChg chg="mod">
          <ac:chgData name="Thomas" userId="575d030b64f4584e" providerId="LiveId" clId="{71734FF0-E7BD-4E37-AB70-FA70FFC7C74A}" dt="2022-03-24T16:20:45.270" v="5705"/>
          <ac:spMkLst>
            <pc:docMk/>
            <pc:sldMk cId="4191917205" sldId="822"/>
            <ac:spMk id="639" creationId="{7A67F336-ABD7-40C1-9A6B-7E3A3C0633C3}"/>
          </ac:spMkLst>
        </pc:spChg>
        <pc:spChg chg="mod">
          <ac:chgData name="Thomas" userId="575d030b64f4584e" providerId="LiveId" clId="{71734FF0-E7BD-4E37-AB70-FA70FFC7C74A}" dt="2022-03-24T16:20:45.270" v="5705"/>
          <ac:spMkLst>
            <pc:docMk/>
            <pc:sldMk cId="4191917205" sldId="822"/>
            <ac:spMk id="640" creationId="{15DD8E19-2E87-414F-88CD-69E03589BAFF}"/>
          </ac:spMkLst>
        </pc:spChg>
        <pc:spChg chg="mod">
          <ac:chgData name="Thomas" userId="575d030b64f4584e" providerId="LiveId" clId="{71734FF0-E7BD-4E37-AB70-FA70FFC7C74A}" dt="2022-03-24T16:20:45.270" v="5705"/>
          <ac:spMkLst>
            <pc:docMk/>
            <pc:sldMk cId="4191917205" sldId="822"/>
            <ac:spMk id="641" creationId="{FE3EF808-563E-4A1D-97A7-D6AAF9AE88B3}"/>
          </ac:spMkLst>
        </pc:spChg>
        <pc:spChg chg="mod">
          <ac:chgData name="Thomas" userId="575d030b64f4584e" providerId="LiveId" clId="{71734FF0-E7BD-4E37-AB70-FA70FFC7C74A}" dt="2022-03-24T16:20:45.270" v="5705"/>
          <ac:spMkLst>
            <pc:docMk/>
            <pc:sldMk cId="4191917205" sldId="822"/>
            <ac:spMk id="643" creationId="{A80E27B0-42AF-4069-AD3D-B1EC452DFAA2}"/>
          </ac:spMkLst>
        </pc:spChg>
        <pc:spChg chg="mod">
          <ac:chgData name="Thomas" userId="575d030b64f4584e" providerId="LiveId" clId="{71734FF0-E7BD-4E37-AB70-FA70FFC7C74A}" dt="2022-03-24T16:20:45.270" v="5705"/>
          <ac:spMkLst>
            <pc:docMk/>
            <pc:sldMk cId="4191917205" sldId="822"/>
            <ac:spMk id="644" creationId="{34C7DC76-DEB3-4E07-8BBA-815C13EE9794}"/>
          </ac:spMkLst>
        </pc:spChg>
        <pc:spChg chg="mod">
          <ac:chgData name="Thomas" userId="575d030b64f4584e" providerId="LiveId" clId="{71734FF0-E7BD-4E37-AB70-FA70FFC7C74A}" dt="2022-03-24T16:20:45.270" v="5705"/>
          <ac:spMkLst>
            <pc:docMk/>
            <pc:sldMk cId="4191917205" sldId="822"/>
            <ac:spMk id="645" creationId="{9274A9D7-59E5-435B-9911-7B1330886E87}"/>
          </ac:spMkLst>
        </pc:spChg>
        <pc:spChg chg="mod">
          <ac:chgData name="Thomas" userId="575d030b64f4584e" providerId="LiveId" clId="{71734FF0-E7BD-4E37-AB70-FA70FFC7C74A}" dt="2022-03-24T16:20:45.270" v="5705"/>
          <ac:spMkLst>
            <pc:docMk/>
            <pc:sldMk cId="4191917205" sldId="822"/>
            <ac:spMk id="647" creationId="{E983D43A-70BB-4E5A-B0F4-06083804745B}"/>
          </ac:spMkLst>
        </pc:spChg>
        <pc:spChg chg="mod">
          <ac:chgData name="Thomas" userId="575d030b64f4584e" providerId="LiveId" clId="{71734FF0-E7BD-4E37-AB70-FA70FFC7C74A}" dt="2022-03-24T16:20:45.270" v="5705"/>
          <ac:spMkLst>
            <pc:docMk/>
            <pc:sldMk cId="4191917205" sldId="822"/>
            <ac:spMk id="648" creationId="{A9CAEA4C-2A58-4600-B51E-A14BB08CF223}"/>
          </ac:spMkLst>
        </pc:spChg>
        <pc:spChg chg="mod">
          <ac:chgData name="Thomas" userId="575d030b64f4584e" providerId="LiveId" clId="{71734FF0-E7BD-4E37-AB70-FA70FFC7C74A}" dt="2022-03-24T16:20:45.270" v="5705"/>
          <ac:spMkLst>
            <pc:docMk/>
            <pc:sldMk cId="4191917205" sldId="822"/>
            <ac:spMk id="649" creationId="{11DFB0C2-1CC3-4DCF-B078-5368E85D3DA2}"/>
          </ac:spMkLst>
        </pc:spChg>
        <pc:spChg chg="mod">
          <ac:chgData name="Thomas" userId="575d030b64f4584e" providerId="LiveId" clId="{71734FF0-E7BD-4E37-AB70-FA70FFC7C74A}" dt="2022-03-24T16:20:45.270" v="5705"/>
          <ac:spMkLst>
            <pc:docMk/>
            <pc:sldMk cId="4191917205" sldId="822"/>
            <ac:spMk id="650" creationId="{63442986-6911-4EED-8FF1-2367C107D814}"/>
          </ac:spMkLst>
        </pc:spChg>
        <pc:spChg chg="mod">
          <ac:chgData name="Thomas" userId="575d030b64f4584e" providerId="LiveId" clId="{71734FF0-E7BD-4E37-AB70-FA70FFC7C74A}" dt="2022-03-24T16:20:45.270" v="5705"/>
          <ac:spMkLst>
            <pc:docMk/>
            <pc:sldMk cId="4191917205" sldId="822"/>
            <ac:spMk id="651" creationId="{04C64FB1-D537-45C3-A50A-0C661923C4F1}"/>
          </ac:spMkLst>
        </pc:spChg>
        <pc:spChg chg="mod">
          <ac:chgData name="Thomas" userId="575d030b64f4584e" providerId="LiveId" clId="{71734FF0-E7BD-4E37-AB70-FA70FFC7C74A}" dt="2022-03-24T16:20:45.270" v="5705"/>
          <ac:spMkLst>
            <pc:docMk/>
            <pc:sldMk cId="4191917205" sldId="822"/>
            <ac:spMk id="653" creationId="{58013E2B-1196-4841-A9BC-6641FDFAEB04}"/>
          </ac:spMkLst>
        </pc:spChg>
        <pc:spChg chg="mod">
          <ac:chgData name="Thomas" userId="575d030b64f4584e" providerId="LiveId" clId="{71734FF0-E7BD-4E37-AB70-FA70FFC7C74A}" dt="2022-03-24T16:20:45.270" v="5705"/>
          <ac:spMkLst>
            <pc:docMk/>
            <pc:sldMk cId="4191917205" sldId="822"/>
            <ac:spMk id="654" creationId="{517831C8-48A2-4622-A604-D0B97E398E8D}"/>
          </ac:spMkLst>
        </pc:spChg>
        <pc:spChg chg="mod">
          <ac:chgData name="Thomas" userId="575d030b64f4584e" providerId="LiveId" clId="{71734FF0-E7BD-4E37-AB70-FA70FFC7C74A}" dt="2022-03-24T16:20:45.270" v="5705"/>
          <ac:spMkLst>
            <pc:docMk/>
            <pc:sldMk cId="4191917205" sldId="822"/>
            <ac:spMk id="656" creationId="{E09F673F-4EDC-4398-AA0A-609C57545576}"/>
          </ac:spMkLst>
        </pc:spChg>
        <pc:spChg chg="mod">
          <ac:chgData name="Thomas" userId="575d030b64f4584e" providerId="LiveId" clId="{71734FF0-E7BD-4E37-AB70-FA70FFC7C74A}" dt="2022-03-24T16:20:45.270" v="5705"/>
          <ac:spMkLst>
            <pc:docMk/>
            <pc:sldMk cId="4191917205" sldId="822"/>
            <ac:spMk id="657" creationId="{D427EC22-5124-461C-8A3C-CAF8B38DFF81}"/>
          </ac:spMkLst>
        </pc:spChg>
        <pc:spChg chg="mod">
          <ac:chgData name="Thomas" userId="575d030b64f4584e" providerId="LiveId" clId="{71734FF0-E7BD-4E37-AB70-FA70FFC7C74A}" dt="2022-03-24T16:20:45.270" v="5705"/>
          <ac:spMkLst>
            <pc:docMk/>
            <pc:sldMk cId="4191917205" sldId="822"/>
            <ac:spMk id="659" creationId="{A6B264F1-4E91-44FF-8FE6-63ADAF55888C}"/>
          </ac:spMkLst>
        </pc:spChg>
        <pc:spChg chg="mod">
          <ac:chgData name="Thomas" userId="575d030b64f4584e" providerId="LiveId" clId="{71734FF0-E7BD-4E37-AB70-FA70FFC7C74A}" dt="2022-03-24T16:20:45.270" v="5705"/>
          <ac:spMkLst>
            <pc:docMk/>
            <pc:sldMk cId="4191917205" sldId="822"/>
            <ac:spMk id="660" creationId="{CB486ED5-5BD9-4FF6-8CA8-E03B02047FD8}"/>
          </ac:spMkLst>
        </pc:spChg>
        <pc:spChg chg="mod">
          <ac:chgData name="Thomas" userId="575d030b64f4584e" providerId="LiveId" clId="{71734FF0-E7BD-4E37-AB70-FA70FFC7C74A}" dt="2022-03-24T16:20:45.270" v="5705"/>
          <ac:spMkLst>
            <pc:docMk/>
            <pc:sldMk cId="4191917205" sldId="822"/>
            <ac:spMk id="661" creationId="{59E4E0C5-A18C-4AF0-BBDD-FF45FDBF9E83}"/>
          </ac:spMkLst>
        </pc:spChg>
        <pc:spChg chg="mod">
          <ac:chgData name="Thomas" userId="575d030b64f4584e" providerId="LiveId" clId="{71734FF0-E7BD-4E37-AB70-FA70FFC7C74A}" dt="2022-03-24T16:20:45.270" v="5705"/>
          <ac:spMkLst>
            <pc:docMk/>
            <pc:sldMk cId="4191917205" sldId="822"/>
            <ac:spMk id="663" creationId="{4341192D-F375-49D2-B2BB-A883D9B45C76}"/>
          </ac:spMkLst>
        </pc:spChg>
        <pc:spChg chg="mod">
          <ac:chgData name="Thomas" userId="575d030b64f4584e" providerId="LiveId" clId="{71734FF0-E7BD-4E37-AB70-FA70FFC7C74A}" dt="2022-03-24T16:20:45.270" v="5705"/>
          <ac:spMkLst>
            <pc:docMk/>
            <pc:sldMk cId="4191917205" sldId="822"/>
            <ac:spMk id="664" creationId="{3ED363DB-36D5-4D7B-BBC2-DE3E1349BD82}"/>
          </ac:spMkLst>
        </pc:spChg>
        <pc:spChg chg="mod">
          <ac:chgData name="Thomas" userId="575d030b64f4584e" providerId="LiveId" clId="{71734FF0-E7BD-4E37-AB70-FA70FFC7C74A}" dt="2022-03-24T16:20:45.270" v="5705"/>
          <ac:spMkLst>
            <pc:docMk/>
            <pc:sldMk cId="4191917205" sldId="822"/>
            <ac:spMk id="666" creationId="{8775D884-792B-446D-8C32-C87AF97233C3}"/>
          </ac:spMkLst>
        </pc:spChg>
        <pc:spChg chg="mod">
          <ac:chgData name="Thomas" userId="575d030b64f4584e" providerId="LiveId" clId="{71734FF0-E7BD-4E37-AB70-FA70FFC7C74A}" dt="2022-03-24T16:20:45.270" v="5705"/>
          <ac:spMkLst>
            <pc:docMk/>
            <pc:sldMk cId="4191917205" sldId="822"/>
            <ac:spMk id="667" creationId="{D17939CE-60F7-4A97-88CD-44A364665077}"/>
          </ac:spMkLst>
        </pc:spChg>
        <pc:spChg chg="mod">
          <ac:chgData name="Thomas" userId="575d030b64f4584e" providerId="LiveId" clId="{71734FF0-E7BD-4E37-AB70-FA70FFC7C74A}" dt="2022-03-24T16:20:45.270" v="5705"/>
          <ac:spMkLst>
            <pc:docMk/>
            <pc:sldMk cId="4191917205" sldId="822"/>
            <ac:spMk id="669" creationId="{DE15A59F-942E-449A-93E7-72C482D16D52}"/>
          </ac:spMkLst>
        </pc:spChg>
        <pc:spChg chg="mod">
          <ac:chgData name="Thomas" userId="575d030b64f4584e" providerId="LiveId" clId="{71734FF0-E7BD-4E37-AB70-FA70FFC7C74A}" dt="2022-03-24T16:20:45.270" v="5705"/>
          <ac:spMkLst>
            <pc:docMk/>
            <pc:sldMk cId="4191917205" sldId="822"/>
            <ac:spMk id="670" creationId="{99B991E5-19AD-443F-95B0-10EE2B6C2D64}"/>
          </ac:spMkLst>
        </pc:spChg>
        <pc:spChg chg="mod">
          <ac:chgData name="Thomas" userId="575d030b64f4584e" providerId="LiveId" clId="{71734FF0-E7BD-4E37-AB70-FA70FFC7C74A}" dt="2022-03-24T16:20:45.270" v="5705"/>
          <ac:spMkLst>
            <pc:docMk/>
            <pc:sldMk cId="4191917205" sldId="822"/>
            <ac:spMk id="672" creationId="{F1B28F5E-25BC-4DFF-BBB2-DB0DDFFF3147}"/>
          </ac:spMkLst>
        </pc:spChg>
        <pc:spChg chg="mod">
          <ac:chgData name="Thomas" userId="575d030b64f4584e" providerId="LiveId" clId="{71734FF0-E7BD-4E37-AB70-FA70FFC7C74A}" dt="2022-03-24T16:20:45.270" v="5705"/>
          <ac:spMkLst>
            <pc:docMk/>
            <pc:sldMk cId="4191917205" sldId="822"/>
            <ac:spMk id="673" creationId="{33EEE738-CE3D-4FAF-8461-AEE6A5C19FAF}"/>
          </ac:spMkLst>
        </pc:spChg>
        <pc:spChg chg="mod">
          <ac:chgData name="Thomas" userId="575d030b64f4584e" providerId="LiveId" clId="{71734FF0-E7BD-4E37-AB70-FA70FFC7C74A}" dt="2022-03-24T16:20:45.270" v="5705"/>
          <ac:spMkLst>
            <pc:docMk/>
            <pc:sldMk cId="4191917205" sldId="822"/>
            <ac:spMk id="675" creationId="{CA36ADBF-BA4A-4412-8CAA-301C91858E25}"/>
          </ac:spMkLst>
        </pc:spChg>
        <pc:spChg chg="mod">
          <ac:chgData name="Thomas" userId="575d030b64f4584e" providerId="LiveId" clId="{71734FF0-E7BD-4E37-AB70-FA70FFC7C74A}" dt="2022-03-24T16:20:45.270" v="5705"/>
          <ac:spMkLst>
            <pc:docMk/>
            <pc:sldMk cId="4191917205" sldId="822"/>
            <ac:spMk id="676" creationId="{585E52CB-0D06-4135-B0E1-A36BD2B34056}"/>
          </ac:spMkLst>
        </pc:spChg>
        <pc:spChg chg="mod">
          <ac:chgData name="Thomas" userId="575d030b64f4584e" providerId="LiveId" clId="{71734FF0-E7BD-4E37-AB70-FA70FFC7C74A}" dt="2022-03-24T16:20:45.270" v="5705"/>
          <ac:spMkLst>
            <pc:docMk/>
            <pc:sldMk cId="4191917205" sldId="822"/>
            <ac:spMk id="678" creationId="{B8E6469B-B161-4854-8D3A-F9D66B8A2447}"/>
          </ac:spMkLst>
        </pc:spChg>
        <pc:spChg chg="mod">
          <ac:chgData name="Thomas" userId="575d030b64f4584e" providerId="LiveId" clId="{71734FF0-E7BD-4E37-AB70-FA70FFC7C74A}" dt="2022-03-24T16:20:45.270" v="5705"/>
          <ac:spMkLst>
            <pc:docMk/>
            <pc:sldMk cId="4191917205" sldId="822"/>
            <ac:spMk id="679" creationId="{4B20F5E2-5A2B-4FE4-B20F-C993A4184451}"/>
          </ac:spMkLst>
        </pc:spChg>
        <pc:spChg chg="mod">
          <ac:chgData name="Thomas" userId="575d030b64f4584e" providerId="LiveId" clId="{71734FF0-E7BD-4E37-AB70-FA70FFC7C74A}" dt="2022-03-24T16:20:45.270" v="5705"/>
          <ac:spMkLst>
            <pc:docMk/>
            <pc:sldMk cId="4191917205" sldId="822"/>
            <ac:spMk id="680" creationId="{2BE133B5-644D-433D-81C7-FE59DB5BE758}"/>
          </ac:spMkLst>
        </pc:spChg>
        <pc:spChg chg="mod">
          <ac:chgData name="Thomas" userId="575d030b64f4584e" providerId="LiveId" clId="{71734FF0-E7BD-4E37-AB70-FA70FFC7C74A}" dt="2022-03-24T16:20:45.270" v="5705"/>
          <ac:spMkLst>
            <pc:docMk/>
            <pc:sldMk cId="4191917205" sldId="822"/>
            <ac:spMk id="682" creationId="{2C46D3B1-7CC2-4F8C-BA9C-D744A4054236}"/>
          </ac:spMkLst>
        </pc:spChg>
        <pc:spChg chg="mod">
          <ac:chgData name="Thomas" userId="575d030b64f4584e" providerId="LiveId" clId="{71734FF0-E7BD-4E37-AB70-FA70FFC7C74A}" dt="2022-03-24T16:20:45.270" v="5705"/>
          <ac:spMkLst>
            <pc:docMk/>
            <pc:sldMk cId="4191917205" sldId="822"/>
            <ac:spMk id="683" creationId="{40044EC5-8E23-4545-8CB3-0307E3EAE22A}"/>
          </ac:spMkLst>
        </pc:spChg>
        <pc:spChg chg="mod">
          <ac:chgData name="Thomas" userId="575d030b64f4584e" providerId="LiveId" clId="{71734FF0-E7BD-4E37-AB70-FA70FFC7C74A}" dt="2022-03-24T16:20:45.270" v="5705"/>
          <ac:spMkLst>
            <pc:docMk/>
            <pc:sldMk cId="4191917205" sldId="822"/>
            <ac:spMk id="684" creationId="{02201884-99AC-42E7-B1F6-33B5972F8058}"/>
          </ac:spMkLst>
        </pc:spChg>
        <pc:spChg chg="mod">
          <ac:chgData name="Thomas" userId="575d030b64f4584e" providerId="LiveId" clId="{71734FF0-E7BD-4E37-AB70-FA70FFC7C74A}" dt="2022-03-24T16:20:45.270" v="5705"/>
          <ac:spMkLst>
            <pc:docMk/>
            <pc:sldMk cId="4191917205" sldId="822"/>
            <ac:spMk id="686" creationId="{9D891F8E-2A3B-4BF9-960E-B5DF391D12C4}"/>
          </ac:spMkLst>
        </pc:spChg>
        <pc:spChg chg="mod">
          <ac:chgData name="Thomas" userId="575d030b64f4584e" providerId="LiveId" clId="{71734FF0-E7BD-4E37-AB70-FA70FFC7C74A}" dt="2022-03-24T16:20:45.270" v="5705"/>
          <ac:spMkLst>
            <pc:docMk/>
            <pc:sldMk cId="4191917205" sldId="822"/>
            <ac:spMk id="687" creationId="{E93A9B0E-3626-484D-9152-AD7EEE1BD9CE}"/>
          </ac:spMkLst>
        </pc:spChg>
        <pc:spChg chg="mod">
          <ac:chgData name="Thomas" userId="575d030b64f4584e" providerId="LiveId" clId="{71734FF0-E7BD-4E37-AB70-FA70FFC7C74A}" dt="2022-03-24T16:20:45.270" v="5705"/>
          <ac:spMkLst>
            <pc:docMk/>
            <pc:sldMk cId="4191917205" sldId="822"/>
            <ac:spMk id="688" creationId="{A4FD0337-7209-44B6-9035-EB315E5A7339}"/>
          </ac:spMkLst>
        </pc:spChg>
        <pc:spChg chg="mod">
          <ac:chgData name="Thomas" userId="575d030b64f4584e" providerId="LiveId" clId="{71734FF0-E7BD-4E37-AB70-FA70FFC7C74A}" dt="2022-03-24T16:20:45.270" v="5705"/>
          <ac:spMkLst>
            <pc:docMk/>
            <pc:sldMk cId="4191917205" sldId="822"/>
            <ac:spMk id="689" creationId="{DA5C5F4A-9F21-4B1D-A93D-0A3A74E7FBB8}"/>
          </ac:spMkLst>
        </pc:spChg>
        <pc:spChg chg="mod">
          <ac:chgData name="Thomas" userId="575d030b64f4584e" providerId="LiveId" clId="{71734FF0-E7BD-4E37-AB70-FA70FFC7C74A}" dt="2022-03-24T16:20:45.270" v="5705"/>
          <ac:spMkLst>
            <pc:docMk/>
            <pc:sldMk cId="4191917205" sldId="822"/>
            <ac:spMk id="691" creationId="{67179BF7-F0DE-41C9-BEDB-1398DE3BEE84}"/>
          </ac:spMkLst>
        </pc:spChg>
        <pc:spChg chg="mod">
          <ac:chgData name="Thomas" userId="575d030b64f4584e" providerId="LiveId" clId="{71734FF0-E7BD-4E37-AB70-FA70FFC7C74A}" dt="2022-03-24T16:20:45.270" v="5705"/>
          <ac:spMkLst>
            <pc:docMk/>
            <pc:sldMk cId="4191917205" sldId="822"/>
            <ac:spMk id="692" creationId="{9C49D63F-5591-4793-BAA0-5CD7C9711A18}"/>
          </ac:spMkLst>
        </pc:spChg>
        <pc:spChg chg="mod">
          <ac:chgData name="Thomas" userId="575d030b64f4584e" providerId="LiveId" clId="{71734FF0-E7BD-4E37-AB70-FA70FFC7C74A}" dt="2022-03-24T16:20:45.270" v="5705"/>
          <ac:spMkLst>
            <pc:docMk/>
            <pc:sldMk cId="4191917205" sldId="822"/>
            <ac:spMk id="693" creationId="{514C03F5-45E2-4AFA-B4D9-64070DA11CDB}"/>
          </ac:spMkLst>
        </pc:spChg>
        <pc:spChg chg="mod">
          <ac:chgData name="Thomas" userId="575d030b64f4584e" providerId="LiveId" clId="{71734FF0-E7BD-4E37-AB70-FA70FFC7C74A}" dt="2022-03-24T16:20:45.270" v="5705"/>
          <ac:spMkLst>
            <pc:docMk/>
            <pc:sldMk cId="4191917205" sldId="822"/>
            <ac:spMk id="694" creationId="{74FB92BA-0140-4E94-BBDF-A8CB64DEB37D}"/>
          </ac:spMkLst>
        </pc:spChg>
        <pc:spChg chg="add mod">
          <ac:chgData name="Thomas" userId="575d030b64f4584e" providerId="LiveId" clId="{71734FF0-E7BD-4E37-AB70-FA70FFC7C74A}" dt="2022-03-24T16:20:45.270" v="5705"/>
          <ac:spMkLst>
            <pc:docMk/>
            <pc:sldMk cId="4191917205" sldId="822"/>
            <ac:spMk id="695" creationId="{203D4103-938C-4A90-BF03-C56C3E3E5917}"/>
          </ac:spMkLst>
        </pc:spChg>
        <pc:spChg chg="mod">
          <ac:chgData name="Thomas" userId="575d030b64f4584e" providerId="LiveId" clId="{71734FF0-E7BD-4E37-AB70-FA70FFC7C74A}" dt="2022-03-24T16:20:45.270" v="5705"/>
          <ac:spMkLst>
            <pc:docMk/>
            <pc:sldMk cId="4191917205" sldId="822"/>
            <ac:spMk id="697" creationId="{64BA3BBA-B137-411E-A03C-25AF3E6B2370}"/>
          </ac:spMkLst>
        </pc:spChg>
        <pc:spChg chg="mod">
          <ac:chgData name="Thomas" userId="575d030b64f4584e" providerId="LiveId" clId="{71734FF0-E7BD-4E37-AB70-FA70FFC7C74A}" dt="2022-03-24T16:20:45.270" v="5705"/>
          <ac:spMkLst>
            <pc:docMk/>
            <pc:sldMk cId="4191917205" sldId="822"/>
            <ac:spMk id="698" creationId="{4BB725B3-A13C-428E-BCB6-CCA1D3FC5328}"/>
          </ac:spMkLst>
        </pc:spChg>
        <pc:spChg chg="mod">
          <ac:chgData name="Thomas" userId="575d030b64f4584e" providerId="LiveId" clId="{71734FF0-E7BD-4E37-AB70-FA70FFC7C74A}" dt="2022-03-24T16:20:45.270" v="5705"/>
          <ac:spMkLst>
            <pc:docMk/>
            <pc:sldMk cId="4191917205" sldId="822"/>
            <ac:spMk id="700" creationId="{BE53ED6E-0C86-4484-8329-F3479C01B96A}"/>
          </ac:spMkLst>
        </pc:spChg>
        <pc:spChg chg="mod">
          <ac:chgData name="Thomas" userId="575d030b64f4584e" providerId="LiveId" clId="{71734FF0-E7BD-4E37-AB70-FA70FFC7C74A}" dt="2022-03-24T16:20:45.270" v="5705"/>
          <ac:spMkLst>
            <pc:docMk/>
            <pc:sldMk cId="4191917205" sldId="822"/>
            <ac:spMk id="701" creationId="{E8B77399-9377-4E1F-8164-FFB01E15733B}"/>
          </ac:spMkLst>
        </pc:spChg>
        <pc:spChg chg="mod">
          <ac:chgData name="Thomas" userId="575d030b64f4584e" providerId="LiveId" clId="{71734FF0-E7BD-4E37-AB70-FA70FFC7C74A}" dt="2022-03-24T16:20:45.270" v="5705"/>
          <ac:spMkLst>
            <pc:docMk/>
            <pc:sldMk cId="4191917205" sldId="822"/>
            <ac:spMk id="702" creationId="{27D1C297-EE2A-496A-937A-587BCD1F4B27}"/>
          </ac:spMkLst>
        </pc:spChg>
        <pc:spChg chg="mod">
          <ac:chgData name="Thomas" userId="575d030b64f4584e" providerId="LiveId" clId="{71734FF0-E7BD-4E37-AB70-FA70FFC7C74A}" dt="2022-03-24T16:20:45.270" v="5705"/>
          <ac:spMkLst>
            <pc:docMk/>
            <pc:sldMk cId="4191917205" sldId="822"/>
            <ac:spMk id="704" creationId="{D652A6AE-7984-4D24-90FB-C33C1673A317}"/>
          </ac:spMkLst>
        </pc:spChg>
        <pc:spChg chg="mod">
          <ac:chgData name="Thomas" userId="575d030b64f4584e" providerId="LiveId" clId="{71734FF0-E7BD-4E37-AB70-FA70FFC7C74A}" dt="2022-03-24T16:20:45.270" v="5705"/>
          <ac:spMkLst>
            <pc:docMk/>
            <pc:sldMk cId="4191917205" sldId="822"/>
            <ac:spMk id="705" creationId="{436D84AF-07C7-4FDA-BE51-05E0CA8F1340}"/>
          </ac:spMkLst>
        </pc:spChg>
        <pc:spChg chg="mod">
          <ac:chgData name="Thomas" userId="575d030b64f4584e" providerId="LiveId" clId="{71734FF0-E7BD-4E37-AB70-FA70FFC7C74A}" dt="2022-03-24T16:20:45.270" v="5705"/>
          <ac:spMkLst>
            <pc:docMk/>
            <pc:sldMk cId="4191917205" sldId="822"/>
            <ac:spMk id="707" creationId="{060C7D7F-B475-426B-B233-66062A7B85AB}"/>
          </ac:spMkLst>
        </pc:spChg>
        <pc:spChg chg="mod">
          <ac:chgData name="Thomas" userId="575d030b64f4584e" providerId="LiveId" clId="{71734FF0-E7BD-4E37-AB70-FA70FFC7C74A}" dt="2022-03-24T16:20:45.270" v="5705"/>
          <ac:spMkLst>
            <pc:docMk/>
            <pc:sldMk cId="4191917205" sldId="822"/>
            <ac:spMk id="708" creationId="{0E6FC04E-7EC5-4958-8FA9-1C1A16F7DD09}"/>
          </ac:spMkLst>
        </pc:spChg>
        <pc:spChg chg="mod">
          <ac:chgData name="Thomas" userId="575d030b64f4584e" providerId="LiveId" clId="{71734FF0-E7BD-4E37-AB70-FA70FFC7C74A}" dt="2022-03-24T16:20:45.270" v="5705"/>
          <ac:spMkLst>
            <pc:docMk/>
            <pc:sldMk cId="4191917205" sldId="822"/>
            <ac:spMk id="709" creationId="{63EFDB65-4690-4403-A55A-9D35CC1E55AD}"/>
          </ac:spMkLst>
        </pc:spChg>
        <pc:spChg chg="mod">
          <ac:chgData name="Thomas" userId="575d030b64f4584e" providerId="LiveId" clId="{71734FF0-E7BD-4E37-AB70-FA70FFC7C74A}" dt="2022-03-24T16:20:45.270" v="5705"/>
          <ac:spMkLst>
            <pc:docMk/>
            <pc:sldMk cId="4191917205" sldId="822"/>
            <ac:spMk id="710" creationId="{951C5261-3FB9-44F1-A091-19E271C22AB7}"/>
          </ac:spMkLst>
        </pc:spChg>
        <pc:spChg chg="mod">
          <ac:chgData name="Thomas" userId="575d030b64f4584e" providerId="LiveId" clId="{71734FF0-E7BD-4E37-AB70-FA70FFC7C74A}" dt="2022-03-24T16:20:45.270" v="5705"/>
          <ac:spMkLst>
            <pc:docMk/>
            <pc:sldMk cId="4191917205" sldId="822"/>
            <ac:spMk id="712" creationId="{D5DBE029-58CD-4929-A3AF-AB03BD30DD4D}"/>
          </ac:spMkLst>
        </pc:spChg>
        <pc:spChg chg="mod">
          <ac:chgData name="Thomas" userId="575d030b64f4584e" providerId="LiveId" clId="{71734FF0-E7BD-4E37-AB70-FA70FFC7C74A}" dt="2022-03-24T16:20:45.270" v="5705"/>
          <ac:spMkLst>
            <pc:docMk/>
            <pc:sldMk cId="4191917205" sldId="822"/>
            <ac:spMk id="713" creationId="{C56BE033-D206-437B-8CF4-220592E87B68}"/>
          </ac:spMkLst>
        </pc:spChg>
        <pc:spChg chg="mod">
          <ac:chgData name="Thomas" userId="575d030b64f4584e" providerId="LiveId" clId="{71734FF0-E7BD-4E37-AB70-FA70FFC7C74A}" dt="2022-03-24T16:20:45.270" v="5705"/>
          <ac:spMkLst>
            <pc:docMk/>
            <pc:sldMk cId="4191917205" sldId="822"/>
            <ac:spMk id="714" creationId="{43E3DBEB-72BF-4CF0-8B1C-79AF8502E657}"/>
          </ac:spMkLst>
        </pc:spChg>
        <pc:spChg chg="mod">
          <ac:chgData name="Thomas" userId="575d030b64f4584e" providerId="LiveId" clId="{71734FF0-E7BD-4E37-AB70-FA70FFC7C74A}" dt="2022-03-24T16:20:45.270" v="5705"/>
          <ac:spMkLst>
            <pc:docMk/>
            <pc:sldMk cId="4191917205" sldId="822"/>
            <ac:spMk id="715" creationId="{4DE0CD09-1088-4826-8C99-4444D16B3181}"/>
          </ac:spMkLst>
        </pc:spChg>
        <pc:spChg chg="mod">
          <ac:chgData name="Thomas" userId="575d030b64f4584e" providerId="LiveId" clId="{71734FF0-E7BD-4E37-AB70-FA70FFC7C74A}" dt="2022-03-24T16:20:45.270" v="5705"/>
          <ac:spMkLst>
            <pc:docMk/>
            <pc:sldMk cId="4191917205" sldId="822"/>
            <ac:spMk id="717" creationId="{096B5A35-31F8-415A-BAE7-E48A33BFB00D}"/>
          </ac:spMkLst>
        </pc:spChg>
        <pc:spChg chg="mod">
          <ac:chgData name="Thomas" userId="575d030b64f4584e" providerId="LiveId" clId="{71734FF0-E7BD-4E37-AB70-FA70FFC7C74A}" dt="2022-03-24T16:20:45.270" v="5705"/>
          <ac:spMkLst>
            <pc:docMk/>
            <pc:sldMk cId="4191917205" sldId="822"/>
            <ac:spMk id="718" creationId="{A4C794D4-FE20-4B8A-AE58-A95CDDAB0CC6}"/>
          </ac:spMkLst>
        </pc:spChg>
        <pc:spChg chg="mod">
          <ac:chgData name="Thomas" userId="575d030b64f4584e" providerId="LiveId" clId="{71734FF0-E7BD-4E37-AB70-FA70FFC7C74A}" dt="2022-03-24T16:20:45.270" v="5705"/>
          <ac:spMkLst>
            <pc:docMk/>
            <pc:sldMk cId="4191917205" sldId="822"/>
            <ac:spMk id="719" creationId="{5D6DCE75-9A6B-4ED0-B986-5AF2231E15AE}"/>
          </ac:spMkLst>
        </pc:spChg>
        <pc:spChg chg="mod">
          <ac:chgData name="Thomas" userId="575d030b64f4584e" providerId="LiveId" clId="{71734FF0-E7BD-4E37-AB70-FA70FFC7C74A}" dt="2022-03-24T16:20:45.270" v="5705"/>
          <ac:spMkLst>
            <pc:docMk/>
            <pc:sldMk cId="4191917205" sldId="822"/>
            <ac:spMk id="720" creationId="{FDA3A4CD-1C3F-46FC-ADD2-7F9BF180019C}"/>
          </ac:spMkLst>
        </pc:spChg>
        <pc:spChg chg="mod">
          <ac:chgData name="Thomas" userId="575d030b64f4584e" providerId="LiveId" clId="{71734FF0-E7BD-4E37-AB70-FA70FFC7C74A}" dt="2022-03-24T16:20:45.270" v="5705"/>
          <ac:spMkLst>
            <pc:docMk/>
            <pc:sldMk cId="4191917205" sldId="822"/>
            <ac:spMk id="722" creationId="{693D0A99-2A77-463B-BC25-2331F7ACFA70}"/>
          </ac:spMkLst>
        </pc:spChg>
        <pc:spChg chg="mod">
          <ac:chgData name="Thomas" userId="575d030b64f4584e" providerId="LiveId" clId="{71734FF0-E7BD-4E37-AB70-FA70FFC7C74A}" dt="2022-03-24T16:20:45.270" v="5705"/>
          <ac:spMkLst>
            <pc:docMk/>
            <pc:sldMk cId="4191917205" sldId="822"/>
            <ac:spMk id="723" creationId="{D61331DA-5EB9-4ADC-9C6D-393268803EDA}"/>
          </ac:spMkLst>
        </pc:spChg>
        <pc:spChg chg="mod">
          <ac:chgData name="Thomas" userId="575d030b64f4584e" providerId="LiveId" clId="{71734FF0-E7BD-4E37-AB70-FA70FFC7C74A}" dt="2022-03-24T16:20:45.270" v="5705"/>
          <ac:spMkLst>
            <pc:docMk/>
            <pc:sldMk cId="4191917205" sldId="822"/>
            <ac:spMk id="724" creationId="{4530DD13-256D-4F48-80AA-96A32A3E92E7}"/>
          </ac:spMkLst>
        </pc:spChg>
        <pc:spChg chg="mod">
          <ac:chgData name="Thomas" userId="575d030b64f4584e" providerId="LiveId" clId="{71734FF0-E7BD-4E37-AB70-FA70FFC7C74A}" dt="2022-03-24T16:20:45.270" v="5705"/>
          <ac:spMkLst>
            <pc:docMk/>
            <pc:sldMk cId="4191917205" sldId="822"/>
            <ac:spMk id="725" creationId="{1E9D5C39-ECF3-44EC-B832-07ACE5E2D168}"/>
          </ac:spMkLst>
        </pc:spChg>
        <pc:spChg chg="mod">
          <ac:chgData name="Thomas" userId="575d030b64f4584e" providerId="LiveId" clId="{71734FF0-E7BD-4E37-AB70-FA70FFC7C74A}" dt="2022-03-24T16:20:45.270" v="5705"/>
          <ac:spMkLst>
            <pc:docMk/>
            <pc:sldMk cId="4191917205" sldId="822"/>
            <ac:spMk id="726" creationId="{FBDF4FB8-ABDF-4CCA-94F7-FA519262A8C7}"/>
          </ac:spMkLst>
        </pc:spChg>
        <pc:spChg chg="mod">
          <ac:chgData name="Thomas" userId="575d030b64f4584e" providerId="LiveId" clId="{71734FF0-E7BD-4E37-AB70-FA70FFC7C74A}" dt="2022-03-24T16:20:45.270" v="5705"/>
          <ac:spMkLst>
            <pc:docMk/>
            <pc:sldMk cId="4191917205" sldId="822"/>
            <ac:spMk id="728" creationId="{5FF4C1C5-D19B-4C93-926E-C8FA67208D49}"/>
          </ac:spMkLst>
        </pc:spChg>
        <pc:spChg chg="mod">
          <ac:chgData name="Thomas" userId="575d030b64f4584e" providerId="LiveId" clId="{71734FF0-E7BD-4E37-AB70-FA70FFC7C74A}" dt="2022-03-24T16:20:45.270" v="5705"/>
          <ac:spMkLst>
            <pc:docMk/>
            <pc:sldMk cId="4191917205" sldId="822"/>
            <ac:spMk id="729" creationId="{1FD45682-1B08-43A4-8384-99005CB41DE1}"/>
          </ac:spMkLst>
        </pc:spChg>
        <pc:spChg chg="mod">
          <ac:chgData name="Thomas" userId="575d030b64f4584e" providerId="LiveId" clId="{71734FF0-E7BD-4E37-AB70-FA70FFC7C74A}" dt="2022-03-24T16:20:45.270" v="5705"/>
          <ac:spMkLst>
            <pc:docMk/>
            <pc:sldMk cId="4191917205" sldId="822"/>
            <ac:spMk id="730" creationId="{8738D2FC-C0D8-4677-93A5-38E8F4171FB0}"/>
          </ac:spMkLst>
        </pc:spChg>
        <pc:spChg chg="mod">
          <ac:chgData name="Thomas" userId="575d030b64f4584e" providerId="LiveId" clId="{71734FF0-E7BD-4E37-AB70-FA70FFC7C74A}" dt="2022-03-24T16:20:45.270" v="5705"/>
          <ac:spMkLst>
            <pc:docMk/>
            <pc:sldMk cId="4191917205" sldId="822"/>
            <ac:spMk id="731" creationId="{FFFF4D89-4B55-439B-9A84-1987501451A0}"/>
          </ac:spMkLst>
        </pc:spChg>
        <pc:spChg chg="mod">
          <ac:chgData name="Thomas" userId="575d030b64f4584e" providerId="LiveId" clId="{71734FF0-E7BD-4E37-AB70-FA70FFC7C74A}" dt="2022-03-24T16:20:45.270" v="5705"/>
          <ac:spMkLst>
            <pc:docMk/>
            <pc:sldMk cId="4191917205" sldId="822"/>
            <ac:spMk id="733" creationId="{41F5B66D-B1B8-4AF6-A697-7BAF915524C1}"/>
          </ac:spMkLst>
        </pc:spChg>
        <pc:spChg chg="mod">
          <ac:chgData name="Thomas" userId="575d030b64f4584e" providerId="LiveId" clId="{71734FF0-E7BD-4E37-AB70-FA70FFC7C74A}" dt="2022-03-24T16:20:45.270" v="5705"/>
          <ac:spMkLst>
            <pc:docMk/>
            <pc:sldMk cId="4191917205" sldId="822"/>
            <ac:spMk id="734" creationId="{AAC65DE7-4FBD-4418-A1B4-B67955CAF239}"/>
          </ac:spMkLst>
        </pc:spChg>
        <pc:spChg chg="mod">
          <ac:chgData name="Thomas" userId="575d030b64f4584e" providerId="LiveId" clId="{71734FF0-E7BD-4E37-AB70-FA70FFC7C74A}" dt="2022-03-24T16:20:45.270" v="5705"/>
          <ac:spMkLst>
            <pc:docMk/>
            <pc:sldMk cId="4191917205" sldId="822"/>
            <ac:spMk id="735" creationId="{9F1A079C-04F1-4A36-AFA1-5A3335B786BF}"/>
          </ac:spMkLst>
        </pc:spChg>
        <pc:spChg chg="mod">
          <ac:chgData name="Thomas" userId="575d030b64f4584e" providerId="LiveId" clId="{71734FF0-E7BD-4E37-AB70-FA70FFC7C74A}" dt="2022-03-24T16:20:45.270" v="5705"/>
          <ac:spMkLst>
            <pc:docMk/>
            <pc:sldMk cId="4191917205" sldId="822"/>
            <ac:spMk id="736" creationId="{236CE858-715D-4A28-AB6A-20A5195A9863}"/>
          </ac:spMkLst>
        </pc:spChg>
        <pc:spChg chg="mod">
          <ac:chgData name="Thomas" userId="575d030b64f4584e" providerId="LiveId" clId="{71734FF0-E7BD-4E37-AB70-FA70FFC7C74A}" dt="2022-03-24T16:20:45.270" v="5705"/>
          <ac:spMkLst>
            <pc:docMk/>
            <pc:sldMk cId="4191917205" sldId="822"/>
            <ac:spMk id="738" creationId="{119B99F6-3E45-4D7C-84A9-231FDC31D2D2}"/>
          </ac:spMkLst>
        </pc:spChg>
        <pc:spChg chg="mod">
          <ac:chgData name="Thomas" userId="575d030b64f4584e" providerId="LiveId" clId="{71734FF0-E7BD-4E37-AB70-FA70FFC7C74A}" dt="2022-03-24T16:20:45.270" v="5705"/>
          <ac:spMkLst>
            <pc:docMk/>
            <pc:sldMk cId="4191917205" sldId="822"/>
            <ac:spMk id="739" creationId="{38E877A5-2CD2-4696-BF6F-F6B4E2F2141E}"/>
          </ac:spMkLst>
        </pc:spChg>
        <pc:spChg chg="mod">
          <ac:chgData name="Thomas" userId="575d030b64f4584e" providerId="LiveId" clId="{71734FF0-E7BD-4E37-AB70-FA70FFC7C74A}" dt="2022-03-24T16:20:45.270" v="5705"/>
          <ac:spMkLst>
            <pc:docMk/>
            <pc:sldMk cId="4191917205" sldId="822"/>
            <ac:spMk id="740" creationId="{36887F3F-E2BC-404B-B217-8757286D9F73}"/>
          </ac:spMkLst>
        </pc:spChg>
        <pc:spChg chg="mod">
          <ac:chgData name="Thomas" userId="575d030b64f4584e" providerId="LiveId" clId="{71734FF0-E7BD-4E37-AB70-FA70FFC7C74A}" dt="2022-03-24T16:20:45.270" v="5705"/>
          <ac:spMkLst>
            <pc:docMk/>
            <pc:sldMk cId="4191917205" sldId="822"/>
            <ac:spMk id="741" creationId="{D6632A56-784C-48ED-B165-E8CF86FA8BB1}"/>
          </ac:spMkLst>
        </pc:spChg>
        <pc:spChg chg="mod">
          <ac:chgData name="Thomas" userId="575d030b64f4584e" providerId="LiveId" clId="{71734FF0-E7BD-4E37-AB70-FA70FFC7C74A}" dt="2022-03-24T16:20:45.270" v="5705"/>
          <ac:spMkLst>
            <pc:docMk/>
            <pc:sldMk cId="4191917205" sldId="822"/>
            <ac:spMk id="743" creationId="{EEFC8719-F247-4A27-9FDF-D26DA8F90F63}"/>
          </ac:spMkLst>
        </pc:spChg>
        <pc:spChg chg="mod">
          <ac:chgData name="Thomas" userId="575d030b64f4584e" providerId="LiveId" clId="{71734FF0-E7BD-4E37-AB70-FA70FFC7C74A}" dt="2022-03-24T16:20:45.270" v="5705"/>
          <ac:spMkLst>
            <pc:docMk/>
            <pc:sldMk cId="4191917205" sldId="822"/>
            <ac:spMk id="744" creationId="{73CF3A86-5FB6-449E-9501-76A6387843D3}"/>
          </ac:spMkLst>
        </pc:spChg>
        <pc:spChg chg="mod">
          <ac:chgData name="Thomas" userId="575d030b64f4584e" providerId="LiveId" clId="{71734FF0-E7BD-4E37-AB70-FA70FFC7C74A}" dt="2022-03-24T16:20:45.270" v="5705"/>
          <ac:spMkLst>
            <pc:docMk/>
            <pc:sldMk cId="4191917205" sldId="822"/>
            <ac:spMk id="745" creationId="{3EBE308A-B04D-4EC0-864B-AB1DC0A0C13A}"/>
          </ac:spMkLst>
        </pc:spChg>
        <pc:spChg chg="mod">
          <ac:chgData name="Thomas" userId="575d030b64f4584e" providerId="LiveId" clId="{71734FF0-E7BD-4E37-AB70-FA70FFC7C74A}" dt="2022-03-24T16:20:45.270" v="5705"/>
          <ac:spMkLst>
            <pc:docMk/>
            <pc:sldMk cId="4191917205" sldId="822"/>
            <ac:spMk id="746" creationId="{6CE9E71F-7F78-420F-8487-38D8E08EC835}"/>
          </ac:spMkLst>
        </pc:spChg>
        <pc:spChg chg="mod">
          <ac:chgData name="Thomas" userId="575d030b64f4584e" providerId="LiveId" clId="{71734FF0-E7BD-4E37-AB70-FA70FFC7C74A}" dt="2022-03-24T16:20:45.270" v="5705"/>
          <ac:spMkLst>
            <pc:docMk/>
            <pc:sldMk cId="4191917205" sldId="822"/>
            <ac:spMk id="748" creationId="{D112704F-528F-4CE3-9AA5-89B20330C63B}"/>
          </ac:spMkLst>
        </pc:spChg>
        <pc:spChg chg="mod">
          <ac:chgData name="Thomas" userId="575d030b64f4584e" providerId="LiveId" clId="{71734FF0-E7BD-4E37-AB70-FA70FFC7C74A}" dt="2022-03-24T16:20:45.270" v="5705"/>
          <ac:spMkLst>
            <pc:docMk/>
            <pc:sldMk cId="4191917205" sldId="822"/>
            <ac:spMk id="749" creationId="{4AEABFBE-93E3-4C0A-8984-8E0A6583D921}"/>
          </ac:spMkLst>
        </pc:spChg>
        <pc:spChg chg="mod">
          <ac:chgData name="Thomas" userId="575d030b64f4584e" providerId="LiveId" clId="{71734FF0-E7BD-4E37-AB70-FA70FFC7C74A}" dt="2022-03-24T16:20:45.270" v="5705"/>
          <ac:spMkLst>
            <pc:docMk/>
            <pc:sldMk cId="4191917205" sldId="822"/>
            <ac:spMk id="750" creationId="{8F0272A2-8FBD-4339-87BD-78B74ECF2B52}"/>
          </ac:spMkLst>
        </pc:spChg>
        <pc:spChg chg="mod">
          <ac:chgData name="Thomas" userId="575d030b64f4584e" providerId="LiveId" clId="{71734FF0-E7BD-4E37-AB70-FA70FFC7C74A}" dt="2022-03-24T16:20:45.270" v="5705"/>
          <ac:spMkLst>
            <pc:docMk/>
            <pc:sldMk cId="4191917205" sldId="822"/>
            <ac:spMk id="751" creationId="{E28E94FC-E5F6-43BF-B598-0D1A19A2B5EB}"/>
          </ac:spMkLst>
        </pc:spChg>
        <pc:spChg chg="mod">
          <ac:chgData name="Thomas" userId="575d030b64f4584e" providerId="LiveId" clId="{71734FF0-E7BD-4E37-AB70-FA70FFC7C74A}" dt="2022-03-24T16:20:45.270" v="5705"/>
          <ac:spMkLst>
            <pc:docMk/>
            <pc:sldMk cId="4191917205" sldId="822"/>
            <ac:spMk id="753" creationId="{E29037A3-3F46-4429-BF3D-AFCA5B58D3B1}"/>
          </ac:spMkLst>
        </pc:spChg>
        <pc:spChg chg="mod">
          <ac:chgData name="Thomas" userId="575d030b64f4584e" providerId="LiveId" clId="{71734FF0-E7BD-4E37-AB70-FA70FFC7C74A}" dt="2022-03-24T16:20:45.270" v="5705"/>
          <ac:spMkLst>
            <pc:docMk/>
            <pc:sldMk cId="4191917205" sldId="822"/>
            <ac:spMk id="754" creationId="{FB642E0A-CD81-4203-A14A-0B85C6835843}"/>
          </ac:spMkLst>
        </pc:spChg>
        <pc:spChg chg="mod">
          <ac:chgData name="Thomas" userId="575d030b64f4584e" providerId="LiveId" clId="{71734FF0-E7BD-4E37-AB70-FA70FFC7C74A}" dt="2022-03-24T16:20:45.270" v="5705"/>
          <ac:spMkLst>
            <pc:docMk/>
            <pc:sldMk cId="4191917205" sldId="822"/>
            <ac:spMk id="755" creationId="{B0EC476E-27C8-442C-A2A3-D16639BAE7CC}"/>
          </ac:spMkLst>
        </pc:spChg>
        <pc:spChg chg="mod">
          <ac:chgData name="Thomas" userId="575d030b64f4584e" providerId="LiveId" clId="{71734FF0-E7BD-4E37-AB70-FA70FFC7C74A}" dt="2022-03-24T16:20:45.270" v="5705"/>
          <ac:spMkLst>
            <pc:docMk/>
            <pc:sldMk cId="4191917205" sldId="822"/>
            <ac:spMk id="756" creationId="{5BE7B40F-4BEC-42B5-BDDC-06772C28E198}"/>
          </ac:spMkLst>
        </pc:spChg>
        <pc:spChg chg="mod">
          <ac:chgData name="Thomas" userId="575d030b64f4584e" providerId="LiveId" clId="{71734FF0-E7BD-4E37-AB70-FA70FFC7C74A}" dt="2022-03-24T16:20:45.270" v="5705"/>
          <ac:spMkLst>
            <pc:docMk/>
            <pc:sldMk cId="4191917205" sldId="822"/>
            <ac:spMk id="758" creationId="{1347072E-14B4-4BC4-9EC4-1BA82BB81F42}"/>
          </ac:spMkLst>
        </pc:spChg>
        <pc:spChg chg="mod">
          <ac:chgData name="Thomas" userId="575d030b64f4584e" providerId="LiveId" clId="{71734FF0-E7BD-4E37-AB70-FA70FFC7C74A}" dt="2022-03-24T16:20:45.270" v="5705"/>
          <ac:spMkLst>
            <pc:docMk/>
            <pc:sldMk cId="4191917205" sldId="822"/>
            <ac:spMk id="759" creationId="{722796A4-928D-4A4A-9E0F-86F00BF1EFAF}"/>
          </ac:spMkLst>
        </pc:spChg>
        <pc:spChg chg="mod">
          <ac:chgData name="Thomas" userId="575d030b64f4584e" providerId="LiveId" clId="{71734FF0-E7BD-4E37-AB70-FA70FFC7C74A}" dt="2022-03-24T16:20:45.270" v="5705"/>
          <ac:spMkLst>
            <pc:docMk/>
            <pc:sldMk cId="4191917205" sldId="822"/>
            <ac:spMk id="760" creationId="{E3F72A6B-66D7-4CDA-AE75-266446A0C728}"/>
          </ac:spMkLst>
        </pc:spChg>
        <pc:spChg chg="mod">
          <ac:chgData name="Thomas" userId="575d030b64f4584e" providerId="LiveId" clId="{71734FF0-E7BD-4E37-AB70-FA70FFC7C74A}" dt="2022-03-24T16:20:45.270" v="5705"/>
          <ac:spMkLst>
            <pc:docMk/>
            <pc:sldMk cId="4191917205" sldId="822"/>
            <ac:spMk id="761" creationId="{AAFC5CE7-155D-477E-B623-35083E3C776E}"/>
          </ac:spMkLst>
        </pc:spChg>
        <pc:spChg chg="mod">
          <ac:chgData name="Thomas" userId="575d030b64f4584e" providerId="LiveId" clId="{71734FF0-E7BD-4E37-AB70-FA70FFC7C74A}" dt="2022-03-24T16:20:45.270" v="5705"/>
          <ac:spMkLst>
            <pc:docMk/>
            <pc:sldMk cId="4191917205" sldId="822"/>
            <ac:spMk id="763" creationId="{FA91E8BF-D8E4-4698-B6FC-1D4697DAD664}"/>
          </ac:spMkLst>
        </pc:spChg>
        <pc:spChg chg="mod">
          <ac:chgData name="Thomas" userId="575d030b64f4584e" providerId="LiveId" clId="{71734FF0-E7BD-4E37-AB70-FA70FFC7C74A}" dt="2022-03-24T16:20:45.270" v="5705"/>
          <ac:spMkLst>
            <pc:docMk/>
            <pc:sldMk cId="4191917205" sldId="822"/>
            <ac:spMk id="764" creationId="{4803E8B6-42E9-4D1D-8046-745486EB60BE}"/>
          </ac:spMkLst>
        </pc:spChg>
        <pc:spChg chg="mod">
          <ac:chgData name="Thomas" userId="575d030b64f4584e" providerId="LiveId" clId="{71734FF0-E7BD-4E37-AB70-FA70FFC7C74A}" dt="2022-03-24T16:20:45.270" v="5705"/>
          <ac:spMkLst>
            <pc:docMk/>
            <pc:sldMk cId="4191917205" sldId="822"/>
            <ac:spMk id="765" creationId="{5F50BFE3-AB23-4226-8F78-2F3C2372E1F5}"/>
          </ac:spMkLst>
        </pc:spChg>
        <pc:spChg chg="mod">
          <ac:chgData name="Thomas" userId="575d030b64f4584e" providerId="LiveId" clId="{71734FF0-E7BD-4E37-AB70-FA70FFC7C74A}" dt="2022-03-24T16:20:45.270" v="5705"/>
          <ac:spMkLst>
            <pc:docMk/>
            <pc:sldMk cId="4191917205" sldId="822"/>
            <ac:spMk id="766" creationId="{6326ACC0-1292-4AF8-A99D-1ABF569FEEBE}"/>
          </ac:spMkLst>
        </pc:spChg>
        <pc:spChg chg="mod">
          <ac:chgData name="Thomas" userId="575d030b64f4584e" providerId="LiveId" clId="{71734FF0-E7BD-4E37-AB70-FA70FFC7C74A}" dt="2022-03-24T16:20:45.270" v="5705"/>
          <ac:spMkLst>
            <pc:docMk/>
            <pc:sldMk cId="4191917205" sldId="822"/>
            <ac:spMk id="768" creationId="{9816240B-39E3-4308-8FE7-F6ED80DC57ED}"/>
          </ac:spMkLst>
        </pc:spChg>
        <pc:spChg chg="mod">
          <ac:chgData name="Thomas" userId="575d030b64f4584e" providerId="LiveId" clId="{71734FF0-E7BD-4E37-AB70-FA70FFC7C74A}" dt="2022-03-24T16:20:45.270" v="5705"/>
          <ac:spMkLst>
            <pc:docMk/>
            <pc:sldMk cId="4191917205" sldId="822"/>
            <ac:spMk id="769" creationId="{5D836145-10A9-40C4-92FF-FC1B75A48FAE}"/>
          </ac:spMkLst>
        </pc:spChg>
        <pc:spChg chg="mod">
          <ac:chgData name="Thomas" userId="575d030b64f4584e" providerId="LiveId" clId="{71734FF0-E7BD-4E37-AB70-FA70FFC7C74A}" dt="2022-03-24T16:20:45.270" v="5705"/>
          <ac:spMkLst>
            <pc:docMk/>
            <pc:sldMk cId="4191917205" sldId="822"/>
            <ac:spMk id="770" creationId="{7CF348CF-2B52-4E60-8605-0B7038511C51}"/>
          </ac:spMkLst>
        </pc:spChg>
        <pc:spChg chg="mod">
          <ac:chgData name="Thomas" userId="575d030b64f4584e" providerId="LiveId" clId="{71734FF0-E7BD-4E37-AB70-FA70FFC7C74A}" dt="2022-03-24T16:20:45.270" v="5705"/>
          <ac:spMkLst>
            <pc:docMk/>
            <pc:sldMk cId="4191917205" sldId="822"/>
            <ac:spMk id="771" creationId="{D80D1731-0203-4153-BF5F-218BC3197859}"/>
          </ac:spMkLst>
        </pc:spChg>
        <pc:spChg chg="mod">
          <ac:chgData name="Thomas" userId="575d030b64f4584e" providerId="LiveId" clId="{71734FF0-E7BD-4E37-AB70-FA70FFC7C74A}" dt="2022-03-24T16:20:45.270" v="5705"/>
          <ac:spMkLst>
            <pc:docMk/>
            <pc:sldMk cId="4191917205" sldId="822"/>
            <ac:spMk id="773" creationId="{F8F6C4CE-F541-4AE1-8D3A-EEFAAC616ED5}"/>
          </ac:spMkLst>
        </pc:spChg>
        <pc:spChg chg="mod">
          <ac:chgData name="Thomas" userId="575d030b64f4584e" providerId="LiveId" clId="{71734FF0-E7BD-4E37-AB70-FA70FFC7C74A}" dt="2022-03-24T16:20:45.270" v="5705"/>
          <ac:spMkLst>
            <pc:docMk/>
            <pc:sldMk cId="4191917205" sldId="822"/>
            <ac:spMk id="774" creationId="{BED4E036-B175-446E-9300-EF95D3B4862C}"/>
          </ac:spMkLst>
        </pc:spChg>
        <pc:spChg chg="mod">
          <ac:chgData name="Thomas" userId="575d030b64f4584e" providerId="LiveId" clId="{71734FF0-E7BD-4E37-AB70-FA70FFC7C74A}" dt="2022-03-24T16:20:45.270" v="5705"/>
          <ac:spMkLst>
            <pc:docMk/>
            <pc:sldMk cId="4191917205" sldId="822"/>
            <ac:spMk id="775" creationId="{208989C9-F84A-4813-94BD-B1C12BDEC3A2}"/>
          </ac:spMkLst>
        </pc:spChg>
        <pc:spChg chg="mod">
          <ac:chgData name="Thomas" userId="575d030b64f4584e" providerId="LiveId" clId="{71734FF0-E7BD-4E37-AB70-FA70FFC7C74A}" dt="2022-03-24T16:20:45.270" v="5705"/>
          <ac:spMkLst>
            <pc:docMk/>
            <pc:sldMk cId="4191917205" sldId="822"/>
            <ac:spMk id="776" creationId="{AAAF670A-45F7-4F5B-B442-E337E60C0802}"/>
          </ac:spMkLst>
        </pc:spChg>
        <pc:spChg chg="mod">
          <ac:chgData name="Thomas" userId="575d030b64f4584e" providerId="LiveId" clId="{71734FF0-E7BD-4E37-AB70-FA70FFC7C74A}" dt="2022-03-24T16:20:45.270" v="5705"/>
          <ac:spMkLst>
            <pc:docMk/>
            <pc:sldMk cId="4191917205" sldId="822"/>
            <ac:spMk id="778" creationId="{C127CD01-73C0-4930-8E60-7DB5DCD4447F}"/>
          </ac:spMkLst>
        </pc:spChg>
        <pc:spChg chg="mod">
          <ac:chgData name="Thomas" userId="575d030b64f4584e" providerId="LiveId" clId="{71734FF0-E7BD-4E37-AB70-FA70FFC7C74A}" dt="2022-03-24T16:20:45.270" v="5705"/>
          <ac:spMkLst>
            <pc:docMk/>
            <pc:sldMk cId="4191917205" sldId="822"/>
            <ac:spMk id="779" creationId="{2243FEC0-5C0A-4C2C-A62F-F2C1EC05C8A0}"/>
          </ac:spMkLst>
        </pc:spChg>
        <pc:spChg chg="del">
          <ac:chgData name="Thomas" userId="575d030b64f4584e" providerId="LiveId" clId="{71734FF0-E7BD-4E37-AB70-FA70FFC7C74A}" dt="2022-03-24T16:20:33.275" v="5689" actId="478"/>
          <ac:spMkLst>
            <pc:docMk/>
            <pc:sldMk cId="4191917205" sldId="822"/>
            <ac:spMk id="780" creationId="{5DE2C7B1-FAEF-4830-889F-060966C52F5B}"/>
          </ac:spMkLst>
        </pc:spChg>
        <pc:spChg chg="del">
          <ac:chgData name="Thomas" userId="575d030b64f4584e" providerId="LiveId" clId="{71734FF0-E7BD-4E37-AB70-FA70FFC7C74A}" dt="2022-03-24T16:20:33.275" v="5689" actId="478"/>
          <ac:spMkLst>
            <pc:docMk/>
            <pc:sldMk cId="4191917205" sldId="822"/>
            <ac:spMk id="781" creationId="{F3D8BB8A-41F3-43DA-9D1C-E90152292DC3}"/>
          </ac:spMkLst>
        </pc:spChg>
        <pc:spChg chg="del">
          <ac:chgData name="Thomas" userId="575d030b64f4584e" providerId="LiveId" clId="{71734FF0-E7BD-4E37-AB70-FA70FFC7C74A}" dt="2022-03-24T16:20:33.275" v="5689" actId="478"/>
          <ac:spMkLst>
            <pc:docMk/>
            <pc:sldMk cId="4191917205" sldId="822"/>
            <ac:spMk id="851" creationId="{F7B9A1A8-7ED7-4F24-A8BA-7B7A2B85AB9E}"/>
          </ac:spMkLst>
        </pc:spChg>
        <pc:spChg chg="del">
          <ac:chgData name="Thomas" userId="575d030b64f4584e" providerId="LiveId" clId="{71734FF0-E7BD-4E37-AB70-FA70FFC7C74A}" dt="2022-03-24T16:20:33.275" v="5689" actId="478"/>
          <ac:spMkLst>
            <pc:docMk/>
            <pc:sldMk cId="4191917205" sldId="822"/>
            <ac:spMk id="852" creationId="{3E240B53-9D71-41A1-B4B5-090212F4BAA7}"/>
          </ac:spMkLst>
        </pc:spChg>
        <pc:spChg chg="mod">
          <ac:chgData name="Thomas" userId="575d030b64f4584e" providerId="LiveId" clId="{71734FF0-E7BD-4E37-AB70-FA70FFC7C74A}" dt="2022-03-24T16:20:45.270" v="5705"/>
          <ac:spMkLst>
            <pc:docMk/>
            <pc:sldMk cId="4191917205" sldId="822"/>
            <ac:spMk id="879" creationId="{A3107AFE-6CB2-4AA5-B952-9E9EBBCEB2B1}"/>
          </ac:spMkLst>
        </pc:spChg>
        <pc:spChg chg="mod">
          <ac:chgData name="Thomas" userId="575d030b64f4584e" providerId="LiveId" clId="{71734FF0-E7BD-4E37-AB70-FA70FFC7C74A}" dt="2022-03-24T16:20:45.270" v="5705"/>
          <ac:spMkLst>
            <pc:docMk/>
            <pc:sldMk cId="4191917205" sldId="822"/>
            <ac:spMk id="880" creationId="{43EB273D-EF8E-4F3A-9EF0-9C1BBA5EB27E}"/>
          </ac:spMkLst>
        </pc:spChg>
        <pc:spChg chg="mod">
          <ac:chgData name="Thomas" userId="575d030b64f4584e" providerId="LiveId" clId="{71734FF0-E7BD-4E37-AB70-FA70FFC7C74A}" dt="2022-03-24T16:20:45.270" v="5705"/>
          <ac:spMkLst>
            <pc:docMk/>
            <pc:sldMk cId="4191917205" sldId="822"/>
            <ac:spMk id="882" creationId="{811063FF-88EB-4070-B32E-586B7E6F1025}"/>
          </ac:spMkLst>
        </pc:spChg>
        <pc:spChg chg="mod">
          <ac:chgData name="Thomas" userId="575d030b64f4584e" providerId="LiveId" clId="{71734FF0-E7BD-4E37-AB70-FA70FFC7C74A}" dt="2022-03-24T16:20:45.270" v="5705"/>
          <ac:spMkLst>
            <pc:docMk/>
            <pc:sldMk cId="4191917205" sldId="822"/>
            <ac:spMk id="883" creationId="{EC68D396-C5EB-45AE-A674-9D7A86369980}"/>
          </ac:spMkLst>
        </pc:spChg>
        <pc:spChg chg="mod">
          <ac:chgData name="Thomas" userId="575d030b64f4584e" providerId="LiveId" clId="{71734FF0-E7BD-4E37-AB70-FA70FFC7C74A}" dt="2022-03-24T16:20:45.270" v="5705"/>
          <ac:spMkLst>
            <pc:docMk/>
            <pc:sldMk cId="4191917205" sldId="822"/>
            <ac:spMk id="884" creationId="{ECACD08B-806D-49AB-8E07-600A4D6D6F96}"/>
          </ac:spMkLst>
        </pc:spChg>
        <pc:spChg chg="mod">
          <ac:chgData name="Thomas" userId="575d030b64f4584e" providerId="LiveId" clId="{71734FF0-E7BD-4E37-AB70-FA70FFC7C74A}" dt="2022-03-24T16:20:45.270" v="5705"/>
          <ac:spMkLst>
            <pc:docMk/>
            <pc:sldMk cId="4191917205" sldId="822"/>
            <ac:spMk id="885" creationId="{C38A5C99-6EE5-4068-897B-9296F12712AE}"/>
          </ac:spMkLst>
        </pc:spChg>
        <pc:spChg chg="mod">
          <ac:chgData name="Thomas" userId="575d030b64f4584e" providerId="LiveId" clId="{71734FF0-E7BD-4E37-AB70-FA70FFC7C74A}" dt="2022-03-24T16:20:45.270" v="5705"/>
          <ac:spMkLst>
            <pc:docMk/>
            <pc:sldMk cId="4191917205" sldId="822"/>
            <ac:spMk id="887" creationId="{4718A949-043F-4821-AC7B-CC954FCB81BB}"/>
          </ac:spMkLst>
        </pc:spChg>
        <pc:spChg chg="mod">
          <ac:chgData name="Thomas" userId="575d030b64f4584e" providerId="LiveId" clId="{71734FF0-E7BD-4E37-AB70-FA70FFC7C74A}" dt="2022-03-24T16:20:45.270" v="5705"/>
          <ac:spMkLst>
            <pc:docMk/>
            <pc:sldMk cId="4191917205" sldId="822"/>
            <ac:spMk id="888" creationId="{5431414A-AB6A-4CE1-9A7A-13522EF283A9}"/>
          </ac:spMkLst>
        </pc:spChg>
        <pc:spChg chg="mod">
          <ac:chgData name="Thomas" userId="575d030b64f4584e" providerId="LiveId" clId="{71734FF0-E7BD-4E37-AB70-FA70FFC7C74A}" dt="2022-03-24T16:20:45.270" v="5705"/>
          <ac:spMkLst>
            <pc:docMk/>
            <pc:sldMk cId="4191917205" sldId="822"/>
            <ac:spMk id="889" creationId="{38A1C725-5435-4F3C-8F58-3048F35C901C}"/>
          </ac:spMkLst>
        </pc:spChg>
        <pc:spChg chg="mod">
          <ac:chgData name="Thomas" userId="575d030b64f4584e" providerId="LiveId" clId="{71734FF0-E7BD-4E37-AB70-FA70FFC7C74A}" dt="2022-03-24T16:20:45.270" v="5705"/>
          <ac:spMkLst>
            <pc:docMk/>
            <pc:sldMk cId="4191917205" sldId="822"/>
            <ac:spMk id="890" creationId="{5696F0EB-CCEB-4F69-98CA-661D5F8568B3}"/>
          </ac:spMkLst>
        </pc:spChg>
        <pc:spChg chg="mod">
          <ac:chgData name="Thomas" userId="575d030b64f4584e" providerId="LiveId" clId="{71734FF0-E7BD-4E37-AB70-FA70FFC7C74A}" dt="2022-03-24T16:20:45.270" v="5705"/>
          <ac:spMkLst>
            <pc:docMk/>
            <pc:sldMk cId="4191917205" sldId="822"/>
            <ac:spMk id="892" creationId="{6D4C89BA-2512-4E25-BD2A-179B25111C14}"/>
          </ac:spMkLst>
        </pc:spChg>
        <pc:spChg chg="mod">
          <ac:chgData name="Thomas" userId="575d030b64f4584e" providerId="LiveId" clId="{71734FF0-E7BD-4E37-AB70-FA70FFC7C74A}" dt="2022-03-24T16:20:45.270" v="5705"/>
          <ac:spMkLst>
            <pc:docMk/>
            <pc:sldMk cId="4191917205" sldId="822"/>
            <ac:spMk id="893" creationId="{99435138-6A93-4281-8C2C-9F98C261347B}"/>
          </ac:spMkLst>
        </pc:spChg>
        <pc:spChg chg="mod">
          <ac:chgData name="Thomas" userId="575d030b64f4584e" providerId="LiveId" clId="{71734FF0-E7BD-4E37-AB70-FA70FFC7C74A}" dt="2022-03-24T16:20:45.270" v="5705"/>
          <ac:spMkLst>
            <pc:docMk/>
            <pc:sldMk cId="4191917205" sldId="822"/>
            <ac:spMk id="894" creationId="{5115F36A-49A3-4A3E-88D9-82B5869258C1}"/>
          </ac:spMkLst>
        </pc:spChg>
        <pc:spChg chg="mod">
          <ac:chgData name="Thomas" userId="575d030b64f4584e" providerId="LiveId" clId="{71734FF0-E7BD-4E37-AB70-FA70FFC7C74A}" dt="2022-03-24T16:20:45.270" v="5705"/>
          <ac:spMkLst>
            <pc:docMk/>
            <pc:sldMk cId="4191917205" sldId="822"/>
            <ac:spMk id="895" creationId="{2CA0E8D0-0C84-447A-A801-AF443D3E0CCF}"/>
          </ac:spMkLst>
        </pc:spChg>
        <pc:spChg chg="mod">
          <ac:chgData name="Thomas" userId="575d030b64f4584e" providerId="LiveId" clId="{71734FF0-E7BD-4E37-AB70-FA70FFC7C74A}" dt="2022-03-24T16:20:45.270" v="5705"/>
          <ac:spMkLst>
            <pc:docMk/>
            <pc:sldMk cId="4191917205" sldId="822"/>
            <ac:spMk id="896" creationId="{184279AC-7AEC-4E95-A13E-09355AF072C1}"/>
          </ac:spMkLst>
        </pc:spChg>
        <pc:spChg chg="mod">
          <ac:chgData name="Thomas" userId="575d030b64f4584e" providerId="LiveId" clId="{71734FF0-E7BD-4E37-AB70-FA70FFC7C74A}" dt="2022-03-24T16:20:45.270" v="5705"/>
          <ac:spMkLst>
            <pc:docMk/>
            <pc:sldMk cId="4191917205" sldId="822"/>
            <ac:spMk id="897" creationId="{B8E579F9-0BEB-457C-8B96-03251C41A7BD}"/>
          </ac:spMkLst>
        </pc:spChg>
        <pc:spChg chg="mod">
          <ac:chgData name="Thomas" userId="575d030b64f4584e" providerId="LiveId" clId="{71734FF0-E7BD-4E37-AB70-FA70FFC7C74A}" dt="2022-03-24T16:20:45.270" v="5705"/>
          <ac:spMkLst>
            <pc:docMk/>
            <pc:sldMk cId="4191917205" sldId="822"/>
            <ac:spMk id="898" creationId="{10B01DD9-B9FC-43A2-B27D-B67D52861A2C}"/>
          </ac:spMkLst>
        </pc:spChg>
        <pc:spChg chg="add mod">
          <ac:chgData name="Thomas" userId="575d030b64f4584e" providerId="LiveId" clId="{71734FF0-E7BD-4E37-AB70-FA70FFC7C74A}" dt="2022-03-24T16:20:45.270" v="5705"/>
          <ac:spMkLst>
            <pc:docMk/>
            <pc:sldMk cId="4191917205" sldId="822"/>
            <ac:spMk id="899" creationId="{A0E76053-DA98-43F2-AEBC-A58D41F19757}"/>
          </ac:spMkLst>
        </pc:spChg>
        <pc:spChg chg="add mod">
          <ac:chgData name="Thomas" userId="575d030b64f4584e" providerId="LiveId" clId="{71734FF0-E7BD-4E37-AB70-FA70FFC7C74A}" dt="2022-03-24T16:20:45.270" v="5705"/>
          <ac:spMkLst>
            <pc:docMk/>
            <pc:sldMk cId="4191917205" sldId="822"/>
            <ac:spMk id="900" creationId="{2AAA2C61-8E46-444D-90A9-EF95E2324FD2}"/>
          </ac:spMkLst>
        </pc:spChg>
        <pc:spChg chg="add mod">
          <ac:chgData name="Thomas" userId="575d030b64f4584e" providerId="LiveId" clId="{71734FF0-E7BD-4E37-AB70-FA70FFC7C74A}" dt="2022-03-24T16:20:45.270" v="5705"/>
          <ac:spMkLst>
            <pc:docMk/>
            <pc:sldMk cId="4191917205" sldId="822"/>
            <ac:spMk id="901" creationId="{790255B5-CCE0-46FC-8F62-DAEAE852D2A3}"/>
          </ac:spMkLst>
        </pc:spChg>
        <pc:spChg chg="add mod">
          <ac:chgData name="Thomas" userId="575d030b64f4584e" providerId="LiveId" clId="{71734FF0-E7BD-4E37-AB70-FA70FFC7C74A}" dt="2022-03-24T16:20:45.270" v="5705"/>
          <ac:spMkLst>
            <pc:docMk/>
            <pc:sldMk cId="4191917205" sldId="822"/>
            <ac:spMk id="902" creationId="{002371CD-72F1-49DD-AA1C-633C54305EBF}"/>
          </ac:spMkLst>
        </pc:spChg>
        <pc:spChg chg="mod">
          <ac:chgData name="Thomas" userId="575d030b64f4584e" providerId="LiveId" clId="{71734FF0-E7BD-4E37-AB70-FA70FFC7C74A}" dt="2022-03-24T16:20:45.270" v="5705"/>
          <ac:spMkLst>
            <pc:docMk/>
            <pc:sldMk cId="4191917205" sldId="822"/>
            <ac:spMk id="904" creationId="{C6FCD1FE-0C52-4314-9973-35B6842CD121}"/>
          </ac:spMkLst>
        </pc:spChg>
        <pc:spChg chg="mod">
          <ac:chgData name="Thomas" userId="575d030b64f4584e" providerId="LiveId" clId="{71734FF0-E7BD-4E37-AB70-FA70FFC7C74A}" dt="2022-03-24T16:20:45.270" v="5705"/>
          <ac:spMkLst>
            <pc:docMk/>
            <pc:sldMk cId="4191917205" sldId="822"/>
            <ac:spMk id="905" creationId="{E73A2C21-775A-4BBE-BC16-F6ABDC2A7BAB}"/>
          </ac:spMkLst>
        </pc:spChg>
        <pc:spChg chg="mod">
          <ac:chgData name="Thomas" userId="575d030b64f4584e" providerId="LiveId" clId="{71734FF0-E7BD-4E37-AB70-FA70FFC7C74A}" dt="2022-03-24T16:20:45.270" v="5705"/>
          <ac:spMkLst>
            <pc:docMk/>
            <pc:sldMk cId="4191917205" sldId="822"/>
            <ac:spMk id="906" creationId="{6D0C50E3-4179-49E8-857E-F6C58B8BEB23}"/>
          </ac:spMkLst>
        </pc:spChg>
        <pc:spChg chg="mod">
          <ac:chgData name="Thomas" userId="575d030b64f4584e" providerId="LiveId" clId="{71734FF0-E7BD-4E37-AB70-FA70FFC7C74A}" dt="2022-03-24T16:20:45.270" v="5705"/>
          <ac:spMkLst>
            <pc:docMk/>
            <pc:sldMk cId="4191917205" sldId="822"/>
            <ac:spMk id="907" creationId="{85506246-AA42-4F86-B9A6-1BB347512460}"/>
          </ac:spMkLst>
        </pc:spChg>
        <pc:spChg chg="mod">
          <ac:chgData name="Thomas" userId="575d030b64f4584e" providerId="LiveId" clId="{71734FF0-E7BD-4E37-AB70-FA70FFC7C74A}" dt="2022-03-24T16:20:45.270" v="5705"/>
          <ac:spMkLst>
            <pc:docMk/>
            <pc:sldMk cId="4191917205" sldId="822"/>
            <ac:spMk id="909" creationId="{F4ED6140-1221-4E51-83B3-2DE2C78979BA}"/>
          </ac:spMkLst>
        </pc:spChg>
        <pc:spChg chg="mod">
          <ac:chgData name="Thomas" userId="575d030b64f4584e" providerId="LiveId" clId="{71734FF0-E7BD-4E37-AB70-FA70FFC7C74A}" dt="2022-03-24T16:20:45.270" v="5705"/>
          <ac:spMkLst>
            <pc:docMk/>
            <pc:sldMk cId="4191917205" sldId="822"/>
            <ac:spMk id="910" creationId="{23ED2C6D-9BC3-43D5-98CC-118702CE20CC}"/>
          </ac:spMkLst>
        </pc:spChg>
        <pc:spChg chg="mod">
          <ac:chgData name="Thomas" userId="575d030b64f4584e" providerId="LiveId" clId="{71734FF0-E7BD-4E37-AB70-FA70FFC7C74A}" dt="2022-03-24T16:20:45.270" v="5705"/>
          <ac:spMkLst>
            <pc:docMk/>
            <pc:sldMk cId="4191917205" sldId="822"/>
            <ac:spMk id="911" creationId="{F3F13B15-7C98-4820-BF20-625C625A2742}"/>
          </ac:spMkLst>
        </pc:spChg>
        <pc:spChg chg="mod">
          <ac:chgData name="Thomas" userId="575d030b64f4584e" providerId="LiveId" clId="{71734FF0-E7BD-4E37-AB70-FA70FFC7C74A}" dt="2022-03-24T16:20:45.270" v="5705"/>
          <ac:spMkLst>
            <pc:docMk/>
            <pc:sldMk cId="4191917205" sldId="822"/>
            <ac:spMk id="912" creationId="{6800A795-F732-4432-92A6-ECD597D6A60D}"/>
          </ac:spMkLst>
        </pc:spChg>
        <pc:spChg chg="mod">
          <ac:chgData name="Thomas" userId="575d030b64f4584e" providerId="LiveId" clId="{71734FF0-E7BD-4E37-AB70-FA70FFC7C74A}" dt="2022-03-24T16:20:45.270" v="5705"/>
          <ac:spMkLst>
            <pc:docMk/>
            <pc:sldMk cId="4191917205" sldId="822"/>
            <ac:spMk id="913" creationId="{AA74E43D-AF18-4FE3-87EE-0AB2BA48CFC8}"/>
          </ac:spMkLst>
        </pc:spChg>
        <pc:spChg chg="mod">
          <ac:chgData name="Thomas" userId="575d030b64f4584e" providerId="LiveId" clId="{71734FF0-E7BD-4E37-AB70-FA70FFC7C74A}" dt="2022-03-24T16:20:45.270" v="5705"/>
          <ac:spMkLst>
            <pc:docMk/>
            <pc:sldMk cId="4191917205" sldId="822"/>
            <ac:spMk id="915" creationId="{B949CC95-2C7F-45AB-AECA-810DEA2971E9}"/>
          </ac:spMkLst>
        </pc:spChg>
        <pc:spChg chg="mod">
          <ac:chgData name="Thomas" userId="575d030b64f4584e" providerId="LiveId" clId="{71734FF0-E7BD-4E37-AB70-FA70FFC7C74A}" dt="2022-03-24T16:20:45.270" v="5705"/>
          <ac:spMkLst>
            <pc:docMk/>
            <pc:sldMk cId="4191917205" sldId="822"/>
            <ac:spMk id="916" creationId="{FCC65209-9070-43CD-8FB6-87A64584728A}"/>
          </ac:spMkLst>
        </pc:spChg>
        <pc:spChg chg="mod">
          <ac:chgData name="Thomas" userId="575d030b64f4584e" providerId="LiveId" clId="{71734FF0-E7BD-4E37-AB70-FA70FFC7C74A}" dt="2022-03-24T16:20:45.270" v="5705"/>
          <ac:spMkLst>
            <pc:docMk/>
            <pc:sldMk cId="4191917205" sldId="822"/>
            <ac:spMk id="917" creationId="{7378FA4A-85C4-4DA1-AF8B-1AAFA56E1A57}"/>
          </ac:spMkLst>
        </pc:spChg>
        <pc:spChg chg="mod">
          <ac:chgData name="Thomas" userId="575d030b64f4584e" providerId="LiveId" clId="{71734FF0-E7BD-4E37-AB70-FA70FFC7C74A}" dt="2022-03-24T16:20:45.270" v="5705"/>
          <ac:spMkLst>
            <pc:docMk/>
            <pc:sldMk cId="4191917205" sldId="822"/>
            <ac:spMk id="918" creationId="{81D4C801-A378-41FE-B676-A01EA1A419DD}"/>
          </ac:spMkLst>
        </pc:spChg>
        <pc:spChg chg="mod">
          <ac:chgData name="Thomas" userId="575d030b64f4584e" providerId="LiveId" clId="{71734FF0-E7BD-4E37-AB70-FA70FFC7C74A}" dt="2022-03-24T16:20:45.270" v="5705"/>
          <ac:spMkLst>
            <pc:docMk/>
            <pc:sldMk cId="4191917205" sldId="822"/>
            <ac:spMk id="920" creationId="{0EDB1D5D-0B3C-4C2F-9E56-CA81CB4A9938}"/>
          </ac:spMkLst>
        </pc:spChg>
        <pc:spChg chg="mod">
          <ac:chgData name="Thomas" userId="575d030b64f4584e" providerId="LiveId" clId="{71734FF0-E7BD-4E37-AB70-FA70FFC7C74A}" dt="2022-03-24T16:20:45.270" v="5705"/>
          <ac:spMkLst>
            <pc:docMk/>
            <pc:sldMk cId="4191917205" sldId="822"/>
            <ac:spMk id="921" creationId="{0D3FC2E0-DA6E-4056-BABC-BC8B70DF6C6B}"/>
          </ac:spMkLst>
        </pc:spChg>
        <pc:spChg chg="mod">
          <ac:chgData name="Thomas" userId="575d030b64f4584e" providerId="LiveId" clId="{71734FF0-E7BD-4E37-AB70-FA70FFC7C74A}" dt="2022-03-24T16:20:45.270" v="5705"/>
          <ac:spMkLst>
            <pc:docMk/>
            <pc:sldMk cId="4191917205" sldId="822"/>
            <ac:spMk id="922" creationId="{AEDB9338-5746-4DC3-BD66-22677CF661A9}"/>
          </ac:spMkLst>
        </pc:spChg>
        <pc:spChg chg="mod">
          <ac:chgData name="Thomas" userId="575d030b64f4584e" providerId="LiveId" clId="{71734FF0-E7BD-4E37-AB70-FA70FFC7C74A}" dt="2022-03-24T16:20:45.270" v="5705"/>
          <ac:spMkLst>
            <pc:docMk/>
            <pc:sldMk cId="4191917205" sldId="822"/>
            <ac:spMk id="923" creationId="{F2685F70-4DB3-4B72-B29F-DE9B4E49227E}"/>
          </ac:spMkLst>
        </pc:spChg>
        <pc:spChg chg="mod">
          <ac:chgData name="Thomas" userId="575d030b64f4584e" providerId="LiveId" clId="{71734FF0-E7BD-4E37-AB70-FA70FFC7C74A}" dt="2022-03-24T16:20:45.270" v="5705"/>
          <ac:spMkLst>
            <pc:docMk/>
            <pc:sldMk cId="4191917205" sldId="822"/>
            <ac:spMk id="924" creationId="{02E6315E-3304-4751-9E5E-72FDC0649B84}"/>
          </ac:spMkLst>
        </pc:spChg>
        <pc:spChg chg="mod">
          <ac:chgData name="Thomas" userId="575d030b64f4584e" providerId="LiveId" clId="{71734FF0-E7BD-4E37-AB70-FA70FFC7C74A}" dt="2022-03-24T16:20:45.270" v="5705"/>
          <ac:spMkLst>
            <pc:docMk/>
            <pc:sldMk cId="4191917205" sldId="822"/>
            <ac:spMk id="925" creationId="{EF75799D-BAF4-4670-ABCB-C165C157C4AD}"/>
          </ac:spMkLst>
        </pc:spChg>
        <pc:spChg chg="mod">
          <ac:chgData name="Thomas" userId="575d030b64f4584e" providerId="LiveId" clId="{71734FF0-E7BD-4E37-AB70-FA70FFC7C74A}" dt="2022-03-24T16:20:45.270" v="5705"/>
          <ac:spMkLst>
            <pc:docMk/>
            <pc:sldMk cId="4191917205" sldId="822"/>
            <ac:spMk id="927" creationId="{68718515-D3FD-4FDC-A4DE-8F8239108E10}"/>
          </ac:spMkLst>
        </pc:spChg>
        <pc:spChg chg="mod">
          <ac:chgData name="Thomas" userId="575d030b64f4584e" providerId="LiveId" clId="{71734FF0-E7BD-4E37-AB70-FA70FFC7C74A}" dt="2022-03-24T16:20:45.270" v="5705"/>
          <ac:spMkLst>
            <pc:docMk/>
            <pc:sldMk cId="4191917205" sldId="822"/>
            <ac:spMk id="928" creationId="{3AEF1340-1469-4DFE-BB01-CFE5F125DAE3}"/>
          </ac:spMkLst>
        </pc:spChg>
        <pc:spChg chg="mod">
          <ac:chgData name="Thomas" userId="575d030b64f4584e" providerId="LiveId" clId="{71734FF0-E7BD-4E37-AB70-FA70FFC7C74A}" dt="2022-03-24T16:20:45.270" v="5705"/>
          <ac:spMkLst>
            <pc:docMk/>
            <pc:sldMk cId="4191917205" sldId="822"/>
            <ac:spMk id="929" creationId="{4B1C716D-4DB3-43AA-91E6-CF5703AE35E3}"/>
          </ac:spMkLst>
        </pc:spChg>
        <pc:spChg chg="mod">
          <ac:chgData name="Thomas" userId="575d030b64f4584e" providerId="LiveId" clId="{71734FF0-E7BD-4E37-AB70-FA70FFC7C74A}" dt="2022-03-24T16:20:45.270" v="5705"/>
          <ac:spMkLst>
            <pc:docMk/>
            <pc:sldMk cId="4191917205" sldId="822"/>
            <ac:spMk id="930" creationId="{BBDDEA44-57CB-4C45-B625-90ACB83AB5C3}"/>
          </ac:spMkLst>
        </pc:spChg>
        <pc:spChg chg="mod">
          <ac:chgData name="Thomas" userId="575d030b64f4584e" providerId="LiveId" clId="{71734FF0-E7BD-4E37-AB70-FA70FFC7C74A}" dt="2022-03-24T16:20:45.270" v="5705"/>
          <ac:spMkLst>
            <pc:docMk/>
            <pc:sldMk cId="4191917205" sldId="822"/>
            <ac:spMk id="932" creationId="{668890C8-604B-41CF-8E51-15FC4DF67FB2}"/>
          </ac:spMkLst>
        </pc:spChg>
        <pc:spChg chg="mod">
          <ac:chgData name="Thomas" userId="575d030b64f4584e" providerId="LiveId" clId="{71734FF0-E7BD-4E37-AB70-FA70FFC7C74A}" dt="2022-03-24T16:20:45.270" v="5705"/>
          <ac:spMkLst>
            <pc:docMk/>
            <pc:sldMk cId="4191917205" sldId="822"/>
            <ac:spMk id="933" creationId="{DFC57649-DF0F-4C95-AE03-5DA1BCF3054C}"/>
          </ac:spMkLst>
        </pc:spChg>
        <pc:spChg chg="mod">
          <ac:chgData name="Thomas" userId="575d030b64f4584e" providerId="LiveId" clId="{71734FF0-E7BD-4E37-AB70-FA70FFC7C74A}" dt="2022-03-24T16:20:45.270" v="5705"/>
          <ac:spMkLst>
            <pc:docMk/>
            <pc:sldMk cId="4191917205" sldId="822"/>
            <ac:spMk id="934" creationId="{E48F8675-0C79-4A1A-B61C-C2F66F738C09}"/>
          </ac:spMkLst>
        </pc:spChg>
        <pc:spChg chg="mod">
          <ac:chgData name="Thomas" userId="575d030b64f4584e" providerId="LiveId" clId="{71734FF0-E7BD-4E37-AB70-FA70FFC7C74A}" dt="2022-03-24T16:20:45.270" v="5705"/>
          <ac:spMkLst>
            <pc:docMk/>
            <pc:sldMk cId="4191917205" sldId="822"/>
            <ac:spMk id="935" creationId="{C7738E7D-BEC5-46F0-A183-29C0F0532374}"/>
          </ac:spMkLst>
        </pc:spChg>
        <pc:spChg chg="mod">
          <ac:chgData name="Thomas" userId="575d030b64f4584e" providerId="LiveId" clId="{71734FF0-E7BD-4E37-AB70-FA70FFC7C74A}" dt="2022-03-24T16:20:45.270" v="5705"/>
          <ac:spMkLst>
            <pc:docMk/>
            <pc:sldMk cId="4191917205" sldId="822"/>
            <ac:spMk id="937" creationId="{5E8CA778-05FC-4688-B109-61532A5F3BC9}"/>
          </ac:spMkLst>
        </pc:spChg>
        <pc:spChg chg="mod">
          <ac:chgData name="Thomas" userId="575d030b64f4584e" providerId="LiveId" clId="{71734FF0-E7BD-4E37-AB70-FA70FFC7C74A}" dt="2022-03-24T16:20:45.270" v="5705"/>
          <ac:spMkLst>
            <pc:docMk/>
            <pc:sldMk cId="4191917205" sldId="822"/>
            <ac:spMk id="938" creationId="{C1B4F28C-3A7D-4EEE-9F8B-23951885E142}"/>
          </ac:spMkLst>
        </pc:spChg>
        <pc:spChg chg="mod">
          <ac:chgData name="Thomas" userId="575d030b64f4584e" providerId="LiveId" clId="{71734FF0-E7BD-4E37-AB70-FA70FFC7C74A}" dt="2022-03-24T16:20:45.270" v="5705"/>
          <ac:spMkLst>
            <pc:docMk/>
            <pc:sldMk cId="4191917205" sldId="822"/>
            <ac:spMk id="940" creationId="{6CEBE499-17E9-429E-82C9-F750D433DD32}"/>
          </ac:spMkLst>
        </pc:spChg>
        <pc:spChg chg="mod">
          <ac:chgData name="Thomas" userId="575d030b64f4584e" providerId="LiveId" clId="{71734FF0-E7BD-4E37-AB70-FA70FFC7C74A}" dt="2022-03-24T16:20:45.270" v="5705"/>
          <ac:spMkLst>
            <pc:docMk/>
            <pc:sldMk cId="4191917205" sldId="822"/>
            <ac:spMk id="941" creationId="{65AB6D81-ABAB-47F1-8FB0-078AC2788377}"/>
          </ac:spMkLst>
        </pc:spChg>
        <pc:spChg chg="mod">
          <ac:chgData name="Thomas" userId="575d030b64f4584e" providerId="LiveId" clId="{71734FF0-E7BD-4E37-AB70-FA70FFC7C74A}" dt="2022-03-24T16:20:45.270" v="5705"/>
          <ac:spMkLst>
            <pc:docMk/>
            <pc:sldMk cId="4191917205" sldId="822"/>
            <ac:spMk id="942" creationId="{1690CA5A-67F8-4D7F-9231-E55CDF8846A7}"/>
          </ac:spMkLst>
        </pc:spChg>
        <pc:spChg chg="mod">
          <ac:chgData name="Thomas" userId="575d030b64f4584e" providerId="LiveId" clId="{71734FF0-E7BD-4E37-AB70-FA70FFC7C74A}" dt="2022-03-24T16:20:45.270" v="5705"/>
          <ac:spMkLst>
            <pc:docMk/>
            <pc:sldMk cId="4191917205" sldId="822"/>
            <ac:spMk id="943" creationId="{6BEF9144-BEB1-42C2-9D21-4877B1AD6FA2}"/>
          </ac:spMkLst>
        </pc:spChg>
        <pc:spChg chg="mod">
          <ac:chgData name="Thomas" userId="575d030b64f4584e" providerId="LiveId" clId="{71734FF0-E7BD-4E37-AB70-FA70FFC7C74A}" dt="2022-03-24T16:20:45.270" v="5705"/>
          <ac:spMkLst>
            <pc:docMk/>
            <pc:sldMk cId="4191917205" sldId="822"/>
            <ac:spMk id="945" creationId="{306FF86D-F3CD-4650-AE3F-00AED84DC213}"/>
          </ac:spMkLst>
        </pc:spChg>
        <pc:spChg chg="mod">
          <ac:chgData name="Thomas" userId="575d030b64f4584e" providerId="LiveId" clId="{71734FF0-E7BD-4E37-AB70-FA70FFC7C74A}" dt="2022-03-24T16:20:45.270" v="5705"/>
          <ac:spMkLst>
            <pc:docMk/>
            <pc:sldMk cId="4191917205" sldId="822"/>
            <ac:spMk id="946" creationId="{E7E371FB-E8DC-4161-BC4C-30184571714F}"/>
          </ac:spMkLst>
        </pc:spChg>
        <pc:spChg chg="mod">
          <ac:chgData name="Thomas" userId="575d030b64f4584e" providerId="LiveId" clId="{71734FF0-E7BD-4E37-AB70-FA70FFC7C74A}" dt="2022-03-24T16:20:45.270" v="5705"/>
          <ac:spMkLst>
            <pc:docMk/>
            <pc:sldMk cId="4191917205" sldId="822"/>
            <ac:spMk id="947" creationId="{69E2CA42-D06D-4046-8894-E71FB4228B98}"/>
          </ac:spMkLst>
        </pc:spChg>
        <pc:spChg chg="mod">
          <ac:chgData name="Thomas" userId="575d030b64f4584e" providerId="LiveId" clId="{71734FF0-E7BD-4E37-AB70-FA70FFC7C74A}" dt="2022-03-24T16:20:45.270" v="5705"/>
          <ac:spMkLst>
            <pc:docMk/>
            <pc:sldMk cId="4191917205" sldId="822"/>
            <ac:spMk id="948" creationId="{F0F62D4E-AE97-4B33-8898-5D2A5A522D30}"/>
          </ac:spMkLst>
        </pc:spChg>
        <pc:grpChg chg="add mod">
          <ac:chgData name="Thomas" userId="575d030b64f4584e" providerId="LiveId" clId="{71734FF0-E7BD-4E37-AB70-FA70FFC7C74A}" dt="2022-03-24T16:20:45.270" v="5705"/>
          <ac:grpSpMkLst>
            <pc:docMk/>
            <pc:sldMk cId="4191917205" sldId="822"/>
            <ac:grpSpMk id="309" creationId="{6B3D408E-250E-463C-93D7-DC1DA892B66F}"/>
          </ac:grpSpMkLst>
        </pc:grpChg>
        <pc:grpChg chg="add mod">
          <ac:chgData name="Thomas" userId="575d030b64f4584e" providerId="LiveId" clId="{71734FF0-E7BD-4E37-AB70-FA70FFC7C74A}" dt="2022-03-24T16:20:45.270" v="5705"/>
          <ac:grpSpMkLst>
            <pc:docMk/>
            <pc:sldMk cId="4191917205" sldId="822"/>
            <ac:grpSpMk id="314" creationId="{5DE44E28-1A11-4C1C-9B53-05C41E64024B}"/>
          </ac:grpSpMkLst>
        </pc:grpChg>
        <pc:grpChg chg="add mod">
          <ac:chgData name="Thomas" userId="575d030b64f4584e" providerId="LiveId" clId="{71734FF0-E7BD-4E37-AB70-FA70FFC7C74A}" dt="2022-03-24T16:20:45.270" v="5705"/>
          <ac:grpSpMkLst>
            <pc:docMk/>
            <pc:sldMk cId="4191917205" sldId="822"/>
            <ac:grpSpMk id="322" creationId="{A6F575DD-33B0-46AA-9996-C3521B82079A}"/>
          </ac:grpSpMkLst>
        </pc:grpChg>
        <pc:grpChg chg="del">
          <ac:chgData name="Thomas" userId="575d030b64f4584e" providerId="LiveId" clId="{71734FF0-E7BD-4E37-AB70-FA70FFC7C74A}" dt="2022-03-24T16:20:33.275" v="5689" actId="478"/>
          <ac:grpSpMkLst>
            <pc:docMk/>
            <pc:sldMk cId="4191917205" sldId="822"/>
            <ac:grpSpMk id="328" creationId="{77C6135E-C4FD-4814-A58C-4C27CF202AB3}"/>
          </ac:grpSpMkLst>
        </pc:grpChg>
        <pc:grpChg chg="del">
          <ac:chgData name="Thomas" userId="575d030b64f4584e" providerId="LiveId" clId="{71734FF0-E7BD-4E37-AB70-FA70FFC7C74A}" dt="2022-03-24T16:20:33.275" v="5689" actId="478"/>
          <ac:grpSpMkLst>
            <pc:docMk/>
            <pc:sldMk cId="4191917205" sldId="822"/>
            <ac:grpSpMk id="331" creationId="{59E91D21-CA0B-4880-9E03-12DB29F34A31}"/>
          </ac:grpSpMkLst>
        </pc:grpChg>
        <pc:grpChg chg="del">
          <ac:chgData name="Thomas" userId="575d030b64f4584e" providerId="LiveId" clId="{71734FF0-E7BD-4E37-AB70-FA70FFC7C74A}" dt="2022-03-24T16:20:33.275" v="5689" actId="478"/>
          <ac:grpSpMkLst>
            <pc:docMk/>
            <pc:sldMk cId="4191917205" sldId="822"/>
            <ac:grpSpMk id="339" creationId="{E72CAD0D-306E-4BFE-B9AF-2AA96E45F7AC}"/>
          </ac:grpSpMkLst>
        </pc:grpChg>
        <pc:grpChg chg="del">
          <ac:chgData name="Thomas" userId="575d030b64f4584e" providerId="LiveId" clId="{71734FF0-E7BD-4E37-AB70-FA70FFC7C74A}" dt="2022-03-24T16:20:33.275" v="5689" actId="478"/>
          <ac:grpSpMkLst>
            <pc:docMk/>
            <pc:sldMk cId="4191917205" sldId="822"/>
            <ac:grpSpMk id="342" creationId="{149220D0-F5C6-45D0-B2C8-C7D01E63C589}"/>
          </ac:grpSpMkLst>
        </pc:grpChg>
        <pc:grpChg chg="del">
          <ac:chgData name="Thomas" userId="575d030b64f4584e" providerId="LiveId" clId="{71734FF0-E7BD-4E37-AB70-FA70FFC7C74A}" dt="2022-03-24T16:20:33.275" v="5689" actId="478"/>
          <ac:grpSpMkLst>
            <pc:docMk/>
            <pc:sldMk cId="4191917205" sldId="822"/>
            <ac:grpSpMk id="347" creationId="{1BF97C92-1FB5-4CD0-8B8D-25ABBB5F54B6}"/>
          </ac:grpSpMkLst>
        </pc:grpChg>
        <pc:grpChg chg="del">
          <ac:chgData name="Thomas" userId="575d030b64f4584e" providerId="LiveId" clId="{71734FF0-E7BD-4E37-AB70-FA70FFC7C74A}" dt="2022-03-24T16:20:33.275" v="5689" actId="478"/>
          <ac:grpSpMkLst>
            <pc:docMk/>
            <pc:sldMk cId="4191917205" sldId="822"/>
            <ac:grpSpMk id="353" creationId="{5B8307D4-7565-4AB5-B4D0-D3CC39F856AF}"/>
          </ac:grpSpMkLst>
        </pc:grpChg>
        <pc:grpChg chg="del">
          <ac:chgData name="Thomas" userId="575d030b64f4584e" providerId="LiveId" clId="{71734FF0-E7BD-4E37-AB70-FA70FFC7C74A}" dt="2022-03-24T16:20:33.275" v="5689" actId="478"/>
          <ac:grpSpMkLst>
            <pc:docMk/>
            <pc:sldMk cId="4191917205" sldId="822"/>
            <ac:grpSpMk id="360" creationId="{A91E1592-30EB-45CE-BBC4-81874CCE77B8}"/>
          </ac:grpSpMkLst>
        </pc:grpChg>
        <pc:grpChg chg="del">
          <ac:chgData name="Thomas" userId="575d030b64f4584e" providerId="LiveId" clId="{71734FF0-E7BD-4E37-AB70-FA70FFC7C74A}" dt="2022-03-24T16:20:33.275" v="5689" actId="478"/>
          <ac:grpSpMkLst>
            <pc:docMk/>
            <pc:sldMk cId="4191917205" sldId="822"/>
            <ac:grpSpMk id="364" creationId="{FF0DEEEC-8EC2-4BFC-ACFB-5BE358CA6193}"/>
          </ac:grpSpMkLst>
        </pc:grpChg>
        <pc:grpChg chg="del">
          <ac:chgData name="Thomas" userId="575d030b64f4584e" providerId="LiveId" clId="{71734FF0-E7BD-4E37-AB70-FA70FFC7C74A}" dt="2022-03-24T16:20:33.275" v="5689" actId="478"/>
          <ac:grpSpMkLst>
            <pc:docMk/>
            <pc:sldMk cId="4191917205" sldId="822"/>
            <ac:grpSpMk id="368" creationId="{B44C85EE-4498-4729-B0DD-10143DE90EF6}"/>
          </ac:grpSpMkLst>
        </pc:grpChg>
        <pc:grpChg chg="del">
          <ac:chgData name="Thomas" userId="575d030b64f4584e" providerId="LiveId" clId="{71734FF0-E7BD-4E37-AB70-FA70FFC7C74A}" dt="2022-03-24T16:20:33.275" v="5689" actId="478"/>
          <ac:grpSpMkLst>
            <pc:docMk/>
            <pc:sldMk cId="4191917205" sldId="822"/>
            <ac:grpSpMk id="372" creationId="{B263CB6B-1A17-4404-BC1A-CDB463370D4B}"/>
          </ac:grpSpMkLst>
        </pc:grpChg>
        <pc:grpChg chg="del">
          <ac:chgData name="Thomas" userId="575d030b64f4584e" providerId="LiveId" clId="{71734FF0-E7BD-4E37-AB70-FA70FFC7C74A}" dt="2022-03-24T16:20:33.275" v="5689" actId="478"/>
          <ac:grpSpMkLst>
            <pc:docMk/>
            <pc:sldMk cId="4191917205" sldId="822"/>
            <ac:grpSpMk id="375" creationId="{2A5095E1-22A2-402C-B50A-B2002816967A}"/>
          </ac:grpSpMkLst>
        </pc:grpChg>
        <pc:grpChg chg="del">
          <ac:chgData name="Thomas" userId="575d030b64f4584e" providerId="LiveId" clId="{71734FF0-E7BD-4E37-AB70-FA70FFC7C74A}" dt="2022-03-24T16:20:33.275" v="5689" actId="478"/>
          <ac:grpSpMkLst>
            <pc:docMk/>
            <pc:sldMk cId="4191917205" sldId="822"/>
            <ac:grpSpMk id="379" creationId="{AB22F137-9A8A-469E-AA9C-B2F6D66D74BA}"/>
          </ac:grpSpMkLst>
        </pc:grpChg>
        <pc:grpChg chg="del">
          <ac:chgData name="Thomas" userId="575d030b64f4584e" providerId="LiveId" clId="{71734FF0-E7BD-4E37-AB70-FA70FFC7C74A}" dt="2022-03-24T16:20:33.275" v="5689" actId="478"/>
          <ac:grpSpMkLst>
            <pc:docMk/>
            <pc:sldMk cId="4191917205" sldId="822"/>
            <ac:grpSpMk id="383" creationId="{48F60EF4-EA4E-4F3C-8E27-22C0A2439158}"/>
          </ac:grpSpMkLst>
        </pc:grpChg>
        <pc:grpChg chg="del">
          <ac:chgData name="Thomas" userId="575d030b64f4584e" providerId="LiveId" clId="{71734FF0-E7BD-4E37-AB70-FA70FFC7C74A}" dt="2022-03-24T16:20:33.275" v="5689" actId="478"/>
          <ac:grpSpMkLst>
            <pc:docMk/>
            <pc:sldMk cId="4191917205" sldId="822"/>
            <ac:grpSpMk id="387" creationId="{24CDCCF9-2F76-4C39-AA78-B1A09FBDE7B9}"/>
          </ac:grpSpMkLst>
        </pc:grpChg>
        <pc:grpChg chg="del">
          <ac:chgData name="Thomas" userId="575d030b64f4584e" providerId="LiveId" clId="{71734FF0-E7BD-4E37-AB70-FA70FFC7C74A}" dt="2022-03-24T16:20:33.275" v="5689" actId="478"/>
          <ac:grpSpMkLst>
            <pc:docMk/>
            <pc:sldMk cId="4191917205" sldId="822"/>
            <ac:grpSpMk id="391" creationId="{99226F8E-50D4-4C19-B029-31CFFA04C00A}"/>
          </ac:grpSpMkLst>
        </pc:grpChg>
        <pc:grpChg chg="del">
          <ac:chgData name="Thomas" userId="575d030b64f4584e" providerId="LiveId" clId="{71734FF0-E7BD-4E37-AB70-FA70FFC7C74A}" dt="2022-03-24T16:20:33.275" v="5689" actId="478"/>
          <ac:grpSpMkLst>
            <pc:docMk/>
            <pc:sldMk cId="4191917205" sldId="822"/>
            <ac:grpSpMk id="395" creationId="{6B332A15-73F7-49DF-8B7B-D1C4CAA7644F}"/>
          </ac:grpSpMkLst>
        </pc:grpChg>
        <pc:grpChg chg="del">
          <ac:chgData name="Thomas" userId="575d030b64f4584e" providerId="LiveId" clId="{71734FF0-E7BD-4E37-AB70-FA70FFC7C74A}" dt="2022-03-24T16:20:33.275" v="5689" actId="478"/>
          <ac:grpSpMkLst>
            <pc:docMk/>
            <pc:sldMk cId="4191917205" sldId="822"/>
            <ac:grpSpMk id="399" creationId="{40EA4556-2DB1-431A-A301-4B8673EF6F19}"/>
          </ac:grpSpMkLst>
        </pc:grpChg>
        <pc:grpChg chg="del">
          <ac:chgData name="Thomas" userId="575d030b64f4584e" providerId="LiveId" clId="{71734FF0-E7BD-4E37-AB70-FA70FFC7C74A}" dt="2022-03-24T16:20:33.275" v="5689" actId="478"/>
          <ac:grpSpMkLst>
            <pc:docMk/>
            <pc:sldMk cId="4191917205" sldId="822"/>
            <ac:grpSpMk id="403" creationId="{12BF96BF-6AD6-4BD3-A31C-D88EBEEF5229}"/>
          </ac:grpSpMkLst>
        </pc:grpChg>
        <pc:grpChg chg="del">
          <ac:chgData name="Thomas" userId="575d030b64f4584e" providerId="LiveId" clId="{71734FF0-E7BD-4E37-AB70-FA70FFC7C74A}" dt="2022-03-24T16:20:33.275" v="5689" actId="478"/>
          <ac:grpSpMkLst>
            <pc:docMk/>
            <pc:sldMk cId="4191917205" sldId="822"/>
            <ac:grpSpMk id="408" creationId="{7CEC5CFC-316D-4A48-A087-A656E53E39EB}"/>
          </ac:grpSpMkLst>
        </pc:grpChg>
        <pc:grpChg chg="del">
          <ac:chgData name="Thomas" userId="575d030b64f4584e" providerId="LiveId" clId="{71734FF0-E7BD-4E37-AB70-FA70FFC7C74A}" dt="2022-03-24T16:20:33.275" v="5689" actId="478"/>
          <ac:grpSpMkLst>
            <pc:docMk/>
            <pc:sldMk cId="4191917205" sldId="822"/>
            <ac:grpSpMk id="413" creationId="{E80B0AAC-29B2-4589-A971-8FE65AC81442}"/>
          </ac:grpSpMkLst>
        </pc:grpChg>
        <pc:grpChg chg="del">
          <ac:chgData name="Thomas" userId="575d030b64f4584e" providerId="LiveId" clId="{71734FF0-E7BD-4E37-AB70-FA70FFC7C74A}" dt="2022-03-24T16:20:33.275" v="5689" actId="478"/>
          <ac:grpSpMkLst>
            <pc:docMk/>
            <pc:sldMk cId="4191917205" sldId="822"/>
            <ac:grpSpMk id="421" creationId="{D3DEA493-2532-4CA0-AE9E-B5E6C2CF3715}"/>
          </ac:grpSpMkLst>
        </pc:grpChg>
        <pc:grpChg chg="del">
          <ac:chgData name="Thomas" userId="575d030b64f4584e" providerId="LiveId" clId="{71734FF0-E7BD-4E37-AB70-FA70FFC7C74A}" dt="2022-03-24T16:20:33.275" v="5689" actId="478"/>
          <ac:grpSpMkLst>
            <pc:docMk/>
            <pc:sldMk cId="4191917205" sldId="822"/>
            <ac:grpSpMk id="426" creationId="{50166D55-E449-4C42-85B9-72C7ACEBAFE6}"/>
          </ac:grpSpMkLst>
        </pc:grpChg>
        <pc:grpChg chg="del">
          <ac:chgData name="Thomas" userId="575d030b64f4584e" providerId="LiveId" clId="{71734FF0-E7BD-4E37-AB70-FA70FFC7C74A}" dt="2022-03-24T16:20:33.275" v="5689" actId="478"/>
          <ac:grpSpMkLst>
            <pc:docMk/>
            <pc:sldMk cId="4191917205" sldId="822"/>
            <ac:grpSpMk id="435" creationId="{F178F3C0-EF36-42E4-9962-541974E66DDA}"/>
          </ac:grpSpMkLst>
        </pc:grpChg>
        <pc:grpChg chg="del">
          <ac:chgData name="Thomas" userId="575d030b64f4584e" providerId="LiveId" clId="{71734FF0-E7BD-4E37-AB70-FA70FFC7C74A}" dt="2022-03-24T16:20:33.275" v="5689" actId="478"/>
          <ac:grpSpMkLst>
            <pc:docMk/>
            <pc:sldMk cId="4191917205" sldId="822"/>
            <ac:grpSpMk id="444" creationId="{37A9BD69-316D-4B3F-9F62-E252233FFB06}"/>
          </ac:grpSpMkLst>
        </pc:grpChg>
        <pc:grpChg chg="del">
          <ac:chgData name="Thomas" userId="575d030b64f4584e" providerId="LiveId" clId="{71734FF0-E7BD-4E37-AB70-FA70FFC7C74A}" dt="2022-03-24T16:20:33.275" v="5689" actId="478"/>
          <ac:grpSpMkLst>
            <pc:docMk/>
            <pc:sldMk cId="4191917205" sldId="822"/>
            <ac:grpSpMk id="447" creationId="{CF769174-CF29-4051-91E7-BA1D099DBA7E}"/>
          </ac:grpSpMkLst>
        </pc:grpChg>
        <pc:grpChg chg="del">
          <ac:chgData name="Thomas" userId="575d030b64f4584e" providerId="LiveId" clId="{71734FF0-E7BD-4E37-AB70-FA70FFC7C74A}" dt="2022-03-24T16:20:33.275" v="5689" actId="478"/>
          <ac:grpSpMkLst>
            <pc:docMk/>
            <pc:sldMk cId="4191917205" sldId="822"/>
            <ac:grpSpMk id="453" creationId="{F7F5AE34-07AB-4593-88B5-4E8325CC41C2}"/>
          </ac:grpSpMkLst>
        </pc:grpChg>
        <pc:grpChg chg="del">
          <ac:chgData name="Thomas" userId="575d030b64f4584e" providerId="LiveId" clId="{71734FF0-E7BD-4E37-AB70-FA70FFC7C74A}" dt="2022-03-24T16:20:33.275" v="5689" actId="478"/>
          <ac:grpSpMkLst>
            <pc:docMk/>
            <pc:sldMk cId="4191917205" sldId="822"/>
            <ac:grpSpMk id="457" creationId="{C2662AD5-76C1-4AB0-B38F-D96EB1E64861}"/>
          </ac:grpSpMkLst>
        </pc:grpChg>
        <pc:grpChg chg="del">
          <ac:chgData name="Thomas" userId="575d030b64f4584e" providerId="LiveId" clId="{71734FF0-E7BD-4E37-AB70-FA70FFC7C74A}" dt="2022-03-24T16:20:33.275" v="5689" actId="478"/>
          <ac:grpSpMkLst>
            <pc:docMk/>
            <pc:sldMk cId="4191917205" sldId="822"/>
            <ac:grpSpMk id="461" creationId="{7976CA7A-23F1-428A-A3FA-0F39301335E2}"/>
          </ac:grpSpMkLst>
        </pc:grpChg>
        <pc:grpChg chg="del">
          <ac:chgData name="Thomas" userId="575d030b64f4584e" providerId="LiveId" clId="{71734FF0-E7BD-4E37-AB70-FA70FFC7C74A}" dt="2022-03-24T16:20:33.275" v="5689" actId="478"/>
          <ac:grpSpMkLst>
            <pc:docMk/>
            <pc:sldMk cId="4191917205" sldId="822"/>
            <ac:grpSpMk id="469" creationId="{FA80DB2D-84EB-4D84-8BD2-455B15DCA1CE}"/>
          </ac:grpSpMkLst>
        </pc:grpChg>
        <pc:grpChg chg="del">
          <ac:chgData name="Thomas" userId="575d030b64f4584e" providerId="LiveId" clId="{71734FF0-E7BD-4E37-AB70-FA70FFC7C74A}" dt="2022-03-24T16:20:33.275" v="5689" actId="478"/>
          <ac:grpSpMkLst>
            <pc:docMk/>
            <pc:sldMk cId="4191917205" sldId="822"/>
            <ac:grpSpMk id="477" creationId="{F405EB75-AD27-4BD6-9039-F9245D1843CD}"/>
          </ac:grpSpMkLst>
        </pc:grpChg>
        <pc:grpChg chg="del">
          <ac:chgData name="Thomas" userId="575d030b64f4584e" providerId="LiveId" clId="{71734FF0-E7BD-4E37-AB70-FA70FFC7C74A}" dt="2022-03-24T16:20:33.275" v="5689" actId="478"/>
          <ac:grpSpMkLst>
            <pc:docMk/>
            <pc:sldMk cId="4191917205" sldId="822"/>
            <ac:grpSpMk id="480" creationId="{7D451340-EC9E-4C4D-96F0-BAF0DD44EB54}"/>
          </ac:grpSpMkLst>
        </pc:grpChg>
        <pc:grpChg chg="del">
          <ac:chgData name="Thomas" userId="575d030b64f4584e" providerId="LiveId" clId="{71734FF0-E7BD-4E37-AB70-FA70FFC7C74A}" dt="2022-03-24T16:20:33.275" v="5689" actId="478"/>
          <ac:grpSpMkLst>
            <pc:docMk/>
            <pc:sldMk cId="4191917205" sldId="822"/>
            <ac:grpSpMk id="487" creationId="{F4AF2495-023D-4E01-9055-1BD1B010DF35}"/>
          </ac:grpSpMkLst>
        </pc:grpChg>
        <pc:grpChg chg="del">
          <ac:chgData name="Thomas" userId="575d030b64f4584e" providerId="LiveId" clId="{71734FF0-E7BD-4E37-AB70-FA70FFC7C74A}" dt="2022-03-24T16:20:33.275" v="5689" actId="478"/>
          <ac:grpSpMkLst>
            <pc:docMk/>
            <pc:sldMk cId="4191917205" sldId="822"/>
            <ac:grpSpMk id="493" creationId="{E5BBD9A7-7CCD-4531-9A58-CB49169F37F4}"/>
          </ac:grpSpMkLst>
        </pc:grpChg>
        <pc:grpChg chg="del">
          <ac:chgData name="Thomas" userId="575d030b64f4584e" providerId="LiveId" clId="{71734FF0-E7BD-4E37-AB70-FA70FFC7C74A}" dt="2022-03-24T16:20:33.275" v="5689" actId="478"/>
          <ac:grpSpMkLst>
            <pc:docMk/>
            <pc:sldMk cId="4191917205" sldId="822"/>
            <ac:grpSpMk id="496" creationId="{5BDFD547-B95D-4231-80E8-A57F5B5F6361}"/>
          </ac:grpSpMkLst>
        </pc:grpChg>
        <pc:grpChg chg="del">
          <ac:chgData name="Thomas" userId="575d030b64f4584e" providerId="LiveId" clId="{71734FF0-E7BD-4E37-AB70-FA70FFC7C74A}" dt="2022-03-24T16:20:33.275" v="5689" actId="478"/>
          <ac:grpSpMkLst>
            <pc:docMk/>
            <pc:sldMk cId="4191917205" sldId="822"/>
            <ac:grpSpMk id="505" creationId="{C5484515-211A-4D01-B710-A1990C0D1F48}"/>
          </ac:grpSpMkLst>
        </pc:grpChg>
        <pc:grpChg chg="del">
          <ac:chgData name="Thomas" userId="575d030b64f4584e" providerId="LiveId" clId="{71734FF0-E7BD-4E37-AB70-FA70FFC7C74A}" dt="2022-03-24T16:20:33.275" v="5689" actId="478"/>
          <ac:grpSpMkLst>
            <pc:docMk/>
            <pc:sldMk cId="4191917205" sldId="822"/>
            <ac:grpSpMk id="510" creationId="{CD2228DA-9474-45CA-A4E1-00C8F00FC40E}"/>
          </ac:grpSpMkLst>
        </pc:grpChg>
        <pc:grpChg chg="del">
          <ac:chgData name="Thomas" userId="575d030b64f4584e" providerId="LiveId" clId="{71734FF0-E7BD-4E37-AB70-FA70FFC7C74A}" dt="2022-03-24T16:20:33.275" v="5689" actId="478"/>
          <ac:grpSpMkLst>
            <pc:docMk/>
            <pc:sldMk cId="4191917205" sldId="822"/>
            <ac:grpSpMk id="515" creationId="{1012BF32-5382-4726-AC26-9B11ECC8339F}"/>
          </ac:grpSpMkLst>
        </pc:grpChg>
        <pc:grpChg chg="del">
          <ac:chgData name="Thomas" userId="575d030b64f4584e" providerId="LiveId" clId="{71734FF0-E7BD-4E37-AB70-FA70FFC7C74A}" dt="2022-03-24T16:20:33.275" v="5689" actId="478"/>
          <ac:grpSpMkLst>
            <pc:docMk/>
            <pc:sldMk cId="4191917205" sldId="822"/>
            <ac:grpSpMk id="519" creationId="{DB266189-2706-47AC-B6C4-68F812225359}"/>
          </ac:grpSpMkLst>
        </pc:grpChg>
        <pc:grpChg chg="del">
          <ac:chgData name="Thomas" userId="575d030b64f4584e" providerId="LiveId" clId="{71734FF0-E7BD-4E37-AB70-FA70FFC7C74A}" dt="2022-03-24T16:20:33.275" v="5689" actId="478"/>
          <ac:grpSpMkLst>
            <pc:docMk/>
            <pc:sldMk cId="4191917205" sldId="822"/>
            <ac:grpSpMk id="528" creationId="{276948A1-7193-4C11-B319-7F2E92F99352}"/>
          </ac:grpSpMkLst>
        </pc:grpChg>
        <pc:grpChg chg="add mod">
          <ac:chgData name="Thomas" userId="575d030b64f4584e" providerId="LiveId" clId="{71734FF0-E7BD-4E37-AB70-FA70FFC7C74A}" dt="2022-03-24T16:20:45.270" v="5705"/>
          <ac:grpSpMkLst>
            <pc:docMk/>
            <pc:sldMk cId="4191917205" sldId="822"/>
            <ac:grpSpMk id="537" creationId="{E231A6D0-9F27-415B-BBF9-1527F666C334}"/>
          </ac:grpSpMkLst>
        </pc:grpChg>
        <pc:grpChg chg="add mod">
          <ac:chgData name="Thomas" userId="575d030b64f4584e" providerId="LiveId" clId="{71734FF0-E7BD-4E37-AB70-FA70FFC7C74A}" dt="2022-03-24T16:20:45.270" v="5705"/>
          <ac:grpSpMkLst>
            <pc:docMk/>
            <pc:sldMk cId="4191917205" sldId="822"/>
            <ac:grpSpMk id="541" creationId="{D6013AA1-22AA-4003-ACDC-55E4AE55DA24}"/>
          </ac:grpSpMkLst>
        </pc:grpChg>
        <pc:grpChg chg="add mod">
          <ac:chgData name="Thomas" userId="575d030b64f4584e" providerId="LiveId" clId="{71734FF0-E7BD-4E37-AB70-FA70FFC7C74A}" dt="2022-03-24T16:20:45.270" v="5705"/>
          <ac:grpSpMkLst>
            <pc:docMk/>
            <pc:sldMk cId="4191917205" sldId="822"/>
            <ac:grpSpMk id="552" creationId="{084CB91A-5D80-45FB-BE2C-BE748951B673}"/>
          </ac:grpSpMkLst>
        </pc:grpChg>
        <pc:grpChg chg="add mod">
          <ac:chgData name="Thomas" userId="575d030b64f4584e" providerId="LiveId" clId="{71734FF0-E7BD-4E37-AB70-FA70FFC7C74A}" dt="2022-03-24T16:20:45.270" v="5705"/>
          <ac:grpSpMkLst>
            <pc:docMk/>
            <pc:sldMk cId="4191917205" sldId="822"/>
            <ac:grpSpMk id="562" creationId="{60DA9695-B9CE-4CA9-B60C-D78065890613}"/>
          </ac:grpSpMkLst>
        </pc:grpChg>
        <pc:grpChg chg="add mod">
          <ac:chgData name="Thomas" userId="575d030b64f4584e" providerId="LiveId" clId="{71734FF0-E7BD-4E37-AB70-FA70FFC7C74A}" dt="2022-03-24T16:20:45.270" v="5705"/>
          <ac:grpSpMkLst>
            <pc:docMk/>
            <pc:sldMk cId="4191917205" sldId="822"/>
            <ac:grpSpMk id="566" creationId="{E0702236-DA1F-4D72-9BD4-5957E9EAD5AC}"/>
          </ac:grpSpMkLst>
        </pc:grpChg>
        <pc:grpChg chg="add mod">
          <ac:chgData name="Thomas" userId="575d030b64f4584e" providerId="LiveId" clId="{71734FF0-E7BD-4E37-AB70-FA70FFC7C74A}" dt="2022-03-24T16:20:45.270" v="5705"/>
          <ac:grpSpMkLst>
            <pc:docMk/>
            <pc:sldMk cId="4191917205" sldId="822"/>
            <ac:grpSpMk id="571" creationId="{A647642F-BB1B-44F3-9B74-BA4A72003E17}"/>
          </ac:grpSpMkLst>
        </pc:grpChg>
        <pc:grpChg chg="add mod">
          <ac:chgData name="Thomas" userId="575d030b64f4584e" providerId="LiveId" clId="{71734FF0-E7BD-4E37-AB70-FA70FFC7C74A}" dt="2022-03-24T16:20:45.270" v="5705"/>
          <ac:grpSpMkLst>
            <pc:docMk/>
            <pc:sldMk cId="4191917205" sldId="822"/>
            <ac:grpSpMk id="576" creationId="{26D26D6C-1B19-4D6B-802C-770C981148B5}"/>
          </ac:grpSpMkLst>
        </pc:grpChg>
        <pc:grpChg chg="add mod">
          <ac:chgData name="Thomas" userId="575d030b64f4584e" providerId="LiveId" clId="{71734FF0-E7BD-4E37-AB70-FA70FFC7C74A}" dt="2022-03-24T16:20:45.270" v="5705"/>
          <ac:grpSpMkLst>
            <pc:docMk/>
            <pc:sldMk cId="4191917205" sldId="822"/>
            <ac:grpSpMk id="581" creationId="{DABA68B0-9CD2-4E30-BC7F-8430F5C0AB51}"/>
          </ac:grpSpMkLst>
        </pc:grpChg>
        <pc:grpChg chg="add mod">
          <ac:chgData name="Thomas" userId="575d030b64f4584e" providerId="LiveId" clId="{71734FF0-E7BD-4E37-AB70-FA70FFC7C74A}" dt="2022-03-24T16:20:45.270" v="5705"/>
          <ac:grpSpMkLst>
            <pc:docMk/>
            <pc:sldMk cId="4191917205" sldId="822"/>
            <ac:grpSpMk id="590" creationId="{8F050C7C-61E5-4EA1-B9D2-FB07063D93E8}"/>
          </ac:grpSpMkLst>
        </pc:grpChg>
        <pc:grpChg chg="add mod">
          <ac:chgData name="Thomas" userId="575d030b64f4584e" providerId="LiveId" clId="{71734FF0-E7BD-4E37-AB70-FA70FFC7C74A}" dt="2022-03-24T16:20:45.270" v="5705"/>
          <ac:grpSpMkLst>
            <pc:docMk/>
            <pc:sldMk cId="4191917205" sldId="822"/>
            <ac:grpSpMk id="594" creationId="{93009CF9-3602-4374-8E56-0AB5542D91BF}"/>
          </ac:grpSpMkLst>
        </pc:grpChg>
        <pc:grpChg chg="add mod">
          <ac:chgData name="Thomas" userId="575d030b64f4584e" providerId="LiveId" clId="{71734FF0-E7BD-4E37-AB70-FA70FFC7C74A}" dt="2022-03-24T16:20:45.270" v="5705"/>
          <ac:grpSpMkLst>
            <pc:docMk/>
            <pc:sldMk cId="4191917205" sldId="822"/>
            <ac:grpSpMk id="598" creationId="{DBA1831F-2EFC-4151-A3CF-9A042433214E}"/>
          </ac:grpSpMkLst>
        </pc:grpChg>
        <pc:grpChg chg="add mod">
          <ac:chgData name="Thomas" userId="575d030b64f4584e" providerId="LiveId" clId="{71734FF0-E7BD-4E37-AB70-FA70FFC7C74A}" dt="2022-03-24T16:20:45.270" v="5705"/>
          <ac:grpSpMkLst>
            <pc:docMk/>
            <pc:sldMk cId="4191917205" sldId="822"/>
            <ac:grpSpMk id="601" creationId="{B7D96BF2-5171-4BC7-8488-2B776363D2F8}"/>
          </ac:grpSpMkLst>
        </pc:grpChg>
        <pc:grpChg chg="add mod">
          <ac:chgData name="Thomas" userId="575d030b64f4584e" providerId="LiveId" clId="{71734FF0-E7BD-4E37-AB70-FA70FFC7C74A}" dt="2022-03-24T16:20:45.270" v="5705"/>
          <ac:grpSpMkLst>
            <pc:docMk/>
            <pc:sldMk cId="4191917205" sldId="822"/>
            <ac:grpSpMk id="605" creationId="{35DDC304-954A-4880-A3C1-08262FF86C6B}"/>
          </ac:grpSpMkLst>
        </pc:grpChg>
        <pc:grpChg chg="add mod">
          <ac:chgData name="Thomas" userId="575d030b64f4584e" providerId="LiveId" clId="{71734FF0-E7BD-4E37-AB70-FA70FFC7C74A}" dt="2022-03-24T16:20:45.270" v="5705"/>
          <ac:grpSpMkLst>
            <pc:docMk/>
            <pc:sldMk cId="4191917205" sldId="822"/>
            <ac:grpSpMk id="608" creationId="{9F3D9709-E554-447C-A6FA-4A3208C40823}"/>
          </ac:grpSpMkLst>
        </pc:grpChg>
        <pc:grpChg chg="add mod">
          <ac:chgData name="Thomas" userId="575d030b64f4584e" providerId="LiveId" clId="{71734FF0-E7BD-4E37-AB70-FA70FFC7C74A}" dt="2022-03-24T16:20:45.270" v="5705"/>
          <ac:grpSpMkLst>
            <pc:docMk/>
            <pc:sldMk cId="4191917205" sldId="822"/>
            <ac:grpSpMk id="611" creationId="{E77A8089-B830-4340-B454-66A43F35E0DF}"/>
          </ac:grpSpMkLst>
        </pc:grpChg>
        <pc:grpChg chg="add mod">
          <ac:chgData name="Thomas" userId="575d030b64f4584e" providerId="LiveId" clId="{71734FF0-E7BD-4E37-AB70-FA70FFC7C74A}" dt="2022-03-24T16:20:45.270" v="5705"/>
          <ac:grpSpMkLst>
            <pc:docMk/>
            <pc:sldMk cId="4191917205" sldId="822"/>
            <ac:grpSpMk id="615" creationId="{5EDF440D-1668-43D5-BE61-6C8CB1E350D9}"/>
          </ac:grpSpMkLst>
        </pc:grpChg>
        <pc:grpChg chg="add mod">
          <ac:chgData name="Thomas" userId="575d030b64f4584e" providerId="LiveId" clId="{71734FF0-E7BD-4E37-AB70-FA70FFC7C74A}" dt="2022-03-24T16:20:45.270" v="5705"/>
          <ac:grpSpMkLst>
            <pc:docMk/>
            <pc:sldMk cId="4191917205" sldId="822"/>
            <ac:grpSpMk id="618" creationId="{759E412F-64BD-4C86-B654-BC09750C4445}"/>
          </ac:grpSpMkLst>
        </pc:grpChg>
        <pc:grpChg chg="add mod">
          <ac:chgData name="Thomas" userId="575d030b64f4584e" providerId="LiveId" clId="{71734FF0-E7BD-4E37-AB70-FA70FFC7C74A}" dt="2022-03-24T16:20:45.270" v="5705"/>
          <ac:grpSpMkLst>
            <pc:docMk/>
            <pc:sldMk cId="4191917205" sldId="822"/>
            <ac:grpSpMk id="621" creationId="{4F61CD12-7DE4-48B7-BB3A-6C9400EFF96F}"/>
          </ac:grpSpMkLst>
        </pc:grpChg>
        <pc:grpChg chg="add mod">
          <ac:chgData name="Thomas" userId="575d030b64f4584e" providerId="LiveId" clId="{71734FF0-E7BD-4E37-AB70-FA70FFC7C74A}" dt="2022-03-24T16:20:45.270" v="5705"/>
          <ac:grpSpMkLst>
            <pc:docMk/>
            <pc:sldMk cId="4191917205" sldId="822"/>
            <ac:grpSpMk id="625" creationId="{E74E2E39-A824-46F4-8520-33549A8D0A60}"/>
          </ac:grpSpMkLst>
        </pc:grpChg>
        <pc:grpChg chg="add mod">
          <ac:chgData name="Thomas" userId="575d030b64f4584e" providerId="LiveId" clId="{71734FF0-E7BD-4E37-AB70-FA70FFC7C74A}" dt="2022-03-24T16:20:45.270" v="5705"/>
          <ac:grpSpMkLst>
            <pc:docMk/>
            <pc:sldMk cId="4191917205" sldId="822"/>
            <ac:grpSpMk id="629" creationId="{4E475262-0026-4D28-BF62-28F192716F3D}"/>
          </ac:grpSpMkLst>
        </pc:grpChg>
        <pc:grpChg chg="add mod">
          <ac:chgData name="Thomas" userId="575d030b64f4584e" providerId="LiveId" clId="{71734FF0-E7BD-4E37-AB70-FA70FFC7C74A}" dt="2022-03-24T16:20:45.270" v="5705"/>
          <ac:grpSpMkLst>
            <pc:docMk/>
            <pc:sldMk cId="4191917205" sldId="822"/>
            <ac:grpSpMk id="634" creationId="{BD5FFEF2-D97A-4D7A-BC4F-D8FF0BDA14A2}"/>
          </ac:grpSpMkLst>
        </pc:grpChg>
        <pc:grpChg chg="add mod">
          <ac:chgData name="Thomas" userId="575d030b64f4584e" providerId="LiveId" clId="{71734FF0-E7BD-4E37-AB70-FA70FFC7C74A}" dt="2022-03-24T16:20:45.270" v="5705"/>
          <ac:grpSpMkLst>
            <pc:docMk/>
            <pc:sldMk cId="4191917205" sldId="822"/>
            <ac:grpSpMk id="642" creationId="{7882CB1F-CE8D-4FCA-BD00-89D200C46B65}"/>
          </ac:grpSpMkLst>
        </pc:grpChg>
        <pc:grpChg chg="add mod">
          <ac:chgData name="Thomas" userId="575d030b64f4584e" providerId="LiveId" clId="{71734FF0-E7BD-4E37-AB70-FA70FFC7C74A}" dt="2022-03-24T16:20:45.270" v="5705"/>
          <ac:grpSpMkLst>
            <pc:docMk/>
            <pc:sldMk cId="4191917205" sldId="822"/>
            <ac:grpSpMk id="646" creationId="{6993F638-8DE9-4C7E-AE46-4695E158C294}"/>
          </ac:grpSpMkLst>
        </pc:grpChg>
        <pc:grpChg chg="add mod">
          <ac:chgData name="Thomas" userId="575d030b64f4584e" providerId="LiveId" clId="{71734FF0-E7BD-4E37-AB70-FA70FFC7C74A}" dt="2022-03-24T16:20:45.270" v="5705"/>
          <ac:grpSpMkLst>
            <pc:docMk/>
            <pc:sldMk cId="4191917205" sldId="822"/>
            <ac:grpSpMk id="652" creationId="{3F05F484-1364-40E1-888F-DDD8839084A8}"/>
          </ac:grpSpMkLst>
        </pc:grpChg>
        <pc:grpChg chg="add mod">
          <ac:chgData name="Thomas" userId="575d030b64f4584e" providerId="LiveId" clId="{71734FF0-E7BD-4E37-AB70-FA70FFC7C74A}" dt="2022-03-24T16:20:45.270" v="5705"/>
          <ac:grpSpMkLst>
            <pc:docMk/>
            <pc:sldMk cId="4191917205" sldId="822"/>
            <ac:grpSpMk id="655" creationId="{05E8D330-C79F-4D71-B580-05530B705B4F}"/>
          </ac:grpSpMkLst>
        </pc:grpChg>
        <pc:grpChg chg="add mod">
          <ac:chgData name="Thomas" userId="575d030b64f4584e" providerId="LiveId" clId="{71734FF0-E7BD-4E37-AB70-FA70FFC7C74A}" dt="2022-03-24T16:20:45.270" v="5705"/>
          <ac:grpSpMkLst>
            <pc:docMk/>
            <pc:sldMk cId="4191917205" sldId="822"/>
            <ac:grpSpMk id="658" creationId="{8F4492AC-C46B-43D5-8249-791DBA5AA615}"/>
          </ac:grpSpMkLst>
        </pc:grpChg>
        <pc:grpChg chg="add mod">
          <ac:chgData name="Thomas" userId="575d030b64f4584e" providerId="LiveId" clId="{71734FF0-E7BD-4E37-AB70-FA70FFC7C74A}" dt="2022-03-24T16:20:45.270" v="5705"/>
          <ac:grpSpMkLst>
            <pc:docMk/>
            <pc:sldMk cId="4191917205" sldId="822"/>
            <ac:grpSpMk id="662" creationId="{62988831-6C9B-4D79-8C30-899CBD585D78}"/>
          </ac:grpSpMkLst>
        </pc:grpChg>
        <pc:grpChg chg="add mod">
          <ac:chgData name="Thomas" userId="575d030b64f4584e" providerId="LiveId" clId="{71734FF0-E7BD-4E37-AB70-FA70FFC7C74A}" dt="2022-03-24T16:20:45.270" v="5705"/>
          <ac:grpSpMkLst>
            <pc:docMk/>
            <pc:sldMk cId="4191917205" sldId="822"/>
            <ac:grpSpMk id="665" creationId="{923FFC52-A182-4242-9420-758FE47CB0A3}"/>
          </ac:grpSpMkLst>
        </pc:grpChg>
        <pc:grpChg chg="add mod">
          <ac:chgData name="Thomas" userId="575d030b64f4584e" providerId="LiveId" clId="{71734FF0-E7BD-4E37-AB70-FA70FFC7C74A}" dt="2022-03-24T16:20:45.270" v="5705"/>
          <ac:grpSpMkLst>
            <pc:docMk/>
            <pc:sldMk cId="4191917205" sldId="822"/>
            <ac:grpSpMk id="668" creationId="{19625832-1A14-411C-A3BD-6317CDAA0B87}"/>
          </ac:grpSpMkLst>
        </pc:grpChg>
        <pc:grpChg chg="add mod">
          <ac:chgData name="Thomas" userId="575d030b64f4584e" providerId="LiveId" clId="{71734FF0-E7BD-4E37-AB70-FA70FFC7C74A}" dt="2022-03-24T16:20:45.270" v="5705"/>
          <ac:grpSpMkLst>
            <pc:docMk/>
            <pc:sldMk cId="4191917205" sldId="822"/>
            <ac:grpSpMk id="671" creationId="{4398CC5A-1CF4-4EED-90E9-BBFC61E8DA9F}"/>
          </ac:grpSpMkLst>
        </pc:grpChg>
        <pc:grpChg chg="add mod">
          <ac:chgData name="Thomas" userId="575d030b64f4584e" providerId="LiveId" clId="{71734FF0-E7BD-4E37-AB70-FA70FFC7C74A}" dt="2022-03-24T16:20:45.270" v="5705"/>
          <ac:grpSpMkLst>
            <pc:docMk/>
            <pc:sldMk cId="4191917205" sldId="822"/>
            <ac:grpSpMk id="674" creationId="{61446BCB-C264-4C55-AF5B-6AEAB2522F50}"/>
          </ac:grpSpMkLst>
        </pc:grpChg>
        <pc:grpChg chg="add mod">
          <ac:chgData name="Thomas" userId="575d030b64f4584e" providerId="LiveId" clId="{71734FF0-E7BD-4E37-AB70-FA70FFC7C74A}" dt="2022-03-24T16:20:45.270" v="5705"/>
          <ac:grpSpMkLst>
            <pc:docMk/>
            <pc:sldMk cId="4191917205" sldId="822"/>
            <ac:grpSpMk id="677" creationId="{1294E3D2-F712-4889-86EA-F8831F84F4D3}"/>
          </ac:grpSpMkLst>
        </pc:grpChg>
        <pc:grpChg chg="add mod">
          <ac:chgData name="Thomas" userId="575d030b64f4584e" providerId="LiveId" clId="{71734FF0-E7BD-4E37-AB70-FA70FFC7C74A}" dt="2022-03-24T16:20:45.270" v="5705"/>
          <ac:grpSpMkLst>
            <pc:docMk/>
            <pc:sldMk cId="4191917205" sldId="822"/>
            <ac:grpSpMk id="681" creationId="{13F61CC2-3360-44B3-92D7-0C84E86E97D6}"/>
          </ac:grpSpMkLst>
        </pc:grpChg>
        <pc:grpChg chg="add mod">
          <ac:chgData name="Thomas" userId="575d030b64f4584e" providerId="LiveId" clId="{71734FF0-E7BD-4E37-AB70-FA70FFC7C74A}" dt="2022-03-24T16:20:45.270" v="5705"/>
          <ac:grpSpMkLst>
            <pc:docMk/>
            <pc:sldMk cId="4191917205" sldId="822"/>
            <ac:grpSpMk id="685" creationId="{8031C079-6C78-4102-943B-A26B7004E783}"/>
          </ac:grpSpMkLst>
        </pc:grpChg>
        <pc:grpChg chg="add mod">
          <ac:chgData name="Thomas" userId="575d030b64f4584e" providerId="LiveId" clId="{71734FF0-E7BD-4E37-AB70-FA70FFC7C74A}" dt="2022-03-24T16:20:45.270" v="5705"/>
          <ac:grpSpMkLst>
            <pc:docMk/>
            <pc:sldMk cId="4191917205" sldId="822"/>
            <ac:grpSpMk id="690" creationId="{91A20BD3-334F-4F60-84B5-5C91EA501CBD}"/>
          </ac:grpSpMkLst>
        </pc:grpChg>
        <pc:grpChg chg="add mod">
          <ac:chgData name="Thomas" userId="575d030b64f4584e" providerId="LiveId" clId="{71734FF0-E7BD-4E37-AB70-FA70FFC7C74A}" dt="2022-03-24T16:20:45.270" v="5705"/>
          <ac:grpSpMkLst>
            <pc:docMk/>
            <pc:sldMk cId="4191917205" sldId="822"/>
            <ac:grpSpMk id="696" creationId="{75ACA8B4-4BEC-4EF5-AE25-5F1FAE137151}"/>
          </ac:grpSpMkLst>
        </pc:grpChg>
        <pc:grpChg chg="add mod">
          <ac:chgData name="Thomas" userId="575d030b64f4584e" providerId="LiveId" clId="{71734FF0-E7BD-4E37-AB70-FA70FFC7C74A}" dt="2022-03-24T16:20:45.270" v="5705"/>
          <ac:grpSpMkLst>
            <pc:docMk/>
            <pc:sldMk cId="4191917205" sldId="822"/>
            <ac:grpSpMk id="699" creationId="{6BA2ECB3-8AC3-4990-BE7F-5BAAFECE4998}"/>
          </ac:grpSpMkLst>
        </pc:grpChg>
        <pc:grpChg chg="add mod">
          <ac:chgData name="Thomas" userId="575d030b64f4584e" providerId="LiveId" clId="{71734FF0-E7BD-4E37-AB70-FA70FFC7C74A}" dt="2022-03-24T16:20:45.270" v="5705"/>
          <ac:grpSpMkLst>
            <pc:docMk/>
            <pc:sldMk cId="4191917205" sldId="822"/>
            <ac:grpSpMk id="703" creationId="{EAF3594A-924C-4ACE-9D0A-9E6A63B0C67D}"/>
          </ac:grpSpMkLst>
        </pc:grpChg>
        <pc:grpChg chg="add mod">
          <ac:chgData name="Thomas" userId="575d030b64f4584e" providerId="LiveId" clId="{71734FF0-E7BD-4E37-AB70-FA70FFC7C74A}" dt="2022-03-24T16:20:45.270" v="5705"/>
          <ac:grpSpMkLst>
            <pc:docMk/>
            <pc:sldMk cId="4191917205" sldId="822"/>
            <ac:grpSpMk id="706" creationId="{1FC74E9D-2A30-4281-A21A-01E0BB738A86}"/>
          </ac:grpSpMkLst>
        </pc:grpChg>
        <pc:grpChg chg="add mod">
          <ac:chgData name="Thomas" userId="575d030b64f4584e" providerId="LiveId" clId="{71734FF0-E7BD-4E37-AB70-FA70FFC7C74A}" dt="2022-03-24T16:20:45.270" v="5705"/>
          <ac:grpSpMkLst>
            <pc:docMk/>
            <pc:sldMk cId="4191917205" sldId="822"/>
            <ac:grpSpMk id="711" creationId="{D5B8BFF9-A253-431D-93F7-4A4CC7854E39}"/>
          </ac:grpSpMkLst>
        </pc:grpChg>
        <pc:grpChg chg="add mod">
          <ac:chgData name="Thomas" userId="575d030b64f4584e" providerId="LiveId" clId="{71734FF0-E7BD-4E37-AB70-FA70FFC7C74A}" dt="2022-03-24T16:20:45.270" v="5705"/>
          <ac:grpSpMkLst>
            <pc:docMk/>
            <pc:sldMk cId="4191917205" sldId="822"/>
            <ac:grpSpMk id="716" creationId="{3732B62C-D981-4735-91DA-D92FE52AACDD}"/>
          </ac:grpSpMkLst>
        </pc:grpChg>
        <pc:grpChg chg="add mod">
          <ac:chgData name="Thomas" userId="575d030b64f4584e" providerId="LiveId" clId="{71734FF0-E7BD-4E37-AB70-FA70FFC7C74A}" dt="2022-03-24T16:20:45.270" v="5705"/>
          <ac:grpSpMkLst>
            <pc:docMk/>
            <pc:sldMk cId="4191917205" sldId="822"/>
            <ac:grpSpMk id="721" creationId="{EFD3D210-23A6-4723-9E20-00E5E5EDF81E}"/>
          </ac:grpSpMkLst>
        </pc:grpChg>
        <pc:grpChg chg="add mod">
          <ac:chgData name="Thomas" userId="575d030b64f4584e" providerId="LiveId" clId="{71734FF0-E7BD-4E37-AB70-FA70FFC7C74A}" dt="2022-03-24T16:20:45.270" v="5705"/>
          <ac:grpSpMkLst>
            <pc:docMk/>
            <pc:sldMk cId="4191917205" sldId="822"/>
            <ac:grpSpMk id="727" creationId="{164A82D7-F3DC-4931-B341-5E089E88CC89}"/>
          </ac:grpSpMkLst>
        </pc:grpChg>
        <pc:grpChg chg="add mod">
          <ac:chgData name="Thomas" userId="575d030b64f4584e" providerId="LiveId" clId="{71734FF0-E7BD-4E37-AB70-FA70FFC7C74A}" dt="2022-03-24T16:20:45.270" v="5705"/>
          <ac:grpSpMkLst>
            <pc:docMk/>
            <pc:sldMk cId="4191917205" sldId="822"/>
            <ac:grpSpMk id="732" creationId="{47728F82-8D3C-4C4B-9DB7-8EC8F3699A6E}"/>
          </ac:grpSpMkLst>
        </pc:grpChg>
        <pc:grpChg chg="add mod">
          <ac:chgData name="Thomas" userId="575d030b64f4584e" providerId="LiveId" clId="{71734FF0-E7BD-4E37-AB70-FA70FFC7C74A}" dt="2022-03-24T16:20:45.270" v="5705"/>
          <ac:grpSpMkLst>
            <pc:docMk/>
            <pc:sldMk cId="4191917205" sldId="822"/>
            <ac:grpSpMk id="737" creationId="{E6F86798-3859-4C3B-B3CD-032D5F2A76A5}"/>
          </ac:grpSpMkLst>
        </pc:grpChg>
        <pc:grpChg chg="add mod">
          <ac:chgData name="Thomas" userId="575d030b64f4584e" providerId="LiveId" clId="{71734FF0-E7BD-4E37-AB70-FA70FFC7C74A}" dt="2022-03-24T16:20:45.270" v="5705"/>
          <ac:grpSpMkLst>
            <pc:docMk/>
            <pc:sldMk cId="4191917205" sldId="822"/>
            <ac:grpSpMk id="742" creationId="{EC1CD59A-7580-44F7-B986-E8225107D198}"/>
          </ac:grpSpMkLst>
        </pc:grpChg>
        <pc:grpChg chg="add mod">
          <ac:chgData name="Thomas" userId="575d030b64f4584e" providerId="LiveId" clId="{71734FF0-E7BD-4E37-AB70-FA70FFC7C74A}" dt="2022-03-24T16:20:45.270" v="5705"/>
          <ac:grpSpMkLst>
            <pc:docMk/>
            <pc:sldMk cId="4191917205" sldId="822"/>
            <ac:grpSpMk id="747" creationId="{54D0355B-2B0F-4E7D-886A-B5900907BE08}"/>
          </ac:grpSpMkLst>
        </pc:grpChg>
        <pc:grpChg chg="add mod">
          <ac:chgData name="Thomas" userId="575d030b64f4584e" providerId="LiveId" clId="{71734FF0-E7BD-4E37-AB70-FA70FFC7C74A}" dt="2022-03-24T16:20:45.270" v="5705"/>
          <ac:grpSpMkLst>
            <pc:docMk/>
            <pc:sldMk cId="4191917205" sldId="822"/>
            <ac:grpSpMk id="752" creationId="{2F6FCF5C-D943-4360-9955-99134851E7CB}"/>
          </ac:grpSpMkLst>
        </pc:grpChg>
        <pc:grpChg chg="add mod">
          <ac:chgData name="Thomas" userId="575d030b64f4584e" providerId="LiveId" clId="{71734FF0-E7BD-4E37-AB70-FA70FFC7C74A}" dt="2022-03-24T16:20:45.270" v="5705"/>
          <ac:grpSpMkLst>
            <pc:docMk/>
            <pc:sldMk cId="4191917205" sldId="822"/>
            <ac:grpSpMk id="757" creationId="{31C7B7E3-598B-45AA-B743-C1C3E7058A0B}"/>
          </ac:grpSpMkLst>
        </pc:grpChg>
        <pc:grpChg chg="add mod">
          <ac:chgData name="Thomas" userId="575d030b64f4584e" providerId="LiveId" clId="{71734FF0-E7BD-4E37-AB70-FA70FFC7C74A}" dt="2022-03-24T16:20:45.270" v="5705"/>
          <ac:grpSpMkLst>
            <pc:docMk/>
            <pc:sldMk cId="4191917205" sldId="822"/>
            <ac:grpSpMk id="762" creationId="{E1848A94-682E-4AFA-8673-2B9FB6F06604}"/>
          </ac:grpSpMkLst>
        </pc:grpChg>
        <pc:grpChg chg="add mod">
          <ac:chgData name="Thomas" userId="575d030b64f4584e" providerId="LiveId" clId="{71734FF0-E7BD-4E37-AB70-FA70FFC7C74A}" dt="2022-03-24T16:20:45.270" v="5705"/>
          <ac:grpSpMkLst>
            <pc:docMk/>
            <pc:sldMk cId="4191917205" sldId="822"/>
            <ac:grpSpMk id="767" creationId="{FB49D636-D539-40A2-8A4C-BE8CE67954EE}"/>
          </ac:grpSpMkLst>
        </pc:grpChg>
        <pc:grpChg chg="add mod">
          <ac:chgData name="Thomas" userId="575d030b64f4584e" providerId="LiveId" clId="{71734FF0-E7BD-4E37-AB70-FA70FFC7C74A}" dt="2022-03-24T16:20:45.270" v="5705"/>
          <ac:grpSpMkLst>
            <pc:docMk/>
            <pc:sldMk cId="4191917205" sldId="822"/>
            <ac:grpSpMk id="772" creationId="{3A8D60B0-E103-4EC9-8DCF-7572F06734C8}"/>
          </ac:grpSpMkLst>
        </pc:grpChg>
        <pc:grpChg chg="add mod">
          <ac:chgData name="Thomas" userId="575d030b64f4584e" providerId="LiveId" clId="{71734FF0-E7BD-4E37-AB70-FA70FFC7C74A}" dt="2022-03-24T16:20:45.270" v="5705"/>
          <ac:grpSpMkLst>
            <pc:docMk/>
            <pc:sldMk cId="4191917205" sldId="822"/>
            <ac:grpSpMk id="777" creationId="{BC4C2DF4-A97F-4CF6-840D-8296C3DDBE50}"/>
          </ac:grpSpMkLst>
        </pc:grpChg>
        <pc:grpChg chg="del">
          <ac:chgData name="Thomas" userId="575d030b64f4584e" providerId="LiveId" clId="{71734FF0-E7BD-4E37-AB70-FA70FFC7C74A}" dt="2022-03-24T16:20:33.275" v="5689" actId="478"/>
          <ac:grpSpMkLst>
            <pc:docMk/>
            <pc:sldMk cId="4191917205" sldId="822"/>
            <ac:grpSpMk id="782" creationId="{AE0BAE8D-BC08-45F7-85C3-6C444A0E6F51}"/>
          </ac:grpSpMkLst>
        </pc:grpChg>
        <pc:grpChg chg="del">
          <ac:chgData name="Thomas" userId="575d030b64f4584e" providerId="LiveId" clId="{71734FF0-E7BD-4E37-AB70-FA70FFC7C74A}" dt="2022-03-24T16:20:33.275" v="5689" actId="478"/>
          <ac:grpSpMkLst>
            <pc:docMk/>
            <pc:sldMk cId="4191917205" sldId="822"/>
            <ac:grpSpMk id="785" creationId="{EF16D35E-2864-406A-A369-00383A3FD94B}"/>
          </ac:grpSpMkLst>
        </pc:grpChg>
        <pc:grpChg chg="del">
          <ac:chgData name="Thomas" userId="575d030b64f4584e" providerId="LiveId" clId="{71734FF0-E7BD-4E37-AB70-FA70FFC7C74A}" dt="2022-03-24T16:20:33.275" v="5689" actId="478"/>
          <ac:grpSpMkLst>
            <pc:docMk/>
            <pc:sldMk cId="4191917205" sldId="822"/>
            <ac:grpSpMk id="788" creationId="{5AE75DA2-BBB8-445D-80EF-2F60E13D5633}"/>
          </ac:grpSpMkLst>
        </pc:grpChg>
        <pc:grpChg chg="del">
          <ac:chgData name="Thomas" userId="575d030b64f4584e" providerId="LiveId" clId="{71734FF0-E7BD-4E37-AB70-FA70FFC7C74A}" dt="2022-03-24T16:20:33.275" v="5689" actId="478"/>
          <ac:grpSpMkLst>
            <pc:docMk/>
            <pc:sldMk cId="4191917205" sldId="822"/>
            <ac:grpSpMk id="792" creationId="{816FD461-BB9C-470E-8614-30539D93FA68}"/>
          </ac:grpSpMkLst>
        </pc:grpChg>
        <pc:grpChg chg="del">
          <ac:chgData name="Thomas" userId="575d030b64f4584e" providerId="LiveId" clId="{71734FF0-E7BD-4E37-AB70-FA70FFC7C74A}" dt="2022-03-24T16:20:33.275" v="5689" actId="478"/>
          <ac:grpSpMkLst>
            <pc:docMk/>
            <pc:sldMk cId="4191917205" sldId="822"/>
            <ac:grpSpMk id="797" creationId="{8F0B646B-3D14-4ACF-A8EF-CC3EF363525E}"/>
          </ac:grpSpMkLst>
        </pc:grpChg>
        <pc:grpChg chg="del">
          <ac:chgData name="Thomas" userId="575d030b64f4584e" providerId="LiveId" clId="{71734FF0-E7BD-4E37-AB70-FA70FFC7C74A}" dt="2022-03-24T16:20:33.275" v="5689" actId="478"/>
          <ac:grpSpMkLst>
            <pc:docMk/>
            <pc:sldMk cId="4191917205" sldId="822"/>
            <ac:grpSpMk id="800" creationId="{22BCA7E6-D8EA-4F02-A620-0132BB0C2367}"/>
          </ac:grpSpMkLst>
        </pc:grpChg>
        <pc:grpChg chg="del">
          <ac:chgData name="Thomas" userId="575d030b64f4584e" providerId="LiveId" clId="{71734FF0-E7BD-4E37-AB70-FA70FFC7C74A}" dt="2022-03-24T16:20:33.275" v="5689" actId="478"/>
          <ac:grpSpMkLst>
            <pc:docMk/>
            <pc:sldMk cId="4191917205" sldId="822"/>
            <ac:grpSpMk id="803" creationId="{5A7D90FE-C5FC-43E9-9B03-3E210726CE8C}"/>
          </ac:grpSpMkLst>
        </pc:grpChg>
        <pc:grpChg chg="del">
          <ac:chgData name="Thomas" userId="575d030b64f4584e" providerId="LiveId" clId="{71734FF0-E7BD-4E37-AB70-FA70FFC7C74A}" dt="2022-03-24T16:20:33.275" v="5689" actId="478"/>
          <ac:grpSpMkLst>
            <pc:docMk/>
            <pc:sldMk cId="4191917205" sldId="822"/>
            <ac:grpSpMk id="810" creationId="{70A0CD34-4FCA-49F7-90A1-9BF1E3519140}"/>
          </ac:grpSpMkLst>
        </pc:grpChg>
        <pc:grpChg chg="del">
          <ac:chgData name="Thomas" userId="575d030b64f4584e" providerId="LiveId" clId="{71734FF0-E7BD-4E37-AB70-FA70FFC7C74A}" dt="2022-03-24T16:20:33.275" v="5689" actId="478"/>
          <ac:grpSpMkLst>
            <pc:docMk/>
            <pc:sldMk cId="4191917205" sldId="822"/>
            <ac:grpSpMk id="818" creationId="{92451284-BC9A-408D-9C7E-E763A9E3D4F9}"/>
          </ac:grpSpMkLst>
        </pc:grpChg>
        <pc:grpChg chg="del">
          <ac:chgData name="Thomas" userId="575d030b64f4584e" providerId="LiveId" clId="{71734FF0-E7BD-4E37-AB70-FA70FFC7C74A}" dt="2022-03-24T16:20:33.275" v="5689" actId="478"/>
          <ac:grpSpMkLst>
            <pc:docMk/>
            <pc:sldMk cId="4191917205" sldId="822"/>
            <ac:grpSpMk id="823" creationId="{5B434CC0-D4C0-4237-B6AE-3039DAB013A2}"/>
          </ac:grpSpMkLst>
        </pc:grpChg>
        <pc:grpChg chg="del">
          <ac:chgData name="Thomas" userId="575d030b64f4584e" providerId="LiveId" clId="{71734FF0-E7BD-4E37-AB70-FA70FFC7C74A}" dt="2022-03-24T16:20:33.275" v="5689" actId="478"/>
          <ac:grpSpMkLst>
            <pc:docMk/>
            <pc:sldMk cId="4191917205" sldId="822"/>
            <ac:grpSpMk id="827" creationId="{71578D0F-2340-4053-8175-F48CDC401D30}"/>
          </ac:grpSpMkLst>
        </pc:grpChg>
        <pc:grpChg chg="del">
          <ac:chgData name="Thomas" userId="575d030b64f4584e" providerId="LiveId" clId="{71734FF0-E7BD-4E37-AB70-FA70FFC7C74A}" dt="2022-03-24T16:20:33.275" v="5689" actId="478"/>
          <ac:grpSpMkLst>
            <pc:docMk/>
            <pc:sldMk cId="4191917205" sldId="822"/>
            <ac:grpSpMk id="833" creationId="{E9246213-1FF7-4AEE-B76A-0DBDB3BC3F18}"/>
          </ac:grpSpMkLst>
        </pc:grpChg>
        <pc:grpChg chg="del">
          <ac:chgData name="Thomas" userId="575d030b64f4584e" providerId="LiveId" clId="{71734FF0-E7BD-4E37-AB70-FA70FFC7C74A}" dt="2022-03-24T16:20:33.275" v="5689" actId="478"/>
          <ac:grpSpMkLst>
            <pc:docMk/>
            <pc:sldMk cId="4191917205" sldId="822"/>
            <ac:grpSpMk id="838" creationId="{101DAA78-8351-41AB-BCA4-74FBDA723294}"/>
          </ac:grpSpMkLst>
        </pc:grpChg>
        <pc:grpChg chg="del">
          <ac:chgData name="Thomas" userId="575d030b64f4584e" providerId="LiveId" clId="{71734FF0-E7BD-4E37-AB70-FA70FFC7C74A}" dt="2022-03-24T16:20:33.275" v="5689" actId="478"/>
          <ac:grpSpMkLst>
            <pc:docMk/>
            <pc:sldMk cId="4191917205" sldId="822"/>
            <ac:grpSpMk id="841" creationId="{2D6E8397-EB64-44CD-9FA2-6055485D7F87}"/>
          </ac:grpSpMkLst>
        </pc:grpChg>
        <pc:grpChg chg="del">
          <ac:chgData name="Thomas" userId="575d030b64f4584e" providerId="LiveId" clId="{71734FF0-E7BD-4E37-AB70-FA70FFC7C74A}" dt="2022-03-24T16:20:33.275" v="5689" actId="478"/>
          <ac:grpSpMkLst>
            <pc:docMk/>
            <pc:sldMk cId="4191917205" sldId="822"/>
            <ac:grpSpMk id="845" creationId="{3623BAD1-09B9-43FF-BDB5-B411423304A2}"/>
          </ac:grpSpMkLst>
        </pc:grpChg>
        <pc:grpChg chg="del">
          <ac:chgData name="Thomas" userId="575d030b64f4584e" providerId="LiveId" clId="{71734FF0-E7BD-4E37-AB70-FA70FFC7C74A}" dt="2022-03-24T16:20:33.275" v="5689" actId="478"/>
          <ac:grpSpMkLst>
            <pc:docMk/>
            <pc:sldMk cId="4191917205" sldId="822"/>
            <ac:grpSpMk id="853" creationId="{6268FD98-7173-4297-B7D3-D9047FAF942D}"/>
          </ac:grpSpMkLst>
        </pc:grpChg>
        <pc:grpChg chg="del">
          <ac:chgData name="Thomas" userId="575d030b64f4584e" providerId="LiveId" clId="{71734FF0-E7BD-4E37-AB70-FA70FFC7C74A}" dt="2022-03-24T16:20:33.275" v="5689" actId="478"/>
          <ac:grpSpMkLst>
            <pc:docMk/>
            <pc:sldMk cId="4191917205" sldId="822"/>
            <ac:grpSpMk id="863" creationId="{E3E830C8-CFFA-4BFE-A1A0-DC403ED65DDE}"/>
          </ac:grpSpMkLst>
        </pc:grpChg>
        <pc:grpChg chg="del">
          <ac:chgData name="Thomas" userId="575d030b64f4584e" providerId="LiveId" clId="{71734FF0-E7BD-4E37-AB70-FA70FFC7C74A}" dt="2022-03-24T16:20:33.275" v="5689" actId="478"/>
          <ac:grpSpMkLst>
            <pc:docMk/>
            <pc:sldMk cId="4191917205" sldId="822"/>
            <ac:grpSpMk id="866" creationId="{4C5BE7F0-CF28-4005-B31A-B121AA767AE1}"/>
          </ac:grpSpMkLst>
        </pc:grpChg>
        <pc:grpChg chg="add mod">
          <ac:chgData name="Thomas" userId="575d030b64f4584e" providerId="LiveId" clId="{71734FF0-E7BD-4E37-AB70-FA70FFC7C74A}" dt="2022-03-24T16:20:45.270" v="5705"/>
          <ac:grpSpMkLst>
            <pc:docMk/>
            <pc:sldMk cId="4191917205" sldId="822"/>
            <ac:grpSpMk id="881" creationId="{B79C032B-8464-4F56-B72A-0B7736062DF9}"/>
          </ac:grpSpMkLst>
        </pc:grpChg>
        <pc:grpChg chg="add mod">
          <ac:chgData name="Thomas" userId="575d030b64f4584e" providerId="LiveId" clId="{71734FF0-E7BD-4E37-AB70-FA70FFC7C74A}" dt="2022-03-24T16:20:45.270" v="5705"/>
          <ac:grpSpMkLst>
            <pc:docMk/>
            <pc:sldMk cId="4191917205" sldId="822"/>
            <ac:grpSpMk id="886" creationId="{06F3D10A-8878-412E-9E1B-57AAC60B148D}"/>
          </ac:grpSpMkLst>
        </pc:grpChg>
        <pc:grpChg chg="add mod">
          <ac:chgData name="Thomas" userId="575d030b64f4584e" providerId="LiveId" clId="{71734FF0-E7BD-4E37-AB70-FA70FFC7C74A}" dt="2022-03-24T16:20:45.270" v="5705"/>
          <ac:grpSpMkLst>
            <pc:docMk/>
            <pc:sldMk cId="4191917205" sldId="822"/>
            <ac:grpSpMk id="891" creationId="{A2CFAC8F-F6CB-422D-AD53-5674CD3F827A}"/>
          </ac:grpSpMkLst>
        </pc:grpChg>
        <pc:grpChg chg="add mod">
          <ac:chgData name="Thomas" userId="575d030b64f4584e" providerId="LiveId" clId="{71734FF0-E7BD-4E37-AB70-FA70FFC7C74A}" dt="2022-03-24T16:20:45.270" v="5705"/>
          <ac:grpSpMkLst>
            <pc:docMk/>
            <pc:sldMk cId="4191917205" sldId="822"/>
            <ac:grpSpMk id="903" creationId="{5A8F06A3-6B5D-4728-96EB-7F70DDE12536}"/>
          </ac:grpSpMkLst>
        </pc:grpChg>
        <pc:grpChg chg="add mod">
          <ac:chgData name="Thomas" userId="575d030b64f4584e" providerId="LiveId" clId="{71734FF0-E7BD-4E37-AB70-FA70FFC7C74A}" dt="2022-03-24T16:20:45.270" v="5705"/>
          <ac:grpSpMkLst>
            <pc:docMk/>
            <pc:sldMk cId="4191917205" sldId="822"/>
            <ac:grpSpMk id="908" creationId="{C8B40B58-B502-4602-AB71-4F3358D2ED65}"/>
          </ac:grpSpMkLst>
        </pc:grpChg>
        <pc:grpChg chg="add mod">
          <ac:chgData name="Thomas" userId="575d030b64f4584e" providerId="LiveId" clId="{71734FF0-E7BD-4E37-AB70-FA70FFC7C74A}" dt="2022-03-24T16:20:45.270" v="5705"/>
          <ac:grpSpMkLst>
            <pc:docMk/>
            <pc:sldMk cId="4191917205" sldId="822"/>
            <ac:grpSpMk id="914" creationId="{4EA3F073-1EA9-4FA7-BC31-76582BD45E03}"/>
          </ac:grpSpMkLst>
        </pc:grpChg>
        <pc:grpChg chg="add mod">
          <ac:chgData name="Thomas" userId="575d030b64f4584e" providerId="LiveId" clId="{71734FF0-E7BD-4E37-AB70-FA70FFC7C74A}" dt="2022-03-24T16:20:45.270" v="5705"/>
          <ac:grpSpMkLst>
            <pc:docMk/>
            <pc:sldMk cId="4191917205" sldId="822"/>
            <ac:grpSpMk id="919" creationId="{5952842E-5713-45DF-A6F4-CE9F9861FE7A}"/>
          </ac:grpSpMkLst>
        </pc:grpChg>
        <pc:grpChg chg="add mod">
          <ac:chgData name="Thomas" userId="575d030b64f4584e" providerId="LiveId" clId="{71734FF0-E7BD-4E37-AB70-FA70FFC7C74A}" dt="2022-03-24T16:20:45.270" v="5705"/>
          <ac:grpSpMkLst>
            <pc:docMk/>
            <pc:sldMk cId="4191917205" sldId="822"/>
            <ac:grpSpMk id="926" creationId="{8407744A-684D-4AD3-AA4E-2A5594E924A2}"/>
          </ac:grpSpMkLst>
        </pc:grpChg>
        <pc:grpChg chg="add mod">
          <ac:chgData name="Thomas" userId="575d030b64f4584e" providerId="LiveId" clId="{71734FF0-E7BD-4E37-AB70-FA70FFC7C74A}" dt="2022-03-24T16:20:45.270" v="5705"/>
          <ac:grpSpMkLst>
            <pc:docMk/>
            <pc:sldMk cId="4191917205" sldId="822"/>
            <ac:grpSpMk id="931" creationId="{4C4211A3-B856-46AA-8548-337D17355FBF}"/>
          </ac:grpSpMkLst>
        </pc:grpChg>
        <pc:grpChg chg="add mod">
          <ac:chgData name="Thomas" userId="575d030b64f4584e" providerId="LiveId" clId="{71734FF0-E7BD-4E37-AB70-FA70FFC7C74A}" dt="2022-03-24T16:20:45.270" v="5705"/>
          <ac:grpSpMkLst>
            <pc:docMk/>
            <pc:sldMk cId="4191917205" sldId="822"/>
            <ac:grpSpMk id="936" creationId="{5F36A429-8549-40E0-BB8C-B98BA4E3C842}"/>
          </ac:grpSpMkLst>
        </pc:grpChg>
        <pc:grpChg chg="add mod">
          <ac:chgData name="Thomas" userId="575d030b64f4584e" providerId="LiveId" clId="{71734FF0-E7BD-4E37-AB70-FA70FFC7C74A}" dt="2022-03-24T16:20:45.270" v="5705"/>
          <ac:grpSpMkLst>
            <pc:docMk/>
            <pc:sldMk cId="4191917205" sldId="822"/>
            <ac:grpSpMk id="939" creationId="{7A3D7F57-DF4E-423B-911C-25B5870453F2}"/>
          </ac:grpSpMkLst>
        </pc:grpChg>
        <pc:grpChg chg="add mod">
          <ac:chgData name="Thomas" userId="575d030b64f4584e" providerId="LiveId" clId="{71734FF0-E7BD-4E37-AB70-FA70FFC7C74A}" dt="2022-03-24T16:20:45.270" v="5705"/>
          <ac:grpSpMkLst>
            <pc:docMk/>
            <pc:sldMk cId="4191917205" sldId="822"/>
            <ac:grpSpMk id="944" creationId="{81CC5529-14C0-4DD8-8371-048F5F7B7302}"/>
          </ac:grpSpMkLst>
        </pc:grpChg>
        <pc:picChg chg="del">
          <ac:chgData name="Thomas" userId="575d030b64f4584e" providerId="LiveId" clId="{71734FF0-E7BD-4E37-AB70-FA70FFC7C74A}" dt="2022-03-24T16:20:33.275" v="5689" actId="478"/>
          <ac:picMkLst>
            <pc:docMk/>
            <pc:sldMk cId="4191917205" sldId="822"/>
            <ac:picMk id="878" creationId="{0A23A448-308F-4037-8D39-666ABA44D5E7}"/>
          </ac:picMkLst>
        </pc:picChg>
      </pc:sldChg>
      <pc:sldChg chg="addSp delSp modSp add mod ord">
        <pc:chgData name="Thomas" userId="575d030b64f4584e" providerId="LiveId" clId="{71734FF0-E7BD-4E37-AB70-FA70FFC7C74A}" dt="2022-03-24T16:22:32.072" v="5782" actId="2711"/>
        <pc:sldMkLst>
          <pc:docMk/>
          <pc:sldMk cId="566932884" sldId="823"/>
        </pc:sldMkLst>
        <pc:spChg chg="add mod">
          <ac:chgData name="Thomas" userId="575d030b64f4584e" providerId="LiveId" clId="{71734FF0-E7BD-4E37-AB70-FA70FFC7C74A}" dt="2022-03-24T16:21:23.943" v="5730"/>
          <ac:spMkLst>
            <pc:docMk/>
            <pc:sldMk cId="566932884" sldId="823"/>
            <ac:spMk id="307" creationId="{59A57A00-06CD-495B-BCB8-5C7D25FC5B2D}"/>
          </ac:spMkLst>
        </pc:spChg>
        <pc:spChg chg="mod">
          <ac:chgData name="Thomas" userId="575d030b64f4584e" providerId="LiveId" clId="{71734FF0-E7BD-4E37-AB70-FA70FFC7C74A}" dt="2022-03-24T16:21:23.943" v="5730"/>
          <ac:spMkLst>
            <pc:docMk/>
            <pc:sldMk cId="566932884" sldId="823"/>
            <ac:spMk id="309" creationId="{E8B946C8-0CD9-43BB-A3AF-86D4773AFD89}"/>
          </ac:spMkLst>
        </pc:spChg>
        <pc:spChg chg="mod">
          <ac:chgData name="Thomas" userId="575d030b64f4584e" providerId="LiveId" clId="{71734FF0-E7BD-4E37-AB70-FA70FFC7C74A}" dt="2022-03-24T16:21:23.943" v="5730"/>
          <ac:spMkLst>
            <pc:docMk/>
            <pc:sldMk cId="566932884" sldId="823"/>
            <ac:spMk id="310" creationId="{7B3AA7CD-5214-4DEC-AB0F-4DADD785DCE1}"/>
          </ac:spMkLst>
        </pc:spChg>
        <pc:spChg chg="add mod">
          <ac:chgData name="Thomas" userId="575d030b64f4584e" providerId="LiveId" clId="{71734FF0-E7BD-4E37-AB70-FA70FFC7C74A}" dt="2022-03-24T16:21:23.943" v="5730"/>
          <ac:spMkLst>
            <pc:docMk/>
            <pc:sldMk cId="566932884" sldId="823"/>
            <ac:spMk id="311" creationId="{399E51ED-CC0E-47AB-AB93-942CC0F9A084}"/>
          </ac:spMkLst>
        </pc:spChg>
        <pc:spChg chg="mod">
          <ac:chgData name="Thomas" userId="575d030b64f4584e" providerId="LiveId" clId="{71734FF0-E7BD-4E37-AB70-FA70FFC7C74A}" dt="2022-03-24T16:21:23.943" v="5730"/>
          <ac:spMkLst>
            <pc:docMk/>
            <pc:sldMk cId="566932884" sldId="823"/>
            <ac:spMk id="313" creationId="{A03B1B13-7792-4BFD-B7BB-D595ED5BEF92}"/>
          </ac:spMkLst>
        </pc:spChg>
        <pc:spChg chg="mod">
          <ac:chgData name="Thomas" userId="575d030b64f4584e" providerId="LiveId" clId="{71734FF0-E7BD-4E37-AB70-FA70FFC7C74A}" dt="2022-03-24T16:21:23.943" v="5730"/>
          <ac:spMkLst>
            <pc:docMk/>
            <pc:sldMk cId="566932884" sldId="823"/>
            <ac:spMk id="314" creationId="{9DD7DF28-D334-4A05-A2D0-39AF7FAEAC4D}"/>
          </ac:spMkLst>
        </pc:spChg>
        <pc:spChg chg="add mod">
          <ac:chgData name="Thomas" userId="575d030b64f4584e" providerId="LiveId" clId="{71734FF0-E7BD-4E37-AB70-FA70FFC7C74A}" dt="2022-03-24T16:21:23.943" v="5730"/>
          <ac:spMkLst>
            <pc:docMk/>
            <pc:sldMk cId="566932884" sldId="823"/>
            <ac:spMk id="315" creationId="{8C98A876-8920-471B-AC4D-6D1EB2BE8DFC}"/>
          </ac:spMkLst>
        </pc:spChg>
        <pc:spChg chg="mod">
          <ac:chgData name="Thomas" userId="575d030b64f4584e" providerId="LiveId" clId="{71734FF0-E7BD-4E37-AB70-FA70FFC7C74A}" dt="2022-03-24T16:21:23.943" v="5730"/>
          <ac:spMkLst>
            <pc:docMk/>
            <pc:sldMk cId="566932884" sldId="823"/>
            <ac:spMk id="317" creationId="{20BBD357-E8C0-4BC5-BB5B-36370C2B43B3}"/>
          </ac:spMkLst>
        </pc:spChg>
        <pc:spChg chg="mod">
          <ac:chgData name="Thomas" userId="575d030b64f4584e" providerId="LiveId" clId="{71734FF0-E7BD-4E37-AB70-FA70FFC7C74A}" dt="2022-03-24T16:21:23.943" v="5730"/>
          <ac:spMkLst>
            <pc:docMk/>
            <pc:sldMk cId="566932884" sldId="823"/>
            <ac:spMk id="318" creationId="{AAE74171-1BD1-4227-8DB6-D3CA4D5B63BB}"/>
          </ac:spMkLst>
        </pc:spChg>
        <pc:spChg chg="mod">
          <ac:chgData name="Thomas" userId="575d030b64f4584e" providerId="LiveId" clId="{71734FF0-E7BD-4E37-AB70-FA70FFC7C74A}" dt="2022-03-24T16:21:23.943" v="5730"/>
          <ac:spMkLst>
            <pc:docMk/>
            <pc:sldMk cId="566932884" sldId="823"/>
            <ac:spMk id="319" creationId="{E30789B1-79A8-41BE-B91C-192428ACD202}"/>
          </ac:spMkLst>
        </pc:spChg>
        <pc:spChg chg="mod">
          <ac:chgData name="Thomas" userId="575d030b64f4584e" providerId="LiveId" clId="{71734FF0-E7BD-4E37-AB70-FA70FFC7C74A}" dt="2022-03-24T16:21:23.943" v="5730"/>
          <ac:spMkLst>
            <pc:docMk/>
            <pc:sldMk cId="566932884" sldId="823"/>
            <ac:spMk id="320" creationId="{D1890CA5-5809-4239-8F80-6B97E96655D9}"/>
          </ac:spMkLst>
        </pc:spChg>
        <pc:spChg chg="mod">
          <ac:chgData name="Thomas" userId="575d030b64f4584e" providerId="LiveId" clId="{71734FF0-E7BD-4E37-AB70-FA70FFC7C74A}" dt="2022-03-24T16:21:23.943" v="5730"/>
          <ac:spMkLst>
            <pc:docMk/>
            <pc:sldMk cId="566932884" sldId="823"/>
            <ac:spMk id="322" creationId="{A3741BA2-6B01-4019-997A-F0C84E6678ED}"/>
          </ac:spMkLst>
        </pc:spChg>
        <pc:spChg chg="mod">
          <ac:chgData name="Thomas" userId="575d030b64f4584e" providerId="LiveId" clId="{71734FF0-E7BD-4E37-AB70-FA70FFC7C74A}" dt="2022-03-24T16:21:23.943" v="5730"/>
          <ac:spMkLst>
            <pc:docMk/>
            <pc:sldMk cId="566932884" sldId="823"/>
            <ac:spMk id="323" creationId="{DBCB9C41-1A38-41B0-AD60-26FE63641CB3}"/>
          </ac:spMkLst>
        </pc:spChg>
        <pc:spChg chg="mod">
          <ac:chgData name="Thomas" userId="575d030b64f4584e" providerId="LiveId" clId="{71734FF0-E7BD-4E37-AB70-FA70FFC7C74A}" dt="2022-03-24T16:21:23.943" v="5730"/>
          <ac:spMkLst>
            <pc:docMk/>
            <pc:sldMk cId="566932884" sldId="823"/>
            <ac:spMk id="324" creationId="{CFCE2E41-AD2C-4D17-9097-06F48B76DA57}"/>
          </ac:spMkLst>
        </pc:spChg>
        <pc:spChg chg="mod">
          <ac:chgData name="Thomas" userId="575d030b64f4584e" providerId="LiveId" clId="{71734FF0-E7BD-4E37-AB70-FA70FFC7C74A}" dt="2022-03-24T16:21:23.943" v="5730"/>
          <ac:spMkLst>
            <pc:docMk/>
            <pc:sldMk cId="566932884" sldId="823"/>
            <ac:spMk id="325" creationId="{02EEE291-3AF0-4C7A-8F2E-19249AF1783D}"/>
          </ac:spMkLst>
        </pc:spChg>
        <pc:spChg chg="mod">
          <ac:chgData name="Thomas" userId="575d030b64f4584e" providerId="LiveId" clId="{71734FF0-E7BD-4E37-AB70-FA70FFC7C74A}" dt="2022-03-24T16:21:23.943" v="5730"/>
          <ac:spMkLst>
            <pc:docMk/>
            <pc:sldMk cId="566932884" sldId="823"/>
            <ac:spMk id="327" creationId="{D543EBE5-5D99-4AC0-9EDE-D3DC9F6B2E36}"/>
          </ac:spMkLst>
        </pc:spChg>
        <pc:spChg chg="mod">
          <ac:chgData name="Thomas" userId="575d030b64f4584e" providerId="LiveId" clId="{71734FF0-E7BD-4E37-AB70-FA70FFC7C74A}" dt="2022-03-24T16:21:23.943" v="5730"/>
          <ac:spMkLst>
            <pc:docMk/>
            <pc:sldMk cId="566932884" sldId="823"/>
            <ac:spMk id="329" creationId="{3B09F646-BB7E-45BD-B738-71850DB86E36}"/>
          </ac:spMkLst>
        </pc:spChg>
        <pc:spChg chg="mod">
          <ac:chgData name="Thomas" userId="575d030b64f4584e" providerId="LiveId" clId="{71734FF0-E7BD-4E37-AB70-FA70FFC7C74A}" dt="2022-03-24T16:21:23.943" v="5730"/>
          <ac:spMkLst>
            <pc:docMk/>
            <pc:sldMk cId="566932884" sldId="823"/>
            <ac:spMk id="330" creationId="{57F0CB55-00DD-4701-A356-89ACE0615A61}"/>
          </ac:spMkLst>
        </pc:spChg>
        <pc:spChg chg="mod">
          <ac:chgData name="Thomas" userId="575d030b64f4584e" providerId="LiveId" clId="{71734FF0-E7BD-4E37-AB70-FA70FFC7C74A}" dt="2022-03-24T16:21:23.943" v="5730"/>
          <ac:spMkLst>
            <pc:docMk/>
            <pc:sldMk cId="566932884" sldId="823"/>
            <ac:spMk id="332" creationId="{B3685ED3-F75B-4E89-AC0B-231F33DBBD3B}"/>
          </ac:spMkLst>
        </pc:spChg>
        <pc:spChg chg="mod">
          <ac:chgData name="Thomas" userId="575d030b64f4584e" providerId="LiveId" clId="{71734FF0-E7BD-4E37-AB70-FA70FFC7C74A}" dt="2022-03-24T16:21:23.943" v="5730"/>
          <ac:spMkLst>
            <pc:docMk/>
            <pc:sldMk cId="566932884" sldId="823"/>
            <ac:spMk id="333" creationId="{1591DAB2-7AF7-4594-A9A8-941BD75E2E4C}"/>
          </ac:spMkLst>
        </pc:spChg>
        <pc:spChg chg="mod">
          <ac:chgData name="Thomas" userId="575d030b64f4584e" providerId="LiveId" clId="{71734FF0-E7BD-4E37-AB70-FA70FFC7C74A}" dt="2022-03-24T16:21:23.943" v="5730"/>
          <ac:spMkLst>
            <pc:docMk/>
            <pc:sldMk cId="566932884" sldId="823"/>
            <ac:spMk id="334" creationId="{398F8870-544F-4A49-9E85-411F4D3E7689}"/>
          </ac:spMkLst>
        </pc:spChg>
        <pc:spChg chg="mod">
          <ac:chgData name="Thomas" userId="575d030b64f4584e" providerId="LiveId" clId="{71734FF0-E7BD-4E37-AB70-FA70FFC7C74A}" dt="2022-03-24T16:21:23.943" v="5730"/>
          <ac:spMkLst>
            <pc:docMk/>
            <pc:sldMk cId="566932884" sldId="823"/>
            <ac:spMk id="335" creationId="{2DAF79DD-D6D9-416D-8FCC-334502DDF0EF}"/>
          </ac:spMkLst>
        </pc:spChg>
        <pc:spChg chg="mod">
          <ac:chgData name="Thomas" userId="575d030b64f4584e" providerId="LiveId" clId="{71734FF0-E7BD-4E37-AB70-FA70FFC7C74A}" dt="2022-03-24T16:21:23.943" v="5730"/>
          <ac:spMkLst>
            <pc:docMk/>
            <pc:sldMk cId="566932884" sldId="823"/>
            <ac:spMk id="336" creationId="{8014AFA5-ADBE-45CB-9CC4-5BD36BA0F860}"/>
          </ac:spMkLst>
        </pc:spChg>
        <pc:spChg chg="mod">
          <ac:chgData name="Thomas" userId="575d030b64f4584e" providerId="LiveId" clId="{71734FF0-E7BD-4E37-AB70-FA70FFC7C74A}" dt="2022-03-24T16:21:23.943" v="5730"/>
          <ac:spMkLst>
            <pc:docMk/>
            <pc:sldMk cId="566932884" sldId="823"/>
            <ac:spMk id="337" creationId="{350B7102-0341-4556-961A-E2F0F5731356}"/>
          </ac:spMkLst>
        </pc:spChg>
        <pc:spChg chg="mod">
          <ac:chgData name="Thomas" userId="575d030b64f4584e" providerId="LiveId" clId="{71734FF0-E7BD-4E37-AB70-FA70FFC7C74A}" dt="2022-03-24T16:21:23.943" v="5730"/>
          <ac:spMkLst>
            <pc:docMk/>
            <pc:sldMk cId="566932884" sldId="823"/>
            <ac:spMk id="339" creationId="{5907735E-534D-4519-AB68-79391FD2B21F}"/>
          </ac:spMkLst>
        </pc:spChg>
        <pc:spChg chg="mod">
          <ac:chgData name="Thomas" userId="575d030b64f4584e" providerId="LiveId" clId="{71734FF0-E7BD-4E37-AB70-FA70FFC7C74A}" dt="2022-03-24T16:21:23.943" v="5730"/>
          <ac:spMkLst>
            <pc:docMk/>
            <pc:sldMk cId="566932884" sldId="823"/>
            <ac:spMk id="340" creationId="{5BC60286-DC3B-41BA-96F0-48DFF278981E}"/>
          </ac:spMkLst>
        </pc:spChg>
        <pc:spChg chg="mod">
          <ac:chgData name="Thomas" userId="575d030b64f4584e" providerId="LiveId" clId="{71734FF0-E7BD-4E37-AB70-FA70FFC7C74A}" dt="2022-03-24T16:21:23.943" v="5730"/>
          <ac:spMkLst>
            <pc:docMk/>
            <pc:sldMk cId="566932884" sldId="823"/>
            <ac:spMk id="341" creationId="{6BF8D408-3EB1-47F6-9ED3-93B4538421BA}"/>
          </ac:spMkLst>
        </pc:spChg>
        <pc:spChg chg="mod">
          <ac:chgData name="Thomas" userId="575d030b64f4584e" providerId="LiveId" clId="{71734FF0-E7BD-4E37-AB70-FA70FFC7C74A}" dt="2022-03-24T16:21:23.943" v="5730"/>
          <ac:spMkLst>
            <pc:docMk/>
            <pc:sldMk cId="566932884" sldId="823"/>
            <ac:spMk id="342" creationId="{C6B9F4C3-7BDA-48F7-88B8-F7C100B27DDC}"/>
          </ac:spMkLst>
        </pc:spChg>
        <pc:spChg chg="mod">
          <ac:chgData name="Thomas" userId="575d030b64f4584e" providerId="LiveId" clId="{71734FF0-E7BD-4E37-AB70-FA70FFC7C74A}" dt="2022-03-24T16:21:23.943" v="5730"/>
          <ac:spMkLst>
            <pc:docMk/>
            <pc:sldMk cId="566932884" sldId="823"/>
            <ac:spMk id="344" creationId="{5D9B91EF-13FE-4D77-B736-2627715093DB}"/>
          </ac:spMkLst>
        </pc:spChg>
        <pc:spChg chg="mod">
          <ac:chgData name="Thomas" userId="575d030b64f4584e" providerId="LiveId" clId="{71734FF0-E7BD-4E37-AB70-FA70FFC7C74A}" dt="2022-03-24T16:21:23.943" v="5730"/>
          <ac:spMkLst>
            <pc:docMk/>
            <pc:sldMk cId="566932884" sldId="823"/>
            <ac:spMk id="345" creationId="{DE360F09-C66D-4870-A01D-7E76C1582C37}"/>
          </ac:spMkLst>
        </pc:spChg>
        <pc:spChg chg="mod">
          <ac:chgData name="Thomas" userId="575d030b64f4584e" providerId="LiveId" clId="{71734FF0-E7BD-4E37-AB70-FA70FFC7C74A}" dt="2022-03-24T16:21:23.943" v="5730"/>
          <ac:spMkLst>
            <pc:docMk/>
            <pc:sldMk cId="566932884" sldId="823"/>
            <ac:spMk id="346" creationId="{707B6FD9-6897-4108-B91C-179BC31F5D6F}"/>
          </ac:spMkLst>
        </pc:spChg>
        <pc:spChg chg="mod">
          <ac:chgData name="Thomas" userId="575d030b64f4584e" providerId="LiveId" clId="{71734FF0-E7BD-4E37-AB70-FA70FFC7C74A}" dt="2022-03-24T16:21:23.943" v="5730"/>
          <ac:spMkLst>
            <pc:docMk/>
            <pc:sldMk cId="566932884" sldId="823"/>
            <ac:spMk id="348" creationId="{CBA20915-8B36-4B0D-8A9F-B7C06FCEE131}"/>
          </ac:spMkLst>
        </pc:spChg>
        <pc:spChg chg="mod">
          <ac:chgData name="Thomas" userId="575d030b64f4584e" providerId="LiveId" clId="{71734FF0-E7BD-4E37-AB70-FA70FFC7C74A}" dt="2022-03-24T16:21:23.943" v="5730"/>
          <ac:spMkLst>
            <pc:docMk/>
            <pc:sldMk cId="566932884" sldId="823"/>
            <ac:spMk id="349" creationId="{FCCD68EE-1B95-4213-ADFE-7B05DB068110}"/>
          </ac:spMkLst>
        </pc:spChg>
        <pc:spChg chg="mod">
          <ac:chgData name="Thomas" userId="575d030b64f4584e" providerId="LiveId" clId="{71734FF0-E7BD-4E37-AB70-FA70FFC7C74A}" dt="2022-03-24T16:21:23.943" v="5730"/>
          <ac:spMkLst>
            <pc:docMk/>
            <pc:sldMk cId="566932884" sldId="823"/>
            <ac:spMk id="350" creationId="{8D6A723A-2788-4EEE-87BB-FEEE2444100A}"/>
          </ac:spMkLst>
        </pc:spChg>
        <pc:spChg chg="mod">
          <ac:chgData name="Thomas" userId="575d030b64f4584e" providerId="LiveId" clId="{71734FF0-E7BD-4E37-AB70-FA70FFC7C74A}" dt="2022-03-24T16:21:23.943" v="5730"/>
          <ac:spMkLst>
            <pc:docMk/>
            <pc:sldMk cId="566932884" sldId="823"/>
            <ac:spMk id="352" creationId="{631689E4-53F9-413B-9C70-5B6FD48BBC89}"/>
          </ac:spMkLst>
        </pc:spChg>
        <pc:spChg chg="mod">
          <ac:chgData name="Thomas" userId="575d030b64f4584e" providerId="LiveId" clId="{71734FF0-E7BD-4E37-AB70-FA70FFC7C74A}" dt="2022-03-24T16:21:23.943" v="5730"/>
          <ac:spMkLst>
            <pc:docMk/>
            <pc:sldMk cId="566932884" sldId="823"/>
            <ac:spMk id="353" creationId="{B711E116-777B-4EAA-9BF6-114423526D1A}"/>
          </ac:spMkLst>
        </pc:spChg>
        <pc:spChg chg="mod">
          <ac:chgData name="Thomas" userId="575d030b64f4584e" providerId="LiveId" clId="{71734FF0-E7BD-4E37-AB70-FA70FFC7C74A}" dt="2022-03-24T16:21:23.943" v="5730"/>
          <ac:spMkLst>
            <pc:docMk/>
            <pc:sldMk cId="566932884" sldId="823"/>
            <ac:spMk id="354" creationId="{7A4F8A50-9962-4CCA-A41F-94F82ED6799E}"/>
          </ac:spMkLst>
        </pc:spChg>
        <pc:spChg chg="mod">
          <ac:chgData name="Thomas" userId="575d030b64f4584e" providerId="LiveId" clId="{71734FF0-E7BD-4E37-AB70-FA70FFC7C74A}" dt="2022-03-24T16:21:23.943" v="5730"/>
          <ac:spMkLst>
            <pc:docMk/>
            <pc:sldMk cId="566932884" sldId="823"/>
            <ac:spMk id="356" creationId="{9476A07C-DB5D-4D32-B9A3-57A6338D73B6}"/>
          </ac:spMkLst>
        </pc:spChg>
        <pc:spChg chg="mod">
          <ac:chgData name="Thomas" userId="575d030b64f4584e" providerId="LiveId" clId="{71734FF0-E7BD-4E37-AB70-FA70FFC7C74A}" dt="2022-03-24T16:21:23.943" v="5730"/>
          <ac:spMkLst>
            <pc:docMk/>
            <pc:sldMk cId="566932884" sldId="823"/>
            <ac:spMk id="357" creationId="{BFBA7641-1035-4D5D-A14E-A88ECC60975F}"/>
          </ac:spMkLst>
        </pc:spChg>
        <pc:spChg chg="mod">
          <ac:chgData name="Thomas" userId="575d030b64f4584e" providerId="LiveId" clId="{71734FF0-E7BD-4E37-AB70-FA70FFC7C74A}" dt="2022-03-24T16:21:23.943" v="5730"/>
          <ac:spMkLst>
            <pc:docMk/>
            <pc:sldMk cId="566932884" sldId="823"/>
            <ac:spMk id="358" creationId="{0DD96B8C-84E3-4453-A3C8-093C843166F0}"/>
          </ac:spMkLst>
        </pc:spChg>
        <pc:spChg chg="mod">
          <ac:chgData name="Thomas" userId="575d030b64f4584e" providerId="LiveId" clId="{71734FF0-E7BD-4E37-AB70-FA70FFC7C74A}" dt="2022-03-24T16:21:23.943" v="5730"/>
          <ac:spMkLst>
            <pc:docMk/>
            <pc:sldMk cId="566932884" sldId="823"/>
            <ac:spMk id="359" creationId="{D106AC2E-A8A8-4244-BCE3-7DED234CC8EB}"/>
          </ac:spMkLst>
        </pc:spChg>
        <pc:spChg chg="mod">
          <ac:chgData name="Thomas" userId="575d030b64f4584e" providerId="LiveId" clId="{71734FF0-E7BD-4E37-AB70-FA70FFC7C74A}" dt="2022-03-24T16:21:23.943" v="5730"/>
          <ac:spMkLst>
            <pc:docMk/>
            <pc:sldMk cId="566932884" sldId="823"/>
            <ac:spMk id="361" creationId="{E08D2736-E545-4D47-9426-1F4DAE666C2C}"/>
          </ac:spMkLst>
        </pc:spChg>
        <pc:spChg chg="mod">
          <ac:chgData name="Thomas" userId="575d030b64f4584e" providerId="LiveId" clId="{71734FF0-E7BD-4E37-AB70-FA70FFC7C74A}" dt="2022-03-24T16:21:23.943" v="5730"/>
          <ac:spMkLst>
            <pc:docMk/>
            <pc:sldMk cId="566932884" sldId="823"/>
            <ac:spMk id="362" creationId="{EFB12379-913E-4BB9-B2D2-BFCCC51049E0}"/>
          </ac:spMkLst>
        </pc:spChg>
        <pc:spChg chg="mod">
          <ac:chgData name="Thomas" userId="575d030b64f4584e" providerId="LiveId" clId="{71734FF0-E7BD-4E37-AB70-FA70FFC7C74A}" dt="2022-03-24T16:21:23.943" v="5730"/>
          <ac:spMkLst>
            <pc:docMk/>
            <pc:sldMk cId="566932884" sldId="823"/>
            <ac:spMk id="363" creationId="{A6D97667-D189-4FF6-B7FE-C4804F4877D4}"/>
          </ac:spMkLst>
        </pc:spChg>
        <pc:spChg chg="mod">
          <ac:chgData name="Thomas" userId="575d030b64f4584e" providerId="LiveId" clId="{71734FF0-E7BD-4E37-AB70-FA70FFC7C74A}" dt="2022-03-24T16:21:23.943" v="5730"/>
          <ac:spMkLst>
            <pc:docMk/>
            <pc:sldMk cId="566932884" sldId="823"/>
            <ac:spMk id="364" creationId="{DDB2D1AA-D1F4-4446-9A67-4B664E4CCE20}"/>
          </ac:spMkLst>
        </pc:spChg>
        <pc:spChg chg="mod">
          <ac:chgData name="Thomas" userId="575d030b64f4584e" providerId="LiveId" clId="{71734FF0-E7BD-4E37-AB70-FA70FFC7C74A}" dt="2022-03-24T16:21:23.943" v="5730"/>
          <ac:spMkLst>
            <pc:docMk/>
            <pc:sldMk cId="566932884" sldId="823"/>
            <ac:spMk id="366" creationId="{EC429E2D-406F-4A6A-86F9-B705AAF554B0}"/>
          </ac:spMkLst>
        </pc:spChg>
        <pc:spChg chg="mod">
          <ac:chgData name="Thomas" userId="575d030b64f4584e" providerId="LiveId" clId="{71734FF0-E7BD-4E37-AB70-FA70FFC7C74A}" dt="2022-03-24T16:21:23.943" v="5730"/>
          <ac:spMkLst>
            <pc:docMk/>
            <pc:sldMk cId="566932884" sldId="823"/>
            <ac:spMk id="367" creationId="{6FE18406-35C8-4CB6-858A-B63D06BDFFAA}"/>
          </ac:spMkLst>
        </pc:spChg>
        <pc:spChg chg="mod">
          <ac:chgData name="Thomas" userId="575d030b64f4584e" providerId="LiveId" clId="{71734FF0-E7BD-4E37-AB70-FA70FFC7C74A}" dt="2022-03-24T16:21:23.943" v="5730"/>
          <ac:spMkLst>
            <pc:docMk/>
            <pc:sldMk cId="566932884" sldId="823"/>
            <ac:spMk id="368" creationId="{55EB119E-AC37-4CA9-A5AA-D404AF612F30}"/>
          </ac:spMkLst>
        </pc:spChg>
        <pc:spChg chg="mod">
          <ac:chgData name="Thomas" userId="575d030b64f4584e" providerId="LiveId" clId="{71734FF0-E7BD-4E37-AB70-FA70FFC7C74A}" dt="2022-03-24T16:21:18.338" v="5729" actId="207"/>
          <ac:spMkLst>
            <pc:docMk/>
            <pc:sldMk cId="566932884" sldId="823"/>
            <ac:spMk id="371" creationId="{73E8D738-BF98-4720-B017-F9E87CB1647B}"/>
          </ac:spMkLst>
        </pc:spChg>
        <pc:spChg chg="mod">
          <ac:chgData name="Thomas" userId="575d030b64f4584e" providerId="LiveId" clId="{71734FF0-E7BD-4E37-AB70-FA70FFC7C74A}" dt="2022-03-24T16:21:23.943" v="5730"/>
          <ac:spMkLst>
            <pc:docMk/>
            <pc:sldMk cId="566932884" sldId="823"/>
            <ac:spMk id="372" creationId="{79865751-29AA-4BE2-80B7-43A711E36BF3}"/>
          </ac:spMkLst>
        </pc:spChg>
        <pc:spChg chg="mod">
          <ac:chgData name="Thomas" userId="575d030b64f4584e" providerId="LiveId" clId="{71734FF0-E7BD-4E37-AB70-FA70FFC7C74A}" dt="2022-03-24T16:21:23.943" v="5730"/>
          <ac:spMkLst>
            <pc:docMk/>
            <pc:sldMk cId="566932884" sldId="823"/>
            <ac:spMk id="373" creationId="{4F5C8927-D328-4698-BC71-E31006BC2E2F}"/>
          </ac:spMkLst>
        </pc:spChg>
        <pc:spChg chg="mod">
          <ac:chgData name="Thomas" userId="575d030b64f4584e" providerId="LiveId" clId="{71734FF0-E7BD-4E37-AB70-FA70FFC7C74A}" dt="2022-03-24T16:21:23.943" v="5730"/>
          <ac:spMkLst>
            <pc:docMk/>
            <pc:sldMk cId="566932884" sldId="823"/>
            <ac:spMk id="375" creationId="{2F72DE74-800B-4E07-91CC-5DAE62349256}"/>
          </ac:spMkLst>
        </pc:spChg>
        <pc:spChg chg="mod">
          <ac:chgData name="Thomas" userId="575d030b64f4584e" providerId="LiveId" clId="{71734FF0-E7BD-4E37-AB70-FA70FFC7C74A}" dt="2022-03-24T16:21:23.943" v="5730"/>
          <ac:spMkLst>
            <pc:docMk/>
            <pc:sldMk cId="566932884" sldId="823"/>
            <ac:spMk id="376" creationId="{F78611F0-1C92-4FA5-8DC0-1330973CD426}"/>
          </ac:spMkLst>
        </pc:spChg>
        <pc:spChg chg="mod">
          <ac:chgData name="Thomas" userId="575d030b64f4584e" providerId="LiveId" clId="{71734FF0-E7BD-4E37-AB70-FA70FFC7C74A}" dt="2022-03-24T16:21:23.943" v="5730"/>
          <ac:spMkLst>
            <pc:docMk/>
            <pc:sldMk cId="566932884" sldId="823"/>
            <ac:spMk id="378" creationId="{E44EE6B7-F759-44BA-B698-FBCB8BE3865F}"/>
          </ac:spMkLst>
        </pc:spChg>
        <pc:spChg chg="mod">
          <ac:chgData name="Thomas" userId="575d030b64f4584e" providerId="LiveId" clId="{71734FF0-E7BD-4E37-AB70-FA70FFC7C74A}" dt="2022-03-24T16:21:23.943" v="5730"/>
          <ac:spMkLst>
            <pc:docMk/>
            <pc:sldMk cId="566932884" sldId="823"/>
            <ac:spMk id="379" creationId="{232A9BAA-F79A-4693-89C9-AE9AC76ADDED}"/>
          </ac:spMkLst>
        </pc:spChg>
        <pc:spChg chg="mod">
          <ac:chgData name="Thomas" userId="575d030b64f4584e" providerId="LiveId" clId="{71734FF0-E7BD-4E37-AB70-FA70FFC7C74A}" dt="2022-03-24T16:21:23.943" v="5730"/>
          <ac:spMkLst>
            <pc:docMk/>
            <pc:sldMk cId="566932884" sldId="823"/>
            <ac:spMk id="380" creationId="{161ADED8-A2B2-48E5-AB9D-22B98574645B}"/>
          </ac:spMkLst>
        </pc:spChg>
        <pc:spChg chg="mod">
          <ac:chgData name="Thomas" userId="575d030b64f4584e" providerId="LiveId" clId="{71734FF0-E7BD-4E37-AB70-FA70FFC7C74A}" dt="2022-03-24T16:21:23.943" v="5730"/>
          <ac:spMkLst>
            <pc:docMk/>
            <pc:sldMk cId="566932884" sldId="823"/>
            <ac:spMk id="381" creationId="{13F89A92-3411-45D2-8C8C-97A18D7CD543}"/>
          </ac:spMkLst>
        </pc:spChg>
        <pc:spChg chg="mod">
          <ac:chgData name="Thomas" userId="575d030b64f4584e" providerId="LiveId" clId="{71734FF0-E7BD-4E37-AB70-FA70FFC7C74A}" dt="2022-03-24T16:21:23.943" v="5730"/>
          <ac:spMkLst>
            <pc:docMk/>
            <pc:sldMk cId="566932884" sldId="823"/>
            <ac:spMk id="383" creationId="{C7054892-8721-4B32-B1CC-23EFBCFF7F53}"/>
          </ac:spMkLst>
        </pc:spChg>
        <pc:spChg chg="mod">
          <ac:chgData name="Thomas" userId="575d030b64f4584e" providerId="LiveId" clId="{71734FF0-E7BD-4E37-AB70-FA70FFC7C74A}" dt="2022-03-24T16:21:23.943" v="5730"/>
          <ac:spMkLst>
            <pc:docMk/>
            <pc:sldMk cId="566932884" sldId="823"/>
            <ac:spMk id="384" creationId="{C301574F-3739-4DC2-A9B4-C7C848E9854C}"/>
          </ac:spMkLst>
        </pc:spChg>
        <pc:spChg chg="mod">
          <ac:chgData name="Thomas" userId="575d030b64f4584e" providerId="LiveId" clId="{71734FF0-E7BD-4E37-AB70-FA70FFC7C74A}" dt="2022-03-24T16:21:23.943" v="5730"/>
          <ac:spMkLst>
            <pc:docMk/>
            <pc:sldMk cId="566932884" sldId="823"/>
            <ac:spMk id="386" creationId="{F5AA95BA-286E-4032-A573-F0362558E02A}"/>
          </ac:spMkLst>
        </pc:spChg>
        <pc:spChg chg="mod">
          <ac:chgData name="Thomas" userId="575d030b64f4584e" providerId="LiveId" clId="{71734FF0-E7BD-4E37-AB70-FA70FFC7C74A}" dt="2022-03-24T16:21:23.943" v="5730"/>
          <ac:spMkLst>
            <pc:docMk/>
            <pc:sldMk cId="566932884" sldId="823"/>
            <ac:spMk id="387" creationId="{42C03930-FC65-4778-895C-A6629D81BFEB}"/>
          </ac:spMkLst>
        </pc:spChg>
        <pc:spChg chg="mod">
          <ac:chgData name="Thomas" userId="575d030b64f4584e" providerId="LiveId" clId="{71734FF0-E7BD-4E37-AB70-FA70FFC7C74A}" dt="2022-03-24T16:21:23.943" v="5730"/>
          <ac:spMkLst>
            <pc:docMk/>
            <pc:sldMk cId="566932884" sldId="823"/>
            <ac:spMk id="388" creationId="{80C8311A-72A2-43DC-9DB5-D50CC91A3C60}"/>
          </ac:spMkLst>
        </pc:spChg>
        <pc:spChg chg="mod">
          <ac:chgData name="Thomas" userId="575d030b64f4584e" providerId="LiveId" clId="{71734FF0-E7BD-4E37-AB70-FA70FFC7C74A}" dt="2022-03-24T16:21:23.943" v="5730"/>
          <ac:spMkLst>
            <pc:docMk/>
            <pc:sldMk cId="566932884" sldId="823"/>
            <ac:spMk id="389" creationId="{15B8A104-DF22-4E78-8813-D4FBA9C15B1B}"/>
          </ac:spMkLst>
        </pc:spChg>
        <pc:spChg chg="mod">
          <ac:chgData name="Thomas" userId="575d030b64f4584e" providerId="LiveId" clId="{71734FF0-E7BD-4E37-AB70-FA70FFC7C74A}" dt="2022-03-24T16:21:23.943" v="5730"/>
          <ac:spMkLst>
            <pc:docMk/>
            <pc:sldMk cId="566932884" sldId="823"/>
            <ac:spMk id="390" creationId="{BF0C8A6B-90F8-470D-BAA8-ECCEB6308B31}"/>
          </ac:spMkLst>
        </pc:spChg>
        <pc:spChg chg="mod">
          <ac:chgData name="Thomas" userId="575d030b64f4584e" providerId="LiveId" clId="{71734FF0-E7BD-4E37-AB70-FA70FFC7C74A}" dt="2022-03-24T16:21:23.943" v="5730"/>
          <ac:spMkLst>
            <pc:docMk/>
            <pc:sldMk cId="566932884" sldId="823"/>
            <ac:spMk id="391" creationId="{EC3EB717-8EA4-4DD6-899C-F73B46367A95}"/>
          </ac:spMkLst>
        </pc:spChg>
        <pc:spChg chg="mod">
          <ac:chgData name="Thomas" userId="575d030b64f4584e" providerId="LiveId" clId="{71734FF0-E7BD-4E37-AB70-FA70FFC7C74A}" dt="2022-03-24T16:21:23.943" v="5730"/>
          <ac:spMkLst>
            <pc:docMk/>
            <pc:sldMk cId="566932884" sldId="823"/>
            <ac:spMk id="392" creationId="{2E4D2510-999E-470C-9ABD-38778400231F}"/>
          </ac:spMkLst>
        </pc:spChg>
        <pc:spChg chg="mod">
          <ac:chgData name="Thomas" userId="575d030b64f4584e" providerId="LiveId" clId="{71734FF0-E7BD-4E37-AB70-FA70FFC7C74A}" dt="2022-03-24T16:21:23.943" v="5730"/>
          <ac:spMkLst>
            <pc:docMk/>
            <pc:sldMk cId="566932884" sldId="823"/>
            <ac:spMk id="394" creationId="{C79DBD6B-799D-4CD5-A718-3E0051867B15}"/>
          </ac:spMkLst>
        </pc:spChg>
        <pc:spChg chg="mod">
          <ac:chgData name="Thomas" userId="575d030b64f4584e" providerId="LiveId" clId="{71734FF0-E7BD-4E37-AB70-FA70FFC7C74A}" dt="2022-03-24T16:21:23.943" v="5730"/>
          <ac:spMkLst>
            <pc:docMk/>
            <pc:sldMk cId="566932884" sldId="823"/>
            <ac:spMk id="395" creationId="{E1C79A3E-0879-4DEB-A8FC-8EEBB5C5A115}"/>
          </ac:spMkLst>
        </pc:spChg>
        <pc:spChg chg="mod">
          <ac:chgData name="Thomas" userId="575d030b64f4584e" providerId="LiveId" clId="{71734FF0-E7BD-4E37-AB70-FA70FFC7C74A}" dt="2022-03-24T16:21:23.943" v="5730"/>
          <ac:spMkLst>
            <pc:docMk/>
            <pc:sldMk cId="566932884" sldId="823"/>
            <ac:spMk id="396" creationId="{6F5ADC70-85C5-4422-B2D4-8798D025CE98}"/>
          </ac:spMkLst>
        </pc:spChg>
        <pc:spChg chg="mod">
          <ac:chgData name="Thomas" userId="575d030b64f4584e" providerId="LiveId" clId="{71734FF0-E7BD-4E37-AB70-FA70FFC7C74A}" dt="2022-03-24T16:21:23.943" v="5730"/>
          <ac:spMkLst>
            <pc:docMk/>
            <pc:sldMk cId="566932884" sldId="823"/>
            <ac:spMk id="397" creationId="{18302507-8B23-40AB-8A28-E1D8A6A80197}"/>
          </ac:spMkLst>
        </pc:spChg>
        <pc:spChg chg="mod">
          <ac:chgData name="Thomas" userId="575d030b64f4584e" providerId="LiveId" clId="{71734FF0-E7BD-4E37-AB70-FA70FFC7C74A}" dt="2022-03-24T16:21:23.943" v="5730"/>
          <ac:spMkLst>
            <pc:docMk/>
            <pc:sldMk cId="566932884" sldId="823"/>
            <ac:spMk id="398" creationId="{F498699D-0040-4BF2-A3E4-4C6FBC095BF4}"/>
          </ac:spMkLst>
        </pc:spChg>
        <pc:spChg chg="mod">
          <ac:chgData name="Thomas" userId="575d030b64f4584e" providerId="LiveId" clId="{71734FF0-E7BD-4E37-AB70-FA70FFC7C74A}" dt="2022-03-24T16:21:23.943" v="5730"/>
          <ac:spMkLst>
            <pc:docMk/>
            <pc:sldMk cId="566932884" sldId="823"/>
            <ac:spMk id="399" creationId="{7B9F58ED-52AA-4C9F-8021-DC25E971312A}"/>
          </ac:spMkLst>
        </pc:spChg>
        <pc:spChg chg="mod">
          <ac:chgData name="Thomas" userId="575d030b64f4584e" providerId="LiveId" clId="{71734FF0-E7BD-4E37-AB70-FA70FFC7C74A}" dt="2022-03-24T16:21:23.943" v="5730"/>
          <ac:spMkLst>
            <pc:docMk/>
            <pc:sldMk cId="566932884" sldId="823"/>
            <ac:spMk id="400" creationId="{8BEAD52F-82D8-4499-8732-30FD94387AFD}"/>
          </ac:spMkLst>
        </pc:spChg>
        <pc:spChg chg="mod">
          <ac:chgData name="Thomas" userId="575d030b64f4584e" providerId="LiveId" clId="{71734FF0-E7BD-4E37-AB70-FA70FFC7C74A}" dt="2022-03-24T16:21:23.943" v="5730"/>
          <ac:spMkLst>
            <pc:docMk/>
            <pc:sldMk cId="566932884" sldId="823"/>
            <ac:spMk id="401" creationId="{9BFA8409-C725-413B-BEFA-8BAD88E21151}"/>
          </ac:spMkLst>
        </pc:spChg>
        <pc:spChg chg="mod">
          <ac:chgData name="Thomas" userId="575d030b64f4584e" providerId="LiveId" clId="{71734FF0-E7BD-4E37-AB70-FA70FFC7C74A}" dt="2022-03-24T16:21:23.943" v="5730"/>
          <ac:spMkLst>
            <pc:docMk/>
            <pc:sldMk cId="566932884" sldId="823"/>
            <ac:spMk id="402" creationId="{0EA60AB5-9CE2-4D83-83EF-663AE477827A}"/>
          </ac:spMkLst>
        </pc:spChg>
        <pc:spChg chg="add mod">
          <ac:chgData name="Thomas" userId="575d030b64f4584e" providerId="LiveId" clId="{71734FF0-E7BD-4E37-AB70-FA70FFC7C74A}" dt="2022-03-24T16:22:32.072" v="5782" actId="2711"/>
          <ac:spMkLst>
            <pc:docMk/>
            <pc:sldMk cId="566932884" sldId="823"/>
            <ac:spMk id="403" creationId="{83700D6F-A71B-4CB2-A970-A0C11A7001B2}"/>
          </ac:spMkLst>
        </pc:spChg>
        <pc:spChg chg="add mod">
          <ac:chgData name="Thomas" userId="575d030b64f4584e" providerId="LiveId" clId="{71734FF0-E7BD-4E37-AB70-FA70FFC7C74A}" dt="2022-03-24T16:22:32.072" v="5782" actId="2711"/>
          <ac:spMkLst>
            <pc:docMk/>
            <pc:sldMk cId="566932884" sldId="823"/>
            <ac:spMk id="404" creationId="{C0DD55EA-F389-46E0-81AD-07BAEE7656FF}"/>
          </ac:spMkLst>
        </pc:spChg>
        <pc:spChg chg="add mod">
          <ac:chgData name="Thomas" userId="575d030b64f4584e" providerId="LiveId" clId="{71734FF0-E7BD-4E37-AB70-FA70FFC7C74A}" dt="2022-03-24T16:22:32.072" v="5782" actId="2711"/>
          <ac:spMkLst>
            <pc:docMk/>
            <pc:sldMk cId="566932884" sldId="823"/>
            <ac:spMk id="405" creationId="{B9D68E1B-96A7-476B-8B5D-AE33C99D8D7A}"/>
          </ac:spMkLst>
        </pc:spChg>
        <pc:spChg chg="add mod">
          <ac:chgData name="Thomas" userId="575d030b64f4584e" providerId="LiveId" clId="{71734FF0-E7BD-4E37-AB70-FA70FFC7C74A}" dt="2022-03-24T16:22:23.596" v="5781" actId="113"/>
          <ac:spMkLst>
            <pc:docMk/>
            <pc:sldMk cId="566932884" sldId="823"/>
            <ac:spMk id="406" creationId="{FC3833A2-D595-4D5A-BDAF-AEE9F948ABDC}"/>
          </ac:spMkLst>
        </pc:spChg>
        <pc:spChg chg="add mod">
          <ac:chgData name="Thomas" userId="575d030b64f4584e" providerId="LiveId" clId="{71734FF0-E7BD-4E37-AB70-FA70FFC7C74A}" dt="2022-03-24T16:22:32.072" v="5782" actId="2711"/>
          <ac:spMkLst>
            <pc:docMk/>
            <pc:sldMk cId="566932884" sldId="823"/>
            <ac:spMk id="407" creationId="{D095E221-9B7E-483E-83FD-8DBCFD29492C}"/>
          </ac:spMkLst>
        </pc:spChg>
        <pc:spChg chg="mod">
          <ac:chgData name="Thomas" userId="575d030b64f4584e" providerId="LiveId" clId="{71734FF0-E7BD-4E37-AB70-FA70FFC7C74A}" dt="2022-03-24T16:21:23.943" v="5730"/>
          <ac:spMkLst>
            <pc:docMk/>
            <pc:sldMk cId="566932884" sldId="823"/>
            <ac:spMk id="409" creationId="{FDB095F8-970E-4AAF-A9CC-9EB5EB449085}"/>
          </ac:spMkLst>
        </pc:spChg>
        <pc:spChg chg="mod">
          <ac:chgData name="Thomas" userId="575d030b64f4584e" providerId="LiveId" clId="{71734FF0-E7BD-4E37-AB70-FA70FFC7C74A}" dt="2022-03-24T16:21:23.943" v="5730"/>
          <ac:spMkLst>
            <pc:docMk/>
            <pc:sldMk cId="566932884" sldId="823"/>
            <ac:spMk id="410" creationId="{69980DBB-BAB9-44EC-B2FF-1CE5C7A15BEB}"/>
          </ac:spMkLst>
        </pc:spChg>
        <pc:spChg chg="mod">
          <ac:chgData name="Thomas" userId="575d030b64f4584e" providerId="LiveId" clId="{71734FF0-E7BD-4E37-AB70-FA70FFC7C74A}" dt="2022-03-24T16:21:23.943" v="5730"/>
          <ac:spMkLst>
            <pc:docMk/>
            <pc:sldMk cId="566932884" sldId="823"/>
            <ac:spMk id="412" creationId="{B0CCC3ED-261B-4D85-9904-80A69B0D0BB1}"/>
          </ac:spMkLst>
        </pc:spChg>
        <pc:spChg chg="mod">
          <ac:chgData name="Thomas" userId="575d030b64f4584e" providerId="LiveId" clId="{71734FF0-E7BD-4E37-AB70-FA70FFC7C74A}" dt="2022-03-24T16:21:23.943" v="5730"/>
          <ac:spMkLst>
            <pc:docMk/>
            <pc:sldMk cId="566932884" sldId="823"/>
            <ac:spMk id="413" creationId="{FBE58FB5-EE4E-4D1D-A412-BEE7770B2028}"/>
          </ac:spMkLst>
        </pc:spChg>
        <pc:spChg chg="mod">
          <ac:chgData name="Thomas" userId="575d030b64f4584e" providerId="LiveId" clId="{71734FF0-E7BD-4E37-AB70-FA70FFC7C74A}" dt="2022-03-24T16:21:23.943" v="5730"/>
          <ac:spMkLst>
            <pc:docMk/>
            <pc:sldMk cId="566932884" sldId="823"/>
            <ac:spMk id="415" creationId="{F49F69CF-5979-4414-9E53-77761F63E08C}"/>
          </ac:spMkLst>
        </pc:spChg>
        <pc:spChg chg="mod">
          <ac:chgData name="Thomas" userId="575d030b64f4584e" providerId="LiveId" clId="{71734FF0-E7BD-4E37-AB70-FA70FFC7C74A}" dt="2022-03-24T16:21:23.943" v="5730"/>
          <ac:spMkLst>
            <pc:docMk/>
            <pc:sldMk cId="566932884" sldId="823"/>
            <ac:spMk id="416" creationId="{A51CAD86-D9BC-4B45-BF53-AD7A754B5199}"/>
          </ac:spMkLst>
        </pc:spChg>
        <pc:spChg chg="mod">
          <ac:chgData name="Thomas" userId="575d030b64f4584e" providerId="LiveId" clId="{71734FF0-E7BD-4E37-AB70-FA70FFC7C74A}" dt="2022-03-24T16:21:23.943" v="5730"/>
          <ac:spMkLst>
            <pc:docMk/>
            <pc:sldMk cId="566932884" sldId="823"/>
            <ac:spMk id="418" creationId="{5489A667-1D55-4092-AA05-2708583C66B9}"/>
          </ac:spMkLst>
        </pc:spChg>
        <pc:spChg chg="mod">
          <ac:chgData name="Thomas" userId="575d030b64f4584e" providerId="LiveId" clId="{71734FF0-E7BD-4E37-AB70-FA70FFC7C74A}" dt="2022-03-24T16:21:23.943" v="5730"/>
          <ac:spMkLst>
            <pc:docMk/>
            <pc:sldMk cId="566932884" sldId="823"/>
            <ac:spMk id="419" creationId="{14ABAC55-E352-4886-A175-9279F6B8BF10}"/>
          </ac:spMkLst>
        </pc:spChg>
        <pc:spChg chg="mod">
          <ac:chgData name="Thomas" userId="575d030b64f4584e" providerId="LiveId" clId="{71734FF0-E7BD-4E37-AB70-FA70FFC7C74A}" dt="2022-03-24T16:21:23.943" v="5730"/>
          <ac:spMkLst>
            <pc:docMk/>
            <pc:sldMk cId="566932884" sldId="823"/>
            <ac:spMk id="420" creationId="{46A64405-E23F-4F6F-9A96-C6D31F0BA8D9}"/>
          </ac:spMkLst>
        </pc:spChg>
        <pc:spChg chg="mod">
          <ac:chgData name="Thomas" userId="575d030b64f4584e" providerId="LiveId" clId="{71734FF0-E7BD-4E37-AB70-FA70FFC7C74A}" dt="2022-03-24T16:21:23.943" v="5730"/>
          <ac:spMkLst>
            <pc:docMk/>
            <pc:sldMk cId="566932884" sldId="823"/>
            <ac:spMk id="422" creationId="{1B0872DC-0656-4C60-B088-3B2D9D1FB95F}"/>
          </ac:spMkLst>
        </pc:spChg>
        <pc:spChg chg="mod">
          <ac:chgData name="Thomas" userId="575d030b64f4584e" providerId="LiveId" clId="{71734FF0-E7BD-4E37-AB70-FA70FFC7C74A}" dt="2022-03-24T16:21:23.943" v="5730"/>
          <ac:spMkLst>
            <pc:docMk/>
            <pc:sldMk cId="566932884" sldId="823"/>
            <ac:spMk id="423" creationId="{445EFB05-0D87-4B9F-AC9B-F935AB37280E}"/>
          </ac:spMkLst>
        </pc:spChg>
        <pc:spChg chg="mod">
          <ac:chgData name="Thomas" userId="575d030b64f4584e" providerId="LiveId" clId="{71734FF0-E7BD-4E37-AB70-FA70FFC7C74A}" dt="2022-03-24T16:21:23.943" v="5730"/>
          <ac:spMkLst>
            <pc:docMk/>
            <pc:sldMk cId="566932884" sldId="823"/>
            <ac:spMk id="425" creationId="{A6C872D5-AD4B-49D1-8C33-A54B22B8F719}"/>
          </ac:spMkLst>
        </pc:spChg>
        <pc:spChg chg="mod">
          <ac:chgData name="Thomas" userId="575d030b64f4584e" providerId="LiveId" clId="{71734FF0-E7BD-4E37-AB70-FA70FFC7C74A}" dt="2022-03-24T16:21:23.943" v="5730"/>
          <ac:spMkLst>
            <pc:docMk/>
            <pc:sldMk cId="566932884" sldId="823"/>
            <ac:spMk id="426" creationId="{1842017B-BA28-4F9E-8AD7-1D85C83104D1}"/>
          </ac:spMkLst>
        </pc:spChg>
        <pc:spChg chg="mod">
          <ac:chgData name="Thomas" userId="575d030b64f4584e" providerId="LiveId" clId="{71734FF0-E7BD-4E37-AB70-FA70FFC7C74A}" dt="2022-03-24T16:21:23.943" v="5730"/>
          <ac:spMkLst>
            <pc:docMk/>
            <pc:sldMk cId="566932884" sldId="823"/>
            <ac:spMk id="428" creationId="{B1FBCBCB-F4CF-4428-B2E0-D57B05F09D5B}"/>
          </ac:spMkLst>
        </pc:spChg>
        <pc:spChg chg="mod">
          <ac:chgData name="Thomas" userId="575d030b64f4584e" providerId="LiveId" clId="{71734FF0-E7BD-4E37-AB70-FA70FFC7C74A}" dt="2022-03-24T16:21:23.943" v="5730"/>
          <ac:spMkLst>
            <pc:docMk/>
            <pc:sldMk cId="566932884" sldId="823"/>
            <ac:spMk id="429" creationId="{1E36B4A2-D2E5-4CB9-AA56-72A21A493A1F}"/>
          </ac:spMkLst>
        </pc:spChg>
        <pc:spChg chg="mod">
          <ac:chgData name="Thomas" userId="575d030b64f4584e" providerId="LiveId" clId="{71734FF0-E7BD-4E37-AB70-FA70FFC7C74A}" dt="2022-03-24T16:21:23.943" v="5730"/>
          <ac:spMkLst>
            <pc:docMk/>
            <pc:sldMk cId="566932884" sldId="823"/>
            <ac:spMk id="431" creationId="{63A1A85F-A03B-4F4B-8449-D59137C42285}"/>
          </ac:spMkLst>
        </pc:spChg>
        <pc:spChg chg="mod">
          <ac:chgData name="Thomas" userId="575d030b64f4584e" providerId="LiveId" clId="{71734FF0-E7BD-4E37-AB70-FA70FFC7C74A}" dt="2022-03-24T16:21:23.943" v="5730"/>
          <ac:spMkLst>
            <pc:docMk/>
            <pc:sldMk cId="566932884" sldId="823"/>
            <ac:spMk id="432" creationId="{0ADBE2FD-C8C4-480E-8BE6-D99F8A6C1A9E}"/>
          </ac:spMkLst>
        </pc:spChg>
        <pc:spChg chg="mod">
          <ac:chgData name="Thomas" userId="575d030b64f4584e" providerId="LiveId" clId="{71734FF0-E7BD-4E37-AB70-FA70FFC7C74A}" dt="2022-03-24T16:21:23.943" v="5730"/>
          <ac:spMkLst>
            <pc:docMk/>
            <pc:sldMk cId="566932884" sldId="823"/>
            <ac:spMk id="433" creationId="{B7C4476B-4639-438C-BC6F-98EAE1A98BB1}"/>
          </ac:spMkLst>
        </pc:spChg>
        <pc:spChg chg="mod">
          <ac:chgData name="Thomas" userId="575d030b64f4584e" providerId="LiveId" clId="{71734FF0-E7BD-4E37-AB70-FA70FFC7C74A}" dt="2022-03-24T16:21:23.943" v="5730"/>
          <ac:spMkLst>
            <pc:docMk/>
            <pc:sldMk cId="566932884" sldId="823"/>
            <ac:spMk id="434" creationId="{35ECD273-BBF1-4437-BB36-8FFD8CC6BB14}"/>
          </ac:spMkLst>
        </pc:spChg>
        <pc:spChg chg="mod">
          <ac:chgData name="Thomas" userId="575d030b64f4584e" providerId="LiveId" clId="{71734FF0-E7BD-4E37-AB70-FA70FFC7C74A}" dt="2022-03-24T16:21:23.943" v="5730"/>
          <ac:spMkLst>
            <pc:docMk/>
            <pc:sldMk cId="566932884" sldId="823"/>
            <ac:spMk id="436" creationId="{FCB84863-0CBE-438C-B13D-40027BDBE809}"/>
          </ac:spMkLst>
        </pc:spChg>
        <pc:spChg chg="mod">
          <ac:chgData name="Thomas" userId="575d030b64f4584e" providerId="LiveId" clId="{71734FF0-E7BD-4E37-AB70-FA70FFC7C74A}" dt="2022-03-24T16:21:23.943" v="5730"/>
          <ac:spMkLst>
            <pc:docMk/>
            <pc:sldMk cId="566932884" sldId="823"/>
            <ac:spMk id="437" creationId="{2FCFE887-5214-40C6-8E93-1E298761925D}"/>
          </ac:spMkLst>
        </pc:spChg>
        <pc:spChg chg="mod">
          <ac:chgData name="Thomas" userId="575d030b64f4584e" providerId="LiveId" clId="{71734FF0-E7BD-4E37-AB70-FA70FFC7C74A}" dt="2022-03-24T16:21:23.943" v="5730"/>
          <ac:spMkLst>
            <pc:docMk/>
            <pc:sldMk cId="566932884" sldId="823"/>
            <ac:spMk id="438" creationId="{4E40D3F3-8AF2-4C64-BE38-430E5404F8B4}"/>
          </ac:spMkLst>
        </pc:spChg>
        <pc:spChg chg="mod">
          <ac:chgData name="Thomas" userId="575d030b64f4584e" providerId="LiveId" clId="{71734FF0-E7BD-4E37-AB70-FA70FFC7C74A}" dt="2022-03-24T16:21:23.943" v="5730"/>
          <ac:spMkLst>
            <pc:docMk/>
            <pc:sldMk cId="566932884" sldId="823"/>
            <ac:spMk id="439" creationId="{16D86C3E-3949-4272-A923-55C18C972EA7}"/>
          </ac:spMkLst>
        </pc:spChg>
        <pc:spChg chg="mod">
          <ac:chgData name="Thomas" userId="575d030b64f4584e" providerId="LiveId" clId="{71734FF0-E7BD-4E37-AB70-FA70FFC7C74A}" dt="2022-03-24T16:21:23.943" v="5730"/>
          <ac:spMkLst>
            <pc:docMk/>
            <pc:sldMk cId="566932884" sldId="823"/>
            <ac:spMk id="440" creationId="{0E3937C5-97AD-4097-B344-A49830915FF7}"/>
          </ac:spMkLst>
        </pc:spChg>
        <pc:spChg chg="mod">
          <ac:chgData name="Thomas" userId="575d030b64f4584e" providerId="LiveId" clId="{71734FF0-E7BD-4E37-AB70-FA70FFC7C74A}" dt="2022-03-24T16:21:23.943" v="5730"/>
          <ac:spMkLst>
            <pc:docMk/>
            <pc:sldMk cId="566932884" sldId="823"/>
            <ac:spMk id="441" creationId="{2D542DC9-4E86-40EA-ADA1-D218CEAD7E65}"/>
          </ac:spMkLst>
        </pc:spChg>
        <pc:spChg chg="mod">
          <ac:chgData name="Thomas" userId="575d030b64f4584e" providerId="LiveId" clId="{71734FF0-E7BD-4E37-AB70-FA70FFC7C74A}" dt="2022-03-24T16:21:23.943" v="5730"/>
          <ac:spMkLst>
            <pc:docMk/>
            <pc:sldMk cId="566932884" sldId="823"/>
            <ac:spMk id="442" creationId="{2609417F-DEA8-4223-8C7B-315CE6061276}"/>
          </ac:spMkLst>
        </pc:spChg>
        <pc:spChg chg="mod">
          <ac:chgData name="Thomas" userId="575d030b64f4584e" providerId="LiveId" clId="{71734FF0-E7BD-4E37-AB70-FA70FFC7C74A}" dt="2022-03-24T16:21:23.943" v="5730"/>
          <ac:spMkLst>
            <pc:docMk/>
            <pc:sldMk cId="566932884" sldId="823"/>
            <ac:spMk id="443" creationId="{CD691FCD-B051-4002-8086-2B66AE50F5F0}"/>
          </ac:spMkLst>
        </pc:spChg>
        <pc:spChg chg="mod">
          <ac:chgData name="Thomas" userId="575d030b64f4584e" providerId="LiveId" clId="{71734FF0-E7BD-4E37-AB70-FA70FFC7C74A}" dt="2022-03-24T16:21:23.943" v="5730"/>
          <ac:spMkLst>
            <pc:docMk/>
            <pc:sldMk cId="566932884" sldId="823"/>
            <ac:spMk id="445" creationId="{89B29C44-EB05-4ECA-9949-20357ED3ECB1}"/>
          </ac:spMkLst>
        </pc:spChg>
        <pc:spChg chg="mod">
          <ac:chgData name="Thomas" userId="575d030b64f4584e" providerId="LiveId" clId="{71734FF0-E7BD-4E37-AB70-FA70FFC7C74A}" dt="2022-03-24T16:21:23.943" v="5730"/>
          <ac:spMkLst>
            <pc:docMk/>
            <pc:sldMk cId="566932884" sldId="823"/>
            <ac:spMk id="446" creationId="{4EEABFC0-9529-4CF0-A018-5C5D7CFD8DC0}"/>
          </ac:spMkLst>
        </pc:spChg>
        <pc:spChg chg="mod">
          <ac:chgData name="Thomas" userId="575d030b64f4584e" providerId="LiveId" clId="{71734FF0-E7BD-4E37-AB70-FA70FFC7C74A}" dt="2022-03-24T16:21:23.943" v="5730"/>
          <ac:spMkLst>
            <pc:docMk/>
            <pc:sldMk cId="566932884" sldId="823"/>
            <ac:spMk id="447" creationId="{5FB1FCCB-A0E5-49C2-9C56-BA4FED393484}"/>
          </ac:spMkLst>
        </pc:spChg>
        <pc:spChg chg="mod">
          <ac:chgData name="Thomas" userId="575d030b64f4584e" providerId="LiveId" clId="{71734FF0-E7BD-4E37-AB70-FA70FFC7C74A}" dt="2022-03-24T16:21:23.943" v="5730"/>
          <ac:spMkLst>
            <pc:docMk/>
            <pc:sldMk cId="566932884" sldId="823"/>
            <ac:spMk id="449" creationId="{E7151F7E-0B7A-474A-AEBF-FC171445F91B}"/>
          </ac:spMkLst>
        </pc:spChg>
        <pc:spChg chg="mod">
          <ac:chgData name="Thomas" userId="575d030b64f4584e" providerId="LiveId" clId="{71734FF0-E7BD-4E37-AB70-FA70FFC7C74A}" dt="2022-03-24T16:21:23.943" v="5730"/>
          <ac:spMkLst>
            <pc:docMk/>
            <pc:sldMk cId="566932884" sldId="823"/>
            <ac:spMk id="450" creationId="{764D28F8-384E-4C14-8DDF-0B00F13B0F92}"/>
          </ac:spMkLst>
        </pc:spChg>
        <pc:spChg chg="mod">
          <ac:chgData name="Thomas" userId="575d030b64f4584e" providerId="LiveId" clId="{71734FF0-E7BD-4E37-AB70-FA70FFC7C74A}" dt="2022-03-24T16:21:23.943" v="5730"/>
          <ac:spMkLst>
            <pc:docMk/>
            <pc:sldMk cId="566932884" sldId="823"/>
            <ac:spMk id="452" creationId="{5D38A95C-6B9C-4762-ACD6-97BB815B0F69}"/>
          </ac:spMkLst>
        </pc:spChg>
        <pc:spChg chg="mod">
          <ac:chgData name="Thomas" userId="575d030b64f4584e" providerId="LiveId" clId="{71734FF0-E7BD-4E37-AB70-FA70FFC7C74A}" dt="2022-03-24T16:21:23.943" v="5730"/>
          <ac:spMkLst>
            <pc:docMk/>
            <pc:sldMk cId="566932884" sldId="823"/>
            <ac:spMk id="453" creationId="{89BA0F0F-1D49-4125-9AF7-B0C46F8A6C70}"/>
          </ac:spMkLst>
        </pc:spChg>
        <pc:spChg chg="mod">
          <ac:chgData name="Thomas" userId="575d030b64f4584e" providerId="LiveId" clId="{71734FF0-E7BD-4E37-AB70-FA70FFC7C74A}" dt="2022-03-24T16:21:23.943" v="5730"/>
          <ac:spMkLst>
            <pc:docMk/>
            <pc:sldMk cId="566932884" sldId="823"/>
            <ac:spMk id="454" creationId="{99EA33AC-E16F-4207-86D3-D0C4CD71D242}"/>
          </ac:spMkLst>
        </pc:spChg>
        <pc:spChg chg="mod">
          <ac:chgData name="Thomas" userId="575d030b64f4584e" providerId="LiveId" clId="{71734FF0-E7BD-4E37-AB70-FA70FFC7C74A}" dt="2022-03-24T16:21:23.943" v="5730"/>
          <ac:spMkLst>
            <pc:docMk/>
            <pc:sldMk cId="566932884" sldId="823"/>
            <ac:spMk id="456" creationId="{73ECBD70-7510-4E66-86E1-E3E3DB16D355}"/>
          </ac:spMkLst>
        </pc:spChg>
        <pc:spChg chg="mod">
          <ac:chgData name="Thomas" userId="575d030b64f4584e" providerId="LiveId" clId="{71734FF0-E7BD-4E37-AB70-FA70FFC7C74A}" dt="2022-03-24T16:21:23.943" v="5730"/>
          <ac:spMkLst>
            <pc:docMk/>
            <pc:sldMk cId="566932884" sldId="823"/>
            <ac:spMk id="457" creationId="{9A5C8176-757E-4197-9DEE-F7A66F0D12FD}"/>
          </ac:spMkLst>
        </pc:spChg>
        <pc:spChg chg="mod">
          <ac:chgData name="Thomas" userId="575d030b64f4584e" providerId="LiveId" clId="{71734FF0-E7BD-4E37-AB70-FA70FFC7C74A}" dt="2022-03-24T16:21:23.943" v="5730"/>
          <ac:spMkLst>
            <pc:docMk/>
            <pc:sldMk cId="566932884" sldId="823"/>
            <ac:spMk id="459" creationId="{97A5816E-FBBA-438F-A925-B57E0992FDF2}"/>
          </ac:spMkLst>
        </pc:spChg>
        <pc:spChg chg="mod">
          <ac:chgData name="Thomas" userId="575d030b64f4584e" providerId="LiveId" clId="{71734FF0-E7BD-4E37-AB70-FA70FFC7C74A}" dt="2022-03-24T16:21:23.943" v="5730"/>
          <ac:spMkLst>
            <pc:docMk/>
            <pc:sldMk cId="566932884" sldId="823"/>
            <ac:spMk id="460" creationId="{62B442E4-57A3-4B06-8C8F-F27CC961D1EA}"/>
          </ac:spMkLst>
        </pc:spChg>
        <pc:spChg chg="mod">
          <ac:chgData name="Thomas" userId="575d030b64f4584e" providerId="LiveId" clId="{71734FF0-E7BD-4E37-AB70-FA70FFC7C74A}" dt="2022-03-24T16:21:23.943" v="5730"/>
          <ac:spMkLst>
            <pc:docMk/>
            <pc:sldMk cId="566932884" sldId="823"/>
            <ac:spMk id="462" creationId="{C04F56D7-5DA8-43B5-B322-E811D5E078C5}"/>
          </ac:spMkLst>
        </pc:spChg>
        <pc:spChg chg="mod">
          <ac:chgData name="Thomas" userId="575d030b64f4584e" providerId="LiveId" clId="{71734FF0-E7BD-4E37-AB70-FA70FFC7C74A}" dt="2022-03-24T16:21:23.943" v="5730"/>
          <ac:spMkLst>
            <pc:docMk/>
            <pc:sldMk cId="566932884" sldId="823"/>
            <ac:spMk id="463" creationId="{BEE8812C-294B-4629-BE45-8F337C67BDEF}"/>
          </ac:spMkLst>
        </pc:spChg>
        <pc:spChg chg="mod">
          <ac:chgData name="Thomas" userId="575d030b64f4584e" providerId="LiveId" clId="{71734FF0-E7BD-4E37-AB70-FA70FFC7C74A}" dt="2022-03-24T16:21:23.943" v="5730"/>
          <ac:spMkLst>
            <pc:docMk/>
            <pc:sldMk cId="566932884" sldId="823"/>
            <ac:spMk id="464" creationId="{37830E93-5D65-43D1-A6CB-947BA1773957}"/>
          </ac:spMkLst>
        </pc:spChg>
        <pc:spChg chg="mod">
          <ac:chgData name="Thomas" userId="575d030b64f4584e" providerId="LiveId" clId="{71734FF0-E7BD-4E37-AB70-FA70FFC7C74A}" dt="2022-03-24T16:21:23.943" v="5730"/>
          <ac:spMkLst>
            <pc:docMk/>
            <pc:sldMk cId="566932884" sldId="823"/>
            <ac:spMk id="465" creationId="{9F128D30-8790-41BA-9D7C-763B0847AED5}"/>
          </ac:spMkLst>
        </pc:spChg>
        <pc:spChg chg="mod">
          <ac:chgData name="Thomas" userId="575d030b64f4584e" providerId="LiveId" clId="{71734FF0-E7BD-4E37-AB70-FA70FFC7C74A}" dt="2022-03-24T16:21:23.943" v="5730"/>
          <ac:spMkLst>
            <pc:docMk/>
            <pc:sldMk cId="566932884" sldId="823"/>
            <ac:spMk id="466" creationId="{F8CC92E2-8461-4B90-8158-F98CB96A02D6}"/>
          </ac:spMkLst>
        </pc:spChg>
        <pc:spChg chg="mod">
          <ac:chgData name="Thomas" userId="575d030b64f4584e" providerId="LiveId" clId="{71734FF0-E7BD-4E37-AB70-FA70FFC7C74A}" dt="2022-03-24T16:21:23.943" v="5730"/>
          <ac:spMkLst>
            <pc:docMk/>
            <pc:sldMk cId="566932884" sldId="823"/>
            <ac:spMk id="467" creationId="{0625BE5C-85B1-4D8C-B74F-9B1F9036C6EC}"/>
          </ac:spMkLst>
        </pc:spChg>
        <pc:spChg chg="mod">
          <ac:chgData name="Thomas" userId="575d030b64f4584e" providerId="LiveId" clId="{71734FF0-E7BD-4E37-AB70-FA70FFC7C74A}" dt="2022-03-24T16:21:23.943" v="5730"/>
          <ac:spMkLst>
            <pc:docMk/>
            <pc:sldMk cId="566932884" sldId="823"/>
            <ac:spMk id="468" creationId="{61349581-D996-44C1-AE2C-5438AED13ADE}"/>
          </ac:spMkLst>
        </pc:spChg>
        <pc:spChg chg="mod">
          <ac:chgData name="Thomas" userId="575d030b64f4584e" providerId="LiveId" clId="{71734FF0-E7BD-4E37-AB70-FA70FFC7C74A}" dt="2022-03-24T16:21:23.943" v="5730"/>
          <ac:spMkLst>
            <pc:docMk/>
            <pc:sldMk cId="566932884" sldId="823"/>
            <ac:spMk id="469" creationId="{F21039F4-85F5-4DAC-8894-5C46B0DBAA8C}"/>
          </ac:spMkLst>
        </pc:spChg>
        <pc:spChg chg="mod">
          <ac:chgData name="Thomas" userId="575d030b64f4584e" providerId="LiveId" clId="{71734FF0-E7BD-4E37-AB70-FA70FFC7C74A}" dt="2022-03-24T16:21:23.943" v="5730"/>
          <ac:spMkLst>
            <pc:docMk/>
            <pc:sldMk cId="566932884" sldId="823"/>
            <ac:spMk id="470" creationId="{1AF12FE7-DD1D-4E0F-A45C-070CC3B9866C}"/>
          </ac:spMkLst>
        </pc:spChg>
        <pc:spChg chg="mod">
          <ac:chgData name="Thomas" userId="575d030b64f4584e" providerId="LiveId" clId="{71734FF0-E7BD-4E37-AB70-FA70FFC7C74A}" dt="2022-03-24T16:21:23.943" v="5730"/>
          <ac:spMkLst>
            <pc:docMk/>
            <pc:sldMk cId="566932884" sldId="823"/>
            <ac:spMk id="472" creationId="{23AA198B-BAA4-413C-B7AE-06B0B28A56A5}"/>
          </ac:spMkLst>
        </pc:spChg>
        <pc:spChg chg="mod">
          <ac:chgData name="Thomas" userId="575d030b64f4584e" providerId="LiveId" clId="{71734FF0-E7BD-4E37-AB70-FA70FFC7C74A}" dt="2022-03-24T16:21:23.943" v="5730"/>
          <ac:spMkLst>
            <pc:docMk/>
            <pc:sldMk cId="566932884" sldId="823"/>
            <ac:spMk id="473" creationId="{16B24399-54DD-46E4-A7BF-EDB6892914E1}"/>
          </ac:spMkLst>
        </pc:spChg>
        <pc:spChg chg="mod">
          <ac:chgData name="Thomas" userId="575d030b64f4584e" providerId="LiveId" clId="{71734FF0-E7BD-4E37-AB70-FA70FFC7C74A}" dt="2022-03-24T16:21:23.943" v="5730"/>
          <ac:spMkLst>
            <pc:docMk/>
            <pc:sldMk cId="566932884" sldId="823"/>
            <ac:spMk id="474" creationId="{D0B713F8-9138-4E47-B0FE-B267734A5DDE}"/>
          </ac:spMkLst>
        </pc:spChg>
        <pc:spChg chg="mod">
          <ac:chgData name="Thomas" userId="575d030b64f4584e" providerId="LiveId" clId="{71734FF0-E7BD-4E37-AB70-FA70FFC7C74A}" dt="2022-03-24T16:21:23.943" v="5730"/>
          <ac:spMkLst>
            <pc:docMk/>
            <pc:sldMk cId="566932884" sldId="823"/>
            <ac:spMk id="475" creationId="{41D8785D-8B98-40AA-B6FB-AE87D5A6C53C}"/>
          </ac:spMkLst>
        </pc:spChg>
        <pc:spChg chg="mod">
          <ac:chgData name="Thomas" userId="575d030b64f4584e" providerId="LiveId" clId="{71734FF0-E7BD-4E37-AB70-FA70FFC7C74A}" dt="2022-03-24T16:21:23.943" v="5730"/>
          <ac:spMkLst>
            <pc:docMk/>
            <pc:sldMk cId="566932884" sldId="823"/>
            <ac:spMk id="476" creationId="{9D455F43-A877-4511-8ACB-A9BBAC61EC4C}"/>
          </ac:spMkLst>
        </pc:spChg>
        <pc:spChg chg="mod">
          <ac:chgData name="Thomas" userId="575d030b64f4584e" providerId="LiveId" clId="{71734FF0-E7BD-4E37-AB70-FA70FFC7C74A}" dt="2022-03-24T16:21:23.943" v="5730"/>
          <ac:spMkLst>
            <pc:docMk/>
            <pc:sldMk cId="566932884" sldId="823"/>
            <ac:spMk id="477" creationId="{575885D6-C1DE-4E5D-A7BE-E246629F19EC}"/>
          </ac:spMkLst>
        </pc:spChg>
        <pc:spChg chg="mod">
          <ac:chgData name="Thomas" userId="575d030b64f4584e" providerId="LiveId" clId="{71734FF0-E7BD-4E37-AB70-FA70FFC7C74A}" dt="2022-03-24T16:21:23.943" v="5730"/>
          <ac:spMkLst>
            <pc:docMk/>
            <pc:sldMk cId="566932884" sldId="823"/>
            <ac:spMk id="478" creationId="{78C8AABA-15D2-451B-9742-D02869152F9F}"/>
          </ac:spMkLst>
        </pc:spChg>
        <pc:spChg chg="mod">
          <ac:chgData name="Thomas" userId="575d030b64f4584e" providerId="LiveId" clId="{71734FF0-E7BD-4E37-AB70-FA70FFC7C74A}" dt="2022-03-24T16:21:23.943" v="5730"/>
          <ac:spMkLst>
            <pc:docMk/>
            <pc:sldMk cId="566932884" sldId="823"/>
            <ac:spMk id="479" creationId="{16852689-1EA5-4BA0-BDA0-F74B4F1A7B2E}"/>
          </ac:spMkLst>
        </pc:spChg>
        <pc:spChg chg="mod">
          <ac:chgData name="Thomas" userId="575d030b64f4584e" providerId="LiveId" clId="{71734FF0-E7BD-4E37-AB70-FA70FFC7C74A}" dt="2022-03-24T16:21:23.943" v="5730"/>
          <ac:spMkLst>
            <pc:docMk/>
            <pc:sldMk cId="566932884" sldId="823"/>
            <ac:spMk id="480" creationId="{761A6BF7-3AD6-40C5-906E-199AD85FF76B}"/>
          </ac:spMkLst>
        </pc:spChg>
        <pc:spChg chg="mod">
          <ac:chgData name="Thomas" userId="575d030b64f4584e" providerId="LiveId" clId="{71734FF0-E7BD-4E37-AB70-FA70FFC7C74A}" dt="2022-03-24T16:21:23.943" v="5730"/>
          <ac:spMkLst>
            <pc:docMk/>
            <pc:sldMk cId="566932884" sldId="823"/>
            <ac:spMk id="482" creationId="{02B4B993-AA49-4175-8624-6F0656DE6D47}"/>
          </ac:spMkLst>
        </pc:spChg>
        <pc:spChg chg="mod">
          <ac:chgData name="Thomas" userId="575d030b64f4584e" providerId="LiveId" clId="{71734FF0-E7BD-4E37-AB70-FA70FFC7C74A}" dt="2022-03-24T16:21:23.943" v="5730"/>
          <ac:spMkLst>
            <pc:docMk/>
            <pc:sldMk cId="566932884" sldId="823"/>
            <ac:spMk id="483" creationId="{C8DEF7C8-41D2-49B7-BF68-E22A040EC314}"/>
          </ac:spMkLst>
        </pc:spChg>
        <pc:spChg chg="mod">
          <ac:chgData name="Thomas" userId="575d030b64f4584e" providerId="LiveId" clId="{71734FF0-E7BD-4E37-AB70-FA70FFC7C74A}" dt="2022-03-24T16:21:23.943" v="5730"/>
          <ac:spMkLst>
            <pc:docMk/>
            <pc:sldMk cId="566932884" sldId="823"/>
            <ac:spMk id="484" creationId="{2FAC2521-AA15-4FDF-B967-0746D2F47A46}"/>
          </ac:spMkLst>
        </pc:spChg>
        <pc:spChg chg="mod">
          <ac:chgData name="Thomas" userId="575d030b64f4584e" providerId="LiveId" clId="{71734FF0-E7BD-4E37-AB70-FA70FFC7C74A}" dt="2022-03-24T16:21:23.943" v="5730"/>
          <ac:spMkLst>
            <pc:docMk/>
            <pc:sldMk cId="566932884" sldId="823"/>
            <ac:spMk id="486" creationId="{5CFF4FD3-5665-4E8C-AE83-26D4EAB2FB5F}"/>
          </ac:spMkLst>
        </pc:spChg>
        <pc:spChg chg="mod">
          <ac:chgData name="Thomas" userId="575d030b64f4584e" providerId="LiveId" clId="{71734FF0-E7BD-4E37-AB70-FA70FFC7C74A}" dt="2022-03-24T16:21:23.943" v="5730"/>
          <ac:spMkLst>
            <pc:docMk/>
            <pc:sldMk cId="566932884" sldId="823"/>
            <ac:spMk id="487" creationId="{877A0B09-4E98-44FF-8E23-AFA84536584C}"/>
          </ac:spMkLst>
        </pc:spChg>
        <pc:spChg chg="mod">
          <ac:chgData name="Thomas" userId="575d030b64f4584e" providerId="LiveId" clId="{71734FF0-E7BD-4E37-AB70-FA70FFC7C74A}" dt="2022-03-24T16:21:23.943" v="5730"/>
          <ac:spMkLst>
            <pc:docMk/>
            <pc:sldMk cId="566932884" sldId="823"/>
            <ac:spMk id="488" creationId="{8C8CFF09-3FAA-46E4-89DB-0C4210BC208E}"/>
          </ac:spMkLst>
        </pc:spChg>
        <pc:spChg chg="mod">
          <ac:chgData name="Thomas" userId="575d030b64f4584e" providerId="LiveId" clId="{71734FF0-E7BD-4E37-AB70-FA70FFC7C74A}" dt="2022-03-24T16:21:23.943" v="5730"/>
          <ac:spMkLst>
            <pc:docMk/>
            <pc:sldMk cId="566932884" sldId="823"/>
            <ac:spMk id="490" creationId="{9565B676-D046-455D-8D41-92CEE780AC95}"/>
          </ac:spMkLst>
        </pc:spChg>
        <pc:spChg chg="mod">
          <ac:chgData name="Thomas" userId="575d030b64f4584e" providerId="LiveId" clId="{71734FF0-E7BD-4E37-AB70-FA70FFC7C74A}" dt="2022-03-24T16:21:23.943" v="5730"/>
          <ac:spMkLst>
            <pc:docMk/>
            <pc:sldMk cId="566932884" sldId="823"/>
            <ac:spMk id="491" creationId="{43512AC0-F10E-4018-8A73-12EA488675CA}"/>
          </ac:spMkLst>
        </pc:spChg>
        <pc:spChg chg="mod">
          <ac:chgData name="Thomas" userId="575d030b64f4584e" providerId="LiveId" clId="{71734FF0-E7BD-4E37-AB70-FA70FFC7C74A}" dt="2022-03-24T16:21:23.943" v="5730"/>
          <ac:spMkLst>
            <pc:docMk/>
            <pc:sldMk cId="566932884" sldId="823"/>
            <ac:spMk id="492" creationId="{D975726E-C598-4FFE-BD56-E0A702BFE846}"/>
          </ac:spMkLst>
        </pc:spChg>
        <pc:spChg chg="mod">
          <ac:chgData name="Thomas" userId="575d030b64f4584e" providerId="LiveId" clId="{71734FF0-E7BD-4E37-AB70-FA70FFC7C74A}" dt="2022-03-24T16:21:23.943" v="5730"/>
          <ac:spMkLst>
            <pc:docMk/>
            <pc:sldMk cId="566932884" sldId="823"/>
            <ac:spMk id="493" creationId="{C1F68F5F-D495-4A03-BCEC-CC30174DE052}"/>
          </ac:spMkLst>
        </pc:spChg>
        <pc:spChg chg="mod">
          <ac:chgData name="Thomas" userId="575d030b64f4584e" providerId="LiveId" clId="{71734FF0-E7BD-4E37-AB70-FA70FFC7C74A}" dt="2022-03-24T16:21:23.943" v="5730"/>
          <ac:spMkLst>
            <pc:docMk/>
            <pc:sldMk cId="566932884" sldId="823"/>
            <ac:spMk id="494" creationId="{5F3C38C7-51E9-43D8-8D3E-0DB727BD3A1A}"/>
          </ac:spMkLst>
        </pc:spChg>
        <pc:spChg chg="mod">
          <ac:chgData name="Thomas" userId="575d030b64f4584e" providerId="LiveId" clId="{71734FF0-E7BD-4E37-AB70-FA70FFC7C74A}" dt="2022-03-24T16:21:23.943" v="5730"/>
          <ac:spMkLst>
            <pc:docMk/>
            <pc:sldMk cId="566932884" sldId="823"/>
            <ac:spMk id="495" creationId="{0995277E-CF47-452B-9AF2-A79C62CCCDE9}"/>
          </ac:spMkLst>
        </pc:spChg>
        <pc:spChg chg="mod">
          <ac:chgData name="Thomas" userId="575d030b64f4584e" providerId="LiveId" clId="{71734FF0-E7BD-4E37-AB70-FA70FFC7C74A}" dt="2022-03-24T16:21:23.943" v="5730"/>
          <ac:spMkLst>
            <pc:docMk/>
            <pc:sldMk cId="566932884" sldId="823"/>
            <ac:spMk id="496" creationId="{7341DC51-6B32-4065-A5AB-BB3434E49A3C}"/>
          </ac:spMkLst>
        </pc:spChg>
        <pc:spChg chg="mod">
          <ac:chgData name="Thomas" userId="575d030b64f4584e" providerId="LiveId" clId="{71734FF0-E7BD-4E37-AB70-FA70FFC7C74A}" dt="2022-03-24T16:21:23.943" v="5730"/>
          <ac:spMkLst>
            <pc:docMk/>
            <pc:sldMk cId="566932884" sldId="823"/>
            <ac:spMk id="498" creationId="{941F80CE-0762-4C45-9596-0DD0C19476E1}"/>
          </ac:spMkLst>
        </pc:spChg>
        <pc:spChg chg="mod">
          <ac:chgData name="Thomas" userId="575d030b64f4584e" providerId="LiveId" clId="{71734FF0-E7BD-4E37-AB70-FA70FFC7C74A}" dt="2022-03-24T16:21:23.943" v="5730"/>
          <ac:spMkLst>
            <pc:docMk/>
            <pc:sldMk cId="566932884" sldId="823"/>
            <ac:spMk id="499" creationId="{83F5708D-6564-49EF-990C-C02CF689032C}"/>
          </ac:spMkLst>
        </pc:spChg>
        <pc:spChg chg="mod">
          <ac:chgData name="Thomas" userId="575d030b64f4584e" providerId="LiveId" clId="{71734FF0-E7BD-4E37-AB70-FA70FFC7C74A}" dt="2022-03-24T16:21:23.943" v="5730"/>
          <ac:spMkLst>
            <pc:docMk/>
            <pc:sldMk cId="566932884" sldId="823"/>
            <ac:spMk id="501" creationId="{E562A549-747D-49C9-9885-842817FA93DC}"/>
          </ac:spMkLst>
        </pc:spChg>
        <pc:spChg chg="mod">
          <ac:chgData name="Thomas" userId="575d030b64f4584e" providerId="LiveId" clId="{71734FF0-E7BD-4E37-AB70-FA70FFC7C74A}" dt="2022-03-24T16:21:23.943" v="5730"/>
          <ac:spMkLst>
            <pc:docMk/>
            <pc:sldMk cId="566932884" sldId="823"/>
            <ac:spMk id="502" creationId="{F7B3DB6E-F212-45E5-91AE-DF424F97F403}"/>
          </ac:spMkLst>
        </pc:spChg>
        <pc:spChg chg="mod">
          <ac:chgData name="Thomas" userId="575d030b64f4584e" providerId="LiveId" clId="{71734FF0-E7BD-4E37-AB70-FA70FFC7C74A}" dt="2022-03-24T16:21:23.943" v="5730"/>
          <ac:spMkLst>
            <pc:docMk/>
            <pc:sldMk cId="566932884" sldId="823"/>
            <ac:spMk id="503" creationId="{828CEE5B-1A29-42A3-BBAB-2DF3387D5342}"/>
          </ac:spMkLst>
        </pc:spChg>
        <pc:spChg chg="mod">
          <ac:chgData name="Thomas" userId="575d030b64f4584e" providerId="LiveId" clId="{71734FF0-E7BD-4E37-AB70-FA70FFC7C74A}" dt="2022-03-24T16:21:23.943" v="5730"/>
          <ac:spMkLst>
            <pc:docMk/>
            <pc:sldMk cId="566932884" sldId="823"/>
            <ac:spMk id="504" creationId="{6E96853B-839A-4F43-8CEA-0257D9BD10EB}"/>
          </ac:spMkLst>
        </pc:spChg>
        <pc:spChg chg="mod">
          <ac:chgData name="Thomas" userId="575d030b64f4584e" providerId="LiveId" clId="{71734FF0-E7BD-4E37-AB70-FA70FFC7C74A}" dt="2022-03-24T16:21:23.943" v="5730"/>
          <ac:spMkLst>
            <pc:docMk/>
            <pc:sldMk cId="566932884" sldId="823"/>
            <ac:spMk id="505" creationId="{A83D5077-06FA-47D3-BF02-80D7BC828414}"/>
          </ac:spMkLst>
        </pc:spChg>
        <pc:spChg chg="mod">
          <ac:chgData name="Thomas" userId="575d030b64f4584e" providerId="LiveId" clId="{71734FF0-E7BD-4E37-AB70-FA70FFC7C74A}" dt="2022-03-24T16:21:23.943" v="5730"/>
          <ac:spMkLst>
            <pc:docMk/>
            <pc:sldMk cId="566932884" sldId="823"/>
            <ac:spMk id="506" creationId="{F9EC5D3E-3CDD-468B-9AD5-3D83D7266C87}"/>
          </ac:spMkLst>
        </pc:spChg>
        <pc:spChg chg="mod">
          <ac:chgData name="Thomas" userId="575d030b64f4584e" providerId="LiveId" clId="{71734FF0-E7BD-4E37-AB70-FA70FFC7C74A}" dt="2022-03-24T16:21:23.943" v="5730"/>
          <ac:spMkLst>
            <pc:docMk/>
            <pc:sldMk cId="566932884" sldId="823"/>
            <ac:spMk id="507" creationId="{B2EE3009-D794-472D-BB8E-40E4AE2AE07E}"/>
          </ac:spMkLst>
        </pc:spChg>
        <pc:spChg chg="mod">
          <ac:chgData name="Thomas" userId="575d030b64f4584e" providerId="LiveId" clId="{71734FF0-E7BD-4E37-AB70-FA70FFC7C74A}" dt="2022-03-24T16:21:23.943" v="5730"/>
          <ac:spMkLst>
            <pc:docMk/>
            <pc:sldMk cId="566932884" sldId="823"/>
            <ac:spMk id="508" creationId="{0EE1ED26-3A59-4457-9C4E-3062CD3332C0}"/>
          </ac:spMkLst>
        </pc:spChg>
        <pc:spChg chg="mod">
          <ac:chgData name="Thomas" userId="575d030b64f4584e" providerId="LiveId" clId="{71734FF0-E7BD-4E37-AB70-FA70FFC7C74A}" dt="2022-03-24T16:21:23.943" v="5730"/>
          <ac:spMkLst>
            <pc:docMk/>
            <pc:sldMk cId="566932884" sldId="823"/>
            <ac:spMk id="509" creationId="{0153A225-35F0-42E6-944E-CA1FFB5691F1}"/>
          </ac:spMkLst>
        </pc:spChg>
        <pc:spChg chg="mod">
          <ac:chgData name="Thomas" userId="575d030b64f4584e" providerId="LiveId" clId="{71734FF0-E7BD-4E37-AB70-FA70FFC7C74A}" dt="2022-03-24T16:21:23.943" v="5730"/>
          <ac:spMkLst>
            <pc:docMk/>
            <pc:sldMk cId="566932884" sldId="823"/>
            <ac:spMk id="510" creationId="{985C0D09-5177-4F8E-8A29-D0EA18F79B88}"/>
          </ac:spMkLst>
        </pc:spChg>
        <pc:spChg chg="mod">
          <ac:chgData name="Thomas" userId="575d030b64f4584e" providerId="LiveId" clId="{71734FF0-E7BD-4E37-AB70-FA70FFC7C74A}" dt="2022-03-24T16:21:23.943" v="5730"/>
          <ac:spMkLst>
            <pc:docMk/>
            <pc:sldMk cId="566932884" sldId="823"/>
            <ac:spMk id="512" creationId="{AF3EAEDE-E9A4-4028-AB8A-CC15F5C0530F}"/>
          </ac:spMkLst>
        </pc:spChg>
        <pc:spChg chg="mod">
          <ac:chgData name="Thomas" userId="575d030b64f4584e" providerId="LiveId" clId="{71734FF0-E7BD-4E37-AB70-FA70FFC7C74A}" dt="2022-03-24T16:21:23.943" v="5730"/>
          <ac:spMkLst>
            <pc:docMk/>
            <pc:sldMk cId="566932884" sldId="823"/>
            <ac:spMk id="513" creationId="{9354F198-51CD-4A35-90AA-E874CB8AAEAE}"/>
          </ac:spMkLst>
        </pc:spChg>
        <pc:spChg chg="mod">
          <ac:chgData name="Thomas" userId="575d030b64f4584e" providerId="LiveId" clId="{71734FF0-E7BD-4E37-AB70-FA70FFC7C74A}" dt="2022-03-24T16:21:23.943" v="5730"/>
          <ac:spMkLst>
            <pc:docMk/>
            <pc:sldMk cId="566932884" sldId="823"/>
            <ac:spMk id="514" creationId="{570EEA28-A851-49DF-8909-5D24D29905D6}"/>
          </ac:spMkLst>
        </pc:spChg>
        <pc:spChg chg="mod">
          <ac:chgData name="Thomas" userId="575d030b64f4584e" providerId="LiveId" clId="{71734FF0-E7BD-4E37-AB70-FA70FFC7C74A}" dt="2022-03-24T16:21:23.943" v="5730"/>
          <ac:spMkLst>
            <pc:docMk/>
            <pc:sldMk cId="566932884" sldId="823"/>
            <ac:spMk id="515" creationId="{7C57357A-4534-488E-9415-206FE67DBA7D}"/>
          </ac:spMkLst>
        </pc:spChg>
        <pc:spChg chg="mod">
          <ac:chgData name="Thomas" userId="575d030b64f4584e" providerId="LiveId" clId="{71734FF0-E7BD-4E37-AB70-FA70FFC7C74A}" dt="2022-03-24T16:21:23.943" v="5730"/>
          <ac:spMkLst>
            <pc:docMk/>
            <pc:sldMk cId="566932884" sldId="823"/>
            <ac:spMk id="516" creationId="{580AD497-A793-4FA6-94FF-D0A91FE40020}"/>
          </ac:spMkLst>
        </pc:spChg>
        <pc:spChg chg="mod">
          <ac:chgData name="Thomas" userId="575d030b64f4584e" providerId="LiveId" clId="{71734FF0-E7BD-4E37-AB70-FA70FFC7C74A}" dt="2022-03-24T16:21:23.943" v="5730"/>
          <ac:spMkLst>
            <pc:docMk/>
            <pc:sldMk cId="566932884" sldId="823"/>
            <ac:spMk id="517" creationId="{6265E1CA-2620-4163-90D1-1EB8CA6B1DDC}"/>
          </ac:spMkLst>
        </pc:spChg>
        <pc:spChg chg="mod">
          <ac:chgData name="Thomas" userId="575d030b64f4584e" providerId="LiveId" clId="{71734FF0-E7BD-4E37-AB70-FA70FFC7C74A}" dt="2022-03-24T16:21:23.943" v="5730"/>
          <ac:spMkLst>
            <pc:docMk/>
            <pc:sldMk cId="566932884" sldId="823"/>
            <ac:spMk id="518" creationId="{DEAF55EB-19CA-4684-926C-A812A7110B0C}"/>
          </ac:spMkLst>
        </pc:spChg>
        <pc:spChg chg="mod">
          <ac:chgData name="Thomas" userId="575d030b64f4584e" providerId="LiveId" clId="{71734FF0-E7BD-4E37-AB70-FA70FFC7C74A}" dt="2022-03-24T16:21:23.943" v="5730"/>
          <ac:spMkLst>
            <pc:docMk/>
            <pc:sldMk cId="566932884" sldId="823"/>
            <ac:spMk id="519" creationId="{2D836846-8DA3-43BD-851B-356F2B67CF49}"/>
          </ac:spMkLst>
        </pc:spChg>
        <pc:spChg chg="mod">
          <ac:chgData name="Thomas" userId="575d030b64f4584e" providerId="LiveId" clId="{71734FF0-E7BD-4E37-AB70-FA70FFC7C74A}" dt="2022-03-24T16:21:23.943" v="5730"/>
          <ac:spMkLst>
            <pc:docMk/>
            <pc:sldMk cId="566932884" sldId="823"/>
            <ac:spMk id="520" creationId="{A32C436A-ED3B-4843-9272-05160CC59E9A}"/>
          </ac:spMkLst>
        </pc:spChg>
        <pc:spChg chg="mod">
          <ac:chgData name="Thomas" userId="575d030b64f4584e" providerId="LiveId" clId="{71734FF0-E7BD-4E37-AB70-FA70FFC7C74A}" dt="2022-03-24T16:21:23.943" v="5730"/>
          <ac:spMkLst>
            <pc:docMk/>
            <pc:sldMk cId="566932884" sldId="823"/>
            <ac:spMk id="522" creationId="{18A5F1D8-20B5-46B1-B983-93CAD9BC71AE}"/>
          </ac:spMkLst>
        </pc:spChg>
        <pc:spChg chg="mod">
          <ac:chgData name="Thomas" userId="575d030b64f4584e" providerId="LiveId" clId="{71734FF0-E7BD-4E37-AB70-FA70FFC7C74A}" dt="2022-03-24T16:21:23.943" v="5730"/>
          <ac:spMkLst>
            <pc:docMk/>
            <pc:sldMk cId="566932884" sldId="823"/>
            <ac:spMk id="523" creationId="{9253299D-C3E1-43C0-9F53-1D7B329BE989}"/>
          </ac:spMkLst>
        </pc:spChg>
        <pc:spChg chg="mod">
          <ac:chgData name="Thomas" userId="575d030b64f4584e" providerId="LiveId" clId="{71734FF0-E7BD-4E37-AB70-FA70FFC7C74A}" dt="2022-03-24T16:21:23.943" v="5730"/>
          <ac:spMkLst>
            <pc:docMk/>
            <pc:sldMk cId="566932884" sldId="823"/>
            <ac:spMk id="524" creationId="{BC7AD253-FF70-4D39-9C5D-11740CE9A414}"/>
          </ac:spMkLst>
        </pc:spChg>
        <pc:spChg chg="mod">
          <ac:chgData name="Thomas" userId="575d030b64f4584e" providerId="LiveId" clId="{71734FF0-E7BD-4E37-AB70-FA70FFC7C74A}" dt="2022-03-24T16:21:23.943" v="5730"/>
          <ac:spMkLst>
            <pc:docMk/>
            <pc:sldMk cId="566932884" sldId="823"/>
            <ac:spMk id="525" creationId="{236EF435-E9B6-4E5A-9C3D-C3375551DFCE}"/>
          </ac:spMkLst>
        </pc:spChg>
        <pc:spChg chg="mod">
          <ac:chgData name="Thomas" userId="575d030b64f4584e" providerId="LiveId" clId="{71734FF0-E7BD-4E37-AB70-FA70FFC7C74A}" dt="2022-03-24T16:21:23.943" v="5730"/>
          <ac:spMkLst>
            <pc:docMk/>
            <pc:sldMk cId="566932884" sldId="823"/>
            <ac:spMk id="526" creationId="{ACD80174-E830-420D-905F-2297F3CD7C5C}"/>
          </ac:spMkLst>
        </pc:spChg>
        <pc:spChg chg="mod">
          <ac:chgData name="Thomas" userId="575d030b64f4584e" providerId="LiveId" clId="{71734FF0-E7BD-4E37-AB70-FA70FFC7C74A}" dt="2022-03-24T16:21:23.943" v="5730"/>
          <ac:spMkLst>
            <pc:docMk/>
            <pc:sldMk cId="566932884" sldId="823"/>
            <ac:spMk id="527" creationId="{4B2C751B-A0DC-4F90-BE17-9CFCF053F1EE}"/>
          </ac:spMkLst>
        </pc:spChg>
        <pc:spChg chg="mod">
          <ac:chgData name="Thomas" userId="575d030b64f4584e" providerId="LiveId" clId="{71734FF0-E7BD-4E37-AB70-FA70FFC7C74A}" dt="2022-03-24T16:21:23.943" v="5730"/>
          <ac:spMkLst>
            <pc:docMk/>
            <pc:sldMk cId="566932884" sldId="823"/>
            <ac:spMk id="528" creationId="{BE5372C1-FFC2-41B4-A8D2-65D30CD2C367}"/>
          </ac:spMkLst>
        </pc:spChg>
        <pc:spChg chg="mod">
          <ac:chgData name="Thomas" userId="575d030b64f4584e" providerId="LiveId" clId="{71734FF0-E7BD-4E37-AB70-FA70FFC7C74A}" dt="2022-03-24T16:21:23.943" v="5730"/>
          <ac:spMkLst>
            <pc:docMk/>
            <pc:sldMk cId="566932884" sldId="823"/>
            <ac:spMk id="529" creationId="{66874EDB-0A24-49CD-92B2-38AACBCE031E}"/>
          </ac:spMkLst>
        </pc:spChg>
        <pc:spChg chg="mod">
          <ac:chgData name="Thomas" userId="575d030b64f4584e" providerId="LiveId" clId="{71734FF0-E7BD-4E37-AB70-FA70FFC7C74A}" dt="2022-03-24T16:21:23.943" v="5730"/>
          <ac:spMkLst>
            <pc:docMk/>
            <pc:sldMk cId="566932884" sldId="823"/>
            <ac:spMk id="530" creationId="{F05D98E9-E5F8-4530-A76B-0BAB05766074}"/>
          </ac:spMkLst>
        </pc:spChg>
        <pc:spChg chg="mod">
          <ac:chgData name="Thomas" userId="575d030b64f4584e" providerId="LiveId" clId="{71734FF0-E7BD-4E37-AB70-FA70FFC7C74A}" dt="2022-03-24T16:21:23.943" v="5730"/>
          <ac:spMkLst>
            <pc:docMk/>
            <pc:sldMk cId="566932884" sldId="823"/>
            <ac:spMk id="532" creationId="{3EE4EEF5-57B7-473B-917C-8E2A7AA1D3B5}"/>
          </ac:spMkLst>
        </pc:spChg>
        <pc:spChg chg="mod">
          <ac:chgData name="Thomas" userId="575d030b64f4584e" providerId="LiveId" clId="{71734FF0-E7BD-4E37-AB70-FA70FFC7C74A}" dt="2022-03-24T16:21:23.943" v="5730"/>
          <ac:spMkLst>
            <pc:docMk/>
            <pc:sldMk cId="566932884" sldId="823"/>
            <ac:spMk id="533" creationId="{A1CAD3BD-F417-4EC1-8B42-60A510779DBA}"/>
          </ac:spMkLst>
        </pc:spChg>
        <pc:spChg chg="mod">
          <ac:chgData name="Thomas" userId="575d030b64f4584e" providerId="LiveId" clId="{71734FF0-E7BD-4E37-AB70-FA70FFC7C74A}" dt="2022-03-24T16:21:23.943" v="5730"/>
          <ac:spMkLst>
            <pc:docMk/>
            <pc:sldMk cId="566932884" sldId="823"/>
            <ac:spMk id="534" creationId="{B6791135-3F5D-4778-B512-63705D3E5D55}"/>
          </ac:spMkLst>
        </pc:spChg>
        <pc:spChg chg="mod">
          <ac:chgData name="Thomas" userId="575d030b64f4584e" providerId="LiveId" clId="{71734FF0-E7BD-4E37-AB70-FA70FFC7C74A}" dt="2022-03-24T16:21:23.943" v="5730"/>
          <ac:spMkLst>
            <pc:docMk/>
            <pc:sldMk cId="566932884" sldId="823"/>
            <ac:spMk id="535" creationId="{E4AA269E-A4E6-4940-8920-8D8B668A3A9C}"/>
          </ac:spMkLst>
        </pc:spChg>
        <pc:spChg chg="mod">
          <ac:chgData name="Thomas" userId="575d030b64f4584e" providerId="LiveId" clId="{71734FF0-E7BD-4E37-AB70-FA70FFC7C74A}" dt="2022-03-24T16:21:23.943" v="5730"/>
          <ac:spMkLst>
            <pc:docMk/>
            <pc:sldMk cId="566932884" sldId="823"/>
            <ac:spMk id="536" creationId="{1C893816-C108-4C91-B2BB-E5672D42AE36}"/>
          </ac:spMkLst>
        </pc:spChg>
        <pc:spChg chg="mod">
          <ac:chgData name="Thomas" userId="575d030b64f4584e" providerId="LiveId" clId="{71734FF0-E7BD-4E37-AB70-FA70FFC7C74A}" dt="2022-03-24T16:21:23.943" v="5730"/>
          <ac:spMkLst>
            <pc:docMk/>
            <pc:sldMk cId="566932884" sldId="823"/>
            <ac:spMk id="537" creationId="{894F62A5-A30A-4CF4-9863-93C5F39539DD}"/>
          </ac:spMkLst>
        </pc:spChg>
        <pc:spChg chg="mod">
          <ac:chgData name="Thomas" userId="575d030b64f4584e" providerId="LiveId" clId="{71734FF0-E7BD-4E37-AB70-FA70FFC7C74A}" dt="2022-03-24T16:21:23.943" v="5730"/>
          <ac:spMkLst>
            <pc:docMk/>
            <pc:sldMk cId="566932884" sldId="823"/>
            <ac:spMk id="538" creationId="{B6C9681B-27BC-4372-8A83-C05FFC925EE9}"/>
          </ac:spMkLst>
        </pc:spChg>
        <pc:spChg chg="mod">
          <ac:chgData name="Thomas" userId="575d030b64f4584e" providerId="LiveId" clId="{71734FF0-E7BD-4E37-AB70-FA70FFC7C74A}" dt="2022-03-24T16:21:23.943" v="5730"/>
          <ac:spMkLst>
            <pc:docMk/>
            <pc:sldMk cId="566932884" sldId="823"/>
            <ac:spMk id="539" creationId="{8886750E-AC19-4444-8F09-DFB08A5DCE60}"/>
          </ac:spMkLst>
        </pc:spChg>
        <pc:spChg chg="mod">
          <ac:chgData name="Thomas" userId="575d030b64f4584e" providerId="LiveId" clId="{71734FF0-E7BD-4E37-AB70-FA70FFC7C74A}" dt="2022-03-24T16:21:23.943" v="5730"/>
          <ac:spMkLst>
            <pc:docMk/>
            <pc:sldMk cId="566932884" sldId="823"/>
            <ac:spMk id="540" creationId="{25C34FE5-082A-4A11-B7C2-77E00D1AA4A2}"/>
          </ac:spMkLst>
        </pc:spChg>
        <pc:spChg chg="mod">
          <ac:chgData name="Thomas" userId="575d030b64f4584e" providerId="LiveId" clId="{71734FF0-E7BD-4E37-AB70-FA70FFC7C74A}" dt="2022-03-24T16:21:23.943" v="5730"/>
          <ac:spMkLst>
            <pc:docMk/>
            <pc:sldMk cId="566932884" sldId="823"/>
            <ac:spMk id="542" creationId="{F0BD10BB-BFD1-479B-B892-B1905F888F2E}"/>
          </ac:spMkLst>
        </pc:spChg>
        <pc:spChg chg="mod">
          <ac:chgData name="Thomas" userId="575d030b64f4584e" providerId="LiveId" clId="{71734FF0-E7BD-4E37-AB70-FA70FFC7C74A}" dt="2022-03-24T16:21:23.943" v="5730"/>
          <ac:spMkLst>
            <pc:docMk/>
            <pc:sldMk cId="566932884" sldId="823"/>
            <ac:spMk id="543" creationId="{C20E4A2B-2872-4D5D-8DFE-2C542B616B4B}"/>
          </ac:spMkLst>
        </pc:spChg>
        <pc:spChg chg="mod">
          <ac:chgData name="Thomas" userId="575d030b64f4584e" providerId="LiveId" clId="{71734FF0-E7BD-4E37-AB70-FA70FFC7C74A}" dt="2022-03-24T16:21:23.943" v="5730"/>
          <ac:spMkLst>
            <pc:docMk/>
            <pc:sldMk cId="566932884" sldId="823"/>
            <ac:spMk id="544" creationId="{7196A98F-1FBB-4494-A68E-636BFB89D302}"/>
          </ac:spMkLst>
        </pc:spChg>
        <pc:spChg chg="mod">
          <ac:chgData name="Thomas" userId="575d030b64f4584e" providerId="LiveId" clId="{71734FF0-E7BD-4E37-AB70-FA70FFC7C74A}" dt="2022-03-24T16:21:23.943" v="5730"/>
          <ac:spMkLst>
            <pc:docMk/>
            <pc:sldMk cId="566932884" sldId="823"/>
            <ac:spMk id="546" creationId="{2094B0B0-7E99-4540-A229-A7E14DFF6ACF}"/>
          </ac:spMkLst>
        </pc:spChg>
        <pc:spChg chg="mod">
          <ac:chgData name="Thomas" userId="575d030b64f4584e" providerId="LiveId" clId="{71734FF0-E7BD-4E37-AB70-FA70FFC7C74A}" dt="2022-03-24T16:21:23.943" v="5730"/>
          <ac:spMkLst>
            <pc:docMk/>
            <pc:sldMk cId="566932884" sldId="823"/>
            <ac:spMk id="547" creationId="{7BD8B870-EC19-4D4E-9408-1F350E2B2118}"/>
          </ac:spMkLst>
        </pc:spChg>
        <pc:spChg chg="mod">
          <ac:chgData name="Thomas" userId="575d030b64f4584e" providerId="LiveId" clId="{71734FF0-E7BD-4E37-AB70-FA70FFC7C74A}" dt="2022-03-24T16:21:23.943" v="5730"/>
          <ac:spMkLst>
            <pc:docMk/>
            <pc:sldMk cId="566932884" sldId="823"/>
            <ac:spMk id="548" creationId="{4095E198-87E0-4720-86EC-E4E35F749529}"/>
          </ac:spMkLst>
        </pc:spChg>
        <pc:spChg chg="mod">
          <ac:chgData name="Thomas" userId="575d030b64f4584e" providerId="LiveId" clId="{71734FF0-E7BD-4E37-AB70-FA70FFC7C74A}" dt="2022-03-24T16:21:23.943" v="5730"/>
          <ac:spMkLst>
            <pc:docMk/>
            <pc:sldMk cId="566932884" sldId="823"/>
            <ac:spMk id="550" creationId="{75C970C8-AAB4-4648-811A-29BB1FF17E7D}"/>
          </ac:spMkLst>
        </pc:spChg>
        <pc:spChg chg="mod">
          <ac:chgData name="Thomas" userId="575d030b64f4584e" providerId="LiveId" clId="{71734FF0-E7BD-4E37-AB70-FA70FFC7C74A}" dt="2022-03-24T16:21:23.943" v="5730"/>
          <ac:spMkLst>
            <pc:docMk/>
            <pc:sldMk cId="566932884" sldId="823"/>
            <ac:spMk id="551" creationId="{1AAA34DB-6787-438A-9FD5-DBDB8F34E3F6}"/>
          </ac:spMkLst>
        </pc:spChg>
        <pc:spChg chg="mod">
          <ac:chgData name="Thomas" userId="575d030b64f4584e" providerId="LiveId" clId="{71734FF0-E7BD-4E37-AB70-FA70FFC7C74A}" dt="2022-03-24T16:21:23.943" v="5730"/>
          <ac:spMkLst>
            <pc:docMk/>
            <pc:sldMk cId="566932884" sldId="823"/>
            <ac:spMk id="552" creationId="{503578D6-8A90-4AE2-9C5E-DE11326BD77B}"/>
          </ac:spMkLst>
        </pc:spChg>
        <pc:spChg chg="mod">
          <ac:chgData name="Thomas" userId="575d030b64f4584e" providerId="LiveId" clId="{71734FF0-E7BD-4E37-AB70-FA70FFC7C74A}" dt="2022-03-24T16:21:23.943" v="5730"/>
          <ac:spMkLst>
            <pc:docMk/>
            <pc:sldMk cId="566932884" sldId="823"/>
            <ac:spMk id="553" creationId="{8FFEA493-76F1-4861-952A-62E7E015B9BF}"/>
          </ac:spMkLst>
        </pc:spChg>
        <pc:spChg chg="mod">
          <ac:chgData name="Thomas" userId="575d030b64f4584e" providerId="LiveId" clId="{71734FF0-E7BD-4E37-AB70-FA70FFC7C74A}" dt="2022-03-24T16:21:23.943" v="5730"/>
          <ac:spMkLst>
            <pc:docMk/>
            <pc:sldMk cId="566932884" sldId="823"/>
            <ac:spMk id="554" creationId="{72EE159F-CF53-4AD4-A526-F6245DC24E37}"/>
          </ac:spMkLst>
        </pc:spChg>
        <pc:spChg chg="mod">
          <ac:chgData name="Thomas" userId="575d030b64f4584e" providerId="LiveId" clId="{71734FF0-E7BD-4E37-AB70-FA70FFC7C74A}" dt="2022-03-24T16:21:23.943" v="5730"/>
          <ac:spMkLst>
            <pc:docMk/>
            <pc:sldMk cId="566932884" sldId="823"/>
            <ac:spMk id="556" creationId="{127D53CA-0EEA-41ED-8320-26054C427410}"/>
          </ac:spMkLst>
        </pc:spChg>
        <pc:spChg chg="mod">
          <ac:chgData name="Thomas" userId="575d030b64f4584e" providerId="LiveId" clId="{71734FF0-E7BD-4E37-AB70-FA70FFC7C74A}" dt="2022-03-24T16:21:23.943" v="5730"/>
          <ac:spMkLst>
            <pc:docMk/>
            <pc:sldMk cId="566932884" sldId="823"/>
            <ac:spMk id="557" creationId="{15B0BD5E-6C18-442A-9147-DA3452249C92}"/>
          </ac:spMkLst>
        </pc:spChg>
        <pc:spChg chg="mod">
          <ac:chgData name="Thomas" userId="575d030b64f4584e" providerId="LiveId" clId="{71734FF0-E7BD-4E37-AB70-FA70FFC7C74A}" dt="2022-03-24T16:21:23.943" v="5730"/>
          <ac:spMkLst>
            <pc:docMk/>
            <pc:sldMk cId="566932884" sldId="823"/>
            <ac:spMk id="558" creationId="{0421A2C5-00AA-482A-9B05-D77DA5207501}"/>
          </ac:spMkLst>
        </pc:spChg>
        <pc:spChg chg="mod">
          <ac:chgData name="Thomas" userId="575d030b64f4584e" providerId="LiveId" clId="{71734FF0-E7BD-4E37-AB70-FA70FFC7C74A}" dt="2022-03-24T16:21:23.943" v="5730"/>
          <ac:spMkLst>
            <pc:docMk/>
            <pc:sldMk cId="566932884" sldId="823"/>
            <ac:spMk id="559" creationId="{3DB07B9F-C457-4604-AF80-BDA6ADC4183A}"/>
          </ac:spMkLst>
        </pc:spChg>
        <pc:spChg chg="mod">
          <ac:chgData name="Thomas" userId="575d030b64f4584e" providerId="LiveId" clId="{71734FF0-E7BD-4E37-AB70-FA70FFC7C74A}" dt="2022-03-24T16:21:23.943" v="5730"/>
          <ac:spMkLst>
            <pc:docMk/>
            <pc:sldMk cId="566932884" sldId="823"/>
            <ac:spMk id="560" creationId="{B351E0A2-1125-4D60-8AD5-802E4A569CBD}"/>
          </ac:spMkLst>
        </pc:spChg>
        <pc:spChg chg="mod">
          <ac:chgData name="Thomas" userId="575d030b64f4584e" providerId="LiveId" clId="{71734FF0-E7BD-4E37-AB70-FA70FFC7C74A}" dt="2022-03-24T16:21:23.943" v="5730"/>
          <ac:spMkLst>
            <pc:docMk/>
            <pc:sldMk cId="566932884" sldId="823"/>
            <ac:spMk id="562" creationId="{2C44E9DD-FB64-4ED8-8C6E-E2D458414C7B}"/>
          </ac:spMkLst>
        </pc:spChg>
        <pc:spChg chg="mod">
          <ac:chgData name="Thomas" userId="575d030b64f4584e" providerId="LiveId" clId="{71734FF0-E7BD-4E37-AB70-FA70FFC7C74A}" dt="2022-03-24T16:21:23.943" v="5730"/>
          <ac:spMkLst>
            <pc:docMk/>
            <pc:sldMk cId="566932884" sldId="823"/>
            <ac:spMk id="563" creationId="{92E57575-65FC-4A71-8027-00FB05FC6761}"/>
          </ac:spMkLst>
        </pc:spChg>
        <pc:spChg chg="mod">
          <ac:chgData name="Thomas" userId="575d030b64f4584e" providerId="LiveId" clId="{71734FF0-E7BD-4E37-AB70-FA70FFC7C74A}" dt="2022-03-24T16:21:23.943" v="5730"/>
          <ac:spMkLst>
            <pc:docMk/>
            <pc:sldMk cId="566932884" sldId="823"/>
            <ac:spMk id="564" creationId="{08B29339-AAFA-4E79-A1CE-0447E5179B70}"/>
          </ac:spMkLst>
        </pc:spChg>
        <pc:spChg chg="mod">
          <ac:chgData name="Thomas" userId="575d030b64f4584e" providerId="LiveId" clId="{71734FF0-E7BD-4E37-AB70-FA70FFC7C74A}" dt="2022-03-24T16:21:23.943" v="5730"/>
          <ac:spMkLst>
            <pc:docMk/>
            <pc:sldMk cId="566932884" sldId="823"/>
            <ac:spMk id="566" creationId="{B96E7374-BC21-4700-952A-D1C2A8160614}"/>
          </ac:spMkLst>
        </pc:spChg>
        <pc:spChg chg="mod">
          <ac:chgData name="Thomas" userId="575d030b64f4584e" providerId="LiveId" clId="{71734FF0-E7BD-4E37-AB70-FA70FFC7C74A}" dt="2022-03-24T16:21:23.943" v="5730"/>
          <ac:spMkLst>
            <pc:docMk/>
            <pc:sldMk cId="566932884" sldId="823"/>
            <ac:spMk id="567" creationId="{F338020C-4A5F-43F6-8E3E-CEA7A3D6976F}"/>
          </ac:spMkLst>
        </pc:spChg>
        <pc:spChg chg="mod">
          <ac:chgData name="Thomas" userId="575d030b64f4584e" providerId="LiveId" clId="{71734FF0-E7BD-4E37-AB70-FA70FFC7C74A}" dt="2022-03-24T16:21:23.943" v="5730"/>
          <ac:spMkLst>
            <pc:docMk/>
            <pc:sldMk cId="566932884" sldId="823"/>
            <ac:spMk id="568" creationId="{3917548E-8D7C-4348-8BC8-5986B5FC08AB}"/>
          </ac:spMkLst>
        </pc:spChg>
        <pc:spChg chg="mod">
          <ac:chgData name="Thomas" userId="575d030b64f4584e" providerId="LiveId" clId="{71734FF0-E7BD-4E37-AB70-FA70FFC7C74A}" dt="2022-03-24T16:21:23.943" v="5730"/>
          <ac:spMkLst>
            <pc:docMk/>
            <pc:sldMk cId="566932884" sldId="823"/>
            <ac:spMk id="570" creationId="{66E32FE2-8765-49E2-99AF-01B5F0363E39}"/>
          </ac:spMkLst>
        </pc:spChg>
        <pc:spChg chg="mod">
          <ac:chgData name="Thomas" userId="575d030b64f4584e" providerId="LiveId" clId="{71734FF0-E7BD-4E37-AB70-FA70FFC7C74A}" dt="2022-03-24T16:21:23.943" v="5730"/>
          <ac:spMkLst>
            <pc:docMk/>
            <pc:sldMk cId="566932884" sldId="823"/>
            <ac:spMk id="571" creationId="{947F987B-7AB1-462A-A1A1-6B23A864855D}"/>
          </ac:spMkLst>
        </pc:spChg>
        <pc:spChg chg="mod">
          <ac:chgData name="Thomas" userId="575d030b64f4584e" providerId="LiveId" clId="{71734FF0-E7BD-4E37-AB70-FA70FFC7C74A}" dt="2022-03-24T16:21:23.943" v="5730"/>
          <ac:spMkLst>
            <pc:docMk/>
            <pc:sldMk cId="566932884" sldId="823"/>
            <ac:spMk id="572" creationId="{77AA93F8-CE70-483F-8054-1B143529DBAC}"/>
          </ac:spMkLst>
        </pc:spChg>
        <pc:spChg chg="mod">
          <ac:chgData name="Thomas" userId="575d030b64f4584e" providerId="LiveId" clId="{71734FF0-E7BD-4E37-AB70-FA70FFC7C74A}" dt="2022-03-24T16:21:23.943" v="5730"/>
          <ac:spMkLst>
            <pc:docMk/>
            <pc:sldMk cId="566932884" sldId="823"/>
            <ac:spMk id="574" creationId="{8508C5F5-997B-47EA-B492-3DFF846E863E}"/>
          </ac:spMkLst>
        </pc:spChg>
        <pc:spChg chg="del">
          <ac:chgData name="Thomas" userId="575d030b64f4584e" providerId="LiveId" clId="{71734FF0-E7BD-4E37-AB70-FA70FFC7C74A}" dt="2022-03-24T16:21:07.793" v="5710" actId="478"/>
          <ac:spMkLst>
            <pc:docMk/>
            <pc:sldMk cId="566932884" sldId="823"/>
            <ac:spMk id="575" creationId="{1055EA36-056A-482E-802F-A5C240025EC1}"/>
          </ac:spMkLst>
        </pc:spChg>
        <pc:spChg chg="del">
          <ac:chgData name="Thomas" userId="575d030b64f4584e" providerId="LiveId" clId="{71734FF0-E7BD-4E37-AB70-FA70FFC7C74A}" dt="2022-03-24T16:21:07.793" v="5710" actId="478"/>
          <ac:spMkLst>
            <pc:docMk/>
            <pc:sldMk cId="566932884" sldId="823"/>
            <ac:spMk id="599" creationId="{107BF41A-8451-4F5C-B882-98913FCA4EC8}"/>
          </ac:spMkLst>
        </pc:spChg>
        <pc:spChg chg="del">
          <ac:chgData name="Thomas" userId="575d030b64f4584e" providerId="LiveId" clId="{71734FF0-E7BD-4E37-AB70-FA70FFC7C74A}" dt="2022-03-24T16:21:07.793" v="5710" actId="478"/>
          <ac:spMkLst>
            <pc:docMk/>
            <pc:sldMk cId="566932884" sldId="823"/>
            <ac:spMk id="600" creationId="{CA7D9742-F33A-404F-B133-614995909691}"/>
          </ac:spMkLst>
        </pc:spChg>
        <pc:spChg chg="del">
          <ac:chgData name="Thomas" userId="575d030b64f4584e" providerId="LiveId" clId="{71734FF0-E7BD-4E37-AB70-FA70FFC7C74A}" dt="2022-03-24T16:21:07.793" v="5710" actId="478"/>
          <ac:spMkLst>
            <pc:docMk/>
            <pc:sldMk cId="566932884" sldId="823"/>
            <ac:spMk id="601" creationId="{11F3BAF5-1238-41C7-B90E-3E023DF004E3}"/>
          </ac:spMkLst>
        </pc:spChg>
        <pc:spChg chg="del">
          <ac:chgData name="Thomas" userId="575d030b64f4584e" providerId="LiveId" clId="{71734FF0-E7BD-4E37-AB70-FA70FFC7C74A}" dt="2022-03-24T16:21:07.793" v="5710" actId="478"/>
          <ac:spMkLst>
            <pc:docMk/>
            <pc:sldMk cId="566932884" sldId="823"/>
            <ac:spMk id="672" creationId="{783A614B-9965-4F2B-A609-DB1238A20BCD}"/>
          </ac:spMkLst>
        </pc:spChg>
        <pc:spChg chg="del">
          <ac:chgData name="Thomas" userId="575d030b64f4584e" providerId="LiveId" clId="{71734FF0-E7BD-4E37-AB70-FA70FFC7C74A}" dt="2022-03-24T16:21:07.793" v="5710" actId="478"/>
          <ac:spMkLst>
            <pc:docMk/>
            <pc:sldMk cId="566932884" sldId="823"/>
            <ac:spMk id="673" creationId="{8EB4C31C-705C-40F6-96F2-71E6390BF8D2}"/>
          </ac:spMkLst>
        </pc:spChg>
        <pc:spChg chg="del">
          <ac:chgData name="Thomas" userId="575d030b64f4584e" providerId="LiveId" clId="{71734FF0-E7BD-4E37-AB70-FA70FFC7C74A}" dt="2022-03-24T16:21:07.793" v="5710" actId="478"/>
          <ac:spMkLst>
            <pc:docMk/>
            <pc:sldMk cId="566932884" sldId="823"/>
            <ac:spMk id="720" creationId="{6C434841-ED91-495B-AB04-2CD554071723}"/>
          </ac:spMkLst>
        </pc:spChg>
        <pc:spChg chg="del">
          <ac:chgData name="Thomas" userId="575d030b64f4584e" providerId="LiveId" clId="{71734FF0-E7BD-4E37-AB70-FA70FFC7C74A}" dt="2022-03-24T16:21:07.793" v="5710" actId="478"/>
          <ac:spMkLst>
            <pc:docMk/>
            <pc:sldMk cId="566932884" sldId="823"/>
            <ac:spMk id="724" creationId="{895C55B6-8829-468D-88A9-6D4057D9D99D}"/>
          </ac:spMkLst>
        </pc:spChg>
        <pc:spChg chg="del">
          <ac:chgData name="Thomas" userId="575d030b64f4584e" providerId="LiveId" clId="{71734FF0-E7BD-4E37-AB70-FA70FFC7C74A}" dt="2022-03-24T16:21:07.793" v="5710" actId="478"/>
          <ac:spMkLst>
            <pc:docMk/>
            <pc:sldMk cId="566932884" sldId="823"/>
            <ac:spMk id="725" creationId="{DD6A3BCA-A0D2-477B-8B5E-A52D0875F8FB}"/>
          </ac:spMkLst>
        </pc:spChg>
        <pc:spChg chg="del">
          <ac:chgData name="Thomas" userId="575d030b64f4584e" providerId="LiveId" clId="{71734FF0-E7BD-4E37-AB70-FA70FFC7C74A}" dt="2022-03-24T16:21:07.793" v="5710" actId="478"/>
          <ac:spMkLst>
            <pc:docMk/>
            <pc:sldMk cId="566932884" sldId="823"/>
            <ac:spMk id="726" creationId="{3E3702F0-8CBC-4817-B324-432D2E5B2AFE}"/>
          </ac:spMkLst>
        </pc:spChg>
        <pc:spChg chg="del">
          <ac:chgData name="Thomas" userId="575d030b64f4584e" providerId="LiveId" clId="{71734FF0-E7BD-4E37-AB70-FA70FFC7C74A}" dt="2022-03-24T16:21:07.793" v="5710" actId="478"/>
          <ac:spMkLst>
            <pc:docMk/>
            <pc:sldMk cId="566932884" sldId="823"/>
            <ac:spMk id="727" creationId="{293A1D9B-27AC-4BCC-A266-CC9FE8E1B059}"/>
          </ac:spMkLst>
        </pc:spChg>
        <pc:spChg chg="del">
          <ac:chgData name="Thomas" userId="575d030b64f4584e" providerId="LiveId" clId="{71734FF0-E7BD-4E37-AB70-FA70FFC7C74A}" dt="2022-03-24T16:21:07.793" v="5710" actId="478"/>
          <ac:spMkLst>
            <pc:docMk/>
            <pc:sldMk cId="566932884" sldId="823"/>
            <ac:spMk id="728" creationId="{016CB7CC-B344-4D1A-B393-B6D4C847BB99}"/>
          </ac:spMkLst>
        </pc:spChg>
        <pc:spChg chg="del">
          <ac:chgData name="Thomas" userId="575d030b64f4584e" providerId="LiveId" clId="{71734FF0-E7BD-4E37-AB70-FA70FFC7C74A}" dt="2022-03-24T16:21:07.793" v="5710" actId="478"/>
          <ac:spMkLst>
            <pc:docMk/>
            <pc:sldMk cId="566932884" sldId="823"/>
            <ac:spMk id="729" creationId="{FD9CAB5A-7F6A-4555-BFBB-6507568BF813}"/>
          </ac:spMkLst>
        </pc:spChg>
        <pc:spChg chg="del">
          <ac:chgData name="Thomas" userId="575d030b64f4584e" providerId="LiveId" clId="{71734FF0-E7BD-4E37-AB70-FA70FFC7C74A}" dt="2022-03-24T16:21:07.793" v="5710" actId="478"/>
          <ac:spMkLst>
            <pc:docMk/>
            <pc:sldMk cId="566932884" sldId="823"/>
            <ac:spMk id="730" creationId="{4D9E2775-2EDA-4407-B7F3-5029CE2A5AF0}"/>
          </ac:spMkLst>
        </pc:spChg>
        <pc:spChg chg="del">
          <ac:chgData name="Thomas" userId="575d030b64f4584e" providerId="LiveId" clId="{71734FF0-E7BD-4E37-AB70-FA70FFC7C74A}" dt="2022-03-24T16:21:07.793" v="5710" actId="478"/>
          <ac:spMkLst>
            <pc:docMk/>
            <pc:sldMk cId="566932884" sldId="823"/>
            <ac:spMk id="731" creationId="{6C6550D4-4630-4DC0-9719-15AD3BDA2628}"/>
          </ac:spMkLst>
        </pc:spChg>
        <pc:spChg chg="del">
          <ac:chgData name="Thomas" userId="575d030b64f4584e" providerId="LiveId" clId="{71734FF0-E7BD-4E37-AB70-FA70FFC7C74A}" dt="2022-03-24T16:21:07.793" v="5710" actId="478"/>
          <ac:spMkLst>
            <pc:docMk/>
            <pc:sldMk cId="566932884" sldId="823"/>
            <ac:spMk id="732" creationId="{45197E65-1BCF-4085-B3F6-8B39AF999415}"/>
          </ac:spMkLst>
        </pc:spChg>
        <pc:spChg chg="del">
          <ac:chgData name="Thomas" userId="575d030b64f4584e" providerId="LiveId" clId="{71734FF0-E7BD-4E37-AB70-FA70FFC7C74A}" dt="2022-03-24T16:21:07.793" v="5710" actId="478"/>
          <ac:spMkLst>
            <pc:docMk/>
            <pc:sldMk cId="566932884" sldId="823"/>
            <ac:spMk id="733" creationId="{F22B56B6-8C8E-41CA-8FB3-72134B54F1C0}"/>
          </ac:spMkLst>
        </pc:spChg>
        <pc:spChg chg="del">
          <ac:chgData name="Thomas" userId="575d030b64f4584e" providerId="LiveId" clId="{71734FF0-E7BD-4E37-AB70-FA70FFC7C74A}" dt="2022-03-24T16:21:07.793" v="5710" actId="478"/>
          <ac:spMkLst>
            <pc:docMk/>
            <pc:sldMk cId="566932884" sldId="823"/>
            <ac:spMk id="742" creationId="{B0A4E29B-D7E7-4468-9CA2-831AD104E771}"/>
          </ac:spMkLst>
        </pc:spChg>
        <pc:spChg chg="del">
          <ac:chgData name="Thomas" userId="575d030b64f4584e" providerId="LiveId" clId="{71734FF0-E7BD-4E37-AB70-FA70FFC7C74A}" dt="2022-03-24T16:21:07.793" v="5710" actId="478"/>
          <ac:spMkLst>
            <pc:docMk/>
            <pc:sldMk cId="566932884" sldId="823"/>
            <ac:spMk id="743" creationId="{A8BA0FC3-7DA4-4345-B787-BE889CDF812B}"/>
          </ac:spMkLst>
        </pc:spChg>
        <pc:spChg chg="del">
          <ac:chgData name="Thomas" userId="575d030b64f4584e" providerId="LiveId" clId="{71734FF0-E7BD-4E37-AB70-FA70FFC7C74A}" dt="2022-03-24T16:21:07.793" v="5710" actId="478"/>
          <ac:spMkLst>
            <pc:docMk/>
            <pc:sldMk cId="566932884" sldId="823"/>
            <ac:spMk id="744" creationId="{B9507431-C08D-4BBB-BC2D-6C93228C61D4}"/>
          </ac:spMkLst>
        </pc:spChg>
        <pc:spChg chg="del">
          <ac:chgData name="Thomas" userId="575d030b64f4584e" providerId="LiveId" clId="{71734FF0-E7BD-4E37-AB70-FA70FFC7C74A}" dt="2022-03-24T16:21:07.793" v="5710" actId="478"/>
          <ac:spMkLst>
            <pc:docMk/>
            <pc:sldMk cId="566932884" sldId="823"/>
            <ac:spMk id="745" creationId="{942778A5-1B56-441E-AB32-9FED55103AD8}"/>
          </ac:spMkLst>
        </pc:spChg>
        <pc:spChg chg="del">
          <ac:chgData name="Thomas" userId="575d030b64f4584e" providerId="LiveId" clId="{71734FF0-E7BD-4E37-AB70-FA70FFC7C74A}" dt="2022-03-24T16:21:07.793" v="5710" actId="478"/>
          <ac:spMkLst>
            <pc:docMk/>
            <pc:sldMk cId="566932884" sldId="823"/>
            <ac:spMk id="749" creationId="{3644D6ED-88C1-4985-8402-53A977811533}"/>
          </ac:spMkLst>
        </pc:spChg>
        <pc:spChg chg="del">
          <ac:chgData name="Thomas" userId="575d030b64f4584e" providerId="LiveId" clId="{71734FF0-E7BD-4E37-AB70-FA70FFC7C74A}" dt="2022-03-24T16:21:07.793" v="5710" actId="478"/>
          <ac:spMkLst>
            <pc:docMk/>
            <pc:sldMk cId="566932884" sldId="823"/>
            <ac:spMk id="762" creationId="{AEC495C2-B774-4F5F-B388-FE504AE169C5}"/>
          </ac:spMkLst>
        </pc:spChg>
        <pc:spChg chg="del">
          <ac:chgData name="Thomas" userId="575d030b64f4584e" providerId="LiveId" clId="{71734FF0-E7BD-4E37-AB70-FA70FFC7C74A}" dt="2022-03-24T16:21:07.793" v="5710" actId="478"/>
          <ac:spMkLst>
            <pc:docMk/>
            <pc:sldMk cId="566932884" sldId="823"/>
            <ac:spMk id="766" creationId="{F3DD829B-CC3E-4CEA-897E-86F5D5048477}"/>
          </ac:spMkLst>
        </pc:spChg>
        <pc:spChg chg="del">
          <ac:chgData name="Thomas" userId="575d030b64f4584e" providerId="LiveId" clId="{71734FF0-E7BD-4E37-AB70-FA70FFC7C74A}" dt="2022-03-24T16:21:07.793" v="5710" actId="478"/>
          <ac:spMkLst>
            <pc:docMk/>
            <pc:sldMk cId="566932884" sldId="823"/>
            <ac:spMk id="767" creationId="{AD2FDBDE-EF23-4883-ACEE-5B40D92A3D19}"/>
          </ac:spMkLst>
        </pc:spChg>
        <pc:spChg chg="del">
          <ac:chgData name="Thomas" userId="575d030b64f4584e" providerId="LiveId" clId="{71734FF0-E7BD-4E37-AB70-FA70FFC7C74A}" dt="2022-03-24T16:21:07.793" v="5710" actId="478"/>
          <ac:spMkLst>
            <pc:docMk/>
            <pc:sldMk cId="566932884" sldId="823"/>
            <ac:spMk id="772" creationId="{4EB2A85C-EB49-4B52-9E13-CDAD4B54C1F9}"/>
          </ac:spMkLst>
        </pc:spChg>
        <pc:spChg chg="del">
          <ac:chgData name="Thomas" userId="575d030b64f4584e" providerId="LiveId" clId="{71734FF0-E7BD-4E37-AB70-FA70FFC7C74A}" dt="2022-03-24T16:21:07.793" v="5710" actId="478"/>
          <ac:spMkLst>
            <pc:docMk/>
            <pc:sldMk cId="566932884" sldId="823"/>
            <ac:spMk id="773" creationId="{CFFAC14F-C6A1-47BD-9024-28A51D8144D8}"/>
          </ac:spMkLst>
        </pc:spChg>
        <pc:spChg chg="del">
          <ac:chgData name="Thomas" userId="575d030b64f4584e" providerId="LiveId" clId="{71734FF0-E7BD-4E37-AB70-FA70FFC7C74A}" dt="2022-03-24T16:21:07.793" v="5710" actId="478"/>
          <ac:spMkLst>
            <pc:docMk/>
            <pc:sldMk cId="566932884" sldId="823"/>
            <ac:spMk id="778" creationId="{1FA363D2-C205-44B8-AC49-8182F8F23616}"/>
          </ac:spMkLst>
        </pc:spChg>
        <pc:spChg chg="del">
          <ac:chgData name="Thomas" userId="575d030b64f4584e" providerId="LiveId" clId="{71734FF0-E7BD-4E37-AB70-FA70FFC7C74A}" dt="2022-03-24T16:21:07.793" v="5710" actId="478"/>
          <ac:spMkLst>
            <pc:docMk/>
            <pc:sldMk cId="566932884" sldId="823"/>
            <ac:spMk id="782" creationId="{B970ED7B-0E99-4063-A189-E297A68F5367}"/>
          </ac:spMkLst>
        </pc:spChg>
        <pc:spChg chg="del">
          <ac:chgData name="Thomas" userId="575d030b64f4584e" providerId="LiveId" clId="{71734FF0-E7BD-4E37-AB70-FA70FFC7C74A}" dt="2022-03-24T16:21:07.793" v="5710" actId="478"/>
          <ac:spMkLst>
            <pc:docMk/>
            <pc:sldMk cId="566932884" sldId="823"/>
            <ac:spMk id="783" creationId="{9BC03BCA-6859-4C61-953E-5AF5AE0E60AD}"/>
          </ac:spMkLst>
        </pc:spChg>
        <pc:spChg chg="del">
          <ac:chgData name="Thomas" userId="575d030b64f4584e" providerId="LiveId" clId="{71734FF0-E7BD-4E37-AB70-FA70FFC7C74A}" dt="2022-03-24T16:21:07.793" v="5710" actId="478"/>
          <ac:spMkLst>
            <pc:docMk/>
            <pc:sldMk cId="566932884" sldId="823"/>
            <ac:spMk id="784" creationId="{B24CEBC6-AD17-4D99-A0DB-BFB0E267F1BD}"/>
          </ac:spMkLst>
        </pc:spChg>
        <pc:spChg chg="del">
          <ac:chgData name="Thomas" userId="575d030b64f4584e" providerId="LiveId" clId="{71734FF0-E7BD-4E37-AB70-FA70FFC7C74A}" dt="2022-03-24T16:21:07.793" v="5710" actId="478"/>
          <ac:spMkLst>
            <pc:docMk/>
            <pc:sldMk cId="566932884" sldId="823"/>
            <ac:spMk id="785" creationId="{5213DC1A-DF1E-4BB5-93F4-B5A1FFD7A7B3}"/>
          </ac:spMkLst>
        </pc:spChg>
        <pc:spChg chg="del">
          <ac:chgData name="Thomas" userId="575d030b64f4584e" providerId="LiveId" clId="{71734FF0-E7BD-4E37-AB70-FA70FFC7C74A}" dt="2022-03-24T16:21:07.793" v="5710" actId="478"/>
          <ac:spMkLst>
            <pc:docMk/>
            <pc:sldMk cId="566932884" sldId="823"/>
            <ac:spMk id="832" creationId="{BBE94446-832E-4816-887D-99B24B0E9BE2}"/>
          </ac:spMkLst>
        </pc:spChg>
        <pc:spChg chg="del">
          <ac:chgData name="Thomas" userId="575d030b64f4584e" providerId="LiveId" clId="{71734FF0-E7BD-4E37-AB70-FA70FFC7C74A}" dt="2022-03-24T16:21:07.793" v="5710" actId="478"/>
          <ac:spMkLst>
            <pc:docMk/>
            <pc:sldMk cId="566932884" sldId="823"/>
            <ac:spMk id="833" creationId="{FB550707-8150-4992-BA03-7903C82067A3}"/>
          </ac:spMkLst>
        </pc:spChg>
        <pc:spChg chg="del">
          <ac:chgData name="Thomas" userId="575d030b64f4584e" providerId="LiveId" clId="{71734FF0-E7BD-4E37-AB70-FA70FFC7C74A}" dt="2022-03-24T16:21:07.793" v="5710" actId="478"/>
          <ac:spMkLst>
            <pc:docMk/>
            <pc:sldMk cId="566932884" sldId="823"/>
            <ac:spMk id="834" creationId="{95EF296A-61E2-4A84-9D76-D9440F8D53DB}"/>
          </ac:spMkLst>
        </pc:spChg>
        <pc:spChg chg="del">
          <ac:chgData name="Thomas" userId="575d030b64f4584e" providerId="LiveId" clId="{71734FF0-E7BD-4E37-AB70-FA70FFC7C74A}" dt="2022-03-24T16:21:07.793" v="5710" actId="478"/>
          <ac:spMkLst>
            <pc:docMk/>
            <pc:sldMk cId="566932884" sldId="823"/>
            <ac:spMk id="839" creationId="{DC034127-E69B-47EB-8AC3-9943090EA3A8}"/>
          </ac:spMkLst>
        </pc:spChg>
        <pc:spChg chg="mod">
          <ac:chgData name="Thomas" userId="575d030b64f4584e" providerId="LiveId" clId="{71734FF0-E7BD-4E37-AB70-FA70FFC7C74A}" dt="2022-03-24T16:21:23.943" v="5730"/>
          <ac:spMkLst>
            <pc:docMk/>
            <pc:sldMk cId="566932884" sldId="823"/>
            <ac:spMk id="842" creationId="{2F20A4E2-DA47-42B5-90A8-2B883E9F586F}"/>
          </ac:spMkLst>
        </pc:spChg>
        <pc:spChg chg="mod">
          <ac:chgData name="Thomas" userId="575d030b64f4584e" providerId="LiveId" clId="{71734FF0-E7BD-4E37-AB70-FA70FFC7C74A}" dt="2022-03-24T16:21:23.943" v="5730"/>
          <ac:spMkLst>
            <pc:docMk/>
            <pc:sldMk cId="566932884" sldId="823"/>
            <ac:spMk id="843" creationId="{F70A4D12-6F56-4AFA-AC53-07552D5588F9}"/>
          </ac:spMkLst>
        </pc:spChg>
        <pc:spChg chg="mod">
          <ac:chgData name="Thomas" userId="575d030b64f4584e" providerId="LiveId" clId="{71734FF0-E7BD-4E37-AB70-FA70FFC7C74A}" dt="2022-03-24T16:21:23.943" v="5730"/>
          <ac:spMkLst>
            <pc:docMk/>
            <pc:sldMk cId="566932884" sldId="823"/>
            <ac:spMk id="844" creationId="{D4111BB7-2D1E-4720-91AA-4CEE4F2EA73C}"/>
          </ac:spMkLst>
        </pc:spChg>
        <pc:spChg chg="mod">
          <ac:chgData name="Thomas" userId="575d030b64f4584e" providerId="LiveId" clId="{71734FF0-E7BD-4E37-AB70-FA70FFC7C74A}" dt="2022-03-24T16:21:23.943" v="5730"/>
          <ac:spMkLst>
            <pc:docMk/>
            <pc:sldMk cId="566932884" sldId="823"/>
            <ac:spMk id="845" creationId="{620520D7-E476-4DEA-8B58-ACEDB0820037}"/>
          </ac:spMkLst>
        </pc:spChg>
        <pc:spChg chg="add mod">
          <ac:chgData name="Thomas" userId="575d030b64f4584e" providerId="LiveId" clId="{71734FF0-E7BD-4E37-AB70-FA70FFC7C74A}" dt="2022-03-24T16:22:32.072" v="5782" actId="2711"/>
          <ac:spMkLst>
            <pc:docMk/>
            <pc:sldMk cId="566932884" sldId="823"/>
            <ac:spMk id="846" creationId="{77000F0B-7C00-499E-8F62-78213132ED36}"/>
          </ac:spMkLst>
        </pc:spChg>
        <pc:spChg chg="add mod">
          <ac:chgData name="Thomas" userId="575d030b64f4584e" providerId="LiveId" clId="{71734FF0-E7BD-4E37-AB70-FA70FFC7C74A}" dt="2022-03-24T16:22:32.072" v="5782" actId="2711"/>
          <ac:spMkLst>
            <pc:docMk/>
            <pc:sldMk cId="566932884" sldId="823"/>
            <ac:spMk id="847" creationId="{2A33D76A-2AB2-4A2C-A995-1BF8DED3EBC2}"/>
          </ac:spMkLst>
        </pc:spChg>
        <pc:spChg chg="add mod">
          <ac:chgData name="Thomas" userId="575d030b64f4584e" providerId="LiveId" clId="{71734FF0-E7BD-4E37-AB70-FA70FFC7C74A}" dt="2022-03-24T16:22:32.072" v="5782" actId="2711"/>
          <ac:spMkLst>
            <pc:docMk/>
            <pc:sldMk cId="566932884" sldId="823"/>
            <ac:spMk id="848" creationId="{A6D3CDAD-93B4-4916-9D75-70A7204E2CCD}"/>
          </ac:spMkLst>
        </pc:spChg>
        <pc:spChg chg="mod">
          <ac:chgData name="Thomas" userId="575d030b64f4584e" providerId="LiveId" clId="{71734FF0-E7BD-4E37-AB70-FA70FFC7C74A}" dt="2022-03-24T16:21:23.943" v="5730"/>
          <ac:spMkLst>
            <pc:docMk/>
            <pc:sldMk cId="566932884" sldId="823"/>
            <ac:spMk id="850" creationId="{26C10E8A-B62F-423B-B3D9-DDF41944470F}"/>
          </ac:spMkLst>
        </pc:spChg>
        <pc:spChg chg="mod">
          <ac:chgData name="Thomas" userId="575d030b64f4584e" providerId="LiveId" clId="{71734FF0-E7BD-4E37-AB70-FA70FFC7C74A}" dt="2022-03-24T16:21:23.943" v="5730"/>
          <ac:spMkLst>
            <pc:docMk/>
            <pc:sldMk cId="566932884" sldId="823"/>
            <ac:spMk id="851" creationId="{C656130D-1433-4F30-812B-2F7D6C9473B1}"/>
          </ac:spMkLst>
        </pc:spChg>
        <pc:spChg chg="mod">
          <ac:chgData name="Thomas" userId="575d030b64f4584e" providerId="LiveId" clId="{71734FF0-E7BD-4E37-AB70-FA70FFC7C74A}" dt="2022-03-24T16:21:23.943" v="5730"/>
          <ac:spMkLst>
            <pc:docMk/>
            <pc:sldMk cId="566932884" sldId="823"/>
            <ac:spMk id="853" creationId="{FD616987-3CF6-4412-8249-39787284A047}"/>
          </ac:spMkLst>
        </pc:spChg>
        <pc:spChg chg="mod">
          <ac:chgData name="Thomas" userId="575d030b64f4584e" providerId="LiveId" clId="{71734FF0-E7BD-4E37-AB70-FA70FFC7C74A}" dt="2022-03-24T16:21:23.943" v="5730"/>
          <ac:spMkLst>
            <pc:docMk/>
            <pc:sldMk cId="566932884" sldId="823"/>
            <ac:spMk id="854" creationId="{F1D0DA64-B4F9-43A3-8528-F57A5693DE82}"/>
          </ac:spMkLst>
        </pc:spChg>
        <pc:spChg chg="mod">
          <ac:chgData name="Thomas" userId="575d030b64f4584e" providerId="LiveId" clId="{71734FF0-E7BD-4E37-AB70-FA70FFC7C74A}" dt="2022-03-24T16:21:23.943" v="5730"/>
          <ac:spMkLst>
            <pc:docMk/>
            <pc:sldMk cId="566932884" sldId="823"/>
            <ac:spMk id="855" creationId="{5E56D815-E523-4C69-847F-CCBE40E6AEC7}"/>
          </ac:spMkLst>
        </pc:spChg>
        <pc:spChg chg="mod">
          <ac:chgData name="Thomas" userId="575d030b64f4584e" providerId="LiveId" clId="{71734FF0-E7BD-4E37-AB70-FA70FFC7C74A}" dt="2022-03-24T16:21:23.943" v="5730"/>
          <ac:spMkLst>
            <pc:docMk/>
            <pc:sldMk cId="566932884" sldId="823"/>
            <ac:spMk id="856" creationId="{BE9BAB65-B5FF-4BD5-AA1B-5DF9CF1418E9}"/>
          </ac:spMkLst>
        </pc:spChg>
        <pc:spChg chg="mod">
          <ac:chgData name="Thomas" userId="575d030b64f4584e" providerId="LiveId" clId="{71734FF0-E7BD-4E37-AB70-FA70FFC7C74A}" dt="2022-03-24T16:21:23.943" v="5730"/>
          <ac:spMkLst>
            <pc:docMk/>
            <pc:sldMk cId="566932884" sldId="823"/>
            <ac:spMk id="857" creationId="{D620C42F-9AC9-4A3A-B7AE-495E19641BBD}"/>
          </ac:spMkLst>
        </pc:spChg>
        <pc:spChg chg="mod">
          <ac:chgData name="Thomas" userId="575d030b64f4584e" providerId="LiveId" clId="{71734FF0-E7BD-4E37-AB70-FA70FFC7C74A}" dt="2022-03-24T16:21:23.943" v="5730"/>
          <ac:spMkLst>
            <pc:docMk/>
            <pc:sldMk cId="566932884" sldId="823"/>
            <ac:spMk id="858" creationId="{29EB7D86-354A-48BE-82E0-9DEFA7E14711}"/>
          </ac:spMkLst>
        </pc:spChg>
        <pc:spChg chg="mod">
          <ac:chgData name="Thomas" userId="575d030b64f4584e" providerId="LiveId" clId="{71734FF0-E7BD-4E37-AB70-FA70FFC7C74A}" dt="2022-03-24T16:21:23.943" v="5730"/>
          <ac:spMkLst>
            <pc:docMk/>
            <pc:sldMk cId="566932884" sldId="823"/>
            <ac:spMk id="860" creationId="{3307A5A3-A324-4B69-984F-FD242B5AF326}"/>
          </ac:spMkLst>
        </pc:spChg>
        <pc:spChg chg="mod">
          <ac:chgData name="Thomas" userId="575d030b64f4584e" providerId="LiveId" clId="{71734FF0-E7BD-4E37-AB70-FA70FFC7C74A}" dt="2022-03-24T16:21:23.943" v="5730"/>
          <ac:spMkLst>
            <pc:docMk/>
            <pc:sldMk cId="566932884" sldId="823"/>
            <ac:spMk id="861" creationId="{CB660428-1CD0-4056-8F81-27AEE2584B92}"/>
          </ac:spMkLst>
        </pc:spChg>
        <pc:spChg chg="mod">
          <ac:chgData name="Thomas" userId="575d030b64f4584e" providerId="LiveId" clId="{71734FF0-E7BD-4E37-AB70-FA70FFC7C74A}" dt="2022-03-24T16:21:23.943" v="5730"/>
          <ac:spMkLst>
            <pc:docMk/>
            <pc:sldMk cId="566932884" sldId="823"/>
            <ac:spMk id="862" creationId="{E9848801-9D6E-433A-88EE-7AB817B03684}"/>
          </ac:spMkLst>
        </pc:spChg>
        <pc:spChg chg="mod">
          <ac:chgData name="Thomas" userId="575d030b64f4584e" providerId="LiveId" clId="{71734FF0-E7BD-4E37-AB70-FA70FFC7C74A}" dt="2022-03-24T16:21:23.943" v="5730"/>
          <ac:spMkLst>
            <pc:docMk/>
            <pc:sldMk cId="566932884" sldId="823"/>
            <ac:spMk id="863" creationId="{482C2F01-FC93-45AE-A96A-F26B63779042}"/>
          </ac:spMkLst>
        </pc:spChg>
        <pc:spChg chg="mod">
          <ac:chgData name="Thomas" userId="575d030b64f4584e" providerId="LiveId" clId="{71734FF0-E7BD-4E37-AB70-FA70FFC7C74A}" dt="2022-03-24T16:21:23.943" v="5730"/>
          <ac:spMkLst>
            <pc:docMk/>
            <pc:sldMk cId="566932884" sldId="823"/>
            <ac:spMk id="864" creationId="{996AD537-CDD0-4E83-82BA-DDD4A6716A6B}"/>
          </ac:spMkLst>
        </pc:spChg>
        <pc:spChg chg="mod">
          <ac:chgData name="Thomas" userId="575d030b64f4584e" providerId="LiveId" clId="{71734FF0-E7BD-4E37-AB70-FA70FFC7C74A}" dt="2022-03-24T16:21:23.943" v="5730"/>
          <ac:spMkLst>
            <pc:docMk/>
            <pc:sldMk cId="566932884" sldId="823"/>
            <ac:spMk id="865" creationId="{851992D3-455C-4362-AEF7-B9D5C4BE409F}"/>
          </ac:spMkLst>
        </pc:spChg>
        <pc:spChg chg="mod">
          <ac:chgData name="Thomas" userId="575d030b64f4584e" providerId="LiveId" clId="{71734FF0-E7BD-4E37-AB70-FA70FFC7C74A}" dt="2022-03-24T16:21:23.943" v="5730"/>
          <ac:spMkLst>
            <pc:docMk/>
            <pc:sldMk cId="566932884" sldId="823"/>
            <ac:spMk id="867" creationId="{33679360-382D-48DC-A8D1-32DF90847426}"/>
          </ac:spMkLst>
        </pc:spChg>
        <pc:spChg chg="mod">
          <ac:chgData name="Thomas" userId="575d030b64f4584e" providerId="LiveId" clId="{71734FF0-E7BD-4E37-AB70-FA70FFC7C74A}" dt="2022-03-24T16:21:23.943" v="5730"/>
          <ac:spMkLst>
            <pc:docMk/>
            <pc:sldMk cId="566932884" sldId="823"/>
            <ac:spMk id="868" creationId="{CD3FFD12-3A9A-42A1-B456-C71A7A0A816E}"/>
          </ac:spMkLst>
        </pc:spChg>
        <pc:spChg chg="mod">
          <ac:chgData name="Thomas" userId="575d030b64f4584e" providerId="LiveId" clId="{71734FF0-E7BD-4E37-AB70-FA70FFC7C74A}" dt="2022-03-24T16:21:23.943" v="5730"/>
          <ac:spMkLst>
            <pc:docMk/>
            <pc:sldMk cId="566932884" sldId="823"/>
            <ac:spMk id="870" creationId="{E1F9DB1B-4284-49F8-81D7-3BB80ACF2B0B}"/>
          </ac:spMkLst>
        </pc:spChg>
        <pc:spChg chg="mod">
          <ac:chgData name="Thomas" userId="575d030b64f4584e" providerId="LiveId" clId="{71734FF0-E7BD-4E37-AB70-FA70FFC7C74A}" dt="2022-03-24T16:21:23.943" v="5730"/>
          <ac:spMkLst>
            <pc:docMk/>
            <pc:sldMk cId="566932884" sldId="823"/>
            <ac:spMk id="871" creationId="{471C9959-7385-489E-BC25-48B6179E0BFF}"/>
          </ac:spMkLst>
        </pc:spChg>
        <pc:spChg chg="mod">
          <ac:chgData name="Thomas" userId="575d030b64f4584e" providerId="LiveId" clId="{71734FF0-E7BD-4E37-AB70-FA70FFC7C74A}" dt="2022-03-24T16:21:23.943" v="5730"/>
          <ac:spMkLst>
            <pc:docMk/>
            <pc:sldMk cId="566932884" sldId="823"/>
            <ac:spMk id="873" creationId="{30082F78-0D06-4B75-B1E9-005D2219F383}"/>
          </ac:spMkLst>
        </pc:spChg>
        <pc:spChg chg="mod">
          <ac:chgData name="Thomas" userId="575d030b64f4584e" providerId="LiveId" clId="{71734FF0-E7BD-4E37-AB70-FA70FFC7C74A}" dt="2022-03-24T16:21:23.943" v="5730"/>
          <ac:spMkLst>
            <pc:docMk/>
            <pc:sldMk cId="566932884" sldId="823"/>
            <ac:spMk id="874" creationId="{A3FDC724-7240-446E-94F7-700ED1AFD2C8}"/>
          </ac:spMkLst>
        </pc:spChg>
        <pc:spChg chg="mod">
          <ac:chgData name="Thomas" userId="575d030b64f4584e" providerId="LiveId" clId="{71734FF0-E7BD-4E37-AB70-FA70FFC7C74A}" dt="2022-03-24T16:21:23.943" v="5730"/>
          <ac:spMkLst>
            <pc:docMk/>
            <pc:sldMk cId="566932884" sldId="823"/>
            <ac:spMk id="876" creationId="{53A1674C-3777-426D-AD4F-40ECB1A56DB9}"/>
          </ac:spMkLst>
        </pc:spChg>
        <pc:spChg chg="mod">
          <ac:chgData name="Thomas" userId="575d030b64f4584e" providerId="LiveId" clId="{71734FF0-E7BD-4E37-AB70-FA70FFC7C74A}" dt="2022-03-24T16:21:23.943" v="5730"/>
          <ac:spMkLst>
            <pc:docMk/>
            <pc:sldMk cId="566932884" sldId="823"/>
            <ac:spMk id="877" creationId="{ADD8338A-1FA2-4946-BD53-97DCF803E7B6}"/>
          </ac:spMkLst>
        </pc:spChg>
        <pc:spChg chg="mod">
          <ac:chgData name="Thomas" userId="575d030b64f4584e" providerId="LiveId" clId="{71734FF0-E7BD-4E37-AB70-FA70FFC7C74A}" dt="2022-03-24T16:21:23.943" v="5730"/>
          <ac:spMkLst>
            <pc:docMk/>
            <pc:sldMk cId="566932884" sldId="823"/>
            <ac:spMk id="879" creationId="{9581249E-5B48-459D-B615-5A8949AAF3A8}"/>
          </ac:spMkLst>
        </pc:spChg>
        <pc:spChg chg="mod">
          <ac:chgData name="Thomas" userId="575d030b64f4584e" providerId="LiveId" clId="{71734FF0-E7BD-4E37-AB70-FA70FFC7C74A}" dt="2022-03-24T16:21:23.943" v="5730"/>
          <ac:spMkLst>
            <pc:docMk/>
            <pc:sldMk cId="566932884" sldId="823"/>
            <ac:spMk id="880" creationId="{056C1B7F-0103-4F01-BA48-DA6630475AD8}"/>
          </ac:spMkLst>
        </pc:spChg>
        <pc:spChg chg="mod">
          <ac:chgData name="Thomas" userId="575d030b64f4584e" providerId="LiveId" clId="{71734FF0-E7BD-4E37-AB70-FA70FFC7C74A}" dt="2022-03-24T16:21:23.943" v="5730"/>
          <ac:spMkLst>
            <pc:docMk/>
            <pc:sldMk cId="566932884" sldId="823"/>
            <ac:spMk id="881" creationId="{FDF71652-5D4F-4DDE-9350-DE0E8C7459A8}"/>
          </ac:spMkLst>
        </pc:spChg>
        <pc:spChg chg="mod">
          <ac:chgData name="Thomas" userId="575d030b64f4584e" providerId="LiveId" clId="{71734FF0-E7BD-4E37-AB70-FA70FFC7C74A}" dt="2022-03-24T16:21:23.943" v="5730"/>
          <ac:spMkLst>
            <pc:docMk/>
            <pc:sldMk cId="566932884" sldId="823"/>
            <ac:spMk id="882" creationId="{B835826B-16A9-4E49-A9E2-C1767963F20D}"/>
          </ac:spMkLst>
        </pc:spChg>
        <pc:spChg chg="mod">
          <ac:chgData name="Thomas" userId="575d030b64f4584e" providerId="LiveId" clId="{71734FF0-E7BD-4E37-AB70-FA70FFC7C74A}" dt="2022-03-24T16:21:23.943" v="5730"/>
          <ac:spMkLst>
            <pc:docMk/>
            <pc:sldMk cId="566932884" sldId="823"/>
            <ac:spMk id="884" creationId="{C99D9CE5-3076-41AF-B98F-64B9292F9F5F}"/>
          </ac:spMkLst>
        </pc:spChg>
        <pc:spChg chg="mod">
          <ac:chgData name="Thomas" userId="575d030b64f4584e" providerId="LiveId" clId="{71734FF0-E7BD-4E37-AB70-FA70FFC7C74A}" dt="2022-03-24T16:21:23.943" v="5730"/>
          <ac:spMkLst>
            <pc:docMk/>
            <pc:sldMk cId="566932884" sldId="823"/>
            <ac:spMk id="885" creationId="{2F3362BB-5B23-4DB9-92BF-56EE54B07275}"/>
          </ac:spMkLst>
        </pc:spChg>
        <pc:spChg chg="mod">
          <ac:chgData name="Thomas" userId="575d030b64f4584e" providerId="LiveId" clId="{71734FF0-E7BD-4E37-AB70-FA70FFC7C74A}" dt="2022-03-24T16:21:23.943" v="5730"/>
          <ac:spMkLst>
            <pc:docMk/>
            <pc:sldMk cId="566932884" sldId="823"/>
            <ac:spMk id="886" creationId="{C831EB2C-F109-438E-A49B-15B91A9D2029}"/>
          </ac:spMkLst>
        </pc:spChg>
        <pc:spChg chg="mod">
          <ac:chgData name="Thomas" userId="575d030b64f4584e" providerId="LiveId" clId="{71734FF0-E7BD-4E37-AB70-FA70FFC7C74A}" dt="2022-03-24T16:21:23.943" v="5730"/>
          <ac:spMkLst>
            <pc:docMk/>
            <pc:sldMk cId="566932884" sldId="823"/>
            <ac:spMk id="887" creationId="{32DE2264-B7FB-4177-9FA1-F3C79A4FFC57}"/>
          </ac:spMkLst>
        </pc:spChg>
        <pc:spChg chg="mod">
          <ac:chgData name="Thomas" userId="575d030b64f4584e" providerId="LiveId" clId="{71734FF0-E7BD-4E37-AB70-FA70FFC7C74A}" dt="2022-03-24T16:21:23.943" v="5730"/>
          <ac:spMkLst>
            <pc:docMk/>
            <pc:sldMk cId="566932884" sldId="823"/>
            <ac:spMk id="888" creationId="{12BF939C-079D-492D-87CF-4FCE3CC0BA03}"/>
          </ac:spMkLst>
        </pc:spChg>
        <pc:spChg chg="mod">
          <ac:chgData name="Thomas" userId="575d030b64f4584e" providerId="LiveId" clId="{71734FF0-E7BD-4E37-AB70-FA70FFC7C74A}" dt="2022-03-24T16:21:23.943" v="5730"/>
          <ac:spMkLst>
            <pc:docMk/>
            <pc:sldMk cId="566932884" sldId="823"/>
            <ac:spMk id="889" creationId="{CB282F68-8BBC-4AB4-AFE3-B9713B0DA6FD}"/>
          </ac:spMkLst>
        </pc:spChg>
        <pc:spChg chg="del">
          <ac:chgData name="Thomas" userId="575d030b64f4584e" providerId="LiveId" clId="{71734FF0-E7BD-4E37-AB70-FA70FFC7C74A}" dt="2022-03-24T16:21:07.793" v="5710" actId="478"/>
          <ac:spMkLst>
            <pc:docMk/>
            <pc:sldMk cId="566932884" sldId="823"/>
            <ac:spMk id="901" creationId="{762C0947-2617-437B-B8A0-AC6DF23ED2E2}"/>
          </ac:spMkLst>
        </pc:spChg>
        <pc:spChg chg="del">
          <ac:chgData name="Thomas" userId="575d030b64f4584e" providerId="LiveId" clId="{71734FF0-E7BD-4E37-AB70-FA70FFC7C74A}" dt="2022-03-24T16:21:07.793" v="5710" actId="478"/>
          <ac:spMkLst>
            <pc:docMk/>
            <pc:sldMk cId="566932884" sldId="823"/>
            <ac:spMk id="905" creationId="{AFA12150-A986-4C3C-B1DA-427751F04D79}"/>
          </ac:spMkLst>
        </pc:spChg>
        <pc:spChg chg="del">
          <ac:chgData name="Thomas" userId="575d030b64f4584e" providerId="LiveId" clId="{71734FF0-E7BD-4E37-AB70-FA70FFC7C74A}" dt="2022-03-24T16:21:07.793" v="5710" actId="478"/>
          <ac:spMkLst>
            <pc:docMk/>
            <pc:sldMk cId="566932884" sldId="823"/>
            <ac:spMk id="906" creationId="{0BB8652A-73FE-4D80-88EF-C7123923B3A2}"/>
          </ac:spMkLst>
        </pc:spChg>
        <pc:spChg chg="mod">
          <ac:chgData name="Thomas" userId="575d030b64f4584e" providerId="LiveId" clId="{71734FF0-E7BD-4E37-AB70-FA70FFC7C74A}" dt="2022-03-24T16:21:23.943" v="5730"/>
          <ac:spMkLst>
            <pc:docMk/>
            <pc:sldMk cId="566932884" sldId="823"/>
            <ac:spMk id="927" creationId="{CC3C4906-12BD-4ACA-BEE4-12B491C3DB30}"/>
          </ac:spMkLst>
        </pc:spChg>
        <pc:spChg chg="mod">
          <ac:chgData name="Thomas" userId="575d030b64f4584e" providerId="LiveId" clId="{71734FF0-E7BD-4E37-AB70-FA70FFC7C74A}" dt="2022-03-24T16:21:23.943" v="5730"/>
          <ac:spMkLst>
            <pc:docMk/>
            <pc:sldMk cId="566932884" sldId="823"/>
            <ac:spMk id="928" creationId="{F57F10AE-3669-4A95-A95B-693447A46729}"/>
          </ac:spMkLst>
        </pc:spChg>
        <pc:spChg chg="mod">
          <ac:chgData name="Thomas" userId="575d030b64f4584e" providerId="LiveId" clId="{71734FF0-E7BD-4E37-AB70-FA70FFC7C74A}" dt="2022-03-24T16:21:23.943" v="5730"/>
          <ac:spMkLst>
            <pc:docMk/>
            <pc:sldMk cId="566932884" sldId="823"/>
            <ac:spMk id="929" creationId="{A94488A5-DD80-4D92-97E9-FEABAB2CBF7A}"/>
          </ac:spMkLst>
        </pc:spChg>
        <pc:spChg chg="mod">
          <ac:chgData name="Thomas" userId="575d030b64f4584e" providerId="LiveId" clId="{71734FF0-E7BD-4E37-AB70-FA70FFC7C74A}" dt="2022-03-24T16:21:23.943" v="5730"/>
          <ac:spMkLst>
            <pc:docMk/>
            <pc:sldMk cId="566932884" sldId="823"/>
            <ac:spMk id="930" creationId="{41CBE83E-DDEA-4746-944B-62BC7742DCDC}"/>
          </ac:spMkLst>
        </pc:spChg>
        <pc:spChg chg="mod">
          <ac:chgData name="Thomas" userId="575d030b64f4584e" providerId="LiveId" clId="{71734FF0-E7BD-4E37-AB70-FA70FFC7C74A}" dt="2022-03-24T16:21:23.943" v="5730"/>
          <ac:spMkLst>
            <pc:docMk/>
            <pc:sldMk cId="566932884" sldId="823"/>
            <ac:spMk id="932" creationId="{F105C5F8-2ADE-4FBD-B5F8-D53CA617E308}"/>
          </ac:spMkLst>
        </pc:spChg>
        <pc:spChg chg="mod">
          <ac:chgData name="Thomas" userId="575d030b64f4584e" providerId="LiveId" clId="{71734FF0-E7BD-4E37-AB70-FA70FFC7C74A}" dt="2022-03-24T16:21:23.943" v="5730"/>
          <ac:spMkLst>
            <pc:docMk/>
            <pc:sldMk cId="566932884" sldId="823"/>
            <ac:spMk id="933" creationId="{524F6D2B-7E8D-42D2-A401-5A611529AFDB}"/>
          </ac:spMkLst>
        </pc:spChg>
        <pc:spChg chg="mod">
          <ac:chgData name="Thomas" userId="575d030b64f4584e" providerId="LiveId" clId="{71734FF0-E7BD-4E37-AB70-FA70FFC7C74A}" dt="2022-03-24T16:21:23.943" v="5730"/>
          <ac:spMkLst>
            <pc:docMk/>
            <pc:sldMk cId="566932884" sldId="823"/>
            <ac:spMk id="934" creationId="{A620E1F1-3AD2-4539-9F20-F9B078FA415D}"/>
          </ac:spMkLst>
        </pc:spChg>
        <pc:spChg chg="mod">
          <ac:chgData name="Thomas" userId="575d030b64f4584e" providerId="LiveId" clId="{71734FF0-E7BD-4E37-AB70-FA70FFC7C74A}" dt="2022-03-24T16:21:23.943" v="5730"/>
          <ac:spMkLst>
            <pc:docMk/>
            <pc:sldMk cId="566932884" sldId="823"/>
            <ac:spMk id="935" creationId="{C9912CD4-FD8F-4747-95EA-C1031EC93209}"/>
          </ac:spMkLst>
        </pc:spChg>
        <pc:spChg chg="mod">
          <ac:chgData name="Thomas" userId="575d030b64f4584e" providerId="LiveId" clId="{71734FF0-E7BD-4E37-AB70-FA70FFC7C74A}" dt="2022-03-24T16:21:23.943" v="5730"/>
          <ac:spMkLst>
            <pc:docMk/>
            <pc:sldMk cId="566932884" sldId="823"/>
            <ac:spMk id="937" creationId="{9944C7EC-96D4-4DE0-A12F-FBAB92846100}"/>
          </ac:spMkLst>
        </pc:spChg>
        <pc:spChg chg="mod">
          <ac:chgData name="Thomas" userId="575d030b64f4584e" providerId="LiveId" clId="{71734FF0-E7BD-4E37-AB70-FA70FFC7C74A}" dt="2022-03-24T16:21:23.943" v="5730"/>
          <ac:spMkLst>
            <pc:docMk/>
            <pc:sldMk cId="566932884" sldId="823"/>
            <ac:spMk id="938" creationId="{9C56C279-8E76-4117-BCF1-DC5B6E6FA4C3}"/>
          </ac:spMkLst>
        </pc:spChg>
        <pc:spChg chg="mod">
          <ac:chgData name="Thomas" userId="575d030b64f4584e" providerId="LiveId" clId="{71734FF0-E7BD-4E37-AB70-FA70FFC7C74A}" dt="2022-03-24T16:21:23.943" v="5730"/>
          <ac:spMkLst>
            <pc:docMk/>
            <pc:sldMk cId="566932884" sldId="823"/>
            <ac:spMk id="939" creationId="{0DEB187E-0FEC-4845-AF01-EE8FAE6C2DC0}"/>
          </ac:spMkLst>
        </pc:spChg>
        <pc:spChg chg="mod">
          <ac:chgData name="Thomas" userId="575d030b64f4584e" providerId="LiveId" clId="{71734FF0-E7BD-4E37-AB70-FA70FFC7C74A}" dt="2022-03-24T16:21:23.943" v="5730"/>
          <ac:spMkLst>
            <pc:docMk/>
            <pc:sldMk cId="566932884" sldId="823"/>
            <ac:spMk id="940" creationId="{7E9B441E-B300-4D6F-8009-FFC9DD608702}"/>
          </ac:spMkLst>
        </pc:spChg>
        <pc:spChg chg="mod">
          <ac:chgData name="Thomas" userId="575d030b64f4584e" providerId="LiveId" clId="{71734FF0-E7BD-4E37-AB70-FA70FFC7C74A}" dt="2022-03-24T16:21:23.943" v="5730"/>
          <ac:spMkLst>
            <pc:docMk/>
            <pc:sldMk cId="566932884" sldId="823"/>
            <ac:spMk id="941" creationId="{FE2B5F35-6837-4337-94E8-48EBBDD58760}"/>
          </ac:spMkLst>
        </pc:spChg>
        <pc:spChg chg="mod">
          <ac:chgData name="Thomas" userId="575d030b64f4584e" providerId="LiveId" clId="{71734FF0-E7BD-4E37-AB70-FA70FFC7C74A}" dt="2022-03-24T16:21:23.943" v="5730"/>
          <ac:spMkLst>
            <pc:docMk/>
            <pc:sldMk cId="566932884" sldId="823"/>
            <ac:spMk id="942" creationId="{7D26D7BB-46A8-4EB6-94D0-7481933E798E}"/>
          </ac:spMkLst>
        </pc:spChg>
        <pc:spChg chg="mod">
          <ac:chgData name="Thomas" userId="575d030b64f4584e" providerId="LiveId" clId="{71734FF0-E7BD-4E37-AB70-FA70FFC7C74A}" dt="2022-03-24T16:21:23.943" v="5730"/>
          <ac:spMkLst>
            <pc:docMk/>
            <pc:sldMk cId="566932884" sldId="823"/>
            <ac:spMk id="944" creationId="{584EADCF-6429-4F7F-987C-A92EDFF3C2ED}"/>
          </ac:spMkLst>
        </pc:spChg>
        <pc:spChg chg="mod">
          <ac:chgData name="Thomas" userId="575d030b64f4584e" providerId="LiveId" clId="{71734FF0-E7BD-4E37-AB70-FA70FFC7C74A}" dt="2022-03-24T16:21:23.943" v="5730"/>
          <ac:spMkLst>
            <pc:docMk/>
            <pc:sldMk cId="566932884" sldId="823"/>
            <ac:spMk id="945" creationId="{3D5F9B67-2E0F-4546-9E3B-98CF32569AD2}"/>
          </ac:spMkLst>
        </pc:spChg>
        <pc:spChg chg="mod">
          <ac:chgData name="Thomas" userId="575d030b64f4584e" providerId="LiveId" clId="{71734FF0-E7BD-4E37-AB70-FA70FFC7C74A}" dt="2022-03-24T16:21:23.943" v="5730"/>
          <ac:spMkLst>
            <pc:docMk/>
            <pc:sldMk cId="566932884" sldId="823"/>
            <ac:spMk id="946" creationId="{47AF5B6A-1785-4881-B7E5-16A8D5C4DF8A}"/>
          </ac:spMkLst>
        </pc:spChg>
        <pc:spChg chg="mod">
          <ac:chgData name="Thomas" userId="575d030b64f4584e" providerId="LiveId" clId="{71734FF0-E7BD-4E37-AB70-FA70FFC7C74A}" dt="2022-03-24T16:21:23.943" v="5730"/>
          <ac:spMkLst>
            <pc:docMk/>
            <pc:sldMk cId="566932884" sldId="823"/>
            <ac:spMk id="947" creationId="{97CE5135-A7F7-41AA-806D-530C0FDCF6F2}"/>
          </ac:spMkLst>
        </pc:spChg>
        <pc:spChg chg="mod">
          <ac:chgData name="Thomas" userId="575d030b64f4584e" providerId="LiveId" clId="{71734FF0-E7BD-4E37-AB70-FA70FFC7C74A}" dt="2022-03-24T16:21:23.943" v="5730"/>
          <ac:spMkLst>
            <pc:docMk/>
            <pc:sldMk cId="566932884" sldId="823"/>
            <ac:spMk id="948" creationId="{533C1AA4-ED19-4BA0-8D86-7423F5102EA9}"/>
          </ac:spMkLst>
        </pc:spChg>
        <pc:spChg chg="mod">
          <ac:chgData name="Thomas" userId="575d030b64f4584e" providerId="LiveId" clId="{71734FF0-E7BD-4E37-AB70-FA70FFC7C74A}" dt="2022-03-24T16:21:23.943" v="5730"/>
          <ac:spMkLst>
            <pc:docMk/>
            <pc:sldMk cId="566932884" sldId="823"/>
            <ac:spMk id="949" creationId="{82F37105-FB0C-4C15-9282-AC79C50F2620}"/>
          </ac:spMkLst>
        </pc:spChg>
        <pc:spChg chg="mod">
          <ac:chgData name="Thomas" userId="575d030b64f4584e" providerId="LiveId" clId="{71734FF0-E7BD-4E37-AB70-FA70FFC7C74A}" dt="2022-03-24T16:21:23.943" v="5730"/>
          <ac:spMkLst>
            <pc:docMk/>
            <pc:sldMk cId="566932884" sldId="823"/>
            <ac:spMk id="951" creationId="{D306E570-C040-462F-952E-79F68698263F}"/>
          </ac:spMkLst>
        </pc:spChg>
        <pc:spChg chg="mod">
          <ac:chgData name="Thomas" userId="575d030b64f4584e" providerId="LiveId" clId="{71734FF0-E7BD-4E37-AB70-FA70FFC7C74A}" dt="2022-03-24T16:21:23.943" v="5730"/>
          <ac:spMkLst>
            <pc:docMk/>
            <pc:sldMk cId="566932884" sldId="823"/>
            <ac:spMk id="952" creationId="{F3971B3E-D0D3-4539-A1D4-082215DC7365}"/>
          </ac:spMkLst>
        </pc:spChg>
        <pc:spChg chg="mod">
          <ac:chgData name="Thomas" userId="575d030b64f4584e" providerId="LiveId" clId="{71734FF0-E7BD-4E37-AB70-FA70FFC7C74A}" dt="2022-03-24T16:21:23.943" v="5730"/>
          <ac:spMkLst>
            <pc:docMk/>
            <pc:sldMk cId="566932884" sldId="823"/>
            <ac:spMk id="953" creationId="{30AC894D-27A3-4A65-BB88-B9004028FF0A}"/>
          </ac:spMkLst>
        </pc:spChg>
        <pc:spChg chg="mod">
          <ac:chgData name="Thomas" userId="575d030b64f4584e" providerId="LiveId" clId="{71734FF0-E7BD-4E37-AB70-FA70FFC7C74A}" dt="2022-03-24T16:21:23.943" v="5730"/>
          <ac:spMkLst>
            <pc:docMk/>
            <pc:sldMk cId="566932884" sldId="823"/>
            <ac:spMk id="954" creationId="{2D67591E-AC42-46B4-947C-9128E0966477}"/>
          </ac:spMkLst>
        </pc:spChg>
        <pc:spChg chg="mod">
          <ac:chgData name="Thomas" userId="575d030b64f4584e" providerId="LiveId" clId="{71734FF0-E7BD-4E37-AB70-FA70FFC7C74A}" dt="2022-03-24T16:21:23.943" v="5730"/>
          <ac:spMkLst>
            <pc:docMk/>
            <pc:sldMk cId="566932884" sldId="823"/>
            <ac:spMk id="955" creationId="{BEC6C716-43F5-4CA0-8A7F-7CB7AC3045CE}"/>
          </ac:spMkLst>
        </pc:spChg>
        <pc:spChg chg="mod">
          <ac:chgData name="Thomas" userId="575d030b64f4584e" providerId="LiveId" clId="{71734FF0-E7BD-4E37-AB70-FA70FFC7C74A}" dt="2022-03-24T16:21:23.943" v="5730"/>
          <ac:spMkLst>
            <pc:docMk/>
            <pc:sldMk cId="566932884" sldId="823"/>
            <ac:spMk id="956" creationId="{72656C67-AC8A-41DA-B28F-0F370B671E01}"/>
          </ac:spMkLst>
        </pc:spChg>
        <pc:spChg chg="mod">
          <ac:chgData name="Thomas" userId="575d030b64f4584e" providerId="LiveId" clId="{71734FF0-E7BD-4E37-AB70-FA70FFC7C74A}" dt="2022-03-24T16:21:23.943" v="5730"/>
          <ac:spMkLst>
            <pc:docMk/>
            <pc:sldMk cId="566932884" sldId="823"/>
            <ac:spMk id="958" creationId="{064654BD-F1FD-448C-95B7-9971C715C34F}"/>
          </ac:spMkLst>
        </pc:spChg>
        <pc:spChg chg="mod">
          <ac:chgData name="Thomas" userId="575d030b64f4584e" providerId="LiveId" clId="{71734FF0-E7BD-4E37-AB70-FA70FFC7C74A}" dt="2022-03-24T16:21:23.943" v="5730"/>
          <ac:spMkLst>
            <pc:docMk/>
            <pc:sldMk cId="566932884" sldId="823"/>
            <ac:spMk id="959" creationId="{3B7FDAFD-DD8C-4BFC-B5B0-A89F1D7A6B29}"/>
          </ac:spMkLst>
        </pc:spChg>
        <pc:spChg chg="mod">
          <ac:chgData name="Thomas" userId="575d030b64f4584e" providerId="LiveId" clId="{71734FF0-E7BD-4E37-AB70-FA70FFC7C74A}" dt="2022-03-24T16:21:23.943" v="5730"/>
          <ac:spMkLst>
            <pc:docMk/>
            <pc:sldMk cId="566932884" sldId="823"/>
            <ac:spMk id="960" creationId="{29C23AA8-DB1A-4064-8CBA-3B16E499BF19}"/>
          </ac:spMkLst>
        </pc:spChg>
        <pc:spChg chg="mod">
          <ac:chgData name="Thomas" userId="575d030b64f4584e" providerId="LiveId" clId="{71734FF0-E7BD-4E37-AB70-FA70FFC7C74A}" dt="2022-03-24T16:21:23.943" v="5730"/>
          <ac:spMkLst>
            <pc:docMk/>
            <pc:sldMk cId="566932884" sldId="823"/>
            <ac:spMk id="961" creationId="{C799A532-B603-4FF1-B021-49F8531144E1}"/>
          </ac:spMkLst>
        </pc:spChg>
        <pc:spChg chg="mod">
          <ac:chgData name="Thomas" userId="575d030b64f4584e" providerId="LiveId" clId="{71734FF0-E7BD-4E37-AB70-FA70FFC7C74A}" dt="2022-03-24T16:21:23.943" v="5730"/>
          <ac:spMkLst>
            <pc:docMk/>
            <pc:sldMk cId="566932884" sldId="823"/>
            <ac:spMk id="962" creationId="{0D894C58-5528-4472-B032-3AEFD1F80947}"/>
          </ac:spMkLst>
        </pc:spChg>
        <pc:spChg chg="mod">
          <ac:chgData name="Thomas" userId="575d030b64f4584e" providerId="LiveId" clId="{71734FF0-E7BD-4E37-AB70-FA70FFC7C74A}" dt="2022-03-24T16:21:23.943" v="5730"/>
          <ac:spMkLst>
            <pc:docMk/>
            <pc:sldMk cId="566932884" sldId="823"/>
            <ac:spMk id="964" creationId="{E3ED1A57-D9C1-4196-957B-E8A802E7CB98}"/>
          </ac:spMkLst>
        </pc:spChg>
        <pc:spChg chg="mod">
          <ac:chgData name="Thomas" userId="575d030b64f4584e" providerId="LiveId" clId="{71734FF0-E7BD-4E37-AB70-FA70FFC7C74A}" dt="2022-03-24T16:21:23.943" v="5730"/>
          <ac:spMkLst>
            <pc:docMk/>
            <pc:sldMk cId="566932884" sldId="823"/>
            <ac:spMk id="965" creationId="{63C0E2F2-8A21-4D3C-86CD-336E0CBA90DF}"/>
          </ac:spMkLst>
        </pc:spChg>
        <pc:spChg chg="mod">
          <ac:chgData name="Thomas" userId="575d030b64f4584e" providerId="LiveId" clId="{71734FF0-E7BD-4E37-AB70-FA70FFC7C74A}" dt="2022-03-24T16:21:23.943" v="5730"/>
          <ac:spMkLst>
            <pc:docMk/>
            <pc:sldMk cId="566932884" sldId="823"/>
            <ac:spMk id="966" creationId="{C2C42603-9C20-4564-A42F-00E3C286D1D6}"/>
          </ac:spMkLst>
        </pc:spChg>
        <pc:spChg chg="mod">
          <ac:chgData name="Thomas" userId="575d030b64f4584e" providerId="LiveId" clId="{71734FF0-E7BD-4E37-AB70-FA70FFC7C74A}" dt="2022-03-24T16:21:23.943" v="5730"/>
          <ac:spMkLst>
            <pc:docMk/>
            <pc:sldMk cId="566932884" sldId="823"/>
            <ac:spMk id="967" creationId="{FC28153A-CAEF-432D-B205-0BEBA2A063F8}"/>
          </ac:spMkLst>
        </pc:spChg>
        <pc:spChg chg="mod">
          <ac:chgData name="Thomas" userId="575d030b64f4584e" providerId="LiveId" clId="{71734FF0-E7BD-4E37-AB70-FA70FFC7C74A}" dt="2022-03-24T16:21:23.943" v="5730"/>
          <ac:spMkLst>
            <pc:docMk/>
            <pc:sldMk cId="566932884" sldId="823"/>
            <ac:spMk id="968" creationId="{A02A1D06-34B2-4F98-98B8-9AD988DA82C4}"/>
          </ac:spMkLst>
        </pc:spChg>
        <pc:spChg chg="mod">
          <ac:chgData name="Thomas" userId="575d030b64f4584e" providerId="LiveId" clId="{71734FF0-E7BD-4E37-AB70-FA70FFC7C74A}" dt="2022-03-24T16:21:23.943" v="5730"/>
          <ac:spMkLst>
            <pc:docMk/>
            <pc:sldMk cId="566932884" sldId="823"/>
            <ac:spMk id="970" creationId="{87F0F8CA-7F13-437C-8C95-9C8C3DF9663F}"/>
          </ac:spMkLst>
        </pc:spChg>
        <pc:spChg chg="mod">
          <ac:chgData name="Thomas" userId="575d030b64f4584e" providerId="LiveId" clId="{71734FF0-E7BD-4E37-AB70-FA70FFC7C74A}" dt="2022-03-24T16:21:23.943" v="5730"/>
          <ac:spMkLst>
            <pc:docMk/>
            <pc:sldMk cId="566932884" sldId="823"/>
            <ac:spMk id="971" creationId="{7B62D962-71A6-41F0-A9C3-ECAE12F2313B}"/>
          </ac:spMkLst>
        </pc:spChg>
        <pc:spChg chg="mod">
          <ac:chgData name="Thomas" userId="575d030b64f4584e" providerId="LiveId" clId="{71734FF0-E7BD-4E37-AB70-FA70FFC7C74A}" dt="2022-03-24T16:21:23.943" v="5730"/>
          <ac:spMkLst>
            <pc:docMk/>
            <pc:sldMk cId="566932884" sldId="823"/>
            <ac:spMk id="972" creationId="{A9256095-4A67-43BA-8229-C20C7F191B1D}"/>
          </ac:spMkLst>
        </pc:spChg>
        <pc:spChg chg="mod">
          <ac:chgData name="Thomas" userId="575d030b64f4584e" providerId="LiveId" clId="{71734FF0-E7BD-4E37-AB70-FA70FFC7C74A}" dt="2022-03-24T16:21:23.943" v="5730"/>
          <ac:spMkLst>
            <pc:docMk/>
            <pc:sldMk cId="566932884" sldId="823"/>
            <ac:spMk id="973" creationId="{692755B9-9E0B-4A3A-8527-1E6BF4553F40}"/>
          </ac:spMkLst>
        </pc:spChg>
        <pc:spChg chg="mod">
          <ac:chgData name="Thomas" userId="575d030b64f4584e" providerId="LiveId" clId="{71734FF0-E7BD-4E37-AB70-FA70FFC7C74A}" dt="2022-03-24T16:21:23.943" v="5730"/>
          <ac:spMkLst>
            <pc:docMk/>
            <pc:sldMk cId="566932884" sldId="823"/>
            <ac:spMk id="974" creationId="{17A22D20-3D53-4F66-8DBD-07F8F69FCBE5}"/>
          </ac:spMkLst>
        </pc:spChg>
        <pc:spChg chg="mod">
          <ac:chgData name="Thomas" userId="575d030b64f4584e" providerId="LiveId" clId="{71734FF0-E7BD-4E37-AB70-FA70FFC7C74A}" dt="2022-03-24T16:21:23.943" v="5730"/>
          <ac:spMkLst>
            <pc:docMk/>
            <pc:sldMk cId="566932884" sldId="823"/>
            <ac:spMk id="976" creationId="{2261EC5E-3D24-462A-810D-03E711B00FF2}"/>
          </ac:spMkLst>
        </pc:spChg>
        <pc:spChg chg="mod">
          <ac:chgData name="Thomas" userId="575d030b64f4584e" providerId="LiveId" clId="{71734FF0-E7BD-4E37-AB70-FA70FFC7C74A}" dt="2022-03-24T16:21:23.943" v="5730"/>
          <ac:spMkLst>
            <pc:docMk/>
            <pc:sldMk cId="566932884" sldId="823"/>
            <ac:spMk id="977" creationId="{DBB5541F-FB02-48CD-A69E-066CB657D168}"/>
          </ac:spMkLst>
        </pc:spChg>
        <pc:spChg chg="mod">
          <ac:chgData name="Thomas" userId="575d030b64f4584e" providerId="LiveId" clId="{71734FF0-E7BD-4E37-AB70-FA70FFC7C74A}" dt="2022-03-24T16:21:23.943" v="5730"/>
          <ac:spMkLst>
            <pc:docMk/>
            <pc:sldMk cId="566932884" sldId="823"/>
            <ac:spMk id="978" creationId="{9540403C-DB67-4D8F-8BAC-339FD9597AF0}"/>
          </ac:spMkLst>
        </pc:spChg>
        <pc:spChg chg="mod">
          <ac:chgData name="Thomas" userId="575d030b64f4584e" providerId="LiveId" clId="{71734FF0-E7BD-4E37-AB70-FA70FFC7C74A}" dt="2022-03-24T16:21:23.943" v="5730"/>
          <ac:spMkLst>
            <pc:docMk/>
            <pc:sldMk cId="566932884" sldId="823"/>
            <ac:spMk id="979" creationId="{3A909CE1-76BC-4B81-94C3-5564120171D8}"/>
          </ac:spMkLst>
        </pc:spChg>
        <pc:spChg chg="mod">
          <ac:chgData name="Thomas" userId="575d030b64f4584e" providerId="LiveId" clId="{71734FF0-E7BD-4E37-AB70-FA70FFC7C74A}" dt="2022-03-24T16:21:23.943" v="5730"/>
          <ac:spMkLst>
            <pc:docMk/>
            <pc:sldMk cId="566932884" sldId="823"/>
            <ac:spMk id="981" creationId="{661E39C8-EC69-4C64-B500-831016D6BE53}"/>
          </ac:spMkLst>
        </pc:spChg>
        <pc:spChg chg="mod">
          <ac:chgData name="Thomas" userId="575d030b64f4584e" providerId="LiveId" clId="{71734FF0-E7BD-4E37-AB70-FA70FFC7C74A}" dt="2022-03-24T16:21:23.943" v="5730"/>
          <ac:spMkLst>
            <pc:docMk/>
            <pc:sldMk cId="566932884" sldId="823"/>
            <ac:spMk id="982" creationId="{024F311A-6708-4A14-A3B5-49587DC774B7}"/>
          </ac:spMkLst>
        </pc:spChg>
        <pc:spChg chg="mod">
          <ac:chgData name="Thomas" userId="575d030b64f4584e" providerId="LiveId" clId="{71734FF0-E7BD-4E37-AB70-FA70FFC7C74A}" dt="2022-03-24T16:21:23.943" v="5730"/>
          <ac:spMkLst>
            <pc:docMk/>
            <pc:sldMk cId="566932884" sldId="823"/>
            <ac:spMk id="983" creationId="{4CAD7FC1-66F0-4FE2-9EC4-359F19054D3C}"/>
          </ac:spMkLst>
        </pc:spChg>
        <pc:spChg chg="mod">
          <ac:chgData name="Thomas" userId="575d030b64f4584e" providerId="LiveId" clId="{71734FF0-E7BD-4E37-AB70-FA70FFC7C74A}" dt="2022-03-24T16:21:23.943" v="5730"/>
          <ac:spMkLst>
            <pc:docMk/>
            <pc:sldMk cId="566932884" sldId="823"/>
            <ac:spMk id="984" creationId="{50D8BD80-FACF-4284-9958-64E908E22CE4}"/>
          </ac:spMkLst>
        </pc:spChg>
        <pc:spChg chg="mod">
          <ac:chgData name="Thomas" userId="575d030b64f4584e" providerId="LiveId" clId="{71734FF0-E7BD-4E37-AB70-FA70FFC7C74A}" dt="2022-03-24T16:21:23.943" v="5730"/>
          <ac:spMkLst>
            <pc:docMk/>
            <pc:sldMk cId="566932884" sldId="823"/>
            <ac:spMk id="985" creationId="{75E989BD-601F-411A-9A26-A1FD1548C757}"/>
          </ac:spMkLst>
        </pc:spChg>
        <pc:spChg chg="mod">
          <ac:chgData name="Thomas" userId="575d030b64f4584e" providerId="LiveId" clId="{71734FF0-E7BD-4E37-AB70-FA70FFC7C74A}" dt="2022-03-24T16:21:23.943" v="5730"/>
          <ac:spMkLst>
            <pc:docMk/>
            <pc:sldMk cId="566932884" sldId="823"/>
            <ac:spMk id="986" creationId="{674F0D8E-195C-4ADF-80D0-D014F69051D0}"/>
          </ac:spMkLst>
        </pc:spChg>
        <pc:spChg chg="mod">
          <ac:chgData name="Thomas" userId="575d030b64f4584e" providerId="LiveId" clId="{71734FF0-E7BD-4E37-AB70-FA70FFC7C74A}" dt="2022-03-24T16:21:23.943" v="5730"/>
          <ac:spMkLst>
            <pc:docMk/>
            <pc:sldMk cId="566932884" sldId="823"/>
            <ac:spMk id="987" creationId="{4E900186-6D8F-4923-85C5-8F11B0FDCAAD}"/>
          </ac:spMkLst>
        </pc:spChg>
        <pc:spChg chg="mod">
          <ac:chgData name="Thomas" userId="575d030b64f4584e" providerId="LiveId" clId="{71734FF0-E7BD-4E37-AB70-FA70FFC7C74A}" dt="2022-03-24T16:21:23.943" v="5730"/>
          <ac:spMkLst>
            <pc:docMk/>
            <pc:sldMk cId="566932884" sldId="823"/>
            <ac:spMk id="988" creationId="{49A85BBE-74DE-4181-B65C-C65609B6D5BB}"/>
          </ac:spMkLst>
        </pc:spChg>
        <pc:spChg chg="mod">
          <ac:chgData name="Thomas" userId="575d030b64f4584e" providerId="LiveId" clId="{71734FF0-E7BD-4E37-AB70-FA70FFC7C74A}" dt="2022-03-24T16:21:23.943" v="5730"/>
          <ac:spMkLst>
            <pc:docMk/>
            <pc:sldMk cId="566932884" sldId="823"/>
            <ac:spMk id="989" creationId="{99A5DA14-CC9E-4991-B350-0EFE52EA301A}"/>
          </ac:spMkLst>
        </pc:spChg>
        <pc:spChg chg="mod">
          <ac:chgData name="Thomas" userId="575d030b64f4584e" providerId="LiveId" clId="{71734FF0-E7BD-4E37-AB70-FA70FFC7C74A}" dt="2022-03-24T16:21:23.943" v="5730"/>
          <ac:spMkLst>
            <pc:docMk/>
            <pc:sldMk cId="566932884" sldId="823"/>
            <ac:spMk id="990" creationId="{52261B4F-AD9E-4E59-96CF-C441A39E8499}"/>
          </ac:spMkLst>
        </pc:spChg>
        <pc:spChg chg="mod">
          <ac:chgData name="Thomas" userId="575d030b64f4584e" providerId="LiveId" clId="{71734FF0-E7BD-4E37-AB70-FA70FFC7C74A}" dt="2022-03-24T16:21:23.943" v="5730"/>
          <ac:spMkLst>
            <pc:docMk/>
            <pc:sldMk cId="566932884" sldId="823"/>
            <ac:spMk id="992" creationId="{74A0DFB9-C6AB-40EB-8BB9-FBA44A4E72C1}"/>
          </ac:spMkLst>
        </pc:spChg>
        <pc:spChg chg="mod">
          <ac:chgData name="Thomas" userId="575d030b64f4584e" providerId="LiveId" clId="{71734FF0-E7BD-4E37-AB70-FA70FFC7C74A}" dt="2022-03-24T16:21:23.943" v="5730"/>
          <ac:spMkLst>
            <pc:docMk/>
            <pc:sldMk cId="566932884" sldId="823"/>
            <ac:spMk id="993" creationId="{6B40B59E-7F58-46D8-A9A0-3C2B028CF444}"/>
          </ac:spMkLst>
        </pc:spChg>
        <pc:spChg chg="mod">
          <ac:chgData name="Thomas" userId="575d030b64f4584e" providerId="LiveId" clId="{71734FF0-E7BD-4E37-AB70-FA70FFC7C74A}" dt="2022-03-24T16:21:23.943" v="5730"/>
          <ac:spMkLst>
            <pc:docMk/>
            <pc:sldMk cId="566932884" sldId="823"/>
            <ac:spMk id="994" creationId="{72349D04-9590-45FC-BF0D-79A8957154F5}"/>
          </ac:spMkLst>
        </pc:spChg>
        <pc:spChg chg="mod">
          <ac:chgData name="Thomas" userId="575d030b64f4584e" providerId="LiveId" clId="{71734FF0-E7BD-4E37-AB70-FA70FFC7C74A}" dt="2022-03-24T16:21:23.943" v="5730"/>
          <ac:spMkLst>
            <pc:docMk/>
            <pc:sldMk cId="566932884" sldId="823"/>
            <ac:spMk id="995" creationId="{31557EAD-2E2D-4D6F-8F4B-AC78B467C729}"/>
          </ac:spMkLst>
        </pc:spChg>
        <pc:spChg chg="mod">
          <ac:chgData name="Thomas" userId="575d030b64f4584e" providerId="LiveId" clId="{71734FF0-E7BD-4E37-AB70-FA70FFC7C74A}" dt="2022-03-24T16:21:23.943" v="5730"/>
          <ac:spMkLst>
            <pc:docMk/>
            <pc:sldMk cId="566932884" sldId="823"/>
            <ac:spMk id="996" creationId="{4269856C-4625-40B5-B0FF-B2D3DDDA93F1}"/>
          </ac:spMkLst>
        </pc:spChg>
        <pc:spChg chg="mod">
          <ac:chgData name="Thomas" userId="575d030b64f4584e" providerId="LiveId" clId="{71734FF0-E7BD-4E37-AB70-FA70FFC7C74A}" dt="2022-03-24T16:21:23.943" v="5730"/>
          <ac:spMkLst>
            <pc:docMk/>
            <pc:sldMk cId="566932884" sldId="823"/>
            <ac:spMk id="997" creationId="{985FC578-DF81-46CE-9BEE-998568566DC1}"/>
          </ac:spMkLst>
        </pc:spChg>
        <pc:spChg chg="mod">
          <ac:chgData name="Thomas" userId="575d030b64f4584e" providerId="LiveId" clId="{71734FF0-E7BD-4E37-AB70-FA70FFC7C74A}" dt="2022-03-24T16:21:23.943" v="5730"/>
          <ac:spMkLst>
            <pc:docMk/>
            <pc:sldMk cId="566932884" sldId="823"/>
            <ac:spMk id="999" creationId="{F7E07AE7-4776-4968-BD6B-19FA0FD9F8F2}"/>
          </ac:spMkLst>
        </pc:spChg>
        <pc:spChg chg="mod">
          <ac:chgData name="Thomas" userId="575d030b64f4584e" providerId="LiveId" clId="{71734FF0-E7BD-4E37-AB70-FA70FFC7C74A}" dt="2022-03-24T16:21:23.943" v="5730"/>
          <ac:spMkLst>
            <pc:docMk/>
            <pc:sldMk cId="566932884" sldId="823"/>
            <ac:spMk id="1000" creationId="{B60BF05C-F490-43F8-8DE6-5894891FC2BF}"/>
          </ac:spMkLst>
        </pc:spChg>
        <pc:spChg chg="mod">
          <ac:chgData name="Thomas" userId="575d030b64f4584e" providerId="LiveId" clId="{71734FF0-E7BD-4E37-AB70-FA70FFC7C74A}" dt="2022-03-24T16:21:23.943" v="5730"/>
          <ac:spMkLst>
            <pc:docMk/>
            <pc:sldMk cId="566932884" sldId="823"/>
            <ac:spMk id="1001" creationId="{18BD1D02-6BBB-4D08-9A4A-E3C95ECC9A3E}"/>
          </ac:spMkLst>
        </pc:spChg>
        <pc:spChg chg="mod">
          <ac:chgData name="Thomas" userId="575d030b64f4584e" providerId="LiveId" clId="{71734FF0-E7BD-4E37-AB70-FA70FFC7C74A}" dt="2022-03-24T16:21:23.943" v="5730"/>
          <ac:spMkLst>
            <pc:docMk/>
            <pc:sldMk cId="566932884" sldId="823"/>
            <ac:spMk id="1002" creationId="{094A269D-E637-4E6B-9EB4-C24AE0030CC6}"/>
          </ac:spMkLst>
        </pc:spChg>
        <pc:spChg chg="mod">
          <ac:chgData name="Thomas" userId="575d030b64f4584e" providerId="LiveId" clId="{71734FF0-E7BD-4E37-AB70-FA70FFC7C74A}" dt="2022-03-24T16:21:23.943" v="5730"/>
          <ac:spMkLst>
            <pc:docMk/>
            <pc:sldMk cId="566932884" sldId="823"/>
            <ac:spMk id="1004" creationId="{90EECEBC-4762-499A-B5B4-1BE87DDB4730}"/>
          </ac:spMkLst>
        </pc:spChg>
        <pc:spChg chg="mod">
          <ac:chgData name="Thomas" userId="575d030b64f4584e" providerId="LiveId" clId="{71734FF0-E7BD-4E37-AB70-FA70FFC7C74A}" dt="2022-03-24T16:21:23.943" v="5730"/>
          <ac:spMkLst>
            <pc:docMk/>
            <pc:sldMk cId="566932884" sldId="823"/>
            <ac:spMk id="1005" creationId="{0DEC544A-B102-4B3C-95B7-C730A71E517E}"/>
          </ac:spMkLst>
        </pc:spChg>
        <pc:spChg chg="mod">
          <ac:chgData name="Thomas" userId="575d030b64f4584e" providerId="LiveId" clId="{71734FF0-E7BD-4E37-AB70-FA70FFC7C74A}" dt="2022-03-24T16:21:23.943" v="5730"/>
          <ac:spMkLst>
            <pc:docMk/>
            <pc:sldMk cId="566932884" sldId="823"/>
            <ac:spMk id="1006" creationId="{CC90EE13-AB49-4CD1-A21D-22AC2C4378C7}"/>
          </ac:spMkLst>
        </pc:spChg>
        <pc:spChg chg="mod">
          <ac:chgData name="Thomas" userId="575d030b64f4584e" providerId="LiveId" clId="{71734FF0-E7BD-4E37-AB70-FA70FFC7C74A}" dt="2022-03-24T16:21:23.943" v="5730"/>
          <ac:spMkLst>
            <pc:docMk/>
            <pc:sldMk cId="566932884" sldId="823"/>
            <ac:spMk id="1007" creationId="{A967B78B-A65D-4DAE-8EED-134256C271D1}"/>
          </ac:spMkLst>
        </pc:spChg>
        <pc:spChg chg="mod">
          <ac:chgData name="Thomas" userId="575d030b64f4584e" providerId="LiveId" clId="{71734FF0-E7BD-4E37-AB70-FA70FFC7C74A}" dt="2022-03-24T16:21:23.943" v="5730"/>
          <ac:spMkLst>
            <pc:docMk/>
            <pc:sldMk cId="566932884" sldId="823"/>
            <ac:spMk id="1008" creationId="{9EF40AAF-E324-4D88-9FC9-6B6A7627BD6C}"/>
          </ac:spMkLst>
        </pc:spChg>
        <pc:spChg chg="mod">
          <ac:chgData name="Thomas" userId="575d030b64f4584e" providerId="LiveId" clId="{71734FF0-E7BD-4E37-AB70-FA70FFC7C74A}" dt="2022-03-24T16:21:23.943" v="5730"/>
          <ac:spMkLst>
            <pc:docMk/>
            <pc:sldMk cId="566932884" sldId="823"/>
            <ac:spMk id="1009" creationId="{75AD9CC6-B185-445D-84AF-3CD72FD18DDD}"/>
          </ac:spMkLst>
        </pc:spChg>
        <pc:spChg chg="mod">
          <ac:chgData name="Thomas" userId="575d030b64f4584e" providerId="LiveId" clId="{71734FF0-E7BD-4E37-AB70-FA70FFC7C74A}" dt="2022-03-24T16:21:23.943" v="5730"/>
          <ac:spMkLst>
            <pc:docMk/>
            <pc:sldMk cId="566932884" sldId="823"/>
            <ac:spMk id="1010" creationId="{2B9BA4D8-DBBD-4941-8718-17E87253C2BF}"/>
          </ac:spMkLst>
        </pc:spChg>
        <pc:spChg chg="mod">
          <ac:chgData name="Thomas" userId="575d030b64f4584e" providerId="LiveId" clId="{71734FF0-E7BD-4E37-AB70-FA70FFC7C74A}" dt="2022-03-24T16:21:23.943" v="5730"/>
          <ac:spMkLst>
            <pc:docMk/>
            <pc:sldMk cId="566932884" sldId="823"/>
            <ac:spMk id="1011" creationId="{4F84E6D2-7E54-480A-8AC6-2EEA08D7DF80}"/>
          </ac:spMkLst>
        </pc:spChg>
        <pc:spChg chg="mod">
          <ac:chgData name="Thomas" userId="575d030b64f4584e" providerId="LiveId" clId="{71734FF0-E7BD-4E37-AB70-FA70FFC7C74A}" dt="2022-03-24T16:21:23.943" v="5730"/>
          <ac:spMkLst>
            <pc:docMk/>
            <pc:sldMk cId="566932884" sldId="823"/>
            <ac:spMk id="1012" creationId="{D10B2FE1-4CEB-44E7-A2E1-2D713A19E6FE}"/>
          </ac:spMkLst>
        </pc:spChg>
        <pc:spChg chg="mod">
          <ac:chgData name="Thomas" userId="575d030b64f4584e" providerId="LiveId" clId="{71734FF0-E7BD-4E37-AB70-FA70FFC7C74A}" dt="2022-03-24T16:21:23.943" v="5730"/>
          <ac:spMkLst>
            <pc:docMk/>
            <pc:sldMk cId="566932884" sldId="823"/>
            <ac:spMk id="1013" creationId="{13B0F24D-F6BC-4B12-850A-EAE74C4C2843}"/>
          </ac:spMkLst>
        </pc:spChg>
        <pc:spChg chg="mod">
          <ac:chgData name="Thomas" userId="575d030b64f4584e" providerId="LiveId" clId="{71734FF0-E7BD-4E37-AB70-FA70FFC7C74A}" dt="2022-03-24T16:21:23.943" v="5730"/>
          <ac:spMkLst>
            <pc:docMk/>
            <pc:sldMk cId="566932884" sldId="823"/>
            <ac:spMk id="1014" creationId="{E99CC310-D210-4218-8D78-4C8AACB101CA}"/>
          </ac:spMkLst>
        </pc:spChg>
        <pc:spChg chg="mod">
          <ac:chgData name="Thomas" userId="575d030b64f4584e" providerId="LiveId" clId="{71734FF0-E7BD-4E37-AB70-FA70FFC7C74A}" dt="2022-03-24T16:21:23.943" v="5730"/>
          <ac:spMkLst>
            <pc:docMk/>
            <pc:sldMk cId="566932884" sldId="823"/>
            <ac:spMk id="1015" creationId="{2F9C16CD-E4DC-4C3D-93EC-019F7ACBCCD0}"/>
          </ac:spMkLst>
        </pc:spChg>
        <pc:spChg chg="add mod">
          <ac:chgData name="Thomas" userId="575d030b64f4584e" providerId="LiveId" clId="{71734FF0-E7BD-4E37-AB70-FA70FFC7C74A}" dt="2022-03-24T16:21:23.943" v="5730"/>
          <ac:spMkLst>
            <pc:docMk/>
            <pc:sldMk cId="566932884" sldId="823"/>
            <ac:spMk id="1016" creationId="{00779C03-10F5-4382-83F3-D4B745C0CC16}"/>
          </ac:spMkLst>
        </pc:spChg>
        <pc:spChg chg="add mod">
          <ac:chgData name="Thomas" userId="575d030b64f4584e" providerId="LiveId" clId="{71734FF0-E7BD-4E37-AB70-FA70FFC7C74A}" dt="2022-03-24T16:21:23.943" v="5730"/>
          <ac:spMkLst>
            <pc:docMk/>
            <pc:sldMk cId="566932884" sldId="823"/>
            <ac:spMk id="1017" creationId="{967FBBC7-90C3-4A7E-84BF-12B0C4D6FF17}"/>
          </ac:spMkLst>
        </pc:spChg>
        <pc:spChg chg="add mod">
          <ac:chgData name="Thomas" userId="575d030b64f4584e" providerId="LiveId" clId="{71734FF0-E7BD-4E37-AB70-FA70FFC7C74A}" dt="2022-03-24T16:21:23.943" v="5730"/>
          <ac:spMkLst>
            <pc:docMk/>
            <pc:sldMk cId="566932884" sldId="823"/>
            <ac:spMk id="1018" creationId="{63E66C16-7734-4DA0-ABE5-D508F6814844}"/>
          </ac:spMkLst>
        </pc:spChg>
        <pc:spChg chg="add mod">
          <ac:chgData name="Thomas" userId="575d030b64f4584e" providerId="LiveId" clId="{71734FF0-E7BD-4E37-AB70-FA70FFC7C74A}" dt="2022-03-24T16:21:23.943" v="5730"/>
          <ac:spMkLst>
            <pc:docMk/>
            <pc:sldMk cId="566932884" sldId="823"/>
            <ac:spMk id="1019" creationId="{5DCF14D8-292A-4D17-A987-08CD8E6522DD}"/>
          </ac:spMkLst>
        </pc:spChg>
        <pc:spChg chg="add mod">
          <ac:chgData name="Thomas" userId="575d030b64f4584e" providerId="LiveId" clId="{71734FF0-E7BD-4E37-AB70-FA70FFC7C74A}" dt="2022-03-24T16:21:23.943" v="5730"/>
          <ac:spMkLst>
            <pc:docMk/>
            <pc:sldMk cId="566932884" sldId="823"/>
            <ac:spMk id="1020" creationId="{D6B3927A-40D2-4041-AD00-15B51DE480DD}"/>
          </ac:spMkLst>
        </pc:spChg>
        <pc:spChg chg="add mod">
          <ac:chgData name="Thomas" userId="575d030b64f4584e" providerId="LiveId" clId="{71734FF0-E7BD-4E37-AB70-FA70FFC7C74A}" dt="2022-03-24T16:22:32.072" v="5782" actId="2711"/>
          <ac:spMkLst>
            <pc:docMk/>
            <pc:sldMk cId="566932884" sldId="823"/>
            <ac:spMk id="1021" creationId="{5B4510BC-0E75-47B4-88DB-7A1ABC9127C2}"/>
          </ac:spMkLst>
        </pc:spChg>
        <pc:spChg chg="add mod">
          <ac:chgData name="Thomas" userId="575d030b64f4584e" providerId="LiveId" clId="{71734FF0-E7BD-4E37-AB70-FA70FFC7C74A}" dt="2022-03-24T16:22:32.072" v="5782" actId="2711"/>
          <ac:spMkLst>
            <pc:docMk/>
            <pc:sldMk cId="566932884" sldId="823"/>
            <ac:spMk id="1022" creationId="{95B7F2C6-20B8-4355-825D-B170DC70C074}"/>
          </ac:spMkLst>
        </pc:spChg>
        <pc:spChg chg="add mod">
          <ac:chgData name="Thomas" userId="575d030b64f4584e" providerId="LiveId" clId="{71734FF0-E7BD-4E37-AB70-FA70FFC7C74A}" dt="2022-03-24T16:22:32.072" v="5782" actId="2711"/>
          <ac:spMkLst>
            <pc:docMk/>
            <pc:sldMk cId="566932884" sldId="823"/>
            <ac:spMk id="1023" creationId="{9219D2D9-B7FB-457E-BBF8-E92FC0E45A2B}"/>
          </ac:spMkLst>
        </pc:spChg>
        <pc:grpChg chg="add mod">
          <ac:chgData name="Thomas" userId="575d030b64f4584e" providerId="LiveId" clId="{71734FF0-E7BD-4E37-AB70-FA70FFC7C74A}" dt="2022-03-24T16:21:23.943" v="5730"/>
          <ac:grpSpMkLst>
            <pc:docMk/>
            <pc:sldMk cId="566932884" sldId="823"/>
            <ac:grpSpMk id="308" creationId="{EDA45D32-DDCE-4559-8DE9-3A08F9926CD7}"/>
          </ac:grpSpMkLst>
        </pc:grpChg>
        <pc:grpChg chg="add mod">
          <ac:chgData name="Thomas" userId="575d030b64f4584e" providerId="LiveId" clId="{71734FF0-E7BD-4E37-AB70-FA70FFC7C74A}" dt="2022-03-24T16:21:23.943" v="5730"/>
          <ac:grpSpMkLst>
            <pc:docMk/>
            <pc:sldMk cId="566932884" sldId="823"/>
            <ac:grpSpMk id="312" creationId="{EE4E66B3-A16E-46F4-BF75-6A1958A799EA}"/>
          </ac:grpSpMkLst>
        </pc:grpChg>
        <pc:grpChg chg="add mod">
          <ac:chgData name="Thomas" userId="575d030b64f4584e" providerId="LiveId" clId="{71734FF0-E7BD-4E37-AB70-FA70FFC7C74A}" dt="2022-03-24T16:21:23.943" v="5730"/>
          <ac:grpSpMkLst>
            <pc:docMk/>
            <pc:sldMk cId="566932884" sldId="823"/>
            <ac:grpSpMk id="316" creationId="{20656328-5E2C-4957-B858-C57ED9B9198B}"/>
          </ac:grpSpMkLst>
        </pc:grpChg>
        <pc:grpChg chg="add mod">
          <ac:chgData name="Thomas" userId="575d030b64f4584e" providerId="LiveId" clId="{71734FF0-E7BD-4E37-AB70-FA70FFC7C74A}" dt="2022-03-24T16:21:23.943" v="5730"/>
          <ac:grpSpMkLst>
            <pc:docMk/>
            <pc:sldMk cId="566932884" sldId="823"/>
            <ac:grpSpMk id="321" creationId="{7E7D577B-AA7F-4733-B0D4-C4FEE4ACB362}"/>
          </ac:grpSpMkLst>
        </pc:grpChg>
        <pc:grpChg chg="add mod">
          <ac:chgData name="Thomas" userId="575d030b64f4584e" providerId="LiveId" clId="{71734FF0-E7BD-4E37-AB70-FA70FFC7C74A}" dt="2022-03-24T16:21:23.943" v="5730"/>
          <ac:grpSpMkLst>
            <pc:docMk/>
            <pc:sldMk cId="566932884" sldId="823"/>
            <ac:grpSpMk id="326" creationId="{8A9FAA41-961F-4E40-BAB5-FD8FC9446110}"/>
          </ac:grpSpMkLst>
        </pc:grpChg>
        <pc:grpChg chg="mod">
          <ac:chgData name="Thomas" userId="575d030b64f4584e" providerId="LiveId" clId="{71734FF0-E7BD-4E37-AB70-FA70FFC7C74A}" dt="2022-03-24T16:21:23.943" v="5730"/>
          <ac:grpSpMkLst>
            <pc:docMk/>
            <pc:sldMk cId="566932884" sldId="823"/>
            <ac:grpSpMk id="328" creationId="{570F28D6-E9C6-4AA8-BB37-77A2F81E0429}"/>
          </ac:grpSpMkLst>
        </pc:grpChg>
        <pc:grpChg chg="add mod">
          <ac:chgData name="Thomas" userId="575d030b64f4584e" providerId="LiveId" clId="{71734FF0-E7BD-4E37-AB70-FA70FFC7C74A}" dt="2022-03-24T16:21:23.943" v="5730"/>
          <ac:grpSpMkLst>
            <pc:docMk/>
            <pc:sldMk cId="566932884" sldId="823"/>
            <ac:grpSpMk id="331" creationId="{AEEE75CC-657C-4E15-95BB-4FCE9E31D853}"/>
          </ac:grpSpMkLst>
        </pc:grpChg>
        <pc:grpChg chg="add mod">
          <ac:chgData name="Thomas" userId="575d030b64f4584e" providerId="LiveId" clId="{71734FF0-E7BD-4E37-AB70-FA70FFC7C74A}" dt="2022-03-24T16:21:23.943" v="5730"/>
          <ac:grpSpMkLst>
            <pc:docMk/>
            <pc:sldMk cId="566932884" sldId="823"/>
            <ac:grpSpMk id="338" creationId="{32DB326F-1B4C-435A-B2B9-88DA6AE29484}"/>
          </ac:grpSpMkLst>
        </pc:grpChg>
        <pc:grpChg chg="add mod">
          <ac:chgData name="Thomas" userId="575d030b64f4584e" providerId="LiveId" clId="{71734FF0-E7BD-4E37-AB70-FA70FFC7C74A}" dt="2022-03-24T16:21:23.943" v="5730"/>
          <ac:grpSpMkLst>
            <pc:docMk/>
            <pc:sldMk cId="566932884" sldId="823"/>
            <ac:grpSpMk id="343" creationId="{8D5BD108-FF50-43AF-9DEB-FDC80127A583}"/>
          </ac:grpSpMkLst>
        </pc:grpChg>
        <pc:grpChg chg="add mod">
          <ac:chgData name="Thomas" userId="575d030b64f4584e" providerId="LiveId" clId="{71734FF0-E7BD-4E37-AB70-FA70FFC7C74A}" dt="2022-03-24T16:21:23.943" v="5730"/>
          <ac:grpSpMkLst>
            <pc:docMk/>
            <pc:sldMk cId="566932884" sldId="823"/>
            <ac:grpSpMk id="347" creationId="{C98DB614-D902-4BDD-AFEA-586930B66E75}"/>
          </ac:grpSpMkLst>
        </pc:grpChg>
        <pc:grpChg chg="add mod">
          <ac:chgData name="Thomas" userId="575d030b64f4584e" providerId="LiveId" clId="{71734FF0-E7BD-4E37-AB70-FA70FFC7C74A}" dt="2022-03-24T16:21:23.943" v="5730"/>
          <ac:grpSpMkLst>
            <pc:docMk/>
            <pc:sldMk cId="566932884" sldId="823"/>
            <ac:grpSpMk id="351" creationId="{81ED4A97-D037-496C-92BE-1DF8DF876FE3}"/>
          </ac:grpSpMkLst>
        </pc:grpChg>
        <pc:grpChg chg="add mod">
          <ac:chgData name="Thomas" userId="575d030b64f4584e" providerId="LiveId" clId="{71734FF0-E7BD-4E37-AB70-FA70FFC7C74A}" dt="2022-03-24T16:21:23.943" v="5730"/>
          <ac:grpSpMkLst>
            <pc:docMk/>
            <pc:sldMk cId="566932884" sldId="823"/>
            <ac:grpSpMk id="355" creationId="{E746F3C6-C9AF-4005-9DCB-0FAB0EA6202B}"/>
          </ac:grpSpMkLst>
        </pc:grpChg>
        <pc:grpChg chg="add mod">
          <ac:chgData name="Thomas" userId="575d030b64f4584e" providerId="LiveId" clId="{71734FF0-E7BD-4E37-AB70-FA70FFC7C74A}" dt="2022-03-24T16:21:23.943" v="5730"/>
          <ac:grpSpMkLst>
            <pc:docMk/>
            <pc:sldMk cId="566932884" sldId="823"/>
            <ac:grpSpMk id="360" creationId="{B7C5615C-14D3-48AE-950B-1F4CADD37DA0}"/>
          </ac:grpSpMkLst>
        </pc:grpChg>
        <pc:grpChg chg="add mod">
          <ac:chgData name="Thomas" userId="575d030b64f4584e" providerId="LiveId" clId="{71734FF0-E7BD-4E37-AB70-FA70FFC7C74A}" dt="2022-03-24T16:21:23.943" v="5730"/>
          <ac:grpSpMkLst>
            <pc:docMk/>
            <pc:sldMk cId="566932884" sldId="823"/>
            <ac:grpSpMk id="365" creationId="{22B0F497-ED71-4F17-8C1A-C7A235A54EE4}"/>
          </ac:grpSpMkLst>
        </pc:grpChg>
        <pc:grpChg chg="add mod">
          <ac:chgData name="Thomas" userId="575d030b64f4584e" providerId="LiveId" clId="{71734FF0-E7BD-4E37-AB70-FA70FFC7C74A}" dt="2022-03-24T16:21:23.943" v="5730"/>
          <ac:grpSpMkLst>
            <pc:docMk/>
            <pc:sldMk cId="566932884" sldId="823"/>
            <ac:grpSpMk id="369" creationId="{D7DA3587-5AC5-4F67-9A17-DD1F2270C618}"/>
          </ac:grpSpMkLst>
        </pc:grpChg>
        <pc:grpChg chg="add mod">
          <ac:chgData name="Thomas" userId="575d030b64f4584e" providerId="LiveId" clId="{71734FF0-E7BD-4E37-AB70-FA70FFC7C74A}" dt="2022-03-24T16:21:23.943" v="5730"/>
          <ac:grpSpMkLst>
            <pc:docMk/>
            <pc:sldMk cId="566932884" sldId="823"/>
            <ac:grpSpMk id="374" creationId="{D14078CC-A137-402F-8B48-BA0A2BA63372}"/>
          </ac:grpSpMkLst>
        </pc:grpChg>
        <pc:grpChg chg="add mod">
          <ac:chgData name="Thomas" userId="575d030b64f4584e" providerId="LiveId" clId="{71734FF0-E7BD-4E37-AB70-FA70FFC7C74A}" dt="2022-03-24T16:21:23.943" v="5730"/>
          <ac:grpSpMkLst>
            <pc:docMk/>
            <pc:sldMk cId="566932884" sldId="823"/>
            <ac:grpSpMk id="377" creationId="{1573DF4E-04CE-4E24-91A3-5DB58A337AF6}"/>
          </ac:grpSpMkLst>
        </pc:grpChg>
        <pc:grpChg chg="add mod">
          <ac:chgData name="Thomas" userId="575d030b64f4584e" providerId="LiveId" clId="{71734FF0-E7BD-4E37-AB70-FA70FFC7C74A}" dt="2022-03-24T16:21:23.943" v="5730"/>
          <ac:grpSpMkLst>
            <pc:docMk/>
            <pc:sldMk cId="566932884" sldId="823"/>
            <ac:grpSpMk id="382" creationId="{8D85E960-4A69-4F9A-8488-9B17CAFD4401}"/>
          </ac:grpSpMkLst>
        </pc:grpChg>
        <pc:grpChg chg="add mod">
          <ac:chgData name="Thomas" userId="575d030b64f4584e" providerId="LiveId" clId="{71734FF0-E7BD-4E37-AB70-FA70FFC7C74A}" dt="2022-03-24T16:21:23.943" v="5730"/>
          <ac:grpSpMkLst>
            <pc:docMk/>
            <pc:sldMk cId="566932884" sldId="823"/>
            <ac:grpSpMk id="385" creationId="{A328FA91-4F41-4E17-8C04-3325D83258FD}"/>
          </ac:grpSpMkLst>
        </pc:grpChg>
        <pc:grpChg chg="add mod">
          <ac:chgData name="Thomas" userId="575d030b64f4584e" providerId="LiveId" clId="{71734FF0-E7BD-4E37-AB70-FA70FFC7C74A}" dt="2022-03-24T16:21:23.943" v="5730"/>
          <ac:grpSpMkLst>
            <pc:docMk/>
            <pc:sldMk cId="566932884" sldId="823"/>
            <ac:grpSpMk id="393" creationId="{F7D6F3E7-3DC2-46C1-8920-A522823E1588}"/>
          </ac:grpSpMkLst>
        </pc:grpChg>
        <pc:grpChg chg="add mod">
          <ac:chgData name="Thomas" userId="575d030b64f4584e" providerId="LiveId" clId="{71734FF0-E7BD-4E37-AB70-FA70FFC7C74A}" dt="2022-03-24T16:21:23.943" v="5730"/>
          <ac:grpSpMkLst>
            <pc:docMk/>
            <pc:sldMk cId="566932884" sldId="823"/>
            <ac:grpSpMk id="408" creationId="{0F64C2DA-E916-42A6-95DE-780B3E57C677}"/>
          </ac:grpSpMkLst>
        </pc:grpChg>
        <pc:grpChg chg="add mod">
          <ac:chgData name="Thomas" userId="575d030b64f4584e" providerId="LiveId" clId="{71734FF0-E7BD-4E37-AB70-FA70FFC7C74A}" dt="2022-03-24T16:21:23.943" v="5730"/>
          <ac:grpSpMkLst>
            <pc:docMk/>
            <pc:sldMk cId="566932884" sldId="823"/>
            <ac:grpSpMk id="411" creationId="{550AD892-7845-4F99-AF2C-6D2181DE7624}"/>
          </ac:grpSpMkLst>
        </pc:grpChg>
        <pc:grpChg chg="add mod">
          <ac:chgData name="Thomas" userId="575d030b64f4584e" providerId="LiveId" clId="{71734FF0-E7BD-4E37-AB70-FA70FFC7C74A}" dt="2022-03-24T16:21:23.943" v="5730"/>
          <ac:grpSpMkLst>
            <pc:docMk/>
            <pc:sldMk cId="566932884" sldId="823"/>
            <ac:grpSpMk id="414" creationId="{4DFD8F74-55CF-4E3B-B576-0119E7D6CEC4}"/>
          </ac:grpSpMkLst>
        </pc:grpChg>
        <pc:grpChg chg="add mod">
          <ac:chgData name="Thomas" userId="575d030b64f4584e" providerId="LiveId" clId="{71734FF0-E7BD-4E37-AB70-FA70FFC7C74A}" dt="2022-03-24T16:21:23.943" v="5730"/>
          <ac:grpSpMkLst>
            <pc:docMk/>
            <pc:sldMk cId="566932884" sldId="823"/>
            <ac:grpSpMk id="417" creationId="{433C0BDB-D0B9-4B87-9F63-0D2F3071BE02}"/>
          </ac:grpSpMkLst>
        </pc:grpChg>
        <pc:grpChg chg="add mod">
          <ac:chgData name="Thomas" userId="575d030b64f4584e" providerId="LiveId" clId="{71734FF0-E7BD-4E37-AB70-FA70FFC7C74A}" dt="2022-03-24T16:21:23.943" v="5730"/>
          <ac:grpSpMkLst>
            <pc:docMk/>
            <pc:sldMk cId="566932884" sldId="823"/>
            <ac:grpSpMk id="421" creationId="{951EBE52-C805-4B53-9715-FA67AE662E5F}"/>
          </ac:grpSpMkLst>
        </pc:grpChg>
        <pc:grpChg chg="add mod">
          <ac:chgData name="Thomas" userId="575d030b64f4584e" providerId="LiveId" clId="{71734FF0-E7BD-4E37-AB70-FA70FFC7C74A}" dt="2022-03-24T16:21:23.943" v="5730"/>
          <ac:grpSpMkLst>
            <pc:docMk/>
            <pc:sldMk cId="566932884" sldId="823"/>
            <ac:grpSpMk id="424" creationId="{94670D98-B7A2-4A2F-B095-B336EB83AD60}"/>
          </ac:grpSpMkLst>
        </pc:grpChg>
        <pc:grpChg chg="add mod">
          <ac:chgData name="Thomas" userId="575d030b64f4584e" providerId="LiveId" clId="{71734FF0-E7BD-4E37-AB70-FA70FFC7C74A}" dt="2022-03-24T16:21:23.943" v="5730"/>
          <ac:grpSpMkLst>
            <pc:docMk/>
            <pc:sldMk cId="566932884" sldId="823"/>
            <ac:grpSpMk id="427" creationId="{69C5D5C2-6C2E-470A-A55E-9ED086EC9C9C}"/>
          </ac:grpSpMkLst>
        </pc:grpChg>
        <pc:grpChg chg="add mod">
          <ac:chgData name="Thomas" userId="575d030b64f4584e" providerId="LiveId" clId="{71734FF0-E7BD-4E37-AB70-FA70FFC7C74A}" dt="2022-03-24T16:21:23.943" v="5730"/>
          <ac:grpSpMkLst>
            <pc:docMk/>
            <pc:sldMk cId="566932884" sldId="823"/>
            <ac:grpSpMk id="430" creationId="{88376522-1DAF-4020-B10F-CE7806CD1B28}"/>
          </ac:grpSpMkLst>
        </pc:grpChg>
        <pc:grpChg chg="add mod">
          <ac:chgData name="Thomas" userId="575d030b64f4584e" providerId="LiveId" clId="{71734FF0-E7BD-4E37-AB70-FA70FFC7C74A}" dt="2022-03-24T16:21:23.943" v="5730"/>
          <ac:grpSpMkLst>
            <pc:docMk/>
            <pc:sldMk cId="566932884" sldId="823"/>
            <ac:grpSpMk id="435" creationId="{8DA30F2C-874E-45DF-8CFC-00BB7D86DA1F}"/>
          </ac:grpSpMkLst>
        </pc:grpChg>
        <pc:grpChg chg="add mod">
          <ac:chgData name="Thomas" userId="575d030b64f4584e" providerId="LiveId" clId="{71734FF0-E7BD-4E37-AB70-FA70FFC7C74A}" dt="2022-03-24T16:21:23.943" v="5730"/>
          <ac:grpSpMkLst>
            <pc:docMk/>
            <pc:sldMk cId="566932884" sldId="823"/>
            <ac:grpSpMk id="444" creationId="{69257DA4-4BCA-4657-BA4D-7CEF9FE532FC}"/>
          </ac:grpSpMkLst>
        </pc:grpChg>
        <pc:grpChg chg="add mod">
          <ac:chgData name="Thomas" userId="575d030b64f4584e" providerId="LiveId" clId="{71734FF0-E7BD-4E37-AB70-FA70FFC7C74A}" dt="2022-03-24T16:21:23.943" v="5730"/>
          <ac:grpSpMkLst>
            <pc:docMk/>
            <pc:sldMk cId="566932884" sldId="823"/>
            <ac:grpSpMk id="448" creationId="{9B7F37A5-49F5-4D9C-BC98-8055089837A5}"/>
          </ac:grpSpMkLst>
        </pc:grpChg>
        <pc:grpChg chg="add mod">
          <ac:chgData name="Thomas" userId="575d030b64f4584e" providerId="LiveId" clId="{71734FF0-E7BD-4E37-AB70-FA70FFC7C74A}" dt="2022-03-24T16:21:23.943" v="5730"/>
          <ac:grpSpMkLst>
            <pc:docMk/>
            <pc:sldMk cId="566932884" sldId="823"/>
            <ac:grpSpMk id="451" creationId="{F4DF5FEF-4D0C-45A6-ADFC-497C23EA9FF4}"/>
          </ac:grpSpMkLst>
        </pc:grpChg>
        <pc:grpChg chg="add mod">
          <ac:chgData name="Thomas" userId="575d030b64f4584e" providerId="LiveId" clId="{71734FF0-E7BD-4E37-AB70-FA70FFC7C74A}" dt="2022-03-24T16:21:23.943" v="5730"/>
          <ac:grpSpMkLst>
            <pc:docMk/>
            <pc:sldMk cId="566932884" sldId="823"/>
            <ac:grpSpMk id="455" creationId="{283EB85F-B058-42B9-A146-C12405451CD8}"/>
          </ac:grpSpMkLst>
        </pc:grpChg>
        <pc:grpChg chg="add mod">
          <ac:chgData name="Thomas" userId="575d030b64f4584e" providerId="LiveId" clId="{71734FF0-E7BD-4E37-AB70-FA70FFC7C74A}" dt="2022-03-24T16:21:23.943" v="5730"/>
          <ac:grpSpMkLst>
            <pc:docMk/>
            <pc:sldMk cId="566932884" sldId="823"/>
            <ac:grpSpMk id="458" creationId="{E8ACA242-101A-4CA0-B298-2E85BF56F0EB}"/>
          </ac:grpSpMkLst>
        </pc:grpChg>
        <pc:grpChg chg="add mod">
          <ac:chgData name="Thomas" userId="575d030b64f4584e" providerId="LiveId" clId="{71734FF0-E7BD-4E37-AB70-FA70FFC7C74A}" dt="2022-03-24T16:21:23.943" v="5730"/>
          <ac:grpSpMkLst>
            <pc:docMk/>
            <pc:sldMk cId="566932884" sldId="823"/>
            <ac:grpSpMk id="461" creationId="{7A763483-F9EB-4D41-BF10-853CDF143EC5}"/>
          </ac:grpSpMkLst>
        </pc:grpChg>
        <pc:grpChg chg="add mod">
          <ac:chgData name="Thomas" userId="575d030b64f4584e" providerId="LiveId" clId="{71734FF0-E7BD-4E37-AB70-FA70FFC7C74A}" dt="2022-03-24T16:21:23.943" v="5730"/>
          <ac:grpSpMkLst>
            <pc:docMk/>
            <pc:sldMk cId="566932884" sldId="823"/>
            <ac:grpSpMk id="471" creationId="{8DC016D2-BA08-42BE-96CE-30661CD7E665}"/>
          </ac:grpSpMkLst>
        </pc:grpChg>
        <pc:grpChg chg="add mod">
          <ac:chgData name="Thomas" userId="575d030b64f4584e" providerId="LiveId" clId="{71734FF0-E7BD-4E37-AB70-FA70FFC7C74A}" dt="2022-03-24T16:21:23.943" v="5730"/>
          <ac:grpSpMkLst>
            <pc:docMk/>
            <pc:sldMk cId="566932884" sldId="823"/>
            <ac:grpSpMk id="481" creationId="{B5962EE7-82ED-47A3-8880-1ECA89372A5E}"/>
          </ac:grpSpMkLst>
        </pc:grpChg>
        <pc:grpChg chg="add mod">
          <ac:chgData name="Thomas" userId="575d030b64f4584e" providerId="LiveId" clId="{71734FF0-E7BD-4E37-AB70-FA70FFC7C74A}" dt="2022-03-24T16:21:23.943" v="5730"/>
          <ac:grpSpMkLst>
            <pc:docMk/>
            <pc:sldMk cId="566932884" sldId="823"/>
            <ac:grpSpMk id="485" creationId="{063C9511-9F28-4CB0-B27F-14DCE816E37A}"/>
          </ac:grpSpMkLst>
        </pc:grpChg>
        <pc:grpChg chg="add mod">
          <ac:chgData name="Thomas" userId="575d030b64f4584e" providerId="LiveId" clId="{71734FF0-E7BD-4E37-AB70-FA70FFC7C74A}" dt="2022-03-24T16:21:23.943" v="5730"/>
          <ac:grpSpMkLst>
            <pc:docMk/>
            <pc:sldMk cId="566932884" sldId="823"/>
            <ac:grpSpMk id="489" creationId="{B15058DC-B46D-4A14-A2E0-2ABBC05FA00C}"/>
          </ac:grpSpMkLst>
        </pc:grpChg>
        <pc:grpChg chg="add mod">
          <ac:chgData name="Thomas" userId="575d030b64f4584e" providerId="LiveId" clId="{71734FF0-E7BD-4E37-AB70-FA70FFC7C74A}" dt="2022-03-24T16:21:23.943" v="5730"/>
          <ac:grpSpMkLst>
            <pc:docMk/>
            <pc:sldMk cId="566932884" sldId="823"/>
            <ac:grpSpMk id="497" creationId="{35511631-B428-4330-B1DE-D63D41A79413}"/>
          </ac:grpSpMkLst>
        </pc:grpChg>
        <pc:grpChg chg="add mod">
          <ac:chgData name="Thomas" userId="575d030b64f4584e" providerId="LiveId" clId="{71734FF0-E7BD-4E37-AB70-FA70FFC7C74A}" dt="2022-03-24T16:21:23.943" v="5730"/>
          <ac:grpSpMkLst>
            <pc:docMk/>
            <pc:sldMk cId="566932884" sldId="823"/>
            <ac:grpSpMk id="500" creationId="{7BDC0723-11C3-40EE-B1E4-038E1A7E79FC}"/>
          </ac:grpSpMkLst>
        </pc:grpChg>
        <pc:grpChg chg="add mod">
          <ac:chgData name="Thomas" userId="575d030b64f4584e" providerId="LiveId" clId="{71734FF0-E7BD-4E37-AB70-FA70FFC7C74A}" dt="2022-03-24T16:21:23.943" v="5730"/>
          <ac:grpSpMkLst>
            <pc:docMk/>
            <pc:sldMk cId="566932884" sldId="823"/>
            <ac:grpSpMk id="511" creationId="{3ABB8253-76AF-47E1-BA2C-14CE50C068E7}"/>
          </ac:grpSpMkLst>
        </pc:grpChg>
        <pc:grpChg chg="add mod">
          <ac:chgData name="Thomas" userId="575d030b64f4584e" providerId="LiveId" clId="{71734FF0-E7BD-4E37-AB70-FA70FFC7C74A}" dt="2022-03-24T16:21:23.943" v="5730"/>
          <ac:grpSpMkLst>
            <pc:docMk/>
            <pc:sldMk cId="566932884" sldId="823"/>
            <ac:grpSpMk id="521" creationId="{FD37472A-97B5-4ED4-AE36-2F1831374751}"/>
          </ac:grpSpMkLst>
        </pc:grpChg>
        <pc:grpChg chg="add mod">
          <ac:chgData name="Thomas" userId="575d030b64f4584e" providerId="LiveId" clId="{71734FF0-E7BD-4E37-AB70-FA70FFC7C74A}" dt="2022-03-24T16:21:23.943" v="5730"/>
          <ac:grpSpMkLst>
            <pc:docMk/>
            <pc:sldMk cId="566932884" sldId="823"/>
            <ac:grpSpMk id="531" creationId="{4B916303-44C4-4648-BED2-6E830DC9FFFD}"/>
          </ac:grpSpMkLst>
        </pc:grpChg>
        <pc:grpChg chg="add mod">
          <ac:chgData name="Thomas" userId="575d030b64f4584e" providerId="LiveId" clId="{71734FF0-E7BD-4E37-AB70-FA70FFC7C74A}" dt="2022-03-24T16:21:23.943" v="5730"/>
          <ac:grpSpMkLst>
            <pc:docMk/>
            <pc:sldMk cId="566932884" sldId="823"/>
            <ac:grpSpMk id="541" creationId="{A74BD134-9808-4C37-963D-BE5CBE393A83}"/>
          </ac:grpSpMkLst>
        </pc:grpChg>
        <pc:grpChg chg="add mod">
          <ac:chgData name="Thomas" userId="575d030b64f4584e" providerId="LiveId" clId="{71734FF0-E7BD-4E37-AB70-FA70FFC7C74A}" dt="2022-03-24T16:21:23.943" v="5730"/>
          <ac:grpSpMkLst>
            <pc:docMk/>
            <pc:sldMk cId="566932884" sldId="823"/>
            <ac:grpSpMk id="545" creationId="{9618B8E9-C062-474F-8DA3-4B308FC213F8}"/>
          </ac:grpSpMkLst>
        </pc:grpChg>
        <pc:grpChg chg="add mod">
          <ac:chgData name="Thomas" userId="575d030b64f4584e" providerId="LiveId" clId="{71734FF0-E7BD-4E37-AB70-FA70FFC7C74A}" dt="2022-03-24T16:21:23.943" v="5730"/>
          <ac:grpSpMkLst>
            <pc:docMk/>
            <pc:sldMk cId="566932884" sldId="823"/>
            <ac:grpSpMk id="549" creationId="{84C270E4-1ABA-443C-905A-9697B292B3E4}"/>
          </ac:grpSpMkLst>
        </pc:grpChg>
        <pc:grpChg chg="add mod">
          <ac:chgData name="Thomas" userId="575d030b64f4584e" providerId="LiveId" clId="{71734FF0-E7BD-4E37-AB70-FA70FFC7C74A}" dt="2022-03-24T16:21:23.943" v="5730"/>
          <ac:grpSpMkLst>
            <pc:docMk/>
            <pc:sldMk cId="566932884" sldId="823"/>
            <ac:grpSpMk id="555" creationId="{08BF9891-999B-47B5-BB92-1888E1422C5E}"/>
          </ac:grpSpMkLst>
        </pc:grpChg>
        <pc:grpChg chg="add mod">
          <ac:chgData name="Thomas" userId="575d030b64f4584e" providerId="LiveId" clId="{71734FF0-E7BD-4E37-AB70-FA70FFC7C74A}" dt="2022-03-24T16:21:23.943" v="5730"/>
          <ac:grpSpMkLst>
            <pc:docMk/>
            <pc:sldMk cId="566932884" sldId="823"/>
            <ac:grpSpMk id="561" creationId="{7B2E9692-F61C-4E2C-8750-B5F8148C674C}"/>
          </ac:grpSpMkLst>
        </pc:grpChg>
        <pc:grpChg chg="add mod">
          <ac:chgData name="Thomas" userId="575d030b64f4584e" providerId="LiveId" clId="{71734FF0-E7BD-4E37-AB70-FA70FFC7C74A}" dt="2022-03-24T16:21:23.943" v="5730"/>
          <ac:grpSpMkLst>
            <pc:docMk/>
            <pc:sldMk cId="566932884" sldId="823"/>
            <ac:grpSpMk id="565" creationId="{4127CEC1-3051-407E-A8B4-ED641FF45ED9}"/>
          </ac:grpSpMkLst>
        </pc:grpChg>
        <pc:grpChg chg="add mod">
          <ac:chgData name="Thomas" userId="575d030b64f4584e" providerId="LiveId" clId="{71734FF0-E7BD-4E37-AB70-FA70FFC7C74A}" dt="2022-03-24T16:21:23.943" v="5730"/>
          <ac:grpSpMkLst>
            <pc:docMk/>
            <pc:sldMk cId="566932884" sldId="823"/>
            <ac:grpSpMk id="569" creationId="{780C4A52-EF08-41F0-83F8-A610CF3FF97F}"/>
          </ac:grpSpMkLst>
        </pc:grpChg>
        <pc:grpChg chg="add mod">
          <ac:chgData name="Thomas" userId="575d030b64f4584e" providerId="LiveId" clId="{71734FF0-E7BD-4E37-AB70-FA70FFC7C74A}" dt="2022-03-24T16:21:23.943" v="5730"/>
          <ac:grpSpMkLst>
            <pc:docMk/>
            <pc:sldMk cId="566932884" sldId="823"/>
            <ac:grpSpMk id="573" creationId="{6E772921-3D75-4830-9529-3D3E5E3D4527}"/>
          </ac:grpSpMkLst>
        </pc:grpChg>
        <pc:grpChg chg="del">
          <ac:chgData name="Thomas" userId="575d030b64f4584e" providerId="LiveId" clId="{71734FF0-E7BD-4E37-AB70-FA70FFC7C74A}" dt="2022-03-24T16:21:07.793" v="5710" actId="478"/>
          <ac:grpSpMkLst>
            <pc:docMk/>
            <pc:sldMk cId="566932884" sldId="823"/>
            <ac:grpSpMk id="576" creationId="{B5DBEDF4-8D68-43B1-AE1A-E9A9A711C59F}"/>
          </ac:grpSpMkLst>
        </pc:grpChg>
        <pc:grpChg chg="del">
          <ac:chgData name="Thomas" userId="575d030b64f4584e" providerId="LiveId" clId="{71734FF0-E7BD-4E37-AB70-FA70FFC7C74A}" dt="2022-03-24T16:21:07.793" v="5710" actId="478"/>
          <ac:grpSpMkLst>
            <pc:docMk/>
            <pc:sldMk cId="566932884" sldId="823"/>
            <ac:grpSpMk id="581" creationId="{7B31E86A-2E3F-48A5-9B66-D52F448CBB39}"/>
          </ac:grpSpMkLst>
        </pc:grpChg>
        <pc:grpChg chg="del">
          <ac:chgData name="Thomas" userId="575d030b64f4584e" providerId="LiveId" clId="{71734FF0-E7BD-4E37-AB70-FA70FFC7C74A}" dt="2022-03-24T16:21:07.793" v="5710" actId="478"/>
          <ac:grpSpMkLst>
            <pc:docMk/>
            <pc:sldMk cId="566932884" sldId="823"/>
            <ac:grpSpMk id="584" creationId="{15DF6BF0-AEC7-49D7-BBD1-2884C7B70C6B}"/>
          </ac:grpSpMkLst>
        </pc:grpChg>
        <pc:grpChg chg="del">
          <ac:chgData name="Thomas" userId="575d030b64f4584e" providerId="LiveId" clId="{71734FF0-E7BD-4E37-AB70-FA70FFC7C74A}" dt="2022-03-24T16:21:07.793" v="5710" actId="478"/>
          <ac:grpSpMkLst>
            <pc:docMk/>
            <pc:sldMk cId="566932884" sldId="823"/>
            <ac:grpSpMk id="587" creationId="{69E26A39-9EFA-4358-8118-0226050C026E}"/>
          </ac:grpSpMkLst>
        </pc:grpChg>
        <pc:grpChg chg="del">
          <ac:chgData name="Thomas" userId="575d030b64f4584e" providerId="LiveId" clId="{71734FF0-E7BD-4E37-AB70-FA70FFC7C74A}" dt="2022-03-24T16:21:07.793" v="5710" actId="478"/>
          <ac:grpSpMkLst>
            <pc:docMk/>
            <pc:sldMk cId="566932884" sldId="823"/>
            <ac:grpSpMk id="590" creationId="{3B02C30A-79EC-438C-9F79-03794BD7E4D6}"/>
          </ac:grpSpMkLst>
        </pc:grpChg>
        <pc:grpChg chg="del">
          <ac:chgData name="Thomas" userId="575d030b64f4584e" providerId="LiveId" clId="{71734FF0-E7BD-4E37-AB70-FA70FFC7C74A}" dt="2022-03-24T16:21:07.793" v="5710" actId="478"/>
          <ac:grpSpMkLst>
            <pc:docMk/>
            <pc:sldMk cId="566932884" sldId="823"/>
            <ac:grpSpMk id="593" creationId="{39308D88-52FE-40EC-8402-18D28EC9E399}"/>
          </ac:grpSpMkLst>
        </pc:grpChg>
        <pc:grpChg chg="del">
          <ac:chgData name="Thomas" userId="575d030b64f4584e" providerId="LiveId" clId="{71734FF0-E7BD-4E37-AB70-FA70FFC7C74A}" dt="2022-03-24T16:21:07.793" v="5710" actId="478"/>
          <ac:grpSpMkLst>
            <pc:docMk/>
            <pc:sldMk cId="566932884" sldId="823"/>
            <ac:grpSpMk id="602" creationId="{875C27F1-C087-4CB4-A6EA-A5F0D75604A2}"/>
          </ac:grpSpMkLst>
        </pc:grpChg>
        <pc:grpChg chg="del">
          <ac:chgData name="Thomas" userId="575d030b64f4584e" providerId="LiveId" clId="{71734FF0-E7BD-4E37-AB70-FA70FFC7C74A}" dt="2022-03-24T16:21:07.793" v="5710" actId="478"/>
          <ac:grpSpMkLst>
            <pc:docMk/>
            <pc:sldMk cId="566932884" sldId="823"/>
            <ac:grpSpMk id="606" creationId="{2D8EDE1B-C8A6-4FB0-B490-D1BDF4CCCC9B}"/>
          </ac:grpSpMkLst>
        </pc:grpChg>
        <pc:grpChg chg="del">
          <ac:chgData name="Thomas" userId="575d030b64f4584e" providerId="LiveId" clId="{71734FF0-E7BD-4E37-AB70-FA70FFC7C74A}" dt="2022-03-24T16:21:07.793" v="5710" actId="478"/>
          <ac:grpSpMkLst>
            <pc:docMk/>
            <pc:sldMk cId="566932884" sldId="823"/>
            <ac:grpSpMk id="610" creationId="{882CC12B-C001-429C-B0AC-F419128F4E15}"/>
          </ac:grpSpMkLst>
        </pc:grpChg>
        <pc:grpChg chg="del">
          <ac:chgData name="Thomas" userId="575d030b64f4584e" providerId="LiveId" clId="{71734FF0-E7BD-4E37-AB70-FA70FFC7C74A}" dt="2022-03-24T16:21:07.793" v="5710" actId="478"/>
          <ac:grpSpMkLst>
            <pc:docMk/>
            <pc:sldMk cId="566932884" sldId="823"/>
            <ac:grpSpMk id="613" creationId="{FA66169D-30D4-401C-B427-64A4CB624BAD}"/>
          </ac:grpSpMkLst>
        </pc:grpChg>
        <pc:grpChg chg="del">
          <ac:chgData name="Thomas" userId="575d030b64f4584e" providerId="LiveId" clId="{71734FF0-E7BD-4E37-AB70-FA70FFC7C74A}" dt="2022-03-24T16:21:07.793" v="5710" actId="478"/>
          <ac:grpSpMkLst>
            <pc:docMk/>
            <pc:sldMk cId="566932884" sldId="823"/>
            <ac:grpSpMk id="616" creationId="{BB144345-F163-4951-8B0E-99238F06E55D}"/>
          </ac:grpSpMkLst>
        </pc:grpChg>
        <pc:grpChg chg="del">
          <ac:chgData name="Thomas" userId="575d030b64f4584e" providerId="LiveId" clId="{71734FF0-E7BD-4E37-AB70-FA70FFC7C74A}" dt="2022-03-24T16:21:07.793" v="5710" actId="478"/>
          <ac:grpSpMkLst>
            <pc:docMk/>
            <pc:sldMk cId="566932884" sldId="823"/>
            <ac:grpSpMk id="619" creationId="{36E0B05C-B986-4BCF-B62E-41DA7718251F}"/>
          </ac:grpSpMkLst>
        </pc:grpChg>
        <pc:grpChg chg="del">
          <ac:chgData name="Thomas" userId="575d030b64f4584e" providerId="LiveId" clId="{71734FF0-E7BD-4E37-AB70-FA70FFC7C74A}" dt="2022-03-24T16:21:07.793" v="5710" actId="478"/>
          <ac:grpSpMkLst>
            <pc:docMk/>
            <pc:sldMk cId="566932884" sldId="823"/>
            <ac:grpSpMk id="622" creationId="{F31DD97D-456D-44E2-A236-C58A0108742E}"/>
          </ac:grpSpMkLst>
        </pc:grpChg>
        <pc:grpChg chg="del">
          <ac:chgData name="Thomas" userId="575d030b64f4584e" providerId="LiveId" clId="{71734FF0-E7BD-4E37-AB70-FA70FFC7C74A}" dt="2022-03-24T16:21:07.793" v="5710" actId="478"/>
          <ac:grpSpMkLst>
            <pc:docMk/>
            <pc:sldMk cId="566932884" sldId="823"/>
            <ac:grpSpMk id="635" creationId="{8F1E22B1-2F3F-4D9B-97C4-9DB74601DAEB}"/>
          </ac:grpSpMkLst>
        </pc:grpChg>
        <pc:grpChg chg="del">
          <ac:chgData name="Thomas" userId="575d030b64f4584e" providerId="LiveId" clId="{71734FF0-E7BD-4E37-AB70-FA70FFC7C74A}" dt="2022-03-24T16:21:07.793" v="5710" actId="478"/>
          <ac:grpSpMkLst>
            <pc:docMk/>
            <pc:sldMk cId="566932884" sldId="823"/>
            <ac:grpSpMk id="648" creationId="{D5718A34-C91C-4A89-8908-9A9C5499A127}"/>
          </ac:grpSpMkLst>
        </pc:grpChg>
        <pc:grpChg chg="del">
          <ac:chgData name="Thomas" userId="575d030b64f4584e" providerId="LiveId" clId="{71734FF0-E7BD-4E37-AB70-FA70FFC7C74A}" dt="2022-03-24T16:21:07.793" v="5710" actId="478"/>
          <ac:grpSpMkLst>
            <pc:docMk/>
            <pc:sldMk cId="566932884" sldId="823"/>
            <ac:grpSpMk id="653" creationId="{9FFC002F-DC7B-46CE-A24C-B1F4F68C3349}"/>
          </ac:grpSpMkLst>
        </pc:grpChg>
        <pc:grpChg chg="del">
          <ac:chgData name="Thomas" userId="575d030b64f4584e" providerId="LiveId" clId="{71734FF0-E7BD-4E37-AB70-FA70FFC7C74A}" dt="2022-03-24T16:21:07.793" v="5710" actId="478"/>
          <ac:grpSpMkLst>
            <pc:docMk/>
            <pc:sldMk cId="566932884" sldId="823"/>
            <ac:grpSpMk id="664" creationId="{24609BAA-13F2-4600-878F-86B6FAAA4547}"/>
          </ac:grpSpMkLst>
        </pc:grpChg>
        <pc:grpChg chg="del">
          <ac:chgData name="Thomas" userId="575d030b64f4584e" providerId="LiveId" clId="{71734FF0-E7BD-4E37-AB70-FA70FFC7C74A}" dt="2022-03-24T16:21:07.793" v="5710" actId="478"/>
          <ac:grpSpMkLst>
            <pc:docMk/>
            <pc:sldMk cId="566932884" sldId="823"/>
            <ac:grpSpMk id="668" creationId="{8BDA94CB-5276-46F4-B98A-7DEFBD17D742}"/>
          </ac:grpSpMkLst>
        </pc:grpChg>
        <pc:grpChg chg="del">
          <ac:chgData name="Thomas" userId="575d030b64f4584e" providerId="LiveId" clId="{71734FF0-E7BD-4E37-AB70-FA70FFC7C74A}" dt="2022-03-24T16:21:07.793" v="5710" actId="478"/>
          <ac:grpSpMkLst>
            <pc:docMk/>
            <pc:sldMk cId="566932884" sldId="823"/>
            <ac:grpSpMk id="674" creationId="{EB59FF29-D032-49A3-9C71-6C41906C4689}"/>
          </ac:grpSpMkLst>
        </pc:grpChg>
        <pc:grpChg chg="del">
          <ac:chgData name="Thomas" userId="575d030b64f4584e" providerId="LiveId" clId="{71734FF0-E7BD-4E37-AB70-FA70FFC7C74A}" dt="2022-03-24T16:21:07.793" v="5710" actId="478"/>
          <ac:grpSpMkLst>
            <pc:docMk/>
            <pc:sldMk cId="566932884" sldId="823"/>
            <ac:grpSpMk id="679" creationId="{A11BF437-D677-4502-AB23-E1FFA0ADC09C}"/>
          </ac:grpSpMkLst>
        </pc:grpChg>
        <pc:grpChg chg="del">
          <ac:chgData name="Thomas" userId="575d030b64f4584e" providerId="LiveId" clId="{71734FF0-E7BD-4E37-AB70-FA70FFC7C74A}" dt="2022-03-24T16:21:07.793" v="5710" actId="478"/>
          <ac:grpSpMkLst>
            <pc:docMk/>
            <pc:sldMk cId="566932884" sldId="823"/>
            <ac:grpSpMk id="684" creationId="{12E18B9E-23C1-4AE1-AFC0-66E38D928301}"/>
          </ac:grpSpMkLst>
        </pc:grpChg>
        <pc:grpChg chg="del">
          <ac:chgData name="Thomas" userId="575d030b64f4584e" providerId="LiveId" clId="{71734FF0-E7BD-4E37-AB70-FA70FFC7C74A}" dt="2022-03-24T16:21:07.793" v="5710" actId="478"/>
          <ac:grpSpMkLst>
            <pc:docMk/>
            <pc:sldMk cId="566932884" sldId="823"/>
            <ac:grpSpMk id="689" creationId="{EA92F8FE-60C0-4806-A021-B60F11015F3F}"/>
          </ac:grpSpMkLst>
        </pc:grpChg>
        <pc:grpChg chg="del">
          <ac:chgData name="Thomas" userId="575d030b64f4584e" providerId="LiveId" clId="{71734FF0-E7BD-4E37-AB70-FA70FFC7C74A}" dt="2022-03-24T16:21:07.793" v="5710" actId="478"/>
          <ac:grpSpMkLst>
            <pc:docMk/>
            <pc:sldMk cId="566932884" sldId="823"/>
            <ac:grpSpMk id="694" creationId="{46E17A75-B5AF-4027-8AF1-AC638C3C7E78}"/>
          </ac:grpSpMkLst>
        </pc:grpChg>
        <pc:grpChg chg="del">
          <ac:chgData name="Thomas" userId="575d030b64f4584e" providerId="LiveId" clId="{71734FF0-E7BD-4E37-AB70-FA70FFC7C74A}" dt="2022-03-24T16:21:07.793" v="5710" actId="478"/>
          <ac:grpSpMkLst>
            <pc:docMk/>
            <pc:sldMk cId="566932884" sldId="823"/>
            <ac:grpSpMk id="697" creationId="{CEC2D700-C43E-40DC-8C64-D310D567A37A}"/>
          </ac:grpSpMkLst>
        </pc:grpChg>
        <pc:grpChg chg="del">
          <ac:chgData name="Thomas" userId="575d030b64f4584e" providerId="LiveId" clId="{71734FF0-E7BD-4E37-AB70-FA70FFC7C74A}" dt="2022-03-24T16:21:07.793" v="5710" actId="478"/>
          <ac:grpSpMkLst>
            <pc:docMk/>
            <pc:sldMk cId="566932884" sldId="823"/>
            <ac:grpSpMk id="700" creationId="{ECF0F41A-A685-4FDF-8DC7-77F56B76255E}"/>
          </ac:grpSpMkLst>
        </pc:grpChg>
        <pc:grpChg chg="del">
          <ac:chgData name="Thomas" userId="575d030b64f4584e" providerId="LiveId" clId="{71734FF0-E7BD-4E37-AB70-FA70FFC7C74A}" dt="2022-03-24T16:21:07.793" v="5710" actId="478"/>
          <ac:grpSpMkLst>
            <pc:docMk/>
            <pc:sldMk cId="566932884" sldId="823"/>
            <ac:grpSpMk id="708" creationId="{C540A85D-9C08-45AC-A9B3-C7572A0012E4}"/>
          </ac:grpSpMkLst>
        </pc:grpChg>
        <pc:grpChg chg="del">
          <ac:chgData name="Thomas" userId="575d030b64f4584e" providerId="LiveId" clId="{71734FF0-E7BD-4E37-AB70-FA70FFC7C74A}" dt="2022-03-24T16:21:07.793" v="5710" actId="478"/>
          <ac:grpSpMkLst>
            <pc:docMk/>
            <pc:sldMk cId="566932884" sldId="823"/>
            <ac:grpSpMk id="721" creationId="{9BF35326-BC86-48E9-9EE2-7FF4559A79C7}"/>
          </ac:grpSpMkLst>
        </pc:grpChg>
        <pc:grpChg chg="del">
          <ac:chgData name="Thomas" userId="575d030b64f4584e" providerId="LiveId" clId="{71734FF0-E7BD-4E37-AB70-FA70FFC7C74A}" dt="2022-03-24T16:21:07.793" v="5710" actId="478"/>
          <ac:grpSpMkLst>
            <pc:docMk/>
            <pc:sldMk cId="566932884" sldId="823"/>
            <ac:grpSpMk id="734" creationId="{AE64BA5D-E46D-41ED-B4A9-503126CFDE87}"/>
          </ac:grpSpMkLst>
        </pc:grpChg>
        <pc:grpChg chg="del">
          <ac:chgData name="Thomas" userId="575d030b64f4584e" providerId="LiveId" clId="{71734FF0-E7BD-4E37-AB70-FA70FFC7C74A}" dt="2022-03-24T16:21:07.793" v="5710" actId="478"/>
          <ac:grpSpMkLst>
            <pc:docMk/>
            <pc:sldMk cId="566932884" sldId="823"/>
            <ac:grpSpMk id="737" creationId="{EE08BFF8-59F0-4566-AC3F-37D9912BA5DC}"/>
          </ac:grpSpMkLst>
        </pc:grpChg>
        <pc:grpChg chg="del">
          <ac:chgData name="Thomas" userId="575d030b64f4584e" providerId="LiveId" clId="{71734FF0-E7BD-4E37-AB70-FA70FFC7C74A}" dt="2022-03-24T16:21:07.793" v="5710" actId="478"/>
          <ac:grpSpMkLst>
            <pc:docMk/>
            <pc:sldMk cId="566932884" sldId="823"/>
            <ac:grpSpMk id="746" creationId="{B3C90354-6BD5-4B5D-891A-4A10D3F3A2AE}"/>
          </ac:grpSpMkLst>
        </pc:grpChg>
        <pc:grpChg chg="del">
          <ac:chgData name="Thomas" userId="575d030b64f4584e" providerId="LiveId" clId="{71734FF0-E7BD-4E37-AB70-FA70FFC7C74A}" dt="2022-03-24T16:21:07.793" v="5710" actId="478"/>
          <ac:grpSpMkLst>
            <pc:docMk/>
            <pc:sldMk cId="566932884" sldId="823"/>
            <ac:grpSpMk id="750" creationId="{8D49016E-7E67-47EE-B6C9-F034C1DDB8AB}"/>
          </ac:grpSpMkLst>
        </pc:grpChg>
        <pc:grpChg chg="del">
          <ac:chgData name="Thomas" userId="575d030b64f4584e" providerId="LiveId" clId="{71734FF0-E7BD-4E37-AB70-FA70FFC7C74A}" dt="2022-03-24T16:21:07.793" v="5710" actId="478"/>
          <ac:grpSpMkLst>
            <pc:docMk/>
            <pc:sldMk cId="566932884" sldId="823"/>
            <ac:grpSpMk id="753" creationId="{D3D375BF-B17F-4F57-8563-8E48675F6F8D}"/>
          </ac:grpSpMkLst>
        </pc:grpChg>
        <pc:grpChg chg="del">
          <ac:chgData name="Thomas" userId="575d030b64f4584e" providerId="LiveId" clId="{71734FF0-E7BD-4E37-AB70-FA70FFC7C74A}" dt="2022-03-24T16:21:07.793" v="5710" actId="478"/>
          <ac:grpSpMkLst>
            <pc:docMk/>
            <pc:sldMk cId="566932884" sldId="823"/>
            <ac:grpSpMk id="756" creationId="{C05D3AB7-75FE-489A-9269-8693243F7CD9}"/>
          </ac:grpSpMkLst>
        </pc:grpChg>
        <pc:grpChg chg="del">
          <ac:chgData name="Thomas" userId="575d030b64f4584e" providerId="LiveId" clId="{71734FF0-E7BD-4E37-AB70-FA70FFC7C74A}" dt="2022-03-24T16:21:07.793" v="5710" actId="478"/>
          <ac:grpSpMkLst>
            <pc:docMk/>
            <pc:sldMk cId="566932884" sldId="823"/>
            <ac:grpSpMk id="759" creationId="{9D687E44-6BFE-4EFD-8C73-815B79F248F6}"/>
          </ac:grpSpMkLst>
        </pc:grpChg>
        <pc:grpChg chg="del">
          <ac:chgData name="Thomas" userId="575d030b64f4584e" providerId="LiveId" clId="{71734FF0-E7BD-4E37-AB70-FA70FFC7C74A}" dt="2022-03-24T16:21:07.793" v="5710" actId="478"/>
          <ac:grpSpMkLst>
            <pc:docMk/>
            <pc:sldMk cId="566932884" sldId="823"/>
            <ac:grpSpMk id="763" creationId="{C0805414-2C52-4447-B23F-A8F02D1D6D9B}"/>
          </ac:grpSpMkLst>
        </pc:grpChg>
        <pc:grpChg chg="del">
          <ac:chgData name="Thomas" userId="575d030b64f4584e" providerId="LiveId" clId="{71734FF0-E7BD-4E37-AB70-FA70FFC7C74A}" dt="2022-03-24T16:21:07.793" v="5710" actId="478"/>
          <ac:grpSpMkLst>
            <pc:docMk/>
            <pc:sldMk cId="566932884" sldId="823"/>
            <ac:grpSpMk id="768" creationId="{83437C97-905B-4BBD-94B3-F0FE62335242}"/>
          </ac:grpSpMkLst>
        </pc:grpChg>
        <pc:grpChg chg="del">
          <ac:chgData name="Thomas" userId="575d030b64f4584e" providerId="LiveId" clId="{71734FF0-E7BD-4E37-AB70-FA70FFC7C74A}" dt="2022-03-24T16:21:07.793" v="5710" actId="478"/>
          <ac:grpSpMkLst>
            <pc:docMk/>
            <pc:sldMk cId="566932884" sldId="823"/>
            <ac:grpSpMk id="774" creationId="{A756C4D4-7B59-4EC9-91AE-134F7F04D33C}"/>
          </ac:grpSpMkLst>
        </pc:grpChg>
        <pc:grpChg chg="del">
          <ac:chgData name="Thomas" userId="575d030b64f4584e" providerId="LiveId" clId="{71734FF0-E7BD-4E37-AB70-FA70FFC7C74A}" dt="2022-03-24T16:21:07.793" v="5710" actId="478"/>
          <ac:grpSpMkLst>
            <pc:docMk/>
            <pc:sldMk cId="566932884" sldId="823"/>
            <ac:grpSpMk id="779" creationId="{F071BED1-BD7F-41A9-B1AC-C242B1CBF811}"/>
          </ac:grpSpMkLst>
        </pc:grpChg>
        <pc:grpChg chg="del">
          <ac:chgData name="Thomas" userId="575d030b64f4584e" providerId="LiveId" clId="{71734FF0-E7BD-4E37-AB70-FA70FFC7C74A}" dt="2022-03-24T16:21:07.793" v="5710" actId="478"/>
          <ac:grpSpMkLst>
            <pc:docMk/>
            <pc:sldMk cId="566932884" sldId="823"/>
            <ac:grpSpMk id="786" creationId="{4DC6C583-C7A4-41C6-8DCB-9A509B038D60}"/>
          </ac:grpSpMkLst>
        </pc:grpChg>
        <pc:grpChg chg="del">
          <ac:chgData name="Thomas" userId="575d030b64f4584e" providerId="LiveId" clId="{71734FF0-E7BD-4E37-AB70-FA70FFC7C74A}" dt="2022-03-24T16:21:07.793" v="5710" actId="478"/>
          <ac:grpSpMkLst>
            <pc:docMk/>
            <pc:sldMk cId="566932884" sldId="823"/>
            <ac:grpSpMk id="789" creationId="{A9F6A65A-C520-4553-9AA3-D158EC508A3C}"/>
          </ac:grpSpMkLst>
        </pc:grpChg>
        <pc:grpChg chg="del">
          <ac:chgData name="Thomas" userId="575d030b64f4584e" providerId="LiveId" clId="{71734FF0-E7BD-4E37-AB70-FA70FFC7C74A}" dt="2022-03-24T16:21:07.793" v="5710" actId="478"/>
          <ac:grpSpMkLst>
            <pc:docMk/>
            <pc:sldMk cId="566932884" sldId="823"/>
            <ac:grpSpMk id="793" creationId="{EF16E768-8A33-49E0-9F36-471C9751E7DD}"/>
          </ac:grpSpMkLst>
        </pc:grpChg>
        <pc:grpChg chg="del">
          <ac:chgData name="Thomas" userId="575d030b64f4584e" providerId="LiveId" clId="{71734FF0-E7BD-4E37-AB70-FA70FFC7C74A}" dt="2022-03-24T16:21:07.793" v="5710" actId="478"/>
          <ac:grpSpMkLst>
            <pc:docMk/>
            <pc:sldMk cId="566932884" sldId="823"/>
            <ac:grpSpMk id="796" creationId="{8216C9F8-9329-4A2E-931D-133296ED33B0}"/>
          </ac:grpSpMkLst>
        </pc:grpChg>
        <pc:grpChg chg="del">
          <ac:chgData name="Thomas" userId="575d030b64f4584e" providerId="LiveId" clId="{71734FF0-E7BD-4E37-AB70-FA70FFC7C74A}" dt="2022-03-24T16:21:07.793" v="5710" actId="478"/>
          <ac:grpSpMkLst>
            <pc:docMk/>
            <pc:sldMk cId="566932884" sldId="823"/>
            <ac:grpSpMk id="800" creationId="{0256C103-38A4-447A-8A2F-4DB47BE0F3DB}"/>
          </ac:grpSpMkLst>
        </pc:grpChg>
        <pc:grpChg chg="del">
          <ac:chgData name="Thomas" userId="575d030b64f4584e" providerId="LiveId" clId="{71734FF0-E7BD-4E37-AB70-FA70FFC7C74A}" dt="2022-03-24T16:21:07.793" v="5710" actId="478"/>
          <ac:grpSpMkLst>
            <pc:docMk/>
            <pc:sldMk cId="566932884" sldId="823"/>
            <ac:grpSpMk id="804" creationId="{60423980-0E4F-4003-AC67-4C3A96A8FD5F}"/>
          </ac:grpSpMkLst>
        </pc:grpChg>
        <pc:grpChg chg="del">
          <ac:chgData name="Thomas" userId="575d030b64f4584e" providerId="LiveId" clId="{71734FF0-E7BD-4E37-AB70-FA70FFC7C74A}" dt="2022-03-24T16:21:07.793" v="5710" actId="478"/>
          <ac:grpSpMkLst>
            <pc:docMk/>
            <pc:sldMk cId="566932884" sldId="823"/>
            <ac:grpSpMk id="812" creationId="{7BD04EC4-8684-4EC4-BF93-531047675A1E}"/>
          </ac:grpSpMkLst>
        </pc:grpChg>
        <pc:grpChg chg="del">
          <ac:chgData name="Thomas" userId="575d030b64f4584e" providerId="LiveId" clId="{71734FF0-E7BD-4E37-AB70-FA70FFC7C74A}" dt="2022-03-24T16:21:07.793" v="5710" actId="478"/>
          <ac:grpSpMkLst>
            <pc:docMk/>
            <pc:sldMk cId="566932884" sldId="823"/>
            <ac:grpSpMk id="818" creationId="{51D8B19E-B0D9-4882-B2E8-E2BE56630D8F}"/>
          </ac:grpSpMkLst>
        </pc:grpChg>
        <pc:grpChg chg="del">
          <ac:chgData name="Thomas" userId="575d030b64f4584e" providerId="LiveId" clId="{71734FF0-E7BD-4E37-AB70-FA70FFC7C74A}" dt="2022-03-24T16:21:07.793" v="5710" actId="478"/>
          <ac:grpSpMkLst>
            <pc:docMk/>
            <pc:sldMk cId="566932884" sldId="823"/>
            <ac:grpSpMk id="824" creationId="{ECFC0EDB-7861-4C3D-A806-3DB0A88014E6}"/>
          </ac:grpSpMkLst>
        </pc:grpChg>
        <pc:grpChg chg="del">
          <ac:chgData name="Thomas" userId="575d030b64f4584e" providerId="LiveId" clId="{71734FF0-E7BD-4E37-AB70-FA70FFC7C74A}" dt="2022-03-24T16:21:07.793" v="5710" actId="478"/>
          <ac:grpSpMkLst>
            <pc:docMk/>
            <pc:sldMk cId="566932884" sldId="823"/>
            <ac:grpSpMk id="828" creationId="{BD98A8C3-F043-46F0-B66D-008DBF48A094}"/>
          </ac:grpSpMkLst>
        </pc:grpChg>
        <pc:grpChg chg="del">
          <ac:chgData name="Thomas" userId="575d030b64f4584e" providerId="LiveId" clId="{71734FF0-E7BD-4E37-AB70-FA70FFC7C74A}" dt="2022-03-24T16:21:07.793" v="5710" actId="478"/>
          <ac:grpSpMkLst>
            <pc:docMk/>
            <pc:sldMk cId="566932884" sldId="823"/>
            <ac:grpSpMk id="835" creationId="{0F231708-0475-4BA5-AA2B-EFDB8FA5751D}"/>
          </ac:grpSpMkLst>
        </pc:grpChg>
        <pc:grpChg chg="del">
          <ac:chgData name="Thomas" userId="575d030b64f4584e" providerId="LiveId" clId="{71734FF0-E7BD-4E37-AB70-FA70FFC7C74A}" dt="2022-03-24T16:21:07.793" v="5710" actId="478"/>
          <ac:grpSpMkLst>
            <pc:docMk/>
            <pc:sldMk cId="566932884" sldId="823"/>
            <ac:grpSpMk id="840" creationId="{C62ED5E5-48F1-48D0-9ECA-DD48696008A3}"/>
          </ac:grpSpMkLst>
        </pc:grpChg>
        <pc:grpChg chg="add mod">
          <ac:chgData name="Thomas" userId="575d030b64f4584e" providerId="LiveId" clId="{71734FF0-E7BD-4E37-AB70-FA70FFC7C74A}" dt="2022-03-24T16:21:23.943" v="5730"/>
          <ac:grpSpMkLst>
            <pc:docMk/>
            <pc:sldMk cId="566932884" sldId="823"/>
            <ac:grpSpMk id="849" creationId="{69CEDB5A-19F4-4340-A885-00B250D0D3B6}"/>
          </ac:grpSpMkLst>
        </pc:grpChg>
        <pc:grpChg chg="add mod">
          <ac:chgData name="Thomas" userId="575d030b64f4584e" providerId="LiveId" clId="{71734FF0-E7BD-4E37-AB70-FA70FFC7C74A}" dt="2022-03-24T16:21:23.943" v="5730"/>
          <ac:grpSpMkLst>
            <pc:docMk/>
            <pc:sldMk cId="566932884" sldId="823"/>
            <ac:grpSpMk id="852" creationId="{47D62FEA-7BE1-4D1F-9071-27E7881FF014}"/>
          </ac:grpSpMkLst>
        </pc:grpChg>
        <pc:grpChg chg="add mod">
          <ac:chgData name="Thomas" userId="575d030b64f4584e" providerId="LiveId" clId="{71734FF0-E7BD-4E37-AB70-FA70FFC7C74A}" dt="2022-03-24T16:21:23.943" v="5730"/>
          <ac:grpSpMkLst>
            <pc:docMk/>
            <pc:sldMk cId="566932884" sldId="823"/>
            <ac:grpSpMk id="859" creationId="{9AA5DAB2-2569-4FB7-97A8-83A86DBE61F0}"/>
          </ac:grpSpMkLst>
        </pc:grpChg>
        <pc:grpChg chg="add mod">
          <ac:chgData name="Thomas" userId="575d030b64f4584e" providerId="LiveId" clId="{71734FF0-E7BD-4E37-AB70-FA70FFC7C74A}" dt="2022-03-24T16:21:23.943" v="5730"/>
          <ac:grpSpMkLst>
            <pc:docMk/>
            <pc:sldMk cId="566932884" sldId="823"/>
            <ac:grpSpMk id="866" creationId="{47B3200D-6636-426D-BC8C-C300A1E450AC}"/>
          </ac:grpSpMkLst>
        </pc:grpChg>
        <pc:grpChg chg="add mod">
          <ac:chgData name="Thomas" userId="575d030b64f4584e" providerId="LiveId" clId="{71734FF0-E7BD-4E37-AB70-FA70FFC7C74A}" dt="2022-03-24T16:21:23.943" v="5730"/>
          <ac:grpSpMkLst>
            <pc:docMk/>
            <pc:sldMk cId="566932884" sldId="823"/>
            <ac:grpSpMk id="869" creationId="{1CEF8049-96B1-4E5D-9B80-556FFA0606C0}"/>
          </ac:grpSpMkLst>
        </pc:grpChg>
        <pc:grpChg chg="add mod">
          <ac:chgData name="Thomas" userId="575d030b64f4584e" providerId="LiveId" clId="{71734FF0-E7BD-4E37-AB70-FA70FFC7C74A}" dt="2022-03-24T16:21:23.943" v="5730"/>
          <ac:grpSpMkLst>
            <pc:docMk/>
            <pc:sldMk cId="566932884" sldId="823"/>
            <ac:grpSpMk id="872" creationId="{12741852-7392-4319-897F-DD81F028C01B}"/>
          </ac:grpSpMkLst>
        </pc:grpChg>
        <pc:grpChg chg="add mod">
          <ac:chgData name="Thomas" userId="575d030b64f4584e" providerId="LiveId" clId="{71734FF0-E7BD-4E37-AB70-FA70FFC7C74A}" dt="2022-03-24T16:21:23.943" v="5730"/>
          <ac:grpSpMkLst>
            <pc:docMk/>
            <pc:sldMk cId="566932884" sldId="823"/>
            <ac:grpSpMk id="875" creationId="{5854293B-601E-4C56-A0CD-16C80D68925A}"/>
          </ac:grpSpMkLst>
        </pc:grpChg>
        <pc:grpChg chg="add mod">
          <ac:chgData name="Thomas" userId="575d030b64f4584e" providerId="LiveId" clId="{71734FF0-E7BD-4E37-AB70-FA70FFC7C74A}" dt="2022-03-24T16:21:23.943" v="5730"/>
          <ac:grpSpMkLst>
            <pc:docMk/>
            <pc:sldMk cId="566932884" sldId="823"/>
            <ac:grpSpMk id="878" creationId="{CA84AC56-0AA5-4B01-89CA-06E40025D7A9}"/>
          </ac:grpSpMkLst>
        </pc:grpChg>
        <pc:grpChg chg="add mod">
          <ac:chgData name="Thomas" userId="575d030b64f4584e" providerId="LiveId" clId="{71734FF0-E7BD-4E37-AB70-FA70FFC7C74A}" dt="2022-03-24T16:21:23.943" v="5730"/>
          <ac:grpSpMkLst>
            <pc:docMk/>
            <pc:sldMk cId="566932884" sldId="823"/>
            <ac:grpSpMk id="883" creationId="{8F5A6444-B66F-4B00-A4E8-15E25C0E1EF7}"/>
          </ac:grpSpMkLst>
        </pc:grpChg>
        <pc:grpChg chg="del">
          <ac:chgData name="Thomas" userId="575d030b64f4584e" providerId="LiveId" clId="{71734FF0-E7BD-4E37-AB70-FA70FFC7C74A}" dt="2022-03-24T16:21:07.793" v="5710" actId="478"/>
          <ac:grpSpMkLst>
            <pc:docMk/>
            <pc:sldMk cId="566932884" sldId="823"/>
            <ac:grpSpMk id="898" creationId="{E166EC38-B98F-411B-A8D4-13FB5851E5C6}"/>
          </ac:grpSpMkLst>
        </pc:grpChg>
        <pc:grpChg chg="del">
          <ac:chgData name="Thomas" userId="575d030b64f4584e" providerId="LiveId" clId="{71734FF0-E7BD-4E37-AB70-FA70FFC7C74A}" dt="2022-03-24T16:21:07.793" v="5710" actId="478"/>
          <ac:grpSpMkLst>
            <pc:docMk/>
            <pc:sldMk cId="566932884" sldId="823"/>
            <ac:grpSpMk id="902" creationId="{38D10BF2-F2B9-4CED-8EC2-B9B4CDA9B8EA}"/>
          </ac:grpSpMkLst>
        </pc:grpChg>
        <pc:grpChg chg="del">
          <ac:chgData name="Thomas" userId="575d030b64f4584e" providerId="LiveId" clId="{71734FF0-E7BD-4E37-AB70-FA70FFC7C74A}" dt="2022-03-24T16:21:07.793" v="5710" actId="478"/>
          <ac:grpSpMkLst>
            <pc:docMk/>
            <pc:sldMk cId="566932884" sldId="823"/>
            <ac:grpSpMk id="907" creationId="{E81AA0B0-243D-4B85-AE31-DA890F9433DD}"/>
          </ac:grpSpMkLst>
        </pc:grpChg>
        <pc:grpChg chg="del">
          <ac:chgData name="Thomas" userId="575d030b64f4584e" providerId="LiveId" clId="{71734FF0-E7BD-4E37-AB70-FA70FFC7C74A}" dt="2022-03-24T16:21:07.793" v="5710" actId="478"/>
          <ac:grpSpMkLst>
            <pc:docMk/>
            <pc:sldMk cId="566932884" sldId="823"/>
            <ac:grpSpMk id="911" creationId="{1BC0984A-C077-4785-A4BD-7DD470BD1AE2}"/>
          </ac:grpSpMkLst>
        </pc:grpChg>
        <pc:grpChg chg="del">
          <ac:chgData name="Thomas" userId="575d030b64f4584e" providerId="LiveId" clId="{71734FF0-E7BD-4E37-AB70-FA70FFC7C74A}" dt="2022-03-24T16:21:07.793" v="5710" actId="478"/>
          <ac:grpSpMkLst>
            <pc:docMk/>
            <pc:sldMk cId="566932884" sldId="823"/>
            <ac:grpSpMk id="915" creationId="{D6144F36-A530-4206-91FB-D07735F6ADD2}"/>
          </ac:grpSpMkLst>
        </pc:grpChg>
        <pc:grpChg chg="add mod">
          <ac:chgData name="Thomas" userId="575d030b64f4584e" providerId="LiveId" clId="{71734FF0-E7BD-4E37-AB70-FA70FFC7C74A}" dt="2022-03-24T16:21:23.943" v="5730"/>
          <ac:grpSpMkLst>
            <pc:docMk/>
            <pc:sldMk cId="566932884" sldId="823"/>
            <ac:grpSpMk id="926" creationId="{FF9BCC96-8381-428A-ABA8-B9880830E839}"/>
          </ac:grpSpMkLst>
        </pc:grpChg>
        <pc:grpChg chg="add mod">
          <ac:chgData name="Thomas" userId="575d030b64f4584e" providerId="LiveId" clId="{71734FF0-E7BD-4E37-AB70-FA70FFC7C74A}" dt="2022-03-24T16:21:23.943" v="5730"/>
          <ac:grpSpMkLst>
            <pc:docMk/>
            <pc:sldMk cId="566932884" sldId="823"/>
            <ac:grpSpMk id="931" creationId="{3B3069D9-E144-474D-96D6-82D6ECD09B2B}"/>
          </ac:grpSpMkLst>
        </pc:grpChg>
        <pc:grpChg chg="add mod">
          <ac:chgData name="Thomas" userId="575d030b64f4584e" providerId="LiveId" clId="{71734FF0-E7BD-4E37-AB70-FA70FFC7C74A}" dt="2022-03-24T16:21:23.943" v="5730"/>
          <ac:grpSpMkLst>
            <pc:docMk/>
            <pc:sldMk cId="566932884" sldId="823"/>
            <ac:grpSpMk id="936" creationId="{AADE2BD8-184A-492E-A4C4-B2F084095B9E}"/>
          </ac:grpSpMkLst>
        </pc:grpChg>
        <pc:grpChg chg="add mod">
          <ac:chgData name="Thomas" userId="575d030b64f4584e" providerId="LiveId" clId="{71734FF0-E7BD-4E37-AB70-FA70FFC7C74A}" dt="2022-03-24T16:21:23.943" v="5730"/>
          <ac:grpSpMkLst>
            <pc:docMk/>
            <pc:sldMk cId="566932884" sldId="823"/>
            <ac:grpSpMk id="943" creationId="{CF9AFDA9-0572-4B7E-B911-9632F8624685}"/>
          </ac:grpSpMkLst>
        </pc:grpChg>
        <pc:grpChg chg="add mod">
          <ac:chgData name="Thomas" userId="575d030b64f4584e" providerId="LiveId" clId="{71734FF0-E7BD-4E37-AB70-FA70FFC7C74A}" dt="2022-03-24T16:21:23.943" v="5730"/>
          <ac:grpSpMkLst>
            <pc:docMk/>
            <pc:sldMk cId="566932884" sldId="823"/>
            <ac:grpSpMk id="950" creationId="{9C87A966-BC44-403A-9134-137DBD7C0826}"/>
          </ac:grpSpMkLst>
        </pc:grpChg>
        <pc:grpChg chg="add mod">
          <ac:chgData name="Thomas" userId="575d030b64f4584e" providerId="LiveId" clId="{71734FF0-E7BD-4E37-AB70-FA70FFC7C74A}" dt="2022-03-24T16:21:23.943" v="5730"/>
          <ac:grpSpMkLst>
            <pc:docMk/>
            <pc:sldMk cId="566932884" sldId="823"/>
            <ac:grpSpMk id="957" creationId="{762E946E-2128-4152-A188-9FD9D08EF30E}"/>
          </ac:grpSpMkLst>
        </pc:grpChg>
        <pc:grpChg chg="add mod">
          <ac:chgData name="Thomas" userId="575d030b64f4584e" providerId="LiveId" clId="{71734FF0-E7BD-4E37-AB70-FA70FFC7C74A}" dt="2022-03-24T16:21:23.943" v="5730"/>
          <ac:grpSpMkLst>
            <pc:docMk/>
            <pc:sldMk cId="566932884" sldId="823"/>
            <ac:grpSpMk id="963" creationId="{F9BF00C5-5779-43EB-9769-75EA6EFE3C34}"/>
          </ac:grpSpMkLst>
        </pc:grpChg>
        <pc:grpChg chg="add mod">
          <ac:chgData name="Thomas" userId="575d030b64f4584e" providerId="LiveId" clId="{71734FF0-E7BD-4E37-AB70-FA70FFC7C74A}" dt="2022-03-24T16:21:23.943" v="5730"/>
          <ac:grpSpMkLst>
            <pc:docMk/>
            <pc:sldMk cId="566932884" sldId="823"/>
            <ac:grpSpMk id="969" creationId="{0AAF436C-617B-4989-A934-357C8442E977}"/>
          </ac:grpSpMkLst>
        </pc:grpChg>
        <pc:grpChg chg="add mod">
          <ac:chgData name="Thomas" userId="575d030b64f4584e" providerId="LiveId" clId="{71734FF0-E7BD-4E37-AB70-FA70FFC7C74A}" dt="2022-03-24T16:21:23.943" v="5730"/>
          <ac:grpSpMkLst>
            <pc:docMk/>
            <pc:sldMk cId="566932884" sldId="823"/>
            <ac:grpSpMk id="975" creationId="{6FB0161D-1809-4DC1-91A5-EE33EF326A34}"/>
          </ac:grpSpMkLst>
        </pc:grpChg>
        <pc:grpChg chg="add mod">
          <ac:chgData name="Thomas" userId="575d030b64f4584e" providerId="LiveId" clId="{71734FF0-E7BD-4E37-AB70-FA70FFC7C74A}" dt="2022-03-24T16:21:23.943" v="5730"/>
          <ac:grpSpMkLst>
            <pc:docMk/>
            <pc:sldMk cId="566932884" sldId="823"/>
            <ac:grpSpMk id="980" creationId="{E594EC4A-5DCF-4000-97E3-3F83D1548868}"/>
          </ac:grpSpMkLst>
        </pc:grpChg>
        <pc:grpChg chg="add mod">
          <ac:chgData name="Thomas" userId="575d030b64f4584e" providerId="LiveId" clId="{71734FF0-E7BD-4E37-AB70-FA70FFC7C74A}" dt="2022-03-24T16:21:23.943" v="5730"/>
          <ac:grpSpMkLst>
            <pc:docMk/>
            <pc:sldMk cId="566932884" sldId="823"/>
            <ac:grpSpMk id="991" creationId="{765673DF-A651-4159-A85F-E987B71FF7F0}"/>
          </ac:grpSpMkLst>
        </pc:grpChg>
        <pc:grpChg chg="add mod">
          <ac:chgData name="Thomas" userId="575d030b64f4584e" providerId="LiveId" clId="{71734FF0-E7BD-4E37-AB70-FA70FFC7C74A}" dt="2022-03-24T16:21:23.943" v="5730"/>
          <ac:grpSpMkLst>
            <pc:docMk/>
            <pc:sldMk cId="566932884" sldId="823"/>
            <ac:grpSpMk id="998" creationId="{E9FA97B7-9578-441B-B686-C4D59128943F}"/>
          </ac:grpSpMkLst>
        </pc:grpChg>
        <pc:grpChg chg="add mod">
          <ac:chgData name="Thomas" userId="575d030b64f4584e" providerId="LiveId" clId="{71734FF0-E7BD-4E37-AB70-FA70FFC7C74A}" dt="2022-03-24T16:21:23.943" v="5730"/>
          <ac:grpSpMkLst>
            <pc:docMk/>
            <pc:sldMk cId="566932884" sldId="823"/>
            <ac:grpSpMk id="1003" creationId="{3B8B1817-9641-4A59-9547-65CEE45F21A0}"/>
          </ac:grpSpMkLst>
        </pc:grpChg>
      </pc:sldChg>
      <pc:sldChg chg="addSp delSp modSp add mod">
        <pc:chgData name="Thomas" userId="575d030b64f4584e" providerId="LiveId" clId="{71734FF0-E7BD-4E37-AB70-FA70FFC7C74A}" dt="2022-03-24T16:24:11.366" v="5844" actId="20577"/>
        <pc:sldMkLst>
          <pc:docMk/>
          <pc:sldMk cId="1710104658" sldId="824"/>
        </pc:sldMkLst>
        <pc:spChg chg="del">
          <ac:chgData name="Thomas" userId="575d030b64f4584e" providerId="LiveId" clId="{71734FF0-E7BD-4E37-AB70-FA70FFC7C74A}" dt="2022-03-24T16:22:43.275" v="5785" actId="478"/>
          <ac:spMkLst>
            <pc:docMk/>
            <pc:sldMk cId="1710104658" sldId="824"/>
            <ac:spMk id="307" creationId="{59A57A00-06CD-495B-BCB8-5C7D25FC5B2D}"/>
          </ac:spMkLst>
        </pc:spChg>
        <pc:spChg chg="del">
          <ac:chgData name="Thomas" userId="575d030b64f4584e" providerId="LiveId" clId="{71734FF0-E7BD-4E37-AB70-FA70FFC7C74A}" dt="2022-03-24T16:22:43.275" v="5785" actId="478"/>
          <ac:spMkLst>
            <pc:docMk/>
            <pc:sldMk cId="1710104658" sldId="824"/>
            <ac:spMk id="311" creationId="{399E51ED-CC0E-47AB-AB93-942CC0F9A084}"/>
          </ac:spMkLst>
        </pc:spChg>
        <pc:spChg chg="del">
          <ac:chgData name="Thomas" userId="575d030b64f4584e" providerId="LiveId" clId="{71734FF0-E7BD-4E37-AB70-FA70FFC7C74A}" dt="2022-03-24T16:22:43.275" v="5785" actId="478"/>
          <ac:spMkLst>
            <pc:docMk/>
            <pc:sldMk cId="1710104658" sldId="824"/>
            <ac:spMk id="315" creationId="{8C98A876-8920-471B-AC4D-6D1EB2BE8DFC}"/>
          </ac:spMkLst>
        </pc:spChg>
        <pc:spChg chg="mod">
          <ac:chgData name="Thomas" userId="575d030b64f4584e" providerId="LiveId" clId="{71734FF0-E7BD-4E37-AB70-FA70FFC7C74A}" dt="2022-03-24T16:24:11.366" v="5844" actId="20577"/>
          <ac:spMkLst>
            <pc:docMk/>
            <pc:sldMk cId="1710104658" sldId="824"/>
            <ac:spMk id="371" creationId="{73E8D738-BF98-4720-B017-F9E87CB1647B}"/>
          </ac:spMkLst>
        </pc:spChg>
        <pc:spChg chg="del">
          <ac:chgData name="Thomas" userId="575d030b64f4584e" providerId="LiveId" clId="{71734FF0-E7BD-4E37-AB70-FA70FFC7C74A}" dt="2022-03-24T16:22:43.275" v="5785" actId="478"/>
          <ac:spMkLst>
            <pc:docMk/>
            <pc:sldMk cId="1710104658" sldId="824"/>
            <ac:spMk id="403" creationId="{83700D6F-A71B-4CB2-A970-A0C11A7001B2}"/>
          </ac:spMkLst>
        </pc:spChg>
        <pc:spChg chg="del">
          <ac:chgData name="Thomas" userId="575d030b64f4584e" providerId="LiveId" clId="{71734FF0-E7BD-4E37-AB70-FA70FFC7C74A}" dt="2022-03-24T16:22:43.275" v="5785" actId="478"/>
          <ac:spMkLst>
            <pc:docMk/>
            <pc:sldMk cId="1710104658" sldId="824"/>
            <ac:spMk id="404" creationId="{C0DD55EA-F389-46E0-81AD-07BAEE7656FF}"/>
          </ac:spMkLst>
        </pc:spChg>
        <pc:spChg chg="del">
          <ac:chgData name="Thomas" userId="575d030b64f4584e" providerId="LiveId" clId="{71734FF0-E7BD-4E37-AB70-FA70FFC7C74A}" dt="2022-03-24T16:22:43.275" v="5785" actId="478"/>
          <ac:spMkLst>
            <pc:docMk/>
            <pc:sldMk cId="1710104658" sldId="824"/>
            <ac:spMk id="405" creationId="{B9D68E1B-96A7-476B-8B5D-AE33C99D8D7A}"/>
          </ac:spMkLst>
        </pc:spChg>
        <pc:spChg chg="del">
          <ac:chgData name="Thomas" userId="575d030b64f4584e" providerId="LiveId" clId="{71734FF0-E7BD-4E37-AB70-FA70FFC7C74A}" dt="2022-03-24T16:22:43.275" v="5785" actId="478"/>
          <ac:spMkLst>
            <pc:docMk/>
            <pc:sldMk cId="1710104658" sldId="824"/>
            <ac:spMk id="406" creationId="{FC3833A2-D595-4D5A-BDAF-AEE9F948ABDC}"/>
          </ac:spMkLst>
        </pc:spChg>
        <pc:spChg chg="del">
          <ac:chgData name="Thomas" userId="575d030b64f4584e" providerId="LiveId" clId="{71734FF0-E7BD-4E37-AB70-FA70FFC7C74A}" dt="2022-03-24T16:22:43.275" v="5785" actId="478"/>
          <ac:spMkLst>
            <pc:docMk/>
            <pc:sldMk cId="1710104658" sldId="824"/>
            <ac:spMk id="407" creationId="{D095E221-9B7E-483E-83FD-8DBCFD29492C}"/>
          </ac:spMkLst>
        </pc:spChg>
        <pc:spChg chg="mod">
          <ac:chgData name="Thomas" userId="575d030b64f4584e" providerId="LiveId" clId="{71734FF0-E7BD-4E37-AB70-FA70FFC7C74A}" dt="2022-03-24T16:22:43.935" v="5786"/>
          <ac:spMkLst>
            <pc:docMk/>
            <pc:sldMk cId="1710104658" sldId="824"/>
            <ac:spMk id="576" creationId="{064B61F6-41AB-4485-9661-10BC2606EC55}"/>
          </ac:spMkLst>
        </pc:spChg>
        <pc:spChg chg="mod">
          <ac:chgData name="Thomas" userId="575d030b64f4584e" providerId="LiveId" clId="{71734FF0-E7BD-4E37-AB70-FA70FFC7C74A}" dt="2022-03-24T16:22:43.935" v="5786"/>
          <ac:spMkLst>
            <pc:docMk/>
            <pc:sldMk cId="1710104658" sldId="824"/>
            <ac:spMk id="577" creationId="{0B4F5349-C999-4F99-BD8F-6FD150CAF87D}"/>
          </ac:spMkLst>
        </pc:spChg>
        <pc:spChg chg="mod">
          <ac:chgData name="Thomas" userId="575d030b64f4584e" providerId="LiveId" clId="{71734FF0-E7BD-4E37-AB70-FA70FFC7C74A}" dt="2022-03-24T16:22:43.935" v="5786"/>
          <ac:spMkLst>
            <pc:docMk/>
            <pc:sldMk cId="1710104658" sldId="824"/>
            <ac:spMk id="579" creationId="{0CD7D77E-A16F-4BD4-ACDB-A5ADA002D276}"/>
          </ac:spMkLst>
        </pc:spChg>
        <pc:spChg chg="mod">
          <ac:chgData name="Thomas" userId="575d030b64f4584e" providerId="LiveId" clId="{71734FF0-E7BD-4E37-AB70-FA70FFC7C74A}" dt="2022-03-24T16:22:43.935" v="5786"/>
          <ac:spMkLst>
            <pc:docMk/>
            <pc:sldMk cId="1710104658" sldId="824"/>
            <ac:spMk id="580" creationId="{FB1AC28B-B756-4F2A-9B2A-2E3D3D36381F}"/>
          </ac:spMkLst>
        </pc:spChg>
        <pc:spChg chg="mod">
          <ac:chgData name="Thomas" userId="575d030b64f4584e" providerId="LiveId" clId="{71734FF0-E7BD-4E37-AB70-FA70FFC7C74A}" dt="2022-03-24T16:22:43.935" v="5786"/>
          <ac:spMkLst>
            <pc:docMk/>
            <pc:sldMk cId="1710104658" sldId="824"/>
            <ac:spMk id="581" creationId="{2AA05CA5-44D0-45F4-98AF-FB29722A161D}"/>
          </ac:spMkLst>
        </pc:spChg>
        <pc:spChg chg="mod">
          <ac:chgData name="Thomas" userId="575d030b64f4584e" providerId="LiveId" clId="{71734FF0-E7BD-4E37-AB70-FA70FFC7C74A}" dt="2022-03-24T16:22:43.935" v="5786"/>
          <ac:spMkLst>
            <pc:docMk/>
            <pc:sldMk cId="1710104658" sldId="824"/>
            <ac:spMk id="582" creationId="{68798EDC-DF3E-4C3D-8E72-66DD036587E0}"/>
          </ac:spMkLst>
        </pc:spChg>
        <pc:spChg chg="mod">
          <ac:chgData name="Thomas" userId="575d030b64f4584e" providerId="LiveId" clId="{71734FF0-E7BD-4E37-AB70-FA70FFC7C74A}" dt="2022-03-24T16:22:43.935" v="5786"/>
          <ac:spMkLst>
            <pc:docMk/>
            <pc:sldMk cId="1710104658" sldId="824"/>
            <ac:spMk id="583" creationId="{FA14B406-5D2E-4B52-9571-F6BC58FF4126}"/>
          </ac:spMkLst>
        </pc:spChg>
        <pc:spChg chg="mod">
          <ac:chgData name="Thomas" userId="575d030b64f4584e" providerId="LiveId" clId="{71734FF0-E7BD-4E37-AB70-FA70FFC7C74A}" dt="2022-03-24T16:22:43.935" v="5786"/>
          <ac:spMkLst>
            <pc:docMk/>
            <pc:sldMk cId="1710104658" sldId="824"/>
            <ac:spMk id="585" creationId="{8335F531-796C-4831-9D89-5FB0E142514E}"/>
          </ac:spMkLst>
        </pc:spChg>
        <pc:spChg chg="mod">
          <ac:chgData name="Thomas" userId="575d030b64f4584e" providerId="LiveId" clId="{71734FF0-E7BD-4E37-AB70-FA70FFC7C74A}" dt="2022-03-24T16:22:43.935" v="5786"/>
          <ac:spMkLst>
            <pc:docMk/>
            <pc:sldMk cId="1710104658" sldId="824"/>
            <ac:spMk id="586" creationId="{B3EFEC7C-C918-4E7C-AAB8-3E759CBEFEFD}"/>
          </ac:spMkLst>
        </pc:spChg>
        <pc:spChg chg="mod">
          <ac:chgData name="Thomas" userId="575d030b64f4584e" providerId="LiveId" clId="{71734FF0-E7BD-4E37-AB70-FA70FFC7C74A}" dt="2022-03-24T16:22:43.935" v="5786"/>
          <ac:spMkLst>
            <pc:docMk/>
            <pc:sldMk cId="1710104658" sldId="824"/>
            <ac:spMk id="587" creationId="{E7DA016F-1DDD-4D05-A13B-5B549044148A}"/>
          </ac:spMkLst>
        </pc:spChg>
        <pc:spChg chg="mod">
          <ac:chgData name="Thomas" userId="575d030b64f4584e" providerId="LiveId" clId="{71734FF0-E7BD-4E37-AB70-FA70FFC7C74A}" dt="2022-03-24T16:22:43.935" v="5786"/>
          <ac:spMkLst>
            <pc:docMk/>
            <pc:sldMk cId="1710104658" sldId="824"/>
            <ac:spMk id="589" creationId="{34079842-885D-4986-8045-0F68F067A0B4}"/>
          </ac:spMkLst>
        </pc:spChg>
        <pc:spChg chg="mod">
          <ac:chgData name="Thomas" userId="575d030b64f4584e" providerId="LiveId" clId="{71734FF0-E7BD-4E37-AB70-FA70FFC7C74A}" dt="2022-03-24T16:22:43.935" v="5786"/>
          <ac:spMkLst>
            <pc:docMk/>
            <pc:sldMk cId="1710104658" sldId="824"/>
            <ac:spMk id="590" creationId="{08747552-5410-4ABC-839F-E0176F519D41}"/>
          </ac:spMkLst>
        </pc:spChg>
        <pc:spChg chg="mod">
          <ac:chgData name="Thomas" userId="575d030b64f4584e" providerId="LiveId" clId="{71734FF0-E7BD-4E37-AB70-FA70FFC7C74A}" dt="2022-03-24T16:22:43.935" v="5786"/>
          <ac:spMkLst>
            <pc:docMk/>
            <pc:sldMk cId="1710104658" sldId="824"/>
            <ac:spMk id="592" creationId="{B21245F3-9A9B-4A3F-9E0F-F129552EAD73}"/>
          </ac:spMkLst>
        </pc:spChg>
        <pc:spChg chg="mod">
          <ac:chgData name="Thomas" userId="575d030b64f4584e" providerId="LiveId" clId="{71734FF0-E7BD-4E37-AB70-FA70FFC7C74A}" dt="2022-03-24T16:22:43.935" v="5786"/>
          <ac:spMkLst>
            <pc:docMk/>
            <pc:sldMk cId="1710104658" sldId="824"/>
            <ac:spMk id="593" creationId="{71299E9F-F527-41AD-9280-D89C40EB2D11}"/>
          </ac:spMkLst>
        </pc:spChg>
        <pc:spChg chg="mod">
          <ac:chgData name="Thomas" userId="575d030b64f4584e" providerId="LiveId" clId="{71734FF0-E7BD-4E37-AB70-FA70FFC7C74A}" dt="2022-03-24T16:22:43.935" v="5786"/>
          <ac:spMkLst>
            <pc:docMk/>
            <pc:sldMk cId="1710104658" sldId="824"/>
            <ac:spMk id="595" creationId="{0FD945BC-4487-4434-8EEC-29C5DA8F766C}"/>
          </ac:spMkLst>
        </pc:spChg>
        <pc:spChg chg="mod">
          <ac:chgData name="Thomas" userId="575d030b64f4584e" providerId="LiveId" clId="{71734FF0-E7BD-4E37-AB70-FA70FFC7C74A}" dt="2022-03-24T16:22:43.935" v="5786"/>
          <ac:spMkLst>
            <pc:docMk/>
            <pc:sldMk cId="1710104658" sldId="824"/>
            <ac:spMk id="596" creationId="{DF8633DA-000D-486A-AEA6-5306C5FDF1EF}"/>
          </ac:spMkLst>
        </pc:spChg>
        <pc:spChg chg="mod">
          <ac:chgData name="Thomas" userId="575d030b64f4584e" providerId="LiveId" clId="{71734FF0-E7BD-4E37-AB70-FA70FFC7C74A}" dt="2022-03-24T16:22:43.935" v="5786"/>
          <ac:spMkLst>
            <pc:docMk/>
            <pc:sldMk cId="1710104658" sldId="824"/>
            <ac:spMk id="598" creationId="{C7CB89A2-32E3-489F-A9C4-B6A584A380F1}"/>
          </ac:spMkLst>
        </pc:spChg>
        <pc:spChg chg="mod">
          <ac:chgData name="Thomas" userId="575d030b64f4584e" providerId="LiveId" clId="{71734FF0-E7BD-4E37-AB70-FA70FFC7C74A}" dt="2022-03-24T16:22:43.935" v="5786"/>
          <ac:spMkLst>
            <pc:docMk/>
            <pc:sldMk cId="1710104658" sldId="824"/>
            <ac:spMk id="599" creationId="{17DAA747-EB1F-458B-ABB3-23CFEEEC8826}"/>
          </ac:spMkLst>
        </pc:spChg>
        <pc:spChg chg="mod">
          <ac:chgData name="Thomas" userId="575d030b64f4584e" providerId="LiveId" clId="{71734FF0-E7BD-4E37-AB70-FA70FFC7C74A}" dt="2022-03-24T16:22:43.935" v="5786"/>
          <ac:spMkLst>
            <pc:docMk/>
            <pc:sldMk cId="1710104658" sldId="824"/>
            <ac:spMk id="601" creationId="{9077BC5E-90B6-4F3E-8631-1799C58A01CC}"/>
          </ac:spMkLst>
        </pc:spChg>
        <pc:spChg chg="mod">
          <ac:chgData name="Thomas" userId="575d030b64f4584e" providerId="LiveId" clId="{71734FF0-E7BD-4E37-AB70-FA70FFC7C74A}" dt="2022-03-24T16:22:43.935" v="5786"/>
          <ac:spMkLst>
            <pc:docMk/>
            <pc:sldMk cId="1710104658" sldId="824"/>
            <ac:spMk id="602" creationId="{71EF4669-1A17-4C8B-8B32-D0C173885041}"/>
          </ac:spMkLst>
        </pc:spChg>
        <pc:spChg chg="mod">
          <ac:chgData name="Thomas" userId="575d030b64f4584e" providerId="LiveId" clId="{71734FF0-E7BD-4E37-AB70-FA70FFC7C74A}" dt="2022-03-24T16:22:43.935" v="5786"/>
          <ac:spMkLst>
            <pc:docMk/>
            <pc:sldMk cId="1710104658" sldId="824"/>
            <ac:spMk id="604" creationId="{9A75A37C-0350-4655-B358-880AB66E41B9}"/>
          </ac:spMkLst>
        </pc:spChg>
        <pc:spChg chg="mod">
          <ac:chgData name="Thomas" userId="575d030b64f4584e" providerId="LiveId" clId="{71734FF0-E7BD-4E37-AB70-FA70FFC7C74A}" dt="2022-03-24T16:22:43.935" v="5786"/>
          <ac:spMkLst>
            <pc:docMk/>
            <pc:sldMk cId="1710104658" sldId="824"/>
            <ac:spMk id="605" creationId="{1AF8E409-613B-4D66-8B75-3AAB30F5980D}"/>
          </ac:spMkLst>
        </pc:spChg>
        <pc:spChg chg="mod">
          <ac:chgData name="Thomas" userId="575d030b64f4584e" providerId="LiveId" clId="{71734FF0-E7BD-4E37-AB70-FA70FFC7C74A}" dt="2022-03-24T16:22:43.935" v="5786"/>
          <ac:spMkLst>
            <pc:docMk/>
            <pc:sldMk cId="1710104658" sldId="824"/>
            <ac:spMk id="606" creationId="{EDFEA1F4-D1E7-4CEB-8EE6-CBFFB2CA5521}"/>
          </ac:spMkLst>
        </pc:spChg>
        <pc:spChg chg="mod">
          <ac:chgData name="Thomas" userId="575d030b64f4584e" providerId="LiveId" clId="{71734FF0-E7BD-4E37-AB70-FA70FFC7C74A}" dt="2022-03-24T16:22:43.935" v="5786"/>
          <ac:spMkLst>
            <pc:docMk/>
            <pc:sldMk cId="1710104658" sldId="824"/>
            <ac:spMk id="608" creationId="{31F77910-F063-426A-ABF5-863C98443E33}"/>
          </ac:spMkLst>
        </pc:spChg>
        <pc:spChg chg="mod">
          <ac:chgData name="Thomas" userId="575d030b64f4584e" providerId="LiveId" clId="{71734FF0-E7BD-4E37-AB70-FA70FFC7C74A}" dt="2022-03-24T16:22:43.935" v="5786"/>
          <ac:spMkLst>
            <pc:docMk/>
            <pc:sldMk cId="1710104658" sldId="824"/>
            <ac:spMk id="609" creationId="{73B393ED-11B0-46B4-885C-946E67832CB2}"/>
          </ac:spMkLst>
        </pc:spChg>
        <pc:spChg chg="mod">
          <ac:chgData name="Thomas" userId="575d030b64f4584e" providerId="LiveId" clId="{71734FF0-E7BD-4E37-AB70-FA70FFC7C74A}" dt="2022-03-24T16:23:00.716" v="5790" actId="113"/>
          <ac:spMkLst>
            <pc:docMk/>
            <pc:sldMk cId="1710104658" sldId="824"/>
            <ac:spMk id="611" creationId="{A50EF9D3-F398-49FE-BAE8-775A223F56B3}"/>
          </ac:spMkLst>
        </pc:spChg>
        <pc:spChg chg="mod">
          <ac:chgData name="Thomas" userId="575d030b64f4584e" providerId="LiveId" clId="{71734FF0-E7BD-4E37-AB70-FA70FFC7C74A}" dt="2022-03-24T16:23:00.716" v="5790" actId="113"/>
          <ac:spMkLst>
            <pc:docMk/>
            <pc:sldMk cId="1710104658" sldId="824"/>
            <ac:spMk id="612" creationId="{DC6EE1CF-C68C-4E41-9D43-89F69E0EA46A}"/>
          </ac:spMkLst>
        </pc:spChg>
        <pc:spChg chg="add mod">
          <ac:chgData name="Thomas" userId="575d030b64f4584e" providerId="LiveId" clId="{71734FF0-E7BD-4E37-AB70-FA70FFC7C74A}" dt="2022-03-24T16:22:43.935" v="5786"/>
          <ac:spMkLst>
            <pc:docMk/>
            <pc:sldMk cId="1710104658" sldId="824"/>
            <ac:spMk id="613" creationId="{68F04222-5471-414B-80D5-BEE92F8481DC}"/>
          </ac:spMkLst>
        </pc:spChg>
        <pc:spChg chg="mod">
          <ac:chgData name="Thomas" userId="575d030b64f4584e" providerId="LiveId" clId="{71734FF0-E7BD-4E37-AB70-FA70FFC7C74A}" dt="2022-03-24T16:22:43.935" v="5786"/>
          <ac:spMkLst>
            <pc:docMk/>
            <pc:sldMk cId="1710104658" sldId="824"/>
            <ac:spMk id="615" creationId="{6ADB59E8-D705-4E40-B62D-C33DDBC8DEBD}"/>
          </ac:spMkLst>
        </pc:spChg>
        <pc:spChg chg="mod">
          <ac:chgData name="Thomas" userId="575d030b64f4584e" providerId="LiveId" clId="{71734FF0-E7BD-4E37-AB70-FA70FFC7C74A}" dt="2022-03-24T16:22:43.935" v="5786"/>
          <ac:spMkLst>
            <pc:docMk/>
            <pc:sldMk cId="1710104658" sldId="824"/>
            <ac:spMk id="616" creationId="{3CF1E550-B98F-47F6-BC31-340011BB849A}"/>
          </ac:spMkLst>
        </pc:spChg>
        <pc:spChg chg="mod">
          <ac:chgData name="Thomas" userId="575d030b64f4584e" providerId="LiveId" clId="{71734FF0-E7BD-4E37-AB70-FA70FFC7C74A}" dt="2022-03-24T16:22:43.935" v="5786"/>
          <ac:spMkLst>
            <pc:docMk/>
            <pc:sldMk cId="1710104658" sldId="824"/>
            <ac:spMk id="618" creationId="{D490DD60-FACE-49BA-92DB-AB7C3EFA784C}"/>
          </ac:spMkLst>
        </pc:spChg>
        <pc:spChg chg="mod">
          <ac:chgData name="Thomas" userId="575d030b64f4584e" providerId="LiveId" clId="{71734FF0-E7BD-4E37-AB70-FA70FFC7C74A}" dt="2022-03-24T16:22:43.935" v="5786"/>
          <ac:spMkLst>
            <pc:docMk/>
            <pc:sldMk cId="1710104658" sldId="824"/>
            <ac:spMk id="619" creationId="{E8B93FA3-E184-4813-978F-73074C7E2958}"/>
          </ac:spMkLst>
        </pc:spChg>
        <pc:spChg chg="mod">
          <ac:chgData name="Thomas" userId="575d030b64f4584e" providerId="LiveId" clId="{71734FF0-E7BD-4E37-AB70-FA70FFC7C74A}" dt="2022-03-24T16:22:43.935" v="5786"/>
          <ac:spMkLst>
            <pc:docMk/>
            <pc:sldMk cId="1710104658" sldId="824"/>
            <ac:spMk id="620" creationId="{163C683D-6C4F-4F68-87B2-4531638D9124}"/>
          </ac:spMkLst>
        </pc:spChg>
        <pc:spChg chg="mod">
          <ac:chgData name="Thomas" userId="575d030b64f4584e" providerId="LiveId" clId="{71734FF0-E7BD-4E37-AB70-FA70FFC7C74A}" dt="2022-03-24T16:22:43.935" v="5786"/>
          <ac:spMkLst>
            <pc:docMk/>
            <pc:sldMk cId="1710104658" sldId="824"/>
            <ac:spMk id="621" creationId="{2F2BEF1D-4ACA-4265-B1B8-89B2CC8BFACA}"/>
          </ac:spMkLst>
        </pc:spChg>
        <pc:spChg chg="mod">
          <ac:chgData name="Thomas" userId="575d030b64f4584e" providerId="LiveId" clId="{71734FF0-E7BD-4E37-AB70-FA70FFC7C74A}" dt="2022-03-24T16:22:43.935" v="5786"/>
          <ac:spMkLst>
            <pc:docMk/>
            <pc:sldMk cId="1710104658" sldId="824"/>
            <ac:spMk id="622" creationId="{024B3EF6-83D6-4E70-A924-D4DF01201874}"/>
          </ac:spMkLst>
        </pc:spChg>
        <pc:spChg chg="mod">
          <ac:chgData name="Thomas" userId="575d030b64f4584e" providerId="LiveId" clId="{71734FF0-E7BD-4E37-AB70-FA70FFC7C74A}" dt="2022-03-24T16:22:43.935" v="5786"/>
          <ac:spMkLst>
            <pc:docMk/>
            <pc:sldMk cId="1710104658" sldId="824"/>
            <ac:spMk id="623" creationId="{B448D3C4-13BC-489B-AE18-24D237BE0B6B}"/>
          </ac:spMkLst>
        </pc:spChg>
        <pc:spChg chg="mod">
          <ac:chgData name="Thomas" userId="575d030b64f4584e" providerId="LiveId" clId="{71734FF0-E7BD-4E37-AB70-FA70FFC7C74A}" dt="2022-03-24T16:22:43.935" v="5786"/>
          <ac:spMkLst>
            <pc:docMk/>
            <pc:sldMk cId="1710104658" sldId="824"/>
            <ac:spMk id="624" creationId="{3BFB627A-8BC7-4CB8-8CB4-32BE7524F763}"/>
          </ac:spMkLst>
        </pc:spChg>
        <pc:spChg chg="mod">
          <ac:chgData name="Thomas" userId="575d030b64f4584e" providerId="LiveId" clId="{71734FF0-E7BD-4E37-AB70-FA70FFC7C74A}" dt="2022-03-24T16:22:43.935" v="5786"/>
          <ac:spMkLst>
            <pc:docMk/>
            <pc:sldMk cId="1710104658" sldId="824"/>
            <ac:spMk id="625" creationId="{35E90FE9-F9F6-4DEA-ACFD-111D6EEE1A34}"/>
          </ac:spMkLst>
        </pc:spChg>
        <pc:spChg chg="mod">
          <ac:chgData name="Thomas" userId="575d030b64f4584e" providerId="LiveId" clId="{71734FF0-E7BD-4E37-AB70-FA70FFC7C74A}" dt="2022-03-24T16:22:43.935" v="5786"/>
          <ac:spMkLst>
            <pc:docMk/>
            <pc:sldMk cId="1710104658" sldId="824"/>
            <ac:spMk id="627" creationId="{46A631F7-0ECD-42CF-ADDB-067641093835}"/>
          </ac:spMkLst>
        </pc:spChg>
        <pc:spChg chg="mod">
          <ac:chgData name="Thomas" userId="575d030b64f4584e" providerId="LiveId" clId="{71734FF0-E7BD-4E37-AB70-FA70FFC7C74A}" dt="2022-03-24T16:22:43.935" v="5786"/>
          <ac:spMkLst>
            <pc:docMk/>
            <pc:sldMk cId="1710104658" sldId="824"/>
            <ac:spMk id="628" creationId="{9036F451-EF34-438A-AF40-C61C8D057A1A}"/>
          </ac:spMkLst>
        </pc:spChg>
        <pc:spChg chg="mod">
          <ac:chgData name="Thomas" userId="575d030b64f4584e" providerId="LiveId" clId="{71734FF0-E7BD-4E37-AB70-FA70FFC7C74A}" dt="2022-03-24T16:22:43.935" v="5786"/>
          <ac:spMkLst>
            <pc:docMk/>
            <pc:sldMk cId="1710104658" sldId="824"/>
            <ac:spMk id="629" creationId="{1F23FD71-2F65-489C-8729-573910B61F63}"/>
          </ac:spMkLst>
        </pc:spChg>
        <pc:spChg chg="mod">
          <ac:chgData name="Thomas" userId="575d030b64f4584e" providerId="LiveId" clId="{71734FF0-E7BD-4E37-AB70-FA70FFC7C74A}" dt="2022-03-24T16:22:43.935" v="5786"/>
          <ac:spMkLst>
            <pc:docMk/>
            <pc:sldMk cId="1710104658" sldId="824"/>
            <ac:spMk id="630" creationId="{4E8185AD-2E7A-4380-A11B-2F15698CA93C}"/>
          </ac:spMkLst>
        </pc:spChg>
        <pc:spChg chg="mod">
          <ac:chgData name="Thomas" userId="575d030b64f4584e" providerId="LiveId" clId="{71734FF0-E7BD-4E37-AB70-FA70FFC7C74A}" dt="2022-03-24T16:22:43.935" v="5786"/>
          <ac:spMkLst>
            <pc:docMk/>
            <pc:sldMk cId="1710104658" sldId="824"/>
            <ac:spMk id="631" creationId="{B3746DF9-01BC-4301-A4DA-0F47C3C108E5}"/>
          </ac:spMkLst>
        </pc:spChg>
        <pc:spChg chg="mod">
          <ac:chgData name="Thomas" userId="575d030b64f4584e" providerId="LiveId" clId="{71734FF0-E7BD-4E37-AB70-FA70FFC7C74A}" dt="2022-03-24T16:22:43.935" v="5786"/>
          <ac:spMkLst>
            <pc:docMk/>
            <pc:sldMk cId="1710104658" sldId="824"/>
            <ac:spMk id="632" creationId="{8C08D3A4-E056-47AC-A6B7-A145AE3310A6}"/>
          </ac:spMkLst>
        </pc:spChg>
        <pc:spChg chg="mod">
          <ac:chgData name="Thomas" userId="575d030b64f4584e" providerId="LiveId" clId="{71734FF0-E7BD-4E37-AB70-FA70FFC7C74A}" dt="2022-03-24T16:22:43.935" v="5786"/>
          <ac:spMkLst>
            <pc:docMk/>
            <pc:sldMk cId="1710104658" sldId="824"/>
            <ac:spMk id="633" creationId="{B5226EE3-0A4C-4B5F-AC6D-1F2CB22997D8}"/>
          </ac:spMkLst>
        </pc:spChg>
        <pc:spChg chg="mod">
          <ac:chgData name="Thomas" userId="575d030b64f4584e" providerId="LiveId" clId="{71734FF0-E7BD-4E37-AB70-FA70FFC7C74A}" dt="2022-03-24T16:22:43.935" v="5786"/>
          <ac:spMkLst>
            <pc:docMk/>
            <pc:sldMk cId="1710104658" sldId="824"/>
            <ac:spMk id="634" creationId="{82405175-1E57-40F7-8765-D56A9B5A8A33}"/>
          </ac:spMkLst>
        </pc:spChg>
        <pc:spChg chg="mod">
          <ac:chgData name="Thomas" userId="575d030b64f4584e" providerId="LiveId" clId="{71734FF0-E7BD-4E37-AB70-FA70FFC7C74A}" dt="2022-03-24T16:22:43.935" v="5786"/>
          <ac:spMkLst>
            <pc:docMk/>
            <pc:sldMk cId="1710104658" sldId="824"/>
            <ac:spMk id="635" creationId="{48441693-3501-47E4-A716-5DE530B4408E}"/>
          </ac:spMkLst>
        </pc:spChg>
        <pc:spChg chg="mod">
          <ac:chgData name="Thomas" userId="575d030b64f4584e" providerId="LiveId" clId="{71734FF0-E7BD-4E37-AB70-FA70FFC7C74A}" dt="2022-03-24T16:22:43.935" v="5786"/>
          <ac:spMkLst>
            <pc:docMk/>
            <pc:sldMk cId="1710104658" sldId="824"/>
            <ac:spMk id="636" creationId="{7F2112C5-5D7B-4EC7-96CB-AF0B7DCFE2EE}"/>
          </ac:spMkLst>
        </pc:spChg>
        <pc:spChg chg="mod">
          <ac:chgData name="Thomas" userId="575d030b64f4584e" providerId="LiveId" clId="{71734FF0-E7BD-4E37-AB70-FA70FFC7C74A}" dt="2022-03-24T16:22:43.935" v="5786"/>
          <ac:spMkLst>
            <pc:docMk/>
            <pc:sldMk cId="1710104658" sldId="824"/>
            <ac:spMk id="638" creationId="{51ED9823-8C2C-4016-BB5A-C6A4F02B0F8C}"/>
          </ac:spMkLst>
        </pc:spChg>
        <pc:spChg chg="mod">
          <ac:chgData name="Thomas" userId="575d030b64f4584e" providerId="LiveId" clId="{71734FF0-E7BD-4E37-AB70-FA70FFC7C74A}" dt="2022-03-24T16:22:43.935" v="5786"/>
          <ac:spMkLst>
            <pc:docMk/>
            <pc:sldMk cId="1710104658" sldId="824"/>
            <ac:spMk id="639" creationId="{3BD7FCE7-C8C6-49BF-B0AE-66AA9D7A80D3}"/>
          </ac:spMkLst>
        </pc:spChg>
        <pc:spChg chg="add mod">
          <ac:chgData name="Thomas" userId="575d030b64f4584e" providerId="LiveId" clId="{71734FF0-E7BD-4E37-AB70-FA70FFC7C74A}" dt="2022-03-24T16:22:43.935" v="5786"/>
          <ac:spMkLst>
            <pc:docMk/>
            <pc:sldMk cId="1710104658" sldId="824"/>
            <ac:spMk id="640" creationId="{DBE8109C-263F-4003-A9B7-9708DDB6E2FB}"/>
          </ac:spMkLst>
        </pc:spChg>
        <pc:spChg chg="mod">
          <ac:chgData name="Thomas" userId="575d030b64f4584e" providerId="LiveId" clId="{71734FF0-E7BD-4E37-AB70-FA70FFC7C74A}" dt="2022-03-24T16:22:43.935" v="5786"/>
          <ac:spMkLst>
            <pc:docMk/>
            <pc:sldMk cId="1710104658" sldId="824"/>
            <ac:spMk id="642" creationId="{5631109C-8739-4696-B939-715171667B83}"/>
          </ac:spMkLst>
        </pc:spChg>
        <pc:spChg chg="mod">
          <ac:chgData name="Thomas" userId="575d030b64f4584e" providerId="LiveId" clId="{71734FF0-E7BD-4E37-AB70-FA70FFC7C74A}" dt="2022-03-24T16:22:43.935" v="5786"/>
          <ac:spMkLst>
            <pc:docMk/>
            <pc:sldMk cId="1710104658" sldId="824"/>
            <ac:spMk id="643" creationId="{0ED9C28F-0956-45C2-B0F6-A0EDD692BB16}"/>
          </ac:spMkLst>
        </pc:spChg>
        <pc:spChg chg="mod">
          <ac:chgData name="Thomas" userId="575d030b64f4584e" providerId="LiveId" clId="{71734FF0-E7BD-4E37-AB70-FA70FFC7C74A}" dt="2022-03-24T16:22:43.935" v="5786"/>
          <ac:spMkLst>
            <pc:docMk/>
            <pc:sldMk cId="1710104658" sldId="824"/>
            <ac:spMk id="644" creationId="{A565D2B4-3FE1-452E-8F6F-FD9EF5107575}"/>
          </ac:spMkLst>
        </pc:spChg>
        <pc:spChg chg="mod">
          <ac:chgData name="Thomas" userId="575d030b64f4584e" providerId="LiveId" clId="{71734FF0-E7BD-4E37-AB70-FA70FFC7C74A}" dt="2022-03-24T16:22:43.935" v="5786"/>
          <ac:spMkLst>
            <pc:docMk/>
            <pc:sldMk cId="1710104658" sldId="824"/>
            <ac:spMk id="645" creationId="{F7897E6B-DB0D-4BA1-8699-8B09D4AF0072}"/>
          </ac:spMkLst>
        </pc:spChg>
        <pc:spChg chg="mod">
          <ac:chgData name="Thomas" userId="575d030b64f4584e" providerId="LiveId" clId="{71734FF0-E7BD-4E37-AB70-FA70FFC7C74A}" dt="2022-03-24T16:22:43.935" v="5786"/>
          <ac:spMkLst>
            <pc:docMk/>
            <pc:sldMk cId="1710104658" sldId="824"/>
            <ac:spMk id="647" creationId="{F7429C10-54C4-45C2-8C5B-6D50610B1BD8}"/>
          </ac:spMkLst>
        </pc:spChg>
        <pc:spChg chg="mod">
          <ac:chgData name="Thomas" userId="575d030b64f4584e" providerId="LiveId" clId="{71734FF0-E7BD-4E37-AB70-FA70FFC7C74A}" dt="2022-03-24T16:22:43.935" v="5786"/>
          <ac:spMkLst>
            <pc:docMk/>
            <pc:sldMk cId="1710104658" sldId="824"/>
            <ac:spMk id="648" creationId="{633BFC75-75B3-40D5-8ADB-8E4ADD191B3F}"/>
          </ac:spMkLst>
        </pc:spChg>
        <pc:spChg chg="mod">
          <ac:chgData name="Thomas" userId="575d030b64f4584e" providerId="LiveId" clId="{71734FF0-E7BD-4E37-AB70-FA70FFC7C74A}" dt="2022-03-24T16:22:43.935" v="5786"/>
          <ac:spMkLst>
            <pc:docMk/>
            <pc:sldMk cId="1710104658" sldId="824"/>
            <ac:spMk id="649" creationId="{8A4AE064-00F5-4883-8746-31CDDF293FFE}"/>
          </ac:spMkLst>
        </pc:spChg>
        <pc:spChg chg="mod">
          <ac:chgData name="Thomas" userId="575d030b64f4584e" providerId="LiveId" clId="{71734FF0-E7BD-4E37-AB70-FA70FFC7C74A}" dt="2022-03-24T16:22:43.935" v="5786"/>
          <ac:spMkLst>
            <pc:docMk/>
            <pc:sldMk cId="1710104658" sldId="824"/>
            <ac:spMk id="650" creationId="{3A62B5BC-9176-476D-A92B-8A8F5826558C}"/>
          </ac:spMkLst>
        </pc:spChg>
        <pc:spChg chg="mod">
          <ac:chgData name="Thomas" userId="575d030b64f4584e" providerId="LiveId" clId="{71734FF0-E7BD-4E37-AB70-FA70FFC7C74A}" dt="2022-03-24T16:22:43.935" v="5786"/>
          <ac:spMkLst>
            <pc:docMk/>
            <pc:sldMk cId="1710104658" sldId="824"/>
            <ac:spMk id="651" creationId="{94CBF94A-9DD5-42F1-A8FA-B3D96AE69702}"/>
          </ac:spMkLst>
        </pc:spChg>
        <pc:spChg chg="mod">
          <ac:chgData name="Thomas" userId="575d030b64f4584e" providerId="LiveId" clId="{71734FF0-E7BD-4E37-AB70-FA70FFC7C74A}" dt="2022-03-24T16:22:43.935" v="5786"/>
          <ac:spMkLst>
            <pc:docMk/>
            <pc:sldMk cId="1710104658" sldId="824"/>
            <ac:spMk id="652" creationId="{D918DE49-EC0D-4702-AB64-DA3FFC845B4D}"/>
          </ac:spMkLst>
        </pc:spChg>
        <pc:spChg chg="mod">
          <ac:chgData name="Thomas" userId="575d030b64f4584e" providerId="LiveId" clId="{71734FF0-E7BD-4E37-AB70-FA70FFC7C74A}" dt="2022-03-24T16:22:43.935" v="5786"/>
          <ac:spMkLst>
            <pc:docMk/>
            <pc:sldMk cId="1710104658" sldId="824"/>
            <ac:spMk id="653" creationId="{0F2CE7B9-F951-4E5F-B0A9-8DB78A49ABAD}"/>
          </ac:spMkLst>
        </pc:spChg>
        <pc:spChg chg="mod">
          <ac:chgData name="Thomas" userId="575d030b64f4584e" providerId="LiveId" clId="{71734FF0-E7BD-4E37-AB70-FA70FFC7C74A}" dt="2022-03-24T16:22:43.935" v="5786"/>
          <ac:spMkLst>
            <pc:docMk/>
            <pc:sldMk cId="1710104658" sldId="824"/>
            <ac:spMk id="654" creationId="{799CC5B0-F0CF-45C3-988F-F76A3396E2BA}"/>
          </ac:spMkLst>
        </pc:spChg>
        <pc:spChg chg="mod">
          <ac:chgData name="Thomas" userId="575d030b64f4584e" providerId="LiveId" clId="{71734FF0-E7BD-4E37-AB70-FA70FFC7C74A}" dt="2022-03-24T16:22:43.935" v="5786"/>
          <ac:spMkLst>
            <pc:docMk/>
            <pc:sldMk cId="1710104658" sldId="824"/>
            <ac:spMk id="655" creationId="{9841896A-05AF-439C-B714-7F1F3980A133}"/>
          </ac:spMkLst>
        </pc:spChg>
        <pc:spChg chg="mod">
          <ac:chgData name="Thomas" userId="575d030b64f4584e" providerId="LiveId" clId="{71734FF0-E7BD-4E37-AB70-FA70FFC7C74A}" dt="2022-03-24T16:22:43.935" v="5786"/>
          <ac:spMkLst>
            <pc:docMk/>
            <pc:sldMk cId="1710104658" sldId="824"/>
            <ac:spMk id="656" creationId="{0D93243E-CA83-4430-9D95-70FFD6D99F0A}"/>
          </ac:spMkLst>
        </pc:spChg>
        <pc:spChg chg="mod">
          <ac:chgData name="Thomas" userId="575d030b64f4584e" providerId="LiveId" clId="{71734FF0-E7BD-4E37-AB70-FA70FFC7C74A}" dt="2022-03-24T16:22:43.935" v="5786"/>
          <ac:spMkLst>
            <pc:docMk/>
            <pc:sldMk cId="1710104658" sldId="824"/>
            <ac:spMk id="657" creationId="{72941319-148D-4FEE-B731-6B78CB79CD18}"/>
          </ac:spMkLst>
        </pc:spChg>
        <pc:spChg chg="mod">
          <ac:chgData name="Thomas" userId="575d030b64f4584e" providerId="LiveId" clId="{71734FF0-E7BD-4E37-AB70-FA70FFC7C74A}" dt="2022-03-24T16:22:43.935" v="5786"/>
          <ac:spMkLst>
            <pc:docMk/>
            <pc:sldMk cId="1710104658" sldId="824"/>
            <ac:spMk id="658" creationId="{E34E16C8-BAF9-4EB3-B387-965F6FA5706D}"/>
          </ac:spMkLst>
        </pc:spChg>
        <pc:spChg chg="mod">
          <ac:chgData name="Thomas" userId="575d030b64f4584e" providerId="LiveId" clId="{71734FF0-E7BD-4E37-AB70-FA70FFC7C74A}" dt="2022-03-24T16:22:43.935" v="5786"/>
          <ac:spMkLst>
            <pc:docMk/>
            <pc:sldMk cId="1710104658" sldId="824"/>
            <ac:spMk id="659" creationId="{36B27AC9-027E-4634-8C44-C1F43EFEE38F}"/>
          </ac:spMkLst>
        </pc:spChg>
        <pc:spChg chg="add mod">
          <ac:chgData name="Thomas" userId="575d030b64f4584e" providerId="LiveId" clId="{71734FF0-E7BD-4E37-AB70-FA70FFC7C74A}" dt="2022-03-24T16:22:43.935" v="5786"/>
          <ac:spMkLst>
            <pc:docMk/>
            <pc:sldMk cId="1710104658" sldId="824"/>
            <ac:spMk id="660" creationId="{F311CDB4-2D92-486A-8D32-FB1913F0BB55}"/>
          </ac:spMkLst>
        </pc:spChg>
        <pc:spChg chg="add mod">
          <ac:chgData name="Thomas" userId="575d030b64f4584e" providerId="LiveId" clId="{71734FF0-E7BD-4E37-AB70-FA70FFC7C74A}" dt="2022-03-24T16:23:03.878" v="5796" actId="20577"/>
          <ac:spMkLst>
            <pc:docMk/>
            <pc:sldMk cId="1710104658" sldId="824"/>
            <ac:spMk id="661" creationId="{36DADEC7-B799-4749-A77B-A3E53E3A7FA6}"/>
          </ac:spMkLst>
        </pc:spChg>
        <pc:spChg chg="add mod">
          <ac:chgData name="Thomas" userId="575d030b64f4584e" providerId="LiveId" clId="{71734FF0-E7BD-4E37-AB70-FA70FFC7C74A}" dt="2022-03-24T16:23:09.088" v="5806" actId="20577"/>
          <ac:spMkLst>
            <pc:docMk/>
            <pc:sldMk cId="1710104658" sldId="824"/>
            <ac:spMk id="662" creationId="{2CC09685-8190-4445-B84E-472119B3600F}"/>
          </ac:spMkLst>
        </pc:spChg>
        <pc:spChg chg="add mod">
          <ac:chgData name="Thomas" userId="575d030b64f4584e" providerId="LiveId" clId="{71734FF0-E7BD-4E37-AB70-FA70FFC7C74A}" dt="2022-03-24T16:23:14.495" v="5811" actId="20577"/>
          <ac:spMkLst>
            <pc:docMk/>
            <pc:sldMk cId="1710104658" sldId="824"/>
            <ac:spMk id="663" creationId="{0BE8DD6A-FF6B-4B33-B14B-79C996FAE4C4}"/>
          </ac:spMkLst>
        </pc:spChg>
        <pc:spChg chg="add mod">
          <ac:chgData name="Thomas" userId="575d030b64f4584e" providerId="LiveId" clId="{71734FF0-E7BD-4E37-AB70-FA70FFC7C74A}" dt="2022-03-24T16:23:27.496" v="5812"/>
          <ac:spMkLst>
            <pc:docMk/>
            <pc:sldMk cId="1710104658" sldId="824"/>
            <ac:spMk id="664" creationId="{BFF5E804-C342-4F9C-A9C4-AD2606C1667C}"/>
          </ac:spMkLst>
        </pc:spChg>
        <pc:spChg chg="mod">
          <ac:chgData name="Thomas" userId="575d030b64f4584e" providerId="LiveId" clId="{71734FF0-E7BD-4E37-AB70-FA70FFC7C74A}" dt="2022-03-24T16:22:43.935" v="5786"/>
          <ac:spMkLst>
            <pc:docMk/>
            <pc:sldMk cId="1710104658" sldId="824"/>
            <ac:spMk id="666" creationId="{CA59CF34-F485-487B-A815-A05147B61EF5}"/>
          </ac:spMkLst>
        </pc:spChg>
        <pc:spChg chg="mod">
          <ac:chgData name="Thomas" userId="575d030b64f4584e" providerId="LiveId" clId="{71734FF0-E7BD-4E37-AB70-FA70FFC7C74A}" dt="2022-03-24T16:22:43.935" v="5786"/>
          <ac:spMkLst>
            <pc:docMk/>
            <pc:sldMk cId="1710104658" sldId="824"/>
            <ac:spMk id="667" creationId="{7A823CB7-D217-49B3-AAEF-5E961BBE73C5}"/>
          </ac:spMkLst>
        </pc:spChg>
        <pc:spChg chg="mod">
          <ac:chgData name="Thomas" userId="575d030b64f4584e" providerId="LiveId" clId="{71734FF0-E7BD-4E37-AB70-FA70FFC7C74A}" dt="2022-03-24T16:22:43.935" v="5786"/>
          <ac:spMkLst>
            <pc:docMk/>
            <pc:sldMk cId="1710104658" sldId="824"/>
            <ac:spMk id="668" creationId="{9591F404-E0DE-4B0D-91BC-6CEBCE710989}"/>
          </ac:spMkLst>
        </pc:spChg>
        <pc:spChg chg="mod">
          <ac:chgData name="Thomas" userId="575d030b64f4584e" providerId="LiveId" clId="{71734FF0-E7BD-4E37-AB70-FA70FFC7C74A}" dt="2022-03-24T16:22:43.935" v="5786"/>
          <ac:spMkLst>
            <pc:docMk/>
            <pc:sldMk cId="1710104658" sldId="824"/>
            <ac:spMk id="670" creationId="{D820679F-B761-46C7-9F6F-2342CFECF06C}"/>
          </ac:spMkLst>
        </pc:spChg>
        <pc:spChg chg="mod">
          <ac:chgData name="Thomas" userId="575d030b64f4584e" providerId="LiveId" clId="{71734FF0-E7BD-4E37-AB70-FA70FFC7C74A}" dt="2022-03-24T16:22:43.935" v="5786"/>
          <ac:spMkLst>
            <pc:docMk/>
            <pc:sldMk cId="1710104658" sldId="824"/>
            <ac:spMk id="671" creationId="{4176A37F-86C7-41FC-9EB6-E1B2BF99957D}"/>
          </ac:spMkLst>
        </pc:spChg>
        <pc:spChg chg="mod">
          <ac:chgData name="Thomas" userId="575d030b64f4584e" providerId="LiveId" clId="{71734FF0-E7BD-4E37-AB70-FA70FFC7C74A}" dt="2022-03-24T16:22:43.935" v="5786"/>
          <ac:spMkLst>
            <pc:docMk/>
            <pc:sldMk cId="1710104658" sldId="824"/>
            <ac:spMk id="673" creationId="{23927DEC-A9B7-45CB-8892-86994A233A07}"/>
          </ac:spMkLst>
        </pc:spChg>
        <pc:spChg chg="mod">
          <ac:chgData name="Thomas" userId="575d030b64f4584e" providerId="LiveId" clId="{71734FF0-E7BD-4E37-AB70-FA70FFC7C74A}" dt="2022-03-24T16:22:43.935" v="5786"/>
          <ac:spMkLst>
            <pc:docMk/>
            <pc:sldMk cId="1710104658" sldId="824"/>
            <ac:spMk id="674" creationId="{19DCB6CE-88A4-4D1D-AC8E-BB1DF2E2FE83}"/>
          </ac:spMkLst>
        </pc:spChg>
        <pc:spChg chg="mod">
          <ac:chgData name="Thomas" userId="575d030b64f4584e" providerId="LiveId" clId="{71734FF0-E7BD-4E37-AB70-FA70FFC7C74A}" dt="2022-03-24T16:22:43.935" v="5786"/>
          <ac:spMkLst>
            <pc:docMk/>
            <pc:sldMk cId="1710104658" sldId="824"/>
            <ac:spMk id="675" creationId="{1056DC7B-470D-433B-984D-E45A4DB6009B}"/>
          </ac:spMkLst>
        </pc:spChg>
        <pc:spChg chg="mod">
          <ac:chgData name="Thomas" userId="575d030b64f4584e" providerId="LiveId" clId="{71734FF0-E7BD-4E37-AB70-FA70FFC7C74A}" dt="2022-03-24T16:22:43.935" v="5786"/>
          <ac:spMkLst>
            <pc:docMk/>
            <pc:sldMk cId="1710104658" sldId="824"/>
            <ac:spMk id="676" creationId="{23EE7B54-1F76-4BA6-907A-D3468A761708}"/>
          </ac:spMkLst>
        </pc:spChg>
        <pc:spChg chg="mod">
          <ac:chgData name="Thomas" userId="575d030b64f4584e" providerId="LiveId" clId="{71734FF0-E7BD-4E37-AB70-FA70FFC7C74A}" dt="2022-03-24T16:22:43.935" v="5786"/>
          <ac:spMkLst>
            <pc:docMk/>
            <pc:sldMk cId="1710104658" sldId="824"/>
            <ac:spMk id="678" creationId="{C1027FAD-090B-4D44-8832-EC09035C6EA4}"/>
          </ac:spMkLst>
        </pc:spChg>
        <pc:spChg chg="mod">
          <ac:chgData name="Thomas" userId="575d030b64f4584e" providerId="LiveId" clId="{71734FF0-E7BD-4E37-AB70-FA70FFC7C74A}" dt="2022-03-24T16:22:43.935" v="5786"/>
          <ac:spMkLst>
            <pc:docMk/>
            <pc:sldMk cId="1710104658" sldId="824"/>
            <ac:spMk id="679" creationId="{76127F4C-C5D3-48A3-9E7D-6AC2678C3455}"/>
          </ac:spMkLst>
        </pc:spChg>
        <pc:spChg chg="mod">
          <ac:chgData name="Thomas" userId="575d030b64f4584e" providerId="LiveId" clId="{71734FF0-E7BD-4E37-AB70-FA70FFC7C74A}" dt="2022-03-24T16:22:43.935" v="5786"/>
          <ac:spMkLst>
            <pc:docMk/>
            <pc:sldMk cId="1710104658" sldId="824"/>
            <ac:spMk id="680" creationId="{CFE1C24D-52A1-45C6-B680-44C7802FF61C}"/>
          </ac:spMkLst>
        </pc:spChg>
        <pc:spChg chg="mod">
          <ac:chgData name="Thomas" userId="575d030b64f4584e" providerId="LiveId" clId="{71734FF0-E7BD-4E37-AB70-FA70FFC7C74A}" dt="2022-03-24T16:22:43.935" v="5786"/>
          <ac:spMkLst>
            <pc:docMk/>
            <pc:sldMk cId="1710104658" sldId="824"/>
            <ac:spMk id="681" creationId="{6D221BBD-3539-4F37-9922-A74BC1807D88}"/>
          </ac:spMkLst>
        </pc:spChg>
        <pc:spChg chg="mod">
          <ac:chgData name="Thomas" userId="575d030b64f4584e" providerId="LiveId" clId="{71734FF0-E7BD-4E37-AB70-FA70FFC7C74A}" dt="2022-03-24T16:22:43.935" v="5786"/>
          <ac:spMkLst>
            <pc:docMk/>
            <pc:sldMk cId="1710104658" sldId="824"/>
            <ac:spMk id="683" creationId="{C812D97D-AB27-4AE2-92F7-B5BCCBF2ED91}"/>
          </ac:spMkLst>
        </pc:spChg>
        <pc:spChg chg="mod">
          <ac:chgData name="Thomas" userId="575d030b64f4584e" providerId="LiveId" clId="{71734FF0-E7BD-4E37-AB70-FA70FFC7C74A}" dt="2022-03-24T16:22:43.935" v="5786"/>
          <ac:spMkLst>
            <pc:docMk/>
            <pc:sldMk cId="1710104658" sldId="824"/>
            <ac:spMk id="684" creationId="{1C1890CE-0250-4BE0-81F0-32C118317734}"/>
          </ac:spMkLst>
        </pc:spChg>
        <pc:spChg chg="mod">
          <ac:chgData name="Thomas" userId="575d030b64f4584e" providerId="LiveId" clId="{71734FF0-E7BD-4E37-AB70-FA70FFC7C74A}" dt="2022-03-24T16:22:43.935" v="5786"/>
          <ac:spMkLst>
            <pc:docMk/>
            <pc:sldMk cId="1710104658" sldId="824"/>
            <ac:spMk id="685" creationId="{FCF61C29-91D4-4C1B-8F18-B87EFC294AB8}"/>
          </ac:spMkLst>
        </pc:spChg>
        <pc:spChg chg="mod">
          <ac:chgData name="Thomas" userId="575d030b64f4584e" providerId="LiveId" clId="{71734FF0-E7BD-4E37-AB70-FA70FFC7C74A}" dt="2022-03-24T16:22:43.935" v="5786"/>
          <ac:spMkLst>
            <pc:docMk/>
            <pc:sldMk cId="1710104658" sldId="824"/>
            <ac:spMk id="686" creationId="{A08BF7CE-D3D9-4BC8-BECC-84F1E20BAB4F}"/>
          </ac:spMkLst>
        </pc:spChg>
        <pc:spChg chg="mod">
          <ac:chgData name="Thomas" userId="575d030b64f4584e" providerId="LiveId" clId="{71734FF0-E7BD-4E37-AB70-FA70FFC7C74A}" dt="2022-03-24T16:22:43.935" v="5786"/>
          <ac:spMkLst>
            <pc:docMk/>
            <pc:sldMk cId="1710104658" sldId="824"/>
            <ac:spMk id="687" creationId="{01EFA9FF-8F80-4699-B785-213FA0983BB3}"/>
          </ac:spMkLst>
        </pc:spChg>
        <pc:spChg chg="mod">
          <ac:chgData name="Thomas" userId="575d030b64f4584e" providerId="LiveId" clId="{71734FF0-E7BD-4E37-AB70-FA70FFC7C74A}" dt="2022-03-24T16:22:43.935" v="5786"/>
          <ac:spMkLst>
            <pc:docMk/>
            <pc:sldMk cId="1710104658" sldId="824"/>
            <ac:spMk id="688" creationId="{DA700C2E-BF6A-4115-BCF2-C76B79F27C2B}"/>
          </ac:spMkLst>
        </pc:spChg>
        <pc:spChg chg="mod">
          <ac:chgData name="Thomas" userId="575d030b64f4584e" providerId="LiveId" clId="{71734FF0-E7BD-4E37-AB70-FA70FFC7C74A}" dt="2022-03-24T16:22:43.935" v="5786"/>
          <ac:spMkLst>
            <pc:docMk/>
            <pc:sldMk cId="1710104658" sldId="824"/>
            <ac:spMk id="689" creationId="{52775F50-D6FA-4A35-83AE-3EBF823DB83D}"/>
          </ac:spMkLst>
        </pc:spChg>
        <pc:spChg chg="mod">
          <ac:chgData name="Thomas" userId="575d030b64f4584e" providerId="LiveId" clId="{71734FF0-E7BD-4E37-AB70-FA70FFC7C74A}" dt="2022-03-24T16:22:43.935" v="5786"/>
          <ac:spMkLst>
            <pc:docMk/>
            <pc:sldMk cId="1710104658" sldId="824"/>
            <ac:spMk id="691" creationId="{252BA07A-7214-402D-BC91-BF39615B52BA}"/>
          </ac:spMkLst>
        </pc:spChg>
        <pc:spChg chg="mod">
          <ac:chgData name="Thomas" userId="575d030b64f4584e" providerId="LiveId" clId="{71734FF0-E7BD-4E37-AB70-FA70FFC7C74A}" dt="2022-03-24T16:22:43.935" v="5786"/>
          <ac:spMkLst>
            <pc:docMk/>
            <pc:sldMk cId="1710104658" sldId="824"/>
            <ac:spMk id="692" creationId="{F87CF19E-D6F1-469D-9AB9-704BEA6BB30F}"/>
          </ac:spMkLst>
        </pc:spChg>
        <pc:spChg chg="mod">
          <ac:chgData name="Thomas" userId="575d030b64f4584e" providerId="LiveId" clId="{71734FF0-E7BD-4E37-AB70-FA70FFC7C74A}" dt="2022-03-24T16:22:43.935" v="5786"/>
          <ac:spMkLst>
            <pc:docMk/>
            <pc:sldMk cId="1710104658" sldId="824"/>
            <ac:spMk id="693" creationId="{B01D4FB9-5643-472C-AB7C-02F7C147DA62}"/>
          </ac:spMkLst>
        </pc:spChg>
        <pc:spChg chg="mod">
          <ac:chgData name="Thomas" userId="575d030b64f4584e" providerId="LiveId" clId="{71734FF0-E7BD-4E37-AB70-FA70FFC7C74A}" dt="2022-03-24T16:22:43.935" v="5786"/>
          <ac:spMkLst>
            <pc:docMk/>
            <pc:sldMk cId="1710104658" sldId="824"/>
            <ac:spMk id="694" creationId="{2042C0C0-B3AE-4FFD-81D4-62253D24468E}"/>
          </ac:spMkLst>
        </pc:spChg>
        <pc:spChg chg="mod">
          <ac:chgData name="Thomas" userId="575d030b64f4584e" providerId="LiveId" clId="{71734FF0-E7BD-4E37-AB70-FA70FFC7C74A}" dt="2022-03-24T16:22:43.935" v="5786"/>
          <ac:spMkLst>
            <pc:docMk/>
            <pc:sldMk cId="1710104658" sldId="824"/>
            <ac:spMk id="695" creationId="{53A201DA-7185-4FD5-9E96-E452401AB2B2}"/>
          </ac:spMkLst>
        </pc:spChg>
        <pc:spChg chg="mod">
          <ac:chgData name="Thomas" userId="575d030b64f4584e" providerId="LiveId" clId="{71734FF0-E7BD-4E37-AB70-FA70FFC7C74A}" dt="2022-03-24T16:22:43.935" v="5786"/>
          <ac:spMkLst>
            <pc:docMk/>
            <pc:sldMk cId="1710104658" sldId="824"/>
            <ac:spMk id="696" creationId="{A1B6BA83-9783-4B05-B144-599428EBDE38}"/>
          </ac:spMkLst>
        </pc:spChg>
        <pc:spChg chg="mod">
          <ac:chgData name="Thomas" userId="575d030b64f4584e" providerId="LiveId" clId="{71734FF0-E7BD-4E37-AB70-FA70FFC7C74A}" dt="2022-03-24T16:22:43.935" v="5786"/>
          <ac:spMkLst>
            <pc:docMk/>
            <pc:sldMk cId="1710104658" sldId="824"/>
            <ac:spMk id="698" creationId="{7305BF11-BC88-4AB2-8926-2D4A3CE76751}"/>
          </ac:spMkLst>
        </pc:spChg>
        <pc:spChg chg="mod">
          <ac:chgData name="Thomas" userId="575d030b64f4584e" providerId="LiveId" clId="{71734FF0-E7BD-4E37-AB70-FA70FFC7C74A}" dt="2022-03-24T16:22:43.935" v="5786"/>
          <ac:spMkLst>
            <pc:docMk/>
            <pc:sldMk cId="1710104658" sldId="824"/>
            <ac:spMk id="699" creationId="{65C4FE11-F793-4C71-90D6-7CFC1C1C6568}"/>
          </ac:spMkLst>
        </pc:spChg>
        <pc:spChg chg="mod">
          <ac:chgData name="Thomas" userId="575d030b64f4584e" providerId="LiveId" clId="{71734FF0-E7BD-4E37-AB70-FA70FFC7C74A}" dt="2022-03-24T16:22:43.935" v="5786"/>
          <ac:spMkLst>
            <pc:docMk/>
            <pc:sldMk cId="1710104658" sldId="824"/>
            <ac:spMk id="700" creationId="{4F891AF1-93A8-43CB-B28B-ED30B019D31E}"/>
          </ac:spMkLst>
        </pc:spChg>
        <pc:spChg chg="mod">
          <ac:chgData name="Thomas" userId="575d030b64f4584e" providerId="LiveId" clId="{71734FF0-E7BD-4E37-AB70-FA70FFC7C74A}" dt="2022-03-24T16:22:43.935" v="5786"/>
          <ac:spMkLst>
            <pc:docMk/>
            <pc:sldMk cId="1710104658" sldId="824"/>
            <ac:spMk id="701" creationId="{6013DBD8-E91C-4570-BD49-D7834BF9776A}"/>
          </ac:spMkLst>
        </pc:spChg>
        <pc:spChg chg="mod">
          <ac:chgData name="Thomas" userId="575d030b64f4584e" providerId="LiveId" clId="{71734FF0-E7BD-4E37-AB70-FA70FFC7C74A}" dt="2022-03-24T16:22:43.935" v="5786"/>
          <ac:spMkLst>
            <pc:docMk/>
            <pc:sldMk cId="1710104658" sldId="824"/>
            <ac:spMk id="702" creationId="{1AB5C82C-9C67-450B-AF09-B357383549AE}"/>
          </ac:spMkLst>
        </pc:spChg>
        <pc:spChg chg="mod">
          <ac:chgData name="Thomas" userId="575d030b64f4584e" providerId="LiveId" clId="{71734FF0-E7BD-4E37-AB70-FA70FFC7C74A}" dt="2022-03-24T16:22:43.935" v="5786"/>
          <ac:spMkLst>
            <pc:docMk/>
            <pc:sldMk cId="1710104658" sldId="824"/>
            <ac:spMk id="703" creationId="{9DE8BDFB-BBDD-4679-B86A-076AA147957C}"/>
          </ac:spMkLst>
        </pc:spChg>
        <pc:spChg chg="mod">
          <ac:chgData name="Thomas" userId="575d030b64f4584e" providerId="LiveId" clId="{71734FF0-E7BD-4E37-AB70-FA70FFC7C74A}" dt="2022-03-24T16:22:43.935" v="5786"/>
          <ac:spMkLst>
            <pc:docMk/>
            <pc:sldMk cId="1710104658" sldId="824"/>
            <ac:spMk id="705" creationId="{29F30B63-42CE-464A-AA85-6AD4FD5C9791}"/>
          </ac:spMkLst>
        </pc:spChg>
        <pc:spChg chg="mod">
          <ac:chgData name="Thomas" userId="575d030b64f4584e" providerId="LiveId" clId="{71734FF0-E7BD-4E37-AB70-FA70FFC7C74A}" dt="2022-03-24T16:22:43.935" v="5786"/>
          <ac:spMkLst>
            <pc:docMk/>
            <pc:sldMk cId="1710104658" sldId="824"/>
            <ac:spMk id="706" creationId="{AAC29488-8E08-4691-B73B-7DFC2AD4F76F}"/>
          </ac:spMkLst>
        </pc:spChg>
        <pc:spChg chg="mod">
          <ac:chgData name="Thomas" userId="575d030b64f4584e" providerId="LiveId" clId="{71734FF0-E7BD-4E37-AB70-FA70FFC7C74A}" dt="2022-03-24T16:22:43.935" v="5786"/>
          <ac:spMkLst>
            <pc:docMk/>
            <pc:sldMk cId="1710104658" sldId="824"/>
            <ac:spMk id="707" creationId="{1746E678-F4E0-4DE6-883A-FED076A6D50B}"/>
          </ac:spMkLst>
        </pc:spChg>
        <pc:spChg chg="mod">
          <ac:chgData name="Thomas" userId="575d030b64f4584e" providerId="LiveId" clId="{71734FF0-E7BD-4E37-AB70-FA70FFC7C74A}" dt="2022-03-24T16:22:43.935" v="5786"/>
          <ac:spMkLst>
            <pc:docMk/>
            <pc:sldMk cId="1710104658" sldId="824"/>
            <ac:spMk id="708" creationId="{06E41D5C-4C96-48DC-B1FA-E1B4F949656D}"/>
          </ac:spMkLst>
        </pc:spChg>
        <pc:spChg chg="mod">
          <ac:chgData name="Thomas" userId="575d030b64f4584e" providerId="LiveId" clId="{71734FF0-E7BD-4E37-AB70-FA70FFC7C74A}" dt="2022-03-24T16:22:43.935" v="5786"/>
          <ac:spMkLst>
            <pc:docMk/>
            <pc:sldMk cId="1710104658" sldId="824"/>
            <ac:spMk id="709" creationId="{D4C9F399-F742-407A-8C9F-60C81D006DC6}"/>
          </ac:spMkLst>
        </pc:spChg>
        <pc:spChg chg="mod">
          <ac:chgData name="Thomas" userId="575d030b64f4584e" providerId="LiveId" clId="{71734FF0-E7BD-4E37-AB70-FA70FFC7C74A}" dt="2022-03-24T16:22:43.935" v="5786"/>
          <ac:spMkLst>
            <pc:docMk/>
            <pc:sldMk cId="1710104658" sldId="824"/>
            <ac:spMk id="710" creationId="{71066764-BF1D-4458-ADA6-BAF07A0C245C}"/>
          </ac:spMkLst>
        </pc:spChg>
        <pc:spChg chg="mod">
          <ac:chgData name="Thomas" userId="575d030b64f4584e" providerId="LiveId" clId="{71734FF0-E7BD-4E37-AB70-FA70FFC7C74A}" dt="2022-03-24T16:22:43.935" v="5786"/>
          <ac:spMkLst>
            <pc:docMk/>
            <pc:sldMk cId="1710104658" sldId="824"/>
            <ac:spMk id="712" creationId="{4CA45221-0091-4B88-B974-87B36CBDF8E1}"/>
          </ac:spMkLst>
        </pc:spChg>
        <pc:spChg chg="mod">
          <ac:chgData name="Thomas" userId="575d030b64f4584e" providerId="LiveId" clId="{71734FF0-E7BD-4E37-AB70-FA70FFC7C74A}" dt="2022-03-24T16:22:43.935" v="5786"/>
          <ac:spMkLst>
            <pc:docMk/>
            <pc:sldMk cId="1710104658" sldId="824"/>
            <ac:spMk id="713" creationId="{98E2915D-D27A-4B90-8086-5E513ABFA26D}"/>
          </ac:spMkLst>
        </pc:spChg>
        <pc:spChg chg="mod">
          <ac:chgData name="Thomas" userId="575d030b64f4584e" providerId="LiveId" clId="{71734FF0-E7BD-4E37-AB70-FA70FFC7C74A}" dt="2022-03-24T16:22:43.935" v="5786"/>
          <ac:spMkLst>
            <pc:docMk/>
            <pc:sldMk cId="1710104658" sldId="824"/>
            <ac:spMk id="715" creationId="{9636A91E-3217-4B77-9FA1-78A4F4E59EFE}"/>
          </ac:spMkLst>
        </pc:spChg>
        <pc:spChg chg="mod">
          <ac:chgData name="Thomas" userId="575d030b64f4584e" providerId="LiveId" clId="{71734FF0-E7BD-4E37-AB70-FA70FFC7C74A}" dt="2022-03-24T16:22:43.935" v="5786"/>
          <ac:spMkLst>
            <pc:docMk/>
            <pc:sldMk cId="1710104658" sldId="824"/>
            <ac:spMk id="716" creationId="{BC7BB7DC-B67A-44D2-A278-8510AED8F1F6}"/>
          </ac:spMkLst>
        </pc:spChg>
        <pc:spChg chg="mod">
          <ac:chgData name="Thomas" userId="575d030b64f4584e" providerId="LiveId" clId="{71734FF0-E7BD-4E37-AB70-FA70FFC7C74A}" dt="2022-03-24T16:22:43.935" v="5786"/>
          <ac:spMkLst>
            <pc:docMk/>
            <pc:sldMk cId="1710104658" sldId="824"/>
            <ac:spMk id="718" creationId="{8FC25321-C71E-4A6D-B4CD-77E1D0F3901C}"/>
          </ac:spMkLst>
        </pc:spChg>
        <pc:spChg chg="mod">
          <ac:chgData name="Thomas" userId="575d030b64f4584e" providerId="LiveId" clId="{71734FF0-E7BD-4E37-AB70-FA70FFC7C74A}" dt="2022-03-24T16:22:43.935" v="5786"/>
          <ac:spMkLst>
            <pc:docMk/>
            <pc:sldMk cId="1710104658" sldId="824"/>
            <ac:spMk id="719" creationId="{0D78DFA9-D549-4509-A02A-AFE87FDF4DDE}"/>
          </ac:spMkLst>
        </pc:spChg>
        <pc:spChg chg="mod">
          <ac:chgData name="Thomas" userId="575d030b64f4584e" providerId="LiveId" clId="{71734FF0-E7BD-4E37-AB70-FA70FFC7C74A}" dt="2022-03-24T16:22:43.935" v="5786"/>
          <ac:spMkLst>
            <pc:docMk/>
            <pc:sldMk cId="1710104658" sldId="824"/>
            <ac:spMk id="721" creationId="{DA99C85B-B691-4C85-A295-E54778BA2F7A}"/>
          </ac:spMkLst>
        </pc:spChg>
        <pc:spChg chg="mod">
          <ac:chgData name="Thomas" userId="575d030b64f4584e" providerId="LiveId" clId="{71734FF0-E7BD-4E37-AB70-FA70FFC7C74A}" dt="2022-03-24T16:22:43.935" v="5786"/>
          <ac:spMkLst>
            <pc:docMk/>
            <pc:sldMk cId="1710104658" sldId="824"/>
            <ac:spMk id="722" creationId="{D50D6C47-B2ED-4FFB-AAB2-2C8AA65220CF}"/>
          </ac:spMkLst>
        </pc:spChg>
        <pc:spChg chg="mod">
          <ac:chgData name="Thomas" userId="575d030b64f4584e" providerId="LiveId" clId="{71734FF0-E7BD-4E37-AB70-FA70FFC7C74A}" dt="2022-03-24T16:22:43.935" v="5786"/>
          <ac:spMkLst>
            <pc:docMk/>
            <pc:sldMk cId="1710104658" sldId="824"/>
            <ac:spMk id="724" creationId="{294DCCB1-A187-4186-9B76-2F6C1C81DDDB}"/>
          </ac:spMkLst>
        </pc:spChg>
        <pc:spChg chg="mod">
          <ac:chgData name="Thomas" userId="575d030b64f4584e" providerId="LiveId" clId="{71734FF0-E7BD-4E37-AB70-FA70FFC7C74A}" dt="2022-03-24T16:22:43.935" v="5786"/>
          <ac:spMkLst>
            <pc:docMk/>
            <pc:sldMk cId="1710104658" sldId="824"/>
            <ac:spMk id="725" creationId="{A5B9C162-38A6-4099-811A-A92267312CC5}"/>
          </ac:spMkLst>
        </pc:spChg>
        <pc:spChg chg="mod">
          <ac:chgData name="Thomas" userId="575d030b64f4584e" providerId="LiveId" clId="{71734FF0-E7BD-4E37-AB70-FA70FFC7C74A}" dt="2022-03-24T16:22:43.935" v="5786"/>
          <ac:spMkLst>
            <pc:docMk/>
            <pc:sldMk cId="1710104658" sldId="824"/>
            <ac:spMk id="727" creationId="{96DFDDB4-EC8F-4E48-9BFD-8E99F2380946}"/>
          </ac:spMkLst>
        </pc:spChg>
        <pc:spChg chg="mod">
          <ac:chgData name="Thomas" userId="575d030b64f4584e" providerId="LiveId" clId="{71734FF0-E7BD-4E37-AB70-FA70FFC7C74A}" dt="2022-03-24T16:22:43.935" v="5786"/>
          <ac:spMkLst>
            <pc:docMk/>
            <pc:sldMk cId="1710104658" sldId="824"/>
            <ac:spMk id="728" creationId="{4DFDD8B9-CF49-4A6B-85A4-6C428DF88E49}"/>
          </ac:spMkLst>
        </pc:spChg>
        <pc:spChg chg="mod">
          <ac:chgData name="Thomas" userId="575d030b64f4584e" providerId="LiveId" clId="{71734FF0-E7BD-4E37-AB70-FA70FFC7C74A}" dt="2022-03-24T16:22:43.935" v="5786"/>
          <ac:spMkLst>
            <pc:docMk/>
            <pc:sldMk cId="1710104658" sldId="824"/>
            <ac:spMk id="730" creationId="{49189C83-4039-42BB-9B52-006D4661598F}"/>
          </ac:spMkLst>
        </pc:spChg>
        <pc:spChg chg="mod">
          <ac:chgData name="Thomas" userId="575d030b64f4584e" providerId="LiveId" clId="{71734FF0-E7BD-4E37-AB70-FA70FFC7C74A}" dt="2022-03-24T16:22:43.935" v="5786"/>
          <ac:spMkLst>
            <pc:docMk/>
            <pc:sldMk cId="1710104658" sldId="824"/>
            <ac:spMk id="731" creationId="{B9BC9D6A-F198-4869-A429-64B57B183994}"/>
          </ac:spMkLst>
        </pc:spChg>
        <pc:spChg chg="mod">
          <ac:chgData name="Thomas" userId="575d030b64f4584e" providerId="LiveId" clId="{71734FF0-E7BD-4E37-AB70-FA70FFC7C74A}" dt="2022-03-24T16:22:43.935" v="5786"/>
          <ac:spMkLst>
            <pc:docMk/>
            <pc:sldMk cId="1710104658" sldId="824"/>
            <ac:spMk id="733" creationId="{DDA1E65B-B30D-495B-B952-91180FB42F3C}"/>
          </ac:spMkLst>
        </pc:spChg>
        <pc:spChg chg="mod">
          <ac:chgData name="Thomas" userId="575d030b64f4584e" providerId="LiveId" clId="{71734FF0-E7BD-4E37-AB70-FA70FFC7C74A}" dt="2022-03-24T16:22:43.935" v="5786"/>
          <ac:spMkLst>
            <pc:docMk/>
            <pc:sldMk cId="1710104658" sldId="824"/>
            <ac:spMk id="734" creationId="{27EE7D0A-79AA-4BEF-86D3-1408780031DD}"/>
          </ac:spMkLst>
        </pc:spChg>
        <pc:spChg chg="add mod">
          <ac:chgData name="Thomas" userId="575d030b64f4584e" providerId="LiveId" clId="{71734FF0-E7BD-4E37-AB70-FA70FFC7C74A}" dt="2022-03-24T16:22:43.935" v="5786"/>
          <ac:spMkLst>
            <pc:docMk/>
            <pc:sldMk cId="1710104658" sldId="824"/>
            <ac:spMk id="735" creationId="{1FE5ED25-3F4A-47BB-854B-02E26C8059F1}"/>
          </ac:spMkLst>
        </pc:spChg>
        <pc:spChg chg="add mod">
          <ac:chgData name="Thomas" userId="575d030b64f4584e" providerId="LiveId" clId="{71734FF0-E7BD-4E37-AB70-FA70FFC7C74A}" dt="2022-03-24T16:22:43.935" v="5786"/>
          <ac:spMkLst>
            <pc:docMk/>
            <pc:sldMk cId="1710104658" sldId="824"/>
            <ac:spMk id="736" creationId="{336F973E-8AFE-4919-A9FA-4330C0877311}"/>
          </ac:spMkLst>
        </pc:spChg>
        <pc:spChg chg="mod">
          <ac:chgData name="Thomas" userId="575d030b64f4584e" providerId="LiveId" clId="{71734FF0-E7BD-4E37-AB70-FA70FFC7C74A}" dt="2022-03-24T16:22:43.935" v="5786"/>
          <ac:spMkLst>
            <pc:docMk/>
            <pc:sldMk cId="1710104658" sldId="824"/>
            <ac:spMk id="738" creationId="{F302FCAD-6008-43E1-9E8E-3D4BB5FD8530}"/>
          </ac:spMkLst>
        </pc:spChg>
        <pc:spChg chg="mod">
          <ac:chgData name="Thomas" userId="575d030b64f4584e" providerId="LiveId" clId="{71734FF0-E7BD-4E37-AB70-FA70FFC7C74A}" dt="2022-03-24T16:22:43.935" v="5786"/>
          <ac:spMkLst>
            <pc:docMk/>
            <pc:sldMk cId="1710104658" sldId="824"/>
            <ac:spMk id="739" creationId="{9A317E15-82C8-425E-8DB2-DFEBCE8B64C6}"/>
          </ac:spMkLst>
        </pc:spChg>
        <pc:spChg chg="mod">
          <ac:chgData name="Thomas" userId="575d030b64f4584e" providerId="LiveId" clId="{71734FF0-E7BD-4E37-AB70-FA70FFC7C74A}" dt="2022-03-24T16:22:43.935" v="5786"/>
          <ac:spMkLst>
            <pc:docMk/>
            <pc:sldMk cId="1710104658" sldId="824"/>
            <ac:spMk id="741" creationId="{D1801660-F561-4824-98EF-C7F490898953}"/>
          </ac:spMkLst>
        </pc:spChg>
        <pc:spChg chg="mod">
          <ac:chgData name="Thomas" userId="575d030b64f4584e" providerId="LiveId" clId="{71734FF0-E7BD-4E37-AB70-FA70FFC7C74A}" dt="2022-03-24T16:22:43.935" v="5786"/>
          <ac:spMkLst>
            <pc:docMk/>
            <pc:sldMk cId="1710104658" sldId="824"/>
            <ac:spMk id="742" creationId="{F544FEAD-8BE8-493E-8860-D4F397C59980}"/>
          </ac:spMkLst>
        </pc:spChg>
        <pc:spChg chg="mod">
          <ac:chgData name="Thomas" userId="575d030b64f4584e" providerId="LiveId" clId="{71734FF0-E7BD-4E37-AB70-FA70FFC7C74A}" dt="2022-03-24T16:22:43.935" v="5786"/>
          <ac:spMkLst>
            <pc:docMk/>
            <pc:sldMk cId="1710104658" sldId="824"/>
            <ac:spMk id="744" creationId="{341B1C1D-8300-4138-A7F5-B98861A96B43}"/>
          </ac:spMkLst>
        </pc:spChg>
        <pc:spChg chg="mod">
          <ac:chgData name="Thomas" userId="575d030b64f4584e" providerId="LiveId" clId="{71734FF0-E7BD-4E37-AB70-FA70FFC7C74A}" dt="2022-03-24T16:22:43.935" v="5786"/>
          <ac:spMkLst>
            <pc:docMk/>
            <pc:sldMk cId="1710104658" sldId="824"/>
            <ac:spMk id="745" creationId="{E3F4B22E-709A-4C12-B7B1-98B92719F6D3}"/>
          </ac:spMkLst>
        </pc:spChg>
        <pc:spChg chg="mod">
          <ac:chgData name="Thomas" userId="575d030b64f4584e" providerId="LiveId" clId="{71734FF0-E7BD-4E37-AB70-FA70FFC7C74A}" dt="2022-03-24T16:22:43.935" v="5786"/>
          <ac:spMkLst>
            <pc:docMk/>
            <pc:sldMk cId="1710104658" sldId="824"/>
            <ac:spMk id="746" creationId="{BF7AFFAB-DC82-4858-AFF6-45E5F2ECB9DB}"/>
          </ac:spMkLst>
        </pc:spChg>
        <pc:spChg chg="mod">
          <ac:chgData name="Thomas" userId="575d030b64f4584e" providerId="LiveId" clId="{71734FF0-E7BD-4E37-AB70-FA70FFC7C74A}" dt="2022-03-24T16:22:43.935" v="5786"/>
          <ac:spMkLst>
            <pc:docMk/>
            <pc:sldMk cId="1710104658" sldId="824"/>
            <ac:spMk id="747" creationId="{5B934C8E-3630-4E1E-93DD-108B56512327}"/>
          </ac:spMkLst>
        </pc:spChg>
        <pc:spChg chg="mod">
          <ac:chgData name="Thomas" userId="575d030b64f4584e" providerId="LiveId" clId="{71734FF0-E7BD-4E37-AB70-FA70FFC7C74A}" dt="2022-03-24T16:22:43.935" v="5786"/>
          <ac:spMkLst>
            <pc:docMk/>
            <pc:sldMk cId="1710104658" sldId="824"/>
            <ac:spMk id="748" creationId="{C3DD24EE-3980-4EBB-8F74-30490EE0FC5D}"/>
          </ac:spMkLst>
        </pc:spChg>
        <pc:spChg chg="mod">
          <ac:chgData name="Thomas" userId="575d030b64f4584e" providerId="LiveId" clId="{71734FF0-E7BD-4E37-AB70-FA70FFC7C74A}" dt="2022-03-24T16:22:43.935" v="5786"/>
          <ac:spMkLst>
            <pc:docMk/>
            <pc:sldMk cId="1710104658" sldId="824"/>
            <ac:spMk id="750" creationId="{82BA1122-F327-4AD8-AE4F-930C40346A62}"/>
          </ac:spMkLst>
        </pc:spChg>
        <pc:spChg chg="mod">
          <ac:chgData name="Thomas" userId="575d030b64f4584e" providerId="LiveId" clId="{71734FF0-E7BD-4E37-AB70-FA70FFC7C74A}" dt="2022-03-24T16:22:43.935" v="5786"/>
          <ac:spMkLst>
            <pc:docMk/>
            <pc:sldMk cId="1710104658" sldId="824"/>
            <ac:spMk id="751" creationId="{57BF131F-48A9-485A-AC0A-C6625B8EAF89}"/>
          </ac:spMkLst>
        </pc:spChg>
        <pc:spChg chg="mod">
          <ac:chgData name="Thomas" userId="575d030b64f4584e" providerId="LiveId" clId="{71734FF0-E7BD-4E37-AB70-FA70FFC7C74A}" dt="2022-03-24T16:22:43.935" v="5786"/>
          <ac:spMkLst>
            <pc:docMk/>
            <pc:sldMk cId="1710104658" sldId="824"/>
            <ac:spMk id="752" creationId="{87F525DF-A862-483A-889C-C025DA9B8107}"/>
          </ac:spMkLst>
        </pc:spChg>
        <pc:spChg chg="mod">
          <ac:chgData name="Thomas" userId="575d030b64f4584e" providerId="LiveId" clId="{71734FF0-E7BD-4E37-AB70-FA70FFC7C74A}" dt="2022-03-24T16:22:43.935" v="5786"/>
          <ac:spMkLst>
            <pc:docMk/>
            <pc:sldMk cId="1710104658" sldId="824"/>
            <ac:spMk id="753" creationId="{6F76178A-939B-43B9-85DE-B72A4B456408}"/>
          </ac:spMkLst>
        </pc:spChg>
        <pc:spChg chg="mod">
          <ac:chgData name="Thomas" userId="575d030b64f4584e" providerId="LiveId" clId="{71734FF0-E7BD-4E37-AB70-FA70FFC7C74A}" dt="2022-03-24T16:22:43.935" v="5786"/>
          <ac:spMkLst>
            <pc:docMk/>
            <pc:sldMk cId="1710104658" sldId="824"/>
            <ac:spMk id="754" creationId="{6B86FDBC-8036-4F21-8A5C-18D30BEB01F4}"/>
          </ac:spMkLst>
        </pc:spChg>
        <pc:spChg chg="mod">
          <ac:chgData name="Thomas" userId="575d030b64f4584e" providerId="LiveId" clId="{71734FF0-E7BD-4E37-AB70-FA70FFC7C74A}" dt="2022-03-24T16:22:43.935" v="5786"/>
          <ac:spMkLst>
            <pc:docMk/>
            <pc:sldMk cId="1710104658" sldId="824"/>
            <ac:spMk id="755" creationId="{36A77E80-6C73-4986-9CAC-93AC122A6DF3}"/>
          </ac:spMkLst>
        </pc:spChg>
        <pc:spChg chg="mod">
          <ac:chgData name="Thomas" userId="575d030b64f4584e" providerId="LiveId" clId="{71734FF0-E7BD-4E37-AB70-FA70FFC7C74A}" dt="2022-03-24T16:22:43.935" v="5786"/>
          <ac:spMkLst>
            <pc:docMk/>
            <pc:sldMk cId="1710104658" sldId="824"/>
            <ac:spMk id="756" creationId="{7C3DCCBF-A7A7-4BD1-9341-A384F8975542}"/>
          </ac:spMkLst>
        </pc:spChg>
        <pc:spChg chg="mod">
          <ac:chgData name="Thomas" userId="575d030b64f4584e" providerId="LiveId" clId="{71734FF0-E7BD-4E37-AB70-FA70FFC7C74A}" dt="2022-03-24T16:22:43.935" v="5786"/>
          <ac:spMkLst>
            <pc:docMk/>
            <pc:sldMk cId="1710104658" sldId="824"/>
            <ac:spMk id="757" creationId="{DAA12517-3D9E-446E-92F4-2F38AE40201A}"/>
          </ac:spMkLst>
        </pc:spChg>
        <pc:spChg chg="mod">
          <ac:chgData name="Thomas" userId="575d030b64f4584e" providerId="LiveId" clId="{71734FF0-E7BD-4E37-AB70-FA70FFC7C74A}" dt="2022-03-24T16:22:43.935" v="5786"/>
          <ac:spMkLst>
            <pc:docMk/>
            <pc:sldMk cId="1710104658" sldId="824"/>
            <ac:spMk id="758" creationId="{5576C6AD-3143-467F-8979-1B6BBB8ED627}"/>
          </ac:spMkLst>
        </pc:spChg>
        <pc:spChg chg="mod">
          <ac:chgData name="Thomas" userId="575d030b64f4584e" providerId="LiveId" clId="{71734FF0-E7BD-4E37-AB70-FA70FFC7C74A}" dt="2022-03-24T16:22:43.935" v="5786"/>
          <ac:spMkLst>
            <pc:docMk/>
            <pc:sldMk cId="1710104658" sldId="824"/>
            <ac:spMk id="760" creationId="{6879236D-7542-4852-BA18-149D038D4C0E}"/>
          </ac:spMkLst>
        </pc:spChg>
        <pc:spChg chg="mod">
          <ac:chgData name="Thomas" userId="575d030b64f4584e" providerId="LiveId" clId="{71734FF0-E7BD-4E37-AB70-FA70FFC7C74A}" dt="2022-03-24T16:22:43.935" v="5786"/>
          <ac:spMkLst>
            <pc:docMk/>
            <pc:sldMk cId="1710104658" sldId="824"/>
            <ac:spMk id="761" creationId="{C53C8385-4AFC-4ABD-9C89-9529B8FE092F}"/>
          </ac:spMkLst>
        </pc:spChg>
        <pc:spChg chg="mod">
          <ac:chgData name="Thomas" userId="575d030b64f4584e" providerId="LiveId" clId="{71734FF0-E7BD-4E37-AB70-FA70FFC7C74A}" dt="2022-03-24T16:22:43.935" v="5786"/>
          <ac:spMkLst>
            <pc:docMk/>
            <pc:sldMk cId="1710104658" sldId="824"/>
            <ac:spMk id="762" creationId="{7513B60D-35E0-4612-BD03-DF64A8D1E1E8}"/>
          </ac:spMkLst>
        </pc:spChg>
        <pc:spChg chg="mod">
          <ac:chgData name="Thomas" userId="575d030b64f4584e" providerId="LiveId" clId="{71734FF0-E7BD-4E37-AB70-FA70FFC7C74A}" dt="2022-03-24T16:22:43.935" v="5786"/>
          <ac:spMkLst>
            <pc:docMk/>
            <pc:sldMk cId="1710104658" sldId="824"/>
            <ac:spMk id="763" creationId="{08AC7D0F-6231-45D5-812B-04D7D5B1D940}"/>
          </ac:spMkLst>
        </pc:spChg>
        <pc:spChg chg="mod">
          <ac:chgData name="Thomas" userId="575d030b64f4584e" providerId="LiveId" clId="{71734FF0-E7BD-4E37-AB70-FA70FFC7C74A}" dt="2022-03-24T16:22:43.935" v="5786"/>
          <ac:spMkLst>
            <pc:docMk/>
            <pc:sldMk cId="1710104658" sldId="824"/>
            <ac:spMk id="764" creationId="{C76ED6FF-E84F-40DC-AE36-9DB19FA64B29}"/>
          </ac:spMkLst>
        </pc:spChg>
        <pc:spChg chg="mod">
          <ac:chgData name="Thomas" userId="575d030b64f4584e" providerId="LiveId" clId="{71734FF0-E7BD-4E37-AB70-FA70FFC7C74A}" dt="2022-03-24T16:22:43.935" v="5786"/>
          <ac:spMkLst>
            <pc:docMk/>
            <pc:sldMk cId="1710104658" sldId="824"/>
            <ac:spMk id="766" creationId="{F98DA2F3-5EEC-4F04-AC06-308E713D91F3}"/>
          </ac:spMkLst>
        </pc:spChg>
        <pc:spChg chg="mod">
          <ac:chgData name="Thomas" userId="575d030b64f4584e" providerId="LiveId" clId="{71734FF0-E7BD-4E37-AB70-FA70FFC7C74A}" dt="2022-03-24T16:22:43.935" v="5786"/>
          <ac:spMkLst>
            <pc:docMk/>
            <pc:sldMk cId="1710104658" sldId="824"/>
            <ac:spMk id="767" creationId="{8C3A7C4B-5E76-4C45-881E-71B89D5F041B}"/>
          </ac:spMkLst>
        </pc:spChg>
        <pc:spChg chg="mod">
          <ac:chgData name="Thomas" userId="575d030b64f4584e" providerId="LiveId" clId="{71734FF0-E7BD-4E37-AB70-FA70FFC7C74A}" dt="2022-03-24T16:22:43.935" v="5786"/>
          <ac:spMkLst>
            <pc:docMk/>
            <pc:sldMk cId="1710104658" sldId="824"/>
            <ac:spMk id="768" creationId="{C59DE666-E788-499C-BF8F-F7B01026D173}"/>
          </ac:spMkLst>
        </pc:spChg>
        <pc:spChg chg="mod">
          <ac:chgData name="Thomas" userId="575d030b64f4584e" providerId="LiveId" clId="{71734FF0-E7BD-4E37-AB70-FA70FFC7C74A}" dt="2022-03-24T16:22:43.935" v="5786"/>
          <ac:spMkLst>
            <pc:docMk/>
            <pc:sldMk cId="1710104658" sldId="824"/>
            <ac:spMk id="769" creationId="{95D1F8BE-57DB-436B-A9F8-E60667FACFFE}"/>
          </ac:spMkLst>
        </pc:spChg>
        <pc:spChg chg="mod">
          <ac:chgData name="Thomas" userId="575d030b64f4584e" providerId="LiveId" clId="{71734FF0-E7BD-4E37-AB70-FA70FFC7C74A}" dt="2022-03-24T16:22:43.935" v="5786"/>
          <ac:spMkLst>
            <pc:docMk/>
            <pc:sldMk cId="1710104658" sldId="824"/>
            <ac:spMk id="770" creationId="{58B578D4-8BB0-4A5D-A9F4-F1F534807EAC}"/>
          </ac:spMkLst>
        </pc:spChg>
        <pc:spChg chg="mod">
          <ac:chgData name="Thomas" userId="575d030b64f4584e" providerId="LiveId" clId="{71734FF0-E7BD-4E37-AB70-FA70FFC7C74A}" dt="2022-03-24T16:22:43.935" v="5786"/>
          <ac:spMkLst>
            <pc:docMk/>
            <pc:sldMk cId="1710104658" sldId="824"/>
            <ac:spMk id="771" creationId="{8286A321-8655-432D-AAFF-614BB030076D}"/>
          </ac:spMkLst>
        </pc:spChg>
        <pc:spChg chg="mod">
          <ac:chgData name="Thomas" userId="575d030b64f4584e" providerId="LiveId" clId="{71734FF0-E7BD-4E37-AB70-FA70FFC7C74A}" dt="2022-03-24T16:22:43.935" v="5786"/>
          <ac:spMkLst>
            <pc:docMk/>
            <pc:sldMk cId="1710104658" sldId="824"/>
            <ac:spMk id="772" creationId="{08E75933-043D-4F98-A082-9B2160542E2F}"/>
          </ac:spMkLst>
        </pc:spChg>
        <pc:spChg chg="mod">
          <ac:chgData name="Thomas" userId="575d030b64f4584e" providerId="LiveId" clId="{71734FF0-E7BD-4E37-AB70-FA70FFC7C74A}" dt="2022-03-24T16:22:43.935" v="5786"/>
          <ac:spMkLst>
            <pc:docMk/>
            <pc:sldMk cId="1710104658" sldId="824"/>
            <ac:spMk id="773" creationId="{70774994-3992-4BD9-B310-F5796AB9707E}"/>
          </ac:spMkLst>
        </pc:spChg>
        <pc:spChg chg="mod">
          <ac:chgData name="Thomas" userId="575d030b64f4584e" providerId="LiveId" clId="{71734FF0-E7BD-4E37-AB70-FA70FFC7C74A}" dt="2022-03-24T16:22:43.935" v="5786"/>
          <ac:spMkLst>
            <pc:docMk/>
            <pc:sldMk cId="1710104658" sldId="824"/>
            <ac:spMk id="775" creationId="{BD5A96BD-24DF-405F-B58F-2B6A8EAD400C}"/>
          </ac:spMkLst>
        </pc:spChg>
        <pc:spChg chg="mod">
          <ac:chgData name="Thomas" userId="575d030b64f4584e" providerId="LiveId" clId="{71734FF0-E7BD-4E37-AB70-FA70FFC7C74A}" dt="2022-03-24T16:22:43.935" v="5786"/>
          <ac:spMkLst>
            <pc:docMk/>
            <pc:sldMk cId="1710104658" sldId="824"/>
            <ac:spMk id="776" creationId="{443D94CD-08D9-4EDC-B3CC-2BA1EBC4759A}"/>
          </ac:spMkLst>
        </pc:spChg>
        <pc:spChg chg="mod">
          <ac:chgData name="Thomas" userId="575d030b64f4584e" providerId="LiveId" clId="{71734FF0-E7BD-4E37-AB70-FA70FFC7C74A}" dt="2022-03-24T16:22:43.935" v="5786"/>
          <ac:spMkLst>
            <pc:docMk/>
            <pc:sldMk cId="1710104658" sldId="824"/>
            <ac:spMk id="777" creationId="{7FB19014-DACC-41ED-AECF-B2B36C945575}"/>
          </ac:spMkLst>
        </pc:spChg>
        <pc:spChg chg="mod">
          <ac:chgData name="Thomas" userId="575d030b64f4584e" providerId="LiveId" clId="{71734FF0-E7BD-4E37-AB70-FA70FFC7C74A}" dt="2022-03-24T16:22:43.935" v="5786"/>
          <ac:spMkLst>
            <pc:docMk/>
            <pc:sldMk cId="1710104658" sldId="824"/>
            <ac:spMk id="778" creationId="{01DA3F83-9516-4E1F-98BF-043EA9C5ACD3}"/>
          </ac:spMkLst>
        </pc:spChg>
        <pc:spChg chg="mod">
          <ac:chgData name="Thomas" userId="575d030b64f4584e" providerId="LiveId" clId="{71734FF0-E7BD-4E37-AB70-FA70FFC7C74A}" dt="2022-03-24T16:22:43.935" v="5786"/>
          <ac:spMkLst>
            <pc:docMk/>
            <pc:sldMk cId="1710104658" sldId="824"/>
            <ac:spMk id="779" creationId="{6E9C1C4D-B8E1-4E17-AB4A-5C1279C0DC88}"/>
          </ac:spMkLst>
        </pc:spChg>
        <pc:spChg chg="mod">
          <ac:chgData name="Thomas" userId="575d030b64f4584e" providerId="LiveId" clId="{71734FF0-E7BD-4E37-AB70-FA70FFC7C74A}" dt="2022-03-24T16:22:43.935" v="5786"/>
          <ac:spMkLst>
            <pc:docMk/>
            <pc:sldMk cId="1710104658" sldId="824"/>
            <ac:spMk id="780" creationId="{23F236AC-A7AB-46EB-B398-6D6D48CBB883}"/>
          </ac:spMkLst>
        </pc:spChg>
        <pc:spChg chg="mod">
          <ac:chgData name="Thomas" userId="575d030b64f4584e" providerId="LiveId" clId="{71734FF0-E7BD-4E37-AB70-FA70FFC7C74A}" dt="2022-03-24T16:22:43.935" v="5786"/>
          <ac:spMkLst>
            <pc:docMk/>
            <pc:sldMk cId="1710104658" sldId="824"/>
            <ac:spMk id="781" creationId="{F8E17755-D3E2-480D-999A-4AD939388538}"/>
          </ac:spMkLst>
        </pc:spChg>
        <pc:spChg chg="mod">
          <ac:chgData name="Thomas" userId="575d030b64f4584e" providerId="LiveId" clId="{71734FF0-E7BD-4E37-AB70-FA70FFC7C74A}" dt="2022-03-24T16:22:43.935" v="5786"/>
          <ac:spMkLst>
            <pc:docMk/>
            <pc:sldMk cId="1710104658" sldId="824"/>
            <ac:spMk id="782" creationId="{D22626D4-91EE-4FEA-9B2F-EBE4BE29D9B7}"/>
          </ac:spMkLst>
        </pc:spChg>
        <pc:spChg chg="mod">
          <ac:chgData name="Thomas" userId="575d030b64f4584e" providerId="LiveId" clId="{71734FF0-E7BD-4E37-AB70-FA70FFC7C74A}" dt="2022-03-24T16:22:43.935" v="5786"/>
          <ac:spMkLst>
            <pc:docMk/>
            <pc:sldMk cId="1710104658" sldId="824"/>
            <ac:spMk id="783" creationId="{460962A8-534C-4590-BC3A-5E40409ABFC5}"/>
          </ac:spMkLst>
        </pc:spChg>
        <pc:spChg chg="mod">
          <ac:chgData name="Thomas" userId="575d030b64f4584e" providerId="LiveId" clId="{71734FF0-E7BD-4E37-AB70-FA70FFC7C74A}" dt="2022-03-24T16:22:43.935" v="5786"/>
          <ac:spMkLst>
            <pc:docMk/>
            <pc:sldMk cId="1710104658" sldId="824"/>
            <ac:spMk id="785" creationId="{D5013770-B2FB-42A8-8A9C-27188F3413CA}"/>
          </ac:spMkLst>
        </pc:spChg>
        <pc:spChg chg="mod">
          <ac:chgData name="Thomas" userId="575d030b64f4584e" providerId="LiveId" clId="{71734FF0-E7BD-4E37-AB70-FA70FFC7C74A}" dt="2022-03-24T16:22:43.935" v="5786"/>
          <ac:spMkLst>
            <pc:docMk/>
            <pc:sldMk cId="1710104658" sldId="824"/>
            <ac:spMk id="786" creationId="{D88AFECD-3197-48AD-804E-9CB45F472A6F}"/>
          </ac:spMkLst>
        </pc:spChg>
        <pc:spChg chg="mod">
          <ac:chgData name="Thomas" userId="575d030b64f4584e" providerId="LiveId" clId="{71734FF0-E7BD-4E37-AB70-FA70FFC7C74A}" dt="2022-03-24T16:22:43.935" v="5786"/>
          <ac:spMkLst>
            <pc:docMk/>
            <pc:sldMk cId="1710104658" sldId="824"/>
            <ac:spMk id="787" creationId="{9EEBE95C-9ACD-4182-9593-D756B9BC80A4}"/>
          </ac:spMkLst>
        </pc:spChg>
        <pc:spChg chg="mod">
          <ac:chgData name="Thomas" userId="575d030b64f4584e" providerId="LiveId" clId="{71734FF0-E7BD-4E37-AB70-FA70FFC7C74A}" dt="2022-03-24T16:22:43.935" v="5786"/>
          <ac:spMkLst>
            <pc:docMk/>
            <pc:sldMk cId="1710104658" sldId="824"/>
            <ac:spMk id="788" creationId="{37ACEC1D-CCAA-484D-9F67-AA4CCD9F99CC}"/>
          </ac:spMkLst>
        </pc:spChg>
        <pc:spChg chg="mod">
          <ac:chgData name="Thomas" userId="575d030b64f4584e" providerId="LiveId" clId="{71734FF0-E7BD-4E37-AB70-FA70FFC7C74A}" dt="2022-03-24T16:22:43.935" v="5786"/>
          <ac:spMkLst>
            <pc:docMk/>
            <pc:sldMk cId="1710104658" sldId="824"/>
            <ac:spMk id="789" creationId="{F6E485B6-AE7F-47F8-8A86-6C5BB754AC70}"/>
          </ac:spMkLst>
        </pc:spChg>
        <pc:spChg chg="mod">
          <ac:chgData name="Thomas" userId="575d030b64f4584e" providerId="LiveId" clId="{71734FF0-E7BD-4E37-AB70-FA70FFC7C74A}" dt="2022-03-24T16:22:43.935" v="5786"/>
          <ac:spMkLst>
            <pc:docMk/>
            <pc:sldMk cId="1710104658" sldId="824"/>
            <ac:spMk id="790" creationId="{2855BE64-3D7E-45A2-87FB-31BA55F3B16C}"/>
          </ac:spMkLst>
        </pc:spChg>
        <pc:spChg chg="add mod">
          <ac:chgData name="Thomas" userId="575d030b64f4584e" providerId="LiveId" clId="{71734FF0-E7BD-4E37-AB70-FA70FFC7C74A}" dt="2022-03-24T16:23:30.237" v="5817" actId="20577"/>
          <ac:spMkLst>
            <pc:docMk/>
            <pc:sldMk cId="1710104658" sldId="824"/>
            <ac:spMk id="791" creationId="{4F7E2F5E-9E94-461D-874F-911DEFE3326C}"/>
          </ac:spMkLst>
        </pc:spChg>
        <pc:spChg chg="add mod">
          <ac:chgData name="Thomas" userId="575d030b64f4584e" providerId="LiveId" clId="{71734FF0-E7BD-4E37-AB70-FA70FFC7C74A}" dt="2022-03-24T16:23:00.716" v="5790" actId="113"/>
          <ac:spMkLst>
            <pc:docMk/>
            <pc:sldMk cId="1710104658" sldId="824"/>
            <ac:spMk id="792" creationId="{699A7F14-D78F-4A09-8119-758960F904B4}"/>
          </ac:spMkLst>
        </pc:spChg>
        <pc:spChg chg="add mod">
          <ac:chgData name="Thomas" userId="575d030b64f4584e" providerId="LiveId" clId="{71734FF0-E7BD-4E37-AB70-FA70FFC7C74A}" dt="2022-03-24T16:23:00.716" v="5790" actId="113"/>
          <ac:spMkLst>
            <pc:docMk/>
            <pc:sldMk cId="1710104658" sldId="824"/>
            <ac:spMk id="793" creationId="{7262D69C-F14A-402E-8364-42BD72CE6F69}"/>
          </ac:spMkLst>
        </pc:spChg>
        <pc:spChg chg="mod">
          <ac:chgData name="Thomas" userId="575d030b64f4584e" providerId="LiveId" clId="{71734FF0-E7BD-4E37-AB70-FA70FFC7C74A}" dt="2022-03-24T16:22:43.935" v="5786"/>
          <ac:spMkLst>
            <pc:docMk/>
            <pc:sldMk cId="1710104658" sldId="824"/>
            <ac:spMk id="795" creationId="{43195D89-CA18-4F5B-9B23-F62AA1CE1407}"/>
          </ac:spMkLst>
        </pc:spChg>
        <pc:spChg chg="mod">
          <ac:chgData name="Thomas" userId="575d030b64f4584e" providerId="LiveId" clId="{71734FF0-E7BD-4E37-AB70-FA70FFC7C74A}" dt="2022-03-24T16:22:43.935" v="5786"/>
          <ac:spMkLst>
            <pc:docMk/>
            <pc:sldMk cId="1710104658" sldId="824"/>
            <ac:spMk id="796" creationId="{1A86D3A3-0697-40E8-93EB-79203CC08312}"/>
          </ac:spMkLst>
        </pc:spChg>
        <pc:spChg chg="mod">
          <ac:chgData name="Thomas" userId="575d030b64f4584e" providerId="LiveId" clId="{71734FF0-E7BD-4E37-AB70-FA70FFC7C74A}" dt="2022-03-24T16:22:43.935" v="5786"/>
          <ac:spMkLst>
            <pc:docMk/>
            <pc:sldMk cId="1710104658" sldId="824"/>
            <ac:spMk id="797" creationId="{C12EB45C-813C-4E91-ADB1-397385A42981}"/>
          </ac:spMkLst>
        </pc:spChg>
        <pc:spChg chg="mod">
          <ac:chgData name="Thomas" userId="575d030b64f4584e" providerId="LiveId" clId="{71734FF0-E7BD-4E37-AB70-FA70FFC7C74A}" dt="2022-03-24T16:22:43.935" v="5786"/>
          <ac:spMkLst>
            <pc:docMk/>
            <pc:sldMk cId="1710104658" sldId="824"/>
            <ac:spMk id="798" creationId="{0A11C6FA-A076-4648-9628-AA98344F759C}"/>
          </ac:spMkLst>
        </pc:spChg>
        <pc:spChg chg="mod">
          <ac:chgData name="Thomas" userId="575d030b64f4584e" providerId="LiveId" clId="{71734FF0-E7BD-4E37-AB70-FA70FFC7C74A}" dt="2022-03-24T16:22:43.935" v="5786"/>
          <ac:spMkLst>
            <pc:docMk/>
            <pc:sldMk cId="1710104658" sldId="824"/>
            <ac:spMk id="799" creationId="{EB30D291-EC25-41BF-9AD7-F4E91E8B9904}"/>
          </ac:spMkLst>
        </pc:spChg>
        <pc:spChg chg="mod">
          <ac:chgData name="Thomas" userId="575d030b64f4584e" providerId="LiveId" clId="{71734FF0-E7BD-4E37-AB70-FA70FFC7C74A}" dt="2022-03-24T16:22:43.935" v="5786"/>
          <ac:spMkLst>
            <pc:docMk/>
            <pc:sldMk cId="1710104658" sldId="824"/>
            <ac:spMk id="800" creationId="{CFFB7B59-5358-43EF-B4EC-F3915E35DBC7}"/>
          </ac:spMkLst>
        </pc:spChg>
        <pc:spChg chg="mod">
          <ac:chgData name="Thomas" userId="575d030b64f4584e" providerId="LiveId" clId="{71734FF0-E7BD-4E37-AB70-FA70FFC7C74A}" dt="2022-03-24T16:22:43.935" v="5786"/>
          <ac:spMkLst>
            <pc:docMk/>
            <pc:sldMk cId="1710104658" sldId="824"/>
            <ac:spMk id="802" creationId="{3F4CA643-BECD-4AE0-9C87-E8FB11735B38}"/>
          </ac:spMkLst>
        </pc:spChg>
        <pc:spChg chg="mod">
          <ac:chgData name="Thomas" userId="575d030b64f4584e" providerId="LiveId" clId="{71734FF0-E7BD-4E37-AB70-FA70FFC7C74A}" dt="2022-03-24T16:22:43.935" v="5786"/>
          <ac:spMkLst>
            <pc:docMk/>
            <pc:sldMk cId="1710104658" sldId="824"/>
            <ac:spMk id="803" creationId="{1EE2C9F1-CEFC-4926-B35A-E0FA3805D671}"/>
          </ac:spMkLst>
        </pc:spChg>
        <pc:spChg chg="mod">
          <ac:chgData name="Thomas" userId="575d030b64f4584e" providerId="LiveId" clId="{71734FF0-E7BD-4E37-AB70-FA70FFC7C74A}" dt="2022-03-24T16:22:43.935" v="5786"/>
          <ac:spMkLst>
            <pc:docMk/>
            <pc:sldMk cId="1710104658" sldId="824"/>
            <ac:spMk id="804" creationId="{50003BEB-B2B1-46E4-A801-A75AC9818D17}"/>
          </ac:spMkLst>
        </pc:spChg>
        <pc:spChg chg="mod">
          <ac:chgData name="Thomas" userId="575d030b64f4584e" providerId="LiveId" clId="{71734FF0-E7BD-4E37-AB70-FA70FFC7C74A}" dt="2022-03-24T16:22:43.935" v="5786"/>
          <ac:spMkLst>
            <pc:docMk/>
            <pc:sldMk cId="1710104658" sldId="824"/>
            <ac:spMk id="805" creationId="{D0278E54-1CD4-48A5-8A47-F95C36A13232}"/>
          </ac:spMkLst>
        </pc:spChg>
        <pc:spChg chg="mod">
          <ac:chgData name="Thomas" userId="575d030b64f4584e" providerId="LiveId" clId="{71734FF0-E7BD-4E37-AB70-FA70FFC7C74A}" dt="2022-03-24T16:22:43.935" v="5786"/>
          <ac:spMkLst>
            <pc:docMk/>
            <pc:sldMk cId="1710104658" sldId="824"/>
            <ac:spMk id="806" creationId="{A82CA918-420D-4D9E-8197-9EBFA5820D9C}"/>
          </ac:spMkLst>
        </pc:spChg>
        <pc:spChg chg="mod">
          <ac:chgData name="Thomas" userId="575d030b64f4584e" providerId="LiveId" clId="{71734FF0-E7BD-4E37-AB70-FA70FFC7C74A}" dt="2022-03-24T16:22:43.935" v="5786"/>
          <ac:spMkLst>
            <pc:docMk/>
            <pc:sldMk cId="1710104658" sldId="824"/>
            <ac:spMk id="807" creationId="{F1EB2A4C-8039-44E4-8181-6A289C549180}"/>
          </ac:spMkLst>
        </pc:spChg>
        <pc:spChg chg="mod">
          <ac:chgData name="Thomas" userId="575d030b64f4584e" providerId="LiveId" clId="{71734FF0-E7BD-4E37-AB70-FA70FFC7C74A}" dt="2022-03-24T16:22:43.935" v="5786"/>
          <ac:spMkLst>
            <pc:docMk/>
            <pc:sldMk cId="1710104658" sldId="824"/>
            <ac:spMk id="809" creationId="{6CB5823D-4D54-4522-BF00-18BECC396D9B}"/>
          </ac:spMkLst>
        </pc:spChg>
        <pc:spChg chg="mod">
          <ac:chgData name="Thomas" userId="575d030b64f4584e" providerId="LiveId" clId="{71734FF0-E7BD-4E37-AB70-FA70FFC7C74A}" dt="2022-03-24T16:22:43.935" v="5786"/>
          <ac:spMkLst>
            <pc:docMk/>
            <pc:sldMk cId="1710104658" sldId="824"/>
            <ac:spMk id="810" creationId="{493EE64E-16D5-4636-A1DE-16BA2867E397}"/>
          </ac:spMkLst>
        </pc:spChg>
        <pc:spChg chg="mod">
          <ac:chgData name="Thomas" userId="575d030b64f4584e" providerId="LiveId" clId="{71734FF0-E7BD-4E37-AB70-FA70FFC7C74A}" dt="2022-03-24T16:22:43.935" v="5786"/>
          <ac:spMkLst>
            <pc:docMk/>
            <pc:sldMk cId="1710104658" sldId="824"/>
            <ac:spMk id="811" creationId="{8CBC0661-2D0F-4988-845E-A29EC934682A}"/>
          </ac:spMkLst>
        </pc:spChg>
        <pc:spChg chg="mod">
          <ac:chgData name="Thomas" userId="575d030b64f4584e" providerId="LiveId" clId="{71734FF0-E7BD-4E37-AB70-FA70FFC7C74A}" dt="2022-03-24T16:22:43.935" v="5786"/>
          <ac:spMkLst>
            <pc:docMk/>
            <pc:sldMk cId="1710104658" sldId="824"/>
            <ac:spMk id="812" creationId="{BB1797A6-7C8B-4AB0-A336-21D8BB529FDA}"/>
          </ac:spMkLst>
        </pc:spChg>
        <pc:spChg chg="mod">
          <ac:chgData name="Thomas" userId="575d030b64f4584e" providerId="LiveId" clId="{71734FF0-E7BD-4E37-AB70-FA70FFC7C74A}" dt="2022-03-24T16:22:43.935" v="5786"/>
          <ac:spMkLst>
            <pc:docMk/>
            <pc:sldMk cId="1710104658" sldId="824"/>
            <ac:spMk id="813" creationId="{314E0EDB-5BC7-499D-848C-76DA1C73D04B}"/>
          </ac:spMkLst>
        </pc:spChg>
        <pc:spChg chg="mod">
          <ac:chgData name="Thomas" userId="575d030b64f4584e" providerId="LiveId" clId="{71734FF0-E7BD-4E37-AB70-FA70FFC7C74A}" dt="2022-03-24T16:22:43.935" v="5786"/>
          <ac:spMkLst>
            <pc:docMk/>
            <pc:sldMk cId="1710104658" sldId="824"/>
            <ac:spMk id="814" creationId="{B04B9457-DD2B-4FFB-844D-FD2F91D81012}"/>
          </ac:spMkLst>
        </pc:spChg>
        <pc:spChg chg="mod">
          <ac:chgData name="Thomas" userId="575d030b64f4584e" providerId="LiveId" clId="{71734FF0-E7BD-4E37-AB70-FA70FFC7C74A}" dt="2022-03-24T16:22:43.935" v="5786"/>
          <ac:spMkLst>
            <pc:docMk/>
            <pc:sldMk cId="1710104658" sldId="824"/>
            <ac:spMk id="815" creationId="{645B7214-B5C4-4B5C-9A0B-586E2E8FE70C}"/>
          </ac:spMkLst>
        </pc:spChg>
        <pc:spChg chg="mod">
          <ac:chgData name="Thomas" userId="575d030b64f4584e" providerId="LiveId" clId="{71734FF0-E7BD-4E37-AB70-FA70FFC7C74A}" dt="2022-03-24T16:22:43.935" v="5786"/>
          <ac:spMkLst>
            <pc:docMk/>
            <pc:sldMk cId="1710104658" sldId="824"/>
            <ac:spMk id="816" creationId="{35A67112-CF7E-4BF1-9EE0-697C9D899FB5}"/>
          </ac:spMkLst>
        </pc:spChg>
        <pc:spChg chg="mod">
          <ac:chgData name="Thomas" userId="575d030b64f4584e" providerId="LiveId" clId="{71734FF0-E7BD-4E37-AB70-FA70FFC7C74A}" dt="2022-03-24T16:22:43.935" v="5786"/>
          <ac:spMkLst>
            <pc:docMk/>
            <pc:sldMk cId="1710104658" sldId="824"/>
            <ac:spMk id="818" creationId="{3A63366A-F3E9-4FA6-8E96-3FA9FE44FEA4}"/>
          </ac:spMkLst>
        </pc:spChg>
        <pc:spChg chg="mod">
          <ac:chgData name="Thomas" userId="575d030b64f4584e" providerId="LiveId" clId="{71734FF0-E7BD-4E37-AB70-FA70FFC7C74A}" dt="2022-03-24T16:22:43.935" v="5786"/>
          <ac:spMkLst>
            <pc:docMk/>
            <pc:sldMk cId="1710104658" sldId="824"/>
            <ac:spMk id="819" creationId="{2D79BFC1-1247-4485-BC37-48750CA1B50A}"/>
          </ac:spMkLst>
        </pc:spChg>
        <pc:spChg chg="mod">
          <ac:chgData name="Thomas" userId="575d030b64f4584e" providerId="LiveId" clId="{71734FF0-E7BD-4E37-AB70-FA70FFC7C74A}" dt="2022-03-24T16:22:43.935" v="5786"/>
          <ac:spMkLst>
            <pc:docMk/>
            <pc:sldMk cId="1710104658" sldId="824"/>
            <ac:spMk id="820" creationId="{75961298-749C-4FD6-B600-7D76D6BCB487}"/>
          </ac:spMkLst>
        </pc:spChg>
        <pc:spChg chg="mod">
          <ac:chgData name="Thomas" userId="575d030b64f4584e" providerId="LiveId" clId="{71734FF0-E7BD-4E37-AB70-FA70FFC7C74A}" dt="2022-03-24T16:22:43.935" v="5786"/>
          <ac:spMkLst>
            <pc:docMk/>
            <pc:sldMk cId="1710104658" sldId="824"/>
            <ac:spMk id="821" creationId="{94926960-749B-4797-B43B-875AA82A6F35}"/>
          </ac:spMkLst>
        </pc:spChg>
        <pc:spChg chg="mod">
          <ac:chgData name="Thomas" userId="575d030b64f4584e" providerId="LiveId" clId="{71734FF0-E7BD-4E37-AB70-FA70FFC7C74A}" dt="2022-03-24T16:22:43.935" v="5786"/>
          <ac:spMkLst>
            <pc:docMk/>
            <pc:sldMk cId="1710104658" sldId="824"/>
            <ac:spMk id="822" creationId="{44C60E48-245F-4112-9C5C-BE645A5005EE}"/>
          </ac:spMkLst>
        </pc:spChg>
        <pc:spChg chg="mod">
          <ac:chgData name="Thomas" userId="575d030b64f4584e" providerId="LiveId" clId="{71734FF0-E7BD-4E37-AB70-FA70FFC7C74A}" dt="2022-03-24T16:22:43.935" v="5786"/>
          <ac:spMkLst>
            <pc:docMk/>
            <pc:sldMk cId="1710104658" sldId="824"/>
            <ac:spMk id="823" creationId="{0A4F7350-9980-4D83-9EE7-99BF81901453}"/>
          </ac:spMkLst>
        </pc:spChg>
        <pc:spChg chg="mod">
          <ac:chgData name="Thomas" userId="575d030b64f4584e" providerId="LiveId" clId="{71734FF0-E7BD-4E37-AB70-FA70FFC7C74A}" dt="2022-03-24T16:22:43.935" v="5786"/>
          <ac:spMkLst>
            <pc:docMk/>
            <pc:sldMk cId="1710104658" sldId="824"/>
            <ac:spMk id="824" creationId="{E61DFCDC-DE1E-4BDD-9A88-15878442E008}"/>
          </ac:spMkLst>
        </pc:spChg>
        <pc:spChg chg="mod">
          <ac:chgData name="Thomas" userId="575d030b64f4584e" providerId="LiveId" clId="{71734FF0-E7BD-4E37-AB70-FA70FFC7C74A}" dt="2022-03-24T16:22:43.935" v="5786"/>
          <ac:spMkLst>
            <pc:docMk/>
            <pc:sldMk cId="1710104658" sldId="824"/>
            <ac:spMk id="825" creationId="{FFFEE098-3BA8-4926-A0DE-7FBE089A8B43}"/>
          </ac:spMkLst>
        </pc:spChg>
        <pc:spChg chg="mod">
          <ac:chgData name="Thomas" userId="575d030b64f4584e" providerId="LiveId" clId="{71734FF0-E7BD-4E37-AB70-FA70FFC7C74A}" dt="2022-03-24T16:22:43.935" v="5786"/>
          <ac:spMkLst>
            <pc:docMk/>
            <pc:sldMk cId="1710104658" sldId="824"/>
            <ac:spMk id="827" creationId="{8E7F4F3D-059A-4D58-9B7B-1A645A0EEC40}"/>
          </ac:spMkLst>
        </pc:spChg>
        <pc:spChg chg="mod">
          <ac:chgData name="Thomas" userId="575d030b64f4584e" providerId="LiveId" clId="{71734FF0-E7BD-4E37-AB70-FA70FFC7C74A}" dt="2022-03-24T16:22:43.935" v="5786"/>
          <ac:spMkLst>
            <pc:docMk/>
            <pc:sldMk cId="1710104658" sldId="824"/>
            <ac:spMk id="828" creationId="{0DABB93B-F66C-4EFD-97BA-AFA9ABC893B4}"/>
          </ac:spMkLst>
        </pc:spChg>
        <pc:spChg chg="mod">
          <ac:chgData name="Thomas" userId="575d030b64f4584e" providerId="LiveId" clId="{71734FF0-E7BD-4E37-AB70-FA70FFC7C74A}" dt="2022-03-24T16:22:43.935" v="5786"/>
          <ac:spMkLst>
            <pc:docMk/>
            <pc:sldMk cId="1710104658" sldId="824"/>
            <ac:spMk id="829" creationId="{F64B5F12-EE0C-4312-90D5-7095FE52ACD4}"/>
          </ac:spMkLst>
        </pc:spChg>
        <pc:spChg chg="mod">
          <ac:chgData name="Thomas" userId="575d030b64f4584e" providerId="LiveId" clId="{71734FF0-E7BD-4E37-AB70-FA70FFC7C74A}" dt="2022-03-24T16:22:43.935" v="5786"/>
          <ac:spMkLst>
            <pc:docMk/>
            <pc:sldMk cId="1710104658" sldId="824"/>
            <ac:spMk id="830" creationId="{415D346F-ECA0-4C25-9B19-681A6F76F6A2}"/>
          </ac:spMkLst>
        </pc:spChg>
        <pc:spChg chg="mod">
          <ac:chgData name="Thomas" userId="575d030b64f4584e" providerId="LiveId" clId="{71734FF0-E7BD-4E37-AB70-FA70FFC7C74A}" dt="2022-03-24T16:22:43.935" v="5786"/>
          <ac:spMkLst>
            <pc:docMk/>
            <pc:sldMk cId="1710104658" sldId="824"/>
            <ac:spMk id="831" creationId="{0A4D4983-BDC2-4431-8522-1C75BD3CF97F}"/>
          </ac:spMkLst>
        </pc:spChg>
        <pc:spChg chg="mod">
          <ac:chgData name="Thomas" userId="575d030b64f4584e" providerId="LiveId" clId="{71734FF0-E7BD-4E37-AB70-FA70FFC7C74A}" dt="2022-03-24T16:22:43.935" v="5786"/>
          <ac:spMkLst>
            <pc:docMk/>
            <pc:sldMk cId="1710104658" sldId="824"/>
            <ac:spMk id="832" creationId="{55834DB5-AF9C-451C-B9DC-5CC0CFBB9F37}"/>
          </ac:spMkLst>
        </pc:spChg>
        <pc:spChg chg="mod">
          <ac:chgData name="Thomas" userId="575d030b64f4584e" providerId="LiveId" clId="{71734FF0-E7BD-4E37-AB70-FA70FFC7C74A}" dt="2022-03-24T16:22:43.935" v="5786"/>
          <ac:spMkLst>
            <pc:docMk/>
            <pc:sldMk cId="1710104658" sldId="824"/>
            <ac:spMk id="833" creationId="{83FAD21B-5BD9-44DD-9769-75C7DA58937E}"/>
          </ac:spMkLst>
        </pc:spChg>
        <pc:spChg chg="mod">
          <ac:chgData name="Thomas" userId="575d030b64f4584e" providerId="LiveId" clId="{71734FF0-E7BD-4E37-AB70-FA70FFC7C74A}" dt="2022-03-24T16:22:43.935" v="5786"/>
          <ac:spMkLst>
            <pc:docMk/>
            <pc:sldMk cId="1710104658" sldId="824"/>
            <ac:spMk id="834" creationId="{44FF8494-FE0B-46AF-B1A7-A9CBD5DDFBF9}"/>
          </ac:spMkLst>
        </pc:spChg>
        <pc:spChg chg="mod">
          <ac:chgData name="Thomas" userId="575d030b64f4584e" providerId="LiveId" clId="{71734FF0-E7BD-4E37-AB70-FA70FFC7C74A}" dt="2022-03-24T16:22:43.935" v="5786"/>
          <ac:spMkLst>
            <pc:docMk/>
            <pc:sldMk cId="1710104658" sldId="824"/>
            <ac:spMk id="836" creationId="{86B6C0DB-E758-41CB-B1D9-9FDB2A4A1560}"/>
          </ac:spMkLst>
        </pc:spChg>
        <pc:spChg chg="mod">
          <ac:chgData name="Thomas" userId="575d030b64f4584e" providerId="LiveId" clId="{71734FF0-E7BD-4E37-AB70-FA70FFC7C74A}" dt="2022-03-24T16:22:43.935" v="5786"/>
          <ac:spMkLst>
            <pc:docMk/>
            <pc:sldMk cId="1710104658" sldId="824"/>
            <ac:spMk id="837" creationId="{2717EC1A-8133-4A90-ADCA-7F3AA9BEFE80}"/>
          </ac:spMkLst>
        </pc:spChg>
        <pc:spChg chg="mod">
          <ac:chgData name="Thomas" userId="575d030b64f4584e" providerId="LiveId" clId="{71734FF0-E7BD-4E37-AB70-FA70FFC7C74A}" dt="2022-03-24T16:22:43.935" v="5786"/>
          <ac:spMkLst>
            <pc:docMk/>
            <pc:sldMk cId="1710104658" sldId="824"/>
            <ac:spMk id="838" creationId="{07B67A18-7DEA-43FA-8C31-AB2DA71D944A}"/>
          </ac:spMkLst>
        </pc:spChg>
        <pc:spChg chg="mod">
          <ac:chgData name="Thomas" userId="575d030b64f4584e" providerId="LiveId" clId="{71734FF0-E7BD-4E37-AB70-FA70FFC7C74A}" dt="2022-03-24T16:22:43.935" v="5786"/>
          <ac:spMkLst>
            <pc:docMk/>
            <pc:sldMk cId="1710104658" sldId="824"/>
            <ac:spMk id="839" creationId="{CA74BE8E-8183-41A4-BDA7-C83CB640A0AA}"/>
          </ac:spMkLst>
        </pc:spChg>
        <pc:spChg chg="mod">
          <ac:chgData name="Thomas" userId="575d030b64f4584e" providerId="LiveId" clId="{71734FF0-E7BD-4E37-AB70-FA70FFC7C74A}" dt="2022-03-24T16:22:43.935" v="5786"/>
          <ac:spMkLst>
            <pc:docMk/>
            <pc:sldMk cId="1710104658" sldId="824"/>
            <ac:spMk id="840" creationId="{3108AA33-21F3-46D6-AE95-C38EAE676CAD}"/>
          </ac:spMkLst>
        </pc:spChg>
        <pc:spChg chg="mod">
          <ac:chgData name="Thomas" userId="575d030b64f4584e" providerId="LiveId" clId="{71734FF0-E7BD-4E37-AB70-FA70FFC7C74A}" dt="2022-03-24T16:22:43.935" v="5786"/>
          <ac:spMkLst>
            <pc:docMk/>
            <pc:sldMk cId="1710104658" sldId="824"/>
            <ac:spMk id="841" creationId="{F5A90241-66F7-4316-9CC9-19BAABC1CFFA}"/>
          </ac:spMkLst>
        </pc:spChg>
        <pc:spChg chg="del">
          <ac:chgData name="Thomas" userId="575d030b64f4584e" providerId="LiveId" clId="{71734FF0-E7BD-4E37-AB70-FA70FFC7C74A}" dt="2022-03-24T16:22:43.275" v="5785" actId="478"/>
          <ac:spMkLst>
            <pc:docMk/>
            <pc:sldMk cId="1710104658" sldId="824"/>
            <ac:spMk id="846" creationId="{77000F0B-7C00-499E-8F62-78213132ED36}"/>
          </ac:spMkLst>
        </pc:spChg>
        <pc:spChg chg="del">
          <ac:chgData name="Thomas" userId="575d030b64f4584e" providerId="LiveId" clId="{71734FF0-E7BD-4E37-AB70-FA70FFC7C74A}" dt="2022-03-24T16:22:43.275" v="5785" actId="478"/>
          <ac:spMkLst>
            <pc:docMk/>
            <pc:sldMk cId="1710104658" sldId="824"/>
            <ac:spMk id="847" creationId="{2A33D76A-2AB2-4A2C-A995-1BF8DED3EBC2}"/>
          </ac:spMkLst>
        </pc:spChg>
        <pc:spChg chg="del">
          <ac:chgData name="Thomas" userId="575d030b64f4584e" providerId="LiveId" clId="{71734FF0-E7BD-4E37-AB70-FA70FFC7C74A}" dt="2022-03-24T16:22:43.275" v="5785" actId="478"/>
          <ac:spMkLst>
            <pc:docMk/>
            <pc:sldMk cId="1710104658" sldId="824"/>
            <ac:spMk id="848" creationId="{A6D3CDAD-93B4-4916-9D75-70A7204E2CCD}"/>
          </ac:spMkLst>
        </pc:spChg>
        <pc:spChg chg="mod">
          <ac:chgData name="Thomas" userId="575d030b64f4584e" providerId="LiveId" clId="{71734FF0-E7BD-4E37-AB70-FA70FFC7C74A}" dt="2022-03-24T16:22:43.935" v="5786"/>
          <ac:spMkLst>
            <pc:docMk/>
            <pc:sldMk cId="1710104658" sldId="824"/>
            <ac:spMk id="890" creationId="{B6C147C3-E680-41DB-AB00-4A0ED4CE133C}"/>
          </ac:spMkLst>
        </pc:spChg>
        <pc:spChg chg="mod">
          <ac:chgData name="Thomas" userId="575d030b64f4584e" providerId="LiveId" clId="{71734FF0-E7BD-4E37-AB70-FA70FFC7C74A}" dt="2022-03-24T16:22:43.935" v="5786"/>
          <ac:spMkLst>
            <pc:docMk/>
            <pc:sldMk cId="1710104658" sldId="824"/>
            <ac:spMk id="891" creationId="{152CE1D3-D331-4DF9-A15A-26295E83C57D}"/>
          </ac:spMkLst>
        </pc:spChg>
        <pc:spChg chg="mod">
          <ac:chgData name="Thomas" userId="575d030b64f4584e" providerId="LiveId" clId="{71734FF0-E7BD-4E37-AB70-FA70FFC7C74A}" dt="2022-03-24T16:22:43.935" v="5786"/>
          <ac:spMkLst>
            <pc:docMk/>
            <pc:sldMk cId="1710104658" sldId="824"/>
            <ac:spMk id="893" creationId="{FAC09AAD-AF1C-4D62-AEBB-3681D2A40B5C}"/>
          </ac:spMkLst>
        </pc:spChg>
        <pc:spChg chg="mod">
          <ac:chgData name="Thomas" userId="575d030b64f4584e" providerId="LiveId" clId="{71734FF0-E7BD-4E37-AB70-FA70FFC7C74A}" dt="2022-03-24T16:22:43.935" v="5786"/>
          <ac:spMkLst>
            <pc:docMk/>
            <pc:sldMk cId="1710104658" sldId="824"/>
            <ac:spMk id="894" creationId="{60B9C08C-252C-4C4F-A7C5-92943D4FC627}"/>
          </ac:spMkLst>
        </pc:spChg>
        <pc:spChg chg="mod">
          <ac:chgData name="Thomas" userId="575d030b64f4584e" providerId="LiveId" clId="{71734FF0-E7BD-4E37-AB70-FA70FFC7C74A}" dt="2022-03-24T16:22:43.935" v="5786"/>
          <ac:spMkLst>
            <pc:docMk/>
            <pc:sldMk cId="1710104658" sldId="824"/>
            <ac:spMk id="895" creationId="{027AA503-89BF-4F43-B8FF-D322E5541456}"/>
          </ac:spMkLst>
        </pc:spChg>
        <pc:spChg chg="mod">
          <ac:chgData name="Thomas" userId="575d030b64f4584e" providerId="LiveId" clId="{71734FF0-E7BD-4E37-AB70-FA70FFC7C74A}" dt="2022-03-24T16:22:43.935" v="5786"/>
          <ac:spMkLst>
            <pc:docMk/>
            <pc:sldMk cId="1710104658" sldId="824"/>
            <ac:spMk id="896" creationId="{5370F4EB-4A20-4098-B0B2-A25E27132E32}"/>
          </ac:spMkLst>
        </pc:spChg>
        <pc:spChg chg="mod">
          <ac:chgData name="Thomas" userId="575d030b64f4584e" providerId="LiveId" clId="{71734FF0-E7BD-4E37-AB70-FA70FFC7C74A}" dt="2022-03-24T16:22:43.935" v="5786"/>
          <ac:spMkLst>
            <pc:docMk/>
            <pc:sldMk cId="1710104658" sldId="824"/>
            <ac:spMk id="897" creationId="{2256A30D-A5F6-476F-96CC-4882A0B90075}"/>
          </ac:spMkLst>
        </pc:spChg>
        <pc:spChg chg="mod">
          <ac:chgData name="Thomas" userId="575d030b64f4584e" providerId="LiveId" clId="{71734FF0-E7BD-4E37-AB70-FA70FFC7C74A}" dt="2022-03-24T16:22:43.935" v="5786"/>
          <ac:spMkLst>
            <pc:docMk/>
            <pc:sldMk cId="1710104658" sldId="824"/>
            <ac:spMk id="898" creationId="{0073F30B-4CB0-459D-8167-DCD7906A1E30}"/>
          </ac:spMkLst>
        </pc:spChg>
        <pc:spChg chg="mod">
          <ac:chgData name="Thomas" userId="575d030b64f4584e" providerId="LiveId" clId="{71734FF0-E7BD-4E37-AB70-FA70FFC7C74A}" dt="2022-03-24T16:22:43.935" v="5786"/>
          <ac:spMkLst>
            <pc:docMk/>
            <pc:sldMk cId="1710104658" sldId="824"/>
            <ac:spMk id="900" creationId="{B991E15A-9D1B-4709-989B-DABBDA6054FD}"/>
          </ac:spMkLst>
        </pc:spChg>
        <pc:spChg chg="mod">
          <ac:chgData name="Thomas" userId="575d030b64f4584e" providerId="LiveId" clId="{71734FF0-E7BD-4E37-AB70-FA70FFC7C74A}" dt="2022-03-24T16:22:43.935" v="5786"/>
          <ac:spMkLst>
            <pc:docMk/>
            <pc:sldMk cId="1710104658" sldId="824"/>
            <ac:spMk id="901" creationId="{FFD08D18-7CD0-4DC3-B9C1-4B7BD622B193}"/>
          </ac:spMkLst>
        </pc:spChg>
        <pc:spChg chg="mod">
          <ac:chgData name="Thomas" userId="575d030b64f4584e" providerId="LiveId" clId="{71734FF0-E7BD-4E37-AB70-FA70FFC7C74A}" dt="2022-03-24T16:22:43.935" v="5786"/>
          <ac:spMkLst>
            <pc:docMk/>
            <pc:sldMk cId="1710104658" sldId="824"/>
            <ac:spMk id="902" creationId="{0D1C3E2E-A1B5-4905-B7E5-D89BA5D98EEE}"/>
          </ac:spMkLst>
        </pc:spChg>
        <pc:spChg chg="mod">
          <ac:chgData name="Thomas" userId="575d030b64f4584e" providerId="LiveId" clId="{71734FF0-E7BD-4E37-AB70-FA70FFC7C74A}" dt="2022-03-24T16:22:43.935" v="5786"/>
          <ac:spMkLst>
            <pc:docMk/>
            <pc:sldMk cId="1710104658" sldId="824"/>
            <ac:spMk id="903" creationId="{2AA37F34-1410-4470-906C-65F87DFC1D7F}"/>
          </ac:spMkLst>
        </pc:spChg>
        <pc:spChg chg="mod">
          <ac:chgData name="Thomas" userId="575d030b64f4584e" providerId="LiveId" clId="{71734FF0-E7BD-4E37-AB70-FA70FFC7C74A}" dt="2022-03-24T16:22:43.935" v="5786"/>
          <ac:spMkLst>
            <pc:docMk/>
            <pc:sldMk cId="1710104658" sldId="824"/>
            <ac:spMk id="904" creationId="{58BC6F8D-5B1C-462C-9530-5AA4DF2EAC48}"/>
          </ac:spMkLst>
        </pc:spChg>
        <pc:spChg chg="mod">
          <ac:chgData name="Thomas" userId="575d030b64f4584e" providerId="LiveId" clId="{71734FF0-E7BD-4E37-AB70-FA70FFC7C74A}" dt="2022-03-24T16:22:43.935" v="5786"/>
          <ac:spMkLst>
            <pc:docMk/>
            <pc:sldMk cId="1710104658" sldId="824"/>
            <ac:spMk id="906" creationId="{E07715E1-C12B-4BD2-B7EF-12930ADCC8AC}"/>
          </ac:spMkLst>
        </pc:spChg>
        <pc:spChg chg="mod">
          <ac:chgData name="Thomas" userId="575d030b64f4584e" providerId="LiveId" clId="{71734FF0-E7BD-4E37-AB70-FA70FFC7C74A}" dt="2022-03-24T16:22:43.935" v="5786"/>
          <ac:spMkLst>
            <pc:docMk/>
            <pc:sldMk cId="1710104658" sldId="824"/>
            <ac:spMk id="907" creationId="{B5A5C503-8B19-46D1-9824-7D74A9F7801E}"/>
          </ac:spMkLst>
        </pc:spChg>
        <pc:spChg chg="mod">
          <ac:chgData name="Thomas" userId="575d030b64f4584e" providerId="LiveId" clId="{71734FF0-E7BD-4E37-AB70-FA70FFC7C74A}" dt="2022-03-24T16:22:43.935" v="5786"/>
          <ac:spMkLst>
            <pc:docMk/>
            <pc:sldMk cId="1710104658" sldId="824"/>
            <ac:spMk id="908" creationId="{CD226A44-E0FF-449E-A54F-4BC6DDD4BBF9}"/>
          </ac:spMkLst>
        </pc:spChg>
        <pc:spChg chg="mod">
          <ac:chgData name="Thomas" userId="575d030b64f4584e" providerId="LiveId" clId="{71734FF0-E7BD-4E37-AB70-FA70FFC7C74A}" dt="2022-03-24T16:22:43.935" v="5786"/>
          <ac:spMkLst>
            <pc:docMk/>
            <pc:sldMk cId="1710104658" sldId="824"/>
            <ac:spMk id="909" creationId="{158D7AA8-CD80-4A77-9604-FD2730368A4E}"/>
          </ac:spMkLst>
        </pc:spChg>
        <pc:spChg chg="mod">
          <ac:chgData name="Thomas" userId="575d030b64f4584e" providerId="LiveId" clId="{71734FF0-E7BD-4E37-AB70-FA70FFC7C74A}" dt="2022-03-24T16:22:43.935" v="5786"/>
          <ac:spMkLst>
            <pc:docMk/>
            <pc:sldMk cId="1710104658" sldId="824"/>
            <ac:spMk id="910" creationId="{3042796C-F539-4EFD-AF4A-85D1D14BD7A4}"/>
          </ac:spMkLst>
        </pc:spChg>
        <pc:spChg chg="mod">
          <ac:chgData name="Thomas" userId="575d030b64f4584e" providerId="LiveId" clId="{71734FF0-E7BD-4E37-AB70-FA70FFC7C74A}" dt="2022-03-24T16:22:43.935" v="5786"/>
          <ac:spMkLst>
            <pc:docMk/>
            <pc:sldMk cId="1710104658" sldId="824"/>
            <ac:spMk id="912" creationId="{51854039-C4B4-409E-A4DF-FD63942A05D0}"/>
          </ac:spMkLst>
        </pc:spChg>
        <pc:spChg chg="mod">
          <ac:chgData name="Thomas" userId="575d030b64f4584e" providerId="LiveId" clId="{71734FF0-E7BD-4E37-AB70-FA70FFC7C74A}" dt="2022-03-24T16:22:43.935" v="5786"/>
          <ac:spMkLst>
            <pc:docMk/>
            <pc:sldMk cId="1710104658" sldId="824"/>
            <ac:spMk id="913" creationId="{C8AD2860-C223-453B-B619-4CC1F37C3C25}"/>
          </ac:spMkLst>
        </pc:spChg>
        <pc:spChg chg="mod">
          <ac:chgData name="Thomas" userId="575d030b64f4584e" providerId="LiveId" clId="{71734FF0-E7BD-4E37-AB70-FA70FFC7C74A}" dt="2022-03-24T16:22:43.935" v="5786"/>
          <ac:spMkLst>
            <pc:docMk/>
            <pc:sldMk cId="1710104658" sldId="824"/>
            <ac:spMk id="914" creationId="{C5A15F88-9A86-480D-883D-3D9526E8E84E}"/>
          </ac:spMkLst>
        </pc:spChg>
        <pc:spChg chg="mod">
          <ac:chgData name="Thomas" userId="575d030b64f4584e" providerId="LiveId" clId="{71734FF0-E7BD-4E37-AB70-FA70FFC7C74A}" dt="2022-03-24T16:22:43.935" v="5786"/>
          <ac:spMkLst>
            <pc:docMk/>
            <pc:sldMk cId="1710104658" sldId="824"/>
            <ac:spMk id="915" creationId="{6534F651-5140-4B2A-9F7B-FC40FFB80BBD}"/>
          </ac:spMkLst>
        </pc:spChg>
        <pc:spChg chg="mod">
          <ac:chgData name="Thomas" userId="575d030b64f4584e" providerId="LiveId" clId="{71734FF0-E7BD-4E37-AB70-FA70FFC7C74A}" dt="2022-03-24T16:22:43.935" v="5786"/>
          <ac:spMkLst>
            <pc:docMk/>
            <pc:sldMk cId="1710104658" sldId="824"/>
            <ac:spMk id="916" creationId="{BCC03D8B-061E-468C-B5AA-49FD3F3569AB}"/>
          </ac:spMkLst>
        </pc:spChg>
        <pc:spChg chg="mod">
          <ac:chgData name="Thomas" userId="575d030b64f4584e" providerId="LiveId" clId="{71734FF0-E7BD-4E37-AB70-FA70FFC7C74A}" dt="2022-03-24T16:22:43.935" v="5786"/>
          <ac:spMkLst>
            <pc:docMk/>
            <pc:sldMk cId="1710104658" sldId="824"/>
            <ac:spMk id="918" creationId="{49FD0A99-D676-4120-98FE-C9D9D0C17F08}"/>
          </ac:spMkLst>
        </pc:spChg>
        <pc:spChg chg="mod">
          <ac:chgData name="Thomas" userId="575d030b64f4584e" providerId="LiveId" clId="{71734FF0-E7BD-4E37-AB70-FA70FFC7C74A}" dt="2022-03-24T16:22:43.935" v="5786"/>
          <ac:spMkLst>
            <pc:docMk/>
            <pc:sldMk cId="1710104658" sldId="824"/>
            <ac:spMk id="919" creationId="{FB439C1A-24CE-4E85-9C5E-2540F721C3B4}"/>
          </ac:spMkLst>
        </pc:spChg>
        <pc:spChg chg="mod">
          <ac:chgData name="Thomas" userId="575d030b64f4584e" providerId="LiveId" clId="{71734FF0-E7BD-4E37-AB70-FA70FFC7C74A}" dt="2022-03-24T16:22:43.935" v="5786"/>
          <ac:spMkLst>
            <pc:docMk/>
            <pc:sldMk cId="1710104658" sldId="824"/>
            <ac:spMk id="920" creationId="{5142F1FF-760C-422B-8366-283C96497127}"/>
          </ac:spMkLst>
        </pc:spChg>
        <pc:spChg chg="mod">
          <ac:chgData name="Thomas" userId="575d030b64f4584e" providerId="LiveId" clId="{71734FF0-E7BD-4E37-AB70-FA70FFC7C74A}" dt="2022-03-24T16:22:43.935" v="5786"/>
          <ac:spMkLst>
            <pc:docMk/>
            <pc:sldMk cId="1710104658" sldId="824"/>
            <ac:spMk id="921" creationId="{48F991F3-5CB3-4029-A416-6AF21482B263}"/>
          </ac:spMkLst>
        </pc:spChg>
        <pc:spChg chg="mod">
          <ac:chgData name="Thomas" userId="575d030b64f4584e" providerId="LiveId" clId="{71734FF0-E7BD-4E37-AB70-FA70FFC7C74A}" dt="2022-03-24T16:22:43.935" v="5786"/>
          <ac:spMkLst>
            <pc:docMk/>
            <pc:sldMk cId="1710104658" sldId="824"/>
            <ac:spMk id="922" creationId="{39DB6880-50FC-4158-8B95-DC7F94A87257}"/>
          </ac:spMkLst>
        </pc:spChg>
        <pc:spChg chg="mod">
          <ac:chgData name="Thomas" userId="575d030b64f4584e" providerId="LiveId" clId="{71734FF0-E7BD-4E37-AB70-FA70FFC7C74A}" dt="2022-03-24T16:22:43.935" v="5786"/>
          <ac:spMkLst>
            <pc:docMk/>
            <pc:sldMk cId="1710104658" sldId="824"/>
            <ac:spMk id="924" creationId="{AC845D91-F9FF-4780-8689-5FEB9654404C}"/>
          </ac:spMkLst>
        </pc:spChg>
        <pc:spChg chg="mod">
          <ac:chgData name="Thomas" userId="575d030b64f4584e" providerId="LiveId" clId="{71734FF0-E7BD-4E37-AB70-FA70FFC7C74A}" dt="2022-03-24T16:22:43.935" v="5786"/>
          <ac:spMkLst>
            <pc:docMk/>
            <pc:sldMk cId="1710104658" sldId="824"/>
            <ac:spMk id="925" creationId="{D07D9AFE-D4AC-429E-9050-0CBAD2E9FB7C}"/>
          </ac:spMkLst>
        </pc:spChg>
        <pc:spChg chg="del">
          <ac:chgData name="Thomas" userId="575d030b64f4584e" providerId="LiveId" clId="{71734FF0-E7BD-4E37-AB70-FA70FFC7C74A}" dt="2022-03-24T16:22:43.275" v="5785" actId="478"/>
          <ac:spMkLst>
            <pc:docMk/>
            <pc:sldMk cId="1710104658" sldId="824"/>
            <ac:spMk id="1016" creationId="{00779C03-10F5-4382-83F3-D4B745C0CC16}"/>
          </ac:spMkLst>
        </pc:spChg>
        <pc:spChg chg="del">
          <ac:chgData name="Thomas" userId="575d030b64f4584e" providerId="LiveId" clId="{71734FF0-E7BD-4E37-AB70-FA70FFC7C74A}" dt="2022-03-24T16:22:43.275" v="5785" actId="478"/>
          <ac:spMkLst>
            <pc:docMk/>
            <pc:sldMk cId="1710104658" sldId="824"/>
            <ac:spMk id="1017" creationId="{967FBBC7-90C3-4A7E-84BF-12B0C4D6FF17}"/>
          </ac:spMkLst>
        </pc:spChg>
        <pc:spChg chg="del">
          <ac:chgData name="Thomas" userId="575d030b64f4584e" providerId="LiveId" clId="{71734FF0-E7BD-4E37-AB70-FA70FFC7C74A}" dt="2022-03-24T16:22:43.275" v="5785" actId="478"/>
          <ac:spMkLst>
            <pc:docMk/>
            <pc:sldMk cId="1710104658" sldId="824"/>
            <ac:spMk id="1018" creationId="{63E66C16-7734-4DA0-ABE5-D508F6814844}"/>
          </ac:spMkLst>
        </pc:spChg>
        <pc:spChg chg="del">
          <ac:chgData name="Thomas" userId="575d030b64f4584e" providerId="LiveId" clId="{71734FF0-E7BD-4E37-AB70-FA70FFC7C74A}" dt="2022-03-24T16:22:43.275" v="5785" actId="478"/>
          <ac:spMkLst>
            <pc:docMk/>
            <pc:sldMk cId="1710104658" sldId="824"/>
            <ac:spMk id="1019" creationId="{5DCF14D8-292A-4D17-A987-08CD8E6522DD}"/>
          </ac:spMkLst>
        </pc:spChg>
        <pc:spChg chg="del">
          <ac:chgData name="Thomas" userId="575d030b64f4584e" providerId="LiveId" clId="{71734FF0-E7BD-4E37-AB70-FA70FFC7C74A}" dt="2022-03-24T16:22:43.275" v="5785" actId="478"/>
          <ac:spMkLst>
            <pc:docMk/>
            <pc:sldMk cId="1710104658" sldId="824"/>
            <ac:spMk id="1020" creationId="{D6B3927A-40D2-4041-AD00-15B51DE480DD}"/>
          </ac:spMkLst>
        </pc:spChg>
        <pc:spChg chg="del">
          <ac:chgData name="Thomas" userId="575d030b64f4584e" providerId="LiveId" clId="{71734FF0-E7BD-4E37-AB70-FA70FFC7C74A}" dt="2022-03-24T16:22:43.275" v="5785" actId="478"/>
          <ac:spMkLst>
            <pc:docMk/>
            <pc:sldMk cId="1710104658" sldId="824"/>
            <ac:spMk id="1021" creationId="{5B4510BC-0E75-47B4-88DB-7A1ABC9127C2}"/>
          </ac:spMkLst>
        </pc:spChg>
        <pc:spChg chg="del">
          <ac:chgData name="Thomas" userId="575d030b64f4584e" providerId="LiveId" clId="{71734FF0-E7BD-4E37-AB70-FA70FFC7C74A}" dt="2022-03-24T16:22:43.275" v="5785" actId="478"/>
          <ac:spMkLst>
            <pc:docMk/>
            <pc:sldMk cId="1710104658" sldId="824"/>
            <ac:spMk id="1022" creationId="{95B7F2C6-20B8-4355-825D-B170DC70C074}"/>
          </ac:spMkLst>
        </pc:spChg>
        <pc:spChg chg="del">
          <ac:chgData name="Thomas" userId="575d030b64f4584e" providerId="LiveId" clId="{71734FF0-E7BD-4E37-AB70-FA70FFC7C74A}" dt="2022-03-24T16:22:43.275" v="5785" actId="478"/>
          <ac:spMkLst>
            <pc:docMk/>
            <pc:sldMk cId="1710104658" sldId="824"/>
            <ac:spMk id="1023" creationId="{9219D2D9-B7FB-457E-BBF8-E92FC0E45A2B}"/>
          </ac:spMkLst>
        </pc:spChg>
        <pc:spChg chg="mod">
          <ac:chgData name="Thomas" userId="575d030b64f4584e" providerId="LiveId" clId="{71734FF0-E7BD-4E37-AB70-FA70FFC7C74A}" dt="2022-03-24T16:22:43.935" v="5786"/>
          <ac:spMkLst>
            <pc:docMk/>
            <pc:sldMk cId="1710104658" sldId="824"/>
            <ac:spMk id="1024" creationId="{F96666F7-02EF-421E-80E1-165D66F48CAB}"/>
          </ac:spMkLst>
        </pc:spChg>
        <pc:spChg chg="mod">
          <ac:chgData name="Thomas" userId="575d030b64f4584e" providerId="LiveId" clId="{71734FF0-E7BD-4E37-AB70-FA70FFC7C74A}" dt="2022-03-24T16:22:43.935" v="5786"/>
          <ac:spMkLst>
            <pc:docMk/>
            <pc:sldMk cId="1710104658" sldId="824"/>
            <ac:spMk id="1025" creationId="{AA164B0E-386B-40E4-87CC-EF9D41AB9C2A}"/>
          </ac:spMkLst>
        </pc:spChg>
        <pc:spChg chg="mod">
          <ac:chgData name="Thomas" userId="575d030b64f4584e" providerId="LiveId" clId="{71734FF0-E7BD-4E37-AB70-FA70FFC7C74A}" dt="2022-03-24T16:22:43.935" v="5786"/>
          <ac:spMkLst>
            <pc:docMk/>
            <pc:sldMk cId="1710104658" sldId="824"/>
            <ac:spMk id="1027" creationId="{779E8A67-ADBF-424C-9337-9CD94D69431F}"/>
          </ac:spMkLst>
        </pc:spChg>
        <pc:spChg chg="mod">
          <ac:chgData name="Thomas" userId="575d030b64f4584e" providerId="LiveId" clId="{71734FF0-E7BD-4E37-AB70-FA70FFC7C74A}" dt="2022-03-24T16:22:43.935" v="5786"/>
          <ac:spMkLst>
            <pc:docMk/>
            <pc:sldMk cId="1710104658" sldId="824"/>
            <ac:spMk id="1028" creationId="{5B8AB5BB-A67D-4C70-951B-9405873DF868}"/>
          </ac:spMkLst>
        </pc:spChg>
        <pc:spChg chg="mod">
          <ac:chgData name="Thomas" userId="575d030b64f4584e" providerId="LiveId" clId="{71734FF0-E7BD-4E37-AB70-FA70FFC7C74A}" dt="2022-03-24T16:22:43.935" v="5786"/>
          <ac:spMkLst>
            <pc:docMk/>
            <pc:sldMk cId="1710104658" sldId="824"/>
            <ac:spMk id="1029" creationId="{55A1AA64-1960-4ED5-886F-2559991E11C0}"/>
          </ac:spMkLst>
        </pc:spChg>
        <pc:spChg chg="mod">
          <ac:chgData name="Thomas" userId="575d030b64f4584e" providerId="LiveId" clId="{71734FF0-E7BD-4E37-AB70-FA70FFC7C74A}" dt="2022-03-24T16:22:43.935" v="5786"/>
          <ac:spMkLst>
            <pc:docMk/>
            <pc:sldMk cId="1710104658" sldId="824"/>
            <ac:spMk id="1033" creationId="{1C4561BA-C765-499E-A1BC-B5F01D787AD2}"/>
          </ac:spMkLst>
        </pc:spChg>
        <pc:spChg chg="mod">
          <ac:chgData name="Thomas" userId="575d030b64f4584e" providerId="LiveId" clId="{71734FF0-E7BD-4E37-AB70-FA70FFC7C74A}" dt="2022-03-24T16:22:43.935" v="5786"/>
          <ac:spMkLst>
            <pc:docMk/>
            <pc:sldMk cId="1710104658" sldId="824"/>
            <ac:spMk id="1034" creationId="{17B1DF43-91C8-440C-AA44-24F31E7D9D5E}"/>
          </ac:spMkLst>
        </pc:spChg>
        <pc:spChg chg="mod">
          <ac:chgData name="Thomas" userId="575d030b64f4584e" providerId="LiveId" clId="{71734FF0-E7BD-4E37-AB70-FA70FFC7C74A}" dt="2022-03-24T16:22:43.935" v="5786"/>
          <ac:spMkLst>
            <pc:docMk/>
            <pc:sldMk cId="1710104658" sldId="824"/>
            <ac:spMk id="1035" creationId="{E2612C67-C82C-40B4-B356-936456A9F51A}"/>
          </ac:spMkLst>
        </pc:spChg>
        <pc:spChg chg="mod">
          <ac:chgData name="Thomas" userId="575d030b64f4584e" providerId="LiveId" clId="{71734FF0-E7BD-4E37-AB70-FA70FFC7C74A}" dt="2022-03-24T16:22:43.935" v="5786"/>
          <ac:spMkLst>
            <pc:docMk/>
            <pc:sldMk cId="1710104658" sldId="824"/>
            <ac:spMk id="1036" creationId="{E413C1D7-0611-459B-B0BF-538C9FA9007D}"/>
          </ac:spMkLst>
        </pc:spChg>
        <pc:spChg chg="add mod">
          <ac:chgData name="Thomas" userId="575d030b64f4584e" providerId="LiveId" clId="{71734FF0-E7BD-4E37-AB70-FA70FFC7C74A}" dt="2022-03-24T16:22:43.935" v="5786"/>
          <ac:spMkLst>
            <pc:docMk/>
            <pc:sldMk cId="1710104658" sldId="824"/>
            <ac:spMk id="1037" creationId="{530D1F5D-AF18-4014-B44C-828FF45FB0B6}"/>
          </ac:spMkLst>
        </pc:spChg>
        <pc:spChg chg="add mod">
          <ac:chgData name="Thomas" userId="575d030b64f4584e" providerId="LiveId" clId="{71734FF0-E7BD-4E37-AB70-FA70FFC7C74A}" dt="2022-03-24T16:22:43.935" v="5786"/>
          <ac:spMkLst>
            <pc:docMk/>
            <pc:sldMk cId="1710104658" sldId="824"/>
            <ac:spMk id="1038" creationId="{87AC4B4B-B249-498A-80D9-0C21EB9BFF5D}"/>
          </ac:spMkLst>
        </pc:spChg>
        <pc:spChg chg="add mod">
          <ac:chgData name="Thomas" userId="575d030b64f4584e" providerId="LiveId" clId="{71734FF0-E7BD-4E37-AB70-FA70FFC7C74A}" dt="2022-03-24T16:22:43.935" v="5786"/>
          <ac:spMkLst>
            <pc:docMk/>
            <pc:sldMk cId="1710104658" sldId="824"/>
            <ac:spMk id="1039" creationId="{E89BF1D0-276C-4A49-ACE1-C63DCAED34AA}"/>
          </ac:spMkLst>
        </pc:spChg>
        <pc:spChg chg="add mod">
          <ac:chgData name="Thomas" userId="575d030b64f4584e" providerId="LiveId" clId="{71734FF0-E7BD-4E37-AB70-FA70FFC7C74A}" dt="2022-03-24T16:22:43.935" v="5786"/>
          <ac:spMkLst>
            <pc:docMk/>
            <pc:sldMk cId="1710104658" sldId="824"/>
            <ac:spMk id="1040" creationId="{5F80699D-276A-443B-9BE2-987B356DCAFF}"/>
          </ac:spMkLst>
        </pc:spChg>
        <pc:spChg chg="add mod">
          <ac:chgData name="Thomas" userId="575d030b64f4584e" providerId="LiveId" clId="{71734FF0-E7BD-4E37-AB70-FA70FFC7C74A}" dt="2022-03-24T16:22:43.935" v="5786"/>
          <ac:spMkLst>
            <pc:docMk/>
            <pc:sldMk cId="1710104658" sldId="824"/>
            <ac:spMk id="1041" creationId="{2B39BA94-A087-41B3-A993-E6D78FEC0800}"/>
          </ac:spMkLst>
        </pc:spChg>
        <pc:spChg chg="add mod">
          <ac:chgData name="Thomas" userId="575d030b64f4584e" providerId="LiveId" clId="{71734FF0-E7BD-4E37-AB70-FA70FFC7C74A}" dt="2022-03-24T16:22:43.935" v="5786"/>
          <ac:spMkLst>
            <pc:docMk/>
            <pc:sldMk cId="1710104658" sldId="824"/>
            <ac:spMk id="1042" creationId="{CCCC558F-4697-44DF-B795-E9C950343947}"/>
          </ac:spMkLst>
        </pc:spChg>
        <pc:spChg chg="add mod">
          <ac:chgData name="Thomas" userId="575d030b64f4584e" providerId="LiveId" clId="{71734FF0-E7BD-4E37-AB70-FA70FFC7C74A}" dt="2022-03-24T16:22:43.935" v="5786"/>
          <ac:spMkLst>
            <pc:docMk/>
            <pc:sldMk cId="1710104658" sldId="824"/>
            <ac:spMk id="1043" creationId="{BDA0B389-6E10-421C-B4A4-19EC95CC1217}"/>
          </ac:spMkLst>
        </pc:spChg>
        <pc:spChg chg="add mod">
          <ac:chgData name="Thomas" userId="575d030b64f4584e" providerId="LiveId" clId="{71734FF0-E7BD-4E37-AB70-FA70FFC7C74A}" dt="2022-03-24T16:22:43.935" v="5786"/>
          <ac:spMkLst>
            <pc:docMk/>
            <pc:sldMk cId="1710104658" sldId="824"/>
            <ac:spMk id="1044" creationId="{79FF42D9-5285-42C0-ACCF-E2027A0C2693}"/>
          </ac:spMkLst>
        </pc:spChg>
        <pc:spChg chg="add mod">
          <ac:chgData name="Thomas" userId="575d030b64f4584e" providerId="LiveId" clId="{71734FF0-E7BD-4E37-AB70-FA70FFC7C74A}" dt="2022-03-24T16:22:43.935" v="5786"/>
          <ac:spMkLst>
            <pc:docMk/>
            <pc:sldMk cId="1710104658" sldId="824"/>
            <ac:spMk id="1045" creationId="{37A4C87C-CCC4-4032-B546-36073F46B382}"/>
          </ac:spMkLst>
        </pc:spChg>
        <pc:spChg chg="add mod">
          <ac:chgData name="Thomas" userId="575d030b64f4584e" providerId="LiveId" clId="{71734FF0-E7BD-4E37-AB70-FA70FFC7C74A}" dt="2022-03-24T16:22:43.935" v="5786"/>
          <ac:spMkLst>
            <pc:docMk/>
            <pc:sldMk cId="1710104658" sldId="824"/>
            <ac:spMk id="1046" creationId="{460E7651-D7F7-4CCF-8A81-D4BAC8D6BDE8}"/>
          </ac:spMkLst>
        </pc:spChg>
        <pc:spChg chg="add mod">
          <ac:chgData name="Thomas" userId="575d030b64f4584e" providerId="LiveId" clId="{71734FF0-E7BD-4E37-AB70-FA70FFC7C74A}" dt="2022-03-24T16:22:43.935" v="5786"/>
          <ac:spMkLst>
            <pc:docMk/>
            <pc:sldMk cId="1710104658" sldId="824"/>
            <ac:spMk id="1047" creationId="{E3145770-6D4D-47A1-9490-F6E5DBCCCE0C}"/>
          </ac:spMkLst>
        </pc:spChg>
        <pc:spChg chg="add mod">
          <ac:chgData name="Thomas" userId="575d030b64f4584e" providerId="LiveId" clId="{71734FF0-E7BD-4E37-AB70-FA70FFC7C74A}" dt="2022-03-24T16:22:43.935" v="5786"/>
          <ac:spMkLst>
            <pc:docMk/>
            <pc:sldMk cId="1710104658" sldId="824"/>
            <ac:spMk id="1048" creationId="{405AF5B3-2D54-4FE7-8A92-CBC532522EB7}"/>
          </ac:spMkLst>
        </pc:spChg>
        <pc:spChg chg="add mod">
          <ac:chgData name="Thomas" userId="575d030b64f4584e" providerId="LiveId" clId="{71734FF0-E7BD-4E37-AB70-FA70FFC7C74A}" dt="2022-03-24T16:23:36.342" v="5825" actId="20577"/>
          <ac:spMkLst>
            <pc:docMk/>
            <pc:sldMk cId="1710104658" sldId="824"/>
            <ac:spMk id="1049" creationId="{8A574162-9C0B-47CA-B657-77B4A128F511}"/>
          </ac:spMkLst>
        </pc:spChg>
        <pc:spChg chg="add mod">
          <ac:chgData name="Thomas" userId="575d030b64f4584e" providerId="LiveId" clId="{71734FF0-E7BD-4E37-AB70-FA70FFC7C74A}" dt="2022-03-24T16:23:48.385" v="5826"/>
          <ac:spMkLst>
            <pc:docMk/>
            <pc:sldMk cId="1710104658" sldId="824"/>
            <ac:spMk id="1050" creationId="{FF0C50AE-A625-446A-976E-C262DDEA3325}"/>
          </ac:spMkLst>
        </pc:spChg>
        <pc:spChg chg="add mod">
          <ac:chgData name="Thomas" userId="575d030b64f4584e" providerId="LiveId" clId="{71734FF0-E7BD-4E37-AB70-FA70FFC7C74A}" dt="2022-03-24T16:24:00.800" v="5841" actId="20577"/>
          <ac:spMkLst>
            <pc:docMk/>
            <pc:sldMk cId="1710104658" sldId="824"/>
            <ac:spMk id="1051" creationId="{2C5208DB-2FD0-4C96-A2DE-C1CC057564DB}"/>
          </ac:spMkLst>
        </pc:spChg>
        <pc:spChg chg="mod">
          <ac:chgData name="Thomas" userId="575d030b64f4584e" providerId="LiveId" clId="{71734FF0-E7BD-4E37-AB70-FA70FFC7C74A}" dt="2022-03-24T16:22:43.935" v="5786"/>
          <ac:spMkLst>
            <pc:docMk/>
            <pc:sldMk cId="1710104658" sldId="824"/>
            <ac:spMk id="1053" creationId="{FCB4DD01-B5C0-4096-AB58-1DF0B75C9CE5}"/>
          </ac:spMkLst>
        </pc:spChg>
        <pc:spChg chg="mod">
          <ac:chgData name="Thomas" userId="575d030b64f4584e" providerId="LiveId" clId="{71734FF0-E7BD-4E37-AB70-FA70FFC7C74A}" dt="2022-03-24T16:22:43.935" v="5786"/>
          <ac:spMkLst>
            <pc:docMk/>
            <pc:sldMk cId="1710104658" sldId="824"/>
            <ac:spMk id="1054" creationId="{09235846-CCCF-4C50-A18E-A228E64428A5}"/>
          </ac:spMkLst>
        </pc:spChg>
        <pc:spChg chg="mod">
          <ac:chgData name="Thomas" userId="575d030b64f4584e" providerId="LiveId" clId="{71734FF0-E7BD-4E37-AB70-FA70FFC7C74A}" dt="2022-03-24T16:22:43.935" v="5786"/>
          <ac:spMkLst>
            <pc:docMk/>
            <pc:sldMk cId="1710104658" sldId="824"/>
            <ac:spMk id="1055" creationId="{E15C424D-C08A-47F9-94AD-2EF8110927A8}"/>
          </ac:spMkLst>
        </pc:spChg>
        <pc:spChg chg="mod">
          <ac:chgData name="Thomas" userId="575d030b64f4584e" providerId="LiveId" clId="{71734FF0-E7BD-4E37-AB70-FA70FFC7C74A}" dt="2022-03-24T16:22:43.935" v="5786"/>
          <ac:spMkLst>
            <pc:docMk/>
            <pc:sldMk cId="1710104658" sldId="824"/>
            <ac:spMk id="1056" creationId="{ACB2CA5D-BAA5-4B10-95D3-17ACF53D4CA9}"/>
          </ac:spMkLst>
        </pc:spChg>
        <pc:spChg chg="mod">
          <ac:chgData name="Thomas" userId="575d030b64f4584e" providerId="LiveId" clId="{71734FF0-E7BD-4E37-AB70-FA70FFC7C74A}" dt="2022-03-24T16:22:43.935" v="5786"/>
          <ac:spMkLst>
            <pc:docMk/>
            <pc:sldMk cId="1710104658" sldId="824"/>
            <ac:spMk id="1057" creationId="{A5D206D1-A697-4683-A6CB-8745BA5E064B}"/>
          </ac:spMkLst>
        </pc:spChg>
        <pc:spChg chg="mod">
          <ac:chgData name="Thomas" userId="575d030b64f4584e" providerId="LiveId" clId="{71734FF0-E7BD-4E37-AB70-FA70FFC7C74A}" dt="2022-03-24T16:22:43.935" v="5786"/>
          <ac:spMkLst>
            <pc:docMk/>
            <pc:sldMk cId="1710104658" sldId="824"/>
            <ac:spMk id="1058" creationId="{AA0D072B-C3EE-4C86-A573-ABE7C91D3736}"/>
          </ac:spMkLst>
        </pc:spChg>
        <pc:spChg chg="add mod">
          <ac:chgData name="Thomas" userId="575d030b64f4584e" providerId="LiveId" clId="{71734FF0-E7BD-4E37-AB70-FA70FFC7C74A}" dt="2022-03-24T16:22:43.935" v="5786"/>
          <ac:spMkLst>
            <pc:docMk/>
            <pc:sldMk cId="1710104658" sldId="824"/>
            <ac:spMk id="1059" creationId="{09227749-5C16-46A9-8429-51F07648E362}"/>
          </ac:spMkLst>
        </pc:spChg>
        <pc:spChg chg="mod">
          <ac:chgData name="Thomas" userId="575d030b64f4584e" providerId="LiveId" clId="{71734FF0-E7BD-4E37-AB70-FA70FFC7C74A}" dt="2022-03-24T16:22:43.935" v="5786"/>
          <ac:spMkLst>
            <pc:docMk/>
            <pc:sldMk cId="1710104658" sldId="824"/>
            <ac:spMk id="1061" creationId="{FAC56572-7D90-4D47-8256-9EE3FB5810EB}"/>
          </ac:spMkLst>
        </pc:spChg>
        <pc:spChg chg="mod">
          <ac:chgData name="Thomas" userId="575d030b64f4584e" providerId="LiveId" clId="{71734FF0-E7BD-4E37-AB70-FA70FFC7C74A}" dt="2022-03-24T16:22:43.935" v="5786"/>
          <ac:spMkLst>
            <pc:docMk/>
            <pc:sldMk cId="1710104658" sldId="824"/>
            <ac:spMk id="1062" creationId="{C575569C-8835-4BEA-8E52-99E03712D752}"/>
          </ac:spMkLst>
        </pc:spChg>
        <pc:spChg chg="mod">
          <ac:chgData name="Thomas" userId="575d030b64f4584e" providerId="LiveId" clId="{71734FF0-E7BD-4E37-AB70-FA70FFC7C74A}" dt="2022-03-24T16:22:43.935" v="5786"/>
          <ac:spMkLst>
            <pc:docMk/>
            <pc:sldMk cId="1710104658" sldId="824"/>
            <ac:spMk id="1064" creationId="{719C17A2-7B14-4E2E-A30D-87A1DB30F972}"/>
          </ac:spMkLst>
        </pc:spChg>
        <pc:spChg chg="mod">
          <ac:chgData name="Thomas" userId="575d030b64f4584e" providerId="LiveId" clId="{71734FF0-E7BD-4E37-AB70-FA70FFC7C74A}" dt="2022-03-24T16:22:43.935" v="5786"/>
          <ac:spMkLst>
            <pc:docMk/>
            <pc:sldMk cId="1710104658" sldId="824"/>
            <ac:spMk id="1065" creationId="{0181D5FE-5172-4769-B33F-A6302036408E}"/>
          </ac:spMkLst>
        </pc:spChg>
        <pc:spChg chg="mod">
          <ac:chgData name="Thomas" userId="575d030b64f4584e" providerId="LiveId" clId="{71734FF0-E7BD-4E37-AB70-FA70FFC7C74A}" dt="2022-03-24T16:22:43.935" v="5786"/>
          <ac:spMkLst>
            <pc:docMk/>
            <pc:sldMk cId="1710104658" sldId="824"/>
            <ac:spMk id="1067" creationId="{316F30E8-364F-4F08-9B36-DAD61F98C705}"/>
          </ac:spMkLst>
        </pc:spChg>
        <pc:spChg chg="mod">
          <ac:chgData name="Thomas" userId="575d030b64f4584e" providerId="LiveId" clId="{71734FF0-E7BD-4E37-AB70-FA70FFC7C74A}" dt="2022-03-24T16:22:43.935" v="5786"/>
          <ac:spMkLst>
            <pc:docMk/>
            <pc:sldMk cId="1710104658" sldId="824"/>
            <ac:spMk id="1068" creationId="{EFA0695F-7612-4848-9FF5-D9C2D2FFA6BB}"/>
          </ac:spMkLst>
        </pc:spChg>
        <pc:spChg chg="mod">
          <ac:chgData name="Thomas" userId="575d030b64f4584e" providerId="LiveId" clId="{71734FF0-E7BD-4E37-AB70-FA70FFC7C74A}" dt="2022-03-24T16:22:43.935" v="5786"/>
          <ac:spMkLst>
            <pc:docMk/>
            <pc:sldMk cId="1710104658" sldId="824"/>
            <ac:spMk id="1069" creationId="{38EA6E2A-B745-43DB-8CBF-8D8CD3AB924C}"/>
          </ac:spMkLst>
        </pc:spChg>
        <pc:spChg chg="mod">
          <ac:chgData name="Thomas" userId="575d030b64f4584e" providerId="LiveId" clId="{71734FF0-E7BD-4E37-AB70-FA70FFC7C74A}" dt="2022-03-24T16:22:43.935" v="5786"/>
          <ac:spMkLst>
            <pc:docMk/>
            <pc:sldMk cId="1710104658" sldId="824"/>
            <ac:spMk id="1070" creationId="{45F64C51-2C40-4898-8B82-B8C3493239EC}"/>
          </ac:spMkLst>
        </pc:spChg>
        <pc:spChg chg="mod">
          <ac:chgData name="Thomas" userId="575d030b64f4584e" providerId="LiveId" clId="{71734FF0-E7BD-4E37-AB70-FA70FFC7C74A}" dt="2022-03-24T16:22:43.935" v="5786"/>
          <ac:spMkLst>
            <pc:docMk/>
            <pc:sldMk cId="1710104658" sldId="824"/>
            <ac:spMk id="1071" creationId="{FDEC6603-202D-40FE-A83B-ED3D0E6F9024}"/>
          </ac:spMkLst>
        </pc:spChg>
        <pc:spChg chg="mod">
          <ac:chgData name="Thomas" userId="575d030b64f4584e" providerId="LiveId" clId="{71734FF0-E7BD-4E37-AB70-FA70FFC7C74A}" dt="2022-03-24T16:22:43.935" v="5786"/>
          <ac:spMkLst>
            <pc:docMk/>
            <pc:sldMk cId="1710104658" sldId="824"/>
            <ac:spMk id="1073" creationId="{3F9720AB-F0CB-43E1-9630-65AE6447A300}"/>
          </ac:spMkLst>
        </pc:spChg>
        <pc:spChg chg="mod">
          <ac:chgData name="Thomas" userId="575d030b64f4584e" providerId="LiveId" clId="{71734FF0-E7BD-4E37-AB70-FA70FFC7C74A}" dt="2022-03-24T16:22:43.935" v="5786"/>
          <ac:spMkLst>
            <pc:docMk/>
            <pc:sldMk cId="1710104658" sldId="824"/>
            <ac:spMk id="1074" creationId="{8C0BD48E-D1F5-43D5-A076-ABF28B625D8E}"/>
          </ac:spMkLst>
        </pc:spChg>
        <pc:spChg chg="mod">
          <ac:chgData name="Thomas" userId="575d030b64f4584e" providerId="LiveId" clId="{71734FF0-E7BD-4E37-AB70-FA70FFC7C74A}" dt="2022-03-24T16:22:43.935" v="5786"/>
          <ac:spMkLst>
            <pc:docMk/>
            <pc:sldMk cId="1710104658" sldId="824"/>
            <ac:spMk id="1075" creationId="{62CA8961-1948-4F7B-9092-2C193E0DAB26}"/>
          </ac:spMkLst>
        </pc:spChg>
        <pc:spChg chg="add mod">
          <ac:chgData name="Thomas" userId="575d030b64f4584e" providerId="LiveId" clId="{71734FF0-E7BD-4E37-AB70-FA70FFC7C74A}" dt="2022-03-24T16:22:43.935" v="5786"/>
          <ac:spMkLst>
            <pc:docMk/>
            <pc:sldMk cId="1710104658" sldId="824"/>
            <ac:spMk id="1076" creationId="{7BF025E9-42E2-4EB9-AC1F-FF740F8B89C2}"/>
          </ac:spMkLst>
        </pc:spChg>
        <pc:spChg chg="mod">
          <ac:chgData name="Thomas" userId="575d030b64f4584e" providerId="LiveId" clId="{71734FF0-E7BD-4E37-AB70-FA70FFC7C74A}" dt="2022-03-24T16:22:43.935" v="5786"/>
          <ac:spMkLst>
            <pc:docMk/>
            <pc:sldMk cId="1710104658" sldId="824"/>
            <ac:spMk id="1078" creationId="{AB15598B-A407-4520-80E5-1F4B3D257764}"/>
          </ac:spMkLst>
        </pc:spChg>
        <pc:spChg chg="mod">
          <ac:chgData name="Thomas" userId="575d030b64f4584e" providerId="LiveId" clId="{71734FF0-E7BD-4E37-AB70-FA70FFC7C74A}" dt="2022-03-24T16:22:43.935" v="5786"/>
          <ac:spMkLst>
            <pc:docMk/>
            <pc:sldMk cId="1710104658" sldId="824"/>
            <ac:spMk id="1079" creationId="{B6CB585B-5945-4B2F-A157-40290B7BB142}"/>
          </ac:spMkLst>
        </pc:spChg>
        <pc:spChg chg="mod">
          <ac:chgData name="Thomas" userId="575d030b64f4584e" providerId="LiveId" clId="{71734FF0-E7BD-4E37-AB70-FA70FFC7C74A}" dt="2022-03-24T16:22:43.935" v="5786"/>
          <ac:spMkLst>
            <pc:docMk/>
            <pc:sldMk cId="1710104658" sldId="824"/>
            <ac:spMk id="1081" creationId="{367A1F4D-0B55-485B-9883-368AA4AE2E57}"/>
          </ac:spMkLst>
        </pc:spChg>
        <pc:spChg chg="mod">
          <ac:chgData name="Thomas" userId="575d030b64f4584e" providerId="LiveId" clId="{71734FF0-E7BD-4E37-AB70-FA70FFC7C74A}" dt="2022-03-24T16:22:43.935" v="5786"/>
          <ac:spMkLst>
            <pc:docMk/>
            <pc:sldMk cId="1710104658" sldId="824"/>
            <ac:spMk id="1082" creationId="{12FEA3B4-1D22-47A2-954A-00C879BC3A9C}"/>
          </ac:spMkLst>
        </pc:spChg>
        <pc:spChg chg="mod">
          <ac:chgData name="Thomas" userId="575d030b64f4584e" providerId="LiveId" clId="{71734FF0-E7BD-4E37-AB70-FA70FFC7C74A}" dt="2022-03-24T16:22:43.935" v="5786"/>
          <ac:spMkLst>
            <pc:docMk/>
            <pc:sldMk cId="1710104658" sldId="824"/>
            <ac:spMk id="1083" creationId="{33C29C26-C9F8-4738-A543-F7236169852E}"/>
          </ac:spMkLst>
        </pc:spChg>
        <pc:spChg chg="mod">
          <ac:chgData name="Thomas" userId="575d030b64f4584e" providerId="LiveId" clId="{71734FF0-E7BD-4E37-AB70-FA70FFC7C74A}" dt="2022-03-24T16:22:43.935" v="5786"/>
          <ac:spMkLst>
            <pc:docMk/>
            <pc:sldMk cId="1710104658" sldId="824"/>
            <ac:spMk id="1084" creationId="{EBAA697D-47A3-4909-85AC-14FEB1EB92AA}"/>
          </ac:spMkLst>
        </pc:spChg>
        <pc:spChg chg="mod">
          <ac:chgData name="Thomas" userId="575d030b64f4584e" providerId="LiveId" clId="{71734FF0-E7BD-4E37-AB70-FA70FFC7C74A}" dt="2022-03-24T16:22:43.935" v="5786"/>
          <ac:spMkLst>
            <pc:docMk/>
            <pc:sldMk cId="1710104658" sldId="824"/>
            <ac:spMk id="1085" creationId="{71A50C9D-6C8F-4A86-8136-189216615123}"/>
          </ac:spMkLst>
        </pc:spChg>
        <pc:spChg chg="mod">
          <ac:chgData name="Thomas" userId="575d030b64f4584e" providerId="LiveId" clId="{71734FF0-E7BD-4E37-AB70-FA70FFC7C74A}" dt="2022-03-24T16:22:43.935" v="5786"/>
          <ac:spMkLst>
            <pc:docMk/>
            <pc:sldMk cId="1710104658" sldId="824"/>
            <ac:spMk id="1086" creationId="{0021E83D-8C9B-4F95-B9A3-A12CBB33FAC0}"/>
          </ac:spMkLst>
        </pc:spChg>
        <pc:spChg chg="mod">
          <ac:chgData name="Thomas" userId="575d030b64f4584e" providerId="LiveId" clId="{71734FF0-E7BD-4E37-AB70-FA70FFC7C74A}" dt="2022-03-24T16:22:43.935" v="5786"/>
          <ac:spMkLst>
            <pc:docMk/>
            <pc:sldMk cId="1710104658" sldId="824"/>
            <ac:spMk id="1087" creationId="{24DFCFD0-314A-414E-8E22-B11A03A589DD}"/>
          </ac:spMkLst>
        </pc:spChg>
        <pc:spChg chg="mod">
          <ac:chgData name="Thomas" userId="575d030b64f4584e" providerId="LiveId" clId="{71734FF0-E7BD-4E37-AB70-FA70FFC7C74A}" dt="2022-03-24T16:22:43.935" v="5786"/>
          <ac:spMkLst>
            <pc:docMk/>
            <pc:sldMk cId="1710104658" sldId="824"/>
            <ac:spMk id="1088" creationId="{5A2F0551-0CC5-4690-855C-7C167E039B02}"/>
          </ac:spMkLst>
        </pc:spChg>
        <pc:spChg chg="mod">
          <ac:chgData name="Thomas" userId="575d030b64f4584e" providerId="LiveId" clId="{71734FF0-E7BD-4E37-AB70-FA70FFC7C74A}" dt="2022-03-24T16:22:43.935" v="5786"/>
          <ac:spMkLst>
            <pc:docMk/>
            <pc:sldMk cId="1710104658" sldId="824"/>
            <ac:spMk id="1090" creationId="{35CD0E7D-7B01-45F2-8766-8E7649C4CFC9}"/>
          </ac:spMkLst>
        </pc:spChg>
        <pc:spChg chg="mod">
          <ac:chgData name="Thomas" userId="575d030b64f4584e" providerId="LiveId" clId="{71734FF0-E7BD-4E37-AB70-FA70FFC7C74A}" dt="2022-03-24T16:22:43.935" v="5786"/>
          <ac:spMkLst>
            <pc:docMk/>
            <pc:sldMk cId="1710104658" sldId="824"/>
            <ac:spMk id="1091" creationId="{AD2937CF-BBF9-43AC-ADD7-B80D136995F7}"/>
          </ac:spMkLst>
        </pc:spChg>
        <pc:spChg chg="mod">
          <ac:chgData name="Thomas" userId="575d030b64f4584e" providerId="LiveId" clId="{71734FF0-E7BD-4E37-AB70-FA70FFC7C74A}" dt="2022-03-24T16:22:43.935" v="5786"/>
          <ac:spMkLst>
            <pc:docMk/>
            <pc:sldMk cId="1710104658" sldId="824"/>
            <ac:spMk id="1092" creationId="{58F4783F-6853-4D87-B8B7-B546FE852DD0}"/>
          </ac:spMkLst>
        </pc:spChg>
        <pc:spChg chg="mod">
          <ac:chgData name="Thomas" userId="575d030b64f4584e" providerId="LiveId" clId="{71734FF0-E7BD-4E37-AB70-FA70FFC7C74A}" dt="2022-03-24T16:22:43.935" v="5786"/>
          <ac:spMkLst>
            <pc:docMk/>
            <pc:sldMk cId="1710104658" sldId="824"/>
            <ac:spMk id="1094" creationId="{383A0926-39A4-42ED-9FE0-C01C44F9C5C9}"/>
          </ac:spMkLst>
        </pc:spChg>
        <pc:spChg chg="mod">
          <ac:chgData name="Thomas" userId="575d030b64f4584e" providerId="LiveId" clId="{71734FF0-E7BD-4E37-AB70-FA70FFC7C74A}" dt="2022-03-24T16:22:43.935" v="5786"/>
          <ac:spMkLst>
            <pc:docMk/>
            <pc:sldMk cId="1710104658" sldId="824"/>
            <ac:spMk id="1095" creationId="{0886A792-B0BE-434C-AA45-6A86174CF476}"/>
          </ac:spMkLst>
        </pc:spChg>
        <pc:spChg chg="add mod">
          <ac:chgData name="Thomas" userId="575d030b64f4584e" providerId="LiveId" clId="{71734FF0-E7BD-4E37-AB70-FA70FFC7C74A}" dt="2022-03-24T16:22:43.935" v="5786"/>
          <ac:spMkLst>
            <pc:docMk/>
            <pc:sldMk cId="1710104658" sldId="824"/>
            <ac:spMk id="1096" creationId="{714AB8A1-B478-4A48-A3AD-295AFFB973AB}"/>
          </ac:spMkLst>
        </pc:spChg>
        <pc:spChg chg="add mod">
          <ac:chgData name="Thomas" userId="575d030b64f4584e" providerId="LiveId" clId="{71734FF0-E7BD-4E37-AB70-FA70FFC7C74A}" dt="2022-03-24T16:22:43.935" v="5786"/>
          <ac:spMkLst>
            <pc:docMk/>
            <pc:sldMk cId="1710104658" sldId="824"/>
            <ac:spMk id="1097" creationId="{5FC626AB-8579-42C8-84E4-4B6F04F0D8C2}"/>
          </ac:spMkLst>
        </pc:spChg>
        <pc:spChg chg="mod">
          <ac:chgData name="Thomas" userId="575d030b64f4584e" providerId="LiveId" clId="{71734FF0-E7BD-4E37-AB70-FA70FFC7C74A}" dt="2022-03-24T16:22:43.935" v="5786"/>
          <ac:spMkLst>
            <pc:docMk/>
            <pc:sldMk cId="1710104658" sldId="824"/>
            <ac:spMk id="1099" creationId="{9274771E-0004-4969-B1FB-5C9AB53A792A}"/>
          </ac:spMkLst>
        </pc:spChg>
        <pc:spChg chg="mod">
          <ac:chgData name="Thomas" userId="575d030b64f4584e" providerId="LiveId" clId="{71734FF0-E7BD-4E37-AB70-FA70FFC7C74A}" dt="2022-03-24T16:22:43.935" v="5786"/>
          <ac:spMkLst>
            <pc:docMk/>
            <pc:sldMk cId="1710104658" sldId="824"/>
            <ac:spMk id="1100" creationId="{C991EEEF-9833-425F-90FC-BBF3BA57CDB9}"/>
          </ac:spMkLst>
        </pc:spChg>
        <pc:spChg chg="mod">
          <ac:chgData name="Thomas" userId="575d030b64f4584e" providerId="LiveId" clId="{71734FF0-E7BD-4E37-AB70-FA70FFC7C74A}" dt="2022-03-24T16:22:43.935" v="5786"/>
          <ac:spMkLst>
            <pc:docMk/>
            <pc:sldMk cId="1710104658" sldId="824"/>
            <ac:spMk id="1101" creationId="{0CD79EE3-2A51-4776-A7F7-D19CF8BA94C2}"/>
          </ac:spMkLst>
        </pc:spChg>
        <pc:spChg chg="mod">
          <ac:chgData name="Thomas" userId="575d030b64f4584e" providerId="LiveId" clId="{71734FF0-E7BD-4E37-AB70-FA70FFC7C74A}" dt="2022-03-24T16:22:43.935" v="5786"/>
          <ac:spMkLst>
            <pc:docMk/>
            <pc:sldMk cId="1710104658" sldId="824"/>
            <ac:spMk id="1102" creationId="{5EA392C4-F4E2-400B-982F-BC504DF6ED67}"/>
          </ac:spMkLst>
        </pc:spChg>
        <pc:spChg chg="mod">
          <ac:chgData name="Thomas" userId="575d030b64f4584e" providerId="LiveId" clId="{71734FF0-E7BD-4E37-AB70-FA70FFC7C74A}" dt="2022-03-24T16:22:43.935" v="5786"/>
          <ac:spMkLst>
            <pc:docMk/>
            <pc:sldMk cId="1710104658" sldId="824"/>
            <ac:spMk id="1104" creationId="{AEC425E1-2BA5-456A-93E3-8D5B66AAA768}"/>
          </ac:spMkLst>
        </pc:spChg>
        <pc:spChg chg="mod">
          <ac:chgData name="Thomas" userId="575d030b64f4584e" providerId="LiveId" clId="{71734FF0-E7BD-4E37-AB70-FA70FFC7C74A}" dt="2022-03-24T16:22:43.935" v="5786"/>
          <ac:spMkLst>
            <pc:docMk/>
            <pc:sldMk cId="1710104658" sldId="824"/>
            <ac:spMk id="1105" creationId="{BA1CD9E2-CD36-429F-916E-9401316891F0}"/>
          </ac:spMkLst>
        </pc:spChg>
        <pc:spChg chg="mod">
          <ac:chgData name="Thomas" userId="575d030b64f4584e" providerId="LiveId" clId="{71734FF0-E7BD-4E37-AB70-FA70FFC7C74A}" dt="2022-03-24T16:22:43.935" v="5786"/>
          <ac:spMkLst>
            <pc:docMk/>
            <pc:sldMk cId="1710104658" sldId="824"/>
            <ac:spMk id="1107" creationId="{92B6A764-79F3-4924-9574-AF1E2E180FE4}"/>
          </ac:spMkLst>
        </pc:spChg>
        <pc:spChg chg="mod">
          <ac:chgData name="Thomas" userId="575d030b64f4584e" providerId="LiveId" clId="{71734FF0-E7BD-4E37-AB70-FA70FFC7C74A}" dt="2022-03-24T16:22:43.935" v="5786"/>
          <ac:spMkLst>
            <pc:docMk/>
            <pc:sldMk cId="1710104658" sldId="824"/>
            <ac:spMk id="1108" creationId="{1C944460-4DD8-4153-9F63-9C11C3E9CB42}"/>
          </ac:spMkLst>
        </pc:spChg>
        <pc:spChg chg="mod">
          <ac:chgData name="Thomas" userId="575d030b64f4584e" providerId="LiveId" clId="{71734FF0-E7BD-4E37-AB70-FA70FFC7C74A}" dt="2022-03-24T16:22:43.935" v="5786"/>
          <ac:spMkLst>
            <pc:docMk/>
            <pc:sldMk cId="1710104658" sldId="824"/>
            <ac:spMk id="1109" creationId="{5DB6D355-09BB-44D5-8A6F-8D0D5B5DE6A9}"/>
          </ac:spMkLst>
        </pc:spChg>
        <pc:spChg chg="mod">
          <ac:chgData name="Thomas" userId="575d030b64f4584e" providerId="LiveId" clId="{71734FF0-E7BD-4E37-AB70-FA70FFC7C74A}" dt="2022-03-24T16:22:43.935" v="5786"/>
          <ac:spMkLst>
            <pc:docMk/>
            <pc:sldMk cId="1710104658" sldId="824"/>
            <ac:spMk id="1111" creationId="{260A2747-4A93-4F1E-8DF5-CEB6F1ABB640}"/>
          </ac:spMkLst>
        </pc:spChg>
        <pc:spChg chg="mod">
          <ac:chgData name="Thomas" userId="575d030b64f4584e" providerId="LiveId" clId="{71734FF0-E7BD-4E37-AB70-FA70FFC7C74A}" dt="2022-03-24T16:22:43.935" v="5786"/>
          <ac:spMkLst>
            <pc:docMk/>
            <pc:sldMk cId="1710104658" sldId="824"/>
            <ac:spMk id="1112" creationId="{39E35079-53C1-4547-82D5-68EB2C18463E}"/>
          </ac:spMkLst>
        </pc:spChg>
        <pc:spChg chg="mod">
          <ac:chgData name="Thomas" userId="575d030b64f4584e" providerId="LiveId" clId="{71734FF0-E7BD-4E37-AB70-FA70FFC7C74A}" dt="2022-03-24T16:22:43.935" v="5786"/>
          <ac:spMkLst>
            <pc:docMk/>
            <pc:sldMk cId="1710104658" sldId="824"/>
            <ac:spMk id="1113" creationId="{FA6EB11A-78F9-44E0-83FC-800B0A692F78}"/>
          </ac:spMkLst>
        </pc:spChg>
        <pc:spChg chg="mod">
          <ac:chgData name="Thomas" userId="575d030b64f4584e" providerId="LiveId" clId="{71734FF0-E7BD-4E37-AB70-FA70FFC7C74A}" dt="2022-03-24T16:22:43.935" v="5786"/>
          <ac:spMkLst>
            <pc:docMk/>
            <pc:sldMk cId="1710104658" sldId="824"/>
            <ac:spMk id="1115" creationId="{17AEC9F3-018F-489D-B58A-FDE6F300FC1A}"/>
          </ac:spMkLst>
        </pc:spChg>
        <pc:spChg chg="mod">
          <ac:chgData name="Thomas" userId="575d030b64f4584e" providerId="LiveId" clId="{71734FF0-E7BD-4E37-AB70-FA70FFC7C74A}" dt="2022-03-24T16:22:43.935" v="5786"/>
          <ac:spMkLst>
            <pc:docMk/>
            <pc:sldMk cId="1710104658" sldId="824"/>
            <ac:spMk id="1116" creationId="{AE9BC2D5-3314-4354-8774-13B27FF90BA5}"/>
          </ac:spMkLst>
        </pc:spChg>
        <pc:spChg chg="mod">
          <ac:chgData name="Thomas" userId="575d030b64f4584e" providerId="LiveId" clId="{71734FF0-E7BD-4E37-AB70-FA70FFC7C74A}" dt="2022-03-24T16:22:43.935" v="5786"/>
          <ac:spMkLst>
            <pc:docMk/>
            <pc:sldMk cId="1710104658" sldId="824"/>
            <ac:spMk id="1117" creationId="{7F63DB71-3A4E-4608-8DD7-C68AAE5364DA}"/>
          </ac:spMkLst>
        </pc:spChg>
        <pc:spChg chg="mod">
          <ac:chgData name="Thomas" userId="575d030b64f4584e" providerId="LiveId" clId="{71734FF0-E7BD-4E37-AB70-FA70FFC7C74A}" dt="2022-03-24T16:22:43.935" v="5786"/>
          <ac:spMkLst>
            <pc:docMk/>
            <pc:sldMk cId="1710104658" sldId="824"/>
            <ac:spMk id="1119" creationId="{CEFB9778-998F-446E-9891-F37FFFCA0E3C}"/>
          </ac:spMkLst>
        </pc:spChg>
        <pc:spChg chg="mod">
          <ac:chgData name="Thomas" userId="575d030b64f4584e" providerId="LiveId" clId="{71734FF0-E7BD-4E37-AB70-FA70FFC7C74A}" dt="2022-03-24T16:22:43.935" v="5786"/>
          <ac:spMkLst>
            <pc:docMk/>
            <pc:sldMk cId="1710104658" sldId="824"/>
            <ac:spMk id="1120" creationId="{CE023EA0-2E29-44CF-A634-1EAE7CD084D5}"/>
          </ac:spMkLst>
        </pc:spChg>
        <pc:spChg chg="mod">
          <ac:chgData name="Thomas" userId="575d030b64f4584e" providerId="LiveId" clId="{71734FF0-E7BD-4E37-AB70-FA70FFC7C74A}" dt="2022-03-24T16:22:43.935" v="5786"/>
          <ac:spMkLst>
            <pc:docMk/>
            <pc:sldMk cId="1710104658" sldId="824"/>
            <ac:spMk id="1121" creationId="{9A3B4B5A-7ECC-41F6-8DCA-35011FF6574D}"/>
          </ac:spMkLst>
        </pc:spChg>
        <pc:spChg chg="mod">
          <ac:chgData name="Thomas" userId="575d030b64f4584e" providerId="LiveId" clId="{71734FF0-E7BD-4E37-AB70-FA70FFC7C74A}" dt="2022-03-24T16:22:43.935" v="5786"/>
          <ac:spMkLst>
            <pc:docMk/>
            <pc:sldMk cId="1710104658" sldId="824"/>
            <ac:spMk id="1123" creationId="{4B4F0A0C-3BAB-4187-B8F5-51774B5CF89F}"/>
          </ac:spMkLst>
        </pc:spChg>
        <pc:spChg chg="mod">
          <ac:chgData name="Thomas" userId="575d030b64f4584e" providerId="LiveId" clId="{71734FF0-E7BD-4E37-AB70-FA70FFC7C74A}" dt="2022-03-24T16:22:43.935" v="5786"/>
          <ac:spMkLst>
            <pc:docMk/>
            <pc:sldMk cId="1710104658" sldId="824"/>
            <ac:spMk id="1124" creationId="{65249DC0-26B1-4365-BE7A-8741BADB15E1}"/>
          </ac:spMkLst>
        </pc:spChg>
        <pc:spChg chg="mod">
          <ac:chgData name="Thomas" userId="575d030b64f4584e" providerId="LiveId" clId="{71734FF0-E7BD-4E37-AB70-FA70FFC7C74A}" dt="2022-03-24T16:22:43.935" v="5786"/>
          <ac:spMkLst>
            <pc:docMk/>
            <pc:sldMk cId="1710104658" sldId="824"/>
            <ac:spMk id="1126" creationId="{F564B803-D9C6-451B-BE8A-22FD0206A7DE}"/>
          </ac:spMkLst>
        </pc:spChg>
        <pc:spChg chg="mod">
          <ac:chgData name="Thomas" userId="575d030b64f4584e" providerId="LiveId" clId="{71734FF0-E7BD-4E37-AB70-FA70FFC7C74A}" dt="2022-03-24T16:22:43.935" v="5786"/>
          <ac:spMkLst>
            <pc:docMk/>
            <pc:sldMk cId="1710104658" sldId="824"/>
            <ac:spMk id="1127" creationId="{3F9CB6C4-4A1E-4D53-A44F-372F79596C74}"/>
          </ac:spMkLst>
        </pc:spChg>
        <pc:spChg chg="mod">
          <ac:chgData name="Thomas" userId="575d030b64f4584e" providerId="LiveId" clId="{71734FF0-E7BD-4E37-AB70-FA70FFC7C74A}" dt="2022-03-24T16:22:43.935" v="5786"/>
          <ac:spMkLst>
            <pc:docMk/>
            <pc:sldMk cId="1710104658" sldId="824"/>
            <ac:spMk id="1129" creationId="{0A2AA1A9-ED65-4F31-8075-04DE2D626CC0}"/>
          </ac:spMkLst>
        </pc:spChg>
        <pc:spChg chg="mod">
          <ac:chgData name="Thomas" userId="575d030b64f4584e" providerId="LiveId" clId="{71734FF0-E7BD-4E37-AB70-FA70FFC7C74A}" dt="2022-03-24T16:22:43.935" v="5786"/>
          <ac:spMkLst>
            <pc:docMk/>
            <pc:sldMk cId="1710104658" sldId="824"/>
            <ac:spMk id="1130" creationId="{558F20F7-320B-47BE-9B9D-2F1BE5BA286A}"/>
          </ac:spMkLst>
        </pc:spChg>
        <pc:spChg chg="mod">
          <ac:chgData name="Thomas" userId="575d030b64f4584e" providerId="LiveId" clId="{71734FF0-E7BD-4E37-AB70-FA70FFC7C74A}" dt="2022-03-24T16:22:43.935" v="5786"/>
          <ac:spMkLst>
            <pc:docMk/>
            <pc:sldMk cId="1710104658" sldId="824"/>
            <ac:spMk id="1131" creationId="{B9C28F00-9008-4D88-BEC1-CCBC9F1DF8F1}"/>
          </ac:spMkLst>
        </pc:spChg>
        <pc:spChg chg="mod">
          <ac:chgData name="Thomas" userId="575d030b64f4584e" providerId="LiveId" clId="{71734FF0-E7BD-4E37-AB70-FA70FFC7C74A}" dt="2022-03-24T16:22:43.935" v="5786"/>
          <ac:spMkLst>
            <pc:docMk/>
            <pc:sldMk cId="1710104658" sldId="824"/>
            <ac:spMk id="1133" creationId="{C2A5B0D9-DCAA-4D84-B998-46AC82699A9D}"/>
          </ac:spMkLst>
        </pc:spChg>
        <pc:spChg chg="mod">
          <ac:chgData name="Thomas" userId="575d030b64f4584e" providerId="LiveId" clId="{71734FF0-E7BD-4E37-AB70-FA70FFC7C74A}" dt="2022-03-24T16:22:43.935" v="5786"/>
          <ac:spMkLst>
            <pc:docMk/>
            <pc:sldMk cId="1710104658" sldId="824"/>
            <ac:spMk id="1134" creationId="{A819CEA4-B972-415B-960A-FDE75C407383}"/>
          </ac:spMkLst>
        </pc:spChg>
        <pc:spChg chg="mod">
          <ac:chgData name="Thomas" userId="575d030b64f4584e" providerId="LiveId" clId="{71734FF0-E7BD-4E37-AB70-FA70FFC7C74A}" dt="2022-03-24T16:22:43.935" v="5786"/>
          <ac:spMkLst>
            <pc:docMk/>
            <pc:sldMk cId="1710104658" sldId="824"/>
            <ac:spMk id="1135" creationId="{FEB0F1F0-D817-4AD0-81DD-33D3A45E590D}"/>
          </ac:spMkLst>
        </pc:spChg>
        <pc:spChg chg="mod">
          <ac:chgData name="Thomas" userId="575d030b64f4584e" providerId="LiveId" clId="{71734FF0-E7BD-4E37-AB70-FA70FFC7C74A}" dt="2022-03-24T16:22:43.935" v="5786"/>
          <ac:spMkLst>
            <pc:docMk/>
            <pc:sldMk cId="1710104658" sldId="824"/>
            <ac:spMk id="1137" creationId="{21EBC3DB-5206-4B4F-A806-565435BB9EDC}"/>
          </ac:spMkLst>
        </pc:spChg>
        <pc:spChg chg="mod">
          <ac:chgData name="Thomas" userId="575d030b64f4584e" providerId="LiveId" clId="{71734FF0-E7BD-4E37-AB70-FA70FFC7C74A}" dt="2022-03-24T16:22:43.935" v="5786"/>
          <ac:spMkLst>
            <pc:docMk/>
            <pc:sldMk cId="1710104658" sldId="824"/>
            <ac:spMk id="1138" creationId="{792F60AA-9710-4770-9057-A96773452D9F}"/>
          </ac:spMkLst>
        </pc:spChg>
        <pc:spChg chg="mod">
          <ac:chgData name="Thomas" userId="575d030b64f4584e" providerId="LiveId" clId="{71734FF0-E7BD-4E37-AB70-FA70FFC7C74A}" dt="2022-03-24T16:22:43.935" v="5786"/>
          <ac:spMkLst>
            <pc:docMk/>
            <pc:sldMk cId="1710104658" sldId="824"/>
            <ac:spMk id="1140" creationId="{730B8512-217E-46A1-B2DF-370AFD75842F}"/>
          </ac:spMkLst>
        </pc:spChg>
        <pc:spChg chg="mod">
          <ac:chgData name="Thomas" userId="575d030b64f4584e" providerId="LiveId" clId="{71734FF0-E7BD-4E37-AB70-FA70FFC7C74A}" dt="2022-03-24T16:22:43.935" v="5786"/>
          <ac:spMkLst>
            <pc:docMk/>
            <pc:sldMk cId="1710104658" sldId="824"/>
            <ac:spMk id="1141" creationId="{00724BEF-593F-4135-BF9E-CB59CD203D76}"/>
          </ac:spMkLst>
        </pc:spChg>
        <pc:spChg chg="add mod">
          <ac:chgData name="Thomas" userId="575d030b64f4584e" providerId="LiveId" clId="{71734FF0-E7BD-4E37-AB70-FA70FFC7C74A}" dt="2022-03-24T16:23:00.716" v="5790" actId="113"/>
          <ac:spMkLst>
            <pc:docMk/>
            <pc:sldMk cId="1710104658" sldId="824"/>
            <ac:spMk id="1142" creationId="{345611C8-E51E-4F69-9CD8-48C88DD52212}"/>
          </ac:spMkLst>
        </pc:spChg>
        <pc:grpChg chg="del">
          <ac:chgData name="Thomas" userId="575d030b64f4584e" providerId="LiveId" clId="{71734FF0-E7BD-4E37-AB70-FA70FFC7C74A}" dt="2022-03-24T16:22:43.275" v="5785" actId="478"/>
          <ac:grpSpMkLst>
            <pc:docMk/>
            <pc:sldMk cId="1710104658" sldId="824"/>
            <ac:grpSpMk id="308" creationId="{EDA45D32-DDCE-4559-8DE9-3A08F9926CD7}"/>
          </ac:grpSpMkLst>
        </pc:grpChg>
        <pc:grpChg chg="del">
          <ac:chgData name="Thomas" userId="575d030b64f4584e" providerId="LiveId" clId="{71734FF0-E7BD-4E37-AB70-FA70FFC7C74A}" dt="2022-03-24T16:22:43.275" v="5785" actId="478"/>
          <ac:grpSpMkLst>
            <pc:docMk/>
            <pc:sldMk cId="1710104658" sldId="824"/>
            <ac:grpSpMk id="312" creationId="{EE4E66B3-A16E-46F4-BF75-6A1958A799EA}"/>
          </ac:grpSpMkLst>
        </pc:grpChg>
        <pc:grpChg chg="del">
          <ac:chgData name="Thomas" userId="575d030b64f4584e" providerId="LiveId" clId="{71734FF0-E7BD-4E37-AB70-FA70FFC7C74A}" dt="2022-03-24T16:22:43.275" v="5785" actId="478"/>
          <ac:grpSpMkLst>
            <pc:docMk/>
            <pc:sldMk cId="1710104658" sldId="824"/>
            <ac:grpSpMk id="316" creationId="{20656328-5E2C-4957-B858-C57ED9B9198B}"/>
          </ac:grpSpMkLst>
        </pc:grpChg>
        <pc:grpChg chg="del">
          <ac:chgData name="Thomas" userId="575d030b64f4584e" providerId="LiveId" clId="{71734FF0-E7BD-4E37-AB70-FA70FFC7C74A}" dt="2022-03-24T16:22:43.275" v="5785" actId="478"/>
          <ac:grpSpMkLst>
            <pc:docMk/>
            <pc:sldMk cId="1710104658" sldId="824"/>
            <ac:grpSpMk id="321" creationId="{7E7D577B-AA7F-4733-B0D4-C4FEE4ACB362}"/>
          </ac:grpSpMkLst>
        </pc:grpChg>
        <pc:grpChg chg="del">
          <ac:chgData name="Thomas" userId="575d030b64f4584e" providerId="LiveId" clId="{71734FF0-E7BD-4E37-AB70-FA70FFC7C74A}" dt="2022-03-24T16:22:43.275" v="5785" actId="478"/>
          <ac:grpSpMkLst>
            <pc:docMk/>
            <pc:sldMk cId="1710104658" sldId="824"/>
            <ac:grpSpMk id="326" creationId="{8A9FAA41-961F-4E40-BAB5-FD8FC9446110}"/>
          </ac:grpSpMkLst>
        </pc:grpChg>
        <pc:grpChg chg="del">
          <ac:chgData name="Thomas" userId="575d030b64f4584e" providerId="LiveId" clId="{71734FF0-E7BD-4E37-AB70-FA70FFC7C74A}" dt="2022-03-24T16:22:43.275" v="5785" actId="478"/>
          <ac:grpSpMkLst>
            <pc:docMk/>
            <pc:sldMk cId="1710104658" sldId="824"/>
            <ac:grpSpMk id="331" creationId="{AEEE75CC-657C-4E15-95BB-4FCE9E31D853}"/>
          </ac:grpSpMkLst>
        </pc:grpChg>
        <pc:grpChg chg="del">
          <ac:chgData name="Thomas" userId="575d030b64f4584e" providerId="LiveId" clId="{71734FF0-E7BD-4E37-AB70-FA70FFC7C74A}" dt="2022-03-24T16:22:43.275" v="5785" actId="478"/>
          <ac:grpSpMkLst>
            <pc:docMk/>
            <pc:sldMk cId="1710104658" sldId="824"/>
            <ac:grpSpMk id="338" creationId="{32DB326F-1B4C-435A-B2B9-88DA6AE29484}"/>
          </ac:grpSpMkLst>
        </pc:grpChg>
        <pc:grpChg chg="del">
          <ac:chgData name="Thomas" userId="575d030b64f4584e" providerId="LiveId" clId="{71734FF0-E7BD-4E37-AB70-FA70FFC7C74A}" dt="2022-03-24T16:22:43.275" v="5785" actId="478"/>
          <ac:grpSpMkLst>
            <pc:docMk/>
            <pc:sldMk cId="1710104658" sldId="824"/>
            <ac:grpSpMk id="343" creationId="{8D5BD108-FF50-43AF-9DEB-FDC80127A583}"/>
          </ac:grpSpMkLst>
        </pc:grpChg>
        <pc:grpChg chg="del">
          <ac:chgData name="Thomas" userId="575d030b64f4584e" providerId="LiveId" clId="{71734FF0-E7BD-4E37-AB70-FA70FFC7C74A}" dt="2022-03-24T16:22:43.275" v="5785" actId="478"/>
          <ac:grpSpMkLst>
            <pc:docMk/>
            <pc:sldMk cId="1710104658" sldId="824"/>
            <ac:grpSpMk id="347" creationId="{C98DB614-D902-4BDD-AFEA-586930B66E75}"/>
          </ac:grpSpMkLst>
        </pc:grpChg>
        <pc:grpChg chg="del">
          <ac:chgData name="Thomas" userId="575d030b64f4584e" providerId="LiveId" clId="{71734FF0-E7BD-4E37-AB70-FA70FFC7C74A}" dt="2022-03-24T16:22:43.275" v="5785" actId="478"/>
          <ac:grpSpMkLst>
            <pc:docMk/>
            <pc:sldMk cId="1710104658" sldId="824"/>
            <ac:grpSpMk id="351" creationId="{81ED4A97-D037-496C-92BE-1DF8DF876FE3}"/>
          </ac:grpSpMkLst>
        </pc:grpChg>
        <pc:grpChg chg="del">
          <ac:chgData name="Thomas" userId="575d030b64f4584e" providerId="LiveId" clId="{71734FF0-E7BD-4E37-AB70-FA70FFC7C74A}" dt="2022-03-24T16:22:43.275" v="5785" actId="478"/>
          <ac:grpSpMkLst>
            <pc:docMk/>
            <pc:sldMk cId="1710104658" sldId="824"/>
            <ac:grpSpMk id="355" creationId="{E746F3C6-C9AF-4005-9DCB-0FAB0EA6202B}"/>
          </ac:grpSpMkLst>
        </pc:grpChg>
        <pc:grpChg chg="del">
          <ac:chgData name="Thomas" userId="575d030b64f4584e" providerId="LiveId" clId="{71734FF0-E7BD-4E37-AB70-FA70FFC7C74A}" dt="2022-03-24T16:22:43.275" v="5785" actId="478"/>
          <ac:grpSpMkLst>
            <pc:docMk/>
            <pc:sldMk cId="1710104658" sldId="824"/>
            <ac:grpSpMk id="360" creationId="{B7C5615C-14D3-48AE-950B-1F4CADD37DA0}"/>
          </ac:grpSpMkLst>
        </pc:grpChg>
        <pc:grpChg chg="del">
          <ac:chgData name="Thomas" userId="575d030b64f4584e" providerId="LiveId" clId="{71734FF0-E7BD-4E37-AB70-FA70FFC7C74A}" dt="2022-03-24T16:22:43.275" v="5785" actId="478"/>
          <ac:grpSpMkLst>
            <pc:docMk/>
            <pc:sldMk cId="1710104658" sldId="824"/>
            <ac:grpSpMk id="365" creationId="{22B0F497-ED71-4F17-8C1A-C7A235A54EE4}"/>
          </ac:grpSpMkLst>
        </pc:grpChg>
        <pc:grpChg chg="del">
          <ac:chgData name="Thomas" userId="575d030b64f4584e" providerId="LiveId" clId="{71734FF0-E7BD-4E37-AB70-FA70FFC7C74A}" dt="2022-03-24T16:22:43.275" v="5785" actId="478"/>
          <ac:grpSpMkLst>
            <pc:docMk/>
            <pc:sldMk cId="1710104658" sldId="824"/>
            <ac:grpSpMk id="369" creationId="{D7DA3587-5AC5-4F67-9A17-DD1F2270C618}"/>
          </ac:grpSpMkLst>
        </pc:grpChg>
        <pc:grpChg chg="del">
          <ac:chgData name="Thomas" userId="575d030b64f4584e" providerId="LiveId" clId="{71734FF0-E7BD-4E37-AB70-FA70FFC7C74A}" dt="2022-03-24T16:22:43.275" v="5785" actId="478"/>
          <ac:grpSpMkLst>
            <pc:docMk/>
            <pc:sldMk cId="1710104658" sldId="824"/>
            <ac:grpSpMk id="374" creationId="{D14078CC-A137-402F-8B48-BA0A2BA63372}"/>
          </ac:grpSpMkLst>
        </pc:grpChg>
        <pc:grpChg chg="del">
          <ac:chgData name="Thomas" userId="575d030b64f4584e" providerId="LiveId" clId="{71734FF0-E7BD-4E37-AB70-FA70FFC7C74A}" dt="2022-03-24T16:22:43.275" v="5785" actId="478"/>
          <ac:grpSpMkLst>
            <pc:docMk/>
            <pc:sldMk cId="1710104658" sldId="824"/>
            <ac:grpSpMk id="377" creationId="{1573DF4E-04CE-4E24-91A3-5DB58A337AF6}"/>
          </ac:grpSpMkLst>
        </pc:grpChg>
        <pc:grpChg chg="del">
          <ac:chgData name="Thomas" userId="575d030b64f4584e" providerId="LiveId" clId="{71734FF0-E7BD-4E37-AB70-FA70FFC7C74A}" dt="2022-03-24T16:22:43.275" v="5785" actId="478"/>
          <ac:grpSpMkLst>
            <pc:docMk/>
            <pc:sldMk cId="1710104658" sldId="824"/>
            <ac:grpSpMk id="382" creationId="{8D85E960-4A69-4F9A-8488-9B17CAFD4401}"/>
          </ac:grpSpMkLst>
        </pc:grpChg>
        <pc:grpChg chg="del">
          <ac:chgData name="Thomas" userId="575d030b64f4584e" providerId="LiveId" clId="{71734FF0-E7BD-4E37-AB70-FA70FFC7C74A}" dt="2022-03-24T16:22:43.275" v="5785" actId="478"/>
          <ac:grpSpMkLst>
            <pc:docMk/>
            <pc:sldMk cId="1710104658" sldId="824"/>
            <ac:grpSpMk id="385" creationId="{A328FA91-4F41-4E17-8C04-3325D83258FD}"/>
          </ac:grpSpMkLst>
        </pc:grpChg>
        <pc:grpChg chg="del">
          <ac:chgData name="Thomas" userId="575d030b64f4584e" providerId="LiveId" clId="{71734FF0-E7BD-4E37-AB70-FA70FFC7C74A}" dt="2022-03-24T16:22:43.275" v="5785" actId="478"/>
          <ac:grpSpMkLst>
            <pc:docMk/>
            <pc:sldMk cId="1710104658" sldId="824"/>
            <ac:grpSpMk id="393" creationId="{F7D6F3E7-3DC2-46C1-8920-A522823E1588}"/>
          </ac:grpSpMkLst>
        </pc:grpChg>
        <pc:grpChg chg="del">
          <ac:chgData name="Thomas" userId="575d030b64f4584e" providerId="LiveId" clId="{71734FF0-E7BD-4E37-AB70-FA70FFC7C74A}" dt="2022-03-24T16:22:43.275" v="5785" actId="478"/>
          <ac:grpSpMkLst>
            <pc:docMk/>
            <pc:sldMk cId="1710104658" sldId="824"/>
            <ac:grpSpMk id="408" creationId="{0F64C2DA-E916-42A6-95DE-780B3E57C677}"/>
          </ac:grpSpMkLst>
        </pc:grpChg>
        <pc:grpChg chg="del">
          <ac:chgData name="Thomas" userId="575d030b64f4584e" providerId="LiveId" clId="{71734FF0-E7BD-4E37-AB70-FA70FFC7C74A}" dt="2022-03-24T16:22:43.275" v="5785" actId="478"/>
          <ac:grpSpMkLst>
            <pc:docMk/>
            <pc:sldMk cId="1710104658" sldId="824"/>
            <ac:grpSpMk id="411" creationId="{550AD892-7845-4F99-AF2C-6D2181DE7624}"/>
          </ac:grpSpMkLst>
        </pc:grpChg>
        <pc:grpChg chg="del">
          <ac:chgData name="Thomas" userId="575d030b64f4584e" providerId="LiveId" clId="{71734FF0-E7BD-4E37-AB70-FA70FFC7C74A}" dt="2022-03-24T16:22:43.275" v="5785" actId="478"/>
          <ac:grpSpMkLst>
            <pc:docMk/>
            <pc:sldMk cId="1710104658" sldId="824"/>
            <ac:grpSpMk id="414" creationId="{4DFD8F74-55CF-4E3B-B576-0119E7D6CEC4}"/>
          </ac:grpSpMkLst>
        </pc:grpChg>
        <pc:grpChg chg="del">
          <ac:chgData name="Thomas" userId="575d030b64f4584e" providerId="LiveId" clId="{71734FF0-E7BD-4E37-AB70-FA70FFC7C74A}" dt="2022-03-24T16:22:43.275" v="5785" actId="478"/>
          <ac:grpSpMkLst>
            <pc:docMk/>
            <pc:sldMk cId="1710104658" sldId="824"/>
            <ac:grpSpMk id="417" creationId="{433C0BDB-D0B9-4B87-9F63-0D2F3071BE02}"/>
          </ac:grpSpMkLst>
        </pc:grpChg>
        <pc:grpChg chg="del">
          <ac:chgData name="Thomas" userId="575d030b64f4584e" providerId="LiveId" clId="{71734FF0-E7BD-4E37-AB70-FA70FFC7C74A}" dt="2022-03-24T16:22:43.275" v="5785" actId="478"/>
          <ac:grpSpMkLst>
            <pc:docMk/>
            <pc:sldMk cId="1710104658" sldId="824"/>
            <ac:grpSpMk id="421" creationId="{951EBE52-C805-4B53-9715-FA67AE662E5F}"/>
          </ac:grpSpMkLst>
        </pc:grpChg>
        <pc:grpChg chg="del">
          <ac:chgData name="Thomas" userId="575d030b64f4584e" providerId="LiveId" clId="{71734FF0-E7BD-4E37-AB70-FA70FFC7C74A}" dt="2022-03-24T16:22:43.275" v="5785" actId="478"/>
          <ac:grpSpMkLst>
            <pc:docMk/>
            <pc:sldMk cId="1710104658" sldId="824"/>
            <ac:grpSpMk id="424" creationId="{94670D98-B7A2-4A2F-B095-B336EB83AD60}"/>
          </ac:grpSpMkLst>
        </pc:grpChg>
        <pc:grpChg chg="del">
          <ac:chgData name="Thomas" userId="575d030b64f4584e" providerId="LiveId" clId="{71734FF0-E7BD-4E37-AB70-FA70FFC7C74A}" dt="2022-03-24T16:22:43.275" v="5785" actId="478"/>
          <ac:grpSpMkLst>
            <pc:docMk/>
            <pc:sldMk cId="1710104658" sldId="824"/>
            <ac:grpSpMk id="427" creationId="{69C5D5C2-6C2E-470A-A55E-9ED086EC9C9C}"/>
          </ac:grpSpMkLst>
        </pc:grpChg>
        <pc:grpChg chg="del">
          <ac:chgData name="Thomas" userId="575d030b64f4584e" providerId="LiveId" clId="{71734FF0-E7BD-4E37-AB70-FA70FFC7C74A}" dt="2022-03-24T16:22:43.275" v="5785" actId="478"/>
          <ac:grpSpMkLst>
            <pc:docMk/>
            <pc:sldMk cId="1710104658" sldId="824"/>
            <ac:grpSpMk id="430" creationId="{88376522-1DAF-4020-B10F-CE7806CD1B28}"/>
          </ac:grpSpMkLst>
        </pc:grpChg>
        <pc:grpChg chg="del">
          <ac:chgData name="Thomas" userId="575d030b64f4584e" providerId="LiveId" clId="{71734FF0-E7BD-4E37-AB70-FA70FFC7C74A}" dt="2022-03-24T16:22:43.275" v="5785" actId="478"/>
          <ac:grpSpMkLst>
            <pc:docMk/>
            <pc:sldMk cId="1710104658" sldId="824"/>
            <ac:grpSpMk id="435" creationId="{8DA30F2C-874E-45DF-8CFC-00BB7D86DA1F}"/>
          </ac:grpSpMkLst>
        </pc:grpChg>
        <pc:grpChg chg="del">
          <ac:chgData name="Thomas" userId="575d030b64f4584e" providerId="LiveId" clId="{71734FF0-E7BD-4E37-AB70-FA70FFC7C74A}" dt="2022-03-24T16:22:43.275" v="5785" actId="478"/>
          <ac:grpSpMkLst>
            <pc:docMk/>
            <pc:sldMk cId="1710104658" sldId="824"/>
            <ac:grpSpMk id="444" creationId="{69257DA4-4BCA-4657-BA4D-7CEF9FE532FC}"/>
          </ac:grpSpMkLst>
        </pc:grpChg>
        <pc:grpChg chg="del">
          <ac:chgData name="Thomas" userId="575d030b64f4584e" providerId="LiveId" clId="{71734FF0-E7BD-4E37-AB70-FA70FFC7C74A}" dt="2022-03-24T16:22:43.275" v="5785" actId="478"/>
          <ac:grpSpMkLst>
            <pc:docMk/>
            <pc:sldMk cId="1710104658" sldId="824"/>
            <ac:grpSpMk id="448" creationId="{9B7F37A5-49F5-4D9C-BC98-8055089837A5}"/>
          </ac:grpSpMkLst>
        </pc:grpChg>
        <pc:grpChg chg="del">
          <ac:chgData name="Thomas" userId="575d030b64f4584e" providerId="LiveId" clId="{71734FF0-E7BD-4E37-AB70-FA70FFC7C74A}" dt="2022-03-24T16:22:43.275" v="5785" actId="478"/>
          <ac:grpSpMkLst>
            <pc:docMk/>
            <pc:sldMk cId="1710104658" sldId="824"/>
            <ac:grpSpMk id="451" creationId="{F4DF5FEF-4D0C-45A6-ADFC-497C23EA9FF4}"/>
          </ac:grpSpMkLst>
        </pc:grpChg>
        <pc:grpChg chg="del">
          <ac:chgData name="Thomas" userId="575d030b64f4584e" providerId="LiveId" clId="{71734FF0-E7BD-4E37-AB70-FA70FFC7C74A}" dt="2022-03-24T16:22:43.275" v="5785" actId="478"/>
          <ac:grpSpMkLst>
            <pc:docMk/>
            <pc:sldMk cId="1710104658" sldId="824"/>
            <ac:grpSpMk id="455" creationId="{283EB85F-B058-42B9-A146-C12405451CD8}"/>
          </ac:grpSpMkLst>
        </pc:grpChg>
        <pc:grpChg chg="del">
          <ac:chgData name="Thomas" userId="575d030b64f4584e" providerId="LiveId" clId="{71734FF0-E7BD-4E37-AB70-FA70FFC7C74A}" dt="2022-03-24T16:22:43.275" v="5785" actId="478"/>
          <ac:grpSpMkLst>
            <pc:docMk/>
            <pc:sldMk cId="1710104658" sldId="824"/>
            <ac:grpSpMk id="458" creationId="{E8ACA242-101A-4CA0-B298-2E85BF56F0EB}"/>
          </ac:grpSpMkLst>
        </pc:grpChg>
        <pc:grpChg chg="del">
          <ac:chgData name="Thomas" userId="575d030b64f4584e" providerId="LiveId" clId="{71734FF0-E7BD-4E37-AB70-FA70FFC7C74A}" dt="2022-03-24T16:22:43.275" v="5785" actId="478"/>
          <ac:grpSpMkLst>
            <pc:docMk/>
            <pc:sldMk cId="1710104658" sldId="824"/>
            <ac:grpSpMk id="461" creationId="{7A763483-F9EB-4D41-BF10-853CDF143EC5}"/>
          </ac:grpSpMkLst>
        </pc:grpChg>
        <pc:grpChg chg="del">
          <ac:chgData name="Thomas" userId="575d030b64f4584e" providerId="LiveId" clId="{71734FF0-E7BD-4E37-AB70-FA70FFC7C74A}" dt="2022-03-24T16:22:43.275" v="5785" actId="478"/>
          <ac:grpSpMkLst>
            <pc:docMk/>
            <pc:sldMk cId="1710104658" sldId="824"/>
            <ac:grpSpMk id="471" creationId="{8DC016D2-BA08-42BE-96CE-30661CD7E665}"/>
          </ac:grpSpMkLst>
        </pc:grpChg>
        <pc:grpChg chg="del">
          <ac:chgData name="Thomas" userId="575d030b64f4584e" providerId="LiveId" clId="{71734FF0-E7BD-4E37-AB70-FA70FFC7C74A}" dt="2022-03-24T16:22:43.275" v="5785" actId="478"/>
          <ac:grpSpMkLst>
            <pc:docMk/>
            <pc:sldMk cId="1710104658" sldId="824"/>
            <ac:grpSpMk id="481" creationId="{B5962EE7-82ED-47A3-8880-1ECA89372A5E}"/>
          </ac:grpSpMkLst>
        </pc:grpChg>
        <pc:grpChg chg="del">
          <ac:chgData name="Thomas" userId="575d030b64f4584e" providerId="LiveId" clId="{71734FF0-E7BD-4E37-AB70-FA70FFC7C74A}" dt="2022-03-24T16:22:43.275" v="5785" actId="478"/>
          <ac:grpSpMkLst>
            <pc:docMk/>
            <pc:sldMk cId="1710104658" sldId="824"/>
            <ac:grpSpMk id="485" creationId="{063C9511-9F28-4CB0-B27F-14DCE816E37A}"/>
          </ac:grpSpMkLst>
        </pc:grpChg>
        <pc:grpChg chg="del">
          <ac:chgData name="Thomas" userId="575d030b64f4584e" providerId="LiveId" clId="{71734FF0-E7BD-4E37-AB70-FA70FFC7C74A}" dt="2022-03-24T16:22:43.275" v="5785" actId="478"/>
          <ac:grpSpMkLst>
            <pc:docMk/>
            <pc:sldMk cId="1710104658" sldId="824"/>
            <ac:grpSpMk id="489" creationId="{B15058DC-B46D-4A14-A2E0-2ABBC05FA00C}"/>
          </ac:grpSpMkLst>
        </pc:grpChg>
        <pc:grpChg chg="del">
          <ac:chgData name="Thomas" userId="575d030b64f4584e" providerId="LiveId" clId="{71734FF0-E7BD-4E37-AB70-FA70FFC7C74A}" dt="2022-03-24T16:22:43.275" v="5785" actId="478"/>
          <ac:grpSpMkLst>
            <pc:docMk/>
            <pc:sldMk cId="1710104658" sldId="824"/>
            <ac:grpSpMk id="497" creationId="{35511631-B428-4330-B1DE-D63D41A79413}"/>
          </ac:grpSpMkLst>
        </pc:grpChg>
        <pc:grpChg chg="del">
          <ac:chgData name="Thomas" userId="575d030b64f4584e" providerId="LiveId" clId="{71734FF0-E7BD-4E37-AB70-FA70FFC7C74A}" dt="2022-03-24T16:22:43.275" v="5785" actId="478"/>
          <ac:grpSpMkLst>
            <pc:docMk/>
            <pc:sldMk cId="1710104658" sldId="824"/>
            <ac:grpSpMk id="500" creationId="{7BDC0723-11C3-40EE-B1E4-038E1A7E79FC}"/>
          </ac:grpSpMkLst>
        </pc:grpChg>
        <pc:grpChg chg="del">
          <ac:chgData name="Thomas" userId="575d030b64f4584e" providerId="LiveId" clId="{71734FF0-E7BD-4E37-AB70-FA70FFC7C74A}" dt="2022-03-24T16:22:43.275" v="5785" actId="478"/>
          <ac:grpSpMkLst>
            <pc:docMk/>
            <pc:sldMk cId="1710104658" sldId="824"/>
            <ac:grpSpMk id="511" creationId="{3ABB8253-76AF-47E1-BA2C-14CE50C068E7}"/>
          </ac:grpSpMkLst>
        </pc:grpChg>
        <pc:grpChg chg="del">
          <ac:chgData name="Thomas" userId="575d030b64f4584e" providerId="LiveId" clId="{71734FF0-E7BD-4E37-AB70-FA70FFC7C74A}" dt="2022-03-24T16:22:43.275" v="5785" actId="478"/>
          <ac:grpSpMkLst>
            <pc:docMk/>
            <pc:sldMk cId="1710104658" sldId="824"/>
            <ac:grpSpMk id="521" creationId="{FD37472A-97B5-4ED4-AE36-2F1831374751}"/>
          </ac:grpSpMkLst>
        </pc:grpChg>
        <pc:grpChg chg="del">
          <ac:chgData name="Thomas" userId="575d030b64f4584e" providerId="LiveId" clId="{71734FF0-E7BD-4E37-AB70-FA70FFC7C74A}" dt="2022-03-24T16:22:43.275" v="5785" actId="478"/>
          <ac:grpSpMkLst>
            <pc:docMk/>
            <pc:sldMk cId="1710104658" sldId="824"/>
            <ac:grpSpMk id="531" creationId="{4B916303-44C4-4648-BED2-6E830DC9FFFD}"/>
          </ac:grpSpMkLst>
        </pc:grpChg>
        <pc:grpChg chg="del">
          <ac:chgData name="Thomas" userId="575d030b64f4584e" providerId="LiveId" clId="{71734FF0-E7BD-4E37-AB70-FA70FFC7C74A}" dt="2022-03-24T16:22:43.275" v="5785" actId="478"/>
          <ac:grpSpMkLst>
            <pc:docMk/>
            <pc:sldMk cId="1710104658" sldId="824"/>
            <ac:grpSpMk id="541" creationId="{A74BD134-9808-4C37-963D-BE5CBE393A83}"/>
          </ac:grpSpMkLst>
        </pc:grpChg>
        <pc:grpChg chg="del">
          <ac:chgData name="Thomas" userId="575d030b64f4584e" providerId="LiveId" clId="{71734FF0-E7BD-4E37-AB70-FA70FFC7C74A}" dt="2022-03-24T16:22:43.275" v="5785" actId="478"/>
          <ac:grpSpMkLst>
            <pc:docMk/>
            <pc:sldMk cId="1710104658" sldId="824"/>
            <ac:grpSpMk id="545" creationId="{9618B8E9-C062-474F-8DA3-4B308FC213F8}"/>
          </ac:grpSpMkLst>
        </pc:grpChg>
        <pc:grpChg chg="del">
          <ac:chgData name="Thomas" userId="575d030b64f4584e" providerId="LiveId" clId="{71734FF0-E7BD-4E37-AB70-FA70FFC7C74A}" dt="2022-03-24T16:22:43.275" v="5785" actId="478"/>
          <ac:grpSpMkLst>
            <pc:docMk/>
            <pc:sldMk cId="1710104658" sldId="824"/>
            <ac:grpSpMk id="549" creationId="{84C270E4-1ABA-443C-905A-9697B292B3E4}"/>
          </ac:grpSpMkLst>
        </pc:grpChg>
        <pc:grpChg chg="del">
          <ac:chgData name="Thomas" userId="575d030b64f4584e" providerId="LiveId" clId="{71734FF0-E7BD-4E37-AB70-FA70FFC7C74A}" dt="2022-03-24T16:22:43.275" v="5785" actId="478"/>
          <ac:grpSpMkLst>
            <pc:docMk/>
            <pc:sldMk cId="1710104658" sldId="824"/>
            <ac:grpSpMk id="555" creationId="{08BF9891-999B-47B5-BB92-1888E1422C5E}"/>
          </ac:grpSpMkLst>
        </pc:grpChg>
        <pc:grpChg chg="del">
          <ac:chgData name="Thomas" userId="575d030b64f4584e" providerId="LiveId" clId="{71734FF0-E7BD-4E37-AB70-FA70FFC7C74A}" dt="2022-03-24T16:22:43.275" v="5785" actId="478"/>
          <ac:grpSpMkLst>
            <pc:docMk/>
            <pc:sldMk cId="1710104658" sldId="824"/>
            <ac:grpSpMk id="561" creationId="{7B2E9692-F61C-4E2C-8750-B5F8148C674C}"/>
          </ac:grpSpMkLst>
        </pc:grpChg>
        <pc:grpChg chg="del">
          <ac:chgData name="Thomas" userId="575d030b64f4584e" providerId="LiveId" clId="{71734FF0-E7BD-4E37-AB70-FA70FFC7C74A}" dt="2022-03-24T16:22:43.275" v="5785" actId="478"/>
          <ac:grpSpMkLst>
            <pc:docMk/>
            <pc:sldMk cId="1710104658" sldId="824"/>
            <ac:grpSpMk id="565" creationId="{4127CEC1-3051-407E-A8B4-ED641FF45ED9}"/>
          </ac:grpSpMkLst>
        </pc:grpChg>
        <pc:grpChg chg="del">
          <ac:chgData name="Thomas" userId="575d030b64f4584e" providerId="LiveId" clId="{71734FF0-E7BD-4E37-AB70-FA70FFC7C74A}" dt="2022-03-24T16:22:43.275" v="5785" actId="478"/>
          <ac:grpSpMkLst>
            <pc:docMk/>
            <pc:sldMk cId="1710104658" sldId="824"/>
            <ac:grpSpMk id="569" creationId="{780C4A52-EF08-41F0-83F8-A610CF3FF97F}"/>
          </ac:grpSpMkLst>
        </pc:grpChg>
        <pc:grpChg chg="del">
          <ac:chgData name="Thomas" userId="575d030b64f4584e" providerId="LiveId" clId="{71734FF0-E7BD-4E37-AB70-FA70FFC7C74A}" dt="2022-03-24T16:22:43.275" v="5785" actId="478"/>
          <ac:grpSpMkLst>
            <pc:docMk/>
            <pc:sldMk cId="1710104658" sldId="824"/>
            <ac:grpSpMk id="573" creationId="{6E772921-3D75-4830-9529-3D3E5E3D4527}"/>
          </ac:grpSpMkLst>
        </pc:grpChg>
        <pc:grpChg chg="add mod">
          <ac:chgData name="Thomas" userId="575d030b64f4584e" providerId="LiveId" clId="{71734FF0-E7BD-4E37-AB70-FA70FFC7C74A}" dt="2022-03-24T16:22:43.935" v="5786"/>
          <ac:grpSpMkLst>
            <pc:docMk/>
            <pc:sldMk cId="1710104658" sldId="824"/>
            <ac:grpSpMk id="575" creationId="{D56E1478-486E-4292-AFDA-0E0DE2481D6E}"/>
          </ac:grpSpMkLst>
        </pc:grpChg>
        <pc:grpChg chg="add mod">
          <ac:chgData name="Thomas" userId="575d030b64f4584e" providerId="LiveId" clId="{71734FF0-E7BD-4E37-AB70-FA70FFC7C74A}" dt="2022-03-24T16:22:43.935" v="5786"/>
          <ac:grpSpMkLst>
            <pc:docMk/>
            <pc:sldMk cId="1710104658" sldId="824"/>
            <ac:grpSpMk id="578" creationId="{72C5C05E-A240-40B2-94B3-1D9777736F48}"/>
          </ac:grpSpMkLst>
        </pc:grpChg>
        <pc:grpChg chg="add mod">
          <ac:chgData name="Thomas" userId="575d030b64f4584e" providerId="LiveId" clId="{71734FF0-E7BD-4E37-AB70-FA70FFC7C74A}" dt="2022-03-24T16:22:43.935" v="5786"/>
          <ac:grpSpMkLst>
            <pc:docMk/>
            <pc:sldMk cId="1710104658" sldId="824"/>
            <ac:grpSpMk id="584" creationId="{1E746826-5A08-4216-8F5C-34ADC7851960}"/>
          </ac:grpSpMkLst>
        </pc:grpChg>
        <pc:grpChg chg="add mod">
          <ac:chgData name="Thomas" userId="575d030b64f4584e" providerId="LiveId" clId="{71734FF0-E7BD-4E37-AB70-FA70FFC7C74A}" dt="2022-03-24T16:22:43.935" v="5786"/>
          <ac:grpSpMkLst>
            <pc:docMk/>
            <pc:sldMk cId="1710104658" sldId="824"/>
            <ac:grpSpMk id="588" creationId="{1464E51D-84AF-41B7-AB93-E2644C0E2BCD}"/>
          </ac:grpSpMkLst>
        </pc:grpChg>
        <pc:grpChg chg="add mod">
          <ac:chgData name="Thomas" userId="575d030b64f4584e" providerId="LiveId" clId="{71734FF0-E7BD-4E37-AB70-FA70FFC7C74A}" dt="2022-03-24T16:22:43.935" v="5786"/>
          <ac:grpSpMkLst>
            <pc:docMk/>
            <pc:sldMk cId="1710104658" sldId="824"/>
            <ac:grpSpMk id="591" creationId="{95201EE6-AA9B-45AC-BE7C-C04F2B0D128C}"/>
          </ac:grpSpMkLst>
        </pc:grpChg>
        <pc:grpChg chg="add mod">
          <ac:chgData name="Thomas" userId="575d030b64f4584e" providerId="LiveId" clId="{71734FF0-E7BD-4E37-AB70-FA70FFC7C74A}" dt="2022-03-24T16:22:43.935" v="5786"/>
          <ac:grpSpMkLst>
            <pc:docMk/>
            <pc:sldMk cId="1710104658" sldId="824"/>
            <ac:grpSpMk id="594" creationId="{77288851-A18C-48F7-BB8D-EC815336B44D}"/>
          </ac:grpSpMkLst>
        </pc:grpChg>
        <pc:grpChg chg="add mod">
          <ac:chgData name="Thomas" userId="575d030b64f4584e" providerId="LiveId" clId="{71734FF0-E7BD-4E37-AB70-FA70FFC7C74A}" dt="2022-03-24T16:22:43.935" v="5786"/>
          <ac:grpSpMkLst>
            <pc:docMk/>
            <pc:sldMk cId="1710104658" sldId="824"/>
            <ac:grpSpMk id="597" creationId="{59EAF42E-79DD-4BE2-B766-8447A82F8EB5}"/>
          </ac:grpSpMkLst>
        </pc:grpChg>
        <pc:grpChg chg="add mod">
          <ac:chgData name="Thomas" userId="575d030b64f4584e" providerId="LiveId" clId="{71734FF0-E7BD-4E37-AB70-FA70FFC7C74A}" dt="2022-03-24T16:22:43.935" v="5786"/>
          <ac:grpSpMkLst>
            <pc:docMk/>
            <pc:sldMk cId="1710104658" sldId="824"/>
            <ac:grpSpMk id="600" creationId="{1B8B5702-5B3B-48C7-8A13-20C56AFDB20A}"/>
          </ac:grpSpMkLst>
        </pc:grpChg>
        <pc:grpChg chg="add mod">
          <ac:chgData name="Thomas" userId="575d030b64f4584e" providerId="LiveId" clId="{71734FF0-E7BD-4E37-AB70-FA70FFC7C74A}" dt="2022-03-24T16:22:43.935" v="5786"/>
          <ac:grpSpMkLst>
            <pc:docMk/>
            <pc:sldMk cId="1710104658" sldId="824"/>
            <ac:grpSpMk id="603" creationId="{16645A70-A095-4E6D-A1E1-7B525F2E661E}"/>
          </ac:grpSpMkLst>
        </pc:grpChg>
        <pc:grpChg chg="add mod">
          <ac:chgData name="Thomas" userId="575d030b64f4584e" providerId="LiveId" clId="{71734FF0-E7BD-4E37-AB70-FA70FFC7C74A}" dt="2022-03-24T16:22:43.935" v="5786"/>
          <ac:grpSpMkLst>
            <pc:docMk/>
            <pc:sldMk cId="1710104658" sldId="824"/>
            <ac:grpSpMk id="607" creationId="{EB6208C0-D860-4CB4-B93D-702D1DC5DFE7}"/>
          </ac:grpSpMkLst>
        </pc:grpChg>
        <pc:grpChg chg="add mod">
          <ac:chgData name="Thomas" userId="575d030b64f4584e" providerId="LiveId" clId="{71734FF0-E7BD-4E37-AB70-FA70FFC7C74A}" dt="2022-03-24T16:22:43.935" v="5786"/>
          <ac:grpSpMkLst>
            <pc:docMk/>
            <pc:sldMk cId="1710104658" sldId="824"/>
            <ac:grpSpMk id="610" creationId="{A0D60D31-34DC-4C40-9217-0E4B8EFD16B0}"/>
          </ac:grpSpMkLst>
        </pc:grpChg>
        <pc:grpChg chg="add mod">
          <ac:chgData name="Thomas" userId="575d030b64f4584e" providerId="LiveId" clId="{71734FF0-E7BD-4E37-AB70-FA70FFC7C74A}" dt="2022-03-24T16:22:43.935" v="5786"/>
          <ac:grpSpMkLst>
            <pc:docMk/>
            <pc:sldMk cId="1710104658" sldId="824"/>
            <ac:grpSpMk id="614" creationId="{6A790583-F355-457E-B1F6-91AE980C9682}"/>
          </ac:grpSpMkLst>
        </pc:grpChg>
        <pc:grpChg chg="add mod">
          <ac:chgData name="Thomas" userId="575d030b64f4584e" providerId="LiveId" clId="{71734FF0-E7BD-4E37-AB70-FA70FFC7C74A}" dt="2022-03-24T16:22:43.935" v="5786"/>
          <ac:grpSpMkLst>
            <pc:docMk/>
            <pc:sldMk cId="1710104658" sldId="824"/>
            <ac:grpSpMk id="617" creationId="{D2179EF6-2334-48BA-B522-2C7C0D48CBAC}"/>
          </ac:grpSpMkLst>
        </pc:grpChg>
        <pc:grpChg chg="add mod">
          <ac:chgData name="Thomas" userId="575d030b64f4584e" providerId="LiveId" clId="{71734FF0-E7BD-4E37-AB70-FA70FFC7C74A}" dt="2022-03-24T16:22:43.935" v="5786"/>
          <ac:grpSpMkLst>
            <pc:docMk/>
            <pc:sldMk cId="1710104658" sldId="824"/>
            <ac:grpSpMk id="626" creationId="{E2EC5819-CBCB-4DF7-BFBE-D1D24D06F081}"/>
          </ac:grpSpMkLst>
        </pc:grpChg>
        <pc:grpChg chg="add mod">
          <ac:chgData name="Thomas" userId="575d030b64f4584e" providerId="LiveId" clId="{71734FF0-E7BD-4E37-AB70-FA70FFC7C74A}" dt="2022-03-24T16:22:43.935" v="5786"/>
          <ac:grpSpMkLst>
            <pc:docMk/>
            <pc:sldMk cId="1710104658" sldId="824"/>
            <ac:grpSpMk id="637" creationId="{32C64287-4DC2-4F6D-B754-CE7345FA4CD6}"/>
          </ac:grpSpMkLst>
        </pc:grpChg>
        <pc:grpChg chg="add mod">
          <ac:chgData name="Thomas" userId="575d030b64f4584e" providerId="LiveId" clId="{71734FF0-E7BD-4E37-AB70-FA70FFC7C74A}" dt="2022-03-24T16:22:43.935" v="5786"/>
          <ac:grpSpMkLst>
            <pc:docMk/>
            <pc:sldMk cId="1710104658" sldId="824"/>
            <ac:grpSpMk id="641" creationId="{60C3C1C2-7921-4852-BAEC-87B7B47B9570}"/>
          </ac:grpSpMkLst>
        </pc:grpChg>
        <pc:grpChg chg="add mod">
          <ac:chgData name="Thomas" userId="575d030b64f4584e" providerId="LiveId" clId="{71734FF0-E7BD-4E37-AB70-FA70FFC7C74A}" dt="2022-03-24T16:22:43.935" v="5786"/>
          <ac:grpSpMkLst>
            <pc:docMk/>
            <pc:sldMk cId="1710104658" sldId="824"/>
            <ac:grpSpMk id="646" creationId="{54C38561-FA02-4580-B192-D09091806666}"/>
          </ac:grpSpMkLst>
        </pc:grpChg>
        <pc:grpChg chg="add mod">
          <ac:chgData name="Thomas" userId="575d030b64f4584e" providerId="LiveId" clId="{71734FF0-E7BD-4E37-AB70-FA70FFC7C74A}" dt="2022-03-24T16:22:43.935" v="5786"/>
          <ac:grpSpMkLst>
            <pc:docMk/>
            <pc:sldMk cId="1710104658" sldId="824"/>
            <ac:grpSpMk id="665" creationId="{C107C005-8029-4255-B9B8-E25ED138EF92}"/>
          </ac:grpSpMkLst>
        </pc:grpChg>
        <pc:grpChg chg="add mod">
          <ac:chgData name="Thomas" userId="575d030b64f4584e" providerId="LiveId" clId="{71734FF0-E7BD-4E37-AB70-FA70FFC7C74A}" dt="2022-03-24T16:22:43.935" v="5786"/>
          <ac:grpSpMkLst>
            <pc:docMk/>
            <pc:sldMk cId="1710104658" sldId="824"/>
            <ac:grpSpMk id="669" creationId="{B853DCD0-AD98-407F-B9B0-3AD44352FFBF}"/>
          </ac:grpSpMkLst>
        </pc:grpChg>
        <pc:grpChg chg="add mod">
          <ac:chgData name="Thomas" userId="575d030b64f4584e" providerId="LiveId" clId="{71734FF0-E7BD-4E37-AB70-FA70FFC7C74A}" dt="2022-03-24T16:22:43.935" v="5786"/>
          <ac:grpSpMkLst>
            <pc:docMk/>
            <pc:sldMk cId="1710104658" sldId="824"/>
            <ac:grpSpMk id="672" creationId="{18D9C037-A6A4-4411-B5AB-3FE251D86588}"/>
          </ac:grpSpMkLst>
        </pc:grpChg>
        <pc:grpChg chg="add mod">
          <ac:chgData name="Thomas" userId="575d030b64f4584e" providerId="LiveId" clId="{71734FF0-E7BD-4E37-AB70-FA70FFC7C74A}" dt="2022-03-24T16:22:43.935" v="5786"/>
          <ac:grpSpMkLst>
            <pc:docMk/>
            <pc:sldMk cId="1710104658" sldId="824"/>
            <ac:grpSpMk id="677" creationId="{AA07C4F1-29FB-4738-B8A5-037ADC768840}"/>
          </ac:grpSpMkLst>
        </pc:grpChg>
        <pc:grpChg chg="add mod">
          <ac:chgData name="Thomas" userId="575d030b64f4584e" providerId="LiveId" clId="{71734FF0-E7BD-4E37-AB70-FA70FFC7C74A}" dt="2022-03-24T16:22:43.935" v="5786"/>
          <ac:grpSpMkLst>
            <pc:docMk/>
            <pc:sldMk cId="1710104658" sldId="824"/>
            <ac:grpSpMk id="682" creationId="{7817D1BD-9A43-479A-8512-61747E21B1F6}"/>
          </ac:grpSpMkLst>
        </pc:grpChg>
        <pc:grpChg chg="add mod">
          <ac:chgData name="Thomas" userId="575d030b64f4584e" providerId="LiveId" clId="{71734FF0-E7BD-4E37-AB70-FA70FFC7C74A}" dt="2022-03-24T16:22:43.935" v="5786"/>
          <ac:grpSpMkLst>
            <pc:docMk/>
            <pc:sldMk cId="1710104658" sldId="824"/>
            <ac:grpSpMk id="690" creationId="{3A8B7B82-B807-4811-BCE3-7577EEAD4B07}"/>
          </ac:grpSpMkLst>
        </pc:grpChg>
        <pc:grpChg chg="add mod">
          <ac:chgData name="Thomas" userId="575d030b64f4584e" providerId="LiveId" clId="{71734FF0-E7BD-4E37-AB70-FA70FFC7C74A}" dt="2022-03-24T16:22:43.935" v="5786"/>
          <ac:grpSpMkLst>
            <pc:docMk/>
            <pc:sldMk cId="1710104658" sldId="824"/>
            <ac:grpSpMk id="697" creationId="{E482FDAE-7603-4D14-A97F-206AAAED3720}"/>
          </ac:grpSpMkLst>
        </pc:grpChg>
        <pc:grpChg chg="add mod">
          <ac:chgData name="Thomas" userId="575d030b64f4584e" providerId="LiveId" clId="{71734FF0-E7BD-4E37-AB70-FA70FFC7C74A}" dt="2022-03-24T16:22:43.935" v="5786"/>
          <ac:grpSpMkLst>
            <pc:docMk/>
            <pc:sldMk cId="1710104658" sldId="824"/>
            <ac:grpSpMk id="704" creationId="{985E3386-E712-4D9E-8706-F465DB81257D}"/>
          </ac:grpSpMkLst>
        </pc:grpChg>
        <pc:grpChg chg="add mod">
          <ac:chgData name="Thomas" userId="575d030b64f4584e" providerId="LiveId" clId="{71734FF0-E7BD-4E37-AB70-FA70FFC7C74A}" dt="2022-03-24T16:22:43.935" v="5786"/>
          <ac:grpSpMkLst>
            <pc:docMk/>
            <pc:sldMk cId="1710104658" sldId="824"/>
            <ac:grpSpMk id="711" creationId="{37725E8B-7003-4685-8BDE-31D71D3AA88D}"/>
          </ac:grpSpMkLst>
        </pc:grpChg>
        <pc:grpChg chg="add mod">
          <ac:chgData name="Thomas" userId="575d030b64f4584e" providerId="LiveId" clId="{71734FF0-E7BD-4E37-AB70-FA70FFC7C74A}" dt="2022-03-24T16:22:43.935" v="5786"/>
          <ac:grpSpMkLst>
            <pc:docMk/>
            <pc:sldMk cId="1710104658" sldId="824"/>
            <ac:grpSpMk id="714" creationId="{0D4105A2-9133-42BD-BB16-E0C27AA8C213}"/>
          </ac:grpSpMkLst>
        </pc:grpChg>
        <pc:grpChg chg="add mod">
          <ac:chgData name="Thomas" userId="575d030b64f4584e" providerId="LiveId" clId="{71734FF0-E7BD-4E37-AB70-FA70FFC7C74A}" dt="2022-03-24T16:22:43.935" v="5786"/>
          <ac:grpSpMkLst>
            <pc:docMk/>
            <pc:sldMk cId="1710104658" sldId="824"/>
            <ac:grpSpMk id="717" creationId="{B6873307-28DD-4371-BDCB-C3205D8279C5}"/>
          </ac:grpSpMkLst>
        </pc:grpChg>
        <pc:grpChg chg="add mod">
          <ac:chgData name="Thomas" userId="575d030b64f4584e" providerId="LiveId" clId="{71734FF0-E7BD-4E37-AB70-FA70FFC7C74A}" dt="2022-03-24T16:22:43.935" v="5786"/>
          <ac:grpSpMkLst>
            <pc:docMk/>
            <pc:sldMk cId="1710104658" sldId="824"/>
            <ac:grpSpMk id="720" creationId="{4B56DE84-CC60-49A1-9483-9A57F3451A1B}"/>
          </ac:grpSpMkLst>
        </pc:grpChg>
        <pc:grpChg chg="add mod">
          <ac:chgData name="Thomas" userId="575d030b64f4584e" providerId="LiveId" clId="{71734FF0-E7BD-4E37-AB70-FA70FFC7C74A}" dt="2022-03-24T16:22:43.935" v="5786"/>
          <ac:grpSpMkLst>
            <pc:docMk/>
            <pc:sldMk cId="1710104658" sldId="824"/>
            <ac:grpSpMk id="723" creationId="{ED892C51-700F-4309-87AB-58C249C58911}"/>
          </ac:grpSpMkLst>
        </pc:grpChg>
        <pc:grpChg chg="add mod">
          <ac:chgData name="Thomas" userId="575d030b64f4584e" providerId="LiveId" clId="{71734FF0-E7BD-4E37-AB70-FA70FFC7C74A}" dt="2022-03-24T16:22:43.935" v="5786"/>
          <ac:grpSpMkLst>
            <pc:docMk/>
            <pc:sldMk cId="1710104658" sldId="824"/>
            <ac:grpSpMk id="726" creationId="{19B7B095-DAE0-4B51-B221-CB5455EF971A}"/>
          </ac:grpSpMkLst>
        </pc:grpChg>
        <pc:grpChg chg="add mod">
          <ac:chgData name="Thomas" userId="575d030b64f4584e" providerId="LiveId" clId="{71734FF0-E7BD-4E37-AB70-FA70FFC7C74A}" dt="2022-03-24T16:22:43.935" v="5786"/>
          <ac:grpSpMkLst>
            <pc:docMk/>
            <pc:sldMk cId="1710104658" sldId="824"/>
            <ac:grpSpMk id="729" creationId="{945715D5-2C7E-4D30-BBFE-DB409AEA8A6A}"/>
          </ac:grpSpMkLst>
        </pc:grpChg>
        <pc:grpChg chg="add mod">
          <ac:chgData name="Thomas" userId="575d030b64f4584e" providerId="LiveId" clId="{71734FF0-E7BD-4E37-AB70-FA70FFC7C74A}" dt="2022-03-24T16:22:43.935" v="5786"/>
          <ac:grpSpMkLst>
            <pc:docMk/>
            <pc:sldMk cId="1710104658" sldId="824"/>
            <ac:grpSpMk id="732" creationId="{06C5370F-0967-44D1-BEC6-386EC13F2BED}"/>
          </ac:grpSpMkLst>
        </pc:grpChg>
        <pc:grpChg chg="add mod">
          <ac:chgData name="Thomas" userId="575d030b64f4584e" providerId="LiveId" clId="{71734FF0-E7BD-4E37-AB70-FA70FFC7C74A}" dt="2022-03-24T16:22:43.935" v="5786"/>
          <ac:grpSpMkLst>
            <pc:docMk/>
            <pc:sldMk cId="1710104658" sldId="824"/>
            <ac:grpSpMk id="737" creationId="{FA81FFD1-37ED-4075-BBF2-FADFE7FC4D8B}"/>
          </ac:grpSpMkLst>
        </pc:grpChg>
        <pc:grpChg chg="add mod">
          <ac:chgData name="Thomas" userId="575d030b64f4584e" providerId="LiveId" clId="{71734FF0-E7BD-4E37-AB70-FA70FFC7C74A}" dt="2022-03-24T16:22:43.935" v="5786"/>
          <ac:grpSpMkLst>
            <pc:docMk/>
            <pc:sldMk cId="1710104658" sldId="824"/>
            <ac:grpSpMk id="740" creationId="{ADA38DE9-F3AB-4FF7-8500-CA24A345B248}"/>
          </ac:grpSpMkLst>
        </pc:grpChg>
        <pc:grpChg chg="add mod">
          <ac:chgData name="Thomas" userId="575d030b64f4584e" providerId="LiveId" clId="{71734FF0-E7BD-4E37-AB70-FA70FFC7C74A}" dt="2022-03-24T16:22:43.935" v="5786"/>
          <ac:grpSpMkLst>
            <pc:docMk/>
            <pc:sldMk cId="1710104658" sldId="824"/>
            <ac:grpSpMk id="743" creationId="{5CE84562-9C11-4F5F-BF2C-0ECFE97C5FCA}"/>
          </ac:grpSpMkLst>
        </pc:grpChg>
        <pc:grpChg chg="add mod">
          <ac:chgData name="Thomas" userId="575d030b64f4584e" providerId="LiveId" clId="{71734FF0-E7BD-4E37-AB70-FA70FFC7C74A}" dt="2022-03-24T16:22:43.935" v="5786"/>
          <ac:grpSpMkLst>
            <pc:docMk/>
            <pc:sldMk cId="1710104658" sldId="824"/>
            <ac:grpSpMk id="749" creationId="{4494BE92-E4D2-4505-A0E2-7FCB8A7A5D8F}"/>
          </ac:grpSpMkLst>
        </pc:grpChg>
        <pc:grpChg chg="add mod">
          <ac:chgData name="Thomas" userId="575d030b64f4584e" providerId="LiveId" clId="{71734FF0-E7BD-4E37-AB70-FA70FFC7C74A}" dt="2022-03-24T16:22:43.935" v="5786"/>
          <ac:grpSpMkLst>
            <pc:docMk/>
            <pc:sldMk cId="1710104658" sldId="824"/>
            <ac:grpSpMk id="759" creationId="{F584255D-05BD-462B-9A89-9B0E507DC883}"/>
          </ac:grpSpMkLst>
        </pc:grpChg>
        <pc:grpChg chg="add mod">
          <ac:chgData name="Thomas" userId="575d030b64f4584e" providerId="LiveId" clId="{71734FF0-E7BD-4E37-AB70-FA70FFC7C74A}" dt="2022-03-24T16:22:43.935" v="5786"/>
          <ac:grpSpMkLst>
            <pc:docMk/>
            <pc:sldMk cId="1710104658" sldId="824"/>
            <ac:grpSpMk id="765" creationId="{5FF173AC-7973-4070-955F-585B3ACD3F5F}"/>
          </ac:grpSpMkLst>
        </pc:grpChg>
        <pc:grpChg chg="add mod">
          <ac:chgData name="Thomas" userId="575d030b64f4584e" providerId="LiveId" clId="{71734FF0-E7BD-4E37-AB70-FA70FFC7C74A}" dt="2022-03-24T16:22:43.935" v="5786"/>
          <ac:grpSpMkLst>
            <pc:docMk/>
            <pc:sldMk cId="1710104658" sldId="824"/>
            <ac:grpSpMk id="774" creationId="{8B1BB16F-A003-4823-9753-63A9DC9C5814}"/>
          </ac:grpSpMkLst>
        </pc:grpChg>
        <pc:grpChg chg="add mod">
          <ac:chgData name="Thomas" userId="575d030b64f4584e" providerId="LiveId" clId="{71734FF0-E7BD-4E37-AB70-FA70FFC7C74A}" dt="2022-03-24T16:22:43.935" v="5786"/>
          <ac:grpSpMkLst>
            <pc:docMk/>
            <pc:sldMk cId="1710104658" sldId="824"/>
            <ac:grpSpMk id="784" creationId="{EAC61BC1-C424-4470-8E67-B917524E9D4A}"/>
          </ac:grpSpMkLst>
        </pc:grpChg>
        <pc:grpChg chg="add mod">
          <ac:chgData name="Thomas" userId="575d030b64f4584e" providerId="LiveId" clId="{71734FF0-E7BD-4E37-AB70-FA70FFC7C74A}" dt="2022-03-24T16:22:43.935" v="5786"/>
          <ac:grpSpMkLst>
            <pc:docMk/>
            <pc:sldMk cId="1710104658" sldId="824"/>
            <ac:grpSpMk id="794" creationId="{F6266024-94B6-4E93-A841-80D79AAD113D}"/>
          </ac:grpSpMkLst>
        </pc:grpChg>
        <pc:grpChg chg="add mod">
          <ac:chgData name="Thomas" userId="575d030b64f4584e" providerId="LiveId" clId="{71734FF0-E7BD-4E37-AB70-FA70FFC7C74A}" dt="2022-03-24T16:22:43.935" v="5786"/>
          <ac:grpSpMkLst>
            <pc:docMk/>
            <pc:sldMk cId="1710104658" sldId="824"/>
            <ac:grpSpMk id="801" creationId="{D068AD45-ACF5-45AE-85BA-6EEFFAF341E1}"/>
          </ac:grpSpMkLst>
        </pc:grpChg>
        <pc:grpChg chg="add mod">
          <ac:chgData name="Thomas" userId="575d030b64f4584e" providerId="LiveId" clId="{71734FF0-E7BD-4E37-AB70-FA70FFC7C74A}" dt="2022-03-24T16:22:43.935" v="5786"/>
          <ac:grpSpMkLst>
            <pc:docMk/>
            <pc:sldMk cId="1710104658" sldId="824"/>
            <ac:grpSpMk id="808" creationId="{B0F8B10F-CFBC-4280-BF82-A3D89FB2047B}"/>
          </ac:grpSpMkLst>
        </pc:grpChg>
        <pc:grpChg chg="add mod">
          <ac:chgData name="Thomas" userId="575d030b64f4584e" providerId="LiveId" clId="{71734FF0-E7BD-4E37-AB70-FA70FFC7C74A}" dt="2022-03-24T16:22:43.935" v="5786"/>
          <ac:grpSpMkLst>
            <pc:docMk/>
            <pc:sldMk cId="1710104658" sldId="824"/>
            <ac:grpSpMk id="817" creationId="{E27C10F4-9506-4B83-9ACD-FB265A538729}"/>
          </ac:grpSpMkLst>
        </pc:grpChg>
        <pc:grpChg chg="add mod">
          <ac:chgData name="Thomas" userId="575d030b64f4584e" providerId="LiveId" clId="{71734FF0-E7BD-4E37-AB70-FA70FFC7C74A}" dt="2022-03-24T16:22:43.935" v="5786"/>
          <ac:grpSpMkLst>
            <pc:docMk/>
            <pc:sldMk cId="1710104658" sldId="824"/>
            <ac:grpSpMk id="826" creationId="{656957A9-C256-4ED6-BFEF-A0C7AF028529}"/>
          </ac:grpSpMkLst>
        </pc:grpChg>
        <pc:grpChg chg="add mod">
          <ac:chgData name="Thomas" userId="575d030b64f4584e" providerId="LiveId" clId="{71734FF0-E7BD-4E37-AB70-FA70FFC7C74A}" dt="2022-03-24T16:22:43.935" v="5786"/>
          <ac:grpSpMkLst>
            <pc:docMk/>
            <pc:sldMk cId="1710104658" sldId="824"/>
            <ac:grpSpMk id="835" creationId="{1E00E510-EF9D-49B5-8152-8FA651FC97E9}"/>
          </ac:grpSpMkLst>
        </pc:grpChg>
        <pc:grpChg chg="del">
          <ac:chgData name="Thomas" userId="575d030b64f4584e" providerId="LiveId" clId="{71734FF0-E7BD-4E37-AB70-FA70FFC7C74A}" dt="2022-03-24T16:22:43.275" v="5785" actId="478"/>
          <ac:grpSpMkLst>
            <pc:docMk/>
            <pc:sldMk cId="1710104658" sldId="824"/>
            <ac:grpSpMk id="849" creationId="{69CEDB5A-19F4-4340-A885-00B250D0D3B6}"/>
          </ac:grpSpMkLst>
        </pc:grpChg>
        <pc:grpChg chg="del">
          <ac:chgData name="Thomas" userId="575d030b64f4584e" providerId="LiveId" clId="{71734FF0-E7BD-4E37-AB70-FA70FFC7C74A}" dt="2022-03-24T16:22:43.275" v="5785" actId="478"/>
          <ac:grpSpMkLst>
            <pc:docMk/>
            <pc:sldMk cId="1710104658" sldId="824"/>
            <ac:grpSpMk id="852" creationId="{47D62FEA-7BE1-4D1F-9071-27E7881FF014}"/>
          </ac:grpSpMkLst>
        </pc:grpChg>
        <pc:grpChg chg="del">
          <ac:chgData name="Thomas" userId="575d030b64f4584e" providerId="LiveId" clId="{71734FF0-E7BD-4E37-AB70-FA70FFC7C74A}" dt="2022-03-24T16:22:43.275" v="5785" actId="478"/>
          <ac:grpSpMkLst>
            <pc:docMk/>
            <pc:sldMk cId="1710104658" sldId="824"/>
            <ac:grpSpMk id="859" creationId="{9AA5DAB2-2569-4FB7-97A8-83A86DBE61F0}"/>
          </ac:grpSpMkLst>
        </pc:grpChg>
        <pc:grpChg chg="del">
          <ac:chgData name="Thomas" userId="575d030b64f4584e" providerId="LiveId" clId="{71734FF0-E7BD-4E37-AB70-FA70FFC7C74A}" dt="2022-03-24T16:22:43.275" v="5785" actId="478"/>
          <ac:grpSpMkLst>
            <pc:docMk/>
            <pc:sldMk cId="1710104658" sldId="824"/>
            <ac:grpSpMk id="866" creationId="{47B3200D-6636-426D-BC8C-C300A1E450AC}"/>
          </ac:grpSpMkLst>
        </pc:grpChg>
        <pc:grpChg chg="del">
          <ac:chgData name="Thomas" userId="575d030b64f4584e" providerId="LiveId" clId="{71734FF0-E7BD-4E37-AB70-FA70FFC7C74A}" dt="2022-03-24T16:22:43.275" v="5785" actId="478"/>
          <ac:grpSpMkLst>
            <pc:docMk/>
            <pc:sldMk cId="1710104658" sldId="824"/>
            <ac:grpSpMk id="869" creationId="{1CEF8049-96B1-4E5D-9B80-556FFA0606C0}"/>
          </ac:grpSpMkLst>
        </pc:grpChg>
        <pc:grpChg chg="del">
          <ac:chgData name="Thomas" userId="575d030b64f4584e" providerId="LiveId" clId="{71734FF0-E7BD-4E37-AB70-FA70FFC7C74A}" dt="2022-03-24T16:22:43.275" v="5785" actId="478"/>
          <ac:grpSpMkLst>
            <pc:docMk/>
            <pc:sldMk cId="1710104658" sldId="824"/>
            <ac:grpSpMk id="872" creationId="{12741852-7392-4319-897F-DD81F028C01B}"/>
          </ac:grpSpMkLst>
        </pc:grpChg>
        <pc:grpChg chg="del">
          <ac:chgData name="Thomas" userId="575d030b64f4584e" providerId="LiveId" clId="{71734FF0-E7BD-4E37-AB70-FA70FFC7C74A}" dt="2022-03-24T16:22:43.275" v="5785" actId="478"/>
          <ac:grpSpMkLst>
            <pc:docMk/>
            <pc:sldMk cId="1710104658" sldId="824"/>
            <ac:grpSpMk id="875" creationId="{5854293B-601E-4C56-A0CD-16C80D68925A}"/>
          </ac:grpSpMkLst>
        </pc:grpChg>
        <pc:grpChg chg="del">
          <ac:chgData name="Thomas" userId="575d030b64f4584e" providerId="LiveId" clId="{71734FF0-E7BD-4E37-AB70-FA70FFC7C74A}" dt="2022-03-24T16:22:43.275" v="5785" actId="478"/>
          <ac:grpSpMkLst>
            <pc:docMk/>
            <pc:sldMk cId="1710104658" sldId="824"/>
            <ac:grpSpMk id="878" creationId="{CA84AC56-0AA5-4B01-89CA-06E40025D7A9}"/>
          </ac:grpSpMkLst>
        </pc:grpChg>
        <pc:grpChg chg="del">
          <ac:chgData name="Thomas" userId="575d030b64f4584e" providerId="LiveId" clId="{71734FF0-E7BD-4E37-AB70-FA70FFC7C74A}" dt="2022-03-24T16:22:43.275" v="5785" actId="478"/>
          <ac:grpSpMkLst>
            <pc:docMk/>
            <pc:sldMk cId="1710104658" sldId="824"/>
            <ac:grpSpMk id="883" creationId="{8F5A6444-B66F-4B00-A4E8-15E25C0E1EF7}"/>
          </ac:grpSpMkLst>
        </pc:grpChg>
        <pc:grpChg chg="add mod">
          <ac:chgData name="Thomas" userId="575d030b64f4584e" providerId="LiveId" clId="{71734FF0-E7BD-4E37-AB70-FA70FFC7C74A}" dt="2022-03-24T16:22:43.935" v="5786"/>
          <ac:grpSpMkLst>
            <pc:docMk/>
            <pc:sldMk cId="1710104658" sldId="824"/>
            <ac:grpSpMk id="892" creationId="{7FD1214C-C3D9-4D18-8188-045D619B75EE}"/>
          </ac:grpSpMkLst>
        </pc:grpChg>
        <pc:grpChg chg="add mod">
          <ac:chgData name="Thomas" userId="575d030b64f4584e" providerId="LiveId" clId="{71734FF0-E7BD-4E37-AB70-FA70FFC7C74A}" dt="2022-03-24T16:22:43.935" v="5786"/>
          <ac:grpSpMkLst>
            <pc:docMk/>
            <pc:sldMk cId="1710104658" sldId="824"/>
            <ac:grpSpMk id="899" creationId="{3B108848-F37C-43C0-A19F-B32CE521667B}"/>
          </ac:grpSpMkLst>
        </pc:grpChg>
        <pc:grpChg chg="add mod">
          <ac:chgData name="Thomas" userId="575d030b64f4584e" providerId="LiveId" clId="{71734FF0-E7BD-4E37-AB70-FA70FFC7C74A}" dt="2022-03-24T16:22:43.935" v="5786"/>
          <ac:grpSpMkLst>
            <pc:docMk/>
            <pc:sldMk cId="1710104658" sldId="824"/>
            <ac:grpSpMk id="905" creationId="{4FC0602B-F5D2-4DE3-9FE6-9623FE9E0542}"/>
          </ac:grpSpMkLst>
        </pc:grpChg>
        <pc:grpChg chg="add mod">
          <ac:chgData name="Thomas" userId="575d030b64f4584e" providerId="LiveId" clId="{71734FF0-E7BD-4E37-AB70-FA70FFC7C74A}" dt="2022-03-24T16:22:43.935" v="5786"/>
          <ac:grpSpMkLst>
            <pc:docMk/>
            <pc:sldMk cId="1710104658" sldId="824"/>
            <ac:grpSpMk id="911" creationId="{10832976-F34A-4092-AD69-180752EC07F8}"/>
          </ac:grpSpMkLst>
        </pc:grpChg>
        <pc:grpChg chg="add mod">
          <ac:chgData name="Thomas" userId="575d030b64f4584e" providerId="LiveId" clId="{71734FF0-E7BD-4E37-AB70-FA70FFC7C74A}" dt="2022-03-24T16:22:43.935" v="5786"/>
          <ac:grpSpMkLst>
            <pc:docMk/>
            <pc:sldMk cId="1710104658" sldId="824"/>
            <ac:grpSpMk id="917" creationId="{B542D539-81AB-429A-B6F3-BD7FEF6F9928}"/>
          </ac:grpSpMkLst>
        </pc:grpChg>
        <pc:grpChg chg="add mod">
          <ac:chgData name="Thomas" userId="575d030b64f4584e" providerId="LiveId" clId="{71734FF0-E7BD-4E37-AB70-FA70FFC7C74A}" dt="2022-03-24T16:22:43.935" v="5786"/>
          <ac:grpSpMkLst>
            <pc:docMk/>
            <pc:sldMk cId="1710104658" sldId="824"/>
            <ac:grpSpMk id="923" creationId="{02EF832C-58D1-4108-8956-67D7809E8C2C}"/>
          </ac:grpSpMkLst>
        </pc:grpChg>
        <pc:grpChg chg="del">
          <ac:chgData name="Thomas" userId="575d030b64f4584e" providerId="LiveId" clId="{71734FF0-E7BD-4E37-AB70-FA70FFC7C74A}" dt="2022-03-24T16:22:43.275" v="5785" actId="478"/>
          <ac:grpSpMkLst>
            <pc:docMk/>
            <pc:sldMk cId="1710104658" sldId="824"/>
            <ac:grpSpMk id="926" creationId="{FF9BCC96-8381-428A-ABA8-B9880830E839}"/>
          </ac:grpSpMkLst>
        </pc:grpChg>
        <pc:grpChg chg="del">
          <ac:chgData name="Thomas" userId="575d030b64f4584e" providerId="LiveId" clId="{71734FF0-E7BD-4E37-AB70-FA70FFC7C74A}" dt="2022-03-24T16:22:43.275" v="5785" actId="478"/>
          <ac:grpSpMkLst>
            <pc:docMk/>
            <pc:sldMk cId="1710104658" sldId="824"/>
            <ac:grpSpMk id="931" creationId="{3B3069D9-E144-474D-96D6-82D6ECD09B2B}"/>
          </ac:grpSpMkLst>
        </pc:grpChg>
        <pc:grpChg chg="del">
          <ac:chgData name="Thomas" userId="575d030b64f4584e" providerId="LiveId" clId="{71734FF0-E7BD-4E37-AB70-FA70FFC7C74A}" dt="2022-03-24T16:22:43.275" v="5785" actId="478"/>
          <ac:grpSpMkLst>
            <pc:docMk/>
            <pc:sldMk cId="1710104658" sldId="824"/>
            <ac:grpSpMk id="936" creationId="{AADE2BD8-184A-492E-A4C4-B2F084095B9E}"/>
          </ac:grpSpMkLst>
        </pc:grpChg>
        <pc:grpChg chg="del">
          <ac:chgData name="Thomas" userId="575d030b64f4584e" providerId="LiveId" clId="{71734FF0-E7BD-4E37-AB70-FA70FFC7C74A}" dt="2022-03-24T16:22:43.275" v="5785" actId="478"/>
          <ac:grpSpMkLst>
            <pc:docMk/>
            <pc:sldMk cId="1710104658" sldId="824"/>
            <ac:grpSpMk id="943" creationId="{CF9AFDA9-0572-4B7E-B911-9632F8624685}"/>
          </ac:grpSpMkLst>
        </pc:grpChg>
        <pc:grpChg chg="del">
          <ac:chgData name="Thomas" userId="575d030b64f4584e" providerId="LiveId" clId="{71734FF0-E7BD-4E37-AB70-FA70FFC7C74A}" dt="2022-03-24T16:22:43.275" v="5785" actId="478"/>
          <ac:grpSpMkLst>
            <pc:docMk/>
            <pc:sldMk cId="1710104658" sldId="824"/>
            <ac:grpSpMk id="950" creationId="{9C87A966-BC44-403A-9134-137DBD7C0826}"/>
          </ac:grpSpMkLst>
        </pc:grpChg>
        <pc:grpChg chg="del">
          <ac:chgData name="Thomas" userId="575d030b64f4584e" providerId="LiveId" clId="{71734FF0-E7BD-4E37-AB70-FA70FFC7C74A}" dt="2022-03-24T16:22:43.275" v="5785" actId="478"/>
          <ac:grpSpMkLst>
            <pc:docMk/>
            <pc:sldMk cId="1710104658" sldId="824"/>
            <ac:grpSpMk id="957" creationId="{762E946E-2128-4152-A188-9FD9D08EF30E}"/>
          </ac:grpSpMkLst>
        </pc:grpChg>
        <pc:grpChg chg="del">
          <ac:chgData name="Thomas" userId="575d030b64f4584e" providerId="LiveId" clId="{71734FF0-E7BD-4E37-AB70-FA70FFC7C74A}" dt="2022-03-24T16:22:43.275" v="5785" actId="478"/>
          <ac:grpSpMkLst>
            <pc:docMk/>
            <pc:sldMk cId="1710104658" sldId="824"/>
            <ac:grpSpMk id="963" creationId="{F9BF00C5-5779-43EB-9769-75EA6EFE3C34}"/>
          </ac:grpSpMkLst>
        </pc:grpChg>
        <pc:grpChg chg="del">
          <ac:chgData name="Thomas" userId="575d030b64f4584e" providerId="LiveId" clId="{71734FF0-E7BD-4E37-AB70-FA70FFC7C74A}" dt="2022-03-24T16:22:43.275" v="5785" actId="478"/>
          <ac:grpSpMkLst>
            <pc:docMk/>
            <pc:sldMk cId="1710104658" sldId="824"/>
            <ac:grpSpMk id="969" creationId="{0AAF436C-617B-4989-A934-357C8442E977}"/>
          </ac:grpSpMkLst>
        </pc:grpChg>
        <pc:grpChg chg="del">
          <ac:chgData name="Thomas" userId="575d030b64f4584e" providerId="LiveId" clId="{71734FF0-E7BD-4E37-AB70-FA70FFC7C74A}" dt="2022-03-24T16:22:43.275" v="5785" actId="478"/>
          <ac:grpSpMkLst>
            <pc:docMk/>
            <pc:sldMk cId="1710104658" sldId="824"/>
            <ac:grpSpMk id="975" creationId="{6FB0161D-1809-4DC1-91A5-EE33EF326A34}"/>
          </ac:grpSpMkLst>
        </pc:grpChg>
        <pc:grpChg chg="del">
          <ac:chgData name="Thomas" userId="575d030b64f4584e" providerId="LiveId" clId="{71734FF0-E7BD-4E37-AB70-FA70FFC7C74A}" dt="2022-03-24T16:22:43.275" v="5785" actId="478"/>
          <ac:grpSpMkLst>
            <pc:docMk/>
            <pc:sldMk cId="1710104658" sldId="824"/>
            <ac:grpSpMk id="980" creationId="{E594EC4A-5DCF-4000-97E3-3F83D1548868}"/>
          </ac:grpSpMkLst>
        </pc:grpChg>
        <pc:grpChg chg="del">
          <ac:chgData name="Thomas" userId="575d030b64f4584e" providerId="LiveId" clId="{71734FF0-E7BD-4E37-AB70-FA70FFC7C74A}" dt="2022-03-24T16:22:43.275" v="5785" actId="478"/>
          <ac:grpSpMkLst>
            <pc:docMk/>
            <pc:sldMk cId="1710104658" sldId="824"/>
            <ac:grpSpMk id="991" creationId="{765673DF-A651-4159-A85F-E987B71FF7F0}"/>
          </ac:grpSpMkLst>
        </pc:grpChg>
        <pc:grpChg chg="del">
          <ac:chgData name="Thomas" userId="575d030b64f4584e" providerId="LiveId" clId="{71734FF0-E7BD-4E37-AB70-FA70FFC7C74A}" dt="2022-03-24T16:22:43.275" v="5785" actId="478"/>
          <ac:grpSpMkLst>
            <pc:docMk/>
            <pc:sldMk cId="1710104658" sldId="824"/>
            <ac:grpSpMk id="998" creationId="{E9FA97B7-9578-441B-B686-C4D59128943F}"/>
          </ac:grpSpMkLst>
        </pc:grpChg>
        <pc:grpChg chg="del">
          <ac:chgData name="Thomas" userId="575d030b64f4584e" providerId="LiveId" clId="{71734FF0-E7BD-4E37-AB70-FA70FFC7C74A}" dt="2022-03-24T16:22:43.275" v="5785" actId="478"/>
          <ac:grpSpMkLst>
            <pc:docMk/>
            <pc:sldMk cId="1710104658" sldId="824"/>
            <ac:grpSpMk id="1003" creationId="{3B8B1817-9641-4A59-9547-65CEE45F21A0}"/>
          </ac:grpSpMkLst>
        </pc:grpChg>
        <pc:grpChg chg="add mod">
          <ac:chgData name="Thomas" userId="575d030b64f4584e" providerId="LiveId" clId="{71734FF0-E7BD-4E37-AB70-FA70FFC7C74A}" dt="2022-03-24T16:22:43.935" v="5786"/>
          <ac:grpSpMkLst>
            <pc:docMk/>
            <pc:sldMk cId="1710104658" sldId="824"/>
            <ac:grpSpMk id="1026" creationId="{A6524914-446A-42AB-9E5A-A13287F310D0}"/>
          </ac:grpSpMkLst>
        </pc:grpChg>
        <pc:grpChg chg="add mod">
          <ac:chgData name="Thomas" userId="575d030b64f4584e" providerId="LiveId" clId="{71734FF0-E7BD-4E37-AB70-FA70FFC7C74A}" dt="2022-03-24T16:22:43.935" v="5786"/>
          <ac:grpSpMkLst>
            <pc:docMk/>
            <pc:sldMk cId="1710104658" sldId="824"/>
            <ac:grpSpMk id="1030" creationId="{6E6AC0D9-4835-4F8A-9730-768D6A62C6A3}"/>
          </ac:grpSpMkLst>
        </pc:grpChg>
        <pc:grpChg chg="mod">
          <ac:chgData name="Thomas" userId="575d030b64f4584e" providerId="LiveId" clId="{71734FF0-E7BD-4E37-AB70-FA70FFC7C74A}" dt="2022-03-24T16:22:43.935" v="5786"/>
          <ac:grpSpMkLst>
            <pc:docMk/>
            <pc:sldMk cId="1710104658" sldId="824"/>
            <ac:grpSpMk id="1031" creationId="{14B4A54E-3E96-4210-A406-7FE74DFA85FF}"/>
          </ac:grpSpMkLst>
        </pc:grpChg>
        <pc:grpChg chg="mod">
          <ac:chgData name="Thomas" userId="575d030b64f4584e" providerId="LiveId" clId="{71734FF0-E7BD-4E37-AB70-FA70FFC7C74A}" dt="2022-03-24T16:22:43.935" v="5786"/>
          <ac:grpSpMkLst>
            <pc:docMk/>
            <pc:sldMk cId="1710104658" sldId="824"/>
            <ac:grpSpMk id="1032" creationId="{726BAB4D-B889-4E57-AA79-CC89618C6D96}"/>
          </ac:grpSpMkLst>
        </pc:grpChg>
        <pc:grpChg chg="add mod">
          <ac:chgData name="Thomas" userId="575d030b64f4584e" providerId="LiveId" clId="{71734FF0-E7BD-4E37-AB70-FA70FFC7C74A}" dt="2022-03-24T16:22:43.935" v="5786"/>
          <ac:grpSpMkLst>
            <pc:docMk/>
            <pc:sldMk cId="1710104658" sldId="824"/>
            <ac:grpSpMk id="1052" creationId="{C92EB6D4-0D10-4F0B-B76B-B7C66C591EDB}"/>
          </ac:grpSpMkLst>
        </pc:grpChg>
        <pc:grpChg chg="add mod">
          <ac:chgData name="Thomas" userId="575d030b64f4584e" providerId="LiveId" clId="{71734FF0-E7BD-4E37-AB70-FA70FFC7C74A}" dt="2022-03-24T16:22:43.935" v="5786"/>
          <ac:grpSpMkLst>
            <pc:docMk/>
            <pc:sldMk cId="1710104658" sldId="824"/>
            <ac:grpSpMk id="1060" creationId="{AC7A0377-513E-460E-8917-05EF2FF756E5}"/>
          </ac:grpSpMkLst>
        </pc:grpChg>
        <pc:grpChg chg="add mod">
          <ac:chgData name="Thomas" userId="575d030b64f4584e" providerId="LiveId" clId="{71734FF0-E7BD-4E37-AB70-FA70FFC7C74A}" dt="2022-03-24T16:22:43.935" v="5786"/>
          <ac:grpSpMkLst>
            <pc:docMk/>
            <pc:sldMk cId="1710104658" sldId="824"/>
            <ac:grpSpMk id="1063" creationId="{E61B7EC3-E730-455E-A8E5-E08B8CC8A56F}"/>
          </ac:grpSpMkLst>
        </pc:grpChg>
        <pc:grpChg chg="add mod">
          <ac:chgData name="Thomas" userId="575d030b64f4584e" providerId="LiveId" clId="{71734FF0-E7BD-4E37-AB70-FA70FFC7C74A}" dt="2022-03-24T16:22:43.935" v="5786"/>
          <ac:grpSpMkLst>
            <pc:docMk/>
            <pc:sldMk cId="1710104658" sldId="824"/>
            <ac:grpSpMk id="1066" creationId="{0F3581BA-3914-4F16-BDBF-4E9C32DE87E2}"/>
          </ac:grpSpMkLst>
        </pc:grpChg>
        <pc:grpChg chg="add mod">
          <ac:chgData name="Thomas" userId="575d030b64f4584e" providerId="LiveId" clId="{71734FF0-E7BD-4E37-AB70-FA70FFC7C74A}" dt="2022-03-24T16:22:43.935" v="5786"/>
          <ac:grpSpMkLst>
            <pc:docMk/>
            <pc:sldMk cId="1710104658" sldId="824"/>
            <ac:grpSpMk id="1072" creationId="{498FB7FC-9FED-4AFE-BAB3-8CD3F4E1FFBD}"/>
          </ac:grpSpMkLst>
        </pc:grpChg>
        <pc:grpChg chg="add mod">
          <ac:chgData name="Thomas" userId="575d030b64f4584e" providerId="LiveId" clId="{71734FF0-E7BD-4E37-AB70-FA70FFC7C74A}" dt="2022-03-24T16:22:43.935" v="5786"/>
          <ac:grpSpMkLst>
            <pc:docMk/>
            <pc:sldMk cId="1710104658" sldId="824"/>
            <ac:grpSpMk id="1077" creationId="{8A9759CF-FEC7-4DC9-B848-C5D9D28A400D}"/>
          </ac:grpSpMkLst>
        </pc:grpChg>
        <pc:grpChg chg="add mod">
          <ac:chgData name="Thomas" userId="575d030b64f4584e" providerId="LiveId" clId="{71734FF0-E7BD-4E37-AB70-FA70FFC7C74A}" dt="2022-03-24T16:22:43.935" v="5786"/>
          <ac:grpSpMkLst>
            <pc:docMk/>
            <pc:sldMk cId="1710104658" sldId="824"/>
            <ac:grpSpMk id="1080" creationId="{5ADFE11D-4EDE-4895-B07A-BBB7D369AB2B}"/>
          </ac:grpSpMkLst>
        </pc:grpChg>
        <pc:grpChg chg="add mod">
          <ac:chgData name="Thomas" userId="575d030b64f4584e" providerId="LiveId" clId="{71734FF0-E7BD-4E37-AB70-FA70FFC7C74A}" dt="2022-03-24T16:22:43.935" v="5786"/>
          <ac:grpSpMkLst>
            <pc:docMk/>
            <pc:sldMk cId="1710104658" sldId="824"/>
            <ac:grpSpMk id="1089" creationId="{BFC86E48-F3D3-4AAA-9792-3AE6FC5992A6}"/>
          </ac:grpSpMkLst>
        </pc:grpChg>
        <pc:grpChg chg="add mod">
          <ac:chgData name="Thomas" userId="575d030b64f4584e" providerId="LiveId" clId="{71734FF0-E7BD-4E37-AB70-FA70FFC7C74A}" dt="2022-03-24T16:22:43.935" v="5786"/>
          <ac:grpSpMkLst>
            <pc:docMk/>
            <pc:sldMk cId="1710104658" sldId="824"/>
            <ac:grpSpMk id="1093" creationId="{10405BFE-AAB8-4C12-9748-693AC68A03EB}"/>
          </ac:grpSpMkLst>
        </pc:grpChg>
        <pc:grpChg chg="add mod">
          <ac:chgData name="Thomas" userId="575d030b64f4584e" providerId="LiveId" clId="{71734FF0-E7BD-4E37-AB70-FA70FFC7C74A}" dt="2022-03-24T16:22:43.935" v="5786"/>
          <ac:grpSpMkLst>
            <pc:docMk/>
            <pc:sldMk cId="1710104658" sldId="824"/>
            <ac:grpSpMk id="1098" creationId="{99BB42E6-5953-4B78-9F04-FFD1EA717E14}"/>
          </ac:grpSpMkLst>
        </pc:grpChg>
        <pc:grpChg chg="add mod">
          <ac:chgData name="Thomas" userId="575d030b64f4584e" providerId="LiveId" clId="{71734FF0-E7BD-4E37-AB70-FA70FFC7C74A}" dt="2022-03-24T16:22:43.935" v="5786"/>
          <ac:grpSpMkLst>
            <pc:docMk/>
            <pc:sldMk cId="1710104658" sldId="824"/>
            <ac:grpSpMk id="1103" creationId="{514C38CF-B78C-4B13-8BC5-8272A22C1C49}"/>
          </ac:grpSpMkLst>
        </pc:grpChg>
        <pc:grpChg chg="add mod">
          <ac:chgData name="Thomas" userId="575d030b64f4584e" providerId="LiveId" clId="{71734FF0-E7BD-4E37-AB70-FA70FFC7C74A}" dt="2022-03-24T16:22:43.935" v="5786"/>
          <ac:grpSpMkLst>
            <pc:docMk/>
            <pc:sldMk cId="1710104658" sldId="824"/>
            <ac:grpSpMk id="1106" creationId="{226917A4-1E6C-430D-9DB5-1350BDC7AED5}"/>
          </ac:grpSpMkLst>
        </pc:grpChg>
        <pc:grpChg chg="add mod">
          <ac:chgData name="Thomas" userId="575d030b64f4584e" providerId="LiveId" clId="{71734FF0-E7BD-4E37-AB70-FA70FFC7C74A}" dt="2022-03-24T16:22:43.935" v="5786"/>
          <ac:grpSpMkLst>
            <pc:docMk/>
            <pc:sldMk cId="1710104658" sldId="824"/>
            <ac:grpSpMk id="1110" creationId="{CF9D5B1F-7F6C-4692-AEFA-027F04D2B0E6}"/>
          </ac:grpSpMkLst>
        </pc:grpChg>
        <pc:grpChg chg="add mod">
          <ac:chgData name="Thomas" userId="575d030b64f4584e" providerId="LiveId" clId="{71734FF0-E7BD-4E37-AB70-FA70FFC7C74A}" dt="2022-03-24T16:22:43.935" v="5786"/>
          <ac:grpSpMkLst>
            <pc:docMk/>
            <pc:sldMk cId="1710104658" sldId="824"/>
            <ac:grpSpMk id="1114" creationId="{A4007F5B-2C75-46B3-B0E9-ABF7D91D7E9C}"/>
          </ac:grpSpMkLst>
        </pc:grpChg>
        <pc:grpChg chg="add mod">
          <ac:chgData name="Thomas" userId="575d030b64f4584e" providerId="LiveId" clId="{71734FF0-E7BD-4E37-AB70-FA70FFC7C74A}" dt="2022-03-24T16:22:43.935" v="5786"/>
          <ac:grpSpMkLst>
            <pc:docMk/>
            <pc:sldMk cId="1710104658" sldId="824"/>
            <ac:grpSpMk id="1118" creationId="{CA3477AF-083B-4219-B6FA-787060693452}"/>
          </ac:grpSpMkLst>
        </pc:grpChg>
        <pc:grpChg chg="add mod">
          <ac:chgData name="Thomas" userId="575d030b64f4584e" providerId="LiveId" clId="{71734FF0-E7BD-4E37-AB70-FA70FFC7C74A}" dt="2022-03-24T16:22:43.935" v="5786"/>
          <ac:grpSpMkLst>
            <pc:docMk/>
            <pc:sldMk cId="1710104658" sldId="824"/>
            <ac:grpSpMk id="1122" creationId="{3D5BFC4A-1CE8-484A-B89A-7DF8E2B89E4B}"/>
          </ac:grpSpMkLst>
        </pc:grpChg>
        <pc:grpChg chg="add mod">
          <ac:chgData name="Thomas" userId="575d030b64f4584e" providerId="LiveId" clId="{71734FF0-E7BD-4E37-AB70-FA70FFC7C74A}" dt="2022-03-24T16:22:43.935" v="5786"/>
          <ac:grpSpMkLst>
            <pc:docMk/>
            <pc:sldMk cId="1710104658" sldId="824"/>
            <ac:grpSpMk id="1125" creationId="{BDAA9CFA-EB1A-41C7-A458-D18F684FEACA}"/>
          </ac:grpSpMkLst>
        </pc:grpChg>
        <pc:grpChg chg="add mod">
          <ac:chgData name="Thomas" userId="575d030b64f4584e" providerId="LiveId" clId="{71734FF0-E7BD-4E37-AB70-FA70FFC7C74A}" dt="2022-03-24T16:22:43.935" v="5786"/>
          <ac:grpSpMkLst>
            <pc:docMk/>
            <pc:sldMk cId="1710104658" sldId="824"/>
            <ac:grpSpMk id="1128" creationId="{9FF3DA5B-6487-41D7-A07E-0B87F7790F35}"/>
          </ac:grpSpMkLst>
        </pc:grpChg>
        <pc:grpChg chg="add mod">
          <ac:chgData name="Thomas" userId="575d030b64f4584e" providerId="LiveId" clId="{71734FF0-E7BD-4E37-AB70-FA70FFC7C74A}" dt="2022-03-24T16:22:43.935" v="5786"/>
          <ac:grpSpMkLst>
            <pc:docMk/>
            <pc:sldMk cId="1710104658" sldId="824"/>
            <ac:grpSpMk id="1132" creationId="{53F52A0C-508B-4FF1-9726-E616D272031C}"/>
          </ac:grpSpMkLst>
        </pc:grpChg>
        <pc:grpChg chg="add mod">
          <ac:chgData name="Thomas" userId="575d030b64f4584e" providerId="LiveId" clId="{71734FF0-E7BD-4E37-AB70-FA70FFC7C74A}" dt="2022-03-24T16:22:43.935" v="5786"/>
          <ac:grpSpMkLst>
            <pc:docMk/>
            <pc:sldMk cId="1710104658" sldId="824"/>
            <ac:grpSpMk id="1136" creationId="{055C2AA8-9628-472E-BE8F-82F402D8B127}"/>
          </ac:grpSpMkLst>
        </pc:grpChg>
        <pc:grpChg chg="add mod">
          <ac:chgData name="Thomas" userId="575d030b64f4584e" providerId="LiveId" clId="{71734FF0-E7BD-4E37-AB70-FA70FFC7C74A}" dt="2022-03-24T16:22:43.935" v="5786"/>
          <ac:grpSpMkLst>
            <pc:docMk/>
            <pc:sldMk cId="1710104658" sldId="824"/>
            <ac:grpSpMk id="1139" creationId="{1E0062F2-D6CC-4892-A94F-62C7CBA5F844}"/>
          </ac:grpSpMkLst>
        </pc:grpChg>
        <pc:picChg chg="add mod">
          <ac:chgData name="Thomas" userId="575d030b64f4584e" providerId="LiveId" clId="{71734FF0-E7BD-4E37-AB70-FA70FFC7C74A}" dt="2022-03-24T16:22:43.935" v="5786"/>
          <ac:picMkLst>
            <pc:docMk/>
            <pc:sldMk cId="1710104658" sldId="824"/>
            <ac:picMk id="1143" creationId="{9052FA3F-7FD9-495B-B567-6EE1FE211EF6}"/>
          </ac:picMkLst>
        </pc:picChg>
      </pc:sldChg>
      <pc:sldChg chg="addSp delSp modSp add mod">
        <pc:chgData name="Thomas" userId="575d030b64f4584e" providerId="LiveId" clId="{71734FF0-E7BD-4E37-AB70-FA70FFC7C74A}" dt="2022-03-24T16:26:27.882" v="5918" actId="20577"/>
        <pc:sldMkLst>
          <pc:docMk/>
          <pc:sldMk cId="1596465374" sldId="825"/>
        </pc:sldMkLst>
        <pc:spChg chg="mod">
          <ac:chgData name="Thomas" userId="575d030b64f4584e" providerId="LiveId" clId="{71734FF0-E7BD-4E37-AB70-FA70FFC7C74A}" dt="2022-03-24T16:26:06.791" v="5908" actId="20577"/>
          <ac:spMkLst>
            <pc:docMk/>
            <pc:sldMk cId="1596465374" sldId="825"/>
            <ac:spMk id="371" creationId="{73E8D738-BF98-4720-B017-F9E87CB1647B}"/>
          </ac:spMkLst>
        </pc:spChg>
        <pc:spChg chg="add mod">
          <ac:chgData name="Thomas" userId="575d030b64f4584e" providerId="LiveId" clId="{71734FF0-E7BD-4E37-AB70-FA70FFC7C74A}" dt="2022-03-24T16:24:29.435" v="5849" actId="113"/>
          <ac:spMkLst>
            <pc:docMk/>
            <pc:sldMk cId="1596465374" sldId="825"/>
            <ac:spMk id="427" creationId="{32FA16E5-D98F-41A2-AB98-5A6EAC50A319}"/>
          </ac:spMkLst>
        </pc:spChg>
        <pc:spChg chg="add mod">
          <ac:chgData name="Thomas" userId="575d030b64f4584e" providerId="LiveId" clId="{71734FF0-E7BD-4E37-AB70-FA70FFC7C74A}" dt="2022-03-24T16:24:29.435" v="5849" actId="113"/>
          <ac:spMkLst>
            <pc:docMk/>
            <pc:sldMk cId="1596465374" sldId="825"/>
            <ac:spMk id="428" creationId="{A746A9F6-73D0-491E-937F-F7EBBA95EC43}"/>
          </ac:spMkLst>
        </pc:spChg>
        <pc:spChg chg="add mod">
          <ac:chgData name="Thomas" userId="575d030b64f4584e" providerId="LiveId" clId="{71734FF0-E7BD-4E37-AB70-FA70FFC7C74A}" dt="2022-03-24T16:24:29.435" v="5849" actId="113"/>
          <ac:spMkLst>
            <pc:docMk/>
            <pc:sldMk cId="1596465374" sldId="825"/>
            <ac:spMk id="429" creationId="{660198CF-9D63-4D53-98F5-606B89CE3E44}"/>
          </ac:spMkLst>
        </pc:spChg>
        <pc:spChg chg="mod">
          <ac:chgData name="Thomas" userId="575d030b64f4584e" providerId="LiveId" clId="{71734FF0-E7BD-4E37-AB70-FA70FFC7C74A}" dt="2022-03-24T16:24:29.435" v="5849" actId="113"/>
          <ac:spMkLst>
            <pc:docMk/>
            <pc:sldMk cId="1596465374" sldId="825"/>
            <ac:spMk id="431" creationId="{8B5430EB-7D14-4471-809B-A1E9CF64F21F}"/>
          </ac:spMkLst>
        </pc:spChg>
        <pc:spChg chg="mod">
          <ac:chgData name="Thomas" userId="575d030b64f4584e" providerId="LiveId" clId="{71734FF0-E7BD-4E37-AB70-FA70FFC7C74A}" dt="2022-03-24T16:24:29.435" v="5849" actId="113"/>
          <ac:spMkLst>
            <pc:docMk/>
            <pc:sldMk cId="1596465374" sldId="825"/>
            <ac:spMk id="432" creationId="{C5AF8DDD-27AB-4E12-90AF-7811845F2914}"/>
          </ac:spMkLst>
        </pc:spChg>
        <pc:spChg chg="add mod">
          <ac:chgData name="Thomas" userId="575d030b64f4584e" providerId="LiveId" clId="{71734FF0-E7BD-4E37-AB70-FA70FFC7C74A}" dt="2022-03-24T16:24:29.435" v="5849" actId="113"/>
          <ac:spMkLst>
            <pc:docMk/>
            <pc:sldMk cId="1596465374" sldId="825"/>
            <ac:spMk id="433" creationId="{2CC60FA9-3C84-4B52-A564-0EA6A70C3136}"/>
          </ac:spMkLst>
        </pc:spChg>
        <pc:spChg chg="mod">
          <ac:chgData name="Thomas" userId="575d030b64f4584e" providerId="LiveId" clId="{71734FF0-E7BD-4E37-AB70-FA70FFC7C74A}" dt="2022-03-24T16:24:29.435" v="5849" actId="113"/>
          <ac:spMkLst>
            <pc:docMk/>
            <pc:sldMk cId="1596465374" sldId="825"/>
            <ac:spMk id="435" creationId="{AC887E10-5C3C-4F25-99B6-882F38CD3FD9}"/>
          </ac:spMkLst>
        </pc:spChg>
        <pc:spChg chg="mod">
          <ac:chgData name="Thomas" userId="575d030b64f4584e" providerId="LiveId" clId="{71734FF0-E7BD-4E37-AB70-FA70FFC7C74A}" dt="2022-03-24T16:24:29.435" v="5849" actId="113"/>
          <ac:spMkLst>
            <pc:docMk/>
            <pc:sldMk cId="1596465374" sldId="825"/>
            <ac:spMk id="436" creationId="{E4C41015-C2AB-479E-BB4B-A147F443A0FD}"/>
          </ac:spMkLst>
        </pc:spChg>
        <pc:spChg chg="add mod">
          <ac:chgData name="Thomas" userId="575d030b64f4584e" providerId="LiveId" clId="{71734FF0-E7BD-4E37-AB70-FA70FFC7C74A}" dt="2022-03-24T16:24:29.435" v="5849" actId="113"/>
          <ac:spMkLst>
            <pc:docMk/>
            <pc:sldMk cId="1596465374" sldId="825"/>
            <ac:spMk id="437" creationId="{A6D08E4A-0565-49AC-87BA-912DD0B33407}"/>
          </ac:spMkLst>
        </pc:spChg>
        <pc:spChg chg="mod">
          <ac:chgData name="Thomas" userId="575d030b64f4584e" providerId="LiveId" clId="{71734FF0-E7BD-4E37-AB70-FA70FFC7C74A}" dt="2022-03-24T16:24:29.435" v="5849" actId="113"/>
          <ac:spMkLst>
            <pc:docMk/>
            <pc:sldMk cId="1596465374" sldId="825"/>
            <ac:spMk id="439" creationId="{1CD8C4C3-B499-4B0E-8DCA-A191E1D85E30}"/>
          </ac:spMkLst>
        </pc:spChg>
        <pc:spChg chg="mod">
          <ac:chgData name="Thomas" userId="575d030b64f4584e" providerId="LiveId" clId="{71734FF0-E7BD-4E37-AB70-FA70FFC7C74A}" dt="2022-03-24T16:24:29.435" v="5849" actId="113"/>
          <ac:spMkLst>
            <pc:docMk/>
            <pc:sldMk cId="1596465374" sldId="825"/>
            <ac:spMk id="440" creationId="{8C6F66E8-3440-45FB-BDEE-348E63C0DD3E}"/>
          </ac:spMkLst>
        </pc:spChg>
        <pc:spChg chg="mod">
          <ac:chgData name="Thomas" userId="575d030b64f4584e" providerId="LiveId" clId="{71734FF0-E7BD-4E37-AB70-FA70FFC7C74A}" dt="2022-03-24T16:24:29.435" v="5849" actId="113"/>
          <ac:spMkLst>
            <pc:docMk/>
            <pc:sldMk cId="1596465374" sldId="825"/>
            <ac:spMk id="441" creationId="{142F24FC-B6EA-414F-B288-5FE1AEE6FE15}"/>
          </ac:spMkLst>
        </pc:spChg>
        <pc:spChg chg="mod">
          <ac:chgData name="Thomas" userId="575d030b64f4584e" providerId="LiveId" clId="{71734FF0-E7BD-4E37-AB70-FA70FFC7C74A}" dt="2022-03-24T16:24:29.435" v="5849" actId="113"/>
          <ac:spMkLst>
            <pc:docMk/>
            <pc:sldMk cId="1596465374" sldId="825"/>
            <ac:spMk id="443" creationId="{AB53C6AF-1AF5-462F-820E-745EEAF5B1E9}"/>
          </ac:spMkLst>
        </pc:spChg>
        <pc:spChg chg="mod">
          <ac:chgData name="Thomas" userId="575d030b64f4584e" providerId="LiveId" clId="{71734FF0-E7BD-4E37-AB70-FA70FFC7C74A}" dt="2022-03-24T16:24:29.435" v="5849" actId="113"/>
          <ac:spMkLst>
            <pc:docMk/>
            <pc:sldMk cId="1596465374" sldId="825"/>
            <ac:spMk id="444" creationId="{E511551A-675C-4243-AFBD-6BAC72126C6B}"/>
          </ac:spMkLst>
        </pc:spChg>
        <pc:spChg chg="add mod">
          <ac:chgData name="Thomas" userId="575d030b64f4584e" providerId="LiveId" clId="{71734FF0-E7BD-4E37-AB70-FA70FFC7C74A}" dt="2022-03-24T16:24:29.435" v="5849" actId="113"/>
          <ac:spMkLst>
            <pc:docMk/>
            <pc:sldMk cId="1596465374" sldId="825"/>
            <ac:spMk id="445" creationId="{3F01DDFD-AC7A-47AF-99D4-638619F97DF8}"/>
          </ac:spMkLst>
        </pc:spChg>
        <pc:spChg chg="add mod">
          <ac:chgData name="Thomas" userId="575d030b64f4584e" providerId="LiveId" clId="{71734FF0-E7BD-4E37-AB70-FA70FFC7C74A}" dt="2022-03-24T16:24:29.435" v="5849" actId="113"/>
          <ac:spMkLst>
            <pc:docMk/>
            <pc:sldMk cId="1596465374" sldId="825"/>
            <ac:spMk id="446" creationId="{7CDC4D17-13E8-482E-97E6-A6C510FB6A3B}"/>
          </ac:spMkLst>
        </pc:spChg>
        <pc:spChg chg="mod">
          <ac:chgData name="Thomas" userId="575d030b64f4584e" providerId="LiveId" clId="{71734FF0-E7BD-4E37-AB70-FA70FFC7C74A}" dt="2022-03-24T16:24:29.435" v="5849" actId="113"/>
          <ac:spMkLst>
            <pc:docMk/>
            <pc:sldMk cId="1596465374" sldId="825"/>
            <ac:spMk id="448" creationId="{474D4135-E74B-47BC-9BCB-E05F63981373}"/>
          </ac:spMkLst>
        </pc:spChg>
        <pc:spChg chg="mod">
          <ac:chgData name="Thomas" userId="575d030b64f4584e" providerId="LiveId" clId="{71734FF0-E7BD-4E37-AB70-FA70FFC7C74A}" dt="2022-03-24T16:24:29.435" v="5849" actId="113"/>
          <ac:spMkLst>
            <pc:docMk/>
            <pc:sldMk cId="1596465374" sldId="825"/>
            <ac:spMk id="449" creationId="{A98AC85D-BC84-494F-ACD0-2406DE5ACC71}"/>
          </ac:spMkLst>
        </pc:spChg>
        <pc:spChg chg="mod">
          <ac:chgData name="Thomas" userId="575d030b64f4584e" providerId="LiveId" clId="{71734FF0-E7BD-4E37-AB70-FA70FFC7C74A}" dt="2022-03-24T16:24:29.435" v="5849" actId="113"/>
          <ac:spMkLst>
            <pc:docMk/>
            <pc:sldMk cId="1596465374" sldId="825"/>
            <ac:spMk id="451" creationId="{2A6C6D8B-74DC-4F2D-ADD7-D4CCD46F531D}"/>
          </ac:spMkLst>
        </pc:spChg>
        <pc:spChg chg="mod">
          <ac:chgData name="Thomas" userId="575d030b64f4584e" providerId="LiveId" clId="{71734FF0-E7BD-4E37-AB70-FA70FFC7C74A}" dt="2022-03-24T16:24:29.435" v="5849" actId="113"/>
          <ac:spMkLst>
            <pc:docMk/>
            <pc:sldMk cId="1596465374" sldId="825"/>
            <ac:spMk id="452" creationId="{72D74CCC-4DEC-4330-AA45-6A07C559AA0A}"/>
          </ac:spMkLst>
        </pc:spChg>
        <pc:spChg chg="mod">
          <ac:chgData name="Thomas" userId="575d030b64f4584e" providerId="LiveId" clId="{71734FF0-E7BD-4E37-AB70-FA70FFC7C74A}" dt="2022-03-24T16:24:29.435" v="5849" actId="113"/>
          <ac:spMkLst>
            <pc:docMk/>
            <pc:sldMk cId="1596465374" sldId="825"/>
            <ac:spMk id="454" creationId="{5914BC69-EA4D-4569-BB68-1E09902C4060}"/>
          </ac:spMkLst>
        </pc:spChg>
        <pc:spChg chg="mod">
          <ac:chgData name="Thomas" userId="575d030b64f4584e" providerId="LiveId" clId="{71734FF0-E7BD-4E37-AB70-FA70FFC7C74A}" dt="2022-03-24T16:24:29.435" v="5849" actId="113"/>
          <ac:spMkLst>
            <pc:docMk/>
            <pc:sldMk cId="1596465374" sldId="825"/>
            <ac:spMk id="455" creationId="{E6823F1D-9F81-433B-894C-E9C6423DFAE9}"/>
          </ac:spMkLst>
        </pc:spChg>
        <pc:spChg chg="mod">
          <ac:chgData name="Thomas" userId="575d030b64f4584e" providerId="LiveId" clId="{71734FF0-E7BD-4E37-AB70-FA70FFC7C74A}" dt="2022-03-24T16:24:29.435" v="5849" actId="113"/>
          <ac:spMkLst>
            <pc:docMk/>
            <pc:sldMk cId="1596465374" sldId="825"/>
            <ac:spMk id="456" creationId="{BF2C2DB7-A601-41E6-9513-B7DFB6F2A736}"/>
          </ac:spMkLst>
        </pc:spChg>
        <pc:spChg chg="mod">
          <ac:chgData name="Thomas" userId="575d030b64f4584e" providerId="LiveId" clId="{71734FF0-E7BD-4E37-AB70-FA70FFC7C74A}" dt="2022-03-24T16:24:29.435" v="5849" actId="113"/>
          <ac:spMkLst>
            <pc:docMk/>
            <pc:sldMk cId="1596465374" sldId="825"/>
            <ac:spMk id="458" creationId="{1DB4B7F0-BA91-48E0-8611-C3AC737EBB0D}"/>
          </ac:spMkLst>
        </pc:spChg>
        <pc:spChg chg="mod">
          <ac:chgData name="Thomas" userId="575d030b64f4584e" providerId="LiveId" clId="{71734FF0-E7BD-4E37-AB70-FA70FFC7C74A}" dt="2022-03-24T16:24:29.435" v="5849" actId="113"/>
          <ac:spMkLst>
            <pc:docMk/>
            <pc:sldMk cId="1596465374" sldId="825"/>
            <ac:spMk id="459" creationId="{E0BACB99-5A9D-4678-822D-D341B6230E68}"/>
          </ac:spMkLst>
        </pc:spChg>
        <pc:spChg chg="mod">
          <ac:chgData name="Thomas" userId="575d030b64f4584e" providerId="LiveId" clId="{71734FF0-E7BD-4E37-AB70-FA70FFC7C74A}" dt="2022-03-24T16:24:29.435" v="5849" actId="113"/>
          <ac:spMkLst>
            <pc:docMk/>
            <pc:sldMk cId="1596465374" sldId="825"/>
            <ac:spMk id="461" creationId="{E00BB05C-5B39-484C-ABAA-DF04748EB6E5}"/>
          </ac:spMkLst>
        </pc:spChg>
        <pc:spChg chg="mod">
          <ac:chgData name="Thomas" userId="575d030b64f4584e" providerId="LiveId" clId="{71734FF0-E7BD-4E37-AB70-FA70FFC7C74A}" dt="2022-03-24T16:24:29.435" v="5849" actId="113"/>
          <ac:spMkLst>
            <pc:docMk/>
            <pc:sldMk cId="1596465374" sldId="825"/>
            <ac:spMk id="462" creationId="{0F76CDB8-010C-4285-BF97-1CED2D9A3B37}"/>
          </ac:spMkLst>
        </pc:spChg>
        <pc:spChg chg="mod">
          <ac:chgData name="Thomas" userId="575d030b64f4584e" providerId="LiveId" clId="{71734FF0-E7BD-4E37-AB70-FA70FFC7C74A}" dt="2022-03-24T16:24:29.435" v="5849" actId="113"/>
          <ac:spMkLst>
            <pc:docMk/>
            <pc:sldMk cId="1596465374" sldId="825"/>
            <ac:spMk id="464" creationId="{307A16D2-EC89-4565-B91E-FD4901D173B3}"/>
          </ac:spMkLst>
        </pc:spChg>
        <pc:spChg chg="mod">
          <ac:chgData name="Thomas" userId="575d030b64f4584e" providerId="LiveId" clId="{71734FF0-E7BD-4E37-AB70-FA70FFC7C74A}" dt="2022-03-24T16:24:29.435" v="5849" actId="113"/>
          <ac:spMkLst>
            <pc:docMk/>
            <pc:sldMk cId="1596465374" sldId="825"/>
            <ac:spMk id="465" creationId="{E1C5FC7B-A528-410F-8777-7273506CF67A}"/>
          </ac:spMkLst>
        </pc:spChg>
        <pc:spChg chg="mod">
          <ac:chgData name="Thomas" userId="575d030b64f4584e" providerId="LiveId" clId="{71734FF0-E7BD-4E37-AB70-FA70FFC7C74A}" dt="2022-03-24T16:24:29.435" v="5849" actId="113"/>
          <ac:spMkLst>
            <pc:docMk/>
            <pc:sldMk cId="1596465374" sldId="825"/>
            <ac:spMk id="466" creationId="{D33F4309-F14C-4DB0-9FB9-8110B72BC010}"/>
          </ac:spMkLst>
        </pc:spChg>
        <pc:spChg chg="mod">
          <ac:chgData name="Thomas" userId="575d030b64f4584e" providerId="LiveId" clId="{71734FF0-E7BD-4E37-AB70-FA70FFC7C74A}" dt="2022-03-24T16:24:29.435" v="5849" actId="113"/>
          <ac:spMkLst>
            <pc:docMk/>
            <pc:sldMk cId="1596465374" sldId="825"/>
            <ac:spMk id="468" creationId="{42A23CD9-AAD2-4924-948D-C38B69563912}"/>
          </ac:spMkLst>
        </pc:spChg>
        <pc:spChg chg="mod">
          <ac:chgData name="Thomas" userId="575d030b64f4584e" providerId="LiveId" clId="{71734FF0-E7BD-4E37-AB70-FA70FFC7C74A}" dt="2022-03-24T16:24:29.435" v="5849" actId="113"/>
          <ac:spMkLst>
            <pc:docMk/>
            <pc:sldMk cId="1596465374" sldId="825"/>
            <ac:spMk id="469" creationId="{621A962F-850A-40EC-8A59-919D74CA7EDD}"/>
          </ac:spMkLst>
        </pc:spChg>
        <pc:spChg chg="mod">
          <ac:chgData name="Thomas" userId="575d030b64f4584e" providerId="LiveId" clId="{71734FF0-E7BD-4E37-AB70-FA70FFC7C74A}" dt="2022-03-24T16:24:29.435" v="5849" actId="113"/>
          <ac:spMkLst>
            <pc:docMk/>
            <pc:sldMk cId="1596465374" sldId="825"/>
            <ac:spMk id="470" creationId="{A9A1D7F3-5D08-4DDC-AE5C-818A67B514B2}"/>
          </ac:spMkLst>
        </pc:spChg>
        <pc:spChg chg="add mod">
          <ac:chgData name="Thomas" userId="575d030b64f4584e" providerId="LiveId" clId="{71734FF0-E7BD-4E37-AB70-FA70FFC7C74A}" dt="2022-03-24T16:24:29.435" v="5849" actId="113"/>
          <ac:spMkLst>
            <pc:docMk/>
            <pc:sldMk cId="1596465374" sldId="825"/>
            <ac:spMk id="471" creationId="{F9A37F47-31D2-4D85-8AB5-4640C9FFB7E2}"/>
          </ac:spMkLst>
        </pc:spChg>
        <pc:spChg chg="add mod">
          <ac:chgData name="Thomas" userId="575d030b64f4584e" providerId="LiveId" clId="{71734FF0-E7BD-4E37-AB70-FA70FFC7C74A}" dt="2022-03-24T16:24:29.435" v="5849" actId="113"/>
          <ac:spMkLst>
            <pc:docMk/>
            <pc:sldMk cId="1596465374" sldId="825"/>
            <ac:spMk id="472" creationId="{F784C603-34B0-4792-AB74-599718D4CC58}"/>
          </ac:spMkLst>
        </pc:spChg>
        <pc:spChg chg="mod">
          <ac:chgData name="Thomas" userId="575d030b64f4584e" providerId="LiveId" clId="{71734FF0-E7BD-4E37-AB70-FA70FFC7C74A}" dt="2022-03-24T16:24:29.435" v="5849" actId="113"/>
          <ac:spMkLst>
            <pc:docMk/>
            <pc:sldMk cId="1596465374" sldId="825"/>
            <ac:spMk id="474" creationId="{2B518D99-8A6A-487A-B8BF-8811A8742B3C}"/>
          </ac:spMkLst>
        </pc:spChg>
        <pc:spChg chg="mod">
          <ac:chgData name="Thomas" userId="575d030b64f4584e" providerId="LiveId" clId="{71734FF0-E7BD-4E37-AB70-FA70FFC7C74A}" dt="2022-03-24T16:24:29.435" v="5849" actId="113"/>
          <ac:spMkLst>
            <pc:docMk/>
            <pc:sldMk cId="1596465374" sldId="825"/>
            <ac:spMk id="475" creationId="{8FE2498A-8DAF-4CDF-840B-988E0C474063}"/>
          </ac:spMkLst>
        </pc:spChg>
        <pc:spChg chg="add mod">
          <ac:chgData name="Thomas" userId="575d030b64f4584e" providerId="LiveId" clId="{71734FF0-E7BD-4E37-AB70-FA70FFC7C74A}" dt="2022-03-24T16:24:29.435" v="5849" actId="113"/>
          <ac:spMkLst>
            <pc:docMk/>
            <pc:sldMk cId="1596465374" sldId="825"/>
            <ac:spMk id="476" creationId="{BD1B2884-2273-48CA-9EAE-12517312C04F}"/>
          </ac:spMkLst>
        </pc:spChg>
        <pc:spChg chg="mod">
          <ac:chgData name="Thomas" userId="575d030b64f4584e" providerId="LiveId" clId="{71734FF0-E7BD-4E37-AB70-FA70FFC7C74A}" dt="2022-03-24T16:24:29.435" v="5849" actId="113"/>
          <ac:spMkLst>
            <pc:docMk/>
            <pc:sldMk cId="1596465374" sldId="825"/>
            <ac:spMk id="478" creationId="{D53772BD-8C47-46F0-83D3-38EB5504D110}"/>
          </ac:spMkLst>
        </pc:spChg>
        <pc:spChg chg="mod">
          <ac:chgData name="Thomas" userId="575d030b64f4584e" providerId="LiveId" clId="{71734FF0-E7BD-4E37-AB70-FA70FFC7C74A}" dt="2022-03-24T16:24:29.435" v="5849" actId="113"/>
          <ac:spMkLst>
            <pc:docMk/>
            <pc:sldMk cId="1596465374" sldId="825"/>
            <ac:spMk id="479" creationId="{32624040-8977-406C-B5BB-DF0B80563CD2}"/>
          </ac:spMkLst>
        </pc:spChg>
        <pc:spChg chg="mod">
          <ac:chgData name="Thomas" userId="575d030b64f4584e" providerId="LiveId" clId="{71734FF0-E7BD-4E37-AB70-FA70FFC7C74A}" dt="2022-03-24T16:24:29.435" v="5849" actId="113"/>
          <ac:spMkLst>
            <pc:docMk/>
            <pc:sldMk cId="1596465374" sldId="825"/>
            <ac:spMk id="481" creationId="{F8B64974-F39D-4CE0-88AC-C9E19F62D00F}"/>
          </ac:spMkLst>
        </pc:spChg>
        <pc:spChg chg="mod">
          <ac:chgData name="Thomas" userId="575d030b64f4584e" providerId="LiveId" clId="{71734FF0-E7BD-4E37-AB70-FA70FFC7C74A}" dt="2022-03-24T16:24:29.435" v="5849" actId="113"/>
          <ac:spMkLst>
            <pc:docMk/>
            <pc:sldMk cId="1596465374" sldId="825"/>
            <ac:spMk id="482" creationId="{F4E6E336-1A48-4AE8-9AC1-D890FDE9BC0A}"/>
          </ac:spMkLst>
        </pc:spChg>
        <pc:spChg chg="mod">
          <ac:chgData name="Thomas" userId="575d030b64f4584e" providerId="LiveId" clId="{71734FF0-E7BD-4E37-AB70-FA70FFC7C74A}" dt="2022-03-24T16:24:29.435" v="5849" actId="113"/>
          <ac:spMkLst>
            <pc:docMk/>
            <pc:sldMk cId="1596465374" sldId="825"/>
            <ac:spMk id="483" creationId="{EEEABB2D-4B07-4291-9CF6-E57A9E626D63}"/>
          </ac:spMkLst>
        </pc:spChg>
        <pc:spChg chg="mod">
          <ac:chgData name="Thomas" userId="575d030b64f4584e" providerId="LiveId" clId="{71734FF0-E7BD-4E37-AB70-FA70FFC7C74A}" dt="2022-03-24T16:24:29.435" v="5849" actId="113"/>
          <ac:spMkLst>
            <pc:docMk/>
            <pc:sldMk cId="1596465374" sldId="825"/>
            <ac:spMk id="485" creationId="{C4374B6B-ED9E-430F-8632-2264B1DA8E99}"/>
          </ac:spMkLst>
        </pc:spChg>
        <pc:spChg chg="mod">
          <ac:chgData name="Thomas" userId="575d030b64f4584e" providerId="LiveId" clId="{71734FF0-E7BD-4E37-AB70-FA70FFC7C74A}" dt="2022-03-24T16:24:29.435" v="5849" actId="113"/>
          <ac:spMkLst>
            <pc:docMk/>
            <pc:sldMk cId="1596465374" sldId="825"/>
            <ac:spMk id="486" creationId="{43DD8E88-5CF4-4ACF-80EB-9D44752AAEE5}"/>
          </ac:spMkLst>
        </pc:spChg>
        <pc:spChg chg="mod">
          <ac:chgData name="Thomas" userId="575d030b64f4584e" providerId="LiveId" clId="{71734FF0-E7BD-4E37-AB70-FA70FFC7C74A}" dt="2022-03-24T16:24:29.435" v="5849" actId="113"/>
          <ac:spMkLst>
            <pc:docMk/>
            <pc:sldMk cId="1596465374" sldId="825"/>
            <ac:spMk id="487" creationId="{19F60525-9E4D-41C9-9CA3-128FBF68D3A0}"/>
          </ac:spMkLst>
        </pc:spChg>
        <pc:spChg chg="mod">
          <ac:chgData name="Thomas" userId="575d030b64f4584e" providerId="LiveId" clId="{71734FF0-E7BD-4E37-AB70-FA70FFC7C74A}" dt="2022-03-24T16:24:29.435" v="5849" actId="113"/>
          <ac:spMkLst>
            <pc:docMk/>
            <pc:sldMk cId="1596465374" sldId="825"/>
            <ac:spMk id="489" creationId="{A8FBEA1C-1A94-4773-97D1-5A38A6DFF4E9}"/>
          </ac:spMkLst>
        </pc:spChg>
        <pc:spChg chg="mod">
          <ac:chgData name="Thomas" userId="575d030b64f4584e" providerId="LiveId" clId="{71734FF0-E7BD-4E37-AB70-FA70FFC7C74A}" dt="2022-03-24T16:24:29.435" v="5849" actId="113"/>
          <ac:spMkLst>
            <pc:docMk/>
            <pc:sldMk cId="1596465374" sldId="825"/>
            <ac:spMk id="490" creationId="{FD422958-D51A-49DA-A76A-1C8CE27E87AA}"/>
          </ac:spMkLst>
        </pc:spChg>
        <pc:spChg chg="mod">
          <ac:chgData name="Thomas" userId="575d030b64f4584e" providerId="LiveId" clId="{71734FF0-E7BD-4E37-AB70-FA70FFC7C74A}" dt="2022-03-24T16:24:29.435" v="5849" actId="113"/>
          <ac:spMkLst>
            <pc:docMk/>
            <pc:sldMk cId="1596465374" sldId="825"/>
            <ac:spMk id="492" creationId="{09A0E599-5026-4F01-8D45-D1FC47206259}"/>
          </ac:spMkLst>
        </pc:spChg>
        <pc:spChg chg="mod">
          <ac:chgData name="Thomas" userId="575d030b64f4584e" providerId="LiveId" clId="{71734FF0-E7BD-4E37-AB70-FA70FFC7C74A}" dt="2022-03-24T16:24:29.435" v="5849" actId="113"/>
          <ac:spMkLst>
            <pc:docMk/>
            <pc:sldMk cId="1596465374" sldId="825"/>
            <ac:spMk id="493" creationId="{6EAA7292-B76A-4298-8DC8-AA2769A8786F}"/>
          </ac:spMkLst>
        </pc:spChg>
        <pc:spChg chg="mod">
          <ac:chgData name="Thomas" userId="575d030b64f4584e" providerId="LiveId" clId="{71734FF0-E7BD-4E37-AB70-FA70FFC7C74A}" dt="2022-03-24T16:24:29.435" v="5849" actId="113"/>
          <ac:spMkLst>
            <pc:docMk/>
            <pc:sldMk cId="1596465374" sldId="825"/>
            <ac:spMk id="495" creationId="{CB062A7C-34AE-419B-A8E2-B116292B8E55}"/>
          </ac:spMkLst>
        </pc:spChg>
        <pc:spChg chg="mod">
          <ac:chgData name="Thomas" userId="575d030b64f4584e" providerId="LiveId" clId="{71734FF0-E7BD-4E37-AB70-FA70FFC7C74A}" dt="2022-03-24T16:24:29.435" v="5849" actId="113"/>
          <ac:spMkLst>
            <pc:docMk/>
            <pc:sldMk cId="1596465374" sldId="825"/>
            <ac:spMk id="496" creationId="{3F95BAE4-31E7-404A-8657-2EBEAA94EE33}"/>
          </ac:spMkLst>
        </pc:spChg>
        <pc:spChg chg="mod">
          <ac:chgData name="Thomas" userId="575d030b64f4584e" providerId="LiveId" clId="{71734FF0-E7BD-4E37-AB70-FA70FFC7C74A}" dt="2022-03-24T16:24:29.435" v="5849" actId="113"/>
          <ac:spMkLst>
            <pc:docMk/>
            <pc:sldMk cId="1596465374" sldId="825"/>
            <ac:spMk id="497" creationId="{251F334C-E05C-45D3-BF39-6FB10D02892A}"/>
          </ac:spMkLst>
        </pc:spChg>
        <pc:spChg chg="add mod">
          <ac:chgData name="Thomas" userId="575d030b64f4584e" providerId="LiveId" clId="{71734FF0-E7BD-4E37-AB70-FA70FFC7C74A}" dt="2022-03-24T16:24:32.601" v="5855" actId="20577"/>
          <ac:spMkLst>
            <pc:docMk/>
            <pc:sldMk cId="1596465374" sldId="825"/>
            <ac:spMk id="498" creationId="{A63BE553-9588-470A-9BA3-565396129B5A}"/>
          </ac:spMkLst>
        </pc:spChg>
        <pc:spChg chg="add mod">
          <ac:chgData name="Thomas" userId="575d030b64f4584e" providerId="LiveId" clId="{71734FF0-E7BD-4E37-AB70-FA70FFC7C74A}" dt="2022-03-24T16:24:42.890" v="5860" actId="20577"/>
          <ac:spMkLst>
            <pc:docMk/>
            <pc:sldMk cId="1596465374" sldId="825"/>
            <ac:spMk id="499" creationId="{610A7606-341C-43ED-8376-9487BF04478C}"/>
          </ac:spMkLst>
        </pc:spChg>
        <pc:spChg chg="add mod">
          <ac:chgData name="Thomas" userId="575d030b64f4584e" providerId="LiveId" clId="{71734FF0-E7BD-4E37-AB70-FA70FFC7C74A}" dt="2022-03-24T16:24:29.435" v="5849" actId="113"/>
          <ac:spMkLst>
            <pc:docMk/>
            <pc:sldMk cId="1596465374" sldId="825"/>
            <ac:spMk id="500" creationId="{945B46E9-A89C-4C38-9270-E1340C155441}"/>
          </ac:spMkLst>
        </pc:spChg>
        <pc:spChg chg="mod">
          <ac:chgData name="Thomas" userId="575d030b64f4584e" providerId="LiveId" clId="{71734FF0-E7BD-4E37-AB70-FA70FFC7C74A}" dt="2022-03-24T16:24:29.435" v="5849" actId="113"/>
          <ac:spMkLst>
            <pc:docMk/>
            <pc:sldMk cId="1596465374" sldId="825"/>
            <ac:spMk id="502" creationId="{997F58E3-BF63-4447-B2E4-CB3A57C18723}"/>
          </ac:spMkLst>
        </pc:spChg>
        <pc:spChg chg="mod">
          <ac:chgData name="Thomas" userId="575d030b64f4584e" providerId="LiveId" clId="{71734FF0-E7BD-4E37-AB70-FA70FFC7C74A}" dt="2022-03-24T16:24:29.435" v="5849" actId="113"/>
          <ac:spMkLst>
            <pc:docMk/>
            <pc:sldMk cId="1596465374" sldId="825"/>
            <ac:spMk id="503" creationId="{DCD85809-974F-49D4-974F-1664391BBCE5}"/>
          </ac:spMkLst>
        </pc:spChg>
        <pc:spChg chg="mod">
          <ac:chgData name="Thomas" userId="575d030b64f4584e" providerId="LiveId" clId="{71734FF0-E7BD-4E37-AB70-FA70FFC7C74A}" dt="2022-03-24T16:24:29.435" v="5849" actId="113"/>
          <ac:spMkLst>
            <pc:docMk/>
            <pc:sldMk cId="1596465374" sldId="825"/>
            <ac:spMk id="505" creationId="{4B9FE029-84DD-4950-9376-A57F73DC0592}"/>
          </ac:spMkLst>
        </pc:spChg>
        <pc:spChg chg="mod">
          <ac:chgData name="Thomas" userId="575d030b64f4584e" providerId="LiveId" clId="{71734FF0-E7BD-4E37-AB70-FA70FFC7C74A}" dt="2022-03-24T16:24:29.435" v="5849" actId="113"/>
          <ac:spMkLst>
            <pc:docMk/>
            <pc:sldMk cId="1596465374" sldId="825"/>
            <ac:spMk id="506" creationId="{E217D89A-291C-49DF-8116-BF527385D239}"/>
          </ac:spMkLst>
        </pc:spChg>
        <pc:spChg chg="mod">
          <ac:chgData name="Thomas" userId="575d030b64f4584e" providerId="LiveId" clId="{71734FF0-E7BD-4E37-AB70-FA70FFC7C74A}" dt="2022-03-24T16:24:29.435" v="5849" actId="113"/>
          <ac:spMkLst>
            <pc:docMk/>
            <pc:sldMk cId="1596465374" sldId="825"/>
            <ac:spMk id="508" creationId="{48CE44A2-9F1F-49A5-A80E-8D8FE9B6AFF7}"/>
          </ac:spMkLst>
        </pc:spChg>
        <pc:spChg chg="mod">
          <ac:chgData name="Thomas" userId="575d030b64f4584e" providerId="LiveId" clId="{71734FF0-E7BD-4E37-AB70-FA70FFC7C74A}" dt="2022-03-24T16:24:29.435" v="5849" actId="113"/>
          <ac:spMkLst>
            <pc:docMk/>
            <pc:sldMk cId="1596465374" sldId="825"/>
            <ac:spMk id="509" creationId="{630AD3CD-06B3-4838-99A5-01D1C1E8591B}"/>
          </ac:spMkLst>
        </pc:spChg>
        <pc:spChg chg="mod">
          <ac:chgData name="Thomas" userId="575d030b64f4584e" providerId="LiveId" clId="{71734FF0-E7BD-4E37-AB70-FA70FFC7C74A}" dt="2022-03-24T16:24:29.435" v="5849" actId="113"/>
          <ac:spMkLst>
            <pc:docMk/>
            <pc:sldMk cId="1596465374" sldId="825"/>
            <ac:spMk id="511" creationId="{B99C4619-8481-4300-A10A-5A4D81EBB454}"/>
          </ac:spMkLst>
        </pc:spChg>
        <pc:spChg chg="mod">
          <ac:chgData name="Thomas" userId="575d030b64f4584e" providerId="LiveId" clId="{71734FF0-E7BD-4E37-AB70-FA70FFC7C74A}" dt="2022-03-24T16:24:29.435" v="5849" actId="113"/>
          <ac:spMkLst>
            <pc:docMk/>
            <pc:sldMk cId="1596465374" sldId="825"/>
            <ac:spMk id="512" creationId="{35D75F75-277E-426B-B4C3-2EB365068F4C}"/>
          </ac:spMkLst>
        </pc:spChg>
        <pc:spChg chg="mod">
          <ac:chgData name="Thomas" userId="575d030b64f4584e" providerId="LiveId" clId="{71734FF0-E7BD-4E37-AB70-FA70FFC7C74A}" dt="2022-03-24T16:24:29.435" v="5849" actId="113"/>
          <ac:spMkLst>
            <pc:docMk/>
            <pc:sldMk cId="1596465374" sldId="825"/>
            <ac:spMk id="514" creationId="{BD2DC002-BA71-4B9F-9C3D-A4ACC8A60727}"/>
          </ac:spMkLst>
        </pc:spChg>
        <pc:spChg chg="mod">
          <ac:chgData name="Thomas" userId="575d030b64f4584e" providerId="LiveId" clId="{71734FF0-E7BD-4E37-AB70-FA70FFC7C74A}" dt="2022-03-24T16:24:29.435" v="5849" actId="113"/>
          <ac:spMkLst>
            <pc:docMk/>
            <pc:sldMk cId="1596465374" sldId="825"/>
            <ac:spMk id="515" creationId="{76B2DC18-9945-4249-BF38-B4AA43334241}"/>
          </ac:spMkLst>
        </pc:spChg>
        <pc:spChg chg="mod">
          <ac:chgData name="Thomas" userId="575d030b64f4584e" providerId="LiveId" clId="{71734FF0-E7BD-4E37-AB70-FA70FFC7C74A}" dt="2022-03-24T16:24:29.435" v="5849" actId="113"/>
          <ac:spMkLst>
            <pc:docMk/>
            <pc:sldMk cId="1596465374" sldId="825"/>
            <ac:spMk id="517" creationId="{7E49C335-4CD0-470A-99C8-45FD3255DB45}"/>
          </ac:spMkLst>
        </pc:spChg>
        <pc:spChg chg="mod">
          <ac:chgData name="Thomas" userId="575d030b64f4584e" providerId="LiveId" clId="{71734FF0-E7BD-4E37-AB70-FA70FFC7C74A}" dt="2022-03-24T16:24:29.435" v="5849" actId="113"/>
          <ac:spMkLst>
            <pc:docMk/>
            <pc:sldMk cId="1596465374" sldId="825"/>
            <ac:spMk id="518" creationId="{C8C5C429-F1C7-42E7-B8C4-6E40FD53E141}"/>
          </ac:spMkLst>
        </pc:spChg>
        <pc:spChg chg="mod">
          <ac:chgData name="Thomas" userId="575d030b64f4584e" providerId="LiveId" clId="{71734FF0-E7BD-4E37-AB70-FA70FFC7C74A}" dt="2022-03-24T16:24:29.435" v="5849" actId="113"/>
          <ac:spMkLst>
            <pc:docMk/>
            <pc:sldMk cId="1596465374" sldId="825"/>
            <ac:spMk id="520" creationId="{4134BD30-FD6C-495F-80D5-F6706C378953}"/>
          </ac:spMkLst>
        </pc:spChg>
        <pc:spChg chg="mod">
          <ac:chgData name="Thomas" userId="575d030b64f4584e" providerId="LiveId" clId="{71734FF0-E7BD-4E37-AB70-FA70FFC7C74A}" dt="2022-03-24T16:24:29.435" v="5849" actId="113"/>
          <ac:spMkLst>
            <pc:docMk/>
            <pc:sldMk cId="1596465374" sldId="825"/>
            <ac:spMk id="521" creationId="{57C4FC16-04EF-4F9A-91C2-BCAE44CBD341}"/>
          </ac:spMkLst>
        </pc:spChg>
        <pc:spChg chg="mod">
          <ac:chgData name="Thomas" userId="575d030b64f4584e" providerId="LiveId" clId="{71734FF0-E7BD-4E37-AB70-FA70FFC7C74A}" dt="2022-03-24T16:24:29.435" v="5849" actId="113"/>
          <ac:spMkLst>
            <pc:docMk/>
            <pc:sldMk cId="1596465374" sldId="825"/>
            <ac:spMk id="523" creationId="{4D378C1D-0324-47A4-8B59-C4B93A05EF81}"/>
          </ac:spMkLst>
        </pc:spChg>
        <pc:spChg chg="mod">
          <ac:chgData name="Thomas" userId="575d030b64f4584e" providerId="LiveId" clId="{71734FF0-E7BD-4E37-AB70-FA70FFC7C74A}" dt="2022-03-24T16:24:29.435" v="5849" actId="113"/>
          <ac:spMkLst>
            <pc:docMk/>
            <pc:sldMk cId="1596465374" sldId="825"/>
            <ac:spMk id="524" creationId="{791BDC56-83EA-4528-AF3C-4929E8771818}"/>
          </ac:spMkLst>
        </pc:spChg>
        <pc:spChg chg="mod">
          <ac:chgData name="Thomas" userId="575d030b64f4584e" providerId="LiveId" clId="{71734FF0-E7BD-4E37-AB70-FA70FFC7C74A}" dt="2022-03-24T16:24:29.435" v="5849" actId="113"/>
          <ac:spMkLst>
            <pc:docMk/>
            <pc:sldMk cId="1596465374" sldId="825"/>
            <ac:spMk id="526" creationId="{B90E46E2-6752-4725-8BA5-E6D979B465F9}"/>
          </ac:spMkLst>
        </pc:spChg>
        <pc:spChg chg="mod">
          <ac:chgData name="Thomas" userId="575d030b64f4584e" providerId="LiveId" clId="{71734FF0-E7BD-4E37-AB70-FA70FFC7C74A}" dt="2022-03-24T16:24:29.435" v="5849" actId="113"/>
          <ac:spMkLst>
            <pc:docMk/>
            <pc:sldMk cId="1596465374" sldId="825"/>
            <ac:spMk id="527" creationId="{604CB38F-A910-4BB8-9376-BD892946C88E}"/>
          </ac:spMkLst>
        </pc:spChg>
        <pc:spChg chg="mod">
          <ac:chgData name="Thomas" userId="575d030b64f4584e" providerId="LiveId" clId="{71734FF0-E7BD-4E37-AB70-FA70FFC7C74A}" dt="2022-03-24T16:24:29.435" v="5849" actId="113"/>
          <ac:spMkLst>
            <pc:docMk/>
            <pc:sldMk cId="1596465374" sldId="825"/>
            <ac:spMk id="529" creationId="{55519F2A-BBBA-4B40-A57E-93CFBF420CA8}"/>
          </ac:spMkLst>
        </pc:spChg>
        <pc:spChg chg="mod">
          <ac:chgData name="Thomas" userId="575d030b64f4584e" providerId="LiveId" clId="{71734FF0-E7BD-4E37-AB70-FA70FFC7C74A}" dt="2022-03-24T16:24:29.435" v="5849" actId="113"/>
          <ac:spMkLst>
            <pc:docMk/>
            <pc:sldMk cId="1596465374" sldId="825"/>
            <ac:spMk id="530" creationId="{B08EBC88-1802-435A-BBFE-BEF3B73D495A}"/>
          </ac:spMkLst>
        </pc:spChg>
        <pc:spChg chg="add mod">
          <ac:chgData name="Thomas" userId="575d030b64f4584e" providerId="LiveId" clId="{71734FF0-E7BD-4E37-AB70-FA70FFC7C74A}" dt="2022-03-24T16:24:29.435" v="5849" actId="113"/>
          <ac:spMkLst>
            <pc:docMk/>
            <pc:sldMk cId="1596465374" sldId="825"/>
            <ac:spMk id="531" creationId="{2047C8B8-FA4F-4AD3-8D25-D78CA8AE20ED}"/>
          </ac:spMkLst>
        </pc:spChg>
        <pc:spChg chg="add mod">
          <ac:chgData name="Thomas" userId="575d030b64f4584e" providerId="LiveId" clId="{71734FF0-E7BD-4E37-AB70-FA70FFC7C74A}" dt="2022-03-24T16:24:29.435" v="5849" actId="113"/>
          <ac:spMkLst>
            <pc:docMk/>
            <pc:sldMk cId="1596465374" sldId="825"/>
            <ac:spMk id="532" creationId="{90F8B9D0-FDAF-4349-9C69-A52CAFACF3F4}"/>
          </ac:spMkLst>
        </pc:spChg>
        <pc:spChg chg="mod">
          <ac:chgData name="Thomas" userId="575d030b64f4584e" providerId="LiveId" clId="{71734FF0-E7BD-4E37-AB70-FA70FFC7C74A}" dt="2022-03-24T16:24:29.435" v="5849" actId="113"/>
          <ac:spMkLst>
            <pc:docMk/>
            <pc:sldMk cId="1596465374" sldId="825"/>
            <ac:spMk id="534" creationId="{AACF2ACC-822D-491C-B1F5-0EE31588A110}"/>
          </ac:spMkLst>
        </pc:spChg>
        <pc:spChg chg="mod">
          <ac:chgData name="Thomas" userId="575d030b64f4584e" providerId="LiveId" clId="{71734FF0-E7BD-4E37-AB70-FA70FFC7C74A}" dt="2022-03-24T16:24:29.435" v="5849" actId="113"/>
          <ac:spMkLst>
            <pc:docMk/>
            <pc:sldMk cId="1596465374" sldId="825"/>
            <ac:spMk id="535" creationId="{B8E1B6E7-F734-47C4-930E-FD6681421324}"/>
          </ac:spMkLst>
        </pc:spChg>
        <pc:spChg chg="mod">
          <ac:chgData name="Thomas" userId="575d030b64f4584e" providerId="LiveId" clId="{71734FF0-E7BD-4E37-AB70-FA70FFC7C74A}" dt="2022-03-24T16:24:29.435" v="5849" actId="113"/>
          <ac:spMkLst>
            <pc:docMk/>
            <pc:sldMk cId="1596465374" sldId="825"/>
            <ac:spMk id="536" creationId="{8BC9AB98-CE8A-4177-85F7-C047503B7C1D}"/>
          </ac:spMkLst>
        </pc:spChg>
        <pc:spChg chg="mod">
          <ac:chgData name="Thomas" userId="575d030b64f4584e" providerId="LiveId" clId="{71734FF0-E7BD-4E37-AB70-FA70FFC7C74A}" dt="2022-03-24T16:24:29.435" v="5849" actId="113"/>
          <ac:spMkLst>
            <pc:docMk/>
            <pc:sldMk cId="1596465374" sldId="825"/>
            <ac:spMk id="537" creationId="{C5158908-CC71-4201-8260-9A21F52581A7}"/>
          </ac:spMkLst>
        </pc:spChg>
        <pc:spChg chg="mod">
          <ac:chgData name="Thomas" userId="575d030b64f4584e" providerId="LiveId" clId="{71734FF0-E7BD-4E37-AB70-FA70FFC7C74A}" dt="2022-03-24T16:24:29.435" v="5849" actId="113"/>
          <ac:spMkLst>
            <pc:docMk/>
            <pc:sldMk cId="1596465374" sldId="825"/>
            <ac:spMk id="539" creationId="{7F41ACAD-CFE0-425E-903A-F04C20E7FDA9}"/>
          </ac:spMkLst>
        </pc:spChg>
        <pc:spChg chg="mod">
          <ac:chgData name="Thomas" userId="575d030b64f4584e" providerId="LiveId" clId="{71734FF0-E7BD-4E37-AB70-FA70FFC7C74A}" dt="2022-03-24T16:24:29.435" v="5849" actId="113"/>
          <ac:spMkLst>
            <pc:docMk/>
            <pc:sldMk cId="1596465374" sldId="825"/>
            <ac:spMk id="540" creationId="{C5B5B563-8E62-4733-878A-8E37F8CAB0E3}"/>
          </ac:spMkLst>
        </pc:spChg>
        <pc:spChg chg="mod">
          <ac:chgData name="Thomas" userId="575d030b64f4584e" providerId="LiveId" clId="{71734FF0-E7BD-4E37-AB70-FA70FFC7C74A}" dt="2022-03-24T16:24:29.435" v="5849" actId="113"/>
          <ac:spMkLst>
            <pc:docMk/>
            <pc:sldMk cId="1596465374" sldId="825"/>
            <ac:spMk id="541" creationId="{10F94D3A-9AE4-4441-8C2C-B45832A67CA2}"/>
          </ac:spMkLst>
        </pc:spChg>
        <pc:spChg chg="mod">
          <ac:chgData name="Thomas" userId="575d030b64f4584e" providerId="LiveId" clId="{71734FF0-E7BD-4E37-AB70-FA70FFC7C74A}" dt="2022-03-24T16:24:29.435" v="5849" actId="113"/>
          <ac:spMkLst>
            <pc:docMk/>
            <pc:sldMk cId="1596465374" sldId="825"/>
            <ac:spMk id="542" creationId="{D9C28951-EB98-4787-BE7B-8BA2C937A710}"/>
          </ac:spMkLst>
        </pc:spChg>
        <pc:spChg chg="mod">
          <ac:chgData name="Thomas" userId="575d030b64f4584e" providerId="LiveId" clId="{71734FF0-E7BD-4E37-AB70-FA70FFC7C74A}" dt="2022-03-24T16:24:29.435" v="5849" actId="113"/>
          <ac:spMkLst>
            <pc:docMk/>
            <pc:sldMk cId="1596465374" sldId="825"/>
            <ac:spMk id="544" creationId="{EEDB6182-4B1F-4151-B75E-2CEFD678460B}"/>
          </ac:spMkLst>
        </pc:spChg>
        <pc:spChg chg="mod">
          <ac:chgData name="Thomas" userId="575d030b64f4584e" providerId="LiveId" clId="{71734FF0-E7BD-4E37-AB70-FA70FFC7C74A}" dt="2022-03-24T16:24:29.435" v="5849" actId="113"/>
          <ac:spMkLst>
            <pc:docMk/>
            <pc:sldMk cId="1596465374" sldId="825"/>
            <ac:spMk id="545" creationId="{D6434F64-C0C4-4E3B-8337-C953DD729538}"/>
          </ac:spMkLst>
        </pc:spChg>
        <pc:spChg chg="mod">
          <ac:chgData name="Thomas" userId="575d030b64f4584e" providerId="LiveId" clId="{71734FF0-E7BD-4E37-AB70-FA70FFC7C74A}" dt="2022-03-24T16:24:29.435" v="5849" actId="113"/>
          <ac:spMkLst>
            <pc:docMk/>
            <pc:sldMk cId="1596465374" sldId="825"/>
            <ac:spMk id="546" creationId="{DA3CA678-622C-4FA7-A3D2-A2A56A74291B}"/>
          </ac:spMkLst>
        </pc:spChg>
        <pc:spChg chg="mod">
          <ac:chgData name="Thomas" userId="575d030b64f4584e" providerId="LiveId" clId="{71734FF0-E7BD-4E37-AB70-FA70FFC7C74A}" dt="2022-03-24T16:24:29.435" v="5849" actId="113"/>
          <ac:spMkLst>
            <pc:docMk/>
            <pc:sldMk cId="1596465374" sldId="825"/>
            <ac:spMk id="547" creationId="{7AD32490-7040-48FC-A7B0-98389A8CA812}"/>
          </ac:spMkLst>
        </pc:spChg>
        <pc:spChg chg="mod">
          <ac:chgData name="Thomas" userId="575d030b64f4584e" providerId="LiveId" clId="{71734FF0-E7BD-4E37-AB70-FA70FFC7C74A}" dt="2022-03-24T16:24:29.435" v="5849" actId="113"/>
          <ac:spMkLst>
            <pc:docMk/>
            <pc:sldMk cId="1596465374" sldId="825"/>
            <ac:spMk id="548" creationId="{68BF18E2-03E9-4372-BEA2-5311097A8FE4}"/>
          </ac:spMkLst>
        </pc:spChg>
        <pc:spChg chg="mod">
          <ac:chgData name="Thomas" userId="575d030b64f4584e" providerId="LiveId" clId="{71734FF0-E7BD-4E37-AB70-FA70FFC7C74A}" dt="2022-03-24T16:24:29.435" v="5849" actId="113"/>
          <ac:spMkLst>
            <pc:docMk/>
            <pc:sldMk cId="1596465374" sldId="825"/>
            <ac:spMk id="549" creationId="{CDCE0C79-FF17-44D3-90B1-C7BAE0829C72}"/>
          </ac:spMkLst>
        </pc:spChg>
        <pc:spChg chg="mod">
          <ac:chgData name="Thomas" userId="575d030b64f4584e" providerId="LiveId" clId="{71734FF0-E7BD-4E37-AB70-FA70FFC7C74A}" dt="2022-03-24T16:24:29.435" v="5849" actId="113"/>
          <ac:spMkLst>
            <pc:docMk/>
            <pc:sldMk cId="1596465374" sldId="825"/>
            <ac:spMk id="550" creationId="{C8D309F5-3DEF-4849-B444-E7A864A1BBC7}"/>
          </ac:spMkLst>
        </pc:spChg>
        <pc:spChg chg="mod">
          <ac:chgData name="Thomas" userId="575d030b64f4584e" providerId="LiveId" clId="{71734FF0-E7BD-4E37-AB70-FA70FFC7C74A}" dt="2022-03-24T16:24:29.435" v="5849" actId="113"/>
          <ac:spMkLst>
            <pc:docMk/>
            <pc:sldMk cId="1596465374" sldId="825"/>
            <ac:spMk id="552" creationId="{C2479AF8-2EFA-4075-BE8A-5F930A55F3CF}"/>
          </ac:spMkLst>
        </pc:spChg>
        <pc:spChg chg="mod">
          <ac:chgData name="Thomas" userId="575d030b64f4584e" providerId="LiveId" clId="{71734FF0-E7BD-4E37-AB70-FA70FFC7C74A}" dt="2022-03-24T16:24:29.435" v="5849" actId="113"/>
          <ac:spMkLst>
            <pc:docMk/>
            <pc:sldMk cId="1596465374" sldId="825"/>
            <ac:spMk id="553" creationId="{461208CE-F022-49E4-B563-4C3330A02BF6}"/>
          </ac:spMkLst>
        </pc:spChg>
        <pc:spChg chg="mod">
          <ac:chgData name="Thomas" userId="575d030b64f4584e" providerId="LiveId" clId="{71734FF0-E7BD-4E37-AB70-FA70FFC7C74A}" dt="2022-03-24T16:24:29.435" v="5849" actId="113"/>
          <ac:spMkLst>
            <pc:docMk/>
            <pc:sldMk cId="1596465374" sldId="825"/>
            <ac:spMk id="554" creationId="{1826597F-070B-4AE5-82F7-FC3F414E3D6A}"/>
          </ac:spMkLst>
        </pc:spChg>
        <pc:spChg chg="mod">
          <ac:chgData name="Thomas" userId="575d030b64f4584e" providerId="LiveId" clId="{71734FF0-E7BD-4E37-AB70-FA70FFC7C74A}" dt="2022-03-24T16:24:29.435" v="5849" actId="113"/>
          <ac:spMkLst>
            <pc:docMk/>
            <pc:sldMk cId="1596465374" sldId="825"/>
            <ac:spMk id="555" creationId="{3C2E227B-023F-4E94-90F5-5343E78A3652}"/>
          </ac:spMkLst>
        </pc:spChg>
        <pc:spChg chg="mod">
          <ac:chgData name="Thomas" userId="575d030b64f4584e" providerId="LiveId" clId="{71734FF0-E7BD-4E37-AB70-FA70FFC7C74A}" dt="2022-03-24T16:24:29.435" v="5849" actId="113"/>
          <ac:spMkLst>
            <pc:docMk/>
            <pc:sldMk cId="1596465374" sldId="825"/>
            <ac:spMk id="556" creationId="{9EE30A73-E008-45D2-A00F-026D4A137DDB}"/>
          </ac:spMkLst>
        </pc:spChg>
        <pc:spChg chg="add mod">
          <ac:chgData name="Thomas" userId="575d030b64f4584e" providerId="LiveId" clId="{71734FF0-E7BD-4E37-AB70-FA70FFC7C74A}" dt="2022-03-24T16:24:29.435" v="5849" actId="113"/>
          <ac:spMkLst>
            <pc:docMk/>
            <pc:sldMk cId="1596465374" sldId="825"/>
            <ac:spMk id="557" creationId="{86FE2B48-58C6-49C4-8DA2-B3585948E6B6}"/>
          </ac:spMkLst>
        </pc:spChg>
        <pc:spChg chg="mod">
          <ac:chgData name="Thomas" userId="575d030b64f4584e" providerId="LiveId" clId="{71734FF0-E7BD-4E37-AB70-FA70FFC7C74A}" dt="2022-03-24T16:24:29.435" v="5849" actId="113"/>
          <ac:spMkLst>
            <pc:docMk/>
            <pc:sldMk cId="1596465374" sldId="825"/>
            <ac:spMk id="559" creationId="{556DB178-1569-4D03-91CA-4BD3C26C5CF1}"/>
          </ac:spMkLst>
        </pc:spChg>
        <pc:spChg chg="mod">
          <ac:chgData name="Thomas" userId="575d030b64f4584e" providerId="LiveId" clId="{71734FF0-E7BD-4E37-AB70-FA70FFC7C74A}" dt="2022-03-24T16:24:29.435" v="5849" actId="113"/>
          <ac:spMkLst>
            <pc:docMk/>
            <pc:sldMk cId="1596465374" sldId="825"/>
            <ac:spMk id="560" creationId="{15C7FE0A-CB8A-464C-AF70-352A69B86A45}"/>
          </ac:spMkLst>
        </pc:spChg>
        <pc:spChg chg="mod">
          <ac:chgData name="Thomas" userId="575d030b64f4584e" providerId="LiveId" clId="{71734FF0-E7BD-4E37-AB70-FA70FFC7C74A}" dt="2022-03-24T16:24:29.435" v="5849" actId="113"/>
          <ac:spMkLst>
            <pc:docMk/>
            <pc:sldMk cId="1596465374" sldId="825"/>
            <ac:spMk id="561" creationId="{7D1C060F-13D1-44C3-B088-4603D6D0E83E}"/>
          </ac:spMkLst>
        </pc:spChg>
        <pc:spChg chg="mod">
          <ac:chgData name="Thomas" userId="575d030b64f4584e" providerId="LiveId" clId="{71734FF0-E7BD-4E37-AB70-FA70FFC7C74A}" dt="2022-03-24T16:24:29.435" v="5849" actId="113"/>
          <ac:spMkLst>
            <pc:docMk/>
            <pc:sldMk cId="1596465374" sldId="825"/>
            <ac:spMk id="562" creationId="{4360FE02-3396-426D-9761-E1ED0CE470A4}"/>
          </ac:spMkLst>
        </pc:spChg>
        <pc:spChg chg="mod">
          <ac:chgData name="Thomas" userId="575d030b64f4584e" providerId="LiveId" clId="{71734FF0-E7BD-4E37-AB70-FA70FFC7C74A}" dt="2022-03-24T16:24:29.435" v="5849" actId="113"/>
          <ac:spMkLst>
            <pc:docMk/>
            <pc:sldMk cId="1596465374" sldId="825"/>
            <ac:spMk id="563" creationId="{49E0FF70-7A21-457B-9AE8-FA5F25196A50}"/>
          </ac:spMkLst>
        </pc:spChg>
        <pc:spChg chg="add mod">
          <ac:chgData name="Thomas" userId="575d030b64f4584e" providerId="LiveId" clId="{71734FF0-E7BD-4E37-AB70-FA70FFC7C74A}" dt="2022-03-24T16:24:29.435" v="5849" actId="113"/>
          <ac:spMkLst>
            <pc:docMk/>
            <pc:sldMk cId="1596465374" sldId="825"/>
            <ac:spMk id="564" creationId="{F1B5A8C4-070D-42F4-8955-1412483834C7}"/>
          </ac:spMkLst>
        </pc:spChg>
        <pc:spChg chg="add mod">
          <ac:chgData name="Thomas" userId="575d030b64f4584e" providerId="LiveId" clId="{71734FF0-E7BD-4E37-AB70-FA70FFC7C74A}" dt="2022-03-24T16:24:29.435" v="5849" actId="113"/>
          <ac:spMkLst>
            <pc:docMk/>
            <pc:sldMk cId="1596465374" sldId="825"/>
            <ac:spMk id="565" creationId="{D4C83C32-E4F4-4203-A066-670361790B46}"/>
          </ac:spMkLst>
        </pc:spChg>
        <pc:spChg chg="add mod">
          <ac:chgData name="Thomas" userId="575d030b64f4584e" providerId="LiveId" clId="{71734FF0-E7BD-4E37-AB70-FA70FFC7C74A}" dt="2022-03-24T16:24:29.435" v="5849" actId="113"/>
          <ac:spMkLst>
            <pc:docMk/>
            <pc:sldMk cId="1596465374" sldId="825"/>
            <ac:spMk id="566" creationId="{F8961078-E4B2-4EDF-B1F9-6A3173D2E4C2}"/>
          </ac:spMkLst>
        </pc:spChg>
        <pc:spChg chg="add mod">
          <ac:chgData name="Thomas" userId="575d030b64f4584e" providerId="LiveId" clId="{71734FF0-E7BD-4E37-AB70-FA70FFC7C74A}" dt="2022-03-24T16:24:29.435" v="5849" actId="113"/>
          <ac:spMkLst>
            <pc:docMk/>
            <pc:sldMk cId="1596465374" sldId="825"/>
            <ac:spMk id="567" creationId="{1EAC8253-279A-4F27-A423-152B3030C0BB}"/>
          </ac:spMkLst>
        </pc:spChg>
        <pc:spChg chg="add mod">
          <ac:chgData name="Thomas" userId="575d030b64f4584e" providerId="LiveId" clId="{71734FF0-E7BD-4E37-AB70-FA70FFC7C74A}" dt="2022-03-24T16:24:29.435" v="5849" actId="113"/>
          <ac:spMkLst>
            <pc:docMk/>
            <pc:sldMk cId="1596465374" sldId="825"/>
            <ac:spMk id="568" creationId="{38D2E11F-22DC-48CC-847A-C84BBC18A108}"/>
          </ac:spMkLst>
        </pc:spChg>
        <pc:spChg chg="mod">
          <ac:chgData name="Thomas" userId="575d030b64f4584e" providerId="LiveId" clId="{71734FF0-E7BD-4E37-AB70-FA70FFC7C74A}" dt="2022-03-24T16:24:29.435" v="5849" actId="113"/>
          <ac:spMkLst>
            <pc:docMk/>
            <pc:sldMk cId="1596465374" sldId="825"/>
            <ac:spMk id="570" creationId="{3B3A7CCE-F6B8-475D-984D-322E6A3455AA}"/>
          </ac:spMkLst>
        </pc:spChg>
        <pc:spChg chg="mod">
          <ac:chgData name="Thomas" userId="575d030b64f4584e" providerId="LiveId" clId="{71734FF0-E7BD-4E37-AB70-FA70FFC7C74A}" dt="2022-03-24T16:24:29.435" v="5849" actId="113"/>
          <ac:spMkLst>
            <pc:docMk/>
            <pc:sldMk cId="1596465374" sldId="825"/>
            <ac:spMk id="571" creationId="{61666220-AF39-4217-8506-204E598BC849}"/>
          </ac:spMkLst>
        </pc:spChg>
        <pc:spChg chg="mod">
          <ac:chgData name="Thomas" userId="575d030b64f4584e" providerId="LiveId" clId="{71734FF0-E7BD-4E37-AB70-FA70FFC7C74A}" dt="2022-03-24T16:24:29.435" v="5849" actId="113"/>
          <ac:spMkLst>
            <pc:docMk/>
            <pc:sldMk cId="1596465374" sldId="825"/>
            <ac:spMk id="572" creationId="{65FCBA8E-C934-4996-9C48-7CE22157CF0B}"/>
          </ac:spMkLst>
        </pc:spChg>
        <pc:spChg chg="mod">
          <ac:chgData name="Thomas" userId="575d030b64f4584e" providerId="LiveId" clId="{71734FF0-E7BD-4E37-AB70-FA70FFC7C74A}" dt="2022-03-24T16:24:29.435" v="5849" actId="113"/>
          <ac:spMkLst>
            <pc:docMk/>
            <pc:sldMk cId="1596465374" sldId="825"/>
            <ac:spMk id="573" creationId="{734F7BC9-81F1-42CF-8D66-B08860AAE2CE}"/>
          </ac:spMkLst>
        </pc:spChg>
        <pc:spChg chg="mod">
          <ac:chgData name="Thomas" userId="575d030b64f4584e" providerId="LiveId" clId="{71734FF0-E7BD-4E37-AB70-FA70FFC7C74A}" dt="2022-03-24T16:24:29.435" v="5849" actId="113"/>
          <ac:spMkLst>
            <pc:docMk/>
            <pc:sldMk cId="1596465374" sldId="825"/>
            <ac:spMk id="574" creationId="{A51EFB39-CB1E-4105-8496-E3684BE36912}"/>
          </ac:spMkLst>
        </pc:spChg>
        <pc:spChg chg="del">
          <ac:chgData name="Thomas" userId="575d030b64f4584e" providerId="LiveId" clId="{71734FF0-E7BD-4E37-AB70-FA70FFC7C74A}" dt="2022-03-24T16:24:25.488" v="5846" actId="478"/>
          <ac:spMkLst>
            <pc:docMk/>
            <pc:sldMk cId="1596465374" sldId="825"/>
            <ac:spMk id="613" creationId="{68F04222-5471-414B-80D5-BEE92F8481DC}"/>
          </ac:spMkLst>
        </pc:spChg>
        <pc:spChg chg="del">
          <ac:chgData name="Thomas" userId="575d030b64f4584e" providerId="LiveId" clId="{71734FF0-E7BD-4E37-AB70-FA70FFC7C74A}" dt="2022-03-24T16:24:25.488" v="5846" actId="478"/>
          <ac:spMkLst>
            <pc:docMk/>
            <pc:sldMk cId="1596465374" sldId="825"/>
            <ac:spMk id="640" creationId="{DBE8109C-263F-4003-A9B7-9708DDB6E2FB}"/>
          </ac:spMkLst>
        </pc:spChg>
        <pc:spChg chg="del">
          <ac:chgData name="Thomas" userId="575d030b64f4584e" providerId="LiveId" clId="{71734FF0-E7BD-4E37-AB70-FA70FFC7C74A}" dt="2022-03-24T16:24:25.488" v="5846" actId="478"/>
          <ac:spMkLst>
            <pc:docMk/>
            <pc:sldMk cId="1596465374" sldId="825"/>
            <ac:spMk id="660" creationId="{F311CDB4-2D92-486A-8D32-FB1913F0BB55}"/>
          </ac:spMkLst>
        </pc:spChg>
        <pc:spChg chg="del">
          <ac:chgData name="Thomas" userId="575d030b64f4584e" providerId="LiveId" clId="{71734FF0-E7BD-4E37-AB70-FA70FFC7C74A}" dt="2022-03-24T16:24:25.488" v="5846" actId="478"/>
          <ac:spMkLst>
            <pc:docMk/>
            <pc:sldMk cId="1596465374" sldId="825"/>
            <ac:spMk id="661" creationId="{36DADEC7-B799-4749-A77B-A3E53E3A7FA6}"/>
          </ac:spMkLst>
        </pc:spChg>
        <pc:spChg chg="del">
          <ac:chgData name="Thomas" userId="575d030b64f4584e" providerId="LiveId" clId="{71734FF0-E7BD-4E37-AB70-FA70FFC7C74A}" dt="2022-03-24T16:24:25.488" v="5846" actId="478"/>
          <ac:spMkLst>
            <pc:docMk/>
            <pc:sldMk cId="1596465374" sldId="825"/>
            <ac:spMk id="662" creationId="{2CC09685-8190-4445-B84E-472119B3600F}"/>
          </ac:spMkLst>
        </pc:spChg>
        <pc:spChg chg="del">
          <ac:chgData name="Thomas" userId="575d030b64f4584e" providerId="LiveId" clId="{71734FF0-E7BD-4E37-AB70-FA70FFC7C74A}" dt="2022-03-24T16:24:25.488" v="5846" actId="478"/>
          <ac:spMkLst>
            <pc:docMk/>
            <pc:sldMk cId="1596465374" sldId="825"/>
            <ac:spMk id="663" creationId="{0BE8DD6A-FF6B-4B33-B14B-79C996FAE4C4}"/>
          </ac:spMkLst>
        </pc:spChg>
        <pc:spChg chg="del">
          <ac:chgData name="Thomas" userId="575d030b64f4584e" providerId="LiveId" clId="{71734FF0-E7BD-4E37-AB70-FA70FFC7C74A}" dt="2022-03-24T16:24:25.488" v="5846" actId="478"/>
          <ac:spMkLst>
            <pc:docMk/>
            <pc:sldMk cId="1596465374" sldId="825"/>
            <ac:spMk id="664" creationId="{BFF5E804-C342-4F9C-A9C4-AD2606C1667C}"/>
          </ac:spMkLst>
        </pc:spChg>
        <pc:spChg chg="del">
          <ac:chgData name="Thomas" userId="575d030b64f4584e" providerId="LiveId" clId="{71734FF0-E7BD-4E37-AB70-FA70FFC7C74A}" dt="2022-03-24T16:24:25.488" v="5846" actId="478"/>
          <ac:spMkLst>
            <pc:docMk/>
            <pc:sldMk cId="1596465374" sldId="825"/>
            <ac:spMk id="735" creationId="{1FE5ED25-3F4A-47BB-854B-02E26C8059F1}"/>
          </ac:spMkLst>
        </pc:spChg>
        <pc:spChg chg="del">
          <ac:chgData name="Thomas" userId="575d030b64f4584e" providerId="LiveId" clId="{71734FF0-E7BD-4E37-AB70-FA70FFC7C74A}" dt="2022-03-24T16:24:25.488" v="5846" actId="478"/>
          <ac:spMkLst>
            <pc:docMk/>
            <pc:sldMk cId="1596465374" sldId="825"/>
            <ac:spMk id="736" creationId="{336F973E-8AFE-4919-A9FA-4330C0877311}"/>
          </ac:spMkLst>
        </pc:spChg>
        <pc:spChg chg="del">
          <ac:chgData name="Thomas" userId="575d030b64f4584e" providerId="LiveId" clId="{71734FF0-E7BD-4E37-AB70-FA70FFC7C74A}" dt="2022-03-24T16:24:25.488" v="5846" actId="478"/>
          <ac:spMkLst>
            <pc:docMk/>
            <pc:sldMk cId="1596465374" sldId="825"/>
            <ac:spMk id="791" creationId="{4F7E2F5E-9E94-461D-874F-911DEFE3326C}"/>
          </ac:spMkLst>
        </pc:spChg>
        <pc:spChg chg="del">
          <ac:chgData name="Thomas" userId="575d030b64f4584e" providerId="LiveId" clId="{71734FF0-E7BD-4E37-AB70-FA70FFC7C74A}" dt="2022-03-24T16:24:25.488" v="5846" actId="478"/>
          <ac:spMkLst>
            <pc:docMk/>
            <pc:sldMk cId="1596465374" sldId="825"/>
            <ac:spMk id="792" creationId="{699A7F14-D78F-4A09-8119-758960F904B4}"/>
          </ac:spMkLst>
        </pc:spChg>
        <pc:spChg chg="del">
          <ac:chgData name="Thomas" userId="575d030b64f4584e" providerId="LiveId" clId="{71734FF0-E7BD-4E37-AB70-FA70FFC7C74A}" dt="2022-03-24T16:24:25.488" v="5846" actId="478"/>
          <ac:spMkLst>
            <pc:docMk/>
            <pc:sldMk cId="1596465374" sldId="825"/>
            <ac:spMk id="793" creationId="{7262D69C-F14A-402E-8364-42BD72CE6F69}"/>
          </ac:spMkLst>
        </pc:spChg>
        <pc:spChg chg="mod">
          <ac:chgData name="Thomas" userId="575d030b64f4584e" providerId="LiveId" clId="{71734FF0-E7BD-4E37-AB70-FA70FFC7C74A}" dt="2022-03-24T16:24:29.435" v="5849" actId="113"/>
          <ac:spMkLst>
            <pc:docMk/>
            <pc:sldMk cId="1596465374" sldId="825"/>
            <ac:spMk id="843" creationId="{41BCBBF5-1ACC-4601-B9D4-49F294D045B0}"/>
          </ac:spMkLst>
        </pc:spChg>
        <pc:spChg chg="mod">
          <ac:chgData name="Thomas" userId="575d030b64f4584e" providerId="LiveId" clId="{71734FF0-E7BD-4E37-AB70-FA70FFC7C74A}" dt="2022-03-24T16:24:29.435" v="5849" actId="113"/>
          <ac:spMkLst>
            <pc:docMk/>
            <pc:sldMk cId="1596465374" sldId="825"/>
            <ac:spMk id="844" creationId="{27581B8E-490C-4846-A8D3-08C50929048C}"/>
          </ac:spMkLst>
        </pc:spChg>
        <pc:spChg chg="mod">
          <ac:chgData name="Thomas" userId="575d030b64f4584e" providerId="LiveId" clId="{71734FF0-E7BD-4E37-AB70-FA70FFC7C74A}" dt="2022-03-24T16:24:29.435" v="5849" actId="113"/>
          <ac:spMkLst>
            <pc:docMk/>
            <pc:sldMk cId="1596465374" sldId="825"/>
            <ac:spMk id="845" creationId="{5535B544-F39B-4E9E-876E-DBAD5D40D0BA}"/>
          </ac:spMkLst>
        </pc:spChg>
        <pc:spChg chg="mod">
          <ac:chgData name="Thomas" userId="575d030b64f4584e" providerId="LiveId" clId="{71734FF0-E7BD-4E37-AB70-FA70FFC7C74A}" dt="2022-03-24T16:24:29.435" v="5849" actId="113"/>
          <ac:spMkLst>
            <pc:docMk/>
            <pc:sldMk cId="1596465374" sldId="825"/>
            <ac:spMk id="847" creationId="{E63A945D-C591-4819-BE3A-974DCCF0C201}"/>
          </ac:spMkLst>
        </pc:spChg>
        <pc:spChg chg="mod">
          <ac:chgData name="Thomas" userId="575d030b64f4584e" providerId="LiveId" clId="{71734FF0-E7BD-4E37-AB70-FA70FFC7C74A}" dt="2022-03-24T16:24:29.435" v="5849" actId="113"/>
          <ac:spMkLst>
            <pc:docMk/>
            <pc:sldMk cId="1596465374" sldId="825"/>
            <ac:spMk id="848" creationId="{6F66BA37-8DB8-4B09-9EAE-C87B9236F627}"/>
          </ac:spMkLst>
        </pc:spChg>
        <pc:spChg chg="mod">
          <ac:chgData name="Thomas" userId="575d030b64f4584e" providerId="LiveId" clId="{71734FF0-E7BD-4E37-AB70-FA70FFC7C74A}" dt="2022-03-24T16:24:29.435" v="5849" actId="113"/>
          <ac:spMkLst>
            <pc:docMk/>
            <pc:sldMk cId="1596465374" sldId="825"/>
            <ac:spMk id="849" creationId="{7FFAFC84-2BB1-4BBA-AF72-B0F5DAF75B71}"/>
          </ac:spMkLst>
        </pc:spChg>
        <pc:spChg chg="mod">
          <ac:chgData name="Thomas" userId="575d030b64f4584e" providerId="LiveId" clId="{71734FF0-E7BD-4E37-AB70-FA70FFC7C74A}" dt="2022-03-24T16:24:29.435" v="5849" actId="113"/>
          <ac:spMkLst>
            <pc:docMk/>
            <pc:sldMk cId="1596465374" sldId="825"/>
            <ac:spMk id="851" creationId="{C493BEC5-9C40-4422-BBC6-D58D1A43C5D5}"/>
          </ac:spMkLst>
        </pc:spChg>
        <pc:spChg chg="mod">
          <ac:chgData name="Thomas" userId="575d030b64f4584e" providerId="LiveId" clId="{71734FF0-E7BD-4E37-AB70-FA70FFC7C74A}" dt="2022-03-24T16:24:29.435" v="5849" actId="113"/>
          <ac:spMkLst>
            <pc:docMk/>
            <pc:sldMk cId="1596465374" sldId="825"/>
            <ac:spMk id="852" creationId="{2B879E4B-2286-47C6-A9DB-B6FECC3EC421}"/>
          </ac:spMkLst>
        </pc:spChg>
        <pc:spChg chg="mod">
          <ac:chgData name="Thomas" userId="575d030b64f4584e" providerId="LiveId" clId="{71734FF0-E7BD-4E37-AB70-FA70FFC7C74A}" dt="2022-03-24T16:24:29.435" v="5849" actId="113"/>
          <ac:spMkLst>
            <pc:docMk/>
            <pc:sldMk cId="1596465374" sldId="825"/>
            <ac:spMk id="853" creationId="{5596410C-DF40-40F0-A7A4-B74046D84649}"/>
          </ac:spMkLst>
        </pc:spChg>
        <pc:spChg chg="mod">
          <ac:chgData name="Thomas" userId="575d030b64f4584e" providerId="LiveId" clId="{71734FF0-E7BD-4E37-AB70-FA70FFC7C74A}" dt="2022-03-24T16:24:29.435" v="5849" actId="113"/>
          <ac:spMkLst>
            <pc:docMk/>
            <pc:sldMk cId="1596465374" sldId="825"/>
            <ac:spMk id="854" creationId="{B0C938EB-4705-4B9B-8D8F-BFDEACD7C182}"/>
          </ac:spMkLst>
        </pc:spChg>
        <pc:spChg chg="mod">
          <ac:chgData name="Thomas" userId="575d030b64f4584e" providerId="LiveId" clId="{71734FF0-E7BD-4E37-AB70-FA70FFC7C74A}" dt="2022-03-24T16:24:29.435" v="5849" actId="113"/>
          <ac:spMkLst>
            <pc:docMk/>
            <pc:sldMk cId="1596465374" sldId="825"/>
            <ac:spMk id="855" creationId="{91147EA4-CA69-46AF-950A-B382882B6038}"/>
          </ac:spMkLst>
        </pc:spChg>
        <pc:spChg chg="mod">
          <ac:chgData name="Thomas" userId="575d030b64f4584e" providerId="LiveId" clId="{71734FF0-E7BD-4E37-AB70-FA70FFC7C74A}" dt="2022-03-24T16:24:29.435" v="5849" actId="113"/>
          <ac:spMkLst>
            <pc:docMk/>
            <pc:sldMk cId="1596465374" sldId="825"/>
            <ac:spMk id="856" creationId="{5972200D-485D-4E14-92FA-931ADEE98F8D}"/>
          </ac:spMkLst>
        </pc:spChg>
        <pc:spChg chg="mod">
          <ac:chgData name="Thomas" userId="575d030b64f4584e" providerId="LiveId" clId="{71734FF0-E7BD-4E37-AB70-FA70FFC7C74A}" dt="2022-03-24T16:24:29.435" v="5849" actId="113"/>
          <ac:spMkLst>
            <pc:docMk/>
            <pc:sldMk cId="1596465374" sldId="825"/>
            <ac:spMk id="858" creationId="{2D2846F6-AB99-490E-9413-1C4F4EA68660}"/>
          </ac:spMkLst>
        </pc:spChg>
        <pc:spChg chg="mod">
          <ac:chgData name="Thomas" userId="575d030b64f4584e" providerId="LiveId" clId="{71734FF0-E7BD-4E37-AB70-FA70FFC7C74A}" dt="2022-03-24T16:24:29.435" v="5849" actId="113"/>
          <ac:spMkLst>
            <pc:docMk/>
            <pc:sldMk cId="1596465374" sldId="825"/>
            <ac:spMk id="859" creationId="{F8F625A0-3C97-4C54-9199-1511E1BDC914}"/>
          </ac:spMkLst>
        </pc:spChg>
        <pc:spChg chg="mod">
          <ac:chgData name="Thomas" userId="575d030b64f4584e" providerId="LiveId" clId="{71734FF0-E7BD-4E37-AB70-FA70FFC7C74A}" dt="2022-03-24T16:24:29.435" v="5849" actId="113"/>
          <ac:spMkLst>
            <pc:docMk/>
            <pc:sldMk cId="1596465374" sldId="825"/>
            <ac:spMk id="860" creationId="{9F080F14-DAB7-4112-8248-AE2044ABF823}"/>
          </ac:spMkLst>
        </pc:spChg>
        <pc:spChg chg="mod">
          <ac:chgData name="Thomas" userId="575d030b64f4584e" providerId="LiveId" clId="{71734FF0-E7BD-4E37-AB70-FA70FFC7C74A}" dt="2022-03-24T16:24:29.435" v="5849" actId="113"/>
          <ac:spMkLst>
            <pc:docMk/>
            <pc:sldMk cId="1596465374" sldId="825"/>
            <ac:spMk id="861" creationId="{80B0BECF-9F60-4D09-BB24-C35645B07BAA}"/>
          </ac:spMkLst>
        </pc:spChg>
        <pc:spChg chg="add mod">
          <ac:chgData name="Thomas" userId="575d030b64f4584e" providerId="LiveId" clId="{71734FF0-E7BD-4E37-AB70-FA70FFC7C74A}" dt="2022-03-24T16:24:29.435" v="5849" actId="113"/>
          <ac:spMkLst>
            <pc:docMk/>
            <pc:sldMk cId="1596465374" sldId="825"/>
            <ac:spMk id="862" creationId="{33EA7DC3-174D-493C-8590-68191B78FE69}"/>
          </ac:spMkLst>
        </pc:spChg>
        <pc:spChg chg="add mod">
          <ac:chgData name="Thomas" userId="575d030b64f4584e" providerId="LiveId" clId="{71734FF0-E7BD-4E37-AB70-FA70FFC7C74A}" dt="2022-03-24T16:24:29.435" v="5849" actId="113"/>
          <ac:spMkLst>
            <pc:docMk/>
            <pc:sldMk cId="1596465374" sldId="825"/>
            <ac:spMk id="863" creationId="{BDBC4595-98F8-4533-B95B-D57A135583FF}"/>
          </ac:spMkLst>
        </pc:spChg>
        <pc:spChg chg="add mod">
          <ac:chgData name="Thomas" userId="575d030b64f4584e" providerId="LiveId" clId="{71734FF0-E7BD-4E37-AB70-FA70FFC7C74A}" dt="2022-03-24T16:24:29.435" v="5849" actId="113"/>
          <ac:spMkLst>
            <pc:docMk/>
            <pc:sldMk cId="1596465374" sldId="825"/>
            <ac:spMk id="864" creationId="{3EBD0B9C-FD77-498D-85C9-32B9BDB24F6C}"/>
          </ac:spMkLst>
        </pc:spChg>
        <pc:spChg chg="mod">
          <ac:chgData name="Thomas" userId="575d030b64f4584e" providerId="LiveId" clId="{71734FF0-E7BD-4E37-AB70-FA70FFC7C74A}" dt="2022-03-24T16:24:29.435" v="5849" actId="113"/>
          <ac:spMkLst>
            <pc:docMk/>
            <pc:sldMk cId="1596465374" sldId="825"/>
            <ac:spMk id="866" creationId="{9BA7F3FD-B04D-47BB-BF13-12E4F8EB6D1A}"/>
          </ac:spMkLst>
        </pc:spChg>
        <pc:spChg chg="mod">
          <ac:chgData name="Thomas" userId="575d030b64f4584e" providerId="LiveId" clId="{71734FF0-E7BD-4E37-AB70-FA70FFC7C74A}" dt="2022-03-24T16:24:29.435" v="5849" actId="113"/>
          <ac:spMkLst>
            <pc:docMk/>
            <pc:sldMk cId="1596465374" sldId="825"/>
            <ac:spMk id="867" creationId="{198A47EB-E061-4A78-A15E-66A5B0FAE6FD}"/>
          </ac:spMkLst>
        </pc:spChg>
        <pc:spChg chg="mod">
          <ac:chgData name="Thomas" userId="575d030b64f4584e" providerId="LiveId" clId="{71734FF0-E7BD-4E37-AB70-FA70FFC7C74A}" dt="2022-03-24T16:24:29.435" v="5849" actId="113"/>
          <ac:spMkLst>
            <pc:docMk/>
            <pc:sldMk cId="1596465374" sldId="825"/>
            <ac:spMk id="868" creationId="{2803200C-1EED-4505-B262-EBD9FA0E2964}"/>
          </ac:spMkLst>
        </pc:spChg>
        <pc:spChg chg="mod">
          <ac:chgData name="Thomas" userId="575d030b64f4584e" providerId="LiveId" clId="{71734FF0-E7BD-4E37-AB70-FA70FFC7C74A}" dt="2022-03-24T16:24:29.435" v="5849" actId="113"/>
          <ac:spMkLst>
            <pc:docMk/>
            <pc:sldMk cId="1596465374" sldId="825"/>
            <ac:spMk id="869" creationId="{6C6555AA-2B09-4B1C-87B4-CEBEB582CCFE}"/>
          </ac:spMkLst>
        </pc:spChg>
        <pc:spChg chg="mod">
          <ac:chgData name="Thomas" userId="575d030b64f4584e" providerId="LiveId" clId="{71734FF0-E7BD-4E37-AB70-FA70FFC7C74A}" dt="2022-03-24T16:24:29.435" v="5849" actId="113"/>
          <ac:spMkLst>
            <pc:docMk/>
            <pc:sldMk cId="1596465374" sldId="825"/>
            <ac:spMk id="871" creationId="{D448A051-03AB-4501-9722-8CF368372278}"/>
          </ac:spMkLst>
        </pc:spChg>
        <pc:spChg chg="mod">
          <ac:chgData name="Thomas" userId="575d030b64f4584e" providerId="LiveId" clId="{71734FF0-E7BD-4E37-AB70-FA70FFC7C74A}" dt="2022-03-24T16:24:29.435" v="5849" actId="113"/>
          <ac:spMkLst>
            <pc:docMk/>
            <pc:sldMk cId="1596465374" sldId="825"/>
            <ac:spMk id="872" creationId="{6D475582-17BF-4DE5-8976-019015414548}"/>
          </ac:spMkLst>
        </pc:spChg>
        <pc:spChg chg="mod">
          <ac:chgData name="Thomas" userId="575d030b64f4584e" providerId="LiveId" clId="{71734FF0-E7BD-4E37-AB70-FA70FFC7C74A}" dt="2022-03-24T16:24:29.435" v="5849" actId="113"/>
          <ac:spMkLst>
            <pc:docMk/>
            <pc:sldMk cId="1596465374" sldId="825"/>
            <ac:spMk id="873" creationId="{085CB98F-EC8E-4C4A-8A16-C35081FC5320}"/>
          </ac:spMkLst>
        </pc:spChg>
        <pc:spChg chg="mod">
          <ac:chgData name="Thomas" userId="575d030b64f4584e" providerId="LiveId" clId="{71734FF0-E7BD-4E37-AB70-FA70FFC7C74A}" dt="2022-03-24T16:24:29.435" v="5849" actId="113"/>
          <ac:spMkLst>
            <pc:docMk/>
            <pc:sldMk cId="1596465374" sldId="825"/>
            <ac:spMk id="875" creationId="{31F79287-D42F-44B6-B0A4-9E91305C1213}"/>
          </ac:spMkLst>
        </pc:spChg>
        <pc:spChg chg="mod">
          <ac:chgData name="Thomas" userId="575d030b64f4584e" providerId="LiveId" clId="{71734FF0-E7BD-4E37-AB70-FA70FFC7C74A}" dt="2022-03-24T16:24:29.435" v="5849" actId="113"/>
          <ac:spMkLst>
            <pc:docMk/>
            <pc:sldMk cId="1596465374" sldId="825"/>
            <ac:spMk id="876" creationId="{F0AF3763-9874-4053-8D6E-E1C98F79876C}"/>
          </ac:spMkLst>
        </pc:spChg>
        <pc:spChg chg="mod">
          <ac:chgData name="Thomas" userId="575d030b64f4584e" providerId="LiveId" clId="{71734FF0-E7BD-4E37-AB70-FA70FFC7C74A}" dt="2022-03-24T16:24:29.435" v="5849" actId="113"/>
          <ac:spMkLst>
            <pc:docMk/>
            <pc:sldMk cId="1596465374" sldId="825"/>
            <ac:spMk id="878" creationId="{7BF049D0-B09A-4597-BF72-1D20F1EEDDA3}"/>
          </ac:spMkLst>
        </pc:spChg>
        <pc:spChg chg="mod">
          <ac:chgData name="Thomas" userId="575d030b64f4584e" providerId="LiveId" clId="{71734FF0-E7BD-4E37-AB70-FA70FFC7C74A}" dt="2022-03-24T16:24:29.435" v="5849" actId="113"/>
          <ac:spMkLst>
            <pc:docMk/>
            <pc:sldMk cId="1596465374" sldId="825"/>
            <ac:spMk id="879" creationId="{91F8925D-C910-4C8B-AEE6-D8AD0344DA48}"/>
          </ac:spMkLst>
        </pc:spChg>
        <pc:spChg chg="mod">
          <ac:chgData name="Thomas" userId="575d030b64f4584e" providerId="LiveId" clId="{71734FF0-E7BD-4E37-AB70-FA70FFC7C74A}" dt="2022-03-24T16:24:29.435" v="5849" actId="113"/>
          <ac:spMkLst>
            <pc:docMk/>
            <pc:sldMk cId="1596465374" sldId="825"/>
            <ac:spMk id="881" creationId="{0D70CFBC-DC72-49D1-ABA5-7F296EA7230C}"/>
          </ac:spMkLst>
        </pc:spChg>
        <pc:spChg chg="mod">
          <ac:chgData name="Thomas" userId="575d030b64f4584e" providerId="LiveId" clId="{71734FF0-E7BD-4E37-AB70-FA70FFC7C74A}" dt="2022-03-24T16:24:29.435" v="5849" actId="113"/>
          <ac:spMkLst>
            <pc:docMk/>
            <pc:sldMk cId="1596465374" sldId="825"/>
            <ac:spMk id="882" creationId="{C827FE23-F86D-4B43-969D-F924B1E06804}"/>
          </ac:spMkLst>
        </pc:spChg>
        <pc:spChg chg="add mod">
          <ac:chgData name="Thomas" userId="575d030b64f4584e" providerId="LiveId" clId="{71734FF0-E7BD-4E37-AB70-FA70FFC7C74A}" dt="2022-03-24T16:24:50.804" v="5862" actId="20577"/>
          <ac:spMkLst>
            <pc:docMk/>
            <pc:sldMk cId="1596465374" sldId="825"/>
            <ac:spMk id="883" creationId="{7BFA37E6-42CD-432F-AC90-931C0591EEA2}"/>
          </ac:spMkLst>
        </pc:spChg>
        <pc:spChg chg="add mod">
          <ac:chgData name="Thomas" userId="575d030b64f4584e" providerId="LiveId" clId="{71734FF0-E7BD-4E37-AB70-FA70FFC7C74A}" dt="2022-03-24T16:24:59.647" v="5874" actId="20577"/>
          <ac:spMkLst>
            <pc:docMk/>
            <pc:sldMk cId="1596465374" sldId="825"/>
            <ac:spMk id="884" creationId="{1CAE082E-2F37-406D-A683-3797E9BA688F}"/>
          </ac:spMkLst>
        </pc:spChg>
        <pc:spChg chg="add mod">
          <ac:chgData name="Thomas" userId="575d030b64f4584e" providerId="LiveId" clId="{71734FF0-E7BD-4E37-AB70-FA70FFC7C74A}" dt="2022-03-24T16:24:29.435" v="5849" actId="113"/>
          <ac:spMkLst>
            <pc:docMk/>
            <pc:sldMk cId="1596465374" sldId="825"/>
            <ac:spMk id="885" creationId="{4033A4C1-95F2-404A-A0A7-73BFC8CC4B2E}"/>
          </ac:spMkLst>
        </pc:spChg>
        <pc:spChg chg="add mod">
          <ac:chgData name="Thomas" userId="575d030b64f4584e" providerId="LiveId" clId="{71734FF0-E7BD-4E37-AB70-FA70FFC7C74A}" dt="2022-03-24T16:25:17.917" v="5896" actId="20577"/>
          <ac:spMkLst>
            <pc:docMk/>
            <pc:sldMk cId="1596465374" sldId="825"/>
            <ac:spMk id="886" creationId="{2D77B300-2EE7-4974-82A2-80516E080417}"/>
          </ac:spMkLst>
        </pc:spChg>
        <pc:spChg chg="add mod">
          <ac:chgData name="Thomas" userId="575d030b64f4584e" providerId="LiveId" clId="{71734FF0-E7BD-4E37-AB70-FA70FFC7C74A}" dt="2022-03-24T16:25:24.820" v="5902" actId="20577"/>
          <ac:spMkLst>
            <pc:docMk/>
            <pc:sldMk cId="1596465374" sldId="825"/>
            <ac:spMk id="887" creationId="{988311C8-D4A3-4906-B93D-350C1B996BAE}"/>
          </ac:spMkLst>
        </pc:spChg>
        <pc:spChg chg="add mod">
          <ac:chgData name="Thomas" userId="575d030b64f4584e" providerId="LiveId" clId="{71734FF0-E7BD-4E37-AB70-FA70FFC7C74A}" dt="2022-03-24T16:24:29.435" v="5849" actId="113"/>
          <ac:spMkLst>
            <pc:docMk/>
            <pc:sldMk cId="1596465374" sldId="825"/>
            <ac:spMk id="888" creationId="{8B826F3A-EB61-473C-9A37-90920DBE6EF7}"/>
          </ac:spMkLst>
        </pc:spChg>
        <pc:spChg chg="add mod">
          <ac:chgData name="Thomas" userId="575d030b64f4584e" providerId="LiveId" clId="{71734FF0-E7BD-4E37-AB70-FA70FFC7C74A}" dt="2022-03-24T16:24:29.435" v="5849" actId="113"/>
          <ac:spMkLst>
            <pc:docMk/>
            <pc:sldMk cId="1596465374" sldId="825"/>
            <ac:spMk id="889" creationId="{BE580C11-E60F-4AE4-9DD9-CF397FE28998}"/>
          </ac:spMkLst>
        </pc:spChg>
        <pc:spChg chg="mod">
          <ac:chgData name="Thomas" userId="575d030b64f4584e" providerId="LiveId" clId="{71734FF0-E7BD-4E37-AB70-FA70FFC7C74A}" dt="2022-03-24T16:24:29.435" v="5849" actId="113"/>
          <ac:spMkLst>
            <pc:docMk/>
            <pc:sldMk cId="1596465374" sldId="825"/>
            <ac:spMk id="927" creationId="{1EEB4722-085D-450D-B041-EC951C461426}"/>
          </ac:spMkLst>
        </pc:spChg>
        <pc:spChg chg="mod">
          <ac:chgData name="Thomas" userId="575d030b64f4584e" providerId="LiveId" clId="{71734FF0-E7BD-4E37-AB70-FA70FFC7C74A}" dt="2022-03-24T16:24:29.435" v="5849" actId="113"/>
          <ac:spMkLst>
            <pc:docMk/>
            <pc:sldMk cId="1596465374" sldId="825"/>
            <ac:spMk id="928" creationId="{6E6655BE-C66C-4B15-B56F-64F1D4F7E7A1}"/>
          </ac:spMkLst>
        </pc:spChg>
        <pc:spChg chg="mod">
          <ac:chgData name="Thomas" userId="575d030b64f4584e" providerId="LiveId" clId="{71734FF0-E7BD-4E37-AB70-FA70FFC7C74A}" dt="2022-03-24T16:24:29.435" v="5849" actId="113"/>
          <ac:spMkLst>
            <pc:docMk/>
            <pc:sldMk cId="1596465374" sldId="825"/>
            <ac:spMk id="929" creationId="{BC063A83-1002-4BD3-9D60-D617E1E6830F}"/>
          </ac:spMkLst>
        </pc:spChg>
        <pc:spChg chg="mod">
          <ac:chgData name="Thomas" userId="575d030b64f4584e" providerId="LiveId" clId="{71734FF0-E7BD-4E37-AB70-FA70FFC7C74A}" dt="2022-03-24T16:24:29.435" v="5849" actId="113"/>
          <ac:spMkLst>
            <pc:docMk/>
            <pc:sldMk cId="1596465374" sldId="825"/>
            <ac:spMk id="931" creationId="{2520696F-D843-4F94-9242-C4E3E79B50D5}"/>
          </ac:spMkLst>
        </pc:spChg>
        <pc:spChg chg="mod">
          <ac:chgData name="Thomas" userId="575d030b64f4584e" providerId="LiveId" clId="{71734FF0-E7BD-4E37-AB70-FA70FFC7C74A}" dt="2022-03-24T16:24:29.435" v="5849" actId="113"/>
          <ac:spMkLst>
            <pc:docMk/>
            <pc:sldMk cId="1596465374" sldId="825"/>
            <ac:spMk id="932" creationId="{DE0E890C-13FA-4F30-8DFF-A491AD36DEFC}"/>
          </ac:spMkLst>
        </pc:spChg>
        <pc:spChg chg="mod">
          <ac:chgData name="Thomas" userId="575d030b64f4584e" providerId="LiveId" clId="{71734FF0-E7BD-4E37-AB70-FA70FFC7C74A}" dt="2022-03-24T16:24:29.435" v="5849" actId="113"/>
          <ac:spMkLst>
            <pc:docMk/>
            <pc:sldMk cId="1596465374" sldId="825"/>
            <ac:spMk id="933" creationId="{2E28FA17-8CA5-4DFA-8692-05E28CB29A9F}"/>
          </ac:spMkLst>
        </pc:spChg>
        <pc:spChg chg="mod">
          <ac:chgData name="Thomas" userId="575d030b64f4584e" providerId="LiveId" clId="{71734FF0-E7BD-4E37-AB70-FA70FFC7C74A}" dt="2022-03-24T16:24:29.435" v="5849" actId="113"/>
          <ac:spMkLst>
            <pc:docMk/>
            <pc:sldMk cId="1596465374" sldId="825"/>
            <ac:spMk id="935" creationId="{E501D6B4-889D-4745-AAD8-0D4C541598AC}"/>
          </ac:spMkLst>
        </pc:spChg>
        <pc:spChg chg="mod">
          <ac:chgData name="Thomas" userId="575d030b64f4584e" providerId="LiveId" clId="{71734FF0-E7BD-4E37-AB70-FA70FFC7C74A}" dt="2022-03-24T16:24:29.435" v="5849" actId="113"/>
          <ac:spMkLst>
            <pc:docMk/>
            <pc:sldMk cId="1596465374" sldId="825"/>
            <ac:spMk id="936" creationId="{EBD76F23-5D9D-4D93-84E4-EAF0CEF54F70}"/>
          </ac:spMkLst>
        </pc:spChg>
        <pc:spChg chg="mod">
          <ac:chgData name="Thomas" userId="575d030b64f4584e" providerId="LiveId" clId="{71734FF0-E7BD-4E37-AB70-FA70FFC7C74A}" dt="2022-03-24T16:24:29.435" v="5849" actId="113"/>
          <ac:spMkLst>
            <pc:docMk/>
            <pc:sldMk cId="1596465374" sldId="825"/>
            <ac:spMk id="937" creationId="{AEC8D859-F24D-442D-AE04-F852D9ECD2E2}"/>
          </ac:spMkLst>
        </pc:spChg>
        <pc:spChg chg="mod">
          <ac:chgData name="Thomas" userId="575d030b64f4584e" providerId="LiveId" clId="{71734FF0-E7BD-4E37-AB70-FA70FFC7C74A}" dt="2022-03-24T16:24:29.435" v="5849" actId="113"/>
          <ac:spMkLst>
            <pc:docMk/>
            <pc:sldMk cId="1596465374" sldId="825"/>
            <ac:spMk id="939" creationId="{DA7789C9-0249-45A0-B2A2-D12A2EC3B228}"/>
          </ac:spMkLst>
        </pc:spChg>
        <pc:spChg chg="mod">
          <ac:chgData name="Thomas" userId="575d030b64f4584e" providerId="LiveId" clId="{71734FF0-E7BD-4E37-AB70-FA70FFC7C74A}" dt="2022-03-24T16:24:29.435" v="5849" actId="113"/>
          <ac:spMkLst>
            <pc:docMk/>
            <pc:sldMk cId="1596465374" sldId="825"/>
            <ac:spMk id="940" creationId="{661B742B-C48A-4B42-8DBB-4E94AFEB6DD3}"/>
          </ac:spMkLst>
        </pc:spChg>
        <pc:spChg chg="mod">
          <ac:chgData name="Thomas" userId="575d030b64f4584e" providerId="LiveId" clId="{71734FF0-E7BD-4E37-AB70-FA70FFC7C74A}" dt="2022-03-24T16:24:29.435" v="5849" actId="113"/>
          <ac:spMkLst>
            <pc:docMk/>
            <pc:sldMk cId="1596465374" sldId="825"/>
            <ac:spMk id="942" creationId="{BF95FE05-8FE5-4B55-80DC-F59077D1646B}"/>
          </ac:spMkLst>
        </pc:spChg>
        <pc:spChg chg="mod">
          <ac:chgData name="Thomas" userId="575d030b64f4584e" providerId="LiveId" clId="{71734FF0-E7BD-4E37-AB70-FA70FFC7C74A}" dt="2022-03-24T16:24:29.435" v="5849" actId="113"/>
          <ac:spMkLst>
            <pc:docMk/>
            <pc:sldMk cId="1596465374" sldId="825"/>
            <ac:spMk id="943" creationId="{E76F7624-6C28-4574-AA9A-44EC5501D494}"/>
          </ac:spMkLst>
        </pc:spChg>
        <pc:spChg chg="mod">
          <ac:chgData name="Thomas" userId="575d030b64f4584e" providerId="LiveId" clId="{71734FF0-E7BD-4E37-AB70-FA70FFC7C74A}" dt="2022-03-24T16:24:29.435" v="5849" actId="113"/>
          <ac:spMkLst>
            <pc:docMk/>
            <pc:sldMk cId="1596465374" sldId="825"/>
            <ac:spMk id="945" creationId="{0B7184C9-885F-41C9-BCF3-444BA82B3E2B}"/>
          </ac:spMkLst>
        </pc:spChg>
        <pc:spChg chg="mod">
          <ac:chgData name="Thomas" userId="575d030b64f4584e" providerId="LiveId" clId="{71734FF0-E7BD-4E37-AB70-FA70FFC7C74A}" dt="2022-03-24T16:24:29.435" v="5849" actId="113"/>
          <ac:spMkLst>
            <pc:docMk/>
            <pc:sldMk cId="1596465374" sldId="825"/>
            <ac:spMk id="946" creationId="{D1A96840-C7DD-49A4-BC60-FFA19362C64B}"/>
          </ac:spMkLst>
        </pc:spChg>
        <pc:spChg chg="mod">
          <ac:chgData name="Thomas" userId="575d030b64f4584e" providerId="LiveId" clId="{71734FF0-E7BD-4E37-AB70-FA70FFC7C74A}" dt="2022-03-24T16:24:29.435" v="5849" actId="113"/>
          <ac:spMkLst>
            <pc:docMk/>
            <pc:sldMk cId="1596465374" sldId="825"/>
            <ac:spMk id="948" creationId="{A0E5AB94-79F9-4CC6-B6D6-3991AA0D2622}"/>
          </ac:spMkLst>
        </pc:spChg>
        <pc:spChg chg="mod">
          <ac:chgData name="Thomas" userId="575d030b64f4584e" providerId="LiveId" clId="{71734FF0-E7BD-4E37-AB70-FA70FFC7C74A}" dt="2022-03-24T16:24:29.435" v="5849" actId="113"/>
          <ac:spMkLst>
            <pc:docMk/>
            <pc:sldMk cId="1596465374" sldId="825"/>
            <ac:spMk id="949" creationId="{C63925BE-8DAC-4C01-8679-4224C54A5161}"/>
          </ac:spMkLst>
        </pc:spChg>
        <pc:spChg chg="mod">
          <ac:chgData name="Thomas" userId="575d030b64f4584e" providerId="LiveId" clId="{71734FF0-E7BD-4E37-AB70-FA70FFC7C74A}" dt="2022-03-24T16:24:29.435" v="5849" actId="113"/>
          <ac:spMkLst>
            <pc:docMk/>
            <pc:sldMk cId="1596465374" sldId="825"/>
            <ac:spMk id="951" creationId="{CCB169B6-62AB-4B25-AF1D-8FDCD684FA5A}"/>
          </ac:spMkLst>
        </pc:spChg>
        <pc:spChg chg="mod">
          <ac:chgData name="Thomas" userId="575d030b64f4584e" providerId="LiveId" clId="{71734FF0-E7BD-4E37-AB70-FA70FFC7C74A}" dt="2022-03-24T16:24:29.435" v="5849" actId="113"/>
          <ac:spMkLst>
            <pc:docMk/>
            <pc:sldMk cId="1596465374" sldId="825"/>
            <ac:spMk id="952" creationId="{602D152E-106F-40F9-80B3-CA1D4DEFCBFE}"/>
          </ac:spMkLst>
        </pc:spChg>
        <pc:spChg chg="mod">
          <ac:chgData name="Thomas" userId="575d030b64f4584e" providerId="LiveId" clId="{71734FF0-E7BD-4E37-AB70-FA70FFC7C74A}" dt="2022-03-24T16:24:29.435" v="5849" actId="113"/>
          <ac:spMkLst>
            <pc:docMk/>
            <pc:sldMk cId="1596465374" sldId="825"/>
            <ac:spMk id="954" creationId="{C1E5A4E9-9674-4DA5-8CAA-5B151CBF741E}"/>
          </ac:spMkLst>
        </pc:spChg>
        <pc:spChg chg="mod">
          <ac:chgData name="Thomas" userId="575d030b64f4584e" providerId="LiveId" clId="{71734FF0-E7BD-4E37-AB70-FA70FFC7C74A}" dt="2022-03-24T16:24:29.435" v="5849" actId="113"/>
          <ac:spMkLst>
            <pc:docMk/>
            <pc:sldMk cId="1596465374" sldId="825"/>
            <ac:spMk id="955" creationId="{4EBB7FDF-5F44-44E4-A0B2-FE5CBA67EB55}"/>
          </ac:spMkLst>
        </pc:spChg>
        <pc:spChg chg="mod">
          <ac:chgData name="Thomas" userId="575d030b64f4584e" providerId="LiveId" clId="{71734FF0-E7BD-4E37-AB70-FA70FFC7C74A}" dt="2022-03-24T16:24:29.435" v="5849" actId="113"/>
          <ac:spMkLst>
            <pc:docMk/>
            <pc:sldMk cId="1596465374" sldId="825"/>
            <ac:spMk id="957" creationId="{C6A32917-2053-4DB7-A4AC-6783DD0BE472}"/>
          </ac:spMkLst>
        </pc:spChg>
        <pc:spChg chg="mod">
          <ac:chgData name="Thomas" userId="575d030b64f4584e" providerId="LiveId" clId="{71734FF0-E7BD-4E37-AB70-FA70FFC7C74A}" dt="2022-03-24T16:24:29.435" v="5849" actId="113"/>
          <ac:spMkLst>
            <pc:docMk/>
            <pc:sldMk cId="1596465374" sldId="825"/>
            <ac:spMk id="958" creationId="{0ACDFEF8-A9DE-4252-821A-3DCD06DDC6B8}"/>
          </ac:spMkLst>
        </pc:spChg>
        <pc:spChg chg="mod">
          <ac:chgData name="Thomas" userId="575d030b64f4584e" providerId="LiveId" clId="{71734FF0-E7BD-4E37-AB70-FA70FFC7C74A}" dt="2022-03-24T16:24:29.435" v="5849" actId="113"/>
          <ac:spMkLst>
            <pc:docMk/>
            <pc:sldMk cId="1596465374" sldId="825"/>
            <ac:spMk id="960" creationId="{A0B977E7-6E22-4FE2-A2E8-2C9683A6796B}"/>
          </ac:spMkLst>
        </pc:spChg>
        <pc:spChg chg="mod">
          <ac:chgData name="Thomas" userId="575d030b64f4584e" providerId="LiveId" clId="{71734FF0-E7BD-4E37-AB70-FA70FFC7C74A}" dt="2022-03-24T16:24:29.435" v="5849" actId="113"/>
          <ac:spMkLst>
            <pc:docMk/>
            <pc:sldMk cId="1596465374" sldId="825"/>
            <ac:spMk id="961" creationId="{86679301-D230-4DFD-A3D0-AAE6791D2127}"/>
          </ac:spMkLst>
        </pc:spChg>
        <pc:spChg chg="mod">
          <ac:chgData name="Thomas" userId="575d030b64f4584e" providerId="LiveId" clId="{71734FF0-E7BD-4E37-AB70-FA70FFC7C74A}" dt="2022-03-24T16:24:29.435" v="5849" actId="113"/>
          <ac:spMkLst>
            <pc:docMk/>
            <pc:sldMk cId="1596465374" sldId="825"/>
            <ac:spMk id="962" creationId="{8AAD26FD-B8E4-4657-90A9-F04AE316BA5D}"/>
          </ac:spMkLst>
        </pc:spChg>
        <pc:spChg chg="mod">
          <ac:chgData name="Thomas" userId="575d030b64f4584e" providerId="LiveId" clId="{71734FF0-E7BD-4E37-AB70-FA70FFC7C74A}" dt="2022-03-24T16:24:29.435" v="5849" actId="113"/>
          <ac:spMkLst>
            <pc:docMk/>
            <pc:sldMk cId="1596465374" sldId="825"/>
            <ac:spMk id="963" creationId="{05628350-052B-4962-ADB8-43FCE06AA0E0}"/>
          </ac:spMkLst>
        </pc:spChg>
        <pc:spChg chg="mod">
          <ac:chgData name="Thomas" userId="575d030b64f4584e" providerId="LiveId" clId="{71734FF0-E7BD-4E37-AB70-FA70FFC7C74A}" dt="2022-03-24T16:24:29.435" v="5849" actId="113"/>
          <ac:spMkLst>
            <pc:docMk/>
            <pc:sldMk cId="1596465374" sldId="825"/>
            <ac:spMk id="964" creationId="{A60A72F5-FFED-440B-B3AA-6DDCB8856BBF}"/>
          </ac:spMkLst>
        </pc:spChg>
        <pc:spChg chg="mod">
          <ac:chgData name="Thomas" userId="575d030b64f4584e" providerId="LiveId" clId="{71734FF0-E7BD-4E37-AB70-FA70FFC7C74A}" dt="2022-03-24T16:24:29.435" v="5849" actId="113"/>
          <ac:spMkLst>
            <pc:docMk/>
            <pc:sldMk cId="1596465374" sldId="825"/>
            <ac:spMk id="966" creationId="{F97215A7-F1E9-40EF-B68E-A02284529153}"/>
          </ac:spMkLst>
        </pc:spChg>
        <pc:spChg chg="mod">
          <ac:chgData name="Thomas" userId="575d030b64f4584e" providerId="LiveId" clId="{71734FF0-E7BD-4E37-AB70-FA70FFC7C74A}" dt="2022-03-24T16:24:29.435" v="5849" actId="113"/>
          <ac:spMkLst>
            <pc:docMk/>
            <pc:sldMk cId="1596465374" sldId="825"/>
            <ac:spMk id="967" creationId="{E7ECEBB0-B9EF-4F03-8A9E-4C53AFA07EFE}"/>
          </ac:spMkLst>
        </pc:spChg>
        <pc:spChg chg="mod">
          <ac:chgData name="Thomas" userId="575d030b64f4584e" providerId="LiveId" clId="{71734FF0-E7BD-4E37-AB70-FA70FFC7C74A}" dt="2022-03-24T16:24:29.435" v="5849" actId="113"/>
          <ac:spMkLst>
            <pc:docMk/>
            <pc:sldMk cId="1596465374" sldId="825"/>
            <ac:spMk id="969" creationId="{C20CDDDB-B1F6-4070-9A1B-F370927B6626}"/>
          </ac:spMkLst>
        </pc:spChg>
        <pc:spChg chg="mod">
          <ac:chgData name="Thomas" userId="575d030b64f4584e" providerId="LiveId" clId="{71734FF0-E7BD-4E37-AB70-FA70FFC7C74A}" dt="2022-03-24T16:24:29.435" v="5849" actId="113"/>
          <ac:spMkLst>
            <pc:docMk/>
            <pc:sldMk cId="1596465374" sldId="825"/>
            <ac:spMk id="970" creationId="{209540AC-5C37-4E2D-8C05-C8C9901075B3}"/>
          </ac:spMkLst>
        </pc:spChg>
        <pc:spChg chg="mod">
          <ac:chgData name="Thomas" userId="575d030b64f4584e" providerId="LiveId" clId="{71734FF0-E7BD-4E37-AB70-FA70FFC7C74A}" dt="2022-03-24T16:24:29.435" v="5849" actId="113"/>
          <ac:spMkLst>
            <pc:docMk/>
            <pc:sldMk cId="1596465374" sldId="825"/>
            <ac:spMk id="973" creationId="{42016C49-4A5B-4CB9-A9C8-678EE7D3ACA5}"/>
          </ac:spMkLst>
        </pc:spChg>
        <pc:spChg chg="mod">
          <ac:chgData name="Thomas" userId="575d030b64f4584e" providerId="LiveId" clId="{71734FF0-E7BD-4E37-AB70-FA70FFC7C74A}" dt="2022-03-24T16:24:29.435" v="5849" actId="113"/>
          <ac:spMkLst>
            <pc:docMk/>
            <pc:sldMk cId="1596465374" sldId="825"/>
            <ac:spMk id="975" creationId="{A6A8FF07-12F8-4F27-85EA-2420D5C36230}"/>
          </ac:spMkLst>
        </pc:spChg>
        <pc:spChg chg="mod">
          <ac:chgData name="Thomas" userId="575d030b64f4584e" providerId="LiveId" clId="{71734FF0-E7BD-4E37-AB70-FA70FFC7C74A}" dt="2022-03-24T16:24:29.435" v="5849" actId="113"/>
          <ac:spMkLst>
            <pc:docMk/>
            <pc:sldMk cId="1596465374" sldId="825"/>
            <ac:spMk id="976" creationId="{8C536AB6-34A7-43E4-93D9-F5FC9C3B4611}"/>
          </ac:spMkLst>
        </pc:spChg>
        <pc:spChg chg="mod">
          <ac:chgData name="Thomas" userId="575d030b64f4584e" providerId="LiveId" clId="{71734FF0-E7BD-4E37-AB70-FA70FFC7C74A}" dt="2022-03-24T16:24:29.435" v="5849" actId="113"/>
          <ac:spMkLst>
            <pc:docMk/>
            <pc:sldMk cId="1596465374" sldId="825"/>
            <ac:spMk id="977" creationId="{D863F822-119C-4488-B8CB-98C6724590C5}"/>
          </ac:spMkLst>
        </pc:spChg>
        <pc:spChg chg="mod">
          <ac:chgData name="Thomas" userId="575d030b64f4584e" providerId="LiveId" clId="{71734FF0-E7BD-4E37-AB70-FA70FFC7C74A}" dt="2022-03-24T16:24:29.435" v="5849" actId="113"/>
          <ac:spMkLst>
            <pc:docMk/>
            <pc:sldMk cId="1596465374" sldId="825"/>
            <ac:spMk id="978" creationId="{5BC17F13-44C9-4B76-ADB2-B179B2F8F98B}"/>
          </ac:spMkLst>
        </pc:spChg>
        <pc:spChg chg="mod">
          <ac:chgData name="Thomas" userId="575d030b64f4584e" providerId="LiveId" clId="{71734FF0-E7BD-4E37-AB70-FA70FFC7C74A}" dt="2022-03-24T16:24:29.435" v="5849" actId="113"/>
          <ac:spMkLst>
            <pc:docMk/>
            <pc:sldMk cId="1596465374" sldId="825"/>
            <ac:spMk id="979" creationId="{208DAF57-7AF0-4ED7-9EFF-FDDC6180B633}"/>
          </ac:spMkLst>
        </pc:spChg>
        <pc:spChg chg="mod">
          <ac:chgData name="Thomas" userId="575d030b64f4584e" providerId="LiveId" clId="{71734FF0-E7BD-4E37-AB70-FA70FFC7C74A}" dt="2022-03-24T16:24:29.435" v="5849" actId="113"/>
          <ac:spMkLst>
            <pc:docMk/>
            <pc:sldMk cId="1596465374" sldId="825"/>
            <ac:spMk id="980" creationId="{EFEBBB03-7B3B-4810-BCEB-B4E0B8AA0117}"/>
          </ac:spMkLst>
        </pc:spChg>
        <pc:spChg chg="mod">
          <ac:chgData name="Thomas" userId="575d030b64f4584e" providerId="LiveId" clId="{71734FF0-E7BD-4E37-AB70-FA70FFC7C74A}" dt="2022-03-24T16:24:29.435" v="5849" actId="113"/>
          <ac:spMkLst>
            <pc:docMk/>
            <pc:sldMk cId="1596465374" sldId="825"/>
            <ac:spMk id="981" creationId="{C2529948-F108-4BE4-AFCA-96A7BCCE65F1}"/>
          </ac:spMkLst>
        </pc:spChg>
        <pc:spChg chg="add mod">
          <ac:chgData name="Thomas" userId="575d030b64f4584e" providerId="LiveId" clId="{71734FF0-E7BD-4E37-AB70-FA70FFC7C74A}" dt="2022-03-24T16:24:29.435" v="5849" actId="113"/>
          <ac:spMkLst>
            <pc:docMk/>
            <pc:sldMk cId="1596465374" sldId="825"/>
            <ac:spMk id="982" creationId="{4EE64461-0E2D-4C5F-9594-52C8B7CA3733}"/>
          </ac:spMkLst>
        </pc:spChg>
        <pc:spChg chg="add mod">
          <ac:chgData name="Thomas" userId="575d030b64f4584e" providerId="LiveId" clId="{71734FF0-E7BD-4E37-AB70-FA70FFC7C74A}" dt="2022-03-24T16:24:29.435" v="5849" actId="113"/>
          <ac:spMkLst>
            <pc:docMk/>
            <pc:sldMk cId="1596465374" sldId="825"/>
            <ac:spMk id="983" creationId="{CE4D9D18-5EB1-49D5-94A7-9FFB4588095C}"/>
          </ac:spMkLst>
        </pc:spChg>
        <pc:spChg chg="add mod">
          <ac:chgData name="Thomas" userId="575d030b64f4584e" providerId="LiveId" clId="{71734FF0-E7BD-4E37-AB70-FA70FFC7C74A}" dt="2022-03-24T16:24:29.435" v="5849" actId="113"/>
          <ac:spMkLst>
            <pc:docMk/>
            <pc:sldMk cId="1596465374" sldId="825"/>
            <ac:spMk id="984" creationId="{941E8A9E-D82A-4E6F-B01B-9B3BF4C2C4D9}"/>
          </ac:spMkLst>
        </pc:spChg>
        <pc:spChg chg="mod">
          <ac:chgData name="Thomas" userId="575d030b64f4584e" providerId="LiveId" clId="{71734FF0-E7BD-4E37-AB70-FA70FFC7C74A}" dt="2022-03-24T16:24:29.435" v="5849" actId="113"/>
          <ac:spMkLst>
            <pc:docMk/>
            <pc:sldMk cId="1596465374" sldId="825"/>
            <ac:spMk id="986" creationId="{ADE26595-156F-49AE-8D13-98686BA19492}"/>
          </ac:spMkLst>
        </pc:spChg>
        <pc:spChg chg="mod">
          <ac:chgData name="Thomas" userId="575d030b64f4584e" providerId="LiveId" clId="{71734FF0-E7BD-4E37-AB70-FA70FFC7C74A}" dt="2022-03-24T16:24:29.435" v="5849" actId="113"/>
          <ac:spMkLst>
            <pc:docMk/>
            <pc:sldMk cId="1596465374" sldId="825"/>
            <ac:spMk id="987" creationId="{2D9D54DB-1948-4B26-97B9-AA5B0A835DCB}"/>
          </ac:spMkLst>
        </pc:spChg>
        <pc:spChg chg="add mod">
          <ac:chgData name="Thomas" userId="575d030b64f4584e" providerId="LiveId" clId="{71734FF0-E7BD-4E37-AB70-FA70FFC7C74A}" dt="2022-03-24T16:24:29.435" v="5849" actId="113"/>
          <ac:spMkLst>
            <pc:docMk/>
            <pc:sldMk cId="1596465374" sldId="825"/>
            <ac:spMk id="988" creationId="{1923DE83-A534-4773-9F79-CFCF37C7DCC7}"/>
          </ac:spMkLst>
        </pc:spChg>
        <pc:spChg chg="add mod">
          <ac:chgData name="Thomas" userId="575d030b64f4584e" providerId="LiveId" clId="{71734FF0-E7BD-4E37-AB70-FA70FFC7C74A}" dt="2022-03-24T16:24:29.435" v="5849" actId="113"/>
          <ac:spMkLst>
            <pc:docMk/>
            <pc:sldMk cId="1596465374" sldId="825"/>
            <ac:spMk id="989" creationId="{F42427EF-62C1-41F8-B3A7-AADC7F4CFDDE}"/>
          </ac:spMkLst>
        </pc:spChg>
        <pc:spChg chg="add mod">
          <ac:chgData name="Thomas" userId="575d030b64f4584e" providerId="LiveId" clId="{71734FF0-E7BD-4E37-AB70-FA70FFC7C74A}" dt="2022-03-24T16:24:29.435" v="5849" actId="113"/>
          <ac:spMkLst>
            <pc:docMk/>
            <pc:sldMk cId="1596465374" sldId="825"/>
            <ac:spMk id="990" creationId="{B90CB5CF-4A45-4731-85E2-94184BA3E0F1}"/>
          </ac:spMkLst>
        </pc:spChg>
        <pc:spChg chg="add mod">
          <ac:chgData name="Thomas" userId="575d030b64f4584e" providerId="LiveId" clId="{71734FF0-E7BD-4E37-AB70-FA70FFC7C74A}" dt="2022-03-24T16:24:29.435" v="5849" actId="113"/>
          <ac:spMkLst>
            <pc:docMk/>
            <pc:sldMk cId="1596465374" sldId="825"/>
            <ac:spMk id="991" creationId="{75A3F43F-8DC0-4F60-A3D7-79CF1E1F7742}"/>
          </ac:spMkLst>
        </pc:spChg>
        <pc:spChg chg="add mod">
          <ac:chgData name="Thomas" userId="575d030b64f4584e" providerId="LiveId" clId="{71734FF0-E7BD-4E37-AB70-FA70FFC7C74A}" dt="2022-03-24T16:24:29.435" v="5849" actId="113"/>
          <ac:spMkLst>
            <pc:docMk/>
            <pc:sldMk cId="1596465374" sldId="825"/>
            <ac:spMk id="992" creationId="{D0C3D5C4-1F48-478B-AA6B-BE1BBE59A442}"/>
          </ac:spMkLst>
        </pc:spChg>
        <pc:spChg chg="mod">
          <ac:chgData name="Thomas" userId="575d030b64f4584e" providerId="LiveId" clId="{71734FF0-E7BD-4E37-AB70-FA70FFC7C74A}" dt="2022-03-24T16:24:29.435" v="5849" actId="113"/>
          <ac:spMkLst>
            <pc:docMk/>
            <pc:sldMk cId="1596465374" sldId="825"/>
            <ac:spMk id="994" creationId="{3D3FBB9C-103D-4582-B092-7379D9FBAB2E}"/>
          </ac:spMkLst>
        </pc:spChg>
        <pc:spChg chg="mod">
          <ac:chgData name="Thomas" userId="575d030b64f4584e" providerId="LiveId" clId="{71734FF0-E7BD-4E37-AB70-FA70FFC7C74A}" dt="2022-03-24T16:24:29.435" v="5849" actId="113"/>
          <ac:spMkLst>
            <pc:docMk/>
            <pc:sldMk cId="1596465374" sldId="825"/>
            <ac:spMk id="995" creationId="{C87D4C78-0588-403E-8454-4DF0B0AAB8CF}"/>
          </ac:spMkLst>
        </pc:spChg>
        <pc:spChg chg="mod">
          <ac:chgData name="Thomas" userId="575d030b64f4584e" providerId="LiveId" clId="{71734FF0-E7BD-4E37-AB70-FA70FFC7C74A}" dt="2022-03-24T16:24:29.435" v="5849" actId="113"/>
          <ac:spMkLst>
            <pc:docMk/>
            <pc:sldMk cId="1596465374" sldId="825"/>
            <ac:spMk id="997" creationId="{356C742A-3D7D-4D1F-9B08-AEF3C19725F2}"/>
          </ac:spMkLst>
        </pc:spChg>
        <pc:spChg chg="mod">
          <ac:chgData name="Thomas" userId="575d030b64f4584e" providerId="LiveId" clId="{71734FF0-E7BD-4E37-AB70-FA70FFC7C74A}" dt="2022-03-24T16:24:29.435" v="5849" actId="113"/>
          <ac:spMkLst>
            <pc:docMk/>
            <pc:sldMk cId="1596465374" sldId="825"/>
            <ac:spMk id="998" creationId="{E6064DF9-0AED-4A79-B69C-3F1BA82AD2E1}"/>
          </ac:spMkLst>
        </pc:spChg>
        <pc:spChg chg="mod">
          <ac:chgData name="Thomas" userId="575d030b64f4584e" providerId="LiveId" clId="{71734FF0-E7BD-4E37-AB70-FA70FFC7C74A}" dt="2022-03-24T16:24:29.435" v="5849" actId="113"/>
          <ac:spMkLst>
            <pc:docMk/>
            <pc:sldMk cId="1596465374" sldId="825"/>
            <ac:spMk id="1000" creationId="{1F69C1D4-5CEC-4A98-AF6A-A823D2894B4D}"/>
          </ac:spMkLst>
        </pc:spChg>
        <pc:spChg chg="mod">
          <ac:chgData name="Thomas" userId="575d030b64f4584e" providerId="LiveId" clId="{71734FF0-E7BD-4E37-AB70-FA70FFC7C74A}" dt="2022-03-24T16:24:29.435" v="5849" actId="113"/>
          <ac:spMkLst>
            <pc:docMk/>
            <pc:sldMk cId="1596465374" sldId="825"/>
            <ac:spMk id="1001" creationId="{9F4DB518-261C-4FB4-AEBB-B585D3CC6FE7}"/>
          </ac:spMkLst>
        </pc:spChg>
        <pc:spChg chg="mod">
          <ac:chgData name="Thomas" userId="575d030b64f4584e" providerId="LiveId" clId="{71734FF0-E7BD-4E37-AB70-FA70FFC7C74A}" dt="2022-03-24T16:24:29.435" v="5849" actId="113"/>
          <ac:spMkLst>
            <pc:docMk/>
            <pc:sldMk cId="1596465374" sldId="825"/>
            <ac:spMk id="1002" creationId="{992AD0B6-B92C-4F6C-B3EE-EAA1C5DA85F6}"/>
          </ac:spMkLst>
        </pc:spChg>
        <pc:spChg chg="mod">
          <ac:chgData name="Thomas" userId="575d030b64f4584e" providerId="LiveId" clId="{71734FF0-E7BD-4E37-AB70-FA70FFC7C74A}" dt="2022-03-24T16:24:29.435" v="5849" actId="113"/>
          <ac:spMkLst>
            <pc:docMk/>
            <pc:sldMk cId="1596465374" sldId="825"/>
            <ac:spMk id="1004" creationId="{4589DE72-679F-45AB-A295-070CE3207AEF}"/>
          </ac:spMkLst>
        </pc:spChg>
        <pc:spChg chg="mod">
          <ac:chgData name="Thomas" userId="575d030b64f4584e" providerId="LiveId" clId="{71734FF0-E7BD-4E37-AB70-FA70FFC7C74A}" dt="2022-03-24T16:24:29.435" v="5849" actId="113"/>
          <ac:spMkLst>
            <pc:docMk/>
            <pc:sldMk cId="1596465374" sldId="825"/>
            <ac:spMk id="1005" creationId="{D1E66DA2-BC02-49A3-9258-F8082E353EBC}"/>
          </ac:spMkLst>
        </pc:spChg>
        <pc:spChg chg="mod">
          <ac:chgData name="Thomas" userId="575d030b64f4584e" providerId="LiveId" clId="{71734FF0-E7BD-4E37-AB70-FA70FFC7C74A}" dt="2022-03-24T16:24:29.435" v="5849" actId="113"/>
          <ac:spMkLst>
            <pc:docMk/>
            <pc:sldMk cId="1596465374" sldId="825"/>
            <ac:spMk id="1006" creationId="{BC86ABF3-C46C-4773-A6BE-6BDFDD2C32FC}"/>
          </ac:spMkLst>
        </pc:spChg>
        <pc:spChg chg="mod">
          <ac:chgData name="Thomas" userId="575d030b64f4584e" providerId="LiveId" clId="{71734FF0-E7BD-4E37-AB70-FA70FFC7C74A}" dt="2022-03-24T16:24:29.435" v="5849" actId="113"/>
          <ac:spMkLst>
            <pc:docMk/>
            <pc:sldMk cId="1596465374" sldId="825"/>
            <ac:spMk id="1008" creationId="{BFEB76E8-1A6F-4512-9C98-41184E2BD569}"/>
          </ac:spMkLst>
        </pc:spChg>
        <pc:spChg chg="mod">
          <ac:chgData name="Thomas" userId="575d030b64f4584e" providerId="LiveId" clId="{71734FF0-E7BD-4E37-AB70-FA70FFC7C74A}" dt="2022-03-24T16:24:29.435" v="5849" actId="113"/>
          <ac:spMkLst>
            <pc:docMk/>
            <pc:sldMk cId="1596465374" sldId="825"/>
            <ac:spMk id="1009" creationId="{CE232A8D-CB1F-4EFA-8729-FFCFC66A6629}"/>
          </ac:spMkLst>
        </pc:spChg>
        <pc:spChg chg="mod">
          <ac:chgData name="Thomas" userId="575d030b64f4584e" providerId="LiveId" clId="{71734FF0-E7BD-4E37-AB70-FA70FFC7C74A}" dt="2022-03-24T16:24:29.435" v="5849" actId="113"/>
          <ac:spMkLst>
            <pc:docMk/>
            <pc:sldMk cId="1596465374" sldId="825"/>
            <ac:spMk id="1010" creationId="{BC447E9D-C8C7-4986-A1D3-E8C09A4F9DB1}"/>
          </ac:spMkLst>
        </pc:spChg>
        <pc:spChg chg="mod">
          <ac:chgData name="Thomas" userId="575d030b64f4584e" providerId="LiveId" clId="{71734FF0-E7BD-4E37-AB70-FA70FFC7C74A}" dt="2022-03-24T16:24:29.435" v="5849" actId="113"/>
          <ac:spMkLst>
            <pc:docMk/>
            <pc:sldMk cId="1596465374" sldId="825"/>
            <ac:spMk id="1012" creationId="{CFEA3E4F-95A3-4EF3-91FE-C5631BCEE5F8}"/>
          </ac:spMkLst>
        </pc:spChg>
        <pc:spChg chg="mod">
          <ac:chgData name="Thomas" userId="575d030b64f4584e" providerId="LiveId" clId="{71734FF0-E7BD-4E37-AB70-FA70FFC7C74A}" dt="2022-03-24T16:24:29.435" v="5849" actId="113"/>
          <ac:spMkLst>
            <pc:docMk/>
            <pc:sldMk cId="1596465374" sldId="825"/>
            <ac:spMk id="1013" creationId="{5B3B8FF3-2B2D-4FF5-9708-CDCFEE4CDA19}"/>
          </ac:spMkLst>
        </pc:spChg>
        <pc:spChg chg="add mod">
          <ac:chgData name="Thomas" userId="575d030b64f4584e" providerId="LiveId" clId="{71734FF0-E7BD-4E37-AB70-FA70FFC7C74A}" dt="2022-03-24T16:24:29.435" v="5849" actId="113"/>
          <ac:spMkLst>
            <pc:docMk/>
            <pc:sldMk cId="1596465374" sldId="825"/>
            <ac:spMk id="1014" creationId="{D94353EE-CFA8-4EFE-B592-44EACFFA9785}"/>
          </ac:spMkLst>
        </pc:spChg>
        <pc:spChg chg="add mod">
          <ac:chgData name="Thomas" userId="575d030b64f4584e" providerId="LiveId" clId="{71734FF0-E7BD-4E37-AB70-FA70FFC7C74A}" dt="2022-03-24T16:24:29.435" v="5849" actId="113"/>
          <ac:spMkLst>
            <pc:docMk/>
            <pc:sldMk cId="1596465374" sldId="825"/>
            <ac:spMk id="1015" creationId="{54B07B47-0803-4031-8CBD-65EC0288BFA8}"/>
          </ac:spMkLst>
        </pc:spChg>
        <pc:spChg chg="add mod">
          <ac:chgData name="Thomas" userId="575d030b64f4584e" providerId="LiveId" clId="{71734FF0-E7BD-4E37-AB70-FA70FFC7C74A}" dt="2022-03-24T16:24:29.435" v="5849" actId="113"/>
          <ac:spMkLst>
            <pc:docMk/>
            <pc:sldMk cId="1596465374" sldId="825"/>
            <ac:spMk id="1016" creationId="{62EB8294-CA09-44A0-A5D7-D40288030B10}"/>
          </ac:spMkLst>
        </pc:spChg>
        <pc:spChg chg="mod">
          <ac:chgData name="Thomas" userId="575d030b64f4584e" providerId="LiveId" clId="{71734FF0-E7BD-4E37-AB70-FA70FFC7C74A}" dt="2022-03-24T16:24:29.435" v="5849" actId="113"/>
          <ac:spMkLst>
            <pc:docMk/>
            <pc:sldMk cId="1596465374" sldId="825"/>
            <ac:spMk id="1018" creationId="{CC321037-069A-4F5A-AE3A-724964460E91}"/>
          </ac:spMkLst>
        </pc:spChg>
        <pc:spChg chg="mod">
          <ac:chgData name="Thomas" userId="575d030b64f4584e" providerId="LiveId" clId="{71734FF0-E7BD-4E37-AB70-FA70FFC7C74A}" dt="2022-03-24T16:24:29.435" v="5849" actId="113"/>
          <ac:spMkLst>
            <pc:docMk/>
            <pc:sldMk cId="1596465374" sldId="825"/>
            <ac:spMk id="1019" creationId="{29459363-9380-4325-8B59-168FE515C8B9}"/>
          </ac:spMkLst>
        </pc:spChg>
        <pc:spChg chg="mod">
          <ac:chgData name="Thomas" userId="575d030b64f4584e" providerId="LiveId" clId="{71734FF0-E7BD-4E37-AB70-FA70FFC7C74A}" dt="2022-03-24T16:24:29.435" v="5849" actId="113"/>
          <ac:spMkLst>
            <pc:docMk/>
            <pc:sldMk cId="1596465374" sldId="825"/>
            <ac:spMk id="1021" creationId="{C6D80D7A-1914-4BDE-8C85-125B7768AF28}"/>
          </ac:spMkLst>
        </pc:spChg>
        <pc:spChg chg="mod">
          <ac:chgData name="Thomas" userId="575d030b64f4584e" providerId="LiveId" clId="{71734FF0-E7BD-4E37-AB70-FA70FFC7C74A}" dt="2022-03-24T16:24:29.435" v="5849" actId="113"/>
          <ac:spMkLst>
            <pc:docMk/>
            <pc:sldMk cId="1596465374" sldId="825"/>
            <ac:spMk id="1022" creationId="{5CF6B97E-C8A7-4DAF-BC09-E544053F9332}"/>
          </ac:spMkLst>
        </pc:spChg>
        <pc:spChg chg="mod">
          <ac:chgData name="Thomas" userId="575d030b64f4584e" providerId="LiveId" clId="{71734FF0-E7BD-4E37-AB70-FA70FFC7C74A}" dt="2022-03-24T16:24:29.435" v="5849" actId="113"/>
          <ac:spMkLst>
            <pc:docMk/>
            <pc:sldMk cId="1596465374" sldId="825"/>
            <ac:spMk id="1023" creationId="{B2517F2E-6D97-4A4B-98F9-687CCF6C0700}"/>
          </ac:spMkLst>
        </pc:spChg>
        <pc:spChg chg="del">
          <ac:chgData name="Thomas" userId="575d030b64f4584e" providerId="LiveId" clId="{71734FF0-E7BD-4E37-AB70-FA70FFC7C74A}" dt="2022-03-24T16:24:25.488" v="5846" actId="478"/>
          <ac:spMkLst>
            <pc:docMk/>
            <pc:sldMk cId="1596465374" sldId="825"/>
            <ac:spMk id="1037" creationId="{530D1F5D-AF18-4014-B44C-828FF45FB0B6}"/>
          </ac:spMkLst>
        </pc:spChg>
        <pc:spChg chg="del">
          <ac:chgData name="Thomas" userId="575d030b64f4584e" providerId="LiveId" clId="{71734FF0-E7BD-4E37-AB70-FA70FFC7C74A}" dt="2022-03-24T16:24:25.488" v="5846" actId="478"/>
          <ac:spMkLst>
            <pc:docMk/>
            <pc:sldMk cId="1596465374" sldId="825"/>
            <ac:spMk id="1038" creationId="{87AC4B4B-B249-498A-80D9-0C21EB9BFF5D}"/>
          </ac:spMkLst>
        </pc:spChg>
        <pc:spChg chg="del">
          <ac:chgData name="Thomas" userId="575d030b64f4584e" providerId="LiveId" clId="{71734FF0-E7BD-4E37-AB70-FA70FFC7C74A}" dt="2022-03-24T16:24:25.488" v="5846" actId="478"/>
          <ac:spMkLst>
            <pc:docMk/>
            <pc:sldMk cId="1596465374" sldId="825"/>
            <ac:spMk id="1039" creationId="{E89BF1D0-276C-4A49-ACE1-C63DCAED34AA}"/>
          </ac:spMkLst>
        </pc:spChg>
        <pc:spChg chg="del">
          <ac:chgData name="Thomas" userId="575d030b64f4584e" providerId="LiveId" clId="{71734FF0-E7BD-4E37-AB70-FA70FFC7C74A}" dt="2022-03-24T16:24:25.488" v="5846" actId="478"/>
          <ac:spMkLst>
            <pc:docMk/>
            <pc:sldMk cId="1596465374" sldId="825"/>
            <ac:spMk id="1040" creationId="{5F80699D-276A-443B-9BE2-987B356DCAFF}"/>
          </ac:spMkLst>
        </pc:spChg>
        <pc:spChg chg="del">
          <ac:chgData name="Thomas" userId="575d030b64f4584e" providerId="LiveId" clId="{71734FF0-E7BD-4E37-AB70-FA70FFC7C74A}" dt="2022-03-24T16:24:25.488" v="5846" actId="478"/>
          <ac:spMkLst>
            <pc:docMk/>
            <pc:sldMk cId="1596465374" sldId="825"/>
            <ac:spMk id="1041" creationId="{2B39BA94-A087-41B3-A993-E6D78FEC0800}"/>
          </ac:spMkLst>
        </pc:spChg>
        <pc:spChg chg="del">
          <ac:chgData name="Thomas" userId="575d030b64f4584e" providerId="LiveId" clId="{71734FF0-E7BD-4E37-AB70-FA70FFC7C74A}" dt="2022-03-24T16:24:25.488" v="5846" actId="478"/>
          <ac:spMkLst>
            <pc:docMk/>
            <pc:sldMk cId="1596465374" sldId="825"/>
            <ac:spMk id="1042" creationId="{CCCC558F-4697-44DF-B795-E9C950343947}"/>
          </ac:spMkLst>
        </pc:spChg>
        <pc:spChg chg="del">
          <ac:chgData name="Thomas" userId="575d030b64f4584e" providerId="LiveId" clId="{71734FF0-E7BD-4E37-AB70-FA70FFC7C74A}" dt="2022-03-24T16:24:25.488" v="5846" actId="478"/>
          <ac:spMkLst>
            <pc:docMk/>
            <pc:sldMk cId="1596465374" sldId="825"/>
            <ac:spMk id="1043" creationId="{BDA0B389-6E10-421C-B4A4-19EC95CC1217}"/>
          </ac:spMkLst>
        </pc:spChg>
        <pc:spChg chg="del">
          <ac:chgData name="Thomas" userId="575d030b64f4584e" providerId="LiveId" clId="{71734FF0-E7BD-4E37-AB70-FA70FFC7C74A}" dt="2022-03-24T16:24:25.488" v="5846" actId="478"/>
          <ac:spMkLst>
            <pc:docMk/>
            <pc:sldMk cId="1596465374" sldId="825"/>
            <ac:spMk id="1044" creationId="{79FF42D9-5285-42C0-ACCF-E2027A0C2693}"/>
          </ac:spMkLst>
        </pc:spChg>
        <pc:spChg chg="del">
          <ac:chgData name="Thomas" userId="575d030b64f4584e" providerId="LiveId" clId="{71734FF0-E7BD-4E37-AB70-FA70FFC7C74A}" dt="2022-03-24T16:24:25.488" v="5846" actId="478"/>
          <ac:spMkLst>
            <pc:docMk/>
            <pc:sldMk cId="1596465374" sldId="825"/>
            <ac:spMk id="1045" creationId="{37A4C87C-CCC4-4032-B546-36073F46B382}"/>
          </ac:spMkLst>
        </pc:spChg>
        <pc:spChg chg="del">
          <ac:chgData name="Thomas" userId="575d030b64f4584e" providerId="LiveId" clId="{71734FF0-E7BD-4E37-AB70-FA70FFC7C74A}" dt="2022-03-24T16:24:25.488" v="5846" actId="478"/>
          <ac:spMkLst>
            <pc:docMk/>
            <pc:sldMk cId="1596465374" sldId="825"/>
            <ac:spMk id="1046" creationId="{460E7651-D7F7-4CCF-8A81-D4BAC8D6BDE8}"/>
          </ac:spMkLst>
        </pc:spChg>
        <pc:spChg chg="del">
          <ac:chgData name="Thomas" userId="575d030b64f4584e" providerId="LiveId" clId="{71734FF0-E7BD-4E37-AB70-FA70FFC7C74A}" dt="2022-03-24T16:24:25.488" v="5846" actId="478"/>
          <ac:spMkLst>
            <pc:docMk/>
            <pc:sldMk cId="1596465374" sldId="825"/>
            <ac:spMk id="1047" creationId="{E3145770-6D4D-47A1-9490-F6E5DBCCCE0C}"/>
          </ac:spMkLst>
        </pc:spChg>
        <pc:spChg chg="del">
          <ac:chgData name="Thomas" userId="575d030b64f4584e" providerId="LiveId" clId="{71734FF0-E7BD-4E37-AB70-FA70FFC7C74A}" dt="2022-03-24T16:24:25.488" v="5846" actId="478"/>
          <ac:spMkLst>
            <pc:docMk/>
            <pc:sldMk cId="1596465374" sldId="825"/>
            <ac:spMk id="1048" creationId="{405AF5B3-2D54-4FE7-8A92-CBC532522EB7}"/>
          </ac:spMkLst>
        </pc:spChg>
        <pc:spChg chg="del">
          <ac:chgData name="Thomas" userId="575d030b64f4584e" providerId="LiveId" clId="{71734FF0-E7BD-4E37-AB70-FA70FFC7C74A}" dt="2022-03-24T16:24:25.488" v="5846" actId="478"/>
          <ac:spMkLst>
            <pc:docMk/>
            <pc:sldMk cId="1596465374" sldId="825"/>
            <ac:spMk id="1049" creationId="{8A574162-9C0B-47CA-B657-77B4A128F511}"/>
          </ac:spMkLst>
        </pc:spChg>
        <pc:spChg chg="del">
          <ac:chgData name="Thomas" userId="575d030b64f4584e" providerId="LiveId" clId="{71734FF0-E7BD-4E37-AB70-FA70FFC7C74A}" dt="2022-03-24T16:24:25.488" v="5846" actId="478"/>
          <ac:spMkLst>
            <pc:docMk/>
            <pc:sldMk cId="1596465374" sldId="825"/>
            <ac:spMk id="1050" creationId="{FF0C50AE-A625-446A-976E-C262DDEA3325}"/>
          </ac:spMkLst>
        </pc:spChg>
        <pc:spChg chg="del">
          <ac:chgData name="Thomas" userId="575d030b64f4584e" providerId="LiveId" clId="{71734FF0-E7BD-4E37-AB70-FA70FFC7C74A}" dt="2022-03-24T16:24:25.488" v="5846" actId="478"/>
          <ac:spMkLst>
            <pc:docMk/>
            <pc:sldMk cId="1596465374" sldId="825"/>
            <ac:spMk id="1051" creationId="{2C5208DB-2FD0-4C96-A2DE-C1CC057564DB}"/>
          </ac:spMkLst>
        </pc:spChg>
        <pc:spChg chg="del">
          <ac:chgData name="Thomas" userId="575d030b64f4584e" providerId="LiveId" clId="{71734FF0-E7BD-4E37-AB70-FA70FFC7C74A}" dt="2022-03-24T16:24:25.488" v="5846" actId="478"/>
          <ac:spMkLst>
            <pc:docMk/>
            <pc:sldMk cId="1596465374" sldId="825"/>
            <ac:spMk id="1059" creationId="{09227749-5C16-46A9-8429-51F07648E362}"/>
          </ac:spMkLst>
        </pc:spChg>
        <pc:spChg chg="del">
          <ac:chgData name="Thomas" userId="575d030b64f4584e" providerId="LiveId" clId="{71734FF0-E7BD-4E37-AB70-FA70FFC7C74A}" dt="2022-03-24T16:24:25.488" v="5846" actId="478"/>
          <ac:spMkLst>
            <pc:docMk/>
            <pc:sldMk cId="1596465374" sldId="825"/>
            <ac:spMk id="1076" creationId="{7BF025E9-42E2-4EB9-AC1F-FF740F8B89C2}"/>
          </ac:spMkLst>
        </pc:spChg>
        <pc:spChg chg="del">
          <ac:chgData name="Thomas" userId="575d030b64f4584e" providerId="LiveId" clId="{71734FF0-E7BD-4E37-AB70-FA70FFC7C74A}" dt="2022-03-24T16:24:25.488" v="5846" actId="478"/>
          <ac:spMkLst>
            <pc:docMk/>
            <pc:sldMk cId="1596465374" sldId="825"/>
            <ac:spMk id="1096" creationId="{714AB8A1-B478-4A48-A3AD-295AFFB973AB}"/>
          </ac:spMkLst>
        </pc:spChg>
        <pc:spChg chg="del">
          <ac:chgData name="Thomas" userId="575d030b64f4584e" providerId="LiveId" clId="{71734FF0-E7BD-4E37-AB70-FA70FFC7C74A}" dt="2022-03-24T16:24:25.488" v="5846" actId="478"/>
          <ac:spMkLst>
            <pc:docMk/>
            <pc:sldMk cId="1596465374" sldId="825"/>
            <ac:spMk id="1097" creationId="{5FC626AB-8579-42C8-84E4-4B6F04F0D8C2}"/>
          </ac:spMkLst>
        </pc:spChg>
        <pc:spChg chg="del">
          <ac:chgData name="Thomas" userId="575d030b64f4584e" providerId="LiveId" clId="{71734FF0-E7BD-4E37-AB70-FA70FFC7C74A}" dt="2022-03-24T16:24:25.488" v="5846" actId="478"/>
          <ac:spMkLst>
            <pc:docMk/>
            <pc:sldMk cId="1596465374" sldId="825"/>
            <ac:spMk id="1142" creationId="{345611C8-E51E-4F69-9CD8-48C88DD52212}"/>
          </ac:spMkLst>
        </pc:spChg>
        <pc:spChg chg="mod">
          <ac:chgData name="Thomas" userId="575d030b64f4584e" providerId="LiveId" clId="{71734FF0-E7BD-4E37-AB70-FA70FFC7C74A}" dt="2022-03-24T16:24:29.435" v="5849" actId="113"/>
          <ac:spMkLst>
            <pc:docMk/>
            <pc:sldMk cId="1596465374" sldId="825"/>
            <ac:spMk id="1144" creationId="{7AC91B10-64C1-4EB4-A1BB-B6152387E9F7}"/>
          </ac:spMkLst>
        </pc:spChg>
        <pc:spChg chg="add del mod">
          <ac:chgData name="Thomas" userId="575d030b64f4584e" providerId="LiveId" clId="{71734FF0-E7BD-4E37-AB70-FA70FFC7C74A}" dt="2022-03-24T16:25:37.978" v="5905" actId="478"/>
          <ac:spMkLst>
            <pc:docMk/>
            <pc:sldMk cId="1596465374" sldId="825"/>
            <ac:spMk id="1145" creationId="{A1FF4AC4-33A9-47E2-8E4E-2E70C239D14B}"/>
          </ac:spMkLst>
        </pc:spChg>
        <pc:spChg chg="add mod">
          <ac:chgData name="Thomas" userId="575d030b64f4584e" providerId="LiveId" clId="{71734FF0-E7BD-4E37-AB70-FA70FFC7C74A}" dt="2022-03-24T16:25:34.366" v="5903"/>
          <ac:spMkLst>
            <pc:docMk/>
            <pc:sldMk cId="1596465374" sldId="825"/>
            <ac:spMk id="1146" creationId="{8838DB6F-AA9B-45C4-9BD2-6738AA841D9B}"/>
          </ac:spMkLst>
        </pc:spChg>
        <pc:spChg chg="add del mod">
          <ac:chgData name="Thomas" userId="575d030b64f4584e" providerId="LiveId" clId="{71734FF0-E7BD-4E37-AB70-FA70FFC7C74A}" dt="2022-03-24T16:25:41.845" v="5906" actId="478"/>
          <ac:spMkLst>
            <pc:docMk/>
            <pc:sldMk cId="1596465374" sldId="825"/>
            <ac:spMk id="1147" creationId="{9C7197B9-4DD9-4705-9E07-F19A8B14C713}"/>
          </ac:spMkLst>
        </pc:spChg>
        <pc:spChg chg="add mod">
          <ac:chgData name="Thomas" userId="575d030b64f4584e" providerId="LiveId" clId="{71734FF0-E7BD-4E37-AB70-FA70FFC7C74A}" dt="2022-03-24T16:25:05.701" v="5887" actId="20577"/>
          <ac:spMkLst>
            <pc:docMk/>
            <pc:sldMk cId="1596465374" sldId="825"/>
            <ac:spMk id="1148" creationId="{1D87CD8F-6B5F-4374-8ACA-68B291A95EFA}"/>
          </ac:spMkLst>
        </pc:spChg>
        <pc:spChg chg="add mod">
          <ac:chgData name="Thomas" userId="575d030b64f4584e" providerId="LiveId" clId="{71734FF0-E7BD-4E37-AB70-FA70FFC7C74A}" dt="2022-03-24T16:26:27.882" v="5918" actId="20577"/>
          <ac:spMkLst>
            <pc:docMk/>
            <pc:sldMk cId="1596465374" sldId="825"/>
            <ac:spMk id="1149" creationId="{9DBF80C1-6E99-45DC-A008-CB5D9D191B9D}"/>
          </ac:spMkLst>
        </pc:spChg>
        <pc:grpChg chg="add mod">
          <ac:chgData name="Thomas" userId="575d030b64f4584e" providerId="LiveId" clId="{71734FF0-E7BD-4E37-AB70-FA70FFC7C74A}" dt="2022-03-24T16:24:26.129" v="5847"/>
          <ac:grpSpMkLst>
            <pc:docMk/>
            <pc:sldMk cId="1596465374" sldId="825"/>
            <ac:grpSpMk id="430" creationId="{3DDC3791-C49F-46EB-8148-B81C533B65A7}"/>
          </ac:grpSpMkLst>
        </pc:grpChg>
        <pc:grpChg chg="add mod">
          <ac:chgData name="Thomas" userId="575d030b64f4584e" providerId="LiveId" clId="{71734FF0-E7BD-4E37-AB70-FA70FFC7C74A}" dt="2022-03-24T16:24:26.129" v="5847"/>
          <ac:grpSpMkLst>
            <pc:docMk/>
            <pc:sldMk cId="1596465374" sldId="825"/>
            <ac:grpSpMk id="434" creationId="{FD7F4F9E-C7BB-485E-AC04-3E80B76BEF0B}"/>
          </ac:grpSpMkLst>
        </pc:grpChg>
        <pc:grpChg chg="add mod">
          <ac:chgData name="Thomas" userId="575d030b64f4584e" providerId="LiveId" clId="{71734FF0-E7BD-4E37-AB70-FA70FFC7C74A}" dt="2022-03-24T16:24:26.129" v="5847"/>
          <ac:grpSpMkLst>
            <pc:docMk/>
            <pc:sldMk cId="1596465374" sldId="825"/>
            <ac:grpSpMk id="438" creationId="{FEB8DB8B-AF4C-4E13-8471-425A308A5D36}"/>
          </ac:grpSpMkLst>
        </pc:grpChg>
        <pc:grpChg chg="add mod">
          <ac:chgData name="Thomas" userId="575d030b64f4584e" providerId="LiveId" clId="{71734FF0-E7BD-4E37-AB70-FA70FFC7C74A}" dt="2022-03-24T16:24:26.129" v="5847"/>
          <ac:grpSpMkLst>
            <pc:docMk/>
            <pc:sldMk cId="1596465374" sldId="825"/>
            <ac:grpSpMk id="442" creationId="{DB1BD49A-55C2-41C9-9045-6C9B74767E0E}"/>
          </ac:grpSpMkLst>
        </pc:grpChg>
        <pc:grpChg chg="add mod">
          <ac:chgData name="Thomas" userId="575d030b64f4584e" providerId="LiveId" clId="{71734FF0-E7BD-4E37-AB70-FA70FFC7C74A}" dt="2022-03-24T16:24:26.129" v="5847"/>
          <ac:grpSpMkLst>
            <pc:docMk/>
            <pc:sldMk cId="1596465374" sldId="825"/>
            <ac:grpSpMk id="447" creationId="{D70CE1FB-CCB6-4FA8-B662-E6F45D5BC35D}"/>
          </ac:grpSpMkLst>
        </pc:grpChg>
        <pc:grpChg chg="add mod">
          <ac:chgData name="Thomas" userId="575d030b64f4584e" providerId="LiveId" clId="{71734FF0-E7BD-4E37-AB70-FA70FFC7C74A}" dt="2022-03-24T16:24:26.129" v="5847"/>
          <ac:grpSpMkLst>
            <pc:docMk/>
            <pc:sldMk cId="1596465374" sldId="825"/>
            <ac:grpSpMk id="450" creationId="{93A446D3-3A56-48A0-BDF4-17EC956E738D}"/>
          </ac:grpSpMkLst>
        </pc:grpChg>
        <pc:grpChg chg="add mod">
          <ac:chgData name="Thomas" userId="575d030b64f4584e" providerId="LiveId" clId="{71734FF0-E7BD-4E37-AB70-FA70FFC7C74A}" dt="2022-03-24T16:24:26.129" v="5847"/>
          <ac:grpSpMkLst>
            <pc:docMk/>
            <pc:sldMk cId="1596465374" sldId="825"/>
            <ac:grpSpMk id="453" creationId="{A91E5CE2-EDE1-4D05-B2DF-1FDC69DC3448}"/>
          </ac:grpSpMkLst>
        </pc:grpChg>
        <pc:grpChg chg="add mod">
          <ac:chgData name="Thomas" userId="575d030b64f4584e" providerId="LiveId" clId="{71734FF0-E7BD-4E37-AB70-FA70FFC7C74A}" dt="2022-03-24T16:24:26.129" v="5847"/>
          <ac:grpSpMkLst>
            <pc:docMk/>
            <pc:sldMk cId="1596465374" sldId="825"/>
            <ac:grpSpMk id="457" creationId="{ACAADEF6-5B0E-4CF5-9F51-84399B4CF37D}"/>
          </ac:grpSpMkLst>
        </pc:grpChg>
        <pc:grpChg chg="add mod">
          <ac:chgData name="Thomas" userId="575d030b64f4584e" providerId="LiveId" clId="{71734FF0-E7BD-4E37-AB70-FA70FFC7C74A}" dt="2022-03-24T16:24:26.129" v="5847"/>
          <ac:grpSpMkLst>
            <pc:docMk/>
            <pc:sldMk cId="1596465374" sldId="825"/>
            <ac:grpSpMk id="460" creationId="{1A0C90C2-6E21-4FF5-A516-B58CF7D35018}"/>
          </ac:grpSpMkLst>
        </pc:grpChg>
        <pc:grpChg chg="add mod">
          <ac:chgData name="Thomas" userId="575d030b64f4584e" providerId="LiveId" clId="{71734FF0-E7BD-4E37-AB70-FA70FFC7C74A}" dt="2022-03-24T16:24:26.129" v="5847"/>
          <ac:grpSpMkLst>
            <pc:docMk/>
            <pc:sldMk cId="1596465374" sldId="825"/>
            <ac:grpSpMk id="463" creationId="{397FD250-36A7-4D16-894B-B0F20B1555D9}"/>
          </ac:grpSpMkLst>
        </pc:grpChg>
        <pc:grpChg chg="add mod">
          <ac:chgData name="Thomas" userId="575d030b64f4584e" providerId="LiveId" clId="{71734FF0-E7BD-4E37-AB70-FA70FFC7C74A}" dt="2022-03-24T16:24:26.129" v="5847"/>
          <ac:grpSpMkLst>
            <pc:docMk/>
            <pc:sldMk cId="1596465374" sldId="825"/>
            <ac:grpSpMk id="467" creationId="{FFCFA6A3-85B8-426A-9893-B49BBF3E3005}"/>
          </ac:grpSpMkLst>
        </pc:grpChg>
        <pc:grpChg chg="add mod">
          <ac:chgData name="Thomas" userId="575d030b64f4584e" providerId="LiveId" clId="{71734FF0-E7BD-4E37-AB70-FA70FFC7C74A}" dt="2022-03-24T16:24:26.129" v="5847"/>
          <ac:grpSpMkLst>
            <pc:docMk/>
            <pc:sldMk cId="1596465374" sldId="825"/>
            <ac:grpSpMk id="473" creationId="{4C4E2229-7EA9-4103-9ADF-22A26CF0E593}"/>
          </ac:grpSpMkLst>
        </pc:grpChg>
        <pc:grpChg chg="add mod">
          <ac:chgData name="Thomas" userId="575d030b64f4584e" providerId="LiveId" clId="{71734FF0-E7BD-4E37-AB70-FA70FFC7C74A}" dt="2022-03-24T16:24:26.129" v="5847"/>
          <ac:grpSpMkLst>
            <pc:docMk/>
            <pc:sldMk cId="1596465374" sldId="825"/>
            <ac:grpSpMk id="477" creationId="{E0F1B363-EC38-435C-9374-7E9F8F45DCFD}"/>
          </ac:grpSpMkLst>
        </pc:grpChg>
        <pc:grpChg chg="add mod">
          <ac:chgData name="Thomas" userId="575d030b64f4584e" providerId="LiveId" clId="{71734FF0-E7BD-4E37-AB70-FA70FFC7C74A}" dt="2022-03-24T16:24:26.129" v="5847"/>
          <ac:grpSpMkLst>
            <pc:docMk/>
            <pc:sldMk cId="1596465374" sldId="825"/>
            <ac:grpSpMk id="480" creationId="{72491C90-DF68-4057-9E6A-251C8DA2B420}"/>
          </ac:grpSpMkLst>
        </pc:grpChg>
        <pc:grpChg chg="add mod">
          <ac:chgData name="Thomas" userId="575d030b64f4584e" providerId="LiveId" clId="{71734FF0-E7BD-4E37-AB70-FA70FFC7C74A}" dt="2022-03-24T16:24:26.129" v="5847"/>
          <ac:grpSpMkLst>
            <pc:docMk/>
            <pc:sldMk cId="1596465374" sldId="825"/>
            <ac:grpSpMk id="484" creationId="{A9291C2D-60DA-46B4-B810-AE14A002484B}"/>
          </ac:grpSpMkLst>
        </pc:grpChg>
        <pc:grpChg chg="add mod">
          <ac:chgData name="Thomas" userId="575d030b64f4584e" providerId="LiveId" clId="{71734FF0-E7BD-4E37-AB70-FA70FFC7C74A}" dt="2022-03-24T16:24:26.129" v="5847"/>
          <ac:grpSpMkLst>
            <pc:docMk/>
            <pc:sldMk cId="1596465374" sldId="825"/>
            <ac:grpSpMk id="488" creationId="{FEAB7073-049B-4A81-A286-167600281947}"/>
          </ac:grpSpMkLst>
        </pc:grpChg>
        <pc:grpChg chg="add mod">
          <ac:chgData name="Thomas" userId="575d030b64f4584e" providerId="LiveId" clId="{71734FF0-E7BD-4E37-AB70-FA70FFC7C74A}" dt="2022-03-24T16:24:26.129" v="5847"/>
          <ac:grpSpMkLst>
            <pc:docMk/>
            <pc:sldMk cId="1596465374" sldId="825"/>
            <ac:grpSpMk id="491" creationId="{E3D58F20-BA8E-4A64-A0D6-CAF7A0B333DB}"/>
          </ac:grpSpMkLst>
        </pc:grpChg>
        <pc:grpChg chg="add mod">
          <ac:chgData name="Thomas" userId="575d030b64f4584e" providerId="LiveId" clId="{71734FF0-E7BD-4E37-AB70-FA70FFC7C74A}" dt="2022-03-24T16:24:26.129" v="5847"/>
          <ac:grpSpMkLst>
            <pc:docMk/>
            <pc:sldMk cId="1596465374" sldId="825"/>
            <ac:grpSpMk id="494" creationId="{2F924B11-7950-4EF0-880E-4DC9FF54365C}"/>
          </ac:grpSpMkLst>
        </pc:grpChg>
        <pc:grpChg chg="add mod">
          <ac:chgData name="Thomas" userId="575d030b64f4584e" providerId="LiveId" clId="{71734FF0-E7BD-4E37-AB70-FA70FFC7C74A}" dt="2022-03-24T16:24:26.129" v="5847"/>
          <ac:grpSpMkLst>
            <pc:docMk/>
            <pc:sldMk cId="1596465374" sldId="825"/>
            <ac:grpSpMk id="501" creationId="{8295D3E2-C73B-4263-9B35-21451BDC8D13}"/>
          </ac:grpSpMkLst>
        </pc:grpChg>
        <pc:grpChg chg="add mod">
          <ac:chgData name="Thomas" userId="575d030b64f4584e" providerId="LiveId" clId="{71734FF0-E7BD-4E37-AB70-FA70FFC7C74A}" dt="2022-03-24T16:24:26.129" v="5847"/>
          <ac:grpSpMkLst>
            <pc:docMk/>
            <pc:sldMk cId="1596465374" sldId="825"/>
            <ac:grpSpMk id="504" creationId="{80E87495-34A0-4C98-99E3-9A54FFF956BF}"/>
          </ac:grpSpMkLst>
        </pc:grpChg>
        <pc:grpChg chg="add mod">
          <ac:chgData name="Thomas" userId="575d030b64f4584e" providerId="LiveId" clId="{71734FF0-E7BD-4E37-AB70-FA70FFC7C74A}" dt="2022-03-24T16:24:26.129" v="5847"/>
          <ac:grpSpMkLst>
            <pc:docMk/>
            <pc:sldMk cId="1596465374" sldId="825"/>
            <ac:grpSpMk id="507" creationId="{63F5F1BF-71C2-4BF0-BC7B-106AF53AA1CD}"/>
          </ac:grpSpMkLst>
        </pc:grpChg>
        <pc:grpChg chg="add mod">
          <ac:chgData name="Thomas" userId="575d030b64f4584e" providerId="LiveId" clId="{71734FF0-E7BD-4E37-AB70-FA70FFC7C74A}" dt="2022-03-24T16:24:26.129" v="5847"/>
          <ac:grpSpMkLst>
            <pc:docMk/>
            <pc:sldMk cId="1596465374" sldId="825"/>
            <ac:grpSpMk id="510" creationId="{D5634B19-A3FA-48EF-9CC6-9511F6B3360E}"/>
          </ac:grpSpMkLst>
        </pc:grpChg>
        <pc:grpChg chg="add mod">
          <ac:chgData name="Thomas" userId="575d030b64f4584e" providerId="LiveId" clId="{71734FF0-E7BD-4E37-AB70-FA70FFC7C74A}" dt="2022-03-24T16:24:26.129" v="5847"/>
          <ac:grpSpMkLst>
            <pc:docMk/>
            <pc:sldMk cId="1596465374" sldId="825"/>
            <ac:grpSpMk id="513" creationId="{3B8EA67E-8C05-46C2-86EB-D79BC3F79EEB}"/>
          </ac:grpSpMkLst>
        </pc:grpChg>
        <pc:grpChg chg="add mod">
          <ac:chgData name="Thomas" userId="575d030b64f4584e" providerId="LiveId" clId="{71734FF0-E7BD-4E37-AB70-FA70FFC7C74A}" dt="2022-03-24T16:24:26.129" v="5847"/>
          <ac:grpSpMkLst>
            <pc:docMk/>
            <pc:sldMk cId="1596465374" sldId="825"/>
            <ac:grpSpMk id="516" creationId="{E21CE3B5-203A-4113-8BF9-5D381FAF48C3}"/>
          </ac:grpSpMkLst>
        </pc:grpChg>
        <pc:grpChg chg="add mod">
          <ac:chgData name="Thomas" userId="575d030b64f4584e" providerId="LiveId" clId="{71734FF0-E7BD-4E37-AB70-FA70FFC7C74A}" dt="2022-03-24T16:24:26.129" v="5847"/>
          <ac:grpSpMkLst>
            <pc:docMk/>
            <pc:sldMk cId="1596465374" sldId="825"/>
            <ac:grpSpMk id="519" creationId="{2A805860-24E3-47A6-B61E-0105498C9DF7}"/>
          </ac:grpSpMkLst>
        </pc:grpChg>
        <pc:grpChg chg="add mod">
          <ac:chgData name="Thomas" userId="575d030b64f4584e" providerId="LiveId" clId="{71734FF0-E7BD-4E37-AB70-FA70FFC7C74A}" dt="2022-03-24T16:24:26.129" v="5847"/>
          <ac:grpSpMkLst>
            <pc:docMk/>
            <pc:sldMk cId="1596465374" sldId="825"/>
            <ac:grpSpMk id="522" creationId="{C06C1330-5514-43BC-B737-B8AB99D668E4}"/>
          </ac:grpSpMkLst>
        </pc:grpChg>
        <pc:grpChg chg="add mod">
          <ac:chgData name="Thomas" userId="575d030b64f4584e" providerId="LiveId" clId="{71734FF0-E7BD-4E37-AB70-FA70FFC7C74A}" dt="2022-03-24T16:24:26.129" v="5847"/>
          <ac:grpSpMkLst>
            <pc:docMk/>
            <pc:sldMk cId="1596465374" sldId="825"/>
            <ac:grpSpMk id="525" creationId="{8EE6D610-98A7-4183-821F-66A670C8AD71}"/>
          </ac:grpSpMkLst>
        </pc:grpChg>
        <pc:grpChg chg="add mod">
          <ac:chgData name="Thomas" userId="575d030b64f4584e" providerId="LiveId" clId="{71734FF0-E7BD-4E37-AB70-FA70FFC7C74A}" dt="2022-03-24T16:24:26.129" v="5847"/>
          <ac:grpSpMkLst>
            <pc:docMk/>
            <pc:sldMk cId="1596465374" sldId="825"/>
            <ac:grpSpMk id="528" creationId="{A87F2227-64FD-43F8-B6FE-2F2468C582C1}"/>
          </ac:grpSpMkLst>
        </pc:grpChg>
        <pc:grpChg chg="add mod">
          <ac:chgData name="Thomas" userId="575d030b64f4584e" providerId="LiveId" clId="{71734FF0-E7BD-4E37-AB70-FA70FFC7C74A}" dt="2022-03-24T16:24:26.129" v="5847"/>
          <ac:grpSpMkLst>
            <pc:docMk/>
            <pc:sldMk cId="1596465374" sldId="825"/>
            <ac:grpSpMk id="533" creationId="{F71D6635-E32C-4870-B002-578A849295E0}"/>
          </ac:grpSpMkLst>
        </pc:grpChg>
        <pc:grpChg chg="add mod">
          <ac:chgData name="Thomas" userId="575d030b64f4584e" providerId="LiveId" clId="{71734FF0-E7BD-4E37-AB70-FA70FFC7C74A}" dt="2022-03-24T16:24:26.129" v="5847"/>
          <ac:grpSpMkLst>
            <pc:docMk/>
            <pc:sldMk cId="1596465374" sldId="825"/>
            <ac:grpSpMk id="538" creationId="{41A058A6-DD4C-4A08-9338-4157D689FC6D}"/>
          </ac:grpSpMkLst>
        </pc:grpChg>
        <pc:grpChg chg="add mod">
          <ac:chgData name="Thomas" userId="575d030b64f4584e" providerId="LiveId" clId="{71734FF0-E7BD-4E37-AB70-FA70FFC7C74A}" dt="2022-03-24T16:24:26.129" v="5847"/>
          <ac:grpSpMkLst>
            <pc:docMk/>
            <pc:sldMk cId="1596465374" sldId="825"/>
            <ac:grpSpMk id="543" creationId="{1E9561D0-46EC-48E1-941F-8C8C9A5D6C85}"/>
          </ac:grpSpMkLst>
        </pc:grpChg>
        <pc:grpChg chg="add mod">
          <ac:chgData name="Thomas" userId="575d030b64f4584e" providerId="LiveId" clId="{71734FF0-E7BD-4E37-AB70-FA70FFC7C74A}" dt="2022-03-24T16:24:26.129" v="5847"/>
          <ac:grpSpMkLst>
            <pc:docMk/>
            <pc:sldMk cId="1596465374" sldId="825"/>
            <ac:grpSpMk id="551" creationId="{0FD00AEB-8049-4296-B45E-3864741E7784}"/>
          </ac:grpSpMkLst>
        </pc:grpChg>
        <pc:grpChg chg="add mod">
          <ac:chgData name="Thomas" userId="575d030b64f4584e" providerId="LiveId" clId="{71734FF0-E7BD-4E37-AB70-FA70FFC7C74A}" dt="2022-03-24T16:24:26.129" v="5847"/>
          <ac:grpSpMkLst>
            <pc:docMk/>
            <pc:sldMk cId="1596465374" sldId="825"/>
            <ac:grpSpMk id="558" creationId="{790F0D77-CC5F-4A9B-B2AC-BBF0C783FDCC}"/>
          </ac:grpSpMkLst>
        </pc:grpChg>
        <pc:grpChg chg="add mod">
          <ac:chgData name="Thomas" userId="575d030b64f4584e" providerId="LiveId" clId="{71734FF0-E7BD-4E37-AB70-FA70FFC7C74A}" dt="2022-03-24T16:24:26.129" v="5847"/>
          <ac:grpSpMkLst>
            <pc:docMk/>
            <pc:sldMk cId="1596465374" sldId="825"/>
            <ac:grpSpMk id="569" creationId="{D2B055F3-0F4E-45A4-941C-5FBBD6CCAF63}"/>
          </ac:grpSpMkLst>
        </pc:grpChg>
        <pc:grpChg chg="del">
          <ac:chgData name="Thomas" userId="575d030b64f4584e" providerId="LiveId" clId="{71734FF0-E7BD-4E37-AB70-FA70FFC7C74A}" dt="2022-03-24T16:24:25.488" v="5846" actId="478"/>
          <ac:grpSpMkLst>
            <pc:docMk/>
            <pc:sldMk cId="1596465374" sldId="825"/>
            <ac:grpSpMk id="575" creationId="{D56E1478-486E-4292-AFDA-0E0DE2481D6E}"/>
          </ac:grpSpMkLst>
        </pc:grpChg>
        <pc:grpChg chg="del">
          <ac:chgData name="Thomas" userId="575d030b64f4584e" providerId="LiveId" clId="{71734FF0-E7BD-4E37-AB70-FA70FFC7C74A}" dt="2022-03-24T16:24:25.488" v="5846" actId="478"/>
          <ac:grpSpMkLst>
            <pc:docMk/>
            <pc:sldMk cId="1596465374" sldId="825"/>
            <ac:grpSpMk id="578" creationId="{72C5C05E-A240-40B2-94B3-1D9777736F48}"/>
          </ac:grpSpMkLst>
        </pc:grpChg>
        <pc:grpChg chg="del">
          <ac:chgData name="Thomas" userId="575d030b64f4584e" providerId="LiveId" clId="{71734FF0-E7BD-4E37-AB70-FA70FFC7C74A}" dt="2022-03-24T16:24:25.488" v="5846" actId="478"/>
          <ac:grpSpMkLst>
            <pc:docMk/>
            <pc:sldMk cId="1596465374" sldId="825"/>
            <ac:grpSpMk id="584" creationId="{1E746826-5A08-4216-8F5C-34ADC7851960}"/>
          </ac:grpSpMkLst>
        </pc:grpChg>
        <pc:grpChg chg="del">
          <ac:chgData name="Thomas" userId="575d030b64f4584e" providerId="LiveId" clId="{71734FF0-E7BD-4E37-AB70-FA70FFC7C74A}" dt="2022-03-24T16:24:25.488" v="5846" actId="478"/>
          <ac:grpSpMkLst>
            <pc:docMk/>
            <pc:sldMk cId="1596465374" sldId="825"/>
            <ac:grpSpMk id="588" creationId="{1464E51D-84AF-41B7-AB93-E2644C0E2BCD}"/>
          </ac:grpSpMkLst>
        </pc:grpChg>
        <pc:grpChg chg="del">
          <ac:chgData name="Thomas" userId="575d030b64f4584e" providerId="LiveId" clId="{71734FF0-E7BD-4E37-AB70-FA70FFC7C74A}" dt="2022-03-24T16:24:25.488" v="5846" actId="478"/>
          <ac:grpSpMkLst>
            <pc:docMk/>
            <pc:sldMk cId="1596465374" sldId="825"/>
            <ac:grpSpMk id="591" creationId="{95201EE6-AA9B-45AC-BE7C-C04F2B0D128C}"/>
          </ac:grpSpMkLst>
        </pc:grpChg>
        <pc:grpChg chg="del">
          <ac:chgData name="Thomas" userId="575d030b64f4584e" providerId="LiveId" clId="{71734FF0-E7BD-4E37-AB70-FA70FFC7C74A}" dt="2022-03-24T16:24:25.488" v="5846" actId="478"/>
          <ac:grpSpMkLst>
            <pc:docMk/>
            <pc:sldMk cId="1596465374" sldId="825"/>
            <ac:grpSpMk id="594" creationId="{77288851-A18C-48F7-BB8D-EC815336B44D}"/>
          </ac:grpSpMkLst>
        </pc:grpChg>
        <pc:grpChg chg="del">
          <ac:chgData name="Thomas" userId="575d030b64f4584e" providerId="LiveId" clId="{71734FF0-E7BD-4E37-AB70-FA70FFC7C74A}" dt="2022-03-24T16:24:25.488" v="5846" actId="478"/>
          <ac:grpSpMkLst>
            <pc:docMk/>
            <pc:sldMk cId="1596465374" sldId="825"/>
            <ac:grpSpMk id="597" creationId="{59EAF42E-79DD-4BE2-B766-8447A82F8EB5}"/>
          </ac:grpSpMkLst>
        </pc:grpChg>
        <pc:grpChg chg="del">
          <ac:chgData name="Thomas" userId="575d030b64f4584e" providerId="LiveId" clId="{71734FF0-E7BD-4E37-AB70-FA70FFC7C74A}" dt="2022-03-24T16:24:25.488" v="5846" actId="478"/>
          <ac:grpSpMkLst>
            <pc:docMk/>
            <pc:sldMk cId="1596465374" sldId="825"/>
            <ac:grpSpMk id="600" creationId="{1B8B5702-5B3B-48C7-8A13-20C56AFDB20A}"/>
          </ac:grpSpMkLst>
        </pc:grpChg>
        <pc:grpChg chg="del">
          <ac:chgData name="Thomas" userId="575d030b64f4584e" providerId="LiveId" clId="{71734FF0-E7BD-4E37-AB70-FA70FFC7C74A}" dt="2022-03-24T16:24:25.488" v="5846" actId="478"/>
          <ac:grpSpMkLst>
            <pc:docMk/>
            <pc:sldMk cId="1596465374" sldId="825"/>
            <ac:grpSpMk id="603" creationId="{16645A70-A095-4E6D-A1E1-7B525F2E661E}"/>
          </ac:grpSpMkLst>
        </pc:grpChg>
        <pc:grpChg chg="del">
          <ac:chgData name="Thomas" userId="575d030b64f4584e" providerId="LiveId" clId="{71734FF0-E7BD-4E37-AB70-FA70FFC7C74A}" dt="2022-03-24T16:24:25.488" v="5846" actId="478"/>
          <ac:grpSpMkLst>
            <pc:docMk/>
            <pc:sldMk cId="1596465374" sldId="825"/>
            <ac:grpSpMk id="607" creationId="{EB6208C0-D860-4CB4-B93D-702D1DC5DFE7}"/>
          </ac:grpSpMkLst>
        </pc:grpChg>
        <pc:grpChg chg="del">
          <ac:chgData name="Thomas" userId="575d030b64f4584e" providerId="LiveId" clId="{71734FF0-E7BD-4E37-AB70-FA70FFC7C74A}" dt="2022-03-24T16:24:25.488" v="5846" actId="478"/>
          <ac:grpSpMkLst>
            <pc:docMk/>
            <pc:sldMk cId="1596465374" sldId="825"/>
            <ac:grpSpMk id="610" creationId="{A0D60D31-34DC-4C40-9217-0E4B8EFD16B0}"/>
          </ac:grpSpMkLst>
        </pc:grpChg>
        <pc:grpChg chg="del">
          <ac:chgData name="Thomas" userId="575d030b64f4584e" providerId="LiveId" clId="{71734FF0-E7BD-4E37-AB70-FA70FFC7C74A}" dt="2022-03-24T16:24:25.488" v="5846" actId="478"/>
          <ac:grpSpMkLst>
            <pc:docMk/>
            <pc:sldMk cId="1596465374" sldId="825"/>
            <ac:grpSpMk id="614" creationId="{6A790583-F355-457E-B1F6-91AE980C9682}"/>
          </ac:grpSpMkLst>
        </pc:grpChg>
        <pc:grpChg chg="del">
          <ac:chgData name="Thomas" userId="575d030b64f4584e" providerId="LiveId" clId="{71734FF0-E7BD-4E37-AB70-FA70FFC7C74A}" dt="2022-03-24T16:24:25.488" v="5846" actId="478"/>
          <ac:grpSpMkLst>
            <pc:docMk/>
            <pc:sldMk cId="1596465374" sldId="825"/>
            <ac:grpSpMk id="617" creationId="{D2179EF6-2334-48BA-B522-2C7C0D48CBAC}"/>
          </ac:grpSpMkLst>
        </pc:grpChg>
        <pc:grpChg chg="del">
          <ac:chgData name="Thomas" userId="575d030b64f4584e" providerId="LiveId" clId="{71734FF0-E7BD-4E37-AB70-FA70FFC7C74A}" dt="2022-03-24T16:24:25.488" v="5846" actId="478"/>
          <ac:grpSpMkLst>
            <pc:docMk/>
            <pc:sldMk cId="1596465374" sldId="825"/>
            <ac:grpSpMk id="626" creationId="{E2EC5819-CBCB-4DF7-BFBE-D1D24D06F081}"/>
          </ac:grpSpMkLst>
        </pc:grpChg>
        <pc:grpChg chg="del">
          <ac:chgData name="Thomas" userId="575d030b64f4584e" providerId="LiveId" clId="{71734FF0-E7BD-4E37-AB70-FA70FFC7C74A}" dt="2022-03-24T16:24:25.488" v="5846" actId="478"/>
          <ac:grpSpMkLst>
            <pc:docMk/>
            <pc:sldMk cId="1596465374" sldId="825"/>
            <ac:grpSpMk id="637" creationId="{32C64287-4DC2-4F6D-B754-CE7345FA4CD6}"/>
          </ac:grpSpMkLst>
        </pc:grpChg>
        <pc:grpChg chg="del">
          <ac:chgData name="Thomas" userId="575d030b64f4584e" providerId="LiveId" clId="{71734FF0-E7BD-4E37-AB70-FA70FFC7C74A}" dt="2022-03-24T16:24:25.488" v="5846" actId="478"/>
          <ac:grpSpMkLst>
            <pc:docMk/>
            <pc:sldMk cId="1596465374" sldId="825"/>
            <ac:grpSpMk id="641" creationId="{60C3C1C2-7921-4852-BAEC-87B7B47B9570}"/>
          </ac:grpSpMkLst>
        </pc:grpChg>
        <pc:grpChg chg="del">
          <ac:chgData name="Thomas" userId="575d030b64f4584e" providerId="LiveId" clId="{71734FF0-E7BD-4E37-AB70-FA70FFC7C74A}" dt="2022-03-24T16:24:25.488" v="5846" actId="478"/>
          <ac:grpSpMkLst>
            <pc:docMk/>
            <pc:sldMk cId="1596465374" sldId="825"/>
            <ac:grpSpMk id="646" creationId="{54C38561-FA02-4580-B192-D09091806666}"/>
          </ac:grpSpMkLst>
        </pc:grpChg>
        <pc:grpChg chg="del">
          <ac:chgData name="Thomas" userId="575d030b64f4584e" providerId="LiveId" clId="{71734FF0-E7BD-4E37-AB70-FA70FFC7C74A}" dt="2022-03-24T16:24:25.488" v="5846" actId="478"/>
          <ac:grpSpMkLst>
            <pc:docMk/>
            <pc:sldMk cId="1596465374" sldId="825"/>
            <ac:grpSpMk id="665" creationId="{C107C005-8029-4255-B9B8-E25ED138EF92}"/>
          </ac:grpSpMkLst>
        </pc:grpChg>
        <pc:grpChg chg="del">
          <ac:chgData name="Thomas" userId="575d030b64f4584e" providerId="LiveId" clId="{71734FF0-E7BD-4E37-AB70-FA70FFC7C74A}" dt="2022-03-24T16:24:25.488" v="5846" actId="478"/>
          <ac:grpSpMkLst>
            <pc:docMk/>
            <pc:sldMk cId="1596465374" sldId="825"/>
            <ac:grpSpMk id="669" creationId="{B853DCD0-AD98-407F-B9B0-3AD44352FFBF}"/>
          </ac:grpSpMkLst>
        </pc:grpChg>
        <pc:grpChg chg="del">
          <ac:chgData name="Thomas" userId="575d030b64f4584e" providerId="LiveId" clId="{71734FF0-E7BD-4E37-AB70-FA70FFC7C74A}" dt="2022-03-24T16:24:25.488" v="5846" actId="478"/>
          <ac:grpSpMkLst>
            <pc:docMk/>
            <pc:sldMk cId="1596465374" sldId="825"/>
            <ac:grpSpMk id="672" creationId="{18D9C037-A6A4-4411-B5AB-3FE251D86588}"/>
          </ac:grpSpMkLst>
        </pc:grpChg>
        <pc:grpChg chg="del">
          <ac:chgData name="Thomas" userId="575d030b64f4584e" providerId="LiveId" clId="{71734FF0-E7BD-4E37-AB70-FA70FFC7C74A}" dt="2022-03-24T16:24:25.488" v="5846" actId="478"/>
          <ac:grpSpMkLst>
            <pc:docMk/>
            <pc:sldMk cId="1596465374" sldId="825"/>
            <ac:grpSpMk id="677" creationId="{AA07C4F1-29FB-4738-B8A5-037ADC768840}"/>
          </ac:grpSpMkLst>
        </pc:grpChg>
        <pc:grpChg chg="del">
          <ac:chgData name="Thomas" userId="575d030b64f4584e" providerId="LiveId" clId="{71734FF0-E7BD-4E37-AB70-FA70FFC7C74A}" dt="2022-03-24T16:24:25.488" v="5846" actId="478"/>
          <ac:grpSpMkLst>
            <pc:docMk/>
            <pc:sldMk cId="1596465374" sldId="825"/>
            <ac:grpSpMk id="682" creationId="{7817D1BD-9A43-479A-8512-61747E21B1F6}"/>
          </ac:grpSpMkLst>
        </pc:grpChg>
        <pc:grpChg chg="del">
          <ac:chgData name="Thomas" userId="575d030b64f4584e" providerId="LiveId" clId="{71734FF0-E7BD-4E37-AB70-FA70FFC7C74A}" dt="2022-03-24T16:24:25.488" v="5846" actId="478"/>
          <ac:grpSpMkLst>
            <pc:docMk/>
            <pc:sldMk cId="1596465374" sldId="825"/>
            <ac:grpSpMk id="690" creationId="{3A8B7B82-B807-4811-BCE3-7577EEAD4B07}"/>
          </ac:grpSpMkLst>
        </pc:grpChg>
        <pc:grpChg chg="del">
          <ac:chgData name="Thomas" userId="575d030b64f4584e" providerId="LiveId" clId="{71734FF0-E7BD-4E37-AB70-FA70FFC7C74A}" dt="2022-03-24T16:24:25.488" v="5846" actId="478"/>
          <ac:grpSpMkLst>
            <pc:docMk/>
            <pc:sldMk cId="1596465374" sldId="825"/>
            <ac:grpSpMk id="697" creationId="{E482FDAE-7603-4D14-A97F-206AAAED3720}"/>
          </ac:grpSpMkLst>
        </pc:grpChg>
        <pc:grpChg chg="del">
          <ac:chgData name="Thomas" userId="575d030b64f4584e" providerId="LiveId" clId="{71734FF0-E7BD-4E37-AB70-FA70FFC7C74A}" dt="2022-03-24T16:24:25.488" v="5846" actId="478"/>
          <ac:grpSpMkLst>
            <pc:docMk/>
            <pc:sldMk cId="1596465374" sldId="825"/>
            <ac:grpSpMk id="704" creationId="{985E3386-E712-4D9E-8706-F465DB81257D}"/>
          </ac:grpSpMkLst>
        </pc:grpChg>
        <pc:grpChg chg="del">
          <ac:chgData name="Thomas" userId="575d030b64f4584e" providerId="LiveId" clId="{71734FF0-E7BD-4E37-AB70-FA70FFC7C74A}" dt="2022-03-24T16:24:25.488" v="5846" actId="478"/>
          <ac:grpSpMkLst>
            <pc:docMk/>
            <pc:sldMk cId="1596465374" sldId="825"/>
            <ac:grpSpMk id="711" creationId="{37725E8B-7003-4685-8BDE-31D71D3AA88D}"/>
          </ac:grpSpMkLst>
        </pc:grpChg>
        <pc:grpChg chg="del">
          <ac:chgData name="Thomas" userId="575d030b64f4584e" providerId="LiveId" clId="{71734FF0-E7BD-4E37-AB70-FA70FFC7C74A}" dt="2022-03-24T16:24:25.488" v="5846" actId="478"/>
          <ac:grpSpMkLst>
            <pc:docMk/>
            <pc:sldMk cId="1596465374" sldId="825"/>
            <ac:grpSpMk id="714" creationId="{0D4105A2-9133-42BD-BB16-E0C27AA8C213}"/>
          </ac:grpSpMkLst>
        </pc:grpChg>
        <pc:grpChg chg="del">
          <ac:chgData name="Thomas" userId="575d030b64f4584e" providerId="LiveId" clId="{71734FF0-E7BD-4E37-AB70-FA70FFC7C74A}" dt="2022-03-24T16:24:25.488" v="5846" actId="478"/>
          <ac:grpSpMkLst>
            <pc:docMk/>
            <pc:sldMk cId="1596465374" sldId="825"/>
            <ac:grpSpMk id="717" creationId="{B6873307-28DD-4371-BDCB-C3205D8279C5}"/>
          </ac:grpSpMkLst>
        </pc:grpChg>
        <pc:grpChg chg="del">
          <ac:chgData name="Thomas" userId="575d030b64f4584e" providerId="LiveId" clId="{71734FF0-E7BD-4E37-AB70-FA70FFC7C74A}" dt="2022-03-24T16:24:25.488" v="5846" actId="478"/>
          <ac:grpSpMkLst>
            <pc:docMk/>
            <pc:sldMk cId="1596465374" sldId="825"/>
            <ac:grpSpMk id="720" creationId="{4B56DE84-CC60-49A1-9483-9A57F3451A1B}"/>
          </ac:grpSpMkLst>
        </pc:grpChg>
        <pc:grpChg chg="del">
          <ac:chgData name="Thomas" userId="575d030b64f4584e" providerId="LiveId" clId="{71734FF0-E7BD-4E37-AB70-FA70FFC7C74A}" dt="2022-03-24T16:24:25.488" v="5846" actId="478"/>
          <ac:grpSpMkLst>
            <pc:docMk/>
            <pc:sldMk cId="1596465374" sldId="825"/>
            <ac:grpSpMk id="723" creationId="{ED892C51-700F-4309-87AB-58C249C58911}"/>
          </ac:grpSpMkLst>
        </pc:grpChg>
        <pc:grpChg chg="del">
          <ac:chgData name="Thomas" userId="575d030b64f4584e" providerId="LiveId" clId="{71734FF0-E7BD-4E37-AB70-FA70FFC7C74A}" dt="2022-03-24T16:24:25.488" v="5846" actId="478"/>
          <ac:grpSpMkLst>
            <pc:docMk/>
            <pc:sldMk cId="1596465374" sldId="825"/>
            <ac:grpSpMk id="726" creationId="{19B7B095-DAE0-4B51-B221-CB5455EF971A}"/>
          </ac:grpSpMkLst>
        </pc:grpChg>
        <pc:grpChg chg="del">
          <ac:chgData name="Thomas" userId="575d030b64f4584e" providerId="LiveId" clId="{71734FF0-E7BD-4E37-AB70-FA70FFC7C74A}" dt="2022-03-24T16:24:25.488" v="5846" actId="478"/>
          <ac:grpSpMkLst>
            <pc:docMk/>
            <pc:sldMk cId="1596465374" sldId="825"/>
            <ac:grpSpMk id="729" creationId="{945715D5-2C7E-4D30-BBFE-DB409AEA8A6A}"/>
          </ac:grpSpMkLst>
        </pc:grpChg>
        <pc:grpChg chg="del">
          <ac:chgData name="Thomas" userId="575d030b64f4584e" providerId="LiveId" clId="{71734FF0-E7BD-4E37-AB70-FA70FFC7C74A}" dt="2022-03-24T16:24:25.488" v="5846" actId="478"/>
          <ac:grpSpMkLst>
            <pc:docMk/>
            <pc:sldMk cId="1596465374" sldId="825"/>
            <ac:grpSpMk id="732" creationId="{06C5370F-0967-44D1-BEC6-386EC13F2BED}"/>
          </ac:grpSpMkLst>
        </pc:grpChg>
        <pc:grpChg chg="del">
          <ac:chgData name="Thomas" userId="575d030b64f4584e" providerId="LiveId" clId="{71734FF0-E7BD-4E37-AB70-FA70FFC7C74A}" dt="2022-03-24T16:24:25.488" v="5846" actId="478"/>
          <ac:grpSpMkLst>
            <pc:docMk/>
            <pc:sldMk cId="1596465374" sldId="825"/>
            <ac:grpSpMk id="737" creationId="{FA81FFD1-37ED-4075-BBF2-FADFE7FC4D8B}"/>
          </ac:grpSpMkLst>
        </pc:grpChg>
        <pc:grpChg chg="del">
          <ac:chgData name="Thomas" userId="575d030b64f4584e" providerId="LiveId" clId="{71734FF0-E7BD-4E37-AB70-FA70FFC7C74A}" dt="2022-03-24T16:24:25.488" v="5846" actId="478"/>
          <ac:grpSpMkLst>
            <pc:docMk/>
            <pc:sldMk cId="1596465374" sldId="825"/>
            <ac:grpSpMk id="740" creationId="{ADA38DE9-F3AB-4FF7-8500-CA24A345B248}"/>
          </ac:grpSpMkLst>
        </pc:grpChg>
        <pc:grpChg chg="del">
          <ac:chgData name="Thomas" userId="575d030b64f4584e" providerId="LiveId" clId="{71734FF0-E7BD-4E37-AB70-FA70FFC7C74A}" dt="2022-03-24T16:24:25.488" v="5846" actId="478"/>
          <ac:grpSpMkLst>
            <pc:docMk/>
            <pc:sldMk cId="1596465374" sldId="825"/>
            <ac:grpSpMk id="743" creationId="{5CE84562-9C11-4F5F-BF2C-0ECFE97C5FCA}"/>
          </ac:grpSpMkLst>
        </pc:grpChg>
        <pc:grpChg chg="del">
          <ac:chgData name="Thomas" userId="575d030b64f4584e" providerId="LiveId" clId="{71734FF0-E7BD-4E37-AB70-FA70FFC7C74A}" dt="2022-03-24T16:24:25.488" v="5846" actId="478"/>
          <ac:grpSpMkLst>
            <pc:docMk/>
            <pc:sldMk cId="1596465374" sldId="825"/>
            <ac:grpSpMk id="749" creationId="{4494BE92-E4D2-4505-A0E2-7FCB8A7A5D8F}"/>
          </ac:grpSpMkLst>
        </pc:grpChg>
        <pc:grpChg chg="del">
          <ac:chgData name="Thomas" userId="575d030b64f4584e" providerId="LiveId" clId="{71734FF0-E7BD-4E37-AB70-FA70FFC7C74A}" dt="2022-03-24T16:24:25.488" v="5846" actId="478"/>
          <ac:grpSpMkLst>
            <pc:docMk/>
            <pc:sldMk cId="1596465374" sldId="825"/>
            <ac:grpSpMk id="759" creationId="{F584255D-05BD-462B-9A89-9B0E507DC883}"/>
          </ac:grpSpMkLst>
        </pc:grpChg>
        <pc:grpChg chg="del">
          <ac:chgData name="Thomas" userId="575d030b64f4584e" providerId="LiveId" clId="{71734FF0-E7BD-4E37-AB70-FA70FFC7C74A}" dt="2022-03-24T16:24:25.488" v="5846" actId="478"/>
          <ac:grpSpMkLst>
            <pc:docMk/>
            <pc:sldMk cId="1596465374" sldId="825"/>
            <ac:grpSpMk id="765" creationId="{5FF173AC-7973-4070-955F-585B3ACD3F5F}"/>
          </ac:grpSpMkLst>
        </pc:grpChg>
        <pc:grpChg chg="del">
          <ac:chgData name="Thomas" userId="575d030b64f4584e" providerId="LiveId" clId="{71734FF0-E7BD-4E37-AB70-FA70FFC7C74A}" dt="2022-03-24T16:24:25.488" v="5846" actId="478"/>
          <ac:grpSpMkLst>
            <pc:docMk/>
            <pc:sldMk cId="1596465374" sldId="825"/>
            <ac:grpSpMk id="774" creationId="{8B1BB16F-A003-4823-9753-63A9DC9C5814}"/>
          </ac:grpSpMkLst>
        </pc:grpChg>
        <pc:grpChg chg="del">
          <ac:chgData name="Thomas" userId="575d030b64f4584e" providerId="LiveId" clId="{71734FF0-E7BD-4E37-AB70-FA70FFC7C74A}" dt="2022-03-24T16:24:25.488" v="5846" actId="478"/>
          <ac:grpSpMkLst>
            <pc:docMk/>
            <pc:sldMk cId="1596465374" sldId="825"/>
            <ac:grpSpMk id="784" creationId="{EAC61BC1-C424-4470-8E67-B917524E9D4A}"/>
          </ac:grpSpMkLst>
        </pc:grpChg>
        <pc:grpChg chg="del">
          <ac:chgData name="Thomas" userId="575d030b64f4584e" providerId="LiveId" clId="{71734FF0-E7BD-4E37-AB70-FA70FFC7C74A}" dt="2022-03-24T16:24:25.488" v="5846" actId="478"/>
          <ac:grpSpMkLst>
            <pc:docMk/>
            <pc:sldMk cId="1596465374" sldId="825"/>
            <ac:grpSpMk id="794" creationId="{F6266024-94B6-4E93-A841-80D79AAD113D}"/>
          </ac:grpSpMkLst>
        </pc:grpChg>
        <pc:grpChg chg="del">
          <ac:chgData name="Thomas" userId="575d030b64f4584e" providerId="LiveId" clId="{71734FF0-E7BD-4E37-AB70-FA70FFC7C74A}" dt="2022-03-24T16:24:25.488" v="5846" actId="478"/>
          <ac:grpSpMkLst>
            <pc:docMk/>
            <pc:sldMk cId="1596465374" sldId="825"/>
            <ac:grpSpMk id="801" creationId="{D068AD45-ACF5-45AE-85BA-6EEFFAF341E1}"/>
          </ac:grpSpMkLst>
        </pc:grpChg>
        <pc:grpChg chg="del">
          <ac:chgData name="Thomas" userId="575d030b64f4584e" providerId="LiveId" clId="{71734FF0-E7BD-4E37-AB70-FA70FFC7C74A}" dt="2022-03-24T16:24:25.488" v="5846" actId="478"/>
          <ac:grpSpMkLst>
            <pc:docMk/>
            <pc:sldMk cId="1596465374" sldId="825"/>
            <ac:grpSpMk id="808" creationId="{B0F8B10F-CFBC-4280-BF82-A3D89FB2047B}"/>
          </ac:grpSpMkLst>
        </pc:grpChg>
        <pc:grpChg chg="del">
          <ac:chgData name="Thomas" userId="575d030b64f4584e" providerId="LiveId" clId="{71734FF0-E7BD-4E37-AB70-FA70FFC7C74A}" dt="2022-03-24T16:24:25.488" v="5846" actId="478"/>
          <ac:grpSpMkLst>
            <pc:docMk/>
            <pc:sldMk cId="1596465374" sldId="825"/>
            <ac:grpSpMk id="817" creationId="{E27C10F4-9506-4B83-9ACD-FB265A538729}"/>
          </ac:grpSpMkLst>
        </pc:grpChg>
        <pc:grpChg chg="del">
          <ac:chgData name="Thomas" userId="575d030b64f4584e" providerId="LiveId" clId="{71734FF0-E7BD-4E37-AB70-FA70FFC7C74A}" dt="2022-03-24T16:24:25.488" v="5846" actId="478"/>
          <ac:grpSpMkLst>
            <pc:docMk/>
            <pc:sldMk cId="1596465374" sldId="825"/>
            <ac:grpSpMk id="826" creationId="{656957A9-C256-4ED6-BFEF-A0C7AF028529}"/>
          </ac:grpSpMkLst>
        </pc:grpChg>
        <pc:grpChg chg="del">
          <ac:chgData name="Thomas" userId="575d030b64f4584e" providerId="LiveId" clId="{71734FF0-E7BD-4E37-AB70-FA70FFC7C74A}" dt="2022-03-24T16:24:25.488" v="5846" actId="478"/>
          <ac:grpSpMkLst>
            <pc:docMk/>
            <pc:sldMk cId="1596465374" sldId="825"/>
            <ac:grpSpMk id="835" creationId="{1E00E510-EF9D-49B5-8152-8FA651FC97E9}"/>
          </ac:grpSpMkLst>
        </pc:grpChg>
        <pc:grpChg chg="add mod">
          <ac:chgData name="Thomas" userId="575d030b64f4584e" providerId="LiveId" clId="{71734FF0-E7BD-4E37-AB70-FA70FFC7C74A}" dt="2022-03-24T16:24:26.129" v="5847"/>
          <ac:grpSpMkLst>
            <pc:docMk/>
            <pc:sldMk cId="1596465374" sldId="825"/>
            <ac:grpSpMk id="842" creationId="{96A37094-32E2-4C26-8249-923E85A22B87}"/>
          </ac:grpSpMkLst>
        </pc:grpChg>
        <pc:grpChg chg="add mod">
          <ac:chgData name="Thomas" userId="575d030b64f4584e" providerId="LiveId" clId="{71734FF0-E7BD-4E37-AB70-FA70FFC7C74A}" dt="2022-03-24T16:24:26.129" v="5847"/>
          <ac:grpSpMkLst>
            <pc:docMk/>
            <pc:sldMk cId="1596465374" sldId="825"/>
            <ac:grpSpMk id="846" creationId="{31682A2C-C1A3-4E2A-BB02-3FADFE366A43}"/>
          </ac:grpSpMkLst>
        </pc:grpChg>
        <pc:grpChg chg="add mod">
          <ac:chgData name="Thomas" userId="575d030b64f4584e" providerId="LiveId" clId="{71734FF0-E7BD-4E37-AB70-FA70FFC7C74A}" dt="2022-03-24T16:24:26.129" v="5847"/>
          <ac:grpSpMkLst>
            <pc:docMk/>
            <pc:sldMk cId="1596465374" sldId="825"/>
            <ac:grpSpMk id="850" creationId="{9EBF655F-99C7-424E-8246-8F4CBE56BE54}"/>
          </ac:grpSpMkLst>
        </pc:grpChg>
        <pc:grpChg chg="add mod">
          <ac:chgData name="Thomas" userId="575d030b64f4584e" providerId="LiveId" clId="{71734FF0-E7BD-4E37-AB70-FA70FFC7C74A}" dt="2022-03-24T16:24:26.129" v="5847"/>
          <ac:grpSpMkLst>
            <pc:docMk/>
            <pc:sldMk cId="1596465374" sldId="825"/>
            <ac:grpSpMk id="857" creationId="{449A3577-4752-4D38-A942-84FC4EDDA879}"/>
          </ac:grpSpMkLst>
        </pc:grpChg>
        <pc:grpChg chg="add mod">
          <ac:chgData name="Thomas" userId="575d030b64f4584e" providerId="LiveId" clId="{71734FF0-E7BD-4E37-AB70-FA70FFC7C74A}" dt="2022-03-24T16:24:26.129" v="5847"/>
          <ac:grpSpMkLst>
            <pc:docMk/>
            <pc:sldMk cId="1596465374" sldId="825"/>
            <ac:grpSpMk id="865" creationId="{DCB211DA-95F6-4DA2-A916-9B5E76C80A7D}"/>
          </ac:grpSpMkLst>
        </pc:grpChg>
        <pc:grpChg chg="add mod">
          <ac:chgData name="Thomas" userId="575d030b64f4584e" providerId="LiveId" clId="{71734FF0-E7BD-4E37-AB70-FA70FFC7C74A}" dt="2022-03-24T16:24:26.129" v="5847"/>
          <ac:grpSpMkLst>
            <pc:docMk/>
            <pc:sldMk cId="1596465374" sldId="825"/>
            <ac:grpSpMk id="870" creationId="{BF3D3804-0B86-4515-AAFE-73E7C09AF066}"/>
          </ac:grpSpMkLst>
        </pc:grpChg>
        <pc:grpChg chg="add mod">
          <ac:chgData name="Thomas" userId="575d030b64f4584e" providerId="LiveId" clId="{71734FF0-E7BD-4E37-AB70-FA70FFC7C74A}" dt="2022-03-24T16:24:26.129" v="5847"/>
          <ac:grpSpMkLst>
            <pc:docMk/>
            <pc:sldMk cId="1596465374" sldId="825"/>
            <ac:grpSpMk id="874" creationId="{66B918EE-A1CB-4849-A559-474DD2EAEB2D}"/>
          </ac:grpSpMkLst>
        </pc:grpChg>
        <pc:grpChg chg="add mod">
          <ac:chgData name="Thomas" userId="575d030b64f4584e" providerId="LiveId" clId="{71734FF0-E7BD-4E37-AB70-FA70FFC7C74A}" dt="2022-03-24T16:24:26.129" v="5847"/>
          <ac:grpSpMkLst>
            <pc:docMk/>
            <pc:sldMk cId="1596465374" sldId="825"/>
            <ac:grpSpMk id="877" creationId="{839D4EA9-83DB-445D-93A7-7312C5E12D61}"/>
          </ac:grpSpMkLst>
        </pc:grpChg>
        <pc:grpChg chg="add mod">
          <ac:chgData name="Thomas" userId="575d030b64f4584e" providerId="LiveId" clId="{71734FF0-E7BD-4E37-AB70-FA70FFC7C74A}" dt="2022-03-24T16:24:26.129" v="5847"/>
          <ac:grpSpMkLst>
            <pc:docMk/>
            <pc:sldMk cId="1596465374" sldId="825"/>
            <ac:grpSpMk id="880" creationId="{875B2D86-4E09-47E3-B0F0-DCB0BBF799DA}"/>
          </ac:grpSpMkLst>
        </pc:grpChg>
        <pc:grpChg chg="del">
          <ac:chgData name="Thomas" userId="575d030b64f4584e" providerId="LiveId" clId="{71734FF0-E7BD-4E37-AB70-FA70FFC7C74A}" dt="2022-03-24T16:24:25.488" v="5846" actId="478"/>
          <ac:grpSpMkLst>
            <pc:docMk/>
            <pc:sldMk cId="1596465374" sldId="825"/>
            <ac:grpSpMk id="892" creationId="{7FD1214C-C3D9-4D18-8188-045D619B75EE}"/>
          </ac:grpSpMkLst>
        </pc:grpChg>
        <pc:grpChg chg="del">
          <ac:chgData name="Thomas" userId="575d030b64f4584e" providerId="LiveId" clId="{71734FF0-E7BD-4E37-AB70-FA70FFC7C74A}" dt="2022-03-24T16:24:25.488" v="5846" actId="478"/>
          <ac:grpSpMkLst>
            <pc:docMk/>
            <pc:sldMk cId="1596465374" sldId="825"/>
            <ac:grpSpMk id="899" creationId="{3B108848-F37C-43C0-A19F-B32CE521667B}"/>
          </ac:grpSpMkLst>
        </pc:grpChg>
        <pc:grpChg chg="del">
          <ac:chgData name="Thomas" userId="575d030b64f4584e" providerId="LiveId" clId="{71734FF0-E7BD-4E37-AB70-FA70FFC7C74A}" dt="2022-03-24T16:24:25.488" v="5846" actId="478"/>
          <ac:grpSpMkLst>
            <pc:docMk/>
            <pc:sldMk cId="1596465374" sldId="825"/>
            <ac:grpSpMk id="905" creationId="{4FC0602B-F5D2-4DE3-9FE6-9623FE9E0542}"/>
          </ac:grpSpMkLst>
        </pc:grpChg>
        <pc:grpChg chg="del">
          <ac:chgData name="Thomas" userId="575d030b64f4584e" providerId="LiveId" clId="{71734FF0-E7BD-4E37-AB70-FA70FFC7C74A}" dt="2022-03-24T16:24:25.488" v="5846" actId="478"/>
          <ac:grpSpMkLst>
            <pc:docMk/>
            <pc:sldMk cId="1596465374" sldId="825"/>
            <ac:grpSpMk id="911" creationId="{10832976-F34A-4092-AD69-180752EC07F8}"/>
          </ac:grpSpMkLst>
        </pc:grpChg>
        <pc:grpChg chg="del">
          <ac:chgData name="Thomas" userId="575d030b64f4584e" providerId="LiveId" clId="{71734FF0-E7BD-4E37-AB70-FA70FFC7C74A}" dt="2022-03-24T16:24:25.488" v="5846" actId="478"/>
          <ac:grpSpMkLst>
            <pc:docMk/>
            <pc:sldMk cId="1596465374" sldId="825"/>
            <ac:grpSpMk id="917" creationId="{B542D539-81AB-429A-B6F3-BD7FEF6F9928}"/>
          </ac:grpSpMkLst>
        </pc:grpChg>
        <pc:grpChg chg="del">
          <ac:chgData name="Thomas" userId="575d030b64f4584e" providerId="LiveId" clId="{71734FF0-E7BD-4E37-AB70-FA70FFC7C74A}" dt="2022-03-24T16:24:25.488" v="5846" actId="478"/>
          <ac:grpSpMkLst>
            <pc:docMk/>
            <pc:sldMk cId="1596465374" sldId="825"/>
            <ac:grpSpMk id="923" creationId="{02EF832C-58D1-4108-8956-67D7809E8C2C}"/>
          </ac:grpSpMkLst>
        </pc:grpChg>
        <pc:grpChg chg="add mod">
          <ac:chgData name="Thomas" userId="575d030b64f4584e" providerId="LiveId" clId="{71734FF0-E7BD-4E37-AB70-FA70FFC7C74A}" dt="2022-03-24T16:24:26.129" v="5847"/>
          <ac:grpSpMkLst>
            <pc:docMk/>
            <pc:sldMk cId="1596465374" sldId="825"/>
            <ac:grpSpMk id="926" creationId="{0C84C5A7-F6FD-4DD0-8839-52F77C7EC2DA}"/>
          </ac:grpSpMkLst>
        </pc:grpChg>
        <pc:grpChg chg="add mod">
          <ac:chgData name="Thomas" userId="575d030b64f4584e" providerId="LiveId" clId="{71734FF0-E7BD-4E37-AB70-FA70FFC7C74A}" dt="2022-03-24T16:24:26.129" v="5847"/>
          <ac:grpSpMkLst>
            <pc:docMk/>
            <pc:sldMk cId="1596465374" sldId="825"/>
            <ac:grpSpMk id="930" creationId="{664439A5-0B2C-45C9-9F98-7CF640C0BA15}"/>
          </ac:grpSpMkLst>
        </pc:grpChg>
        <pc:grpChg chg="add mod">
          <ac:chgData name="Thomas" userId="575d030b64f4584e" providerId="LiveId" clId="{71734FF0-E7BD-4E37-AB70-FA70FFC7C74A}" dt="2022-03-24T16:24:26.129" v="5847"/>
          <ac:grpSpMkLst>
            <pc:docMk/>
            <pc:sldMk cId="1596465374" sldId="825"/>
            <ac:grpSpMk id="934" creationId="{701FF3FB-038F-4C5B-8BFC-EEA883E5D33D}"/>
          </ac:grpSpMkLst>
        </pc:grpChg>
        <pc:grpChg chg="add mod">
          <ac:chgData name="Thomas" userId="575d030b64f4584e" providerId="LiveId" clId="{71734FF0-E7BD-4E37-AB70-FA70FFC7C74A}" dt="2022-03-24T16:24:26.129" v="5847"/>
          <ac:grpSpMkLst>
            <pc:docMk/>
            <pc:sldMk cId="1596465374" sldId="825"/>
            <ac:grpSpMk id="938" creationId="{FC9476D7-D80D-4632-B684-C4E674C761AA}"/>
          </ac:grpSpMkLst>
        </pc:grpChg>
        <pc:grpChg chg="add mod">
          <ac:chgData name="Thomas" userId="575d030b64f4584e" providerId="LiveId" clId="{71734FF0-E7BD-4E37-AB70-FA70FFC7C74A}" dt="2022-03-24T16:24:26.129" v="5847"/>
          <ac:grpSpMkLst>
            <pc:docMk/>
            <pc:sldMk cId="1596465374" sldId="825"/>
            <ac:grpSpMk id="941" creationId="{625F9E56-FCD8-49EF-BF4A-52F1ECC39293}"/>
          </ac:grpSpMkLst>
        </pc:grpChg>
        <pc:grpChg chg="add mod">
          <ac:chgData name="Thomas" userId="575d030b64f4584e" providerId="LiveId" clId="{71734FF0-E7BD-4E37-AB70-FA70FFC7C74A}" dt="2022-03-24T16:24:26.129" v="5847"/>
          <ac:grpSpMkLst>
            <pc:docMk/>
            <pc:sldMk cId="1596465374" sldId="825"/>
            <ac:grpSpMk id="944" creationId="{4C8346C7-2DA2-46E1-A8EE-B6788363E537}"/>
          </ac:grpSpMkLst>
        </pc:grpChg>
        <pc:grpChg chg="add mod">
          <ac:chgData name="Thomas" userId="575d030b64f4584e" providerId="LiveId" clId="{71734FF0-E7BD-4E37-AB70-FA70FFC7C74A}" dt="2022-03-24T16:24:26.129" v="5847"/>
          <ac:grpSpMkLst>
            <pc:docMk/>
            <pc:sldMk cId="1596465374" sldId="825"/>
            <ac:grpSpMk id="947" creationId="{5E88C11A-486D-414A-9138-BB2C2C98CBA7}"/>
          </ac:grpSpMkLst>
        </pc:grpChg>
        <pc:grpChg chg="add mod">
          <ac:chgData name="Thomas" userId="575d030b64f4584e" providerId="LiveId" clId="{71734FF0-E7BD-4E37-AB70-FA70FFC7C74A}" dt="2022-03-24T16:24:26.129" v="5847"/>
          <ac:grpSpMkLst>
            <pc:docMk/>
            <pc:sldMk cId="1596465374" sldId="825"/>
            <ac:grpSpMk id="950" creationId="{CD487A30-566A-48DB-A50A-E7A0A27033A6}"/>
          </ac:grpSpMkLst>
        </pc:grpChg>
        <pc:grpChg chg="add mod">
          <ac:chgData name="Thomas" userId="575d030b64f4584e" providerId="LiveId" clId="{71734FF0-E7BD-4E37-AB70-FA70FFC7C74A}" dt="2022-03-24T16:24:26.129" v="5847"/>
          <ac:grpSpMkLst>
            <pc:docMk/>
            <pc:sldMk cId="1596465374" sldId="825"/>
            <ac:grpSpMk id="953" creationId="{80841836-2B49-414E-AA1D-00EFC69B329F}"/>
          </ac:grpSpMkLst>
        </pc:grpChg>
        <pc:grpChg chg="add mod">
          <ac:chgData name="Thomas" userId="575d030b64f4584e" providerId="LiveId" clId="{71734FF0-E7BD-4E37-AB70-FA70FFC7C74A}" dt="2022-03-24T16:24:26.129" v="5847"/>
          <ac:grpSpMkLst>
            <pc:docMk/>
            <pc:sldMk cId="1596465374" sldId="825"/>
            <ac:grpSpMk id="956" creationId="{232D1120-7080-4B25-83B2-A4EACA20A6DD}"/>
          </ac:grpSpMkLst>
        </pc:grpChg>
        <pc:grpChg chg="add mod">
          <ac:chgData name="Thomas" userId="575d030b64f4584e" providerId="LiveId" clId="{71734FF0-E7BD-4E37-AB70-FA70FFC7C74A}" dt="2022-03-24T16:24:26.129" v="5847"/>
          <ac:grpSpMkLst>
            <pc:docMk/>
            <pc:sldMk cId="1596465374" sldId="825"/>
            <ac:grpSpMk id="959" creationId="{55728E0C-A48D-4D0A-B04F-730528B1677E}"/>
          </ac:grpSpMkLst>
        </pc:grpChg>
        <pc:grpChg chg="add mod">
          <ac:chgData name="Thomas" userId="575d030b64f4584e" providerId="LiveId" clId="{71734FF0-E7BD-4E37-AB70-FA70FFC7C74A}" dt="2022-03-24T16:24:26.129" v="5847"/>
          <ac:grpSpMkLst>
            <pc:docMk/>
            <pc:sldMk cId="1596465374" sldId="825"/>
            <ac:grpSpMk id="965" creationId="{6D9D2F26-9A0F-490A-880D-14B1F9E33D9F}"/>
          </ac:grpSpMkLst>
        </pc:grpChg>
        <pc:grpChg chg="add mod">
          <ac:chgData name="Thomas" userId="575d030b64f4584e" providerId="LiveId" clId="{71734FF0-E7BD-4E37-AB70-FA70FFC7C74A}" dt="2022-03-24T16:24:26.129" v="5847"/>
          <ac:grpSpMkLst>
            <pc:docMk/>
            <pc:sldMk cId="1596465374" sldId="825"/>
            <ac:grpSpMk id="968" creationId="{AB554CAF-9A84-42AE-8DC6-0C658ED3E985}"/>
          </ac:grpSpMkLst>
        </pc:grpChg>
        <pc:grpChg chg="add mod">
          <ac:chgData name="Thomas" userId="575d030b64f4584e" providerId="LiveId" clId="{71734FF0-E7BD-4E37-AB70-FA70FFC7C74A}" dt="2022-03-24T16:24:26.129" v="5847"/>
          <ac:grpSpMkLst>
            <pc:docMk/>
            <pc:sldMk cId="1596465374" sldId="825"/>
            <ac:grpSpMk id="971" creationId="{ECBD6D83-57C1-4FF8-9648-8F6D39903611}"/>
          </ac:grpSpMkLst>
        </pc:grpChg>
        <pc:grpChg chg="mod">
          <ac:chgData name="Thomas" userId="575d030b64f4584e" providerId="LiveId" clId="{71734FF0-E7BD-4E37-AB70-FA70FFC7C74A}" dt="2022-03-24T16:24:26.129" v="5847"/>
          <ac:grpSpMkLst>
            <pc:docMk/>
            <pc:sldMk cId="1596465374" sldId="825"/>
            <ac:grpSpMk id="972" creationId="{C95D3F14-5C35-4CCB-9521-68EB5AD3F533}"/>
          </ac:grpSpMkLst>
        </pc:grpChg>
        <pc:grpChg chg="mod">
          <ac:chgData name="Thomas" userId="575d030b64f4584e" providerId="LiveId" clId="{71734FF0-E7BD-4E37-AB70-FA70FFC7C74A}" dt="2022-03-24T16:24:26.129" v="5847"/>
          <ac:grpSpMkLst>
            <pc:docMk/>
            <pc:sldMk cId="1596465374" sldId="825"/>
            <ac:grpSpMk id="974" creationId="{5B98BDD2-3092-4551-8049-6D32FE4C7EFB}"/>
          </ac:grpSpMkLst>
        </pc:grpChg>
        <pc:grpChg chg="add mod">
          <ac:chgData name="Thomas" userId="575d030b64f4584e" providerId="LiveId" clId="{71734FF0-E7BD-4E37-AB70-FA70FFC7C74A}" dt="2022-03-24T16:24:26.129" v="5847"/>
          <ac:grpSpMkLst>
            <pc:docMk/>
            <pc:sldMk cId="1596465374" sldId="825"/>
            <ac:grpSpMk id="985" creationId="{428E5445-9450-4C09-8632-2B169D7523C8}"/>
          </ac:grpSpMkLst>
        </pc:grpChg>
        <pc:grpChg chg="add mod">
          <ac:chgData name="Thomas" userId="575d030b64f4584e" providerId="LiveId" clId="{71734FF0-E7BD-4E37-AB70-FA70FFC7C74A}" dt="2022-03-24T16:24:26.129" v="5847"/>
          <ac:grpSpMkLst>
            <pc:docMk/>
            <pc:sldMk cId="1596465374" sldId="825"/>
            <ac:grpSpMk id="993" creationId="{B151B1F0-0858-4040-A754-469D85218810}"/>
          </ac:grpSpMkLst>
        </pc:grpChg>
        <pc:grpChg chg="add mod">
          <ac:chgData name="Thomas" userId="575d030b64f4584e" providerId="LiveId" clId="{71734FF0-E7BD-4E37-AB70-FA70FFC7C74A}" dt="2022-03-24T16:24:26.129" v="5847"/>
          <ac:grpSpMkLst>
            <pc:docMk/>
            <pc:sldMk cId="1596465374" sldId="825"/>
            <ac:grpSpMk id="996" creationId="{8AF3E945-3807-45F9-9CCF-974E34E2C703}"/>
          </ac:grpSpMkLst>
        </pc:grpChg>
        <pc:grpChg chg="add mod">
          <ac:chgData name="Thomas" userId="575d030b64f4584e" providerId="LiveId" clId="{71734FF0-E7BD-4E37-AB70-FA70FFC7C74A}" dt="2022-03-24T16:24:26.129" v="5847"/>
          <ac:grpSpMkLst>
            <pc:docMk/>
            <pc:sldMk cId="1596465374" sldId="825"/>
            <ac:grpSpMk id="999" creationId="{D9444A99-60A6-4DCA-ABD7-1335C2736752}"/>
          </ac:grpSpMkLst>
        </pc:grpChg>
        <pc:grpChg chg="add mod">
          <ac:chgData name="Thomas" userId="575d030b64f4584e" providerId="LiveId" clId="{71734FF0-E7BD-4E37-AB70-FA70FFC7C74A}" dt="2022-03-24T16:24:26.129" v="5847"/>
          <ac:grpSpMkLst>
            <pc:docMk/>
            <pc:sldMk cId="1596465374" sldId="825"/>
            <ac:grpSpMk id="1003" creationId="{64AF6A4B-8C4F-4D41-BD74-D39F8D1171FF}"/>
          </ac:grpSpMkLst>
        </pc:grpChg>
        <pc:grpChg chg="add mod">
          <ac:chgData name="Thomas" userId="575d030b64f4584e" providerId="LiveId" clId="{71734FF0-E7BD-4E37-AB70-FA70FFC7C74A}" dt="2022-03-24T16:24:26.129" v="5847"/>
          <ac:grpSpMkLst>
            <pc:docMk/>
            <pc:sldMk cId="1596465374" sldId="825"/>
            <ac:grpSpMk id="1007" creationId="{EB0CE471-E69C-4F71-A7BC-C1064A51F771}"/>
          </ac:grpSpMkLst>
        </pc:grpChg>
        <pc:grpChg chg="add mod">
          <ac:chgData name="Thomas" userId="575d030b64f4584e" providerId="LiveId" clId="{71734FF0-E7BD-4E37-AB70-FA70FFC7C74A}" dt="2022-03-24T16:24:26.129" v="5847"/>
          <ac:grpSpMkLst>
            <pc:docMk/>
            <pc:sldMk cId="1596465374" sldId="825"/>
            <ac:grpSpMk id="1011" creationId="{AA7D6AED-7A98-444E-AC78-525E3694C88C}"/>
          </ac:grpSpMkLst>
        </pc:grpChg>
        <pc:grpChg chg="add mod">
          <ac:chgData name="Thomas" userId="575d030b64f4584e" providerId="LiveId" clId="{71734FF0-E7BD-4E37-AB70-FA70FFC7C74A}" dt="2022-03-24T16:24:26.129" v="5847"/>
          <ac:grpSpMkLst>
            <pc:docMk/>
            <pc:sldMk cId="1596465374" sldId="825"/>
            <ac:grpSpMk id="1017" creationId="{3703152C-F30D-44C9-8DCD-9C67FAF8C394}"/>
          </ac:grpSpMkLst>
        </pc:grpChg>
        <pc:grpChg chg="add mod">
          <ac:chgData name="Thomas" userId="575d030b64f4584e" providerId="LiveId" clId="{71734FF0-E7BD-4E37-AB70-FA70FFC7C74A}" dt="2022-03-24T16:24:26.129" v="5847"/>
          <ac:grpSpMkLst>
            <pc:docMk/>
            <pc:sldMk cId="1596465374" sldId="825"/>
            <ac:grpSpMk id="1020" creationId="{30C1FD38-5A42-4545-AB66-A7949ED5BD05}"/>
          </ac:grpSpMkLst>
        </pc:grpChg>
        <pc:grpChg chg="del">
          <ac:chgData name="Thomas" userId="575d030b64f4584e" providerId="LiveId" clId="{71734FF0-E7BD-4E37-AB70-FA70FFC7C74A}" dt="2022-03-24T16:24:25.488" v="5846" actId="478"/>
          <ac:grpSpMkLst>
            <pc:docMk/>
            <pc:sldMk cId="1596465374" sldId="825"/>
            <ac:grpSpMk id="1026" creationId="{A6524914-446A-42AB-9E5A-A13287F310D0}"/>
          </ac:grpSpMkLst>
        </pc:grpChg>
        <pc:grpChg chg="del">
          <ac:chgData name="Thomas" userId="575d030b64f4584e" providerId="LiveId" clId="{71734FF0-E7BD-4E37-AB70-FA70FFC7C74A}" dt="2022-03-24T16:24:25.488" v="5846" actId="478"/>
          <ac:grpSpMkLst>
            <pc:docMk/>
            <pc:sldMk cId="1596465374" sldId="825"/>
            <ac:grpSpMk id="1030" creationId="{6E6AC0D9-4835-4F8A-9730-768D6A62C6A3}"/>
          </ac:grpSpMkLst>
        </pc:grpChg>
        <pc:grpChg chg="del">
          <ac:chgData name="Thomas" userId="575d030b64f4584e" providerId="LiveId" clId="{71734FF0-E7BD-4E37-AB70-FA70FFC7C74A}" dt="2022-03-24T16:24:25.488" v="5846" actId="478"/>
          <ac:grpSpMkLst>
            <pc:docMk/>
            <pc:sldMk cId="1596465374" sldId="825"/>
            <ac:grpSpMk id="1052" creationId="{C92EB6D4-0D10-4F0B-B76B-B7C66C591EDB}"/>
          </ac:grpSpMkLst>
        </pc:grpChg>
        <pc:grpChg chg="del">
          <ac:chgData name="Thomas" userId="575d030b64f4584e" providerId="LiveId" clId="{71734FF0-E7BD-4E37-AB70-FA70FFC7C74A}" dt="2022-03-24T16:24:25.488" v="5846" actId="478"/>
          <ac:grpSpMkLst>
            <pc:docMk/>
            <pc:sldMk cId="1596465374" sldId="825"/>
            <ac:grpSpMk id="1060" creationId="{AC7A0377-513E-460E-8917-05EF2FF756E5}"/>
          </ac:grpSpMkLst>
        </pc:grpChg>
        <pc:grpChg chg="del">
          <ac:chgData name="Thomas" userId="575d030b64f4584e" providerId="LiveId" clId="{71734FF0-E7BD-4E37-AB70-FA70FFC7C74A}" dt="2022-03-24T16:24:25.488" v="5846" actId="478"/>
          <ac:grpSpMkLst>
            <pc:docMk/>
            <pc:sldMk cId="1596465374" sldId="825"/>
            <ac:grpSpMk id="1063" creationId="{E61B7EC3-E730-455E-A8E5-E08B8CC8A56F}"/>
          </ac:grpSpMkLst>
        </pc:grpChg>
        <pc:grpChg chg="del">
          <ac:chgData name="Thomas" userId="575d030b64f4584e" providerId="LiveId" clId="{71734FF0-E7BD-4E37-AB70-FA70FFC7C74A}" dt="2022-03-24T16:24:25.488" v="5846" actId="478"/>
          <ac:grpSpMkLst>
            <pc:docMk/>
            <pc:sldMk cId="1596465374" sldId="825"/>
            <ac:grpSpMk id="1066" creationId="{0F3581BA-3914-4F16-BDBF-4E9C32DE87E2}"/>
          </ac:grpSpMkLst>
        </pc:grpChg>
        <pc:grpChg chg="del">
          <ac:chgData name="Thomas" userId="575d030b64f4584e" providerId="LiveId" clId="{71734FF0-E7BD-4E37-AB70-FA70FFC7C74A}" dt="2022-03-24T16:24:25.488" v="5846" actId="478"/>
          <ac:grpSpMkLst>
            <pc:docMk/>
            <pc:sldMk cId="1596465374" sldId="825"/>
            <ac:grpSpMk id="1072" creationId="{498FB7FC-9FED-4AFE-BAB3-8CD3F4E1FFBD}"/>
          </ac:grpSpMkLst>
        </pc:grpChg>
        <pc:grpChg chg="del">
          <ac:chgData name="Thomas" userId="575d030b64f4584e" providerId="LiveId" clId="{71734FF0-E7BD-4E37-AB70-FA70FFC7C74A}" dt="2022-03-24T16:24:25.488" v="5846" actId="478"/>
          <ac:grpSpMkLst>
            <pc:docMk/>
            <pc:sldMk cId="1596465374" sldId="825"/>
            <ac:grpSpMk id="1077" creationId="{8A9759CF-FEC7-4DC9-B848-C5D9D28A400D}"/>
          </ac:grpSpMkLst>
        </pc:grpChg>
        <pc:grpChg chg="del">
          <ac:chgData name="Thomas" userId="575d030b64f4584e" providerId="LiveId" clId="{71734FF0-E7BD-4E37-AB70-FA70FFC7C74A}" dt="2022-03-24T16:24:25.488" v="5846" actId="478"/>
          <ac:grpSpMkLst>
            <pc:docMk/>
            <pc:sldMk cId="1596465374" sldId="825"/>
            <ac:grpSpMk id="1080" creationId="{5ADFE11D-4EDE-4895-B07A-BBB7D369AB2B}"/>
          </ac:grpSpMkLst>
        </pc:grpChg>
        <pc:grpChg chg="del">
          <ac:chgData name="Thomas" userId="575d030b64f4584e" providerId="LiveId" clId="{71734FF0-E7BD-4E37-AB70-FA70FFC7C74A}" dt="2022-03-24T16:24:25.488" v="5846" actId="478"/>
          <ac:grpSpMkLst>
            <pc:docMk/>
            <pc:sldMk cId="1596465374" sldId="825"/>
            <ac:grpSpMk id="1089" creationId="{BFC86E48-F3D3-4AAA-9792-3AE6FC5992A6}"/>
          </ac:grpSpMkLst>
        </pc:grpChg>
        <pc:grpChg chg="del">
          <ac:chgData name="Thomas" userId="575d030b64f4584e" providerId="LiveId" clId="{71734FF0-E7BD-4E37-AB70-FA70FFC7C74A}" dt="2022-03-24T16:24:25.488" v="5846" actId="478"/>
          <ac:grpSpMkLst>
            <pc:docMk/>
            <pc:sldMk cId="1596465374" sldId="825"/>
            <ac:grpSpMk id="1093" creationId="{10405BFE-AAB8-4C12-9748-693AC68A03EB}"/>
          </ac:grpSpMkLst>
        </pc:grpChg>
        <pc:grpChg chg="del">
          <ac:chgData name="Thomas" userId="575d030b64f4584e" providerId="LiveId" clId="{71734FF0-E7BD-4E37-AB70-FA70FFC7C74A}" dt="2022-03-24T16:24:25.488" v="5846" actId="478"/>
          <ac:grpSpMkLst>
            <pc:docMk/>
            <pc:sldMk cId="1596465374" sldId="825"/>
            <ac:grpSpMk id="1098" creationId="{99BB42E6-5953-4B78-9F04-FFD1EA717E14}"/>
          </ac:grpSpMkLst>
        </pc:grpChg>
        <pc:grpChg chg="del">
          <ac:chgData name="Thomas" userId="575d030b64f4584e" providerId="LiveId" clId="{71734FF0-E7BD-4E37-AB70-FA70FFC7C74A}" dt="2022-03-24T16:24:25.488" v="5846" actId="478"/>
          <ac:grpSpMkLst>
            <pc:docMk/>
            <pc:sldMk cId="1596465374" sldId="825"/>
            <ac:grpSpMk id="1103" creationId="{514C38CF-B78C-4B13-8BC5-8272A22C1C49}"/>
          </ac:grpSpMkLst>
        </pc:grpChg>
        <pc:grpChg chg="del">
          <ac:chgData name="Thomas" userId="575d030b64f4584e" providerId="LiveId" clId="{71734FF0-E7BD-4E37-AB70-FA70FFC7C74A}" dt="2022-03-24T16:24:25.488" v="5846" actId="478"/>
          <ac:grpSpMkLst>
            <pc:docMk/>
            <pc:sldMk cId="1596465374" sldId="825"/>
            <ac:grpSpMk id="1106" creationId="{226917A4-1E6C-430D-9DB5-1350BDC7AED5}"/>
          </ac:grpSpMkLst>
        </pc:grpChg>
        <pc:grpChg chg="del">
          <ac:chgData name="Thomas" userId="575d030b64f4584e" providerId="LiveId" clId="{71734FF0-E7BD-4E37-AB70-FA70FFC7C74A}" dt="2022-03-24T16:24:25.488" v="5846" actId="478"/>
          <ac:grpSpMkLst>
            <pc:docMk/>
            <pc:sldMk cId="1596465374" sldId="825"/>
            <ac:grpSpMk id="1110" creationId="{CF9D5B1F-7F6C-4692-AEFA-027F04D2B0E6}"/>
          </ac:grpSpMkLst>
        </pc:grpChg>
        <pc:grpChg chg="del">
          <ac:chgData name="Thomas" userId="575d030b64f4584e" providerId="LiveId" clId="{71734FF0-E7BD-4E37-AB70-FA70FFC7C74A}" dt="2022-03-24T16:24:25.488" v="5846" actId="478"/>
          <ac:grpSpMkLst>
            <pc:docMk/>
            <pc:sldMk cId="1596465374" sldId="825"/>
            <ac:grpSpMk id="1114" creationId="{A4007F5B-2C75-46B3-B0E9-ABF7D91D7E9C}"/>
          </ac:grpSpMkLst>
        </pc:grpChg>
        <pc:grpChg chg="del">
          <ac:chgData name="Thomas" userId="575d030b64f4584e" providerId="LiveId" clId="{71734FF0-E7BD-4E37-AB70-FA70FFC7C74A}" dt="2022-03-24T16:24:25.488" v="5846" actId="478"/>
          <ac:grpSpMkLst>
            <pc:docMk/>
            <pc:sldMk cId="1596465374" sldId="825"/>
            <ac:grpSpMk id="1118" creationId="{CA3477AF-083B-4219-B6FA-787060693452}"/>
          </ac:grpSpMkLst>
        </pc:grpChg>
        <pc:grpChg chg="del">
          <ac:chgData name="Thomas" userId="575d030b64f4584e" providerId="LiveId" clId="{71734FF0-E7BD-4E37-AB70-FA70FFC7C74A}" dt="2022-03-24T16:24:25.488" v="5846" actId="478"/>
          <ac:grpSpMkLst>
            <pc:docMk/>
            <pc:sldMk cId="1596465374" sldId="825"/>
            <ac:grpSpMk id="1122" creationId="{3D5BFC4A-1CE8-484A-B89A-7DF8E2B89E4B}"/>
          </ac:grpSpMkLst>
        </pc:grpChg>
        <pc:grpChg chg="del">
          <ac:chgData name="Thomas" userId="575d030b64f4584e" providerId="LiveId" clId="{71734FF0-E7BD-4E37-AB70-FA70FFC7C74A}" dt="2022-03-24T16:24:25.488" v="5846" actId="478"/>
          <ac:grpSpMkLst>
            <pc:docMk/>
            <pc:sldMk cId="1596465374" sldId="825"/>
            <ac:grpSpMk id="1125" creationId="{BDAA9CFA-EB1A-41C7-A458-D18F684FEACA}"/>
          </ac:grpSpMkLst>
        </pc:grpChg>
        <pc:grpChg chg="del">
          <ac:chgData name="Thomas" userId="575d030b64f4584e" providerId="LiveId" clId="{71734FF0-E7BD-4E37-AB70-FA70FFC7C74A}" dt="2022-03-24T16:24:25.488" v="5846" actId="478"/>
          <ac:grpSpMkLst>
            <pc:docMk/>
            <pc:sldMk cId="1596465374" sldId="825"/>
            <ac:grpSpMk id="1128" creationId="{9FF3DA5B-6487-41D7-A07E-0B87F7790F35}"/>
          </ac:grpSpMkLst>
        </pc:grpChg>
        <pc:grpChg chg="del">
          <ac:chgData name="Thomas" userId="575d030b64f4584e" providerId="LiveId" clId="{71734FF0-E7BD-4E37-AB70-FA70FFC7C74A}" dt="2022-03-24T16:24:25.488" v="5846" actId="478"/>
          <ac:grpSpMkLst>
            <pc:docMk/>
            <pc:sldMk cId="1596465374" sldId="825"/>
            <ac:grpSpMk id="1132" creationId="{53F52A0C-508B-4FF1-9726-E616D272031C}"/>
          </ac:grpSpMkLst>
        </pc:grpChg>
        <pc:grpChg chg="del">
          <ac:chgData name="Thomas" userId="575d030b64f4584e" providerId="LiveId" clId="{71734FF0-E7BD-4E37-AB70-FA70FFC7C74A}" dt="2022-03-24T16:24:25.488" v="5846" actId="478"/>
          <ac:grpSpMkLst>
            <pc:docMk/>
            <pc:sldMk cId="1596465374" sldId="825"/>
            <ac:grpSpMk id="1136" creationId="{055C2AA8-9628-472E-BE8F-82F402D8B127}"/>
          </ac:grpSpMkLst>
        </pc:grpChg>
        <pc:grpChg chg="del">
          <ac:chgData name="Thomas" userId="575d030b64f4584e" providerId="LiveId" clId="{71734FF0-E7BD-4E37-AB70-FA70FFC7C74A}" dt="2022-03-24T16:24:25.488" v="5846" actId="478"/>
          <ac:grpSpMkLst>
            <pc:docMk/>
            <pc:sldMk cId="1596465374" sldId="825"/>
            <ac:grpSpMk id="1139" creationId="{1E0062F2-D6CC-4892-A94F-62C7CBA5F844}"/>
          </ac:grpSpMkLst>
        </pc:grpChg>
        <pc:picChg chg="del">
          <ac:chgData name="Thomas" userId="575d030b64f4584e" providerId="LiveId" clId="{71734FF0-E7BD-4E37-AB70-FA70FFC7C74A}" dt="2022-03-24T16:24:25.488" v="5846" actId="478"/>
          <ac:picMkLst>
            <pc:docMk/>
            <pc:sldMk cId="1596465374" sldId="825"/>
            <ac:picMk id="1143" creationId="{9052FA3F-7FD9-495B-B567-6EE1FE211EF6}"/>
          </ac:picMkLst>
        </pc:picChg>
      </pc:sldChg>
      <pc:sldChg chg="addSp delSp modSp add mod">
        <pc:chgData name="Thomas" userId="575d030b64f4584e" providerId="LiveId" clId="{71734FF0-E7BD-4E37-AB70-FA70FFC7C74A}" dt="2022-03-24T16:26:53.226" v="5935" actId="1076"/>
        <pc:sldMkLst>
          <pc:docMk/>
          <pc:sldMk cId="2076660256" sldId="826"/>
        </pc:sldMkLst>
        <pc:spChg chg="mod">
          <ac:chgData name="Thomas" userId="575d030b64f4584e" providerId="LiveId" clId="{71734FF0-E7BD-4E37-AB70-FA70FFC7C74A}" dt="2022-03-24T16:26:41.980" v="5933" actId="20577"/>
          <ac:spMkLst>
            <pc:docMk/>
            <pc:sldMk cId="2076660256" sldId="826"/>
            <ac:spMk id="371" creationId="{73E8D738-BF98-4720-B017-F9E87CB1647B}"/>
          </ac:spMkLst>
        </pc:spChg>
        <pc:spChg chg="del">
          <ac:chgData name="Thomas" userId="575d030b64f4584e" providerId="LiveId" clId="{71734FF0-E7BD-4E37-AB70-FA70FFC7C74A}" dt="2022-03-24T16:26:36.365" v="5921" actId="478"/>
          <ac:spMkLst>
            <pc:docMk/>
            <pc:sldMk cId="2076660256" sldId="826"/>
            <ac:spMk id="427" creationId="{32FA16E5-D98F-41A2-AB98-5A6EAC50A319}"/>
          </ac:spMkLst>
        </pc:spChg>
        <pc:spChg chg="del">
          <ac:chgData name="Thomas" userId="575d030b64f4584e" providerId="LiveId" clId="{71734FF0-E7BD-4E37-AB70-FA70FFC7C74A}" dt="2022-03-24T16:26:36.365" v="5921" actId="478"/>
          <ac:spMkLst>
            <pc:docMk/>
            <pc:sldMk cId="2076660256" sldId="826"/>
            <ac:spMk id="428" creationId="{A746A9F6-73D0-491E-937F-F7EBBA95EC43}"/>
          </ac:spMkLst>
        </pc:spChg>
        <pc:spChg chg="del">
          <ac:chgData name="Thomas" userId="575d030b64f4584e" providerId="LiveId" clId="{71734FF0-E7BD-4E37-AB70-FA70FFC7C74A}" dt="2022-03-24T16:26:36.365" v="5921" actId="478"/>
          <ac:spMkLst>
            <pc:docMk/>
            <pc:sldMk cId="2076660256" sldId="826"/>
            <ac:spMk id="429" creationId="{660198CF-9D63-4D53-98F5-606B89CE3E44}"/>
          </ac:spMkLst>
        </pc:spChg>
        <pc:spChg chg="del">
          <ac:chgData name="Thomas" userId="575d030b64f4584e" providerId="LiveId" clId="{71734FF0-E7BD-4E37-AB70-FA70FFC7C74A}" dt="2022-03-24T16:26:36.365" v="5921" actId="478"/>
          <ac:spMkLst>
            <pc:docMk/>
            <pc:sldMk cId="2076660256" sldId="826"/>
            <ac:spMk id="433" creationId="{2CC60FA9-3C84-4B52-A564-0EA6A70C3136}"/>
          </ac:spMkLst>
        </pc:spChg>
        <pc:spChg chg="del">
          <ac:chgData name="Thomas" userId="575d030b64f4584e" providerId="LiveId" clId="{71734FF0-E7BD-4E37-AB70-FA70FFC7C74A}" dt="2022-03-24T16:26:36.365" v="5921" actId="478"/>
          <ac:spMkLst>
            <pc:docMk/>
            <pc:sldMk cId="2076660256" sldId="826"/>
            <ac:spMk id="437" creationId="{A6D08E4A-0565-49AC-87BA-912DD0B33407}"/>
          </ac:spMkLst>
        </pc:spChg>
        <pc:spChg chg="del">
          <ac:chgData name="Thomas" userId="575d030b64f4584e" providerId="LiveId" clId="{71734FF0-E7BD-4E37-AB70-FA70FFC7C74A}" dt="2022-03-24T16:26:36.365" v="5921" actId="478"/>
          <ac:spMkLst>
            <pc:docMk/>
            <pc:sldMk cId="2076660256" sldId="826"/>
            <ac:spMk id="445" creationId="{3F01DDFD-AC7A-47AF-99D4-638619F97DF8}"/>
          </ac:spMkLst>
        </pc:spChg>
        <pc:spChg chg="del">
          <ac:chgData name="Thomas" userId="575d030b64f4584e" providerId="LiveId" clId="{71734FF0-E7BD-4E37-AB70-FA70FFC7C74A}" dt="2022-03-24T16:26:36.365" v="5921" actId="478"/>
          <ac:spMkLst>
            <pc:docMk/>
            <pc:sldMk cId="2076660256" sldId="826"/>
            <ac:spMk id="446" creationId="{7CDC4D17-13E8-482E-97E6-A6C510FB6A3B}"/>
          </ac:spMkLst>
        </pc:spChg>
        <pc:spChg chg="del">
          <ac:chgData name="Thomas" userId="575d030b64f4584e" providerId="LiveId" clId="{71734FF0-E7BD-4E37-AB70-FA70FFC7C74A}" dt="2022-03-24T16:26:36.365" v="5921" actId="478"/>
          <ac:spMkLst>
            <pc:docMk/>
            <pc:sldMk cId="2076660256" sldId="826"/>
            <ac:spMk id="471" creationId="{F9A37F47-31D2-4D85-8AB5-4640C9FFB7E2}"/>
          </ac:spMkLst>
        </pc:spChg>
        <pc:spChg chg="del">
          <ac:chgData name="Thomas" userId="575d030b64f4584e" providerId="LiveId" clId="{71734FF0-E7BD-4E37-AB70-FA70FFC7C74A}" dt="2022-03-24T16:26:36.365" v="5921" actId="478"/>
          <ac:spMkLst>
            <pc:docMk/>
            <pc:sldMk cId="2076660256" sldId="826"/>
            <ac:spMk id="472" creationId="{F784C603-34B0-4792-AB74-599718D4CC58}"/>
          </ac:spMkLst>
        </pc:spChg>
        <pc:spChg chg="del">
          <ac:chgData name="Thomas" userId="575d030b64f4584e" providerId="LiveId" clId="{71734FF0-E7BD-4E37-AB70-FA70FFC7C74A}" dt="2022-03-24T16:26:36.365" v="5921" actId="478"/>
          <ac:spMkLst>
            <pc:docMk/>
            <pc:sldMk cId="2076660256" sldId="826"/>
            <ac:spMk id="476" creationId="{BD1B2884-2273-48CA-9EAE-12517312C04F}"/>
          </ac:spMkLst>
        </pc:spChg>
        <pc:spChg chg="del">
          <ac:chgData name="Thomas" userId="575d030b64f4584e" providerId="LiveId" clId="{71734FF0-E7BD-4E37-AB70-FA70FFC7C74A}" dt="2022-03-24T16:26:36.365" v="5921" actId="478"/>
          <ac:spMkLst>
            <pc:docMk/>
            <pc:sldMk cId="2076660256" sldId="826"/>
            <ac:spMk id="498" creationId="{A63BE553-9588-470A-9BA3-565396129B5A}"/>
          </ac:spMkLst>
        </pc:spChg>
        <pc:spChg chg="del">
          <ac:chgData name="Thomas" userId="575d030b64f4584e" providerId="LiveId" clId="{71734FF0-E7BD-4E37-AB70-FA70FFC7C74A}" dt="2022-03-24T16:26:36.365" v="5921" actId="478"/>
          <ac:spMkLst>
            <pc:docMk/>
            <pc:sldMk cId="2076660256" sldId="826"/>
            <ac:spMk id="499" creationId="{610A7606-341C-43ED-8376-9487BF04478C}"/>
          </ac:spMkLst>
        </pc:spChg>
        <pc:spChg chg="del">
          <ac:chgData name="Thomas" userId="575d030b64f4584e" providerId="LiveId" clId="{71734FF0-E7BD-4E37-AB70-FA70FFC7C74A}" dt="2022-03-24T16:26:36.365" v="5921" actId="478"/>
          <ac:spMkLst>
            <pc:docMk/>
            <pc:sldMk cId="2076660256" sldId="826"/>
            <ac:spMk id="500" creationId="{945B46E9-A89C-4C38-9270-E1340C155441}"/>
          </ac:spMkLst>
        </pc:spChg>
        <pc:spChg chg="del">
          <ac:chgData name="Thomas" userId="575d030b64f4584e" providerId="LiveId" clId="{71734FF0-E7BD-4E37-AB70-FA70FFC7C74A}" dt="2022-03-24T16:26:36.365" v="5921" actId="478"/>
          <ac:spMkLst>
            <pc:docMk/>
            <pc:sldMk cId="2076660256" sldId="826"/>
            <ac:spMk id="531" creationId="{2047C8B8-FA4F-4AD3-8D25-D78CA8AE20ED}"/>
          </ac:spMkLst>
        </pc:spChg>
        <pc:spChg chg="del">
          <ac:chgData name="Thomas" userId="575d030b64f4584e" providerId="LiveId" clId="{71734FF0-E7BD-4E37-AB70-FA70FFC7C74A}" dt="2022-03-24T16:26:36.365" v="5921" actId="478"/>
          <ac:spMkLst>
            <pc:docMk/>
            <pc:sldMk cId="2076660256" sldId="826"/>
            <ac:spMk id="532" creationId="{90F8B9D0-FDAF-4349-9C69-A52CAFACF3F4}"/>
          </ac:spMkLst>
        </pc:spChg>
        <pc:spChg chg="del">
          <ac:chgData name="Thomas" userId="575d030b64f4584e" providerId="LiveId" clId="{71734FF0-E7BD-4E37-AB70-FA70FFC7C74A}" dt="2022-03-24T16:26:36.365" v="5921" actId="478"/>
          <ac:spMkLst>
            <pc:docMk/>
            <pc:sldMk cId="2076660256" sldId="826"/>
            <ac:spMk id="557" creationId="{86FE2B48-58C6-49C4-8DA2-B3585948E6B6}"/>
          </ac:spMkLst>
        </pc:spChg>
        <pc:spChg chg="del">
          <ac:chgData name="Thomas" userId="575d030b64f4584e" providerId="LiveId" clId="{71734FF0-E7BD-4E37-AB70-FA70FFC7C74A}" dt="2022-03-24T16:26:36.365" v="5921" actId="478"/>
          <ac:spMkLst>
            <pc:docMk/>
            <pc:sldMk cId="2076660256" sldId="826"/>
            <ac:spMk id="564" creationId="{F1B5A8C4-070D-42F4-8955-1412483834C7}"/>
          </ac:spMkLst>
        </pc:spChg>
        <pc:spChg chg="del">
          <ac:chgData name="Thomas" userId="575d030b64f4584e" providerId="LiveId" clId="{71734FF0-E7BD-4E37-AB70-FA70FFC7C74A}" dt="2022-03-24T16:26:36.365" v="5921" actId="478"/>
          <ac:spMkLst>
            <pc:docMk/>
            <pc:sldMk cId="2076660256" sldId="826"/>
            <ac:spMk id="565" creationId="{D4C83C32-E4F4-4203-A066-670361790B46}"/>
          </ac:spMkLst>
        </pc:spChg>
        <pc:spChg chg="del">
          <ac:chgData name="Thomas" userId="575d030b64f4584e" providerId="LiveId" clId="{71734FF0-E7BD-4E37-AB70-FA70FFC7C74A}" dt="2022-03-24T16:26:36.365" v="5921" actId="478"/>
          <ac:spMkLst>
            <pc:docMk/>
            <pc:sldMk cId="2076660256" sldId="826"/>
            <ac:spMk id="566" creationId="{F8961078-E4B2-4EDF-B1F9-6A3173D2E4C2}"/>
          </ac:spMkLst>
        </pc:spChg>
        <pc:spChg chg="del">
          <ac:chgData name="Thomas" userId="575d030b64f4584e" providerId="LiveId" clId="{71734FF0-E7BD-4E37-AB70-FA70FFC7C74A}" dt="2022-03-24T16:26:36.365" v="5921" actId="478"/>
          <ac:spMkLst>
            <pc:docMk/>
            <pc:sldMk cId="2076660256" sldId="826"/>
            <ac:spMk id="567" creationId="{1EAC8253-279A-4F27-A423-152B3030C0BB}"/>
          </ac:spMkLst>
        </pc:spChg>
        <pc:spChg chg="del">
          <ac:chgData name="Thomas" userId="575d030b64f4584e" providerId="LiveId" clId="{71734FF0-E7BD-4E37-AB70-FA70FFC7C74A}" dt="2022-03-24T16:26:36.365" v="5921" actId="478"/>
          <ac:spMkLst>
            <pc:docMk/>
            <pc:sldMk cId="2076660256" sldId="826"/>
            <ac:spMk id="568" creationId="{38D2E11F-22DC-48CC-847A-C84BBC18A108}"/>
          </ac:spMkLst>
        </pc:spChg>
        <pc:spChg chg="del">
          <ac:chgData name="Thomas" userId="575d030b64f4584e" providerId="LiveId" clId="{71734FF0-E7BD-4E37-AB70-FA70FFC7C74A}" dt="2022-03-24T16:26:36.365" v="5921" actId="478"/>
          <ac:spMkLst>
            <pc:docMk/>
            <pc:sldMk cId="2076660256" sldId="826"/>
            <ac:spMk id="862" creationId="{33EA7DC3-174D-493C-8590-68191B78FE69}"/>
          </ac:spMkLst>
        </pc:spChg>
        <pc:spChg chg="del">
          <ac:chgData name="Thomas" userId="575d030b64f4584e" providerId="LiveId" clId="{71734FF0-E7BD-4E37-AB70-FA70FFC7C74A}" dt="2022-03-24T16:26:36.365" v="5921" actId="478"/>
          <ac:spMkLst>
            <pc:docMk/>
            <pc:sldMk cId="2076660256" sldId="826"/>
            <ac:spMk id="863" creationId="{BDBC4595-98F8-4533-B95B-D57A135583FF}"/>
          </ac:spMkLst>
        </pc:spChg>
        <pc:spChg chg="del">
          <ac:chgData name="Thomas" userId="575d030b64f4584e" providerId="LiveId" clId="{71734FF0-E7BD-4E37-AB70-FA70FFC7C74A}" dt="2022-03-24T16:26:36.365" v="5921" actId="478"/>
          <ac:spMkLst>
            <pc:docMk/>
            <pc:sldMk cId="2076660256" sldId="826"/>
            <ac:spMk id="864" creationId="{3EBD0B9C-FD77-498D-85C9-32B9BDB24F6C}"/>
          </ac:spMkLst>
        </pc:spChg>
        <pc:spChg chg="del">
          <ac:chgData name="Thomas" userId="575d030b64f4584e" providerId="LiveId" clId="{71734FF0-E7BD-4E37-AB70-FA70FFC7C74A}" dt="2022-03-24T16:26:36.365" v="5921" actId="478"/>
          <ac:spMkLst>
            <pc:docMk/>
            <pc:sldMk cId="2076660256" sldId="826"/>
            <ac:spMk id="883" creationId="{7BFA37E6-42CD-432F-AC90-931C0591EEA2}"/>
          </ac:spMkLst>
        </pc:spChg>
        <pc:spChg chg="del">
          <ac:chgData name="Thomas" userId="575d030b64f4584e" providerId="LiveId" clId="{71734FF0-E7BD-4E37-AB70-FA70FFC7C74A}" dt="2022-03-24T16:26:36.365" v="5921" actId="478"/>
          <ac:spMkLst>
            <pc:docMk/>
            <pc:sldMk cId="2076660256" sldId="826"/>
            <ac:spMk id="884" creationId="{1CAE082E-2F37-406D-A683-3797E9BA688F}"/>
          </ac:spMkLst>
        </pc:spChg>
        <pc:spChg chg="del">
          <ac:chgData name="Thomas" userId="575d030b64f4584e" providerId="LiveId" clId="{71734FF0-E7BD-4E37-AB70-FA70FFC7C74A}" dt="2022-03-24T16:26:36.365" v="5921" actId="478"/>
          <ac:spMkLst>
            <pc:docMk/>
            <pc:sldMk cId="2076660256" sldId="826"/>
            <ac:spMk id="885" creationId="{4033A4C1-95F2-404A-A0A7-73BFC8CC4B2E}"/>
          </ac:spMkLst>
        </pc:spChg>
        <pc:spChg chg="del">
          <ac:chgData name="Thomas" userId="575d030b64f4584e" providerId="LiveId" clId="{71734FF0-E7BD-4E37-AB70-FA70FFC7C74A}" dt="2022-03-24T16:26:36.365" v="5921" actId="478"/>
          <ac:spMkLst>
            <pc:docMk/>
            <pc:sldMk cId="2076660256" sldId="826"/>
            <ac:spMk id="886" creationId="{2D77B300-2EE7-4974-82A2-80516E080417}"/>
          </ac:spMkLst>
        </pc:spChg>
        <pc:spChg chg="del">
          <ac:chgData name="Thomas" userId="575d030b64f4584e" providerId="LiveId" clId="{71734FF0-E7BD-4E37-AB70-FA70FFC7C74A}" dt="2022-03-24T16:26:36.365" v="5921" actId="478"/>
          <ac:spMkLst>
            <pc:docMk/>
            <pc:sldMk cId="2076660256" sldId="826"/>
            <ac:spMk id="887" creationId="{988311C8-D4A3-4906-B93D-350C1B996BAE}"/>
          </ac:spMkLst>
        </pc:spChg>
        <pc:spChg chg="del">
          <ac:chgData name="Thomas" userId="575d030b64f4584e" providerId="LiveId" clId="{71734FF0-E7BD-4E37-AB70-FA70FFC7C74A}" dt="2022-03-24T16:26:36.365" v="5921" actId="478"/>
          <ac:spMkLst>
            <pc:docMk/>
            <pc:sldMk cId="2076660256" sldId="826"/>
            <ac:spMk id="888" creationId="{8B826F3A-EB61-473C-9A37-90920DBE6EF7}"/>
          </ac:spMkLst>
        </pc:spChg>
        <pc:spChg chg="del">
          <ac:chgData name="Thomas" userId="575d030b64f4584e" providerId="LiveId" clId="{71734FF0-E7BD-4E37-AB70-FA70FFC7C74A}" dt="2022-03-24T16:26:36.365" v="5921" actId="478"/>
          <ac:spMkLst>
            <pc:docMk/>
            <pc:sldMk cId="2076660256" sldId="826"/>
            <ac:spMk id="889" creationId="{BE580C11-E60F-4AE4-9DD9-CF397FE28998}"/>
          </ac:spMkLst>
        </pc:spChg>
        <pc:spChg chg="del">
          <ac:chgData name="Thomas" userId="575d030b64f4584e" providerId="LiveId" clId="{71734FF0-E7BD-4E37-AB70-FA70FFC7C74A}" dt="2022-03-24T16:26:36.365" v="5921" actId="478"/>
          <ac:spMkLst>
            <pc:docMk/>
            <pc:sldMk cId="2076660256" sldId="826"/>
            <ac:spMk id="982" creationId="{4EE64461-0E2D-4C5F-9594-52C8B7CA3733}"/>
          </ac:spMkLst>
        </pc:spChg>
        <pc:spChg chg="del">
          <ac:chgData name="Thomas" userId="575d030b64f4584e" providerId="LiveId" clId="{71734FF0-E7BD-4E37-AB70-FA70FFC7C74A}" dt="2022-03-24T16:26:36.365" v="5921" actId="478"/>
          <ac:spMkLst>
            <pc:docMk/>
            <pc:sldMk cId="2076660256" sldId="826"/>
            <ac:spMk id="983" creationId="{CE4D9D18-5EB1-49D5-94A7-9FFB4588095C}"/>
          </ac:spMkLst>
        </pc:spChg>
        <pc:spChg chg="del">
          <ac:chgData name="Thomas" userId="575d030b64f4584e" providerId="LiveId" clId="{71734FF0-E7BD-4E37-AB70-FA70FFC7C74A}" dt="2022-03-24T16:26:36.365" v="5921" actId="478"/>
          <ac:spMkLst>
            <pc:docMk/>
            <pc:sldMk cId="2076660256" sldId="826"/>
            <ac:spMk id="984" creationId="{941E8A9E-D82A-4E6F-B01B-9B3BF4C2C4D9}"/>
          </ac:spMkLst>
        </pc:spChg>
        <pc:spChg chg="del">
          <ac:chgData name="Thomas" userId="575d030b64f4584e" providerId="LiveId" clId="{71734FF0-E7BD-4E37-AB70-FA70FFC7C74A}" dt="2022-03-24T16:26:36.365" v="5921" actId="478"/>
          <ac:spMkLst>
            <pc:docMk/>
            <pc:sldMk cId="2076660256" sldId="826"/>
            <ac:spMk id="988" creationId="{1923DE83-A534-4773-9F79-CFCF37C7DCC7}"/>
          </ac:spMkLst>
        </pc:spChg>
        <pc:spChg chg="del">
          <ac:chgData name="Thomas" userId="575d030b64f4584e" providerId="LiveId" clId="{71734FF0-E7BD-4E37-AB70-FA70FFC7C74A}" dt="2022-03-24T16:26:36.365" v="5921" actId="478"/>
          <ac:spMkLst>
            <pc:docMk/>
            <pc:sldMk cId="2076660256" sldId="826"/>
            <ac:spMk id="989" creationId="{F42427EF-62C1-41F8-B3A7-AADC7F4CFDDE}"/>
          </ac:spMkLst>
        </pc:spChg>
        <pc:spChg chg="del">
          <ac:chgData name="Thomas" userId="575d030b64f4584e" providerId="LiveId" clId="{71734FF0-E7BD-4E37-AB70-FA70FFC7C74A}" dt="2022-03-24T16:26:36.365" v="5921" actId="478"/>
          <ac:spMkLst>
            <pc:docMk/>
            <pc:sldMk cId="2076660256" sldId="826"/>
            <ac:spMk id="990" creationId="{B90CB5CF-4A45-4731-85E2-94184BA3E0F1}"/>
          </ac:spMkLst>
        </pc:spChg>
        <pc:spChg chg="del">
          <ac:chgData name="Thomas" userId="575d030b64f4584e" providerId="LiveId" clId="{71734FF0-E7BD-4E37-AB70-FA70FFC7C74A}" dt="2022-03-24T16:26:36.365" v="5921" actId="478"/>
          <ac:spMkLst>
            <pc:docMk/>
            <pc:sldMk cId="2076660256" sldId="826"/>
            <ac:spMk id="991" creationId="{75A3F43F-8DC0-4F60-A3D7-79CF1E1F7742}"/>
          </ac:spMkLst>
        </pc:spChg>
        <pc:spChg chg="del">
          <ac:chgData name="Thomas" userId="575d030b64f4584e" providerId="LiveId" clId="{71734FF0-E7BD-4E37-AB70-FA70FFC7C74A}" dt="2022-03-24T16:26:36.365" v="5921" actId="478"/>
          <ac:spMkLst>
            <pc:docMk/>
            <pc:sldMk cId="2076660256" sldId="826"/>
            <ac:spMk id="992" creationId="{D0C3D5C4-1F48-478B-AA6B-BE1BBE59A442}"/>
          </ac:spMkLst>
        </pc:spChg>
        <pc:spChg chg="del">
          <ac:chgData name="Thomas" userId="575d030b64f4584e" providerId="LiveId" clId="{71734FF0-E7BD-4E37-AB70-FA70FFC7C74A}" dt="2022-03-24T16:26:36.365" v="5921" actId="478"/>
          <ac:spMkLst>
            <pc:docMk/>
            <pc:sldMk cId="2076660256" sldId="826"/>
            <ac:spMk id="1014" creationId="{D94353EE-CFA8-4EFE-B592-44EACFFA9785}"/>
          </ac:spMkLst>
        </pc:spChg>
        <pc:spChg chg="del">
          <ac:chgData name="Thomas" userId="575d030b64f4584e" providerId="LiveId" clId="{71734FF0-E7BD-4E37-AB70-FA70FFC7C74A}" dt="2022-03-24T16:26:36.365" v="5921" actId="478"/>
          <ac:spMkLst>
            <pc:docMk/>
            <pc:sldMk cId="2076660256" sldId="826"/>
            <ac:spMk id="1015" creationId="{54B07B47-0803-4031-8CBD-65EC0288BFA8}"/>
          </ac:spMkLst>
        </pc:spChg>
        <pc:spChg chg="del">
          <ac:chgData name="Thomas" userId="575d030b64f4584e" providerId="LiveId" clId="{71734FF0-E7BD-4E37-AB70-FA70FFC7C74A}" dt="2022-03-24T16:26:36.365" v="5921" actId="478"/>
          <ac:spMkLst>
            <pc:docMk/>
            <pc:sldMk cId="2076660256" sldId="826"/>
            <ac:spMk id="1016" creationId="{62EB8294-CA09-44A0-A5D7-D40288030B10}"/>
          </ac:spMkLst>
        </pc:spChg>
        <pc:spChg chg="del">
          <ac:chgData name="Thomas" userId="575d030b64f4584e" providerId="LiveId" clId="{71734FF0-E7BD-4E37-AB70-FA70FFC7C74A}" dt="2022-03-24T16:26:36.365" v="5921" actId="478"/>
          <ac:spMkLst>
            <pc:docMk/>
            <pc:sldMk cId="2076660256" sldId="826"/>
            <ac:spMk id="1146" creationId="{8838DB6F-AA9B-45C4-9BD2-6738AA841D9B}"/>
          </ac:spMkLst>
        </pc:spChg>
        <pc:spChg chg="del">
          <ac:chgData name="Thomas" userId="575d030b64f4584e" providerId="LiveId" clId="{71734FF0-E7BD-4E37-AB70-FA70FFC7C74A}" dt="2022-03-24T16:26:36.365" v="5921" actId="478"/>
          <ac:spMkLst>
            <pc:docMk/>
            <pc:sldMk cId="2076660256" sldId="826"/>
            <ac:spMk id="1148" creationId="{1D87CD8F-6B5F-4374-8ACA-68B291A95EFA}"/>
          </ac:spMkLst>
        </pc:spChg>
        <pc:spChg chg="del">
          <ac:chgData name="Thomas" userId="575d030b64f4584e" providerId="LiveId" clId="{71734FF0-E7BD-4E37-AB70-FA70FFC7C74A}" dt="2022-03-24T16:26:36.365" v="5921" actId="478"/>
          <ac:spMkLst>
            <pc:docMk/>
            <pc:sldMk cId="2076660256" sldId="826"/>
            <ac:spMk id="1149" creationId="{9DBF80C1-6E99-45DC-A008-CB5D9D191B9D}"/>
          </ac:spMkLst>
        </pc:spChg>
        <pc:grpChg chg="del">
          <ac:chgData name="Thomas" userId="575d030b64f4584e" providerId="LiveId" clId="{71734FF0-E7BD-4E37-AB70-FA70FFC7C74A}" dt="2022-03-24T16:26:36.365" v="5921" actId="478"/>
          <ac:grpSpMkLst>
            <pc:docMk/>
            <pc:sldMk cId="2076660256" sldId="826"/>
            <ac:grpSpMk id="430" creationId="{3DDC3791-C49F-46EB-8148-B81C533B65A7}"/>
          </ac:grpSpMkLst>
        </pc:grpChg>
        <pc:grpChg chg="del">
          <ac:chgData name="Thomas" userId="575d030b64f4584e" providerId="LiveId" clId="{71734FF0-E7BD-4E37-AB70-FA70FFC7C74A}" dt="2022-03-24T16:26:36.365" v="5921" actId="478"/>
          <ac:grpSpMkLst>
            <pc:docMk/>
            <pc:sldMk cId="2076660256" sldId="826"/>
            <ac:grpSpMk id="434" creationId="{FD7F4F9E-C7BB-485E-AC04-3E80B76BEF0B}"/>
          </ac:grpSpMkLst>
        </pc:grpChg>
        <pc:grpChg chg="del">
          <ac:chgData name="Thomas" userId="575d030b64f4584e" providerId="LiveId" clId="{71734FF0-E7BD-4E37-AB70-FA70FFC7C74A}" dt="2022-03-24T16:26:36.365" v="5921" actId="478"/>
          <ac:grpSpMkLst>
            <pc:docMk/>
            <pc:sldMk cId="2076660256" sldId="826"/>
            <ac:grpSpMk id="438" creationId="{FEB8DB8B-AF4C-4E13-8471-425A308A5D36}"/>
          </ac:grpSpMkLst>
        </pc:grpChg>
        <pc:grpChg chg="del">
          <ac:chgData name="Thomas" userId="575d030b64f4584e" providerId="LiveId" clId="{71734FF0-E7BD-4E37-AB70-FA70FFC7C74A}" dt="2022-03-24T16:26:36.365" v="5921" actId="478"/>
          <ac:grpSpMkLst>
            <pc:docMk/>
            <pc:sldMk cId="2076660256" sldId="826"/>
            <ac:grpSpMk id="442" creationId="{DB1BD49A-55C2-41C9-9045-6C9B74767E0E}"/>
          </ac:grpSpMkLst>
        </pc:grpChg>
        <pc:grpChg chg="del">
          <ac:chgData name="Thomas" userId="575d030b64f4584e" providerId="LiveId" clId="{71734FF0-E7BD-4E37-AB70-FA70FFC7C74A}" dt="2022-03-24T16:26:36.365" v="5921" actId="478"/>
          <ac:grpSpMkLst>
            <pc:docMk/>
            <pc:sldMk cId="2076660256" sldId="826"/>
            <ac:grpSpMk id="447" creationId="{D70CE1FB-CCB6-4FA8-B662-E6F45D5BC35D}"/>
          </ac:grpSpMkLst>
        </pc:grpChg>
        <pc:grpChg chg="del">
          <ac:chgData name="Thomas" userId="575d030b64f4584e" providerId="LiveId" clId="{71734FF0-E7BD-4E37-AB70-FA70FFC7C74A}" dt="2022-03-24T16:26:36.365" v="5921" actId="478"/>
          <ac:grpSpMkLst>
            <pc:docMk/>
            <pc:sldMk cId="2076660256" sldId="826"/>
            <ac:grpSpMk id="450" creationId="{93A446D3-3A56-48A0-BDF4-17EC956E738D}"/>
          </ac:grpSpMkLst>
        </pc:grpChg>
        <pc:grpChg chg="del">
          <ac:chgData name="Thomas" userId="575d030b64f4584e" providerId="LiveId" clId="{71734FF0-E7BD-4E37-AB70-FA70FFC7C74A}" dt="2022-03-24T16:26:36.365" v="5921" actId="478"/>
          <ac:grpSpMkLst>
            <pc:docMk/>
            <pc:sldMk cId="2076660256" sldId="826"/>
            <ac:grpSpMk id="453" creationId="{A91E5CE2-EDE1-4D05-B2DF-1FDC69DC3448}"/>
          </ac:grpSpMkLst>
        </pc:grpChg>
        <pc:grpChg chg="del">
          <ac:chgData name="Thomas" userId="575d030b64f4584e" providerId="LiveId" clId="{71734FF0-E7BD-4E37-AB70-FA70FFC7C74A}" dt="2022-03-24T16:26:36.365" v="5921" actId="478"/>
          <ac:grpSpMkLst>
            <pc:docMk/>
            <pc:sldMk cId="2076660256" sldId="826"/>
            <ac:grpSpMk id="457" creationId="{ACAADEF6-5B0E-4CF5-9F51-84399B4CF37D}"/>
          </ac:grpSpMkLst>
        </pc:grpChg>
        <pc:grpChg chg="del">
          <ac:chgData name="Thomas" userId="575d030b64f4584e" providerId="LiveId" clId="{71734FF0-E7BD-4E37-AB70-FA70FFC7C74A}" dt="2022-03-24T16:26:36.365" v="5921" actId="478"/>
          <ac:grpSpMkLst>
            <pc:docMk/>
            <pc:sldMk cId="2076660256" sldId="826"/>
            <ac:grpSpMk id="460" creationId="{1A0C90C2-6E21-4FF5-A516-B58CF7D35018}"/>
          </ac:grpSpMkLst>
        </pc:grpChg>
        <pc:grpChg chg="del">
          <ac:chgData name="Thomas" userId="575d030b64f4584e" providerId="LiveId" clId="{71734FF0-E7BD-4E37-AB70-FA70FFC7C74A}" dt="2022-03-24T16:26:36.365" v="5921" actId="478"/>
          <ac:grpSpMkLst>
            <pc:docMk/>
            <pc:sldMk cId="2076660256" sldId="826"/>
            <ac:grpSpMk id="463" creationId="{397FD250-36A7-4D16-894B-B0F20B1555D9}"/>
          </ac:grpSpMkLst>
        </pc:grpChg>
        <pc:grpChg chg="del">
          <ac:chgData name="Thomas" userId="575d030b64f4584e" providerId="LiveId" clId="{71734FF0-E7BD-4E37-AB70-FA70FFC7C74A}" dt="2022-03-24T16:26:36.365" v="5921" actId="478"/>
          <ac:grpSpMkLst>
            <pc:docMk/>
            <pc:sldMk cId="2076660256" sldId="826"/>
            <ac:grpSpMk id="467" creationId="{FFCFA6A3-85B8-426A-9893-B49BBF3E3005}"/>
          </ac:grpSpMkLst>
        </pc:grpChg>
        <pc:grpChg chg="del">
          <ac:chgData name="Thomas" userId="575d030b64f4584e" providerId="LiveId" clId="{71734FF0-E7BD-4E37-AB70-FA70FFC7C74A}" dt="2022-03-24T16:26:36.365" v="5921" actId="478"/>
          <ac:grpSpMkLst>
            <pc:docMk/>
            <pc:sldMk cId="2076660256" sldId="826"/>
            <ac:grpSpMk id="473" creationId="{4C4E2229-7EA9-4103-9ADF-22A26CF0E593}"/>
          </ac:grpSpMkLst>
        </pc:grpChg>
        <pc:grpChg chg="del">
          <ac:chgData name="Thomas" userId="575d030b64f4584e" providerId="LiveId" clId="{71734FF0-E7BD-4E37-AB70-FA70FFC7C74A}" dt="2022-03-24T16:26:36.365" v="5921" actId="478"/>
          <ac:grpSpMkLst>
            <pc:docMk/>
            <pc:sldMk cId="2076660256" sldId="826"/>
            <ac:grpSpMk id="477" creationId="{E0F1B363-EC38-435C-9374-7E9F8F45DCFD}"/>
          </ac:grpSpMkLst>
        </pc:grpChg>
        <pc:grpChg chg="del">
          <ac:chgData name="Thomas" userId="575d030b64f4584e" providerId="LiveId" clId="{71734FF0-E7BD-4E37-AB70-FA70FFC7C74A}" dt="2022-03-24T16:26:36.365" v="5921" actId="478"/>
          <ac:grpSpMkLst>
            <pc:docMk/>
            <pc:sldMk cId="2076660256" sldId="826"/>
            <ac:grpSpMk id="480" creationId="{72491C90-DF68-4057-9E6A-251C8DA2B420}"/>
          </ac:grpSpMkLst>
        </pc:grpChg>
        <pc:grpChg chg="del">
          <ac:chgData name="Thomas" userId="575d030b64f4584e" providerId="LiveId" clId="{71734FF0-E7BD-4E37-AB70-FA70FFC7C74A}" dt="2022-03-24T16:26:36.365" v="5921" actId="478"/>
          <ac:grpSpMkLst>
            <pc:docMk/>
            <pc:sldMk cId="2076660256" sldId="826"/>
            <ac:grpSpMk id="484" creationId="{A9291C2D-60DA-46B4-B810-AE14A002484B}"/>
          </ac:grpSpMkLst>
        </pc:grpChg>
        <pc:grpChg chg="del">
          <ac:chgData name="Thomas" userId="575d030b64f4584e" providerId="LiveId" clId="{71734FF0-E7BD-4E37-AB70-FA70FFC7C74A}" dt="2022-03-24T16:26:36.365" v="5921" actId="478"/>
          <ac:grpSpMkLst>
            <pc:docMk/>
            <pc:sldMk cId="2076660256" sldId="826"/>
            <ac:grpSpMk id="488" creationId="{FEAB7073-049B-4A81-A286-167600281947}"/>
          </ac:grpSpMkLst>
        </pc:grpChg>
        <pc:grpChg chg="del">
          <ac:chgData name="Thomas" userId="575d030b64f4584e" providerId="LiveId" clId="{71734FF0-E7BD-4E37-AB70-FA70FFC7C74A}" dt="2022-03-24T16:26:36.365" v="5921" actId="478"/>
          <ac:grpSpMkLst>
            <pc:docMk/>
            <pc:sldMk cId="2076660256" sldId="826"/>
            <ac:grpSpMk id="491" creationId="{E3D58F20-BA8E-4A64-A0D6-CAF7A0B333DB}"/>
          </ac:grpSpMkLst>
        </pc:grpChg>
        <pc:grpChg chg="del">
          <ac:chgData name="Thomas" userId="575d030b64f4584e" providerId="LiveId" clId="{71734FF0-E7BD-4E37-AB70-FA70FFC7C74A}" dt="2022-03-24T16:26:36.365" v="5921" actId="478"/>
          <ac:grpSpMkLst>
            <pc:docMk/>
            <pc:sldMk cId="2076660256" sldId="826"/>
            <ac:grpSpMk id="494" creationId="{2F924B11-7950-4EF0-880E-4DC9FF54365C}"/>
          </ac:grpSpMkLst>
        </pc:grpChg>
        <pc:grpChg chg="del">
          <ac:chgData name="Thomas" userId="575d030b64f4584e" providerId="LiveId" clId="{71734FF0-E7BD-4E37-AB70-FA70FFC7C74A}" dt="2022-03-24T16:26:36.365" v="5921" actId="478"/>
          <ac:grpSpMkLst>
            <pc:docMk/>
            <pc:sldMk cId="2076660256" sldId="826"/>
            <ac:grpSpMk id="501" creationId="{8295D3E2-C73B-4263-9B35-21451BDC8D13}"/>
          </ac:grpSpMkLst>
        </pc:grpChg>
        <pc:grpChg chg="del">
          <ac:chgData name="Thomas" userId="575d030b64f4584e" providerId="LiveId" clId="{71734FF0-E7BD-4E37-AB70-FA70FFC7C74A}" dt="2022-03-24T16:26:36.365" v="5921" actId="478"/>
          <ac:grpSpMkLst>
            <pc:docMk/>
            <pc:sldMk cId="2076660256" sldId="826"/>
            <ac:grpSpMk id="504" creationId="{80E87495-34A0-4C98-99E3-9A54FFF956BF}"/>
          </ac:grpSpMkLst>
        </pc:grpChg>
        <pc:grpChg chg="del">
          <ac:chgData name="Thomas" userId="575d030b64f4584e" providerId="LiveId" clId="{71734FF0-E7BD-4E37-AB70-FA70FFC7C74A}" dt="2022-03-24T16:26:36.365" v="5921" actId="478"/>
          <ac:grpSpMkLst>
            <pc:docMk/>
            <pc:sldMk cId="2076660256" sldId="826"/>
            <ac:grpSpMk id="507" creationId="{63F5F1BF-71C2-4BF0-BC7B-106AF53AA1CD}"/>
          </ac:grpSpMkLst>
        </pc:grpChg>
        <pc:grpChg chg="del">
          <ac:chgData name="Thomas" userId="575d030b64f4584e" providerId="LiveId" clId="{71734FF0-E7BD-4E37-AB70-FA70FFC7C74A}" dt="2022-03-24T16:26:36.365" v="5921" actId="478"/>
          <ac:grpSpMkLst>
            <pc:docMk/>
            <pc:sldMk cId="2076660256" sldId="826"/>
            <ac:grpSpMk id="510" creationId="{D5634B19-A3FA-48EF-9CC6-9511F6B3360E}"/>
          </ac:grpSpMkLst>
        </pc:grpChg>
        <pc:grpChg chg="del">
          <ac:chgData name="Thomas" userId="575d030b64f4584e" providerId="LiveId" clId="{71734FF0-E7BD-4E37-AB70-FA70FFC7C74A}" dt="2022-03-24T16:26:36.365" v="5921" actId="478"/>
          <ac:grpSpMkLst>
            <pc:docMk/>
            <pc:sldMk cId="2076660256" sldId="826"/>
            <ac:grpSpMk id="513" creationId="{3B8EA67E-8C05-46C2-86EB-D79BC3F79EEB}"/>
          </ac:grpSpMkLst>
        </pc:grpChg>
        <pc:grpChg chg="del">
          <ac:chgData name="Thomas" userId="575d030b64f4584e" providerId="LiveId" clId="{71734FF0-E7BD-4E37-AB70-FA70FFC7C74A}" dt="2022-03-24T16:26:36.365" v="5921" actId="478"/>
          <ac:grpSpMkLst>
            <pc:docMk/>
            <pc:sldMk cId="2076660256" sldId="826"/>
            <ac:grpSpMk id="516" creationId="{E21CE3B5-203A-4113-8BF9-5D381FAF48C3}"/>
          </ac:grpSpMkLst>
        </pc:grpChg>
        <pc:grpChg chg="del">
          <ac:chgData name="Thomas" userId="575d030b64f4584e" providerId="LiveId" clId="{71734FF0-E7BD-4E37-AB70-FA70FFC7C74A}" dt="2022-03-24T16:26:36.365" v="5921" actId="478"/>
          <ac:grpSpMkLst>
            <pc:docMk/>
            <pc:sldMk cId="2076660256" sldId="826"/>
            <ac:grpSpMk id="519" creationId="{2A805860-24E3-47A6-B61E-0105498C9DF7}"/>
          </ac:grpSpMkLst>
        </pc:grpChg>
        <pc:grpChg chg="del">
          <ac:chgData name="Thomas" userId="575d030b64f4584e" providerId="LiveId" clId="{71734FF0-E7BD-4E37-AB70-FA70FFC7C74A}" dt="2022-03-24T16:26:36.365" v="5921" actId="478"/>
          <ac:grpSpMkLst>
            <pc:docMk/>
            <pc:sldMk cId="2076660256" sldId="826"/>
            <ac:grpSpMk id="522" creationId="{C06C1330-5514-43BC-B737-B8AB99D668E4}"/>
          </ac:grpSpMkLst>
        </pc:grpChg>
        <pc:grpChg chg="del">
          <ac:chgData name="Thomas" userId="575d030b64f4584e" providerId="LiveId" clId="{71734FF0-E7BD-4E37-AB70-FA70FFC7C74A}" dt="2022-03-24T16:26:36.365" v="5921" actId="478"/>
          <ac:grpSpMkLst>
            <pc:docMk/>
            <pc:sldMk cId="2076660256" sldId="826"/>
            <ac:grpSpMk id="525" creationId="{8EE6D610-98A7-4183-821F-66A670C8AD71}"/>
          </ac:grpSpMkLst>
        </pc:grpChg>
        <pc:grpChg chg="del">
          <ac:chgData name="Thomas" userId="575d030b64f4584e" providerId="LiveId" clId="{71734FF0-E7BD-4E37-AB70-FA70FFC7C74A}" dt="2022-03-24T16:26:36.365" v="5921" actId="478"/>
          <ac:grpSpMkLst>
            <pc:docMk/>
            <pc:sldMk cId="2076660256" sldId="826"/>
            <ac:grpSpMk id="528" creationId="{A87F2227-64FD-43F8-B6FE-2F2468C582C1}"/>
          </ac:grpSpMkLst>
        </pc:grpChg>
        <pc:grpChg chg="del">
          <ac:chgData name="Thomas" userId="575d030b64f4584e" providerId="LiveId" clId="{71734FF0-E7BD-4E37-AB70-FA70FFC7C74A}" dt="2022-03-24T16:26:36.365" v="5921" actId="478"/>
          <ac:grpSpMkLst>
            <pc:docMk/>
            <pc:sldMk cId="2076660256" sldId="826"/>
            <ac:grpSpMk id="533" creationId="{F71D6635-E32C-4870-B002-578A849295E0}"/>
          </ac:grpSpMkLst>
        </pc:grpChg>
        <pc:grpChg chg="del">
          <ac:chgData name="Thomas" userId="575d030b64f4584e" providerId="LiveId" clId="{71734FF0-E7BD-4E37-AB70-FA70FFC7C74A}" dt="2022-03-24T16:26:36.365" v="5921" actId="478"/>
          <ac:grpSpMkLst>
            <pc:docMk/>
            <pc:sldMk cId="2076660256" sldId="826"/>
            <ac:grpSpMk id="538" creationId="{41A058A6-DD4C-4A08-9338-4157D689FC6D}"/>
          </ac:grpSpMkLst>
        </pc:grpChg>
        <pc:grpChg chg="del">
          <ac:chgData name="Thomas" userId="575d030b64f4584e" providerId="LiveId" clId="{71734FF0-E7BD-4E37-AB70-FA70FFC7C74A}" dt="2022-03-24T16:26:36.365" v="5921" actId="478"/>
          <ac:grpSpMkLst>
            <pc:docMk/>
            <pc:sldMk cId="2076660256" sldId="826"/>
            <ac:grpSpMk id="543" creationId="{1E9561D0-46EC-48E1-941F-8C8C9A5D6C85}"/>
          </ac:grpSpMkLst>
        </pc:grpChg>
        <pc:grpChg chg="del">
          <ac:chgData name="Thomas" userId="575d030b64f4584e" providerId="LiveId" clId="{71734FF0-E7BD-4E37-AB70-FA70FFC7C74A}" dt="2022-03-24T16:26:36.365" v="5921" actId="478"/>
          <ac:grpSpMkLst>
            <pc:docMk/>
            <pc:sldMk cId="2076660256" sldId="826"/>
            <ac:grpSpMk id="551" creationId="{0FD00AEB-8049-4296-B45E-3864741E7784}"/>
          </ac:grpSpMkLst>
        </pc:grpChg>
        <pc:grpChg chg="del">
          <ac:chgData name="Thomas" userId="575d030b64f4584e" providerId="LiveId" clId="{71734FF0-E7BD-4E37-AB70-FA70FFC7C74A}" dt="2022-03-24T16:26:36.365" v="5921" actId="478"/>
          <ac:grpSpMkLst>
            <pc:docMk/>
            <pc:sldMk cId="2076660256" sldId="826"/>
            <ac:grpSpMk id="558" creationId="{790F0D77-CC5F-4A9B-B2AC-BBF0C783FDCC}"/>
          </ac:grpSpMkLst>
        </pc:grpChg>
        <pc:grpChg chg="del">
          <ac:chgData name="Thomas" userId="575d030b64f4584e" providerId="LiveId" clId="{71734FF0-E7BD-4E37-AB70-FA70FFC7C74A}" dt="2022-03-24T16:26:36.365" v="5921" actId="478"/>
          <ac:grpSpMkLst>
            <pc:docMk/>
            <pc:sldMk cId="2076660256" sldId="826"/>
            <ac:grpSpMk id="569" creationId="{D2B055F3-0F4E-45A4-941C-5FBBD6CCAF63}"/>
          </ac:grpSpMkLst>
        </pc:grpChg>
        <pc:grpChg chg="del">
          <ac:chgData name="Thomas" userId="575d030b64f4584e" providerId="LiveId" clId="{71734FF0-E7BD-4E37-AB70-FA70FFC7C74A}" dt="2022-03-24T16:26:36.365" v="5921" actId="478"/>
          <ac:grpSpMkLst>
            <pc:docMk/>
            <pc:sldMk cId="2076660256" sldId="826"/>
            <ac:grpSpMk id="842" creationId="{96A37094-32E2-4C26-8249-923E85A22B87}"/>
          </ac:grpSpMkLst>
        </pc:grpChg>
        <pc:grpChg chg="del">
          <ac:chgData name="Thomas" userId="575d030b64f4584e" providerId="LiveId" clId="{71734FF0-E7BD-4E37-AB70-FA70FFC7C74A}" dt="2022-03-24T16:26:36.365" v="5921" actId="478"/>
          <ac:grpSpMkLst>
            <pc:docMk/>
            <pc:sldMk cId="2076660256" sldId="826"/>
            <ac:grpSpMk id="846" creationId="{31682A2C-C1A3-4E2A-BB02-3FADFE366A43}"/>
          </ac:grpSpMkLst>
        </pc:grpChg>
        <pc:grpChg chg="del">
          <ac:chgData name="Thomas" userId="575d030b64f4584e" providerId="LiveId" clId="{71734FF0-E7BD-4E37-AB70-FA70FFC7C74A}" dt="2022-03-24T16:26:36.365" v="5921" actId="478"/>
          <ac:grpSpMkLst>
            <pc:docMk/>
            <pc:sldMk cId="2076660256" sldId="826"/>
            <ac:grpSpMk id="850" creationId="{9EBF655F-99C7-424E-8246-8F4CBE56BE54}"/>
          </ac:grpSpMkLst>
        </pc:grpChg>
        <pc:grpChg chg="del">
          <ac:chgData name="Thomas" userId="575d030b64f4584e" providerId="LiveId" clId="{71734FF0-E7BD-4E37-AB70-FA70FFC7C74A}" dt="2022-03-24T16:26:36.365" v="5921" actId="478"/>
          <ac:grpSpMkLst>
            <pc:docMk/>
            <pc:sldMk cId="2076660256" sldId="826"/>
            <ac:grpSpMk id="857" creationId="{449A3577-4752-4D38-A942-84FC4EDDA879}"/>
          </ac:grpSpMkLst>
        </pc:grpChg>
        <pc:grpChg chg="del">
          <ac:chgData name="Thomas" userId="575d030b64f4584e" providerId="LiveId" clId="{71734FF0-E7BD-4E37-AB70-FA70FFC7C74A}" dt="2022-03-24T16:26:36.365" v="5921" actId="478"/>
          <ac:grpSpMkLst>
            <pc:docMk/>
            <pc:sldMk cId="2076660256" sldId="826"/>
            <ac:grpSpMk id="865" creationId="{DCB211DA-95F6-4DA2-A916-9B5E76C80A7D}"/>
          </ac:grpSpMkLst>
        </pc:grpChg>
        <pc:grpChg chg="del">
          <ac:chgData name="Thomas" userId="575d030b64f4584e" providerId="LiveId" clId="{71734FF0-E7BD-4E37-AB70-FA70FFC7C74A}" dt="2022-03-24T16:26:36.365" v="5921" actId="478"/>
          <ac:grpSpMkLst>
            <pc:docMk/>
            <pc:sldMk cId="2076660256" sldId="826"/>
            <ac:grpSpMk id="870" creationId="{BF3D3804-0B86-4515-AAFE-73E7C09AF066}"/>
          </ac:grpSpMkLst>
        </pc:grpChg>
        <pc:grpChg chg="del">
          <ac:chgData name="Thomas" userId="575d030b64f4584e" providerId="LiveId" clId="{71734FF0-E7BD-4E37-AB70-FA70FFC7C74A}" dt="2022-03-24T16:26:36.365" v="5921" actId="478"/>
          <ac:grpSpMkLst>
            <pc:docMk/>
            <pc:sldMk cId="2076660256" sldId="826"/>
            <ac:grpSpMk id="874" creationId="{66B918EE-A1CB-4849-A559-474DD2EAEB2D}"/>
          </ac:grpSpMkLst>
        </pc:grpChg>
        <pc:grpChg chg="del">
          <ac:chgData name="Thomas" userId="575d030b64f4584e" providerId="LiveId" clId="{71734FF0-E7BD-4E37-AB70-FA70FFC7C74A}" dt="2022-03-24T16:26:36.365" v="5921" actId="478"/>
          <ac:grpSpMkLst>
            <pc:docMk/>
            <pc:sldMk cId="2076660256" sldId="826"/>
            <ac:grpSpMk id="877" creationId="{839D4EA9-83DB-445D-93A7-7312C5E12D61}"/>
          </ac:grpSpMkLst>
        </pc:grpChg>
        <pc:grpChg chg="del">
          <ac:chgData name="Thomas" userId="575d030b64f4584e" providerId="LiveId" clId="{71734FF0-E7BD-4E37-AB70-FA70FFC7C74A}" dt="2022-03-24T16:26:36.365" v="5921" actId="478"/>
          <ac:grpSpMkLst>
            <pc:docMk/>
            <pc:sldMk cId="2076660256" sldId="826"/>
            <ac:grpSpMk id="880" creationId="{875B2D86-4E09-47E3-B0F0-DCB0BBF799DA}"/>
          </ac:grpSpMkLst>
        </pc:grpChg>
        <pc:grpChg chg="del">
          <ac:chgData name="Thomas" userId="575d030b64f4584e" providerId="LiveId" clId="{71734FF0-E7BD-4E37-AB70-FA70FFC7C74A}" dt="2022-03-24T16:26:36.365" v="5921" actId="478"/>
          <ac:grpSpMkLst>
            <pc:docMk/>
            <pc:sldMk cId="2076660256" sldId="826"/>
            <ac:grpSpMk id="926" creationId="{0C84C5A7-F6FD-4DD0-8839-52F77C7EC2DA}"/>
          </ac:grpSpMkLst>
        </pc:grpChg>
        <pc:grpChg chg="del">
          <ac:chgData name="Thomas" userId="575d030b64f4584e" providerId="LiveId" clId="{71734FF0-E7BD-4E37-AB70-FA70FFC7C74A}" dt="2022-03-24T16:26:36.365" v="5921" actId="478"/>
          <ac:grpSpMkLst>
            <pc:docMk/>
            <pc:sldMk cId="2076660256" sldId="826"/>
            <ac:grpSpMk id="930" creationId="{664439A5-0B2C-45C9-9F98-7CF640C0BA15}"/>
          </ac:grpSpMkLst>
        </pc:grpChg>
        <pc:grpChg chg="del">
          <ac:chgData name="Thomas" userId="575d030b64f4584e" providerId="LiveId" clId="{71734FF0-E7BD-4E37-AB70-FA70FFC7C74A}" dt="2022-03-24T16:26:36.365" v="5921" actId="478"/>
          <ac:grpSpMkLst>
            <pc:docMk/>
            <pc:sldMk cId="2076660256" sldId="826"/>
            <ac:grpSpMk id="934" creationId="{701FF3FB-038F-4C5B-8BFC-EEA883E5D33D}"/>
          </ac:grpSpMkLst>
        </pc:grpChg>
        <pc:grpChg chg="del">
          <ac:chgData name="Thomas" userId="575d030b64f4584e" providerId="LiveId" clId="{71734FF0-E7BD-4E37-AB70-FA70FFC7C74A}" dt="2022-03-24T16:26:36.365" v="5921" actId="478"/>
          <ac:grpSpMkLst>
            <pc:docMk/>
            <pc:sldMk cId="2076660256" sldId="826"/>
            <ac:grpSpMk id="938" creationId="{FC9476D7-D80D-4632-B684-C4E674C761AA}"/>
          </ac:grpSpMkLst>
        </pc:grpChg>
        <pc:grpChg chg="del">
          <ac:chgData name="Thomas" userId="575d030b64f4584e" providerId="LiveId" clId="{71734FF0-E7BD-4E37-AB70-FA70FFC7C74A}" dt="2022-03-24T16:26:36.365" v="5921" actId="478"/>
          <ac:grpSpMkLst>
            <pc:docMk/>
            <pc:sldMk cId="2076660256" sldId="826"/>
            <ac:grpSpMk id="941" creationId="{625F9E56-FCD8-49EF-BF4A-52F1ECC39293}"/>
          </ac:grpSpMkLst>
        </pc:grpChg>
        <pc:grpChg chg="del">
          <ac:chgData name="Thomas" userId="575d030b64f4584e" providerId="LiveId" clId="{71734FF0-E7BD-4E37-AB70-FA70FFC7C74A}" dt="2022-03-24T16:26:36.365" v="5921" actId="478"/>
          <ac:grpSpMkLst>
            <pc:docMk/>
            <pc:sldMk cId="2076660256" sldId="826"/>
            <ac:grpSpMk id="944" creationId="{4C8346C7-2DA2-46E1-A8EE-B6788363E537}"/>
          </ac:grpSpMkLst>
        </pc:grpChg>
        <pc:grpChg chg="del">
          <ac:chgData name="Thomas" userId="575d030b64f4584e" providerId="LiveId" clId="{71734FF0-E7BD-4E37-AB70-FA70FFC7C74A}" dt="2022-03-24T16:26:36.365" v="5921" actId="478"/>
          <ac:grpSpMkLst>
            <pc:docMk/>
            <pc:sldMk cId="2076660256" sldId="826"/>
            <ac:grpSpMk id="947" creationId="{5E88C11A-486D-414A-9138-BB2C2C98CBA7}"/>
          </ac:grpSpMkLst>
        </pc:grpChg>
        <pc:grpChg chg="del">
          <ac:chgData name="Thomas" userId="575d030b64f4584e" providerId="LiveId" clId="{71734FF0-E7BD-4E37-AB70-FA70FFC7C74A}" dt="2022-03-24T16:26:36.365" v="5921" actId="478"/>
          <ac:grpSpMkLst>
            <pc:docMk/>
            <pc:sldMk cId="2076660256" sldId="826"/>
            <ac:grpSpMk id="950" creationId="{CD487A30-566A-48DB-A50A-E7A0A27033A6}"/>
          </ac:grpSpMkLst>
        </pc:grpChg>
        <pc:grpChg chg="del">
          <ac:chgData name="Thomas" userId="575d030b64f4584e" providerId="LiveId" clId="{71734FF0-E7BD-4E37-AB70-FA70FFC7C74A}" dt="2022-03-24T16:26:36.365" v="5921" actId="478"/>
          <ac:grpSpMkLst>
            <pc:docMk/>
            <pc:sldMk cId="2076660256" sldId="826"/>
            <ac:grpSpMk id="953" creationId="{80841836-2B49-414E-AA1D-00EFC69B329F}"/>
          </ac:grpSpMkLst>
        </pc:grpChg>
        <pc:grpChg chg="del">
          <ac:chgData name="Thomas" userId="575d030b64f4584e" providerId="LiveId" clId="{71734FF0-E7BD-4E37-AB70-FA70FFC7C74A}" dt="2022-03-24T16:26:36.365" v="5921" actId="478"/>
          <ac:grpSpMkLst>
            <pc:docMk/>
            <pc:sldMk cId="2076660256" sldId="826"/>
            <ac:grpSpMk id="956" creationId="{232D1120-7080-4B25-83B2-A4EACA20A6DD}"/>
          </ac:grpSpMkLst>
        </pc:grpChg>
        <pc:grpChg chg="del">
          <ac:chgData name="Thomas" userId="575d030b64f4584e" providerId="LiveId" clId="{71734FF0-E7BD-4E37-AB70-FA70FFC7C74A}" dt="2022-03-24T16:26:36.365" v="5921" actId="478"/>
          <ac:grpSpMkLst>
            <pc:docMk/>
            <pc:sldMk cId="2076660256" sldId="826"/>
            <ac:grpSpMk id="959" creationId="{55728E0C-A48D-4D0A-B04F-730528B1677E}"/>
          </ac:grpSpMkLst>
        </pc:grpChg>
        <pc:grpChg chg="del">
          <ac:chgData name="Thomas" userId="575d030b64f4584e" providerId="LiveId" clId="{71734FF0-E7BD-4E37-AB70-FA70FFC7C74A}" dt="2022-03-24T16:26:36.365" v="5921" actId="478"/>
          <ac:grpSpMkLst>
            <pc:docMk/>
            <pc:sldMk cId="2076660256" sldId="826"/>
            <ac:grpSpMk id="965" creationId="{6D9D2F26-9A0F-490A-880D-14B1F9E33D9F}"/>
          </ac:grpSpMkLst>
        </pc:grpChg>
        <pc:grpChg chg="del">
          <ac:chgData name="Thomas" userId="575d030b64f4584e" providerId="LiveId" clId="{71734FF0-E7BD-4E37-AB70-FA70FFC7C74A}" dt="2022-03-24T16:26:36.365" v="5921" actId="478"/>
          <ac:grpSpMkLst>
            <pc:docMk/>
            <pc:sldMk cId="2076660256" sldId="826"/>
            <ac:grpSpMk id="968" creationId="{AB554CAF-9A84-42AE-8DC6-0C658ED3E985}"/>
          </ac:grpSpMkLst>
        </pc:grpChg>
        <pc:grpChg chg="del">
          <ac:chgData name="Thomas" userId="575d030b64f4584e" providerId="LiveId" clId="{71734FF0-E7BD-4E37-AB70-FA70FFC7C74A}" dt="2022-03-24T16:26:36.365" v="5921" actId="478"/>
          <ac:grpSpMkLst>
            <pc:docMk/>
            <pc:sldMk cId="2076660256" sldId="826"/>
            <ac:grpSpMk id="971" creationId="{ECBD6D83-57C1-4FF8-9648-8F6D39903611}"/>
          </ac:grpSpMkLst>
        </pc:grpChg>
        <pc:grpChg chg="del">
          <ac:chgData name="Thomas" userId="575d030b64f4584e" providerId="LiveId" clId="{71734FF0-E7BD-4E37-AB70-FA70FFC7C74A}" dt="2022-03-24T16:26:36.365" v="5921" actId="478"/>
          <ac:grpSpMkLst>
            <pc:docMk/>
            <pc:sldMk cId="2076660256" sldId="826"/>
            <ac:grpSpMk id="985" creationId="{428E5445-9450-4C09-8632-2B169D7523C8}"/>
          </ac:grpSpMkLst>
        </pc:grpChg>
        <pc:grpChg chg="del">
          <ac:chgData name="Thomas" userId="575d030b64f4584e" providerId="LiveId" clId="{71734FF0-E7BD-4E37-AB70-FA70FFC7C74A}" dt="2022-03-24T16:26:36.365" v="5921" actId="478"/>
          <ac:grpSpMkLst>
            <pc:docMk/>
            <pc:sldMk cId="2076660256" sldId="826"/>
            <ac:grpSpMk id="993" creationId="{B151B1F0-0858-4040-A754-469D85218810}"/>
          </ac:grpSpMkLst>
        </pc:grpChg>
        <pc:grpChg chg="del">
          <ac:chgData name="Thomas" userId="575d030b64f4584e" providerId="LiveId" clId="{71734FF0-E7BD-4E37-AB70-FA70FFC7C74A}" dt="2022-03-24T16:26:36.365" v="5921" actId="478"/>
          <ac:grpSpMkLst>
            <pc:docMk/>
            <pc:sldMk cId="2076660256" sldId="826"/>
            <ac:grpSpMk id="996" creationId="{8AF3E945-3807-45F9-9CCF-974E34E2C703}"/>
          </ac:grpSpMkLst>
        </pc:grpChg>
        <pc:grpChg chg="del">
          <ac:chgData name="Thomas" userId="575d030b64f4584e" providerId="LiveId" clId="{71734FF0-E7BD-4E37-AB70-FA70FFC7C74A}" dt="2022-03-24T16:26:36.365" v="5921" actId="478"/>
          <ac:grpSpMkLst>
            <pc:docMk/>
            <pc:sldMk cId="2076660256" sldId="826"/>
            <ac:grpSpMk id="999" creationId="{D9444A99-60A6-4DCA-ABD7-1335C2736752}"/>
          </ac:grpSpMkLst>
        </pc:grpChg>
        <pc:grpChg chg="del">
          <ac:chgData name="Thomas" userId="575d030b64f4584e" providerId="LiveId" clId="{71734FF0-E7BD-4E37-AB70-FA70FFC7C74A}" dt="2022-03-24T16:26:36.365" v="5921" actId="478"/>
          <ac:grpSpMkLst>
            <pc:docMk/>
            <pc:sldMk cId="2076660256" sldId="826"/>
            <ac:grpSpMk id="1003" creationId="{64AF6A4B-8C4F-4D41-BD74-D39F8D1171FF}"/>
          </ac:grpSpMkLst>
        </pc:grpChg>
        <pc:grpChg chg="del">
          <ac:chgData name="Thomas" userId="575d030b64f4584e" providerId="LiveId" clId="{71734FF0-E7BD-4E37-AB70-FA70FFC7C74A}" dt="2022-03-24T16:26:36.365" v="5921" actId="478"/>
          <ac:grpSpMkLst>
            <pc:docMk/>
            <pc:sldMk cId="2076660256" sldId="826"/>
            <ac:grpSpMk id="1007" creationId="{EB0CE471-E69C-4F71-A7BC-C1064A51F771}"/>
          </ac:grpSpMkLst>
        </pc:grpChg>
        <pc:grpChg chg="del">
          <ac:chgData name="Thomas" userId="575d030b64f4584e" providerId="LiveId" clId="{71734FF0-E7BD-4E37-AB70-FA70FFC7C74A}" dt="2022-03-24T16:26:36.365" v="5921" actId="478"/>
          <ac:grpSpMkLst>
            <pc:docMk/>
            <pc:sldMk cId="2076660256" sldId="826"/>
            <ac:grpSpMk id="1011" creationId="{AA7D6AED-7A98-444E-AC78-525E3694C88C}"/>
          </ac:grpSpMkLst>
        </pc:grpChg>
        <pc:grpChg chg="del">
          <ac:chgData name="Thomas" userId="575d030b64f4584e" providerId="LiveId" clId="{71734FF0-E7BD-4E37-AB70-FA70FFC7C74A}" dt="2022-03-24T16:26:36.365" v="5921" actId="478"/>
          <ac:grpSpMkLst>
            <pc:docMk/>
            <pc:sldMk cId="2076660256" sldId="826"/>
            <ac:grpSpMk id="1017" creationId="{3703152C-F30D-44C9-8DCD-9C67FAF8C394}"/>
          </ac:grpSpMkLst>
        </pc:grpChg>
        <pc:grpChg chg="del">
          <ac:chgData name="Thomas" userId="575d030b64f4584e" providerId="LiveId" clId="{71734FF0-E7BD-4E37-AB70-FA70FFC7C74A}" dt="2022-03-24T16:26:36.365" v="5921" actId="478"/>
          <ac:grpSpMkLst>
            <pc:docMk/>
            <pc:sldMk cId="2076660256" sldId="826"/>
            <ac:grpSpMk id="1020" creationId="{30C1FD38-5A42-4545-AB66-A7949ED5BD05}"/>
          </ac:grpSpMkLst>
        </pc:grpChg>
        <pc:picChg chg="add mod">
          <ac:chgData name="Thomas" userId="575d030b64f4584e" providerId="LiveId" clId="{71734FF0-E7BD-4E37-AB70-FA70FFC7C74A}" dt="2022-03-24T16:26:53.226" v="5935" actId="1076"/>
          <ac:picMkLst>
            <pc:docMk/>
            <pc:sldMk cId="2076660256" sldId="826"/>
            <ac:picMk id="302" creationId="{F8041BF2-EFCE-4AB8-B920-751E4962490A}"/>
          </ac:picMkLst>
        </pc:picChg>
        <pc:picChg chg="add mod">
          <ac:chgData name="Thomas" userId="575d030b64f4584e" providerId="LiveId" clId="{71734FF0-E7BD-4E37-AB70-FA70FFC7C74A}" dt="2022-03-24T16:26:53.226" v="5935" actId="1076"/>
          <ac:picMkLst>
            <pc:docMk/>
            <pc:sldMk cId="2076660256" sldId="826"/>
            <ac:picMk id="303" creationId="{6E131FC2-F23D-4293-8690-2397A4D0F25E}"/>
          </ac:picMkLst>
        </pc:picChg>
        <pc:picChg chg="add mod">
          <ac:chgData name="Thomas" userId="575d030b64f4584e" providerId="LiveId" clId="{71734FF0-E7BD-4E37-AB70-FA70FFC7C74A}" dt="2022-03-24T16:26:53.226" v="5935" actId="1076"/>
          <ac:picMkLst>
            <pc:docMk/>
            <pc:sldMk cId="2076660256" sldId="826"/>
            <ac:picMk id="304" creationId="{416DFEFF-FAF0-4C72-93CC-801E7683B9E2}"/>
          </ac:picMkLst>
        </pc:picChg>
        <pc:picChg chg="add mod">
          <ac:chgData name="Thomas" userId="575d030b64f4584e" providerId="LiveId" clId="{71734FF0-E7BD-4E37-AB70-FA70FFC7C74A}" dt="2022-03-24T16:26:53.226" v="5935" actId="1076"/>
          <ac:picMkLst>
            <pc:docMk/>
            <pc:sldMk cId="2076660256" sldId="826"/>
            <ac:picMk id="305" creationId="{FF0B44AF-7134-4AD4-B70D-19E26A2A22FB}"/>
          </ac:picMkLst>
        </pc:picChg>
        <pc:picChg chg="add mod">
          <ac:chgData name="Thomas" userId="575d030b64f4584e" providerId="LiveId" clId="{71734FF0-E7BD-4E37-AB70-FA70FFC7C74A}" dt="2022-03-24T16:26:53.226" v="5935" actId="1076"/>
          <ac:picMkLst>
            <pc:docMk/>
            <pc:sldMk cId="2076660256" sldId="826"/>
            <ac:picMk id="306" creationId="{BF08EB84-9B04-4D28-B64D-817B25DC6564}"/>
          </ac:picMkLst>
        </pc:picChg>
        <pc:picChg chg="add mod">
          <ac:chgData name="Thomas" userId="575d030b64f4584e" providerId="LiveId" clId="{71734FF0-E7BD-4E37-AB70-FA70FFC7C74A}" dt="2022-03-24T16:26:53.226" v="5935" actId="1076"/>
          <ac:picMkLst>
            <pc:docMk/>
            <pc:sldMk cId="2076660256" sldId="826"/>
            <ac:picMk id="307" creationId="{8AF56680-6B97-414E-B307-AA5562BD8261}"/>
          </ac:picMkLst>
        </pc:picChg>
        <pc:picChg chg="add mod">
          <ac:chgData name="Thomas" userId="575d030b64f4584e" providerId="LiveId" clId="{71734FF0-E7BD-4E37-AB70-FA70FFC7C74A}" dt="2022-03-24T16:26:53.226" v="5935" actId="1076"/>
          <ac:picMkLst>
            <pc:docMk/>
            <pc:sldMk cId="2076660256" sldId="826"/>
            <ac:picMk id="308" creationId="{7D373874-0736-4C5D-8BA6-103D20C7F8CA}"/>
          </ac:picMkLst>
        </pc:picChg>
        <pc:picChg chg="add mod">
          <ac:chgData name="Thomas" userId="575d030b64f4584e" providerId="LiveId" clId="{71734FF0-E7BD-4E37-AB70-FA70FFC7C74A}" dt="2022-03-24T16:26:53.226" v="5935" actId="1076"/>
          <ac:picMkLst>
            <pc:docMk/>
            <pc:sldMk cId="2076660256" sldId="826"/>
            <ac:picMk id="309" creationId="{E6A6CA84-A053-4D84-BC3B-FC3BB3030CEB}"/>
          </ac:picMkLst>
        </pc:picChg>
        <pc:picChg chg="add mod">
          <ac:chgData name="Thomas" userId="575d030b64f4584e" providerId="LiveId" clId="{71734FF0-E7BD-4E37-AB70-FA70FFC7C74A}" dt="2022-03-24T16:26:53.226" v="5935" actId="1076"/>
          <ac:picMkLst>
            <pc:docMk/>
            <pc:sldMk cId="2076660256" sldId="826"/>
            <ac:picMk id="310" creationId="{21F5CC81-C111-41EB-BBFF-58603FBBD0D7}"/>
          </ac:picMkLst>
        </pc:picChg>
        <pc:picChg chg="add mod">
          <ac:chgData name="Thomas" userId="575d030b64f4584e" providerId="LiveId" clId="{71734FF0-E7BD-4E37-AB70-FA70FFC7C74A}" dt="2022-03-24T16:26:53.226" v="5935" actId="1076"/>
          <ac:picMkLst>
            <pc:docMk/>
            <pc:sldMk cId="2076660256" sldId="826"/>
            <ac:picMk id="311" creationId="{53AE81EA-5663-44D5-AA4E-3B6B6B000D4D}"/>
          </ac:picMkLst>
        </pc:picChg>
        <pc:picChg chg="add mod">
          <ac:chgData name="Thomas" userId="575d030b64f4584e" providerId="LiveId" clId="{71734FF0-E7BD-4E37-AB70-FA70FFC7C74A}" dt="2022-03-24T16:26:53.226" v="5935" actId="1076"/>
          <ac:picMkLst>
            <pc:docMk/>
            <pc:sldMk cId="2076660256" sldId="826"/>
            <ac:picMk id="312" creationId="{B6DB8D16-88F5-451F-917F-C35B979FF278}"/>
          </ac:picMkLst>
        </pc:picChg>
        <pc:picChg chg="add mod">
          <ac:chgData name="Thomas" userId="575d030b64f4584e" providerId="LiveId" clId="{71734FF0-E7BD-4E37-AB70-FA70FFC7C74A}" dt="2022-03-24T16:26:53.226" v="5935" actId="1076"/>
          <ac:picMkLst>
            <pc:docMk/>
            <pc:sldMk cId="2076660256" sldId="826"/>
            <ac:picMk id="313" creationId="{ABEBAB2F-86E2-4028-931C-45D8389A12A6}"/>
          </ac:picMkLst>
        </pc:picChg>
        <pc:picChg chg="add mod">
          <ac:chgData name="Thomas" userId="575d030b64f4584e" providerId="LiveId" clId="{71734FF0-E7BD-4E37-AB70-FA70FFC7C74A}" dt="2022-03-24T16:26:53.226" v="5935" actId="1076"/>
          <ac:picMkLst>
            <pc:docMk/>
            <pc:sldMk cId="2076660256" sldId="826"/>
            <ac:picMk id="314" creationId="{3AE67D58-3B60-4F1A-90D0-79CC69DEDE4E}"/>
          </ac:picMkLst>
        </pc:picChg>
        <pc:picChg chg="add mod">
          <ac:chgData name="Thomas" userId="575d030b64f4584e" providerId="LiveId" clId="{71734FF0-E7BD-4E37-AB70-FA70FFC7C74A}" dt="2022-03-24T16:26:53.226" v="5935" actId="1076"/>
          <ac:picMkLst>
            <pc:docMk/>
            <pc:sldMk cId="2076660256" sldId="826"/>
            <ac:picMk id="315" creationId="{70DAC9E4-43A3-48E4-B264-F531DFBC663E}"/>
          </ac:picMkLst>
        </pc:picChg>
        <pc:picChg chg="add mod">
          <ac:chgData name="Thomas" userId="575d030b64f4584e" providerId="LiveId" clId="{71734FF0-E7BD-4E37-AB70-FA70FFC7C74A}" dt="2022-03-24T16:26:53.226" v="5935" actId="1076"/>
          <ac:picMkLst>
            <pc:docMk/>
            <pc:sldMk cId="2076660256" sldId="826"/>
            <ac:picMk id="316" creationId="{AE91F963-B90C-4E3F-BC9E-9E595A57CC6A}"/>
          </ac:picMkLst>
        </pc:picChg>
        <pc:picChg chg="add mod">
          <ac:chgData name="Thomas" userId="575d030b64f4584e" providerId="LiveId" clId="{71734FF0-E7BD-4E37-AB70-FA70FFC7C74A}" dt="2022-03-24T16:26:53.226" v="5935" actId="1076"/>
          <ac:picMkLst>
            <pc:docMk/>
            <pc:sldMk cId="2076660256" sldId="826"/>
            <ac:picMk id="317" creationId="{CEB7D131-3D78-4961-957F-AFF6CB2E014D}"/>
          </ac:picMkLst>
        </pc:picChg>
        <pc:picChg chg="add mod">
          <ac:chgData name="Thomas" userId="575d030b64f4584e" providerId="LiveId" clId="{71734FF0-E7BD-4E37-AB70-FA70FFC7C74A}" dt="2022-03-24T16:26:53.226" v="5935" actId="1076"/>
          <ac:picMkLst>
            <pc:docMk/>
            <pc:sldMk cId="2076660256" sldId="826"/>
            <ac:picMk id="318" creationId="{D7BF4B13-6DF5-44CD-AAFA-CB00B4E9027E}"/>
          </ac:picMkLst>
        </pc:picChg>
        <pc:picChg chg="add mod">
          <ac:chgData name="Thomas" userId="575d030b64f4584e" providerId="LiveId" clId="{71734FF0-E7BD-4E37-AB70-FA70FFC7C74A}" dt="2022-03-24T16:26:53.226" v="5935" actId="1076"/>
          <ac:picMkLst>
            <pc:docMk/>
            <pc:sldMk cId="2076660256" sldId="826"/>
            <ac:picMk id="319" creationId="{52BFABFE-B7B3-44F4-983D-9F6BB81FDB2F}"/>
          </ac:picMkLst>
        </pc:picChg>
        <pc:picChg chg="add mod">
          <ac:chgData name="Thomas" userId="575d030b64f4584e" providerId="LiveId" clId="{71734FF0-E7BD-4E37-AB70-FA70FFC7C74A}" dt="2022-03-24T16:26:53.226" v="5935" actId="1076"/>
          <ac:picMkLst>
            <pc:docMk/>
            <pc:sldMk cId="2076660256" sldId="826"/>
            <ac:picMk id="320" creationId="{E0A5B0F4-8831-4751-B27F-E7382EE8A54C}"/>
          </ac:picMkLst>
        </pc:picChg>
        <pc:picChg chg="add mod">
          <ac:chgData name="Thomas" userId="575d030b64f4584e" providerId="LiveId" clId="{71734FF0-E7BD-4E37-AB70-FA70FFC7C74A}" dt="2022-03-24T16:26:53.226" v="5935" actId="1076"/>
          <ac:picMkLst>
            <pc:docMk/>
            <pc:sldMk cId="2076660256" sldId="826"/>
            <ac:picMk id="321" creationId="{A433A8EC-37A4-40B4-99DE-571BE72EC88E}"/>
          </ac:picMkLst>
        </pc:picChg>
        <pc:picChg chg="add mod">
          <ac:chgData name="Thomas" userId="575d030b64f4584e" providerId="LiveId" clId="{71734FF0-E7BD-4E37-AB70-FA70FFC7C74A}" dt="2022-03-24T16:26:53.226" v="5935" actId="1076"/>
          <ac:picMkLst>
            <pc:docMk/>
            <pc:sldMk cId="2076660256" sldId="826"/>
            <ac:picMk id="322" creationId="{63B60517-3881-4464-8A65-C85947138CB8}"/>
          </ac:picMkLst>
        </pc:picChg>
        <pc:picChg chg="add mod">
          <ac:chgData name="Thomas" userId="575d030b64f4584e" providerId="LiveId" clId="{71734FF0-E7BD-4E37-AB70-FA70FFC7C74A}" dt="2022-03-24T16:26:53.226" v="5935" actId="1076"/>
          <ac:picMkLst>
            <pc:docMk/>
            <pc:sldMk cId="2076660256" sldId="826"/>
            <ac:picMk id="323" creationId="{8BBF0118-1ADB-489F-B757-08A9E278AAC8}"/>
          </ac:picMkLst>
        </pc:picChg>
        <pc:picChg chg="add mod">
          <ac:chgData name="Thomas" userId="575d030b64f4584e" providerId="LiveId" clId="{71734FF0-E7BD-4E37-AB70-FA70FFC7C74A}" dt="2022-03-24T16:26:53.226" v="5935" actId="1076"/>
          <ac:picMkLst>
            <pc:docMk/>
            <pc:sldMk cId="2076660256" sldId="826"/>
            <ac:picMk id="324" creationId="{BC1E946A-DB31-4305-9875-1AD0F4E45279}"/>
          </ac:picMkLst>
        </pc:picChg>
        <pc:picChg chg="add mod">
          <ac:chgData name="Thomas" userId="575d030b64f4584e" providerId="LiveId" clId="{71734FF0-E7BD-4E37-AB70-FA70FFC7C74A}" dt="2022-03-24T16:26:53.226" v="5935" actId="1076"/>
          <ac:picMkLst>
            <pc:docMk/>
            <pc:sldMk cId="2076660256" sldId="826"/>
            <ac:picMk id="325" creationId="{30B510E9-5EE2-40BE-A770-565E8C97A479}"/>
          </ac:picMkLst>
        </pc:picChg>
        <pc:picChg chg="add mod">
          <ac:chgData name="Thomas" userId="575d030b64f4584e" providerId="LiveId" clId="{71734FF0-E7BD-4E37-AB70-FA70FFC7C74A}" dt="2022-03-24T16:26:53.226" v="5935" actId="1076"/>
          <ac:picMkLst>
            <pc:docMk/>
            <pc:sldMk cId="2076660256" sldId="826"/>
            <ac:picMk id="326" creationId="{D3B5C210-782B-491F-96D5-DD62FF186E91}"/>
          </ac:picMkLst>
        </pc:picChg>
        <pc:picChg chg="add mod">
          <ac:chgData name="Thomas" userId="575d030b64f4584e" providerId="LiveId" clId="{71734FF0-E7BD-4E37-AB70-FA70FFC7C74A}" dt="2022-03-24T16:26:53.226" v="5935" actId="1076"/>
          <ac:picMkLst>
            <pc:docMk/>
            <pc:sldMk cId="2076660256" sldId="826"/>
            <ac:picMk id="327" creationId="{ACAEE7F6-5260-46A1-9CD1-99EBED49DE29}"/>
          </ac:picMkLst>
        </pc:picChg>
        <pc:picChg chg="add mod">
          <ac:chgData name="Thomas" userId="575d030b64f4584e" providerId="LiveId" clId="{71734FF0-E7BD-4E37-AB70-FA70FFC7C74A}" dt="2022-03-24T16:26:53.226" v="5935" actId="1076"/>
          <ac:picMkLst>
            <pc:docMk/>
            <pc:sldMk cId="2076660256" sldId="826"/>
            <ac:picMk id="328" creationId="{F2C72A4A-7397-4D61-9B87-8931135509BB}"/>
          </ac:picMkLst>
        </pc:picChg>
        <pc:picChg chg="add mod">
          <ac:chgData name="Thomas" userId="575d030b64f4584e" providerId="LiveId" clId="{71734FF0-E7BD-4E37-AB70-FA70FFC7C74A}" dt="2022-03-24T16:26:53.226" v="5935" actId="1076"/>
          <ac:picMkLst>
            <pc:docMk/>
            <pc:sldMk cId="2076660256" sldId="826"/>
            <ac:picMk id="329" creationId="{E0A5E174-F321-415B-AAC9-EA3822FE428D}"/>
          </ac:picMkLst>
        </pc:picChg>
        <pc:picChg chg="add mod">
          <ac:chgData name="Thomas" userId="575d030b64f4584e" providerId="LiveId" clId="{71734FF0-E7BD-4E37-AB70-FA70FFC7C74A}" dt="2022-03-24T16:26:53.226" v="5935" actId="1076"/>
          <ac:picMkLst>
            <pc:docMk/>
            <pc:sldMk cId="2076660256" sldId="826"/>
            <ac:picMk id="330" creationId="{C091EA71-FB55-47FC-9D96-BACF3CCFE841}"/>
          </ac:picMkLst>
        </pc:picChg>
        <pc:picChg chg="add mod">
          <ac:chgData name="Thomas" userId="575d030b64f4584e" providerId="LiveId" clId="{71734FF0-E7BD-4E37-AB70-FA70FFC7C74A}" dt="2022-03-24T16:26:53.226" v="5935" actId="1076"/>
          <ac:picMkLst>
            <pc:docMk/>
            <pc:sldMk cId="2076660256" sldId="826"/>
            <ac:picMk id="331" creationId="{8C839693-AC29-41D9-9EB7-E833AFDA36CF}"/>
          </ac:picMkLst>
        </pc:picChg>
        <pc:picChg chg="add mod">
          <ac:chgData name="Thomas" userId="575d030b64f4584e" providerId="LiveId" clId="{71734FF0-E7BD-4E37-AB70-FA70FFC7C74A}" dt="2022-03-24T16:26:53.226" v="5935" actId="1076"/>
          <ac:picMkLst>
            <pc:docMk/>
            <pc:sldMk cId="2076660256" sldId="826"/>
            <ac:picMk id="332" creationId="{149DDF2D-4F4F-42C7-97F9-E3ACC8D7A0CD}"/>
          </ac:picMkLst>
        </pc:picChg>
        <pc:picChg chg="add mod">
          <ac:chgData name="Thomas" userId="575d030b64f4584e" providerId="LiveId" clId="{71734FF0-E7BD-4E37-AB70-FA70FFC7C74A}" dt="2022-03-24T16:26:53.226" v="5935" actId="1076"/>
          <ac:picMkLst>
            <pc:docMk/>
            <pc:sldMk cId="2076660256" sldId="826"/>
            <ac:picMk id="333" creationId="{6FF770AC-5047-4C03-9117-659FCE797F77}"/>
          </ac:picMkLst>
        </pc:picChg>
        <pc:picChg chg="add mod">
          <ac:chgData name="Thomas" userId="575d030b64f4584e" providerId="LiveId" clId="{71734FF0-E7BD-4E37-AB70-FA70FFC7C74A}" dt="2022-03-24T16:26:53.226" v="5935" actId="1076"/>
          <ac:picMkLst>
            <pc:docMk/>
            <pc:sldMk cId="2076660256" sldId="826"/>
            <ac:picMk id="334" creationId="{9EF6A47A-2BB3-41DC-8828-66CF397F4071}"/>
          </ac:picMkLst>
        </pc:picChg>
        <pc:picChg chg="add mod">
          <ac:chgData name="Thomas" userId="575d030b64f4584e" providerId="LiveId" clId="{71734FF0-E7BD-4E37-AB70-FA70FFC7C74A}" dt="2022-03-24T16:26:53.226" v="5935" actId="1076"/>
          <ac:picMkLst>
            <pc:docMk/>
            <pc:sldMk cId="2076660256" sldId="826"/>
            <ac:picMk id="335" creationId="{862ED93A-A148-4015-A54C-C65FDF502096}"/>
          </ac:picMkLst>
        </pc:picChg>
        <pc:picChg chg="add mod">
          <ac:chgData name="Thomas" userId="575d030b64f4584e" providerId="LiveId" clId="{71734FF0-E7BD-4E37-AB70-FA70FFC7C74A}" dt="2022-03-24T16:26:53.226" v="5935" actId="1076"/>
          <ac:picMkLst>
            <pc:docMk/>
            <pc:sldMk cId="2076660256" sldId="826"/>
            <ac:picMk id="336" creationId="{56A6C131-A25D-485E-A110-78754A196A3D}"/>
          </ac:picMkLst>
        </pc:picChg>
        <pc:picChg chg="add mod">
          <ac:chgData name="Thomas" userId="575d030b64f4584e" providerId="LiveId" clId="{71734FF0-E7BD-4E37-AB70-FA70FFC7C74A}" dt="2022-03-24T16:26:53.226" v="5935" actId="1076"/>
          <ac:picMkLst>
            <pc:docMk/>
            <pc:sldMk cId="2076660256" sldId="826"/>
            <ac:picMk id="337" creationId="{FAB243FE-83E2-4B70-B5EF-09AD057BCBF6}"/>
          </ac:picMkLst>
        </pc:picChg>
        <pc:picChg chg="add mod">
          <ac:chgData name="Thomas" userId="575d030b64f4584e" providerId="LiveId" clId="{71734FF0-E7BD-4E37-AB70-FA70FFC7C74A}" dt="2022-03-24T16:26:53.226" v="5935" actId="1076"/>
          <ac:picMkLst>
            <pc:docMk/>
            <pc:sldMk cId="2076660256" sldId="826"/>
            <ac:picMk id="338" creationId="{B53DD086-6B17-4E0D-8314-30754359BC63}"/>
          </ac:picMkLst>
        </pc:picChg>
        <pc:picChg chg="add mod">
          <ac:chgData name="Thomas" userId="575d030b64f4584e" providerId="LiveId" clId="{71734FF0-E7BD-4E37-AB70-FA70FFC7C74A}" dt="2022-03-24T16:26:53.226" v="5935" actId="1076"/>
          <ac:picMkLst>
            <pc:docMk/>
            <pc:sldMk cId="2076660256" sldId="826"/>
            <ac:picMk id="339" creationId="{044D234B-4319-4F9E-8B56-0F460C98EBC6}"/>
          </ac:picMkLst>
        </pc:picChg>
        <pc:picChg chg="add mod">
          <ac:chgData name="Thomas" userId="575d030b64f4584e" providerId="LiveId" clId="{71734FF0-E7BD-4E37-AB70-FA70FFC7C74A}" dt="2022-03-24T16:26:53.226" v="5935" actId="1076"/>
          <ac:picMkLst>
            <pc:docMk/>
            <pc:sldMk cId="2076660256" sldId="826"/>
            <ac:picMk id="340" creationId="{3C55EDFA-4DF2-444C-B244-0C775CD3DFBC}"/>
          </ac:picMkLst>
        </pc:picChg>
        <pc:picChg chg="add mod">
          <ac:chgData name="Thomas" userId="575d030b64f4584e" providerId="LiveId" clId="{71734FF0-E7BD-4E37-AB70-FA70FFC7C74A}" dt="2022-03-24T16:26:53.226" v="5935" actId="1076"/>
          <ac:picMkLst>
            <pc:docMk/>
            <pc:sldMk cId="2076660256" sldId="826"/>
            <ac:picMk id="341" creationId="{7DEB88AC-6D70-4F69-A474-8AB8CE601B42}"/>
          </ac:picMkLst>
        </pc:picChg>
        <pc:picChg chg="add mod">
          <ac:chgData name="Thomas" userId="575d030b64f4584e" providerId="LiveId" clId="{71734FF0-E7BD-4E37-AB70-FA70FFC7C74A}" dt="2022-03-24T16:26:53.226" v="5935" actId="1076"/>
          <ac:picMkLst>
            <pc:docMk/>
            <pc:sldMk cId="2076660256" sldId="826"/>
            <ac:picMk id="342" creationId="{CD612AB6-CA5D-45C1-81DF-7C49EA6D4F59}"/>
          </ac:picMkLst>
        </pc:picChg>
        <pc:picChg chg="add mod">
          <ac:chgData name="Thomas" userId="575d030b64f4584e" providerId="LiveId" clId="{71734FF0-E7BD-4E37-AB70-FA70FFC7C74A}" dt="2022-03-24T16:26:53.226" v="5935" actId="1076"/>
          <ac:picMkLst>
            <pc:docMk/>
            <pc:sldMk cId="2076660256" sldId="826"/>
            <ac:picMk id="343" creationId="{1BEB28FF-8260-4803-8080-4C981AAC73EF}"/>
          </ac:picMkLst>
        </pc:picChg>
        <pc:picChg chg="add mod">
          <ac:chgData name="Thomas" userId="575d030b64f4584e" providerId="LiveId" clId="{71734FF0-E7BD-4E37-AB70-FA70FFC7C74A}" dt="2022-03-24T16:26:53.226" v="5935" actId="1076"/>
          <ac:picMkLst>
            <pc:docMk/>
            <pc:sldMk cId="2076660256" sldId="826"/>
            <ac:picMk id="344" creationId="{AED73B80-19D1-49C6-B447-23E8AB62FF50}"/>
          </ac:picMkLst>
        </pc:picChg>
        <pc:picChg chg="add mod">
          <ac:chgData name="Thomas" userId="575d030b64f4584e" providerId="LiveId" clId="{71734FF0-E7BD-4E37-AB70-FA70FFC7C74A}" dt="2022-03-24T16:26:53.226" v="5935" actId="1076"/>
          <ac:picMkLst>
            <pc:docMk/>
            <pc:sldMk cId="2076660256" sldId="826"/>
            <ac:picMk id="345" creationId="{5B6D326B-0274-4F25-84FF-1F5C55A0F6A0}"/>
          </ac:picMkLst>
        </pc:picChg>
        <pc:picChg chg="add mod">
          <ac:chgData name="Thomas" userId="575d030b64f4584e" providerId="LiveId" clId="{71734FF0-E7BD-4E37-AB70-FA70FFC7C74A}" dt="2022-03-24T16:26:53.226" v="5935" actId="1076"/>
          <ac:picMkLst>
            <pc:docMk/>
            <pc:sldMk cId="2076660256" sldId="826"/>
            <ac:picMk id="346" creationId="{5882C1A5-22F1-4703-BAE1-6D0A32D9B2F2}"/>
          </ac:picMkLst>
        </pc:picChg>
        <pc:picChg chg="add mod">
          <ac:chgData name="Thomas" userId="575d030b64f4584e" providerId="LiveId" clId="{71734FF0-E7BD-4E37-AB70-FA70FFC7C74A}" dt="2022-03-24T16:26:53.226" v="5935" actId="1076"/>
          <ac:picMkLst>
            <pc:docMk/>
            <pc:sldMk cId="2076660256" sldId="826"/>
            <ac:picMk id="347" creationId="{5B0BF999-D1B0-451B-80D5-178D42A113D5}"/>
          </ac:picMkLst>
        </pc:picChg>
        <pc:picChg chg="add mod">
          <ac:chgData name="Thomas" userId="575d030b64f4584e" providerId="LiveId" clId="{71734FF0-E7BD-4E37-AB70-FA70FFC7C74A}" dt="2022-03-24T16:26:53.226" v="5935" actId="1076"/>
          <ac:picMkLst>
            <pc:docMk/>
            <pc:sldMk cId="2076660256" sldId="826"/>
            <ac:picMk id="348" creationId="{3D9CC27C-B096-4FCB-B0EF-91FF5FC7623D}"/>
          </ac:picMkLst>
        </pc:picChg>
        <pc:picChg chg="add mod">
          <ac:chgData name="Thomas" userId="575d030b64f4584e" providerId="LiveId" clId="{71734FF0-E7BD-4E37-AB70-FA70FFC7C74A}" dt="2022-03-24T16:26:53.226" v="5935" actId="1076"/>
          <ac:picMkLst>
            <pc:docMk/>
            <pc:sldMk cId="2076660256" sldId="826"/>
            <ac:picMk id="349" creationId="{AEF6F199-CE07-4BF8-AD88-F31AD93D81D2}"/>
          </ac:picMkLst>
        </pc:picChg>
        <pc:picChg chg="add mod">
          <ac:chgData name="Thomas" userId="575d030b64f4584e" providerId="LiveId" clId="{71734FF0-E7BD-4E37-AB70-FA70FFC7C74A}" dt="2022-03-24T16:26:53.226" v="5935" actId="1076"/>
          <ac:picMkLst>
            <pc:docMk/>
            <pc:sldMk cId="2076660256" sldId="826"/>
            <ac:picMk id="350" creationId="{FB5F9F66-DB7B-4AB5-AF64-4C41E11A1C3A}"/>
          </ac:picMkLst>
        </pc:picChg>
        <pc:picChg chg="add mod">
          <ac:chgData name="Thomas" userId="575d030b64f4584e" providerId="LiveId" clId="{71734FF0-E7BD-4E37-AB70-FA70FFC7C74A}" dt="2022-03-24T16:26:53.226" v="5935" actId="1076"/>
          <ac:picMkLst>
            <pc:docMk/>
            <pc:sldMk cId="2076660256" sldId="826"/>
            <ac:picMk id="351" creationId="{22EA371A-7070-45E4-BB2A-FD6D14EE11B5}"/>
          </ac:picMkLst>
        </pc:picChg>
        <pc:picChg chg="add mod">
          <ac:chgData name="Thomas" userId="575d030b64f4584e" providerId="LiveId" clId="{71734FF0-E7BD-4E37-AB70-FA70FFC7C74A}" dt="2022-03-24T16:26:53.226" v="5935" actId="1076"/>
          <ac:picMkLst>
            <pc:docMk/>
            <pc:sldMk cId="2076660256" sldId="826"/>
            <ac:picMk id="352" creationId="{E270468F-7C68-4C7A-B993-C1F5B9B97515}"/>
          </ac:picMkLst>
        </pc:picChg>
        <pc:picChg chg="add mod">
          <ac:chgData name="Thomas" userId="575d030b64f4584e" providerId="LiveId" clId="{71734FF0-E7BD-4E37-AB70-FA70FFC7C74A}" dt="2022-03-24T16:26:53.226" v="5935" actId="1076"/>
          <ac:picMkLst>
            <pc:docMk/>
            <pc:sldMk cId="2076660256" sldId="826"/>
            <ac:picMk id="353" creationId="{2C924049-5960-406F-81C0-08A87703B532}"/>
          </ac:picMkLst>
        </pc:picChg>
        <pc:picChg chg="add mod">
          <ac:chgData name="Thomas" userId="575d030b64f4584e" providerId="LiveId" clId="{71734FF0-E7BD-4E37-AB70-FA70FFC7C74A}" dt="2022-03-24T16:26:53.226" v="5935" actId="1076"/>
          <ac:picMkLst>
            <pc:docMk/>
            <pc:sldMk cId="2076660256" sldId="826"/>
            <ac:picMk id="354" creationId="{BC5E30CC-2B30-4D9E-B4A7-C323352F3CA9}"/>
          </ac:picMkLst>
        </pc:picChg>
        <pc:picChg chg="add mod">
          <ac:chgData name="Thomas" userId="575d030b64f4584e" providerId="LiveId" clId="{71734FF0-E7BD-4E37-AB70-FA70FFC7C74A}" dt="2022-03-24T16:26:53.226" v="5935" actId="1076"/>
          <ac:picMkLst>
            <pc:docMk/>
            <pc:sldMk cId="2076660256" sldId="826"/>
            <ac:picMk id="355" creationId="{551E40BD-CC2D-420A-AB3D-39C0F2FF9B91}"/>
          </ac:picMkLst>
        </pc:picChg>
        <pc:picChg chg="add mod">
          <ac:chgData name="Thomas" userId="575d030b64f4584e" providerId="LiveId" clId="{71734FF0-E7BD-4E37-AB70-FA70FFC7C74A}" dt="2022-03-24T16:26:53.226" v="5935" actId="1076"/>
          <ac:picMkLst>
            <pc:docMk/>
            <pc:sldMk cId="2076660256" sldId="826"/>
            <ac:picMk id="356" creationId="{160B9BBE-8DAE-43F0-8777-141330C24E51}"/>
          </ac:picMkLst>
        </pc:picChg>
      </pc:sldChg>
      <pc:sldChg chg="addSp delSp modSp add mod ord modAnim">
        <pc:chgData name="Thomas" userId="575d030b64f4584e" providerId="LiveId" clId="{71734FF0-E7BD-4E37-AB70-FA70FFC7C74A}" dt="2022-03-29T09:47:11.442" v="9645" actId="12788"/>
        <pc:sldMkLst>
          <pc:docMk/>
          <pc:sldMk cId="289259840" sldId="827"/>
        </pc:sldMkLst>
        <pc:spChg chg="mod">
          <ac:chgData name="Thomas" userId="575d030b64f4584e" providerId="LiveId" clId="{71734FF0-E7BD-4E37-AB70-FA70FFC7C74A}" dt="2022-03-25T09:55:33.987" v="6693" actId="2085"/>
          <ac:spMkLst>
            <pc:docMk/>
            <pc:sldMk cId="289259840" sldId="827"/>
            <ac:spMk id="9" creationId="{7FD59822-AA45-453C-A222-A40E9E47E6B1}"/>
          </ac:spMkLst>
        </pc:spChg>
        <pc:spChg chg="mod">
          <ac:chgData name="Thomas" userId="575d030b64f4584e" providerId="LiveId" clId="{71734FF0-E7BD-4E37-AB70-FA70FFC7C74A}" dt="2022-03-25T09:55:58.948" v="6698" actId="313"/>
          <ac:spMkLst>
            <pc:docMk/>
            <pc:sldMk cId="289259840" sldId="827"/>
            <ac:spMk id="11" creationId="{22FF5332-E0BD-4B07-B53A-975460B436D3}"/>
          </ac:spMkLst>
        </pc:spChg>
        <pc:spChg chg="mod">
          <ac:chgData name="Thomas" userId="575d030b64f4584e" providerId="LiveId" clId="{71734FF0-E7BD-4E37-AB70-FA70FFC7C74A}" dt="2022-03-29T09:47:11.442" v="9645" actId="12788"/>
          <ac:spMkLst>
            <pc:docMk/>
            <pc:sldMk cId="289259840" sldId="827"/>
            <ac:spMk id="346" creationId="{F2B64760-CD3D-440B-84D7-97E0D7DA59C4}"/>
          </ac:spMkLst>
        </pc:spChg>
        <pc:grpChg chg="add mod">
          <ac:chgData name="Thomas" userId="575d030b64f4584e" providerId="LiveId" clId="{71734FF0-E7BD-4E37-AB70-FA70FFC7C74A}" dt="2022-03-29T09:47:11.442" v="9645" actId="12788"/>
          <ac:grpSpMkLst>
            <pc:docMk/>
            <pc:sldMk cId="289259840" sldId="827"/>
            <ac:grpSpMk id="2" creationId="{EBA763C5-027D-47F6-A3DD-D6AF2B982328}"/>
          </ac:grpSpMkLst>
        </pc:grpChg>
        <pc:grpChg chg="add del mod">
          <ac:chgData name="Thomas" userId="575d030b64f4584e" providerId="LiveId" clId="{71734FF0-E7BD-4E37-AB70-FA70FFC7C74A}" dt="2022-03-25T09:16:41.949" v="6037" actId="165"/>
          <ac:grpSpMkLst>
            <pc:docMk/>
            <pc:sldMk cId="289259840" sldId="827"/>
            <ac:grpSpMk id="4" creationId="{BB35DE50-8E63-4B95-9A0F-0DDC14651185}"/>
          </ac:grpSpMkLst>
        </pc:grpChg>
        <pc:grpChg chg="add del mod">
          <ac:chgData name="Thomas" userId="575d030b64f4584e" providerId="LiveId" clId="{71734FF0-E7BD-4E37-AB70-FA70FFC7C74A}" dt="2022-03-29T09:46:19.488" v="9605" actId="478"/>
          <ac:grpSpMkLst>
            <pc:docMk/>
            <pc:sldMk cId="289259840" sldId="827"/>
            <ac:grpSpMk id="5" creationId="{222BC8A2-512D-4244-AD67-1B1B5C2B61EA}"/>
          </ac:grpSpMkLst>
        </pc:grpChg>
        <pc:grpChg chg="add mod">
          <ac:chgData name="Thomas" userId="575d030b64f4584e" providerId="LiveId" clId="{71734FF0-E7BD-4E37-AB70-FA70FFC7C74A}" dt="2022-03-28T10:15:21.973" v="7320" actId="14826"/>
          <ac:grpSpMkLst>
            <pc:docMk/>
            <pc:sldMk cId="289259840" sldId="827"/>
            <ac:grpSpMk id="10" creationId="{EEDC0359-56D1-41F7-80E4-3DCF61F1BB71}"/>
          </ac:grpSpMkLst>
        </pc:grpChg>
        <pc:picChg chg="add del mod topLvl">
          <ac:chgData name="Thomas" userId="575d030b64f4584e" providerId="LiveId" clId="{71734FF0-E7BD-4E37-AB70-FA70FFC7C74A}" dt="2022-03-29T09:46:19.488" v="9605" actId="478"/>
          <ac:picMkLst>
            <pc:docMk/>
            <pc:sldMk cId="289259840" sldId="827"/>
            <ac:picMk id="3" creationId="{0E1736CF-7E95-4E8B-A8B4-D3B6B40A758A}"/>
          </ac:picMkLst>
        </pc:picChg>
        <pc:picChg chg="add mod ord topLvl modCrop">
          <ac:chgData name="Thomas" userId="575d030b64f4584e" providerId="LiveId" clId="{71734FF0-E7BD-4E37-AB70-FA70FFC7C74A}" dt="2022-03-29T09:47:08.471" v="9643" actId="164"/>
          <ac:picMkLst>
            <pc:docMk/>
            <pc:sldMk cId="289259840" sldId="827"/>
            <ac:picMk id="7" creationId="{B4226D52-7115-46A7-B605-32AF3E0297D2}"/>
          </ac:picMkLst>
        </pc:picChg>
        <pc:picChg chg="mod">
          <ac:chgData name="Thomas" userId="575d030b64f4584e" providerId="LiveId" clId="{71734FF0-E7BD-4E37-AB70-FA70FFC7C74A}" dt="2022-03-28T10:15:21.973" v="7320" actId="14826"/>
          <ac:picMkLst>
            <pc:docMk/>
            <pc:sldMk cId="289259840" sldId="827"/>
            <ac:picMk id="12" creationId="{2955E7B0-2F6D-4783-938C-CB716ADA9ED2}"/>
          </ac:picMkLst>
        </pc:picChg>
        <pc:picChg chg="mod ord">
          <ac:chgData name="Thomas" userId="575d030b64f4584e" providerId="LiveId" clId="{71734FF0-E7BD-4E37-AB70-FA70FFC7C74A}" dt="2022-03-28T10:15:21.973" v="7320" actId="14826"/>
          <ac:picMkLst>
            <pc:docMk/>
            <pc:sldMk cId="289259840" sldId="827"/>
            <ac:picMk id="13" creationId="{4FD35C49-2F79-4D8C-8002-A1C349853F74}"/>
          </ac:picMkLst>
        </pc:picChg>
        <pc:picChg chg="add del mod">
          <ac:chgData name="Thomas" userId="575d030b64f4584e" providerId="LiveId" clId="{71734FF0-E7BD-4E37-AB70-FA70FFC7C74A}" dt="2022-03-29T09:47:08.471" v="9643" actId="164"/>
          <ac:picMkLst>
            <pc:docMk/>
            <pc:sldMk cId="289259840" sldId="827"/>
            <ac:picMk id="14" creationId="{48282017-F809-4ED5-9435-85037972D24F}"/>
          </ac:picMkLst>
        </pc:picChg>
        <pc:picChg chg="add del mod">
          <ac:chgData name="Thomas" userId="575d030b64f4584e" providerId="LiveId" clId="{71734FF0-E7BD-4E37-AB70-FA70FFC7C74A}" dt="2022-03-25T09:32:48.787" v="6228" actId="21"/>
          <ac:picMkLst>
            <pc:docMk/>
            <pc:sldMk cId="289259840" sldId="827"/>
            <ac:picMk id="14" creationId="{D75E5307-DF81-496B-9319-5E371D9E292A}"/>
          </ac:picMkLst>
        </pc:picChg>
      </pc:sldChg>
      <pc:sldChg chg="addSp delSp modSp add mod delAnim modAnim">
        <pc:chgData name="Thomas" userId="575d030b64f4584e" providerId="LiveId" clId="{71734FF0-E7BD-4E37-AB70-FA70FFC7C74A}" dt="2022-03-29T09:40:13.715" v="9588" actId="21"/>
        <pc:sldMkLst>
          <pc:docMk/>
          <pc:sldMk cId="394916501" sldId="828"/>
        </pc:sldMkLst>
        <pc:spChg chg="add del mod topLvl">
          <ac:chgData name="Thomas" userId="575d030b64f4584e" providerId="LiveId" clId="{71734FF0-E7BD-4E37-AB70-FA70FFC7C74A}" dt="2022-03-29T09:33:25.203" v="9499"/>
          <ac:spMkLst>
            <pc:docMk/>
            <pc:sldMk cId="394916501" sldId="828"/>
            <ac:spMk id="4" creationId="{EE301CC2-52B2-4042-910F-66A3FC8AAAFA}"/>
          </ac:spMkLst>
        </pc:spChg>
        <pc:spChg chg="mod">
          <ac:chgData name="Thomas" userId="575d030b64f4584e" providerId="LiveId" clId="{71734FF0-E7BD-4E37-AB70-FA70FFC7C74A}" dt="2022-03-28T13:02:12.538" v="7975" actId="2085"/>
          <ac:spMkLst>
            <pc:docMk/>
            <pc:sldMk cId="394916501" sldId="828"/>
            <ac:spMk id="9" creationId="{7FD59822-AA45-453C-A222-A40E9E47E6B1}"/>
          </ac:spMkLst>
        </pc:spChg>
        <pc:spChg chg="mod">
          <ac:chgData name="Thomas" userId="575d030b64f4584e" providerId="LiveId" clId="{71734FF0-E7BD-4E37-AB70-FA70FFC7C74A}" dt="2022-03-29T09:25:06.355" v="9341" actId="20577"/>
          <ac:spMkLst>
            <pc:docMk/>
            <pc:sldMk cId="394916501" sldId="828"/>
            <ac:spMk id="11" creationId="{22FF5332-E0BD-4B07-B53A-975460B436D3}"/>
          </ac:spMkLst>
        </pc:spChg>
        <pc:spChg chg="add del mod">
          <ac:chgData name="Thomas" userId="575d030b64f4584e" providerId="LiveId" clId="{71734FF0-E7BD-4E37-AB70-FA70FFC7C74A}" dt="2022-03-29T09:29:12.608" v="9411" actId="478"/>
          <ac:spMkLst>
            <pc:docMk/>
            <pc:sldMk cId="394916501" sldId="828"/>
            <ac:spMk id="17" creationId="{51A28ABD-EED1-43DF-A120-CFE36D8CD53F}"/>
          </ac:spMkLst>
        </pc:spChg>
        <pc:spChg chg="add del mod topLvl">
          <ac:chgData name="Thomas" userId="575d030b64f4584e" providerId="LiveId" clId="{71734FF0-E7BD-4E37-AB70-FA70FFC7C74A}" dt="2022-03-29T09:33:02.981" v="9494" actId="478"/>
          <ac:spMkLst>
            <pc:docMk/>
            <pc:sldMk cId="394916501" sldId="828"/>
            <ac:spMk id="18" creationId="{2C582C82-6208-4F74-851A-8EF03116DD60}"/>
          </ac:spMkLst>
        </pc:spChg>
        <pc:spChg chg="add del mod topLvl">
          <ac:chgData name="Thomas" userId="575d030b64f4584e" providerId="LiveId" clId="{71734FF0-E7BD-4E37-AB70-FA70FFC7C74A}" dt="2022-03-29T09:33:00.446" v="9493" actId="478"/>
          <ac:spMkLst>
            <pc:docMk/>
            <pc:sldMk cId="394916501" sldId="828"/>
            <ac:spMk id="19" creationId="{0038F301-BA4B-4732-A8A7-A7DE55BBC233}"/>
          </ac:spMkLst>
        </pc:spChg>
        <pc:spChg chg="add del mod">
          <ac:chgData name="Thomas" userId="575d030b64f4584e" providerId="LiveId" clId="{71734FF0-E7BD-4E37-AB70-FA70FFC7C74A}" dt="2022-03-25T09:42:47.302" v="6405" actId="478"/>
          <ac:spMkLst>
            <pc:docMk/>
            <pc:sldMk cId="394916501" sldId="828"/>
            <ac:spMk id="20" creationId="{7198FAF9-E0EA-4AF8-ACC6-71297BBDA918}"/>
          </ac:spMkLst>
        </pc:spChg>
        <pc:spChg chg="add del mod topLvl">
          <ac:chgData name="Thomas" userId="575d030b64f4584e" providerId="LiveId" clId="{71734FF0-E7BD-4E37-AB70-FA70FFC7C74A}" dt="2022-03-29T09:33:25.203" v="9499"/>
          <ac:spMkLst>
            <pc:docMk/>
            <pc:sldMk cId="394916501" sldId="828"/>
            <ac:spMk id="20" creationId="{B528C828-8337-46E9-BDC0-0BEE251D13D5}"/>
          </ac:spMkLst>
        </pc:spChg>
        <pc:spChg chg="mod">
          <ac:chgData name="Thomas" userId="575d030b64f4584e" providerId="LiveId" clId="{71734FF0-E7BD-4E37-AB70-FA70FFC7C74A}" dt="2022-03-29T09:29:59.674" v="9421"/>
          <ac:spMkLst>
            <pc:docMk/>
            <pc:sldMk cId="394916501" sldId="828"/>
            <ac:spMk id="21" creationId="{1C58B459-0DE3-456D-9C8B-D4E84AA4235D}"/>
          </ac:spMkLst>
        </pc:spChg>
        <pc:spChg chg="mod">
          <ac:chgData name="Thomas" userId="575d030b64f4584e" providerId="LiveId" clId="{71734FF0-E7BD-4E37-AB70-FA70FFC7C74A}" dt="2022-03-29T09:29:59.674" v="9421"/>
          <ac:spMkLst>
            <pc:docMk/>
            <pc:sldMk cId="394916501" sldId="828"/>
            <ac:spMk id="22" creationId="{63957EF3-3A24-4565-AD87-4A2EB1FEA280}"/>
          </ac:spMkLst>
        </pc:spChg>
        <pc:spChg chg="mod">
          <ac:chgData name="Thomas" userId="575d030b64f4584e" providerId="LiveId" clId="{71734FF0-E7BD-4E37-AB70-FA70FFC7C74A}" dt="2022-03-29T09:29:59.674" v="9421"/>
          <ac:spMkLst>
            <pc:docMk/>
            <pc:sldMk cId="394916501" sldId="828"/>
            <ac:spMk id="23" creationId="{0F7973DB-6F98-41BD-BC3A-2408F45C61A3}"/>
          </ac:spMkLst>
        </pc:spChg>
        <pc:spChg chg="mod">
          <ac:chgData name="Thomas" userId="575d030b64f4584e" providerId="LiveId" clId="{71734FF0-E7BD-4E37-AB70-FA70FFC7C74A}" dt="2022-03-29T09:29:59.674" v="9421"/>
          <ac:spMkLst>
            <pc:docMk/>
            <pc:sldMk cId="394916501" sldId="828"/>
            <ac:spMk id="27" creationId="{7A87EC7D-5F55-4853-BE4A-BC50000F8246}"/>
          </ac:spMkLst>
        </pc:spChg>
        <pc:spChg chg="mod">
          <ac:chgData name="Thomas" userId="575d030b64f4584e" providerId="LiveId" clId="{71734FF0-E7BD-4E37-AB70-FA70FFC7C74A}" dt="2022-03-29T09:29:59.674" v="9421"/>
          <ac:spMkLst>
            <pc:docMk/>
            <pc:sldMk cId="394916501" sldId="828"/>
            <ac:spMk id="28" creationId="{403302AA-D472-475B-8B21-405EA3827E42}"/>
          </ac:spMkLst>
        </pc:spChg>
        <pc:spChg chg="mod">
          <ac:chgData name="Thomas" userId="575d030b64f4584e" providerId="LiveId" clId="{71734FF0-E7BD-4E37-AB70-FA70FFC7C74A}" dt="2022-03-29T09:29:59.674" v="9421"/>
          <ac:spMkLst>
            <pc:docMk/>
            <pc:sldMk cId="394916501" sldId="828"/>
            <ac:spMk id="29" creationId="{EFFDBA99-5D78-451E-AF96-03C17DD16D15}"/>
          </ac:spMkLst>
        </pc:spChg>
        <pc:spChg chg="mod">
          <ac:chgData name="Thomas" userId="575d030b64f4584e" providerId="LiveId" clId="{71734FF0-E7BD-4E37-AB70-FA70FFC7C74A}" dt="2022-03-29T09:29:59.674" v="9421"/>
          <ac:spMkLst>
            <pc:docMk/>
            <pc:sldMk cId="394916501" sldId="828"/>
            <ac:spMk id="30" creationId="{C1665886-5192-4253-BCA5-739A86CFE6C2}"/>
          </ac:spMkLst>
        </pc:spChg>
        <pc:spChg chg="mod">
          <ac:chgData name="Thomas" userId="575d030b64f4584e" providerId="LiveId" clId="{71734FF0-E7BD-4E37-AB70-FA70FFC7C74A}" dt="2022-03-29T09:29:59.674" v="9421"/>
          <ac:spMkLst>
            <pc:docMk/>
            <pc:sldMk cId="394916501" sldId="828"/>
            <ac:spMk id="31" creationId="{9EB52406-CEC5-43DF-AFA1-67F0D99D413E}"/>
          </ac:spMkLst>
        </pc:spChg>
        <pc:spChg chg="mod">
          <ac:chgData name="Thomas" userId="575d030b64f4584e" providerId="LiveId" clId="{71734FF0-E7BD-4E37-AB70-FA70FFC7C74A}" dt="2022-03-29T09:29:59.674" v="9421"/>
          <ac:spMkLst>
            <pc:docMk/>
            <pc:sldMk cId="394916501" sldId="828"/>
            <ac:spMk id="32" creationId="{530EAC13-247C-4005-AAC2-B6D823AEE95D}"/>
          </ac:spMkLst>
        </pc:spChg>
        <pc:spChg chg="add del mod">
          <ac:chgData name="Thomas" userId="575d030b64f4584e" providerId="LiveId" clId="{71734FF0-E7BD-4E37-AB70-FA70FFC7C74A}" dt="2022-03-29T09:31:12.225" v="9444"/>
          <ac:spMkLst>
            <pc:docMk/>
            <pc:sldMk cId="394916501" sldId="828"/>
            <ac:spMk id="33" creationId="{3442F487-F623-40E8-97D6-DEBFFB9AE162}"/>
          </ac:spMkLst>
        </pc:spChg>
        <pc:spChg chg="mod">
          <ac:chgData name="Thomas" userId="575d030b64f4584e" providerId="LiveId" clId="{71734FF0-E7BD-4E37-AB70-FA70FFC7C74A}" dt="2022-03-29T09:31:12.225" v="9444"/>
          <ac:spMkLst>
            <pc:docMk/>
            <pc:sldMk cId="394916501" sldId="828"/>
            <ac:spMk id="34" creationId="{5149586E-5CD0-4596-B9C4-81E311227BC1}"/>
          </ac:spMkLst>
        </pc:spChg>
        <pc:spChg chg="add del mod">
          <ac:chgData name="Thomas" userId="575d030b64f4584e" providerId="LiveId" clId="{71734FF0-E7BD-4E37-AB70-FA70FFC7C74A}" dt="2022-03-29T09:31:12.225" v="9444"/>
          <ac:spMkLst>
            <pc:docMk/>
            <pc:sldMk cId="394916501" sldId="828"/>
            <ac:spMk id="35" creationId="{6AF5E84A-4072-439B-B15D-D77701AF08D4}"/>
          </ac:spMkLst>
        </pc:spChg>
        <pc:spChg chg="add del mod">
          <ac:chgData name="Thomas" userId="575d030b64f4584e" providerId="LiveId" clId="{71734FF0-E7BD-4E37-AB70-FA70FFC7C74A}" dt="2022-03-29T09:31:12.225" v="9444"/>
          <ac:spMkLst>
            <pc:docMk/>
            <pc:sldMk cId="394916501" sldId="828"/>
            <ac:spMk id="36" creationId="{2C3D820B-DAC6-4D89-8A9F-DECA5D7C80BB}"/>
          </ac:spMkLst>
        </pc:spChg>
        <pc:spChg chg="add del mod">
          <ac:chgData name="Thomas" userId="575d030b64f4584e" providerId="LiveId" clId="{71734FF0-E7BD-4E37-AB70-FA70FFC7C74A}" dt="2022-03-29T09:31:12.225" v="9444"/>
          <ac:spMkLst>
            <pc:docMk/>
            <pc:sldMk cId="394916501" sldId="828"/>
            <ac:spMk id="37" creationId="{6ED1C229-4871-46D4-BCBC-EAB3D4A38E4B}"/>
          </ac:spMkLst>
        </pc:spChg>
        <pc:spChg chg="mod">
          <ac:chgData name="Thomas" userId="575d030b64f4584e" providerId="LiveId" clId="{71734FF0-E7BD-4E37-AB70-FA70FFC7C74A}" dt="2022-03-29T09:31:12.225" v="9444"/>
          <ac:spMkLst>
            <pc:docMk/>
            <pc:sldMk cId="394916501" sldId="828"/>
            <ac:spMk id="38" creationId="{D0E90FC1-0A8B-4E90-B9E3-ED3D5C6C2021}"/>
          </ac:spMkLst>
        </pc:spChg>
        <pc:spChg chg="add del mod">
          <ac:chgData name="Thomas" userId="575d030b64f4584e" providerId="LiveId" clId="{71734FF0-E7BD-4E37-AB70-FA70FFC7C74A}" dt="2022-03-29T09:31:12.225" v="9444"/>
          <ac:spMkLst>
            <pc:docMk/>
            <pc:sldMk cId="394916501" sldId="828"/>
            <ac:spMk id="39" creationId="{9CB7467C-92E7-4C77-B24B-58D137FEECEE}"/>
          </ac:spMkLst>
        </pc:spChg>
        <pc:spChg chg="add del mod">
          <ac:chgData name="Thomas" userId="575d030b64f4584e" providerId="LiveId" clId="{71734FF0-E7BD-4E37-AB70-FA70FFC7C74A}" dt="2022-03-29T09:31:12.225" v="9444"/>
          <ac:spMkLst>
            <pc:docMk/>
            <pc:sldMk cId="394916501" sldId="828"/>
            <ac:spMk id="40" creationId="{4F483B92-C5EA-4B32-B5E1-C8EEF3938AA9}"/>
          </ac:spMkLst>
        </pc:spChg>
        <pc:spChg chg="mod">
          <ac:chgData name="Thomas" userId="575d030b64f4584e" providerId="LiveId" clId="{71734FF0-E7BD-4E37-AB70-FA70FFC7C74A}" dt="2022-03-29T09:31:12.225" v="9444"/>
          <ac:spMkLst>
            <pc:docMk/>
            <pc:sldMk cId="394916501" sldId="828"/>
            <ac:spMk id="41" creationId="{FFFEB8DF-2173-4FB7-A211-6E650ECA3F21}"/>
          </ac:spMkLst>
        </pc:spChg>
        <pc:spChg chg="mod">
          <ac:chgData name="Thomas" userId="575d030b64f4584e" providerId="LiveId" clId="{71734FF0-E7BD-4E37-AB70-FA70FFC7C74A}" dt="2022-03-29T09:31:39.236" v="9451"/>
          <ac:spMkLst>
            <pc:docMk/>
            <pc:sldMk cId="394916501" sldId="828"/>
            <ac:spMk id="42" creationId="{A0C981E5-2618-4AB3-8F1D-88AC141F6C4D}"/>
          </ac:spMkLst>
        </pc:spChg>
        <pc:spChg chg="mod">
          <ac:chgData name="Thomas" userId="575d030b64f4584e" providerId="LiveId" clId="{71734FF0-E7BD-4E37-AB70-FA70FFC7C74A}" dt="2022-03-29T09:31:39.236" v="9451"/>
          <ac:spMkLst>
            <pc:docMk/>
            <pc:sldMk cId="394916501" sldId="828"/>
            <ac:spMk id="43" creationId="{795BD626-8156-4CF6-ACEC-8C0396A9BEB5}"/>
          </ac:spMkLst>
        </pc:spChg>
        <pc:spChg chg="mod">
          <ac:chgData name="Thomas" userId="575d030b64f4584e" providerId="LiveId" clId="{71734FF0-E7BD-4E37-AB70-FA70FFC7C74A}" dt="2022-03-29T09:31:39.236" v="9451"/>
          <ac:spMkLst>
            <pc:docMk/>
            <pc:sldMk cId="394916501" sldId="828"/>
            <ac:spMk id="44" creationId="{6B9E197C-94F4-42C0-B9C9-9B59FF4F50AE}"/>
          </ac:spMkLst>
        </pc:spChg>
        <pc:spChg chg="mod">
          <ac:chgData name="Thomas" userId="575d030b64f4584e" providerId="LiveId" clId="{71734FF0-E7BD-4E37-AB70-FA70FFC7C74A}" dt="2022-03-29T09:31:39.236" v="9451"/>
          <ac:spMkLst>
            <pc:docMk/>
            <pc:sldMk cId="394916501" sldId="828"/>
            <ac:spMk id="45" creationId="{67579C09-87C8-42E1-A004-3A69D1C4D075}"/>
          </ac:spMkLst>
        </pc:spChg>
        <pc:spChg chg="mod">
          <ac:chgData name="Thomas" userId="575d030b64f4584e" providerId="LiveId" clId="{71734FF0-E7BD-4E37-AB70-FA70FFC7C74A}" dt="2022-03-29T09:31:39.236" v="9451"/>
          <ac:spMkLst>
            <pc:docMk/>
            <pc:sldMk cId="394916501" sldId="828"/>
            <ac:spMk id="46" creationId="{79BF9C01-9503-435E-A441-112A3630C025}"/>
          </ac:spMkLst>
        </pc:spChg>
        <pc:spChg chg="mod">
          <ac:chgData name="Thomas" userId="575d030b64f4584e" providerId="LiveId" clId="{71734FF0-E7BD-4E37-AB70-FA70FFC7C74A}" dt="2022-03-29T09:32:50.989" v="9491"/>
          <ac:spMkLst>
            <pc:docMk/>
            <pc:sldMk cId="394916501" sldId="828"/>
            <ac:spMk id="47" creationId="{010C71F4-A685-4F05-B79A-1D53AFA834DB}"/>
          </ac:spMkLst>
        </pc:spChg>
        <pc:spChg chg="add del mod">
          <ac:chgData name="Thomas" userId="575d030b64f4584e" providerId="LiveId" clId="{71734FF0-E7BD-4E37-AB70-FA70FFC7C74A}" dt="2022-03-29T09:32:50.989" v="9491"/>
          <ac:spMkLst>
            <pc:docMk/>
            <pc:sldMk cId="394916501" sldId="828"/>
            <ac:spMk id="48" creationId="{A5770445-92DD-4A90-B0B8-463B4F4A8B17}"/>
          </ac:spMkLst>
        </pc:spChg>
        <pc:spChg chg="add del mod">
          <ac:chgData name="Thomas" userId="575d030b64f4584e" providerId="LiveId" clId="{71734FF0-E7BD-4E37-AB70-FA70FFC7C74A}" dt="2022-03-29T09:32:50.989" v="9491"/>
          <ac:spMkLst>
            <pc:docMk/>
            <pc:sldMk cId="394916501" sldId="828"/>
            <ac:spMk id="49" creationId="{D0DFF185-0C81-406B-8863-92B1307E108B}"/>
          </ac:spMkLst>
        </pc:spChg>
        <pc:spChg chg="mod">
          <ac:chgData name="Thomas" userId="575d030b64f4584e" providerId="LiveId" clId="{71734FF0-E7BD-4E37-AB70-FA70FFC7C74A}" dt="2022-03-29T09:32:50.989" v="9491"/>
          <ac:spMkLst>
            <pc:docMk/>
            <pc:sldMk cId="394916501" sldId="828"/>
            <ac:spMk id="50" creationId="{0E21E32F-0602-4634-AD25-ABA4662A9467}"/>
          </ac:spMkLst>
        </pc:spChg>
        <pc:spChg chg="mod">
          <ac:chgData name="Thomas" userId="575d030b64f4584e" providerId="LiveId" clId="{71734FF0-E7BD-4E37-AB70-FA70FFC7C74A}" dt="2022-03-29T09:32:50.989" v="9491"/>
          <ac:spMkLst>
            <pc:docMk/>
            <pc:sldMk cId="394916501" sldId="828"/>
            <ac:spMk id="51" creationId="{1146CC4E-5600-4426-A6E8-96142ECA8DCF}"/>
          </ac:spMkLst>
        </pc:spChg>
        <pc:spChg chg="mod">
          <ac:chgData name="Thomas" userId="575d030b64f4584e" providerId="LiveId" clId="{71734FF0-E7BD-4E37-AB70-FA70FFC7C74A}" dt="2022-03-29T09:32:50.989" v="9491"/>
          <ac:spMkLst>
            <pc:docMk/>
            <pc:sldMk cId="394916501" sldId="828"/>
            <ac:spMk id="52" creationId="{C517BBE9-C58A-4750-82E0-2784CA29E5EF}"/>
          </ac:spMkLst>
        </pc:spChg>
        <pc:spChg chg="mod">
          <ac:chgData name="Thomas" userId="575d030b64f4584e" providerId="LiveId" clId="{71734FF0-E7BD-4E37-AB70-FA70FFC7C74A}" dt="2022-03-29T09:32:50.989" v="9491"/>
          <ac:spMkLst>
            <pc:docMk/>
            <pc:sldMk cId="394916501" sldId="828"/>
            <ac:spMk id="53" creationId="{2241C94E-9C0F-4D53-B448-3F81F0E74979}"/>
          </ac:spMkLst>
        </pc:spChg>
        <pc:spChg chg="mod">
          <ac:chgData name="Thomas" userId="575d030b64f4584e" providerId="LiveId" clId="{71734FF0-E7BD-4E37-AB70-FA70FFC7C74A}" dt="2022-03-29T09:32:50.989" v="9491"/>
          <ac:spMkLst>
            <pc:docMk/>
            <pc:sldMk cId="394916501" sldId="828"/>
            <ac:spMk id="54" creationId="{A520189D-3AE6-458D-AD55-E0FEE56B6C4F}"/>
          </ac:spMkLst>
        </pc:spChg>
        <pc:spChg chg="mod">
          <ac:chgData name="Thomas" userId="575d030b64f4584e" providerId="LiveId" clId="{71734FF0-E7BD-4E37-AB70-FA70FFC7C74A}" dt="2022-03-29T09:32:50.989" v="9491"/>
          <ac:spMkLst>
            <pc:docMk/>
            <pc:sldMk cId="394916501" sldId="828"/>
            <ac:spMk id="55" creationId="{1FCEA871-FE65-4601-9526-C332D6B8376A}"/>
          </ac:spMkLst>
        </pc:spChg>
        <pc:spChg chg="mod">
          <ac:chgData name="Thomas" userId="575d030b64f4584e" providerId="LiveId" clId="{71734FF0-E7BD-4E37-AB70-FA70FFC7C74A}" dt="2022-03-29T09:32:50.989" v="9491"/>
          <ac:spMkLst>
            <pc:docMk/>
            <pc:sldMk cId="394916501" sldId="828"/>
            <ac:spMk id="56" creationId="{B4723741-4D56-4CF2-A6A6-50D94D57DD3B}"/>
          </ac:spMkLst>
        </pc:spChg>
        <pc:spChg chg="mod">
          <ac:chgData name="Thomas" userId="575d030b64f4584e" providerId="LiveId" clId="{71734FF0-E7BD-4E37-AB70-FA70FFC7C74A}" dt="2022-03-29T09:32:50.989" v="9491"/>
          <ac:spMkLst>
            <pc:docMk/>
            <pc:sldMk cId="394916501" sldId="828"/>
            <ac:spMk id="57" creationId="{93B1E513-EDD4-4A6F-8E00-60B6DA1C86C3}"/>
          </ac:spMkLst>
        </pc:spChg>
        <pc:spChg chg="add del mod">
          <ac:chgData name="Thomas" userId="575d030b64f4584e" providerId="LiveId" clId="{71734FF0-E7BD-4E37-AB70-FA70FFC7C74A}" dt="2022-03-29T09:32:50.803" v="9490" actId="571"/>
          <ac:spMkLst>
            <pc:docMk/>
            <pc:sldMk cId="394916501" sldId="828"/>
            <ac:spMk id="58" creationId="{0A9C3796-A5D0-4843-B439-FB05E3E90AE1}"/>
          </ac:spMkLst>
        </pc:spChg>
        <pc:spChg chg="add del mod">
          <ac:chgData name="Thomas" userId="575d030b64f4584e" providerId="LiveId" clId="{71734FF0-E7BD-4E37-AB70-FA70FFC7C74A}" dt="2022-03-29T09:32:50.803" v="9490" actId="571"/>
          <ac:spMkLst>
            <pc:docMk/>
            <pc:sldMk cId="394916501" sldId="828"/>
            <ac:spMk id="59" creationId="{6A1F638E-B190-4EE2-B80C-4FD33427EBC2}"/>
          </ac:spMkLst>
        </pc:spChg>
        <pc:spChg chg="mod">
          <ac:chgData name="Thomas" userId="575d030b64f4584e" providerId="LiveId" clId="{71734FF0-E7BD-4E37-AB70-FA70FFC7C74A}" dt="2022-03-29T09:32:18.656" v="9463"/>
          <ac:spMkLst>
            <pc:docMk/>
            <pc:sldMk cId="394916501" sldId="828"/>
            <ac:spMk id="60" creationId="{6F63D141-7557-4431-8E8C-EC567903FFFD}"/>
          </ac:spMkLst>
        </pc:spChg>
        <pc:spChg chg="mod">
          <ac:chgData name="Thomas" userId="575d030b64f4584e" providerId="LiveId" clId="{71734FF0-E7BD-4E37-AB70-FA70FFC7C74A}" dt="2022-03-29T09:32:50.638" v="9489"/>
          <ac:spMkLst>
            <pc:docMk/>
            <pc:sldMk cId="394916501" sldId="828"/>
            <ac:spMk id="61" creationId="{0FFEB6DD-85E8-4155-91C7-AFC0FCF9A156}"/>
          </ac:spMkLst>
        </pc:spChg>
        <pc:spChg chg="del mod">
          <ac:chgData name="Thomas" userId="575d030b64f4584e" providerId="LiveId" clId="{71734FF0-E7BD-4E37-AB70-FA70FFC7C74A}" dt="2022-03-29T09:35:46.303" v="9533" actId="478"/>
          <ac:spMkLst>
            <pc:docMk/>
            <pc:sldMk cId="394916501" sldId="828"/>
            <ac:spMk id="62" creationId="{96A1402A-5B32-455B-AC3C-EB4BD373AF79}"/>
          </ac:spMkLst>
        </pc:spChg>
        <pc:spChg chg="add del mod">
          <ac:chgData name="Thomas" userId="575d030b64f4584e" providerId="LiveId" clId="{71734FF0-E7BD-4E37-AB70-FA70FFC7C74A}" dt="2022-03-29T09:35:41.967" v="9532"/>
          <ac:spMkLst>
            <pc:docMk/>
            <pc:sldMk cId="394916501" sldId="828"/>
            <ac:spMk id="63" creationId="{2527F260-A608-4067-9E1F-CADF87468B8A}"/>
          </ac:spMkLst>
        </pc:spChg>
        <pc:spChg chg="mod">
          <ac:chgData name="Thomas" userId="575d030b64f4584e" providerId="LiveId" clId="{71734FF0-E7BD-4E37-AB70-FA70FFC7C74A}" dt="2022-03-29T09:37:20.565" v="9549" actId="12788"/>
          <ac:spMkLst>
            <pc:docMk/>
            <pc:sldMk cId="394916501" sldId="828"/>
            <ac:spMk id="346" creationId="{F2B64760-CD3D-440B-84D7-97E0D7DA59C4}"/>
          </ac:spMkLst>
        </pc:spChg>
        <pc:grpChg chg="add del mod">
          <ac:chgData name="Thomas" userId="575d030b64f4584e" providerId="LiveId" clId="{71734FF0-E7BD-4E37-AB70-FA70FFC7C74A}" dt="2022-03-29T09:36:48.900" v="9539" actId="478"/>
          <ac:grpSpMkLst>
            <pc:docMk/>
            <pc:sldMk cId="394916501" sldId="828"/>
            <ac:grpSpMk id="5" creationId="{78D2798B-336D-4A6A-A825-190F53FD2C7C}"/>
          </ac:grpSpMkLst>
        </pc:grpChg>
        <pc:grpChg chg="add del mod">
          <ac:chgData name="Thomas" userId="575d030b64f4584e" providerId="LiveId" clId="{71734FF0-E7BD-4E37-AB70-FA70FFC7C74A}" dt="2022-03-29T09:33:23.561" v="9498" actId="165"/>
          <ac:grpSpMkLst>
            <pc:docMk/>
            <pc:sldMk cId="394916501" sldId="828"/>
            <ac:grpSpMk id="6" creationId="{0AD0D053-2DC5-4FDB-BE04-F413D9B1AE26}"/>
          </ac:grpSpMkLst>
        </pc:grpChg>
        <pc:grpChg chg="add del mod">
          <ac:chgData name="Thomas" userId="575d030b64f4584e" providerId="LiveId" clId="{71734FF0-E7BD-4E37-AB70-FA70FFC7C74A}" dt="2022-03-25T09:22:15.522" v="6127"/>
          <ac:grpSpMkLst>
            <pc:docMk/>
            <pc:sldMk cId="394916501" sldId="828"/>
            <ac:grpSpMk id="10" creationId="{33800F49-5720-429B-B1E8-527AF51A7E20}"/>
          </ac:grpSpMkLst>
        </pc:grpChg>
        <pc:grpChg chg="add del mod">
          <ac:chgData name="Thomas" userId="575d030b64f4584e" providerId="LiveId" clId="{71734FF0-E7BD-4E37-AB70-FA70FFC7C74A}" dt="2022-03-29T09:40:13.715" v="9588" actId="21"/>
          <ac:grpSpMkLst>
            <pc:docMk/>
            <pc:sldMk cId="394916501" sldId="828"/>
            <ac:grpSpMk id="12" creationId="{DEC39922-149D-49EA-B879-94CC3EC59620}"/>
          </ac:grpSpMkLst>
        </pc:grpChg>
        <pc:grpChg chg="add del mod">
          <ac:chgData name="Thomas" userId="575d030b64f4584e" providerId="LiveId" clId="{71734FF0-E7BD-4E37-AB70-FA70FFC7C74A}" dt="2022-03-25T09:35:16.268" v="6259" actId="21"/>
          <ac:grpSpMkLst>
            <pc:docMk/>
            <pc:sldMk cId="394916501" sldId="828"/>
            <ac:grpSpMk id="16" creationId="{6C9BB6B1-4809-45C4-B7A6-F8F151778C6E}"/>
          </ac:grpSpMkLst>
        </pc:grpChg>
        <pc:grpChg chg="add del mod">
          <ac:chgData name="Thomas" userId="575d030b64f4584e" providerId="LiveId" clId="{71734FF0-E7BD-4E37-AB70-FA70FFC7C74A}" dt="2022-03-29T09:25:46.704" v="9352" actId="478"/>
          <ac:grpSpMkLst>
            <pc:docMk/>
            <pc:sldMk cId="394916501" sldId="828"/>
            <ac:grpSpMk id="24" creationId="{08E09BE5-B3E3-4F08-BAC2-E01007D4E7A9}"/>
          </ac:grpSpMkLst>
        </pc:grpChg>
        <pc:grpChg chg="add mod">
          <ac:chgData name="Thomas" userId="575d030b64f4584e" providerId="LiveId" clId="{71734FF0-E7BD-4E37-AB70-FA70FFC7C74A}" dt="2022-03-29T09:40:06.657" v="9586" actId="164"/>
          <ac:grpSpMkLst>
            <pc:docMk/>
            <pc:sldMk cId="394916501" sldId="828"/>
            <ac:grpSpMk id="66" creationId="{BB8EAC6B-DF95-4065-A410-BDECECB3885D}"/>
          </ac:grpSpMkLst>
        </pc:grpChg>
        <pc:picChg chg="del">
          <ac:chgData name="Thomas" userId="575d030b64f4584e" providerId="LiveId" clId="{71734FF0-E7BD-4E37-AB70-FA70FFC7C74A}" dt="2022-03-25T09:15:08.109" v="6019" actId="478"/>
          <ac:picMkLst>
            <pc:docMk/>
            <pc:sldMk cId="394916501" sldId="828"/>
            <ac:picMk id="3" creationId="{0E1736CF-7E95-4E8B-A8B4-D3B6B40A758A}"/>
          </ac:picMkLst>
        </pc:picChg>
        <pc:picChg chg="add mod modCrop">
          <ac:chgData name="Thomas" userId="575d030b64f4584e" providerId="LiveId" clId="{71734FF0-E7BD-4E37-AB70-FA70FFC7C74A}" dt="2022-03-29T09:40:04.182" v="9585" actId="164"/>
          <ac:picMkLst>
            <pc:docMk/>
            <pc:sldMk cId="394916501" sldId="828"/>
            <ac:picMk id="3" creationId="{B0DA8A22-A9EA-4BD0-9C99-AF87E7EC678F}"/>
          </ac:picMkLst>
        </pc:picChg>
        <pc:picChg chg="add del mod">
          <ac:chgData name="Thomas" userId="575d030b64f4584e" providerId="LiveId" clId="{71734FF0-E7BD-4E37-AB70-FA70FFC7C74A}" dt="2022-03-25T09:24:07.632" v="6153" actId="21"/>
          <ac:picMkLst>
            <pc:docMk/>
            <pc:sldMk cId="394916501" sldId="828"/>
            <ac:picMk id="4" creationId="{086B2685-E59C-40F9-9D1D-67474A5D6967}"/>
          </ac:picMkLst>
        </pc:picChg>
        <pc:picChg chg="add del mod ord">
          <ac:chgData name="Thomas" userId="575d030b64f4584e" providerId="LiveId" clId="{71734FF0-E7BD-4E37-AB70-FA70FFC7C74A}" dt="2022-03-25T09:21:15.718" v="6116" actId="478"/>
          <ac:picMkLst>
            <pc:docMk/>
            <pc:sldMk cId="394916501" sldId="828"/>
            <ac:picMk id="6" creationId="{4F0943E4-897A-4A67-A3D4-4DB44EC2E176}"/>
          </ac:picMkLst>
        </pc:picChg>
        <pc:picChg chg="add del mod">
          <ac:chgData name="Thomas" userId="575d030b64f4584e" providerId="LiveId" clId="{71734FF0-E7BD-4E37-AB70-FA70FFC7C74A}" dt="2022-03-25T09:20:26.700" v="6103" actId="21"/>
          <ac:picMkLst>
            <pc:docMk/>
            <pc:sldMk cId="394916501" sldId="828"/>
            <ac:picMk id="7" creationId="{6EA8918F-7765-4AF3-95A0-FDA75C8707BA}"/>
          </ac:picMkLst>
        </pc:picChg>
        <pc:picChg chg="add del mod modCrop">
          <ac:chgData name="Thomas" userId="575d030b64f4584e" providerId="LiveId" clId="{71734FF0-E7BD-4E37-AB70-FA70FFC7C74A}" dt="2022-03-25T09:35:09.139" v="6258" actId="164"/>
          <ac:picMkLst>
            <pc:docMk/>
            <pc:sldMk cId="394916501" sldId="828"/>
            <ac:picMk id="8" creationId="{D040EE68-FA98-4B5F-8D57-540432554BA1}"/>
          </ac:picMkLst>
        </pc:picChg>
        <pc:picChg chg="add mod">
          <ac:chgData name="Thomas" userId="575d030b64f4584e" providerId="LiveId" clId="{71734FF0-E7BD-4E37-AB70-FA70FFC7C74A}" dt="2022-03-29T09:40:06.657" v="9586" actId="164"/>
          <ac:picMkLst>
            <pc:docMk/>
            <pc:sldMk cId="394916501" sldId="828"/>
            <ac:picMk id="10" creationId="{2DC2360A-1804-4C7D-A01C-534595A68C1F}"/>
          </ac:picMkLst>
        </pc:picChg>
        <pc:picChg chg="mod topLvl">
          <ac:chgData name="Thomas" userId="575d030b64f4584e" providerId="LiveId" clId="{71734FF0-E7BD-4E37-AB70-FA70FFC7C74A}" dt="2022-03-25T09:22:14.534" v="6124" actId="21"/>
          <ac:picMkLst>
            <pc:docMk/>
            <pc:sldMk cId="394916501" sldId="828"/>
            <ac:picMk id="12" creationId="{D96A3429-5DE6-4668-80E1-645139D9693B}"/>
          </ac:picMkLst>
        </pc:picChg>
        <pc:picChg chg="add del mod topLvl">
          <ac:chgData name="Thomas" userId="575d030b64f4584e" providerId="LiveId" clId="{71734FF0-E7BD-4E37-AB70-FA70FFC7C74A}" dt="2022-03-25T09:22:14.883" v="6125" actId="207"/>
          <ac:picMkLst>
            <pc:docMk/>
            <pc:sldMk cId="394916501" sldId="828"/>
            <ac:picMk id="13" creationId="{58DC3457-6007-461B-AE20-81F02C0A73E6}"/>
          </ac:picMkLst>
        </pc:picChg>
        <pc:picChg chg="add del mod">
          <ac:chgData name="Thomas" userId="575d030b64f4584e" providerId="LiveId" clId="{71734FF0-E7BD-4E37-AB70-FA70FFC7C74A}" dt="2022-03-29T09:26:05.015" v="9357" actId="478"/>
          <ac:picMkLst>
            <pc:docMk/>
            <pc:sldMk cId="394916501" sldId="828"/>
            <ac:picMk id="13" creationId="{8368BED5-FE81-41D8-AB47-DBEE4A252060}"/>
          </ac:picMkLst>
        </pc:picChg>
        <pc:picChg chg="add mod">
          <ac:chgData name="Thomas" userId="575d030b64f4584e" providerId="LiveId" clId="{71734FF0-E7BD-4E37-AB70-FA70FFC7C74A}" dt="2022-03-25T09:35:09.139" v="6258" actId="164"/>
          <ac:picMkLst>
            <pc:docMk/>
            <pc:sldMk cId="394916501" sldId="828"/>
            <ac:picMk id="14" creationId="{08B10FE6-01B0-472A-9556-10AA45B95D98}"/>
          </ac:picMkLst>
        </pc:picChg>
        <pc:picChg chg="add del mod modCrop">
          <ac:chgData name="Thomas" userId="575d030b64f4584e" providerId="LiveId" clId="{71734FF0-E7BD-4E37-AB70-FA70FFC7C74A}" dt="2022-03-29T09:35:41.967" v="9532"/>
          <ac:picMkLst>
            <pc:docMk/>
            <pc:sldMk cId="394916501" sldId="828"/>
            <ac:picMk id="15" creationId="{D0CACA70-B1B9-44ED-8AD2-BF87273A6DC2}"/>
          </ac:picMkLst>
        </pc:picChg>
        <pc:picChg chg="add del mod modCrop">
          <ac:chgData name="Thomas" userId="575d030b64f4584e" providerId="LiveId" clId="{71734FF0-E7BD-4E37-AB70-FA70FFC7C74A}" dt="2022-03-25T09:23:20.481" v="6150" actId="21"/>
          <ac:picMkLst>
            <pc:docMk/>
            <pc:sldMk cId="394916501" sldId="828"/>
            <ac:picMk id="15" creationId="{D5AE791E-FCD4-4465-B91A-46D9198CFB7A}"/>
          </ac:picMkLst>
        </pc:picChg>
        <pc:picChg chg="add del mod">
          <ac:chgData name="Thomas" userId="575d030b64f4584e" providerId="LiveId" clId="{71734FF0-E7BD-4E37-AB70-FA70FFC7C74A}" dt="2022-03-29T09:35:46.303" v="9533" actId="478"/>
          <ac:picMkLst>
            <pc:docMk/>
            <pc:sldMk cId="394916501" sldId="828"/>
            <ac:picMk id="16" creationId="{2820791A-B366-4934-9A75-E313869B43AD}"/>
          </ac:picMkLst>
        </pc:picChg>
        <pc:picChg chg="del mod topLvl">
          <ac:chgData name="Thomas" userId="575d030b64f4584e" providerId="LiveId" clId="{71734FF0-E7BD-4E37-AB70-FA70FFC7C74A}" dt="2022-03-25T09:35:16.268" v="6259" actId="21"/>
          <ac:picMkLst>
            <pc:docMk/>
            <pc:sldMk cId="394916501" sldId="828"/>
            <ac:picMk id="17" creationId="{CC76F74B-0282-4832-86FC-7F585B56356C}"/>
          </ac:picMkLst>
        </pc:picChg>
        <pc:picChg chg="del mod ord topLvl">
          <ac:chgData name="Thomas" userId="575d030b64f4584e" providerId="LiveId" clId="{71734FF0-E7BD-4E37-AB70-FA70FFC7C74A}" dt="2022-03-25T09:42:52.780" v="6406" actId="478"/>
          <ac:picMkLst>
            <pc:docMk/>
            <pc:sldMk cId="394916501" sldId="828"/>
            <ac:picMk id="18" creationId="{B79114EA-968F-4382-ACBB-C0DAE3350BD9}"/>
          </ac:picMkLst>
        </pc:picChg>
        <pc:picChg chg="add del mod modCrop">
          <ac:chgData name="Thomas" userId="575d030b64f4584e" providerId="LiveId" clId="{71734FF0-E7BD-4E37-AB70-FA70FFC7C74A}" dt="2022-03-25T09:42:47.302" v="6405" actId="478"/>
          <ac:picMkLst>
            <pc:docMk/>
            <pc:sldMk cId="394916501" sldId="828"/>
            <ac:picMk id="19" creationId="{0A245A5F-EBFB-42E7-BF70-7781FE7289A8}"/>
          </ac:picMkLst>
        </pc:picChg>
        <pc:picChg chg="add del mod">
          <ac:chgData name="Thomas" userId="575d030b64f4584e" providerId="LiveId" clId="{71734FF0-E7BD-4E37-AB70-FA70FFC7C74A}" dt="2022-03-25T09:35:43.983" v="6269" actId="478"/>
          <ac:picMkLst>
            <pc:docMk/>
            <pc:sldMk cId="394916501" sldId="828"/>
            <ac:picMk id="21" creationId="{E2AA57C1-3C69-4F12-8157-B46DF63CE939}"/>
          </ac:picMkLst>
        </pc:picChg>
        <pc:picChg chg="mod">
          <ac:chgData name="Thomas" userId="575d030b64f4584e" providerId="LiveId" clId="{71734FF0-E7BD-4E37-AB70-FA70FFC7C74A}" dt="2022-03-25T09:41:28.594" v="6383"/>
          <ac:picMkLst>
            <pc:docMk/>
            <pc:sldMk cId="394916501" sldId="828"/>
            <ac:picMk id="23" creationId="{81CF9D08-5114-42CB-AF68-73730C314287}"/>
          </ac:picMkLst>
        </pc:picChg>
        <pc:picChg chg="mod ord modCrop">
          <ac:chgData name="Thomas" userId="575d030b64f4584e" providerId="LiveId" clId="{71734FF0-E7BD-4E37-AB70-FA70FFC7C74A}" dt="2022-03-25T09:44:10.747" v="6438" actId="167"/>
          <ac:picMkLst>
            <pc:docMk/>
            <pc:sldMk cId="394916501" sldId="828"/>
            <ac:picMk id="25" creationId="{A709EFD9-FB1F-40CC-8F32-46BBA3D5C7D0}"/>
          </ac:picMkLst>
        </pc:picChg>
        <pc:picChg chg="mod ord">
          <ac:chgData name="Thomas" userId="575d030b64f4584e" providerId="LiveId" clId="{71734FF0-E7BD-4E37-AB70-FA70FFC7C74A}" dt="2022-03-25T09:44:02.430" v="6436" actId="167"/>
          <ac:picMkLst>
            <pc:docMk/>
            <pc:sldMk cId="394916501" sldId="828"/>
            <ac:picMk id="26" creationId="{809D9DAF-D996-4E34-94A0-CBA8C431312F}"/>
          </ac:picMkLst>
        </pc:picChg>
        <pc:picChg chg="add del mod modCrop">
          <ac:chgData name="Thomas" userId="575d030b64f4584e" providerId="LiveId" clId="{71734FF0-E7BD-4E37-AB70-FA70FFC7C74A}" dt="2022-03-25T09:43:36.235" v="6423" actId="21"/>
          <ac:picMkLst>
            <pc:docMk/>
            <pc:sldMk cId="394916501" sldId="828"/>
            <ac:picMk id="27" creationId="{BBB48348-60B7-4A60-825C-24AC2534413B}"/>
          </ac:picMkLst>
        </pc:picChg>
        <pc:picChg chg="mod">
          <ac:chgData name="Thomas" userId="575d030b64f4584e" providerId="LiveId" clId="{71734FF0-E7BD-4E37-AB70-FA70FFC7C74A}" dt="2022-03-29T09:40:04.182" v="9585" actId="164"/>
          <ac:picMkLst>
            <pc:docMk/>
            <pc:sldMk cId="394916501" sldId="828"/>
            <ac:picMk id="64" creationId="{FF13A60E-4C5E-4B3D-BC83-200B3991C289}"/>
          </ac:picMkLst>
        </pc:picChg>
        <pc:picChg chg="add mod">
          <ac:chgData name="Thomas" userId="575d030b64f4584e" providerId="LiveId" clId="{71734FF0-E7BD-4E37-AB70-FA70FFC7C74A}" dt="2022-03-29T09:40:06.657" v="9586" actId="164"/>
          <ac:picMkLst>
            <pc:docMk/>
            <pc:sldMk cId="394916501" sldId="828"/>
            <ac:picMk id="65" creationId="{3A44C0CB-8475-4202-87FD-F6BDA5B757FE}"/>
          </ac:picMkLst>
        </pc:picChg>
      </pc:sldChg>
      <pc:sldChg chg="addSp delSp modSp add mod">
        <pc:chgData name="Thomas" userId="575d030b64f4584e" providerId="LiveId" clId="{71734FF0-E7BD-4E37-AB70-FA70FFC7C74A}" dt="2022-03-25T09:55:41.005" v="6694" actId="2085"/>
        <pc:sldMkLst>
          <pc:docMk/>
          <pc:sldMk cId="2308002878" sldId="829"/>
        </pc:sldMkLst>
        <pc:spChg chg="mod">
          <ac:chgData name="Thomas" userId="575d030b64f4584e" providerId="LiveId" clId="{71734FF0-E7BD-4E37-AB70-FA70FFC7C74A}" dt="2022-03-25T09:55:41.005" v="6694" actId="2085"/>
          <ac:spMkLst>
            <pc:docMk/>
            <pc:sldMk cId="2308002878" sldId="829"/>
            <ac:spMk id="9" creationId="{7FD59822-AA45-453C-A222-A40E9E47E6B1}"/>
          </ac:spMkLst>
        </pc:spChg>
        <pc:spChg chg="mod">
          <ac:chgData name="Thomas" userId="575d030b64f4584e" providerId="LiveId" clId="{71734FF0-E7BD-4E37-AB70-FA70FFC7C74A}" dt="2022-03-25T09:19:06.049" v="6085" actId="20577"/>
          <ac:spMkLst>
            <pc:docMk/>
            <pc:sldMk cId="2308002878" sldId="829"/>
            <ac:spMk id="11" creationId="{22FF5332-E0BD-4B07-B53A-975460B436D3}"/>
          </ac:spMkLst>
        </pc:spChg>
        <pc:spChg chg="mod">
          <ac:chgData name="Thomas" userId="575d030b64f4584e" providerId="LiveId" clId="{71734FF0-E7BD-4E37-AB70-FA70FFC7C74A}" dt="2022-03-25T09:55:41.005" v="6694" actId="2085"/>
          <ac:spMkLst>
            <pc:docMk/>
            <pc:sldMk cId="2308002878" sldId="829"/>
            <ac:spMk id="346" creationId="{F2B64760-CD3D-440B-84D7-97E0D7DA59C4}"/>
          </ac:spMkLst>
        </pc:spChg>
        <pc:grpChg chg="add mod">
          <ac:chgData name="Thomas" userId="575d030b64f4584e" providerId="LiveId" clId="{71734FF0-E7BD-4E37-AB70-FA70FFC7C74A}" dt="2022-03-25T09:46:06.397" v="6448" actId="14100"/>
          <ac:grpSpMkLst>
            <pc:docMk/>
            <pc:sldMk cId="2308002878" sldId="829"/>
            <ac:grpSpMk id="2" creationId="{BC58C58A-D39F-4CA5-9D0C-3F73B433DA96}"/>
          </ac:grpSpMkLst>
        </pc:grpChg>
        <pc:grpChg chg="add mod">
          <ac:chgData name="Thomas" userId="575d030b64f4584e" providerId="LiveId" clId="{71734FF0-E7BD-4E37-AB70-FA70FFC7C74A}" dt="2022-03-25T09:47:13.682" v="6516" actId="164"/>
          <ac:grpSpMkLst>
            <pc:docMk/>
            <pc:sldMk cId="2308002878" sldId="829"/>
            <ac:grpSpMk id="15" creationId="{F2C6DDCF-4F7F-413E-AED4-E102E3CB3AAB}"/>
          </ac:grpSpMkLst>
        </pc:grpChg>
        <pc:picChg chg="add del mod">
          <ac:chgData name="Thomas" userId="575d030b64f4584e" providerId="LiveId" clId="{71734FF0-E7BD-4E37-AB70-FA70FFC7C74A}" dt="2022-03-25T09:19:57.366" v="6092" actId="478"/>
          <ac:picMkLst>
            <pc:docMk/>
            <pc:sldMk cId="2308002878" sldId="829"/>
            <ac:picMk id="4" creationId="{C057709D-F863-4A5E-B556-5C0078271AB1}"/>
          </ac:picMkLst>
        </pc:picChg>
        <pc:picChg chg="del">
          <ac:chgData name="Thomas" userId="575d030b64f4584e" providerId="LiveId" clId="{71734FF0-E7BD-4E37-AB70-FA70FFC7C74A}" dt="2022-03-25T09:18:48.179" v="6067" actId="478"/>
          <ac:picMkLst>
            <pc:docMk/>
            <pc:sldMk cId="2308002878" sldId="829"/>
            <ac:picMk id="6" creationId="{4F0943E4-897A-4A67-A3D4-4DB44EC2E176}"/>
          </ac:picMkLst>
        </pc:picChg>
        <pc:picChg chg="add mod modCrop">
          <ac:chgData name="Thomas" userId="575d030b64f4584e" providerId="LiveId" clId="{71734FF0-E7BD-4E37-AB70-FA70FFC7C74A}" dt="2022-03-25T09:46:01.808" v="6447" actId="732"/>
          <ac:picMkLst>
            <pc:docMk/>
            <pc:sldMk cId="2308002878" sldId="829"/>
            <ac:picMk id="7" creationId="{8831A29E-E47D-46BF-83C4-2C288AD6981B}"/>
          </ac:picMkLst>
        </pc:picChg>
        <pc:picChg chg="add mod">
          <ac:chgData name="Thomas" userId="575d030b64f4584e" providerId="LiveId" clId="{71734FF0-E7BD-4E37-AB70-FA70FFC7C74A}" dt="2022-03-25T09:47:18.006" v="6517" actId="207"/>
          <ac:picMkLst>
            <pc:docMk/>
            <pc:sldMk cId="2308002878" sldId="829"/>
            <ac:picMk id="8" creationId="{8AF55F17-CA39-4D23-A8EC-0D9CAA07B83B}"/>
          </ac:picMkLst>
        </pc:picChg>
        <pc:picChg chg="add del mod">
          <ac:chgData name="Thomas" userId="575d030b64f4584e" providerId="LiveId" clId="{71734FF0-E7BD-4E37-AB70-FA70FFC7C74A}" dt="2022-03-25T09:20:08.957" v="6096" actId="21"/>
          <ac:picMkLst>
            <pc:docMk/>
            <pc:sldMk cId="2308002878" sldId="829"/>
            <ac:picMk id="10" creationId="{3290331D-B920-45D1-89C2-43EEAB0B36B7}"/>
          </ac:picMkLst>
        </pc:picChg>
        <pc:picChg chg="add del mod">
          <ac:chgData name="Thomas" userId="575d030b64f4584e" providerId="LiveId" clId="{71734FF0-E7BD-4E37-AB70-FA70FFC7C74A}" dt="2022-03-25T09:20:41.327" v="6109" actId="21"/>
          <ac:picMkLst>
            <pc:docMk/>
            <pc:sldMk cId="2308002878" sldId="829"/>
            <ac:picMk id="13" creationId="{2DEB03CB-F8F0-4977-8D57-563302F7BD62}"/>
          </ac:picMkLst>
        </pc:picChg>
        <pc:picChg chg="add mod">
          <ac:chgData name="Thomas" userId="575d030b64f4584e" providerId="LiveId" clId="{71734FF0-E7BD-4E37-AB70-FA70FFC7C74A}" dt="2022-03-25T09:47:13.682" v="6516" actId="164"/>
          <ac:picMkLst>
            <pc:docMk/>
            <pc:sldMk cId="2308002878" sldId="829"/>
            <ac:picMk id="14" creationId="{C2A51352-2F02-43C2-9C68-36421F8EE88D}"/>
          </ac:picMkLst>
        </pc:picChg>
        <pc:picChg chg="add mod">
          <ac:chgData name="Thomas" userId="575d030b64f4584e" providerId="LiveId" clId="{71734FF0-E7BD-4E37-AB70-FA70FFC7C74A}" dt="2022-03-25T09:47:13.682" v="6516" actId="164"/>
          <ac:picMkLst>
            <pc:docMk/>
            <pc:sldMk cId="2308002878" sldId="829"/>
            <ac:picMk id="16" creationId="{62DA82FF-349A-423C-BCE3-B3D766785D27}"/>
          </ac:picMkLst>
        </pc:picChg>
      </pc:sldChg>
      <pc:sldChg chg="addSp delSp modSp add mod">
        <pc:chgData name="Thomas" userId="575d030b64f4584e" providerId="LiveId" clId="{71734FF0-E7BD-4E37-AB70-FA70FFC7C74A}" dt="2022-03-25T09:55:44.284" v="6695" actId="2085"/>
        <pc:sldMkLst>
          <pc:docMk/>
          <pc:sldMk cId="2122028074" sldId="830"/>
        </pc:sldMkLst>
        <pc:spChg chg="mod">
          <ac:chgData name="Thomas" userId="575d030b64f4584e" providerId="LiveId" clId="{71734FF0-E7BD-4E37-AB70-FA70FFC7C74A}" dt="2022-03-25T09:55:44.284" v="6695" actId="2085"/>
          <ac:spMkLst>
            <pc:docMk/>
            <pc:sldMk cId="2122028074" sldId="830"/>
            <ac:spMk id="9" creationId="{7FD59822-AA45-453C-A222-A40E9E47E6B1}"/>
          </ac:spMkLst>
        </pc:spChg>
        <pc:spChg chg="mod">
          <ac:chgData name="Thomas" userId="575d030b64f4584e" providerId="LiveId" clId="{71734FF0-E7BD-4E37-AB70-FA70FFC7C74A}" dt="2022-03-25T09:53:21.349" v="6678" actId="20577"/>
          <ac:spMkLst>
            <pc:docMk/>
            <pc:sldMk cId="2122028074" sldId="830"/>
            <ac:spMk id="11" creationId="{22FF5332-E0BD-4B07-B53A-975460B436D3}"/>
          </ac:spMkLst>
        </pc:spChg>
        <pc:spChg chg="mod">
          <ac:chgData name="Thomas" userId="575d030b64f4584e" providerId="LiveId" clId="{71734FF0-E7BD-4E37-AB70-FA70FFC7C74A}" dt="2022-03-25T09:55:44.284" v="6695" actId="2085"/>
          <ac:spMkLst>
            <pc:docMk/>
            <pc:sldMk cId="2122028074" sldId="830"/>
            <ac:spMk id="346" creationId="{F2B64760-CD3D-440B-84D7-97E0D7DA59C4}"/>
          </ac:spMkLst>
        </pc:spChg>
        <pc:grpChg chg="del">
          <ac:chgData name="Thomas" userId="575d030b64f4584e" providerId="LiveId" clId="{71734FF0-E7BD-4E37-AB70-FA70FFC7C74A}" dt="2022-03-25T09:24:57.600" v="6157" actId="478"/>
          <ac:grpSpMkLst>
            <pc:docMk/>
            <pc:sldMk cId="2122028074" sldId="830"/>
            <ac:grpSpMk id="2" creationId="{BC58C58A-D39F-4CA5-9D0C-3F73B433DA96}"/>
          </ac:grpSpMkLst>
        </pc:grpChg>
        <pc:grpChg chg="add mod">
          <ac:chgData name="Thomas" userId="575d030b64f4584e" providerId="LiveId" clId="{71734FF0-E7BD-4E37-AB70-FA70FFC7C74A}" dt="2022-03-25T09:25:22.921" v="6168" actId="1076"/>
          <ac:grpSpMkLst>
            <pc:docMk/>
            <pc:sldMk cId="2122028074" sldId="830"/>
            <ac:grpSpMk id="3" creationId="{991C0B73-8DD5-4939-B7F8-772A8D0211DD}"/>
          </ac:grpSpMkLst>
        </pc:grpChg>
        <pc:grpChg chg="add mod">
          <ac:chgData name="Thomas" userId="575d030b64f4584e" providerId="LiveId" clId="{71734FF0-E7BD-4E37-AB70-FA70FFC7C74A}" dt="2022-03-25T09:53:11.237" v="6674" actId="1076"/>
          <ac:grpSpMkLst>
            <pc:docMk/>
            <pc:sldMk cId="2122028074" sldId="830"/>
            <ac:grpSpMk id="6" creationId="{B465E288-A0AB-4CA6-8C5F-D26A45400AB7}"/>
          </ac:grpSpMkLst>
        </pc:grpChg>
        <pc:picChg chg="add mod">
          <ac:chgData name="Thomas" userId="575d030b64f4584e" providerId="LiveId" clId="{71734FF0-E7BD-4E37-AB70-FA70FFC7C74A}" dt="2022-03-25T09:52:59.886" v="6669" actId="164"/>
          <ac:picMkLst>
            <pc:docMk/>
            <pc:sldMk cId="2122028074" sldId="830"/>
            <ac:picMk id="5" creationId="{15A86ABB-C6FB-4D63-8965-621AC8B0C083}"/>
          </ac:picMkLst>
        </pc:picChg>
        <pc:picChg chg="add mod">
          <ac:chgData name="Thomas" userId="575d030b64f4584e" providerId="LiveId" clId="{71734FF0-E7BD-4E37-AB70-FA70FFC7C74A}" dt="2022-03-25T09:25:03.019" v="6159" actId="164"/>
          <ac:picMkLst>
            <pc:docMk/>
            <pc:sldMk cId="2122028074" sldId="830"/>
            <ac:picMk id="10" creationId="{0D8AF70E-5080-47CE-B627-15D18C0E0621}"/>
          </ac:picMkLst>
        </pc:picChg>
        <pc:picChg chg="add mod">
          <ac:chgData name="Thomas" userId="575d030b64f4584e" providerId="LiveId" clId="{71734FF0-E7BD-4E37-AB70-FA70FFC7C74A}" dt="2022-03-25T09:25:32.028" v="6169" actId="207"/>
          <ac:picMkLst>
            <pc:docMk/>
            <pc:sldMk cId="2122028074" sldId="830"/>
            <ac:picMk id="12" creationId="{F15F9556-4C39-4DC5-94AE-CE9059192770}"/>
          </ac:picMkLst>
        </pc:picChg>
        <pc:picChg chg="add mod ord modCrop">
          <ac:chgData name="Thomas" userId="575d030b64f4584e" providerId="LiveId" clId="{71734FF0-E7BD-4E37-AB70-FA70FFC7C74A}" dt="2022-03-25T09:52:59.886" v="6669" actId="164"/>
          <ac:picMkLst>
            <pc:docMk/>
            <pc:sldMk cId="2122028074" sldId="830"/>
            <ac:picMk id="13" creationId="{9A4C7B54-01E0-4FA4-8A5D-3303753FABFE}"/>
          </ac:picMkLst>
        </pc:picChg>
        <pc:picChg chg="add del mod modCrop">
          <ac:chgData name="Thomas" userId="575d030b64f4584e" providerId="LiveId" clId="{71734FF0-E7BD-4E37-AB70-FA70FFC7C74A}" dt="2022-03-25T09:48:40.629" v="6525" actId="478"/>
          <ac:picMkLst>
            <pc:docMk/>
            <pc:sldMk cId="2122028074" sldId="830"/>
            <ac:picMk id="14" creationId="{7554F312-D3E8-4D2E-8C9B-567138597D0D}"/>
          </ac:picMkLst>
        </pc:picChg>
        <pc:picChg chg="add del mod">
          <ac:chgData name="Thomas" userId="575d030b64f4584e" providerId="LiveId" clId="{71734FF0-E7BD-4E37-AB70-FA70FFC7C74A}" dt="2022-03-25T09:51:10.088" v="6613" actId="21"/>
          <ac:picMkLst>
            <pc:docMk/>
            <pc:sldMk cId="2122028074" sldId="830"/>
            <ac:picMk id="15" creationId="{40B2B327-6C10-49A4-B4A8-E81DDD4349C8}"/>
          </ac:picMkLst>
        </pc:picChg>
      </pc:sldChg>
      <pc:sldChg chg="addSp delSp modSp add mod">
        <pc:chgData name="Thomas" userId="575d030b64f4584e" providerId="LiveId" clId="{71734FF0-E7BD-4E37-AB70-FA70FFC7C74A}" dt="2022-03-25T09:55:47.029" v="6696" actId="2085"/>
        <pc:sldMkLst>
          <pc:docMk/>
          <pc:sldMk cId="1602563852" sldId="831"/>
        </pc:sldMkLst>
        <pc:spChg chg="mod ord">
          <ac:chgData name="Thomas" userId="575d030b64f4584e" providerId="LiveId" clId="{71734FF0-E7BD-4E37-AB70-FA70FFC7C74A}" dt="2022-03-25T09:55:47.029" v="6696" actId="2085"/>
          <ac:spMkLst>
            <pc:docMk/>
            <pc:sldMk cId="1602563852" sldId="831"/>
            <ac:spMk id="9" creationId="{7FD59822-AA45-453C-A222-A40E9E47E6B1}"/>
          </ac:spMkLst>
        </pc:spChg>
        <pc:spChg chg="mod">
          <ac:chgData name="Thomas" userId="575d030b64f4584e" providerId="LiveId" clId="{71734FF0-E7BD-4E37-AB70-FA70FFC7C74A}" dt="2022-03-25T09:27:39.796" v="6176" actId="20577"/>
          <ac:spMkLst>
            <pc:docMk/>
            <pc:sldMk cId="1602563852" sldId="831"/>
            <ac:spMk id="11" creationId="{22FF5332-E0BD-4B07-B53A-975460B436D3}"/>
          </ac:spMkLst>
        </pc:spChg>
        <pc:spChg chg="mod">
          <ac:chgData name="Thomas" userId="575d030b64f4584e" providerId="LiveId" clId="{71734FF0-E7BD-4E37-AB70-FA70FFC7C74A}" dt="2022-03-25T09:27:45.112" v="6178"/>
          <ac:spMkLst>
            <pc:docMk/>
            <pc:sldMk cId="1602563852" sldId="831"/>
            <ac:spMk id="15" creationId="{07BAA630-6752-4C53-9D41-BDC04455308D}"/>
          </ac:spMkLst>
        </pc:spChg>
        <pc:spChg chg="mod">
          <ac:chgData name="Thomas" userId="575d030b64f4584e" providerId="LiveId" clId="{71734FF0-E7BD-4E37-AB70-FA70FFC7C74A}" dt="2022-03-25T09:27:45.112" v="6178"/>
          <ac:spMkLst>
            <pc:docMk/>
            <pc:sldMk cId="1602563852" sldId="831"/>
            <ac:spMk id="16" creationId="{FF970024-2224-4AB3-B464-EF608E6651AB}"/>
          </ac:spMkLst>
        </pc:spChg>
        <pc:spChg chg="mod">
          <ac:chgData name="Thomas" userId="575d030b64f4584e" providerId="LiveId" clId="{71734FF0-E7BD-4E37-AB70-FA70FFC7C74A}" dt="2022-03-25T09:27:45.112" v="6178"/>
          <ac:spMkLst>
            <pc:docMk/>
            <pc:sldMk cId="1602563852" sldId="831"/>
            <ac:spMk id="17" creationId="{7B720E28-4CF6-40A0-B401-C5F5A0475FA7}"/>
          </ac:spMkLst>
        </pc:spChg>
        <pc:spChg chg="mod">
          <ac:chgData name="Thomas" userId="575d030b64f4584e" providerId="LiveId" clId="{71734FF0-E7BD-4E37-AB70-FA70FFC7C74A}" dt="2022-03-25T09:27:45.112" v="6178"/>
          <ac:spMkLst>
            <pc:docMk/>
            <pc:sldMk cId="1602563852" sldId="831"/>
            <ac:spMk id="18" creationId="{0F15D035-2BBE-4BF8-B7C3-73BEC0629A70}"/>
          </ac:spMkLst>
        </pc:spChg>
        <pc:spChg chg="mod">
          <ac:chgData name="Thomas" userId="575d030b64f4584e" providerId="LiveId" clId="{71734FF0-E7BD-4E37-AB70-FA70FFC7C74A}" dt="2022-03-25T09:27:45.112" v="6178"/>
          <ac:spMkLst>
            <pc:docMk/>
            <pc:sldMk cId="1602563852" sldId="831"/>
            <ac:spMk id="19" creationId="{4A8A8565-48C8-409F-A005-3E796AD1D58B}"/>
          </ac:spMkLst>
        </pc:spChg>
        <pc:spChg chg="mod">
          <ac:chgData name="Thomas" userId="575d030b64f4584e" providerId="LiveId" clId="{71734FF0-E7BD-4E37-AB70-FA70FFC7C74A}" dt="2022-03-25T09:27:45.112" v="6178"/>
          <ac:spMkLst>
            <pc:docMk/>
            <pc:sldMk cId="1602563852" sldId="831"/>
            <ac:spMk id="20" creationId="{669AEA2A-2130-446B-A540-E28A08427DE5}"/>
          </ac:spMkLst>
        </pc:spChg>
        <pc:spChg chg="mod">
          <ac:chgData name="Thomas" userId="575d030b64f4584e" providerId="LiveId" clId="{71734FF0-E7BD-4E37-AB70-FA70FFC7C74A}" dt="2022-03-25T09:27:45.112" v="6178"/>
          <ac:spMkLst>
            <pc:docMk/>
            <pc:sldMk cId="1602563852" sldId="831"/>
            <ac:spMk id="21" creationId="{9B990508-5377-47B4-90A6-849634D3D014}"/>
          </ac:spMkLst>
        </pc:spChg>
        <pc:spChg chg="mod">
          <ac:chgData name="Thomas" userId="575d030b64f4584e" providerId="LiveId" clId="{71734FF0-E7BD-4E37-AB70-FA70FFC7C74A}" dt="2022-03-25T09:27:45.112" v="6178"/>
          <ac:spMkLst>
            <pc:docMk/>
            <pc:sldMk cId="1602563852" sldId="831"/>
            <ac:spMk id="22" creationId="{3147EA4A-EE4F-47FB-99C1-100EAB7F4FB5}"/>
          </ac:spMkLst>
        </pc:spChg>
        <pc:spChg chg="mod">
          <ac:chgData name="Thomas" userId="575d030b64f4584e" providerId="LiveId" clId="{71734FF0-E7BD-4E37-AB70-FA70FFC7C74A}" dt="2022-03-25T09:27:45.112" v="6178"/>
          <ac:spMkLst>
            <pc:docMk/>
            <pc:sldMk cId="1602563852" sldId="831"/>
            <ac:spMk id="23" creationId="{0FADB449-6354-476E-9C10-AE1E8581E001}"/>
          </ac:spMkLst>
        </pc:spChg>
        <pc:spChg chg="mod">
          <ac:chgData name="Thomas" userId="575d030b64f4584e" providerId="LiveId" clId="{71734FF0-E7BD-4E37-AB70-FA70FFC7C74A}" dt="2022-03-25T09:27:45.112" v="6178"/>
          <ac:spMkLst>
            <pc:docMk/>
            <pc:sldMk cId="1602563852" sldId="831"/>
            <ac:spMk id="24" creationId="{DD467A19-1DFA-4EA6-86A7-CC55677049C2}"/>
          </ac:spMkLst>
        </pc:spChg>
        <pc:spChg chg="mod">
          <ac:chgData name="Thomas" userId="575d030b64f4584e" providerId="LiveId" clId="{71734FF0-E7BD-4E37-AB70-FA70FFC7C74A}" dt="2022-03-25T09:27:45.112" v="6178"/>
          <ac:spMkLst>
            <pc:docMk/>
            <pc:sldMk cId="1602563852" sldId="831"/>
            <ac:spMk id="25" creationId="{62B101C3-C3CF-4CDF-BD3C-A82301F60C27}"/>
          </ac:spMkLst>
        </pc:spChg>
        <pc:spChg chg="mod">
          <ac:chgData name="Thomas" userId="575d030b64f4584e" providerId="LiveId" clId="{71734FF0-E7BD-4E37-AB70-FA70FFC7C74A}" dt="2022-03-25T09:27:45.112" v="6178"/>
          <ac:spMkLst>
            <pc:docMk/>
            <pc:sldMk cId="1602563852" sldId="831"/>
            <ac:spMk id="26" creationId="{1F3E647A-6033-4DD6-B68C-E3DCA7931201}"/>
          </ac:spMkLst>
        </pc:spChg>
        <pc:spChg chg="mod">
          <ac:chgData name="Thomas" userId="575d030b64f4584e" providerId="LiveId" clId="{71734FF0-E7BD-4E37-AB70-FA70FFC7C74A}" dt="2022-03-25T09:27:45.112" v="6178"/>
          <ac:spMkLst>
            <pc:docMk/>
            <pc:sldMk cId="1602563852" sldId="831"/>
            <ac:spMk id="27" creationId="{40103C9B-7876-42FB-B69F-7E39B02C51C5}"/>
          </ac:spMkLst>
        </pc:spChg>
        <pc:spChg chg="mod">
          <ac:chgData name="Thomas" userId="575d030b64f4584e" providerId="LiveId" clId="{71734FF0-E7BD-4E37-AB70-FA70FFC7C74A}" dt="2022-03-25T09:27:45.112" v="6178"/>
          <ac:spMkLst>
            <pc:docMk/>
            <pc:sldMk cId="1602563852" sldId="831"/>
            <ac:spMk id="28" creationId="{4FB0B6E3-5EE0-4ADE-ADD0-0C61E9127157}"/>
          </ac:spMkLst>
        </pc:spChg>
        <pc:spChg chg="add del mod">
          <ac:chgData name="Thomas" userId="575d030b64f4584e" providerId="LiveId" clId="{71734FF0-E7BD-4E37-AB70-FA70FFC7C74A}" dt="2022-03-25T09:54:15.687" v="6681" actId="478"/>
          <ac:spMkLst>
            <pc:docMk/>
            <pc:sldMk cId="1602563852" sldId="831"/>
            <ac:spMk id="29" creationId="{82F3559D-DC0B-4A8B-A702-5B0EA60C92D0}"/>
          </ac:spMkLst>
        </pc:spChg>
        <pc:spChg chg="mod">
          <ac:chgData name="Thomas" userId="575d030b64f4584e" providerId="LiveId" clId="{71734FF0-E7BD-4E37-AB70-FA70FFC7C74A}" dt="2022-03-25T09:54:10.835" v="6679"/>
          <ac:spMkLst>
            <pc:docMk/>
            <pc:sldMk cId="1602563852" sldId="831"/>
            <ac:spMk id="31" creationId="{98A3078A-B1FE-46D0-980A-5C62111B70E3}"/>
          </ac:spMkLst>
        </pc:spChg>
        <pc:spChg chg="mod">
          <ac:chgData name="Thomas" userId="575d030b64f4584e" providerId="LiveId" clId="{71734FF0-E7BD-4E37-AB70-FA70FFC7C74A}" dt="2022-03-25T09:54:10.835" v="6679"/>
          <ac:spMkLst>
            <pc:docMk/>
            <pc:sldMk cId="1602563852" sldId="831"/>
            <ac:spMk id="34" creationId="{D4878B59-0CD6-4C0B-AEA5-785CD23298CC}"/>
          </ac:spMkLst>
        </pc:spChg>
        <pc:spChg chg="mod">
          <ac:chgData name="Thomas" userId="575d030b64f4584e" providerId="LiveId" clId="{71734FF0-E7BD-4E37-AB70-FA70FFC7C74A}" dt="2022-03-25T09:54:10.835" v="6679"/>
          <ac:spMkLst>
            <pc:docMk/>
            <pc:sldMk cId="1602563852" sldId="831"/>
            <ac:spMk id="35" creationId="{6A11777D-9180-43DF-BAB4-734A39A638BD}"/>
          </ac:spMkLst>
        </pc:spChg>
        <pc:spChg chg="mod">
          <ac:chgData name="Thomas" userId="575d030b64f4584e" providerId="LiveId" clId="{71734FF0-E7BD-4E37-AB70-FA70FFC7C74A}" dt="2022-03-25T09:54:10.835" v="6679"/>
          <ac:spMkLst>
            <pc:docMk/>
            <pc:sldMk cId="1602563852" sldId="831"/>
            <ac:spMk id="36" creationId="{FFFAEB08-4811-495B-8CA5-99124CFBCF6B}"/>
          </ac:spMkLst>
        </pc:spChg>
        <pc:spChg chg="mod">
          <ac:chgData name="Thomas" userId="575d030b64f4584e" providerId="LiveId" clId="{71734FF0-E7BD-4E37-AB70-FA70FFC7C74A}" dt="2022-03-25T09:54:10.835" v="6679"/>
          <ac:spMkLst>
            <pc:docMk/>
            <pc:sldMk cId="1602563852" sldId="831"/>
            <ac:spMk id="37" creationId="{8979957E-6F89-4580-A495-AB945EDE4773}"/>
          </ac:spMkLst>
        </pc:spChg>
        <pc:spChg chg="mod">
          <ac:chgData name="Thomas" userId="575d030b64f4584e" providerId="LiveId" clId="{71734FF0-E7BD-4E37-AB70-FA70FFC7C74A}" dt="2022-03-25T09:54:10.835" v="6679"/>
          <ac:spMkLst>
            <pc:docMk/>
            <pc:sldMk cId="1602563852" sldId="831"/>
            <ac:spMk id="38" creationId="{30AE30AF-2AD0-45C5-989F-9B1AA5E6A161}"/>
          </ac:spMkLst>
        </pc:spChg>
        <pc:spChg chg="mod">
          <ac:chgData name="Thomas" userId="575d030b64f4584e" providerId="LiveId" clId="{71734FF0-E7BD-4E37-AB70-FA70FFC7C74A}" dt="2022-03-25T09:54:10.835" v="6679"/>
          <ac:spMkLst>
            <pc:docMk/>
            <pc:sldMk cId="1602563852" sldId="831"/>
            <ac:spMk id="39" creationId="{3BC06E87-F1EC-4C7D-956A-3A33B6AE5291}"/>
          </ac:spMkLst>
        </pc:spChg>
        <pc:spChg chg="mod">
          <ac:chgData name="Thomas" userId="575d030b64f4584e" providerId="LiveId" clId="{71734FF0-E7BD-4E37-AB70-FA70FFC7C74A}" dt="2022-03-25T09:54:10.835" v="6679"/>
          <ac:spMkLst>
            <pc:docMk/>
            <pc:sldMk cId="1602563852" sldId="831"/>
            <ac:spMk id="40" creationId="{5DAE8930-A106-4AC9-8065-11EF3CCB026F}"/>
          </ac:spMkLst>
        </pc:spChg>
        <pc:spChg chg="mod">
          <ac:chgData name="Thomas" userId="575d030b64f4584e" providerId="LiveId" clId="{71734FF0-E7BD-4E37-AB70-FA70FFC7C74A}" dt="2022-03-25T09:54:10.835" v="6679"/>
          <ac:spMkLst>
            <pc:docMk/>
            <pc:sldMk cId="1602563852" sldId="831"/>
            <ac:spMk id="41" creationId="{DA995DA0-FA5C-4F3F-9A14-5BA72396BFC6}"/>
          </ac:spMkLst>
        </pc:spChg>
        <pc:spChg chg="mod">
          <ac:chgData name="Thomas" userId="575d030b64f4584e" providerId="LiveId" clId="{71734FF0-E7BD-4E37-AB70-FA70FFC7C74A}" dt="2022-03-25T09:54:10.835" v="6679"/>
          <ac:spMkLst>
            <pc:docMk/>
            <pc:sldMk cId="1602563852" sldId="831"/>
            <ac:spMk id="42" creationId="{32A12F77-A1F7-4B6C-A377-5136E4BD6017}"/>
          </ac:spMkLst>
        </pc:spChg>
        <pc:spChg chg="mod">
          <ac:chgData name="Thomas" userId="575d030b64f4584e" providerId="LiveId" clId="{71734FF0-E7BD-4E37-AB70-FA70FFC7C74A}" dt="2022-03-25T09:54:10.835" v="6679"/>
          <ac:spMkLst>
            <pc:docMk/>
            <pc:sldMk cId="1602563852" sldId="831"/>
            <ac:spMk id="43" creationId="{894002F2-6E72-4BAB-802D-DB06E57948B7}"/>
          </ac:spMkLst>
        </pc:spChg>
        <pc:spChg chg="mod">
          <ac:chgData name="Thomas" userId="575d030b64f4584e" providerId="LiveId" clId="{71734FF0-E7BD-4E37-AB70-FA70FFC7C74A}" dt="2022-03-25T09:54:10.835" v="6679"/>
          <ac:spMkLst>
            <pc:docMk/>
            <pc:sldMk cId="1602563852" sldId="831"/>
            <ac:spMk id="44" creationId="{EB4BC390-C4DD-4FC5-A61F-16F1C6B18EEC}"/>
          </ac:spMkLst>
        </pc:spChg>
        <pc:spChg chg="mod">
          <ac:chgData name="Thomas" userId="575d030b64f4584e" providerId="LiveId" clId="{71734FF0-E7BD-4E37-AB70-FA70FFC7C74A}" dt="2022-03-25T09:54:10.835" v="6679"/>
          <ac:spMkLst>
            <pc:docMk/>
            <pc:sldMk cId="1602563852" sldId="831"/>
            <ac:spMk id="45" creationId="{B7FBDA2B-DD55-424E-8BA7-6C3E50CF533E}"/>
          </ac:spMkLst>
        </pc:spChg>
        <pc:spChg chg="mod">
          <ac:chgData name="Thomas" userId="575d030b64f4584e" providerId="LiveId" clId="{71734FF0-E7BD-4E37-AB70-FA70FFC7C74A}" dt="2022-03-25T09:54:10.835" v="6679"/>
          <ac:spMkLst>
            <pc:docMk/>
            <pc:sldMk cId="1602563852" sldId="831"/>
            <ac:spMk id="46" creationId="{C71C03E9-9301-4783-AB45-B6EBFEE2E2D8}"/>
          </ac:spMkLst>
        </pc:spChg>
        <pc:spChg chg="del">
          <ac:chgData name="Thomas" userId="575d030b64f4584e" providerId="LiveId" clId="{71734FF0-E7BD-4E37-AB70-FA70FFC7C74A}" dt="2022-03-25T09:28:17.179" v="6183" actId="478"/>
          <ac:spMkLst>
            <pc:docMk/>
            <pc:sldMk cId="1602563852" sldId="831"/>
            <ac:spMk id="346" creationId="{F2B64760-CD3D-440B-84D7-97E0D7DA59C4}"/>
          </ac:spMkLst>
        </pc:spChg>
        <pc:grpChg chg="del">
          <ac:chgData name="Thomas" userId="575d030b64f4584e" providerId="LiveId" clId="{71734FF0-E7BD-4E37-AB70-FA70FFC7C74A}" dt="2022-03-25T09:27:44.580" v="6177" actId="478"/>
          <ac:grpSpMkLst>
            <pc:docMk/>
            <pc:sldMk cId="1602563852" sldId="831"/>
            <ac:grpSpMk id="3" creationId="{991C0B73-8DD5-4939-B7F8-772A8D0211DD}"/>
          </ac:grpSpMkLst>
        </pc:grpChg>
        <pc:grpChg chg="add del mod">
          <ac:chgData name="Thomas" userId="575d030b64f4584e" providerId="LiveId" clId="{71734FF0-E7BD-4E37-AB70-FA70FFC7C74A}" dt="2022-03-25T09:27:58.610" v="6180" actId="478"/>
          <ac:grpSpMkLst>
            <pc:docMk/>
            <pc:sldMk cId="1602563852" sldId="831"/>
            <ac:grpSpMk id="8" creationId="{971F8D9F-B539-48CB-B5FA-9FE8BD1CEEA4}"/>
          </ac:grpSpMkLst>
        </pc:grpChg>
        <pc:grpChg chg="mod">
          <ac:chgData name="Thomas" userId="575d030b64f4584e" providerId="LiveId" clId="{71734FF0-E7BD-4E37-AB70-FA70FFC7C74A}" dt="2022-03-25T09:27:45.112" v="6178"/>
          <ac:grpSpMkLst>
            <pc:docMk/>
            <pc:sldMk cId="1602563852" sldId="831"/>
            <ac:grpSpMk id="13" creationId="{847B960D-E2A6-418D-9BCA-04F486B77DB3}"/>
          </ac:grpSpMkLst>
        </pc:grpChg>
        <pc:grpChg chg="add mod">
          <ac:chgData name="Thomas" userId="575d030b64f4584e" providerId="LiveId" clId="{71734FF0-E7BD-4E37-AB70-FA70FFC7C74A}" dt="2022-03-25T09:54:23.397" v="6684" actId="12788"/>
          <ac:grpSpMkLst>
            <pc:docMk/>
            <pc:sldMk cId="1602563852" sldId="831"/>
            <ac:grpSpMk id="30" creationId="{90851E79-9743-4A76-B440-5E8D195EBD22}"/>
          </ac:grpSpMkLst>
        </pc:grpChg>
        <pc:grpChg chg="mod">
          <ac:chgData name="Thomas" userId="575d030b64f4584e" providerId="LiveId" clId="{71734FF0-E7BD-4E37-AB70-FA70FFC7C74A}" dt="2022-03-25T09:54:10.835" v="6679"/>
          <ac:grpSpMkLst>
            <pc:docMk/>
            <pc:sldMk cId="1602563852" sldId="831"/>
            <ac:grpSpMk id="32" creationId="{42F5369E-8C6E-42DE-8038-50BB3EAB79F8}"/>
          </ac:grpSpMkLst>
        </pc:grpChg>
        <pc:grpChg chg="mod">
          <ac:chgData name="Thomas" userId="575d030b64f4584e" providerId="LiveId" clId="{71734FF0-E7BD-4E37-AB70-FA70FFC7C74A}" dt="2022-03-25T09:54:10.835" v="6679"/>
          <ac:grpSpMkLst>
            <pc:docMk/>
            <pc:sldMk cId="1602563852" sldId="831"/>
            <ac:grpSpMk id="33" creationId="{D28881CB-F31C-4B2E-9368-9401B3CAF25C}"/>
          </ac:grpSpMkLst>
        </pc:grpChg>
        <pc:picChg chg="mod">
          <ac:chgData name="Thomas" userId="575d030b64f4584e" providerId="LiveId" clId="{71734FF0-E7BD-4E37-AB70-FA70FFC7C74A}" dt="2022-03-25T09:27:45.112" v="6178"/>
          <ac:picMkLst>
            <pc:docMk/>
            <pc:sldMk cId="1602563852" sldId="831"/>
            <ac:picMk id="14" creationId="{0632EBD5-A859-4A75-A597-3848EBD4906B}"/>
          </ac:picMkLst>
        </pc:picChg>
        <pc:picChg chg="add mod modCrop">
          <ac:chgData name="Thomas" userId="575d030b64f4584e" providerId="LiveId" clId="{71734FF0-E7BD-4E37-AB70-FA70FFC7C74A}" dt="2022-03-25T09:55:15.833" v="6692" actId="207"/>
          <ac:picMkLst>
            <pc:docMk/>
            <pc:sldMk cId="1602563852" sldId="831"/>
            <ac:picMk id="47" creationId="{71A022D9-20A9-446F-B204-5554E99DC57F}"/>
          </ac:picMkLst>
        </pc:picChg>
      </pc:sldChg>
      <pc:sldChg chg="addSp delSp modSp add del mod delAnim modAnim">
        <pc:chgData name="Thomas" userId="575d030b64f4584e" providerId="LiveId" clId="{71734FF0-E7BD-4E37-AB70-FA70FFC7C74A}" dt="2022-03-25T10:13:20.477" v="6874" actId="47"/>
        <pc:sldMkLst>
          <pc:docMk/>
          <pc:sldMk cId="2258178604" sldId="832"/>
        </pc:sldMkLst>
        <pc:spChg chg="add mod">
          <ac:chgData name="Thomas" userId="575d030b64f4584e" providerId="LiveId" clId="{71734FF0-E7BD-4E37-AB70-FA70FFC7C74A}" dt="2022-03-25T09:29:43.966" v="6210" actId="207"/>
          <ac:spMkLst>
            <pc:docMk/>
            <pc:sldMk cId="2258178604" sldId="832"/>
            <ac:spMk id="4" creationId="{D9E76799-D43B-4E91-84F9-45F89BB6FBB5}"/>
          </ac:spMkLst>
        </pc:spChg>
        <pc:spChg chg="mod">
          <ac:chgData name="Thomas" userId="575d030b64f4584e" providerId="LiveId" clId="{71734FF0-E7BD-4E37-AB70-FA70FFC7C74A}" dt="2022-03-25T09:29:08.935" v="6194"/>
          <ac:spMkLst>
            <pc:docMk/>
            <pc:sldMk cId="2258178604" sldId="832"/>
            <ac:spMk id="6" creationId="{0472419A-9D68-49D3-81C7-CC8582203EDD}"/>
          </ac:spMkLst>
        </pc:spChg>
        <pc:spChg chg="mod">
          <ac:chgData name="Thomas" userId="575d030b64f4584e" providerId="LiveId" clId="{71734FF0-E7BD-4E37-AB70-FA70FFC7C74A}" dt="2022-03-25T09:29:08.935" v="6194"/>
          <ac:spMkLst>
            <pc:docMk/>
            <pc:sldMk cId="2258178604" sldId="832"/>
            <ac:spMk id="8" creationId="{95532B0D-BB11-4D38-8449-82E2FBE2C878}"/>
          </ac:spMkLst>
        </pc:spChg>
        <pc:spChg chg="mod">
          <ac:chgData name="Thomas" userId="575d030b64f4584e" providerId="LiveId" clId="{71734FF0-E7BD-4E37-AB70-FA70FFC7C74A}" dt="2022-03-25T09:55:50.194" v="6697" actId="2085"/>
          <ac:spMkLst>
            <pc:docMk/>
            <pc:sldMk cId="2258178604" sldId="832"/>
            <ac:spMk id="9" creationId="{7FD59822-AA45-453C-A222-A40E9E47E6B1}"/>
          </ac:spMkLst>
        </pc:spChg>
        <pc:spChg chg="mod">
          <ac:chgData name="Thomas" userId="575d030b64f4584e" providerId="LiveId" clId="{71734FF0-E7BD-4E37-AB70-FA70FFC7C74A}" dt="2022-03-25T09:29:07.259" v="6193" actId="20577"/>
          <ac:spMkLst>
            <pc:docMk/>
            <pc:sldMk cId="2258178604" sldId="832"/>
            <ac:spMk id="11" creationId="{22FF5332-E0BD-4B07-B53A-975460B436D3}"/>
          </ac:spMkLst>
        </pc:spChg>
        <pc:grpChg chg="add mod">
          <ac:chgData name="Thomas" userId="575d030b64f4584e" providerId="LiveId" clId="{71734FF0-E7BD-4E37-AB70-FA70FFC7C74A}" dt="2022-03-25T09:29:13.168" v="6197" actId="14100"/>
          <ac:grpSpMkLst>
            <pc:docMk/>
            <pc:sldMk cId="2258178604" sldId="832"/>
            <ac:grpSpMk id="2" creationId="{111F2637-675C-4080-A249-871A7B406232}"/>
          </ac:grpSpMkLst>
        </pc:grpChg>
        <pc:grpChg chg="add mod">
          <ac:chgData name="Thomas" userId="575d030b64f4584e" providerId="LiveId" clId="{71734FF0-E7BD-4E37-AB70-FA70FFC7C74A}" dt="2022-03-25T09:29:11.454" v="6196" actId="164"/>
          <ac:grpSpMkLst>
            <pc:docMk/>
            <pc:sldMk cId="2258178604" sldId="832"/>
            <ac:grpSpMk id="5" creationId="{C00503C5-83B2-4502-927C-809D717FC1EA}"/>
          </ac:grpSpMkLst>
        </pc:grpChg>
        <pc:grpChg chg="add del mod">
          <ac:chgData name="Thomas" userId="575d030b64f4584e" providerId="LiveId" clId="{71734FF0-E7BD-4E37-AB70-FA70FFC7C74A}" dt="2022-03-25T09:31:56.636" v="6217" actId="21"/>
          <ac:grpSpMkLst>
            <pc:docMk/>
            <pc:sldMk cId="2258178604" sldId="832"/>
            <ac:grpSpMk id="14" creationId="{459320A5-969A-484B-B93D-67A2669F5BF5}"/>
          </ac:grpSpMkLst>
        </pc:grpChg>
        <pc:picChg chg="mod">
          <ac:chgData name="Thomas" userId="575d030b64f4584e" providerId="LiveId" clId="{71734FF0-E7BD-4E37-AB70-FA70FFC7C74A}" dt="2022-03-25T09:29:08.935" v="6194"/>
          <ac:picMkLst>
            <pc:docMk/>
            <pc:sldMk cId="2258178604" sldId="832"/>
            <ac:picMk id="7" creationId="{FFF9C248-A962-4671-80A5-FEBB2133556A}"/>
          </ac:picMkLst>
        </pc:picChg>
        <pc:picChg chg="add mod">
          <ac:chgData name="Thomas" userId="575d030b64f4584e" providerId="LiveId" clId="{71734FF0-E7BD-4E37-AB70-FA70FFC7C74A}" dt="2022-03-25T09:29:44.132" v="6211" actId="207"/>
          <ac:picMkLst>
            <pc:docMk/>
            <pc:sldMk cId="2258178604" sldId="832"/>
            <ac:picMk id="10" creationId="{BD684585-5FA2-4380-89A4-99692AB6A444}"/>
          </ac:picMkLst>
        </pc:picChg>
        <pc:picChg chg="add mod">
          <ac:chgData name="Thomas" userId="575d030b64f4584e" providerId="LiveId" clId="{71734FF0-E7BD-4E37-AB70-FA70FFC7C74A}" dt="2022-03-25T09:29:11.454" v="6196" actId="164"/>
          <ac:picMkLst>
            <pc:docMk/>
            <pc:sldMk cId="2258178604" sldId="832"/>
            <ac:picMk id="12" creationId="{423EDE65-C896-4CBD-8379-BF00A55AEDFB}"/>
          </ac:picMkLst>
        </pc:picChg>
        <pc:picChg chg="add mod">
          <ac:chgData name="Thomas" userId="575d030b64f4584e" providerId="LiveId" clId="{71734FF0-E7BD-4E37-AB70-FA70FFC7C74A}" dt="2022-03-25T09:29:54.277" v="6215" actId="1076"/>
          <ac:picMkLst>
            <pc:docMk/>
            <pc:sldMk cId="2258178604" sldId="832"/>
            <ac:picMk id="13" creationId="{5F8CF2B4-04C4-4818-9C73-C25E8E2A64D1}"/>
          </ac:picMkLst>
        </pc:picChg>
        <pc:picChg chg="mod">
          <ac:chgData name="Thomas" userId="575d030b64f4584e" providerId="LiveId" clId="{71734FF0-E7BD-4E37-AB70-FA70FFC7C74A}" dt="2022-03-25T09:31:54.563" v="6216"/>
          <ac:picMkLst>
            <pc:docMk/>
            <pc:sldMk cId="2258178604" sldId="832"/>
            <ac:picMk id="15" creationId="{3D699FD4-5D99-48C7-A1A1-8B39D76702E1}"/>
          </ac:picMkLst>
        </pc:picChg>
        <pc:picChg chg="mod">
          <ac:chgData name="Thomas" userId="575d030b64f4584e" providerId="LiveId" clId="{71734FF0-E7BD-4E37-AB70-FA70FFC7C74A}" dt="2022-03-25T09:31:54.563" v="6216"/>
          <ac:picMkLst>
            <pc:docMk/>
            <pc:sldMk cId="2258178604" sldId="832"/>
            <ac:picMk id="16" creationId="{18DB2080-5F76-440C-B837-2152C91B5199}"/>
          </ac:picMkLst>
        </pc:picChg>
      </pc:sldChg>
      <pc:sldChg chg="addSp delSp modSp add mod">
        <pc:chgData name="Thomas" userId="575d030b64f4584e" providerId="LiveId" clId="{71734FF0-E7BD-4E37-AB70-FA70FFC7C74A}" dt="2022-03-29T09:53:05.554" v="9711" actId="732"/>
        <pc:sldMkLst>
          <pc:docMk/>
          <pc:sldMk cId="828195990" sldId="833"/>
        </pc:sldMkLst>
        <pc:spChg chg="add del">
          <ac:chgData name="Thomas" userId="575d030b64f4584e" providerId="LiveId" clId="{71734FF0-E7BD-4E37-AB70-FA70FFC7C74A}" dt="2022-03-25T09:59:41.661" v="6744" actId="478"/>
          <ac:spMkLst>
            <pc:docMk/>
            <pc:sldMk cId="828195990" sldId="833"/>
            <ac:spMk id="9" creationId="{7FD59822-AA45-453C-A222-A40E9E47E6B1}"/>
          </ac:spMkLst>
        </pc:spChg>
        <pc:spChg chg="mod">
          <ac:chgData name="Thomas" userId="575d030b64f4584e" providerId="LiveId" clId="{71734FF0-E7BD-4E37-AB70-FA70FFC7C74A}" dt="2022-03-25T09:56:05.863" v="6716" actId="20577"/>
          <ac:spMkLst>
            <pc:docMk/>
            <pc:sldMk cId="828195990" sldId="833"/>
            <ac:spMk id="11" creationId="{22FF5332-E0BD-4B07-B53A-975460B436D3}"/>
          </ac:spMkLst>
        </pc:spChg>
        <pc:spChg chg="add mod ord">
          <ac:chgData name="Thomas" userId="575d030b64f4584e" providerId="LiveId" clId="{71734FF0-E7BD-4E37-AB70-FA70FFC7C74A}" dt="2022-03-25T09:59:50.587" v="6755" actId="167"/>
          <ac:spMkLst>
            <pc:docMk/>
            <pc:sldMk cId="828195990" sldId="833"/>
            <ac:spMk id="20" creationId="{B9FF4969-4286-4BDB-AEBB-86C2C2824AD0}"/>
          </ac:spMkLst>
        </pc:spChg>
        <pc:spChg chg="mod">
          <ac:chgData name="Thomas" userId="575d030b64f4584e" providerId="LiveId" clId="{71734FF0-E7BD-4E37-AB70-FA70FFC7C74A}" dt="2022-03-25T10:08:17.901" v="6780" actId="165"/>
          <ac:spMkLst>
            <pc:docMk/>
            <pc:sldMk cId="828195990" sldId="833"/>
            <ac:spMk id="27" creationId="{D304B2C2-182D-4940-B1F8-A06F5AE69FD3}"/>
          </ac:spMkLst>
        </pc:spChg>
        <pc:spChg chg="mod">
          <ac:chgData name="Thomas" userId="575d030b64f4584e" providerId="LiveId" clId="{71734FF0-E7BD-4E37-AB70-FA70FFC7C74A}" dt="2022-03-25T10:08:17.901" v="6780" actId="165"/>
          <ac:spMkLst>
            <pc:docMk/>
            <pc:sldMk cId="828195990" sldId="833"/>
            <ac:spMk id="28" creationId="{6BE05CD6-4295-4D5C-928B-8BF15B456146}"/>
          </ac:spMkLst>
        </pc:spChg>
        <pc:spChg chg="mod">
          <ac:chgData name="Thomas" userId="575d030b64f4584e" providerId="LiveId" clId="{71734FF0-E7BD-4E37-AB70-FA70FFC7C74A}" dt="2022-03-25T10:08:17.901" v="6780" actId="165"/>
          <ac:spMkLst>
            <pc:docMk/>
            <pc:sldMk cId="828195990" sldId="833"/>
            <ac:spMk id="29" creationId="{12637354-89C7-4727-BBB0-F7BF2CFD6287}"/>
          </ac:spMkLst>
        </pc:spChg>
        <pc:spChg chg="del mod">
          <ac:chgData name="Thomas" userId="575d030b64f4584e" providerId="LiveId" clId="{71734FF0-E7BD-4E37-AB70-FA70FFC7C74A}" dt="2022-03-25T10:08:14.105" v="6779" actId="478"/>
          <ac:spMkLst>
            <pc:docMk/>
            <pc:sldMk cId="828195990" sldId="833"/>
            <ac:spMk id="30" creationId="{D3896112-A425-4B33-9DDB-02138B105CCB}"/>
          </ac:spMkLst>
        </pc:spChg>
        <pc:grpChg chg="add del mod">
          <ac:chgData name="Thomas" userId="575d030b64f4584e" providerId="LiveId" clId="{71734FF0-E7BD-4E37-AB70-FA70FFC7C74A}" dt="2022-03-25T10:07:07.534" v="6766" actId="478"/>
          <ac:grpSpMkLst>
            <pc:docMk/>
            <pc:sldMk cId="828195990" sldId="833"/>
            <ac:grpSpMk id="2" creationId="{CDCE6485-544C-4F2E-B774-65990EFEFBF8}"/>
          </ac:grpSpMkLst>
        </pc:grpChg>
        <pc:grpChg chg="add mod">
          <ac:chgData name="Thomas" userId="575d030b64f4584e" providerId="LiveId" clId="{71734FF0-E7BD-4E37-AB70-FA70FFC7C74A}" dt="2022-03-25T10:12:40.464" v="6867" actId="1076"/>
          <ac:grpSpMkLst>
            <pc:docMk/>
            <pc:sldMk cId="828195990" sldId="833"/>
            <ac:grpSpMk id="4" creationId="{B6DE1518-C4F7-4161-9D02-BD93D09E0FD1}"/>
          </ac:grpSpMkLst>
        </pc:grpChg>
        <pc:grpChg chg="del">
          <ac:chgData name="Thomas" userId="575d030b64f4584e" providerId="LiveId" clId="{71734FF0-E7BD-4E37-AB70-FA70FFC7C74A}" dt="2022-03-25T09:58:45.474" v="6718" actId="478"/>
          <ac:grpSpMkLst>
            <pc:docMk/>
            <pc:sldMk cId="828195990" sldId="833"/>
            <ac:grpSpMk id="5" creationId="{222BC8A2-512D-4244-AD67-1B1B5C2B61EA}"/>
          </ac:grpSpMkLst>
        </pc:grpChg>
        <pc:grpChg chg="add del mod">
          <ac:chgData name="Thomas" userId="575d030b64f4584e" providerId="LiveId" clId="{71734FF0-E7BD-4E37-AB70-FA70FFC7C74A}" dt="2022-03-29T09:52:48.907" v="9709" actId="478"/>
          <ac:grpSpMkLst>
            <pc:docMk/>
            <pc:sldMk cId="828195990" sldId="833"/>
            <ac:grpSpMk id="6" creationId="{C37431A7-783D-4B64-9E38-04CF522DC58D}"/>
          </ac:grpSpMkLst>
        </pc:grpChg>
        <pc:grpChg chg="del">
          <ac:chgData name="Thomas" userId="575d030b64f4584e" providerId="LiveId" clId="{71734FF0-E7BD-4E37-AB70-FA70FFC7C74A}" dt="2022-03-25T09:58:44.033" v="6717" actId="478"/>
          <ac:grpSpMkLst>
            <pc:docMk/>
            <pc:sldMk cId="828195990" sldId="833"/>
            <ac:grpSpMk id="10" creationId="{EEDC0359-56D1-41F7-80E4-3DCF61F1BB71}"/>
          </ac:grpSpMkLst>
        </pc:grpChg>
        <pc:grpChg chg="add mod">
          <ac:chgData name="Thomas" userId="575d030b64f4584e" providerId="LiveId" clId="{71734FF0-E7BD-4E37-AB70-FA70FFC7C74A}" dt="2022-03-29T09:52:50.853" v="9710" actId="1076"/>
          <ac:grpSpMkLst>
            <pc:docMk/>
            <pc:sldMk cId="828195990" sldId="833"/>
            <ac:grpSpMk id="12" creationId="{6B6562C5-51CC-4DFC-84E2-90585F68403C}"/>
          </ac:grpSpMkLst>
        </pc:grpChg>
        <pc:grpChg chg="add del mod">
          <ac:chgData name="Thomas" userId="575d030b64f4584e" providerId="LiveId" clId="{71734FF0-E7BD-4E37-AB70-FA70FFC7C74A}" dt="2022-03-28T10:17:00.749" v="7350"/>
          <ac:grpSpMkLst>
            <pc:docMk/>
            <pc:sldMk cId="828195990" sldId="833"/>
            <ac:grpSpMk id="12" creationId="{9211E488-C13D-4896-9DEB-E38853B9B556}"/>
          </ac:grpSpMkLst>
        </pc:grpChg>
        <pc:grpChg chg="add del mod">
          <ac:chgData name="Thomas" userId="575d030b64f4584e" providerId="LiveId" clId="{71734FF0-E7BD-4E37-AB70-FA70FFC7C74A}" dt="2022-03-28T10:16:59.134" v="7347"/>
          <ac:grpSpMkLst>
            <pc:docMk/>
            <pc:sldMk cId="828195990" sldId="833"/>
            <ac:grpSpMk id="15" creationId="{CED46499-4E81-4E5F-97CD-BFF55437EA22}"/>
          </ac:grpSpMkLst>
        </pc:grpChg>
        <pc:grpChg chg="add del mod">
          <ac:chgData name="Thomas" userId="575d030b64f4584e" providerId="LiveId" clId="{71734FF0-E7BD-4E37-AB70-FA70FFC7C74A}" dt="2022-03-28T10:16:58.169" v="7343"/>
          <ac:grpSpMkLst>
            <pc:docMk/>
            <pc:sldMk cId="828195990" sldId="833"/>
            <ac:grpSpMk id="18" creationId="{2BB5AF0E-98A3-46F6-8ED0-019BE3A1E7C3}"/>
          </ac:grpSpMkLst>
        </pc:grpChg>
        <pc:grpChg chg="add del mod">
          <ac:chgData name="Thomas" userId="575d030b64f4584e" providerId="LiveId" clId="{71734FF0-E7BD-4E37-AB70-FA70FFC7C74A}" dt="2022-03-25T10:08:17.901" v="6780" actId="165"/>
          <ac:grpSpMkLst>
            <pc:docMk/>
            <pc:sldMk cId="828195990" sldId="833"/>
            <ac:grpSpMk id="24" creationId="{E67BC671-5866-47CE-9895-5E41C49AA149}"/>
          </ac:grpSpMkLst>
        </pc:grpChg>
        <pc:grpChg chg="del mod">
          <ac:chgData name="Thomas" userId="575d030b64f4584e" providerId="LiveId" clId="{71734FF0-E7BD-4E37-AB70-FA70FFC7C74A}" dt="2022-03-25T10:08:14.105" v="6779" actId="478"/>
          <ac:grpSpMkLst>
            <pc:docMk/>
            <pc:sldMk cId="828195990" sldId="833"/>
            <ac:grpSpMk id="25" creationId="{13D3AC00-3018-4084-9680-684D85B19F64}"/>
          </ac:grpSpMkLst>
        </pc:grpChg>
        <pc:grpChg chg="del mod topLvl">
          <ac:chgData name="Thomas" userId="575d030b64f4584e" providerId="LiveId" clId="{71734FF0-E7BD-4E37-AB70-FA70FFC7C74A}" dt="2022-03-25T10:08:19.610" v="6781" actId="478"/>
          <ac:grpSpMkLst>
            <pc:docMk/>
            <pc:sldMk cId="828195990" sldId="833"/>
            <ac:grpSpMk id="26" creationId="{A7498F00-E49F-4CA5-9920-3FDFC50510AD}"/>
          </ac:grpSpMkLst>
        </pc:grpChg>
        <pc:picChg chg="mod">
          <ac:chgData name="Thomas" userId="575d030b64f4584e" providerId="LiveId" clId="{71734FF0-E7BD-4E37-AB70-FA70FFC7C74A}" dt="2022-03-29T09:52:41.509" v="9706"/>
          <ac:picMkLst>
            <pc:docMk/>
            <pc:sldMk cId="828195990" sldId="833"/>
            <ac:picMk id="13" creationId="{6C5F7AF1-1C46-4A18-9CD8-DAD8FD436F4D}"/>
          </ac:picMkLst>
        </pc:picChg>
        <pc:picChg chg="mod">
          <ac:chgData name="Thomas" userId="575d030b64f4584e" providerId="LiveId" clId="{71734FF0-E7BD-4E37-AB70-FA70FFC7C74A}" dt="2022-03-28T10:15:36.125" v="7321"/>
          <ac:picMkLst>
            <pc:docMk/>
            <pc:sldMk cId="828195990" sldId="833"/>
            <ac:picMk id="13" creationId="{A7BA0035-43C6-47FD-80A1-838AA254818B}"/>
          </ac:picMkLst>
        </pc:picChg>
        <pc:picChg chg="mod modCrop">
          <ac:chgData name="Thomas" userId="575d030b64f4584e" providerId="LiveId" clId="{71734FF0-E7BD-4E37-AB70-FA70FFC7C74A}" dt="2022-03-29T09:53:05.554" v="9711" actId="732"/>
          <ac:picMkLst>
            <pc:docMk/>
            <pc:sldMk cId="828195990" sldId="833"/>
            <ac:picMk id="14" creationId="{08FA7A18-3652-47EB-A829-2B5F89CB8A70}"/>
          </ac:picMkLst>
        </pc:picChg>
        <pc:picChg chg="add del mod">
          <ac:chgData name="Thomas" userId="575d030b64f4584e" providerId="LiveId" clId="{71734FF0-E7BD-4E37-AB70-FA70FFC7C74A}" dt="2022-03-25T09:59:41.661" v="6744" actId="478"/>
          <ac:picMkLst>
            <pc:docMk/>
            <pc:sldMk cId="828195990" sldId="833"/>
            <ac:picMk id="14" creationId="{428E8EDF-FB01-4A45-999A-25F670FA0D4B}"/>
          </ac:picMkLst>
        </pc:picChg>
        <pc:picChg chg="mod">
          <ac:chgData name="Thomas" userId="575d030b64f4584e" providerId="LiveId" clId="{71734FF0-E7BD-4E37-AB70-FA70FFC7C74A}" dt="2022-03-28T10:15:36.125" v="7321"/>
          <ac:picMkLst>
            <pc:docMk/>
            <pc:sldMk cId="828195990" sldId="833"/>
            <ac:picMk id="14" creationId="{F2F567B3-C684-41CA-BE4E-2544E17B3DDB}"/>
          </ac:picMkLst>
        </pc:picChg>
        <pc:picChg chg="add del mod">
          <ac:chgData name="Thomas" userId="575d030b64f4584e" providerId="LiveId" clId="{71734FF0-E7BD-4E37-AB70-FA70FFC7C74A}" dt="2022-03-25T09:59:41.661" v="6744" actId="478"/>
          <ac:picMkLst>
            <pc:docMk/>
            <pc:sldMk cId="828195990" sldId="833"/>
            <ac:picMk id="15" creationId="{EB9E50C0-A51B-46F9-B4D3-9D21A9C120F9}"/>
          </ac:picMkLst>
        </pc:picChg>
        <pc:picChg chg="add del mod modCrop">
          <ac:chgData name="Thomas" userId="575d030b64f4584e" providerId="LiveId" clId="{71734FF0-E7BD-4E37-AB70-FA70FFC7C74A}" dt="2022-03-25T10:00:12.658" v="6762" actId="732"/>
          <ac:picMkLst>
            <pc:docMk/>
            <pc:sldMk cId="828195990" sldId="833"/>
            <ac:picMk id="16" creationId="{70EE5399-FCD9-44B7-9BEC-1CBE08C98DAD}"/>
          </ac:picMkLst>
        </pc:picChg>
        <pc:picChg chg="mod">
          <ac:chgData name="Thomas" userId="575d030b64f4584e" providerId="LiveId" clId="{71734FF0-E7BD-4E37-AB70-FA70FFC7C74A}" dt="2022-03-28T10:15:56.994" v="7324"/>
          <ac:picMkLst>
            <pc:docMk/>
            <pc:sldMk cId="828195990" sldId="833"/>
            <ac:picMk id="16" creationId="{F1723891-57F8-446B-A9DB-002EE202411E}"/>
          </ac:picMkLst>
        </pc:picChg>
        <pc:picChg chg="add del mod">
          <ac:chgData name="Thomas" userId="575d030b64f4584e" providerId="LiveId" clId="{71734FF0-E7BD-4E37-AB70-FA70FFC7C74A}" dt="2022-03-25T09:59:55.318" v="6756" actId="164"/>
          <ac:picMkLst>
            <pc:docMk/>
            <pc:sldMk cId="828195990" sldId="833"/>
            <ac:picMk id="17" creationId="{1DD1FF30-0A5A-49F2-939D-4E9B888A9C10}"/>
          </ac:picMkLst>
        </pc:picChg>
        <pc:picChg chg="mod">
          <ac:chgData name="Thomas" userId="575d030b64f4584e" providerId="LiveId" clId="{71734FF0-E7BD-4E37-AB70-FA70FFC7C74A}" dt="2022-03-28T10:15:56.994" v="7324"/>
          <ac:picMkLst>
            <pc:docMk/>
            <pc:sldMk cId="828195990" sldId="833"/>
            <ac:picMk id="17" creationId="{30D827C1-C786-4600-AAF6-D75DC95C3DCB}"/>
          </ac:picMkLst>
        </pc:picChg>
        <pc:picChg chg="add del mod">
          <ac:chgData name="Thomas" userId="575d030b64f4584e" providerId="LiveId" clId="{71734FF0-E7BD-4E37-AB70-FA70FFC7C74A}" dt="2022-03-25T09:59:55.318" v="6756" actId="164"/>
          <ac:picMkLst>
            <pc:docMk/>
            <pc:sldMk cId="828195990" sldId="833"/>
            <ac:picMk id="18" creationId="{3D29AC96-B56B-429D-B082-15A646E60B06}"/>
          </ac:picMkLst>
        </pc:picChg>
        <pc:picChg chg="mod">
          <ac:chgData name="Thomas" userId="575d030b64f4584e" providerId="LiveId" clId="{71734FF0-E7BD-4E37-AB70-FA70FFC7C74A}" dt="2022-03-28T10:16:16.862" v="7328"/>
          <ac:picMkLst>
            <pc:docMk/>
            <pc:sldMk cId="828195990" sldId="833"/>
            <ac:picMk id="19" creationId="{598DD291-9BBA-49FD-89F5-7B012D15BC51}"/>
          </ac:picMkLst>
        </pc:picChg>
        <pc:picChg chg="add del mod">
          <ac:chgData name="Thomas" userId="575d030b64f4584e" providerId="LiveId" clId="{71734FF0-E7BD-4E37-AB70-FA70FFC7C74A}" dt="2022-03-25T09:59:42.891" v="6751" actId="21"/>
          <ac:picMkLst>
            <pc:docMk/>
            <pc:sldMk cId="828195990" sldId="833"/>
            <ac:picMk id="19" creationId="{A9EA18E7-6F1B-4948-88F2-11DBF4ED4D77}"/>
          </ac:picMkLst>
        </pc:picChg>
        <pc:picChg chg="add mod">
          <ac:chgData name="Thomas" userId="575d030b64f4584e" providerId="LiveId" clId="{71734FF0-E7BD-4E37-AB70-FA70FFC7C74A}" dt="2022-03-25T10:07:09.481" v="6768" actId="164"/>
          <ac:picMkLst>
            <pc:docMk/>
            <pc:sldMk cId="828195990" sldId="833"/>
            <ac:picMk id="21" creationId="{4D4BE8C6-4664-47AF-A4AB-2E091FE63797}"/>
          </ac:picMkLst>
        </pc:picChg>
        <pc:picChg chg="add del mod">
          <ac:chgData name="Thomas" userId="575d030b64f4584e" providerId="LiveId" clId="{71734FF0-E7BD-4E37-AB70-FA70FFC7C74A}" dt="2022-03-28T10:16:57.558" v="7340" actId="478"/>
          <ac:picMkLst>
            <pc:docMk/>
            <pc:sldMk cId="828195990" sldId="833"/>
            <ac:picMk id="22" creationId="{2F2A4E67-62E6-4695-96FB-BDC96FBE4498}"/>
          </ac:picMkLst>
        </pc:picChg>
        <pc:picChg chg="add mod">
          <ac:chgData name="Thomas" userId="575d030b64f4584e" providerId="LiveId" clId="{71734FF0-E7BD-4E37-AB70-FA70FFC7C74A}" dt="2022-03-25T10:07:12.703" v="6769" actId="207"/>
          <ac:picMkLst>
            <pc:docMk/>
            <pc:sldMk cId="828195990" sldId="833"/>
            <ac:picMk id="23" creationId="{D81E5C8B-02FC-4673-A660-29AAB87AAF22}"/>
          </ac:picMkLst>
        </pc:picChg>
        <pc:picChg chg="mod">
          <ac:chgData name="Thomas" userId="575d030b64f4584e" providerId="LiveId" clId="{71734FF0-E7BD-4E37-AB70-FA70FFC7C74A}" dt="2022-03-28T10:16:16.862" v="7328"/>
          <ac:picMkLst>
            <pc:docMk/>
            <pc:sldMk cId="828195990" sldId="833"/>
            <ac:picMk id="24" creationId="{7F9D03DA-1753-427D-B46C-EE0EFD468FF2}"/>
          </ac:picMkLst>
        </pc:picChg>
        <pc:picChg chg="mod ord topLvl modCrop">
          <ac:chgData name="Thomas" userId="575d030b64f4584e" providerId="LiveId" clId="{71734FF0-E7BD-4E37-AB70-FA70FFC7C74A}" dt="2022-03-25T10:12:38.663" v="6865" actId="164"/>
          <ac:picMkLst>
            <pc:docMk/>
            <pc:sldMk cId="828195990" sldId="833"/>
            <ac:picMk id="31" creationId="{F575917E-E445-4EAF-B401-F1A5B37577CD}"/>
          </ac:picMkLst>
        </pc:picChg>
        <pc:picChg chg="add mod modCrop">
          <ac:chgData name="Thomas" userId="575d030b64f4584e" providerId="LiveId" clId="{71734FF0-E7BD-4E37-AB70-FA70FFC7C74A}" dt="2022-03-25T10:12:38.663" v="6865" actId="164"/>
          <ac:picMkLst>
            <pc:docMk/>
            <pc:sldMk cId="828195990" sldId="833"/>
            <ac:picMk id="32" creationId="{883614CC-887E-4441-9F5D-EF53C37BD531}"/>
          </ac:picMkLst>
        </pc:picChg>
      </pc:sldChg>
      <pc:sldChg chg="add del ord">
        <pc:chgData name="Thomas" userId="575d030b64f4584e" providerId="LiveId" clId="{71734FF0-E7BD-4E37-AB70-FA70FFC7C74A}" dt="2022-03-25T10:13:18.150" v="6873" actId="47"/>
        <pc:sldMkLst>
          <pc:docMk/>
          <pc:sldMk cId="1725669495" sldId="834"/>
        </pc:sldMkLst>
      </pc:sldChg>
      <pc:sldChg chg="addSp delSp modSp add mod ord">
        <pc:chgData name="Thomas" userId="575d030b64f4584e" providerId="LiveId" clId="{71734FF0-E7BD-4E37-AB70-FA70FFC7C74A}" dt="2022-03-28T11:38:25.966" v="7572" actId="164"/>
        <pc:sldMkLst>
          <pc:docMk/>
          <pc:sldMk cId="2637860331" sldId="834"/>
        </pc:sldMkLst>
        <pc:spChg chg="mod">
          <ac:chgData name="Thomas" userId="575d030b64f4584e" providerId="LiveId" clId="{71734FF0-E7BD-4E37-AB70-FA70FFC7C74A}" dt="2022-03-28T11:32:32.984" v="7511"/>
          <ac:spMkLst>
            <pc:docMk/>
            <pc:sldMk cId="2637860331" sldId="834"/>
            <ac:spMk id="9" creationId="{7FD59822-AA45-453C-A222-A40E9E47E6B1}"/>
          </ac:spMkLst>
        </pc:spChg>
        <pc:spChg chg="mod">
          <ac:chgData name="Thomas" userId="575d030b64f4584e" providerId="LiveId" clId="{71734FF0-E7BD-4E37-AB70-FA70FFC7C74A}" dt="2022-03-28T10:03:03.288" v="7180" actId="20577"/>
          <ac:spMkLst>
            <pc:docMk/>
            <pc:sldMk cId="2637860331" sldId="834"/>
            <ac:spMk id="11" creationId="{22FF5332-E0BD-4B07-B53A-975460B436D3}"/>
          </ac:spMkLst>
        </pc:spChg>
        <pc:spChg chg="add del mod ord topLvl">
          <ac:chgData name="Thomas" userId="575d030b64f4584e" providerId="LiveId" clId="{71734FF0-E7BD-4E37-AB70-FA70FFC7C74A}" dt="2022-03-28T11:38:25.966" v="7572" actId="164"/>
          <ac:spMkLst>
            <pc:docMk/>
            <pc:sldMk cId="2637860331" sldId="834"/>
            <ac:spMk id="15" creationId="{D7A39F2B-FF86-439F-A083-60F1A9495715}"/>
          </ac:spMkLst>
        </pc:spChg>
        <pc:spChg chg="mod topLvl">
          <ac:chgData name="Thomas" userId="575d030b64f4584e" providerId="LiveId" clId="{71734FF0-E7BD-4E37-AB70-FA70FFC7C74A}" dt="2022-03-28T11:38:25.966" v="7572" actId="164"/>
          <ac:spMkLst>
            <pc:docMk/>
            <pc:sldMk cId="2637860331" sldId="834"/>
            <ac:spMk id="22" creationId="{D0275FAF-91B4-41CE-BF94-C8CED352FA66}"/>
          </ac:spMkLst>
        </pc:spChg>
        <pc:spChg chg="del mod topLvl">
          <ac:chgData name="Thomas" userId="575d030b64f4584e" providerId="LiveId" clId="{71734FF0-E7BD-4E37-AB70-FA70FFC7C74A}" dt="2022-03-28T11:21:48.193" v="7424" actId="478"/>
          <ac:spMkLst>
            <pc:docMk/>
            <pc:sldMk cId="2637860331" sldId="834"/>
            <ac:spMk id="23" creationId="{220D1745-488C-4871-991D-BBA843FDCE97}"/>
          </ac:spMkLst>
        </pc:spChg>
        <pc:spChg chg="del mod topLvl">
          <ac:chgData name="Thomas" userId="575d030b64f4584e" providerId="LiveId" clId="{71734FF0-E7BD-4E37-AB70-FA70FFC7C74A}" dt="2022-03-28T11:21:48.193" v="7424" actId="478"/>
          <ac:spMkLst>
            <pc:docMk/>
            <pc:sldMk cId="2637860331" sldId="834"/>
            <ac:spMk id="24" creationId="{4AB8A8D8-8C5B-4EF8-8DEA-8E9906725F85}"/>
          </ac:spMkLst>
        </pc:spChg>
        <pc:spChg chg="mod">
          <ac:chgData name="Thomas" userId="575d030b64f4584e" providerId="LiveId" clId="{71734FF0-E7BD-4E37-AB70-FA70FFC7C74A}" dt="2022-03-28T11:26:39.787" v="7467" actId="20577"/>
          <ac:spMkLst>
            <pc:docMk/>
            <pc:sldMk cId="2637860331" sldId="834"/>
            <ac:spMk id="26" creationId="{0BCDAF34-7831-4FC0-BAEC-1AC1E1C67FAF}"/>
          </ac:spMkLst>
        </pc:spChg>
        <pc:spChg chg="mod">
          <ac:chgData name="Thomas" userId="575d030b64f4584e" providerId="LiveId" clId="{71734FF0-E7BD-4E37-AB70-FA70FFC7C74A}" dt="2022-03-28T11:26:46.283" v="7482" actId="20577"/>
          <ac:spMkLst>
            <pc:docMk/>
            <pc:sldMk cId="2637860331" sldId="834"/>
            <ac:spMk id="27" creationId="{E010DC3F-E0DA-4C76-A97D-E40B9EC6CA68}"/>
          </ac:spMkLst>
        </pc:spChg>
        <pc:spChg chg="add mod">
          <ac:chgData name="Thomas" userId="575d030b64f4584e" providerId="LiveId" clId="{71734FF0-E7BD-4E37-AB70-FA70FFC7C74A}" dt="2022-03-28T11:38:25.966" v="7572" actId="164"/>
          <ac:spMkLst>
            <pc:docMk/>
            <pc:sldMk cId="2637860331" sldId="834"/>
            <ac:spMk id="30" creationId="{64C9F9D4-B237-47F2-851A-A227B9DFA211}"/>
          </ac:spMkLst>
        </pc:spChg>
        <pc:spChg chg="add mod topLvl">
          <ac:chgData name="Thomas" userId="575d030b64f4584e" providerId="LiveId" clId="{71734FF0-E7BD-4E37-AB70-FA70FFC7C74A}" dt="2022-03-28T11:38:23.760" v="7571" actId="164"/>
          <ac:spMkLst>
            <pc:docMk/>
            <pc:sldMk cId="2637860331" sldId="834"/>
            <ac:spMk id="31" creationId="{C5725B95-6220-4B49-87D8-C2208C2AF201}"/>
          </ac:spMkLst>
        </pc:spChg>
        <pc:spChg chg="mod">
          <ac:chgData name="Thomas" userId="575d030b64f4584e" providerId="LiveId" clId="{71734FF0-E7BD-4E37-AB70-FA70FFC7C74A}" dt="2022-03-28T11:32:20.826" v="7508" actId="2711"/>
          <ac:spMkLst>
            <pc:docMk/>
            <pc:sldMk cId="2637860331" sldId="834"/>
            <ac:spMk id="35" creationId="{2BE8F096-E164-4CEE-896B-32335451BC74}"/>
          </ac:spMkLst>
        </pc:spChg>
        <pc:spChg chg="mod">
          <ac:chgData name="Thomas" userId="575d030b64f4584e" providerId="LiveId" clId="{71734FF0-E7BD-4E37-AB70-FA70FFC7C74A}" dt="2022-03-28T11:32:23.780" v="7509" actId="404"/>
          <ac:spMkLst>
            <pc:docMk/>
            <pc:sldMk cId="2637860331" sldId="834"/>
            <ac:spMk id="36" creationId="{708729DB-2934-4B56-B293-3BAB53ADDE0A}"/>
          </ac:spMkLst>
        </pc:spChg>
        <pc:spChg chg="add mod">
          <ac:chgData name="Thomas" userId="575d030b64f4584e" providerId="LiveId" clId="{71734FF0-E7BD-4E37-AB70-FA70FFC7C74A}" dt="2022-03-28T11:38:23.760" v="7571" actId="164"/>
          <ac:spMkLst>
            <pc:docMk/>
            <pc:sldMk cId="2637860331" sldId="834"/>
            <ac:spMk id="40" creationId="{3EBCC4A0-9368-43C6-94BD-0E435CF1986C}"/>
          </ac:spMkLst>
        </pc:spChg>
        <pc:spChg chg="add mod">
          <ac:chgData name="Thomas" userId="575d030b64f4584e" providerId="LiveId" clId="{71734FF0-E7BD-4E37-AB70-FA70FFC7C74A}" dt="2022-03-28T11:37:57.180" v="7568" actId="164"/>
          <ac:spMkLst>
            <pc:docMk/>
            <pc:sldMk cId="2637860331" sldId="834"/>
            <ac:spMk id="49" creationId="{C644BB5D-56B7-4C18-BF9E-5671B9300EC4}"/>
          </ac:spMkLst>
        </pc:spChg>
        <pc:spChg chg="add mod">
          <ac:chgData name="Thomas" userId="575d030b64f4584e" providerId="LiveId" clId="{71734FF0-E7BD-4E37-AB70-FA70FFC7C74A}" dt="2022-03-28T11:37:57.180" v="7568" actId="164"/>
          <ac:spMkLst>
            <pc:docMk/>
            <pc:sldMk cId="2637860331" sldId="834"/>
            <ac:spMk id="50" creationId="{99169AF4-BFD4-4D55-9AC8-5A66BC64FA68}"/>
          </ac:spMkLst>
        </pc:spChg>
        <pc:spChg chg="ord">
          <ac:chgData name="Thomas" userId="575d030b64f4584e" providerId="LiveId" clId="{71734FF0-E7BD-4E37-AB70-FA70FFC7C74A}" dt="2022-03-28T11:21:07.600" v="7393" actId="167"/>
          <ac:spMkLst>
            <pc:docMk/>
            <pc:sldMk cId="2637860331" sldId="834"/>
            <ac:spMk id="346" creationId="{F2B64760-CD3D-440B-84D7-97E0D7DA59C4}"/>
          </ac:spMkLst>
        </pc:spChg>
        <pc:grpChg chg="del">
          <ac:chgData name="Thomas" userId="575d030b64f4584e" providerId="LiveId" clId="{71734FF0-E7BD-4E37-AB70-FA70FFC7C74A}" dt="2022-03-28T10:03:06.497" v="7181" actId="478"/>
          <ac:grpSpMkLst>
            <pc:docMk/>
            <pc:sldMk cId="2637860331" sldId="834"/>
            <ac:grpSpMk id="3" creationId="{991C0B73-8DD5-4939-B7F8-772A8D0211DD}"/>
          </ac:grpSpMkLst>
        </pc:grpChg>
        <pc:grpChg chg="del">
          <ac:chgData name="Thomas" userId="575d030b64f4584e" providerId="LiveId" clId="{71734FF0-E7BD-4E37-AB70-FA70FFC7C74A}" dt="2022-03-28T10:03:07.187" v="7182" actId="478"/>
          <ac:grpSpMkLst>
            <pc:docMk/>
            <pc:sldMk cId="2637860331" sldId="834"/>
            <ac:grpSpMk id="6" creationId="{B465E288-A0AB-4CA6-8C5F-D26A45400AB7}"/>
          </ac:grpSpMkLst>
        </pc:grpChg>
        <pc:grpChg chg="add del mod">
          <ac:chgData name="Thomas" userId="575d030b64f4584e" providerId="LiveId" clId="{71734FF0-E7BD-4E37-AB70-FA70FFC7C74A}" dt="2022-03-28T11:31:07.852" v="7489" actId="165"/>
          <ac:grpSpMkLst>
            <pc:docMk/>
            <pc:sldMk cId="2637860331" sldId="834"/>
            <ac:grpSpMk id="8" creationId="{2FCCE0CB-15E7-41E3-85E4-F851172B35F9}"/>
          </ac:grpSpMkLst>
        </pc:grpChg>
        <pc:grpChg chg="add del mod">
          <ac:chgData name="Thomas" userId="575d030b64f4584e" providerId="LiveId" clId="{71734FF0-E7BD-4E37-AB70-FA70FFC7C74A}" dt="2022-03-28T11:21:00.566" v="7390" actId="165"/>
          <ac:grpSpMkLst>
            <pc:docMk/>
            <pc:sldMk cId="2637860331" sldId="834"/>
            <ac:grpSpMk id="14" creationId="{64416269-4E6F-4F17-8A64-C3FAE2465909}"/>
          </ac:grpSpMkLst>
        </pc:grpChg>
        <pc:grpChg chg="mod topLvl">
          <ac:chgData name="Thomas" userId="575d030b64f4584e" providerId="LiveId" clId="{71734FF0-E7BD-4E37-AB70-FA70FFC7C74A}" dt="2022-03-28T11:38:25.966" v="7572" actId="164"/>
          <ac:grpSpMkLst>
            <pc:docMk/>
            <pc:sldMk cId="2637860331" sldId="834"/>
            <ac:grpSpMk id="17" creationId="{71F0BAC6-BC05-49C5-8BE6-3EFC52B12CC3}"/>
          </ac:grpSpMkLst>
        </pc:grpChg>
        <pc:grpChg chg="add mod topLvl">
          <ac:chgData name="Thomas" userId="575d030b64f4584e" providerId="LiveId" clId="{71734FF0-E7BD-4E37-AB70-FA70FFC7C74A}" dt="2022-03-28T11:38:23.760" v="7571" actId="164"/>
          <ac:grpSpMkLst>
            <pc:docMk/>
            <pc:sldMk cId="2637860331" sldId="834"/>
            <ac:grpSpMk id="34" creationId="{996F64A4-9CB6-4193-BF50-6F5D9427F0C8}"/>
          </ac:grpSpMkLst>
        </pc:grpChg>
        <pc:grpChg chg="add mod">
          <ac:chgData name="Thomas" userId="575d030b64f4584e" providerId="LiveId" clId="{71734FF0-E7BD-4E37-AB70-FA70FFC7C74A}" dt="2022-03-28T11:38:23.760" v="7571" actId="164"/>
          <ac:grpSpMkLst>
            <pc:docMk/>
            <pc:sldMk cId="2637860331" sldId="834"/>
            <ac:grpSpMk id="48" creationId="{FEDE7912-3CE6-47B6-B04B-C0A9EB280FB5}"/>
          </ac:grpSpMkLst>
        </pc:grpChg>
        <pc:grpChg chg="add mod">
          <ac:chgData name="Thomas" userId="575d030b64f4584e" providerId="LiveId" clId="{71734FF0-E7BD-4E37-AB70-FA70FFC7C74A}" dt="2022-03-28T11:38:23.760" v="7571" actId="164"/>
          <ac:grpSpMkLst>
            <pc:docMk/>
            <pc:sldMk cId="2637860331" sldId="834"/>
            <ac:grpSpMk id="51" creationId="{623D6769-48CB-4642-9F53-89CBBE80A2D6}"/>
          </ac:grpSpMkLst>
        </pc:grpChg>
        <pc:grpChg chg="add mod">
          <ac:chgData name="Thomas" userId="575d030b64f4584e" providerId="LiveId" clId="{71734FF0-E7BD-4E37-AB70-FA70FFC7C74A}" dt="2022-03-28T11:38:25.966" v="7572" actId="164"/>
          <ac:grpSpMkLst>
            <pc:docMk/>
            <pc:sldMk cId="2637860331" sldId="834"/>
            <ac:grpSpMk id="52" creationId="{8D696632-D772-49E3-8A0F-80E1D17B47E3}"/>
          </ac:grpSpMkLst>
        </pc:grpChg>
        <pc:picChg chg="add del mod">
          <ac:chgData name="Thomas" userId="575d030b64f4584e" providerId="LiveId" clId="{71734FF0-E7BD-4E37-AB70-FA70FFC7C74A}" dt="2022-03-28T11:30:49.955" v="7485" actId="478"/>
          <ac:picMkLst>
            <pc:docMk/>
            <pc:sldMk cId="2637860331" sldId="834"/>
            <ac:picMk id="7" creationId="{8C0C0602-EB7E-48B1-BB3F-49490FC562B0}"/>
          </ac:picMkLst>
        </pc:picChg>
        <pc:picChg chg="mod topLvl">
          <ac:chgData name="Thomas" userId="575d030b64f4584e" providerId="LiveId" clId="{71734FF0-E7BD-4E37-AB70-FA70FFC7C74A}" dt="2022-03-28T11:38:25.966" v="7572" actId="164"/>
          <ac:picMkLst>
            <pc:docMk/>
            <pc:sldMk cId="2637860331" sldId="834"/>
            <ac:picMk id="16" creationId="{675AFBF3-C982-4B83-9B04-42CAA6C37444}"/>
          </ac:picMkLst>
        </pc:picChg>
        <pc:picChg chg="mod topLvl">
          <ac:chgData name="Thomas" userId="575d030b64f4584e" providerId="LiveId" clId="{71734FF0-E7BD-4E37-AB70-FA70FFC7C74A}" dt="2022-03-28T11:38:25.966" v="7572" actId="164"/>
          <ac:picMkLst>
            <pc:docMk/>
            <pc:sldMk cId="2637860331" sldId="834"/>
            <ac:picMk id="18" creationId="{8D72D506-F31C-4C61-A4D1-41362AF3A417}"/>
          </ac:picMkLst>
        </pc:picChg>
        <pc:picChg chg="mod topLvl">
          <ac:chgData name="Thomas" userId="575d030b64f4584e" providerId="LiveId" clId="{71734FF0-E7BD-4E37-AB70-FA70FFC7C74A}" dt="2022-03-28T11:38:25.966" v="7572" actId="164"/>
          <ac:picMkLst>
            <pc:docMk/>
            <pc:sldMk cId="2637860331" sldId="834"/>
            <ac:picMk id="19" creationId="{6E220B53-2F6E-4C64-A946-EDA40012DD9B}"/>
          </ac:picMkLst>
        </pc:picChg>
        <pc:picChg chg="mod topLvl">
          <ac:chgData name="Thomas" userId="575d030b64f4584e" providerId="LiveId" clId="{71734FF0-E7BD-4E37-AB70-FA70FFC7C74A}" dt="2022-03-28T11:38:25.966" v="7572" actId="164"/>
          <ac:picMkLst>
            <pc:docMk/>
            <pc:sldMk cId="2637860331" sldId="834"/>
            <ac:picMk id="20" creationId="{2804E2FB-0D68-4C58-9438-65BDA8CF663C}"/>
          </ac:picMkLst>
        </pc:picChg>
        <pc:picChg chg="mod topLvl">
          <ac:chgData name="Thomas" userId="575d030b64f4584e" providerId="LiveId" clId="{71734FF0-E7BD-4E37-AB70-FA70FFC7C74A}" dt="2022-03-28T11:38:25.966" v="7572" actId="164"/>
          <ac:picMkLst>
            <pc:docMk/>
            <pc:sldMk cId="2637860331" sldId="834"/>
            <ac:picMk id="21" creationId="{D7F9C2AF-5E55-4E9D-8C58-2766BF274BC0}"/>
          </ac:picMkLst>
        </pc:picChg>
        <pc:picChg chg="del mod topLvl">
          <ac:chgData name="Thomas" userId="575d030b64f4584e" providerId="LiveId" clId="{71734FF0-E7BD-4E37-AB70-FA70FFC7C74A}" dt="2022-03-28T11:21:05.798" v="7392" actId="478"/>
          <ac:picMkLst>
            <pc:docMk/>
            <pc:sldMk cId="2637860331" sldId="834"/>
            <ac:picMk id="25" creationId="{521781D8-DFA9-465D-9172-3216E6297F9E}"/>
          </ac:picMkLst>
        </pc:picChg>
        <pc:picChg chg="add del mod">
          <ac:chgData name="Thomas" userId="575d030b64f4584e" providerId="LiveId" clId="{71734FF0-E7BD-4E37-AB70-FA70FFC7C74A}" dt="2022-03-28T11:19:19.977" v="7363" actId="21"/>
          <ac:picMkLst>
            <pc:docMk/>
            <pc:sldMk cId="2637860331" sldId="834"/>
            <ac:picMk id="28" creationId="{55E5793F-5C5B-48C5-A1D5-B18731BD7B6A}"/>
          </ac:picMkLst>
        </pc:picChg>
        <pc:picChg chg="add mod ord">
          <ac:chgData name="Thomas" userId="575d030b64f4584e" providerId="LiveId" clId="{71734FF0-E7BD-4E37-AB70-FA70FFC7C74A}" dt="2022-03-28T11:38:25.966" v="7572" actId="164"/>
          <ac:picMkLst>
            <pc:docMk/>
            <pc:sldMk cId="2637860331" sldId="834"/>
            <ac:picMk id="29" creationId="{DB89E584-6E7E-42F9-BE6B-FD7D0F86E186}"/>
          </ac:picMkLst>
        </pc:picChg>
        <pc:picChg chg="add mod topLvl">
          <ac:chgData name="Thomas" userId="575d030b64f4584e" providerId="LiveId" clId="{71734FF0-E7BD-4E37-AB70-FA70FFC7C74A}" dt="2022-03-28T11:38:23.760" v="7571" actId="164"/>
          <ac:picMkLst>
            <pc:docMk/>
            <pc:sldMk cId="2637860331" sldId="834"/>
            <ac:picMk id="32" creationId="{C034F07B-D8F3-4C55-8021-AE5B7926CBF1}"/>
          </ac:picMkLst>
        </pc:picChg>
        <pc:picChg chg="add mod topLvl modCrop">
          <ac:chgData name="Thomas" userId="575d030b64f4584e" providerId="LiveId" clId="{71734FF0-E7BD-4E37-AB70-FA70FFC7C74A}" dt="2022-03-28T11:38:23.760" v="7571" actId="164"/>
          <ac:picMkLst>
            <pc:docMk/>
            <pc:sldMk cId="2637860331" sldId="834"/>
            <ac:picMk id="33" creationId="{CF21BFD5-2AEE-4DFE-B9CD-692062E71A3C}"/>
          </ac:picMkLst>
        </pc:picChg>
        <pc:picChg chg="add del mod">
          <ac:chgData name="Thomas" userId="575d030b64f4584e" providerId="LiveId" clId="{71734FF0-E7BD-4E37-AB70-FA70FFC7C74A}" dt="2022-03-28T11:32:57.085" v="7521" actId="478"/>
          <ac:picMkLst>
            <pc:docMk/>
            <pc:sldMk cId="2637860331" sldId="834"/>
            <ac:picMk id="38" creationId="{1E1E15FA-4A74-4972-A8B1-A35AD061DBD6}"/>
          </ac:picMkLst>
        </pc:picChg>
        <pc:picChg chg="add del mod">
          <ac:chgData name="Thomas" userId="575d030b64f4584e" providerId="LiveId" clId="{71734FF0-E7BD-4E37-AB70-FA70FFC7C74A}" dt="2022-03-28T11:35:03.160" v="7534" actId="478"/>
          <ac:picMkLst>
            <pc:docMk/>
            <pc:sldMk cId="2637860331" sldId="834"/>
            <ac:picMk id="41" creationId="{620FD2C7-684F-4713-9AEA-627FA0D81E9E}"/>
          </ac:picMkLst>
        </pc:picChg>
        <pc:picChg chg="add del mod">
          <ac:chgData name="Thomas" userId="575d030b64f4584e" providerId="LiveId" clId="{71734FF0-E7BD-4E37-AB70-FA70FFC7C74A}" dt="2022-03-28T11:36:41.051" v="7543" actId="478"/>
          <ac:picMkLst>
            <pc:docMk/>
            <pc:sldMk cId="2637860331" sldId="834"/>
            <ac:picMk id="43" creationId="{2E2F12B9-6203-4CEC-A109-19358ED41120}"/>
          </ac:picMkLst>
        </pc:picChg>
        <pc:picChg chg="add del">
          <ac:chgData name="Thomas" userId="575d030b64f4584e" providerId="LiveId" clId="{71734FF0-E7BD-4E37-AB70-FA70FFC7C74A}" dt="2022-03-28T11:36:30.944" v="7540" actId="478"/>
          <ac:picMkLst>
            <pc:docMk/>
            <pc:sldMk cId="2637860331" sldId="834"/>
            <ac:picMk id="45" creationId="{F33D3624-7FEF-48A4-849B-E557271103A1}"/>
          </ac:picMkLst>
        </pc:picChg>
        <pc:picChg chg="add mod">
          <ac:chgData name="Thomas" userId="575d030b64f4584e" providerId="LiveId" clId="{71734FF0-E7BD-4E37-AB70-FA70FFC7C74A}" dt="2022-03-28T11:37:57.180" v="7568" actId="164"/>
          <ac:picMkLst>
            <pc:docMk/>
            <pc:sldMk cId="2637860331" sldId="834"/>
            <ac:picMk id="47" creationId="{D68E3E98-7E06-4195-A62A-5C79B5DEC843}"/>
          </ac:picMkLst>
        </pc:picChg>
      </pc:sldChg>
      <pc:sldChg chg="addSp delSp modSp add mod ord">
        <pc:chgData name="Thomas" userId="575d030b64f4584e" providerId="LiveId" clId="{71734FF0-E7BD-4E37-AB70-FA70FFC7C74A}" dt="2022-03-28T12:55:20.920" v="7891"/>
        <pc:sldMkLst>
          <pc:docMk/>
          <pc:sldMk cId="3035437819" sldId="835"/>
        </pc:sldMkLst>
        <pc:spChg chg="del">
          <ac:chgData name="Thomas" userId="575d030b64f4584e" providerId="LiveId" clId="{71734FF0-E7BD-4E37-AB70-FA70FFC7C74A}" dt="2022-03-28T10:07:05.716" v="7232" actId="478"/>
          <ac:spMkLst>
            <pc:docMk/>
            <pc:sldMk cId="3035437819" sldId="835"/>
            <ac:spMk id="4" creationId="{9B79C7EE-EC29-4E6B-A38E-C5E3FDB57DD7}"/>
          </ac:spMkLst>
        </pc:spChg>
        <pc:spChg chg="del">
          <ac:chgData name="Thomas" userId="575d030b64f4584e" providerId="LiveId" clId="{71734FF0-E7BD-4E37-AB70-FA70FFC7C74A}" dt="2022-03-28T10:07:05.716" v="7232" actId="478"/>
          <ac:spMkLst>
            <pc:docMk/>
            <pc:sldMk cId="3035437819" sldId="835"/>
            <ac:spMk id="16" creationId="{41B112D6-5156-4AD3-A7B8-5FC63BE59295}"/>
          </ac:spMkLst>
        </pc:spChg>
        <pc:spChg chg="del">
          <ac:chgData name="Thomas" userId="575d030b64f4584e" providerId="LiveId" clId="{71734FF0-E7BD-4E37-AB70-FA70FFC7C74A}" dt="2022-03-28T10:07:05.716" v="7232" actId="478"/>
          <ac:spMkLst>
            <pc:docMk/>
            <pc:sldMk cId="3035437819" sldId="835"/>
            <ac:spMk id="17" creationId="{C00980BC-4E44-4724-9ACE-28778DAFBE6B}"/>
          </ac:spMkLst>
        </pc:spChg>
        <pc:spChg chg="del">
          <ac:chgData name="Thomas" userId="575d030b64f4584e" providerId="LiveId" clId="{71734FF0-E7BD-4E37-AB70-FA70FFC7C74A}" dt="2022-03-28T10:07:05.716" v="7232" actId="478"/>
          <ac:spMkLst>
            <pc:docMk/>
            <pc:sldMk cId="3035437819" sldId="835"/>
            <ac:spMk id="18" creationId="{AF2301ED-8D33-4C20-B958-CAAD822495E9}"/>
          </ac:spMkLst>
        </pc:spChg>
        <pc:spChg chg="mod">
          <ac:chgData name="Thomas" userId="575d030b64f4584e" providerId="LiveId" clId="{71734FF0-E7BD-4E37-AB70-FA70FFC7C74A}" dt="2022-03-28T10:10:51.130" v="7283" actId="1076"/>
          <ac:spMkLst>
            <pc:docMk/>
            <pc:sldMk cId="3035437819" sldId="835"/>
            <ac:spMk id="19" creationId="{679312BE-AC3E-4318-9427-86FAA485F815}"/>
          </ac:spMkLst>
        </pc:spChg>
        <pc:spChg chg="add mod">
          <ac:chgData name="Thomas" userId="575d030b64f4584e" providerId="LiveId" clId="{71734FF0-E7BD-4E37-AB70-FA70FFC7C74A}" dt="2022-03-28T10:10:51.130" v="7283" actId="1076"/>
          <ac:spMkLst>
            <pc:docMk/>
            <pc:sldMk cId="3035437819" sldId="835"/>
            <ac:spMk id="20" creationId="{4B44D3D8-79B0-4D72-9886-1F41C31CF0CC}"/>
          </ac:spMkLst>
        </pc:spChg>
        <pc:spChg chg="mod">
          <ac:chgData name="Thomas" userId="575d030b64f4584e" providerId="LiveId" clId="{71734FF0-E7BD-4E37-AB70-FA70FFC7C74A}" dt="2022-03-28T10:10:58.413" v="7285" actId="14100"/>
          <ac:spMkLst>
            <pc:docMk/>
            <pc:sldMk cId="3035437819" sldId="835"/>
            <ac:spMk id="21" creationId="{92740A1B-DE45-4073-B54D-2C064978707B}"/>
          </ac:spMkLst>
        </pc:spChg>
        <pc:spChg chg="del mod">
          <ac:chgData name="Thomas" userId="575d030b64f4584e" providerId="LiveId" clId="{71734FF0-E7BD-4E37-AB70-FA70FFC7C74A}" dt="2022-03-28T10:10:40.594" v="7281" actId="478"/>
          <ac:spMkLst>
            <pc:docMk/>
            <pc:sldMk cId="3035437819" sldId="835"/>
            <ac:spMk id="22" creationId="{8CE19FC5-8603-4E1C-831B-49BC05C5C786}"/>
          </ac:spMkLst>
        </pc:spChg>
        <pc:spChg chg="add mod">
          <ac:chgData name="Thomas" userId="575d030b64f4584e" providerId="LiveId" clId="{71734FF0-E7BD-4E37-AB70-FA70FFC7C74A}" dt="2022-03-28T10:10:51.130" v="7283" actId="1076"/>
          <ac:spMkLst>
            <pc:docMk/>
            <pc:sldMk cId="3035437819" sldId="835"/>
            <ac:spMk id="24" creationId="{C7279AF1-1FCD-4128-ABD2-570DAD0F2B20}"/>
          </ac:spMkLst>
        </pc:spChg>
        <pc:spChg chg="add mod">
          <ac:chgData name="Thomas" userId="575d030b64f4584e" providerId="LiveId" clId="{71734FF0-E7BD-4E37-AB70-FA70FFC7C74A}" dt="2022-03-28T10:13:01.107" v="7318" actId="108"/>
          <ac:spMkLst>
            <pc:docMk/>
            <pc:sldMk cId="3035437819" sldId="835"/>
            <ac:spMk id="25" creationId="{34670A9C-0CC3-4411-B7D3-6D388503AA4C}"/>
          </ac:spMkLst>
        </pc:spChg>
        <pc:spChg chg="add mod">
          <ac:chgData name="Thomas" userId="575d030b64f4584e" providerId="LiveId" clId="{71734FF0-E7BD-4E37-AB70-FA70FFC7C74A}" dt="2022-03-28T10:10:37.404" v="7280" actId="571"/>
          <ac:spMkLst>
            <pc:docMk/>
            <pc:sldMk cId="3035437819" sldId="835"/>
            <ac:spMk id="26" creationId="{25463DB0-8A70-4BE7-8060-8DA264DB262E}"/>
          </ac:spMkLst>
        </pc:spChg>
        <pc:spChg chg="add mod">
          <ac:chgData name="Thomas" userId="575d030b64f4584e" providerId="LiveId" clId="{71734FF0-E7BD-4E37-AB70-FA70FFC7C74A}" dt="2022-03-28T10:10:37.404" v="7280" actId="571"/>
          <ac:spMkLst>
            <pc:docMk/>
            <pc:sldMk cId="3035437819" sldId="835"/>
            <ac:spMk id="27" creationId="{B6E15A78-1182-4724-A15F-0F488CAB9128}"/>
          </ac:spMkLst>
        </pc:spChg>
        <pc:spChg chg="mod">
          <ac:chgData name="Thomas" userId="575d030b64f4584e" providerId="LiveId" clId="{71734FF0-E7BD-4E37-AB70-FA70FFC7C74A}" dt="2022-03-28T10:11:33.026" v="7302" actId="1076"/>
          <ac:spMkLst>
            <pc:docMk/>
            <pc:sldMk cId="3035437819" sldId="835"/>
            <ac:spMk id="28" creationId="{59EDDADC-971F-4107-8755-BDCC0F5A1F85}"/>
          </ac:spMkLst>
        </pc:spChg>
        <pc:spChg chg="add mod">
          <ac:chgData name="Thomas" userId="575d030b64f4584e" providerId="LiveId" clId="{71734FF0-E7BD-4E37-AB70-FA70FFC7C74A}" dt="2022-03-28T10:10:37.404" v="7280" actId="571"/>
          <ac:spMkLst>
            <pc:docMk/>
            <pc:sldMk cId="3035437819" sldId="835"/>
            <ac:spMk id="29" creationId="{5E03B06F-683F-4304-A307-6A185C9F43AB}"/>
          </ac:spMkLst>
        </pc:spChg>
        <pc:spChg chg="mod">
          <ac:chgData name="Thomas" userId="575d030b64f4584e" providerId="LiveId" clId="{71734FF0-E7BD-4E37-AB70-FA70FFC7C74A}" dt="2022-03-28T10:11:33.026" v="7302" actId="1076"/>
          <ac:spMkLst>
            <pc:docMk/>
            <pc:sldMk cId="3035437819" sldId="835"/>
            <ac:spMk id="30" creationId="{9E345F30-0C3B-42E1-90BA-AC6B17F061A7}"/>
          </ac:spMkLst>
        </pc:spChg>
        <pc:spChg chg="add mod">
          <ac:chgData name="Thomas" userId="575d030b64f4584e" providerId="LiveId" clId="{71734FF0-E7BD-4E37-AB70-FA70FFC7C74A}" dt="2022-03-28T10:11:01.841" v="7287" actId="571"/>
          <ac:spMkLst>
            <pc:docMk/>
            <pc:sldMk cId="3035437819" sldId="835"/>
            <ac:spMk id="31" creationId="{863AD592-E0A1-4F07-9280-2AE2D7D27129}"/>
          </ac:spMkLst>
        </pc:spChg>
        <pc:spChg chg="mod">
          <ac:chgData name="Thomas" userId="575d030b64f4584e" providerId="LiveId" clId="{71734FF0-E7BD-4E37-AB70-FA70FFC7C74A}" dt="2022-03-28T10:11:36.048" v="7303" actId="14100"/>
          <ac:spMkLst>
            <pc:docMk/>
            <pc:sldMk cId="3035437819" sldId="835"/>
            <ac:spMk id="32" creationId="{602F9E87-2013-43E7-9549-852FE3A18D3A}"/>
          </ac:spMkLst>
        </pc:spChg>
        <pc:spChg chg="add mod">
          <ac:chgData name="Thomas" userId="575d030b64f4584e" providerId="LiveId" clId="{71734FF0-E7BD-4E37-AB70-FA70FFC7C74A}" dt="2022-03-28T10:11:06.393" v="7289" actId="1076"/>
          <ac:spMkLst>
            <pc:docMk/>
            <pc:sldMk cId="3035437819" sldId="835"/>
            <ac:spMk id="33" creationId="{AC49975C-C2A3-43B1-A772-D4E5AEF88F42}"/>
          </ac:spMkLst>
        </pc:spChg>
        <pc:spChg chg="del">
          <ac:chgData name="Thomas" userId="575d030b64f4584e" providerId="LiveId" clId="{71734FF0-E7BD-4E37-AB70-FA70FFC7C74A}" dt="2022-03-28T10:07:05.716" v="7232" actId="478"/>
          <ac:spMkLst>
            <pc:docMk/>
            <pc:sldMk cId="3035437819" sldId="835"/>
            <ac:spMk id="34" creationId="{9E7B5219-9BD4-4BAF-9EBA-192B3579073E}"/>
          </ac:spMkLst>
        </pc:spChg>
        <pc:spChg chg="add mod">
          <ac:chgData name="Thomas" userId="575d030b64f4584e" providerId="LiveId" clId="{71734FF0-E7BD-4E37-AB70-FA70FFC7C74A}" dt="2022-03-28T10:11:20.217" v="7299" actId="14100"/>
          <ac:spMkLst>
            <pc:docMk/>
            <pc:sldMk cId="3035437819" sldId="835"/>
            <ac:spMk id="35" creationId="{339A8270-5546-4CCC-A5E8-165531ACD209}"/>
          </ac:spMkLst>
        </pc:spChg>
        <pc:spChg chg="add mod">
          <ac:chgData name="Thomas" userId="575d030b64f4584e" providerId="LiveId" clId="{71734FF0-E7BD-4E37-AB70-FA70FFC7C74A}" dt="2022-03-28T10:11:57.507" v="7309" actId="14100"/>
          <ac:spMkLst>
            <pc:docMk/>
            <pc:sldMk cId="3035437819" sldId="835"/>
            <ac:spMk id="36" creationId="{FFC3779B-84AB-419B-9D7D-D4479CF98991}"/>
          </ac:spMkLst>
        </pc:spChg>
        <pc:spChg chg="mod">
          <ac:chgData name="Thomas" userId="575d030b64f4584e" providerId="LiveId" clId="{71734FF0-E7BD-4E37-AB70-FA70FFC7C74A}" dt="2022-03-28T10:11:47.194" v="7305" actId="1076"/>
          <ac:spMkLst>
            <pc:docMk/>
            <pc:sldMk cId="3035437819" sldId="835"/>
            <ac:spMk id="37" creationId="{FF89F0B8-9AC4-4EBC-A92F-E6681B3D4842}"/>
          </ac:spMkLst>
        </pc:spChg>
        <pc:spChg chg="mod">
          <ac:chgData name="Thomas" userId="575d030b64f4584e" providerId="LiveId" clId="{71734FF0-E7BD-4E37-AB70-FA70FFC7C74A}" dt="2022-03-28T10:11:47.194" v="7305" actId="1076"/>
          <ac:spMkLst>
            <pc:docMk/>
            <pc:sldMk cId="3035437819" sldId="835"/>
            <ac:spMk id="38" creationId="{B8EE997E-3916-409C-8FEF-F5E679639539}"/>
          </ac:spMkLst>
        </pc:spChg>
        <pc:spChg chg="mod">
          <ac:chgData name="Thomas" userId="575d030b64f4584e" providerId="LiveId" clId="{71734FF0-E7BD-4E37-AB70-FA70FFC7C74A}" dt="2022-03-28T10:11:10.450" v="7290" actId="1076"/>
          <ac:spMkLst>
            <pc:docMk/>
            <pc:sldMk cId="3035437819" sldId="835"/>
            <ac:spMk id="39" creationId="{BB98ACD9-D6EA-4188-B949-DAE20B54D212}"/>
          </ac:spMkLst>
        </pc:spChg>
        <pc:spChg chg="mod">
          <ac:chgData name="Thomas" userId="575d030b64f4584e" providerId="LiveId" clId="{71734FF0-E7BD-4E37-AB70-FA70FFC7C74A}" dt="2022-03-28T12:55:20.920" v="7891"/>
          <ac:spMkLst>
            <pc:docMk/>
            <pc:sldMk cId="3035437819" sldId="835"/>
            <ac:spMk id="40" creationId="{C9021501-8F10-4408-87C6-28CD49CEEF33}"/>
          </ac:spMkLst>
        </pc:spChg>
        <pc:spChg chg="add mod">
          <ac:chgData name="Thomas" userId="575d030b64f4584e" providerId="LiveId" clId="{71734FF0-E7BD-4E37-AB70-FA70FFC7C74A}" dt="2022-03-28T10:12:42.592" v="7316" actId="1036"/>
          <ac:spMkLst>
            <pc:docMk/>
            <pc:sldMk cId="3035437819" sldId="835"/>
            <ac:spMk id="41" creationId="{D3135F14-F772-4260-8630-7B2FF9BA9814}"/>
          </ac:spMkLst>
        </pc:spChg>
        <pc:spChg chg="add mod">
          <ac:chgData name="Thomas" userId="575d030b64f4584e" providerId="LiveId" clId="{71734FF0-E7BD-4E37-AB70-FA70FFC7C74A}" dt="2022-03-28T10:12:42.592" v="7316" actId="1036"/>
          <ac:spMkLst>
            <pc:docMk/>
            <pc:sldMk cId="3035437819" sldId="835"/>
            <ac:spMk id="42" creationId="{C0AEA69E-B28A-4B91-BF07-4A9E38079884}"/>
          </ac:spMkLst>
        </pc:spChg>
        <pc:spChg chg="add mod">
          <ac:chgData name="Thomas" userId="575d030b64f4584e" providerId="LiveId" clId="{71734FF0-E7BD-4E37-AB70-FA70FFC7C74A}" dt="2022-03-28T10:12:55.462" v="7317" actId="108"/>
          <ac:spMkLst>
            <pc:docMk/>
            <pc:sldMk cId="3035437819" sldId="835"/>
            <ac:spMk id="43" creationId="{D255F94A-A427-4935-80F6-044B62A128E9}"/>
          </ac:spMkLst>
        </pc:spChg>
        <pc:spChg chg="add mod">
          <ac:chgData name="Thomas" userId="575d030b64f4584e" providerId="LiveId" clId="{71734FF0-E7BD-4E37-AB70-FA70FFC7C74A}" dt="2022-03-28T10:12:42.592" v="7316" actId="1036"/>
          <ac:spMkLst>
            <pc:docMk/>
            <pc:sldMk cId="3035437819" sldId="835"/>
            <ac:spMk id="44" creationId="{07DB1529-E172-424F-AFD5-45EFFC5672C5}"/>
          </ac:spMkLst>
        </pc:spChg>
        <pc:graphicFrameChg chg="mod modGraphic">
          <ac:chgData name="Thomas" userId="575d030b64f4584e" providerId="LiveId" clId="{71734FF0-E7BD-4E37-AB70-FA70FFC7C74A}" dt="2022-03-28T10:09:31.631" v="7265"/>
          <ac:graphicFrameMkLst>
            <pc:docMk/>
            <pc:sldMk cId="3035437819" sldId="835"/>
            <ac:graphicFrameMk id="3" creationId="{79E820ED-98B0-4433-8766-E659FF604996}"/>
          </ac:graphicFrameMkLst>
        </pc:graphicFrameChg>
      </pc:sldChg>
      <pc:sldChg chg="addSp delSp modSp add mod ord setBg">
        <pc:chgData name="Thomas" userId="575d030b64f4584e" providerId="LiveId" clId="{71734FF0-E7BD-4E37-AB70-FA70FFC7C74A}" dt="2022-03-29T11:21:43.328" v="9821"/>
        <pc:sldMkLst>
          <pc:docMk/>
          <pc:sldMk cId="546129712" sldId="836"/>
        </pc:sldMkLst>
        <pc:spChg chg="del">
          <ac:chgData name="Thomas" userId="575d030b64f4584e" providerId="LiveId" clId="{71734FF0-E7BD-4E37-AB70-FA70FFC7C74A}" dt="2022-03-28T12:40:09.465" v="7819" actId="478"/>
          <ac:spMkLst>
            <pc:docMk/>
            <pc:sldMk cId="546129712" sldId="836"/>
            <ac:spMk id="38" creationId="{AABADAA7-B1CC-475E-98B3-EF62E780F521}"/>
          </ac:spMkLst>
        </pc:spChg>
        <pc:spChg chg="del">
          <ac:chgData name="Thomas" userId="575d030b64f4584e" providerId="LiveId" clId="{71734FF0-E7BD-4E37-AB70-FA70FFC7C74A}" dt="2022-03-28T12:40:09.465" v="7819" actId="478"/>
          <ac:spMkLst>
            <pc:docMk/>
            <pc:sldMk cId="546129712" sldId="836"/>
            <ac:spMk id="39" creationId="{0E40AF26-2CD0-49D4-9486-B80C266036D6}"/>
          </ac:spMkLst>
        </pc:spChg>
        <pc:spChg chg="del">
          <ac:chgData name="Thomas" userId="575d030b64f4584e" providerId="LiveId" clId="{71734FF0-E7BD-4E37-AB70-FA70FFC7C74A}" dt="2022-03-28T12:40:09.465" v="7819" actId="478"/>
          <ac:spMkLst>
            <pc:docMk/>
            <pc:sldMk cId="546129712" sldId="836"/>
            <ac:spMk id="90" creationId="{99CFB68A-B263-4B80-8BA1-818206835B59}"/>
          </ac:spMkLst>
        </pc:spChg>
        <pc:spChg chg="del">
          <ac:chgData name="Thomas" userId="575d030b64f4584e" providerId="LiveId" clId="{71734FF0-E7BD-4E37-AB70-FA70FFC7C74A}" dt="2022-03-28T12:40:09.465" v="7819" actId="478"/>
          <ac:spMkLst>
            <pc:docMk/>
            <pc:sldMk cId="546129712" sldId="836"/>
            <ac:spMk id="98" creationId="{7907651B-5D5D-4B5B-B50A-15E0A40C2D5F}"/>
          </ac:spMkLst>
        </pc:spChg>
        <pc:spChg chg="del">
          <ac:chgData name="Thomas" userId="575d030b64f4584e" providerId="LiveId" clId="{71734FF0-E7BD-4E37-AB70-FA70FFC7C74A}" dt="2022-03-28T12:40:09.465" v="7819" actId="478"/>
          <ac:spMkLst>
            <pc:docMk/>
            <pc:sldMk cId="546129712" sldId="836"/>
            <ac:spMk id="102" creationId="{90EAB6B9-E82F-4F8A-9ABE-2A7E652DA1F6}"/>
          </ac:spMkLst>
        </pc:spChg>
        <pc:spChg chg="del">
          <ac:chgData name="Thomas" userId="575d030b64f4584e" providerId="LiveId" clId="{71734FF0-E7BD-4E37-AB70-FA70FFC7C74A}" dt="2022-03-28T12:40:09.465" v="7819" actId="478"/>
          <ac:spMkLst>
            <pc:docMk/>
            <pc:sldMk cId="546129712" sldId="836"/>
            <ac:spMk id="109" creationId="{12931DDF-F245-4AE2-83D5-C79EB5C7A624}"/>
          </ac:spMkLst>
        </pc:spChg>
        <pc:spChg chg="del">
          <ac:chgData name="Thomas" userId="575d030b64f4584e" providerId="LiveId" clId="{71734FF0-E7BD-4E37-AB70-FA70FFC7C74A}" dt="2022-03-28T12:40:09.465" v="7819" actId="478"/>
          <ac:spMkLst>
            <pc:docMk/>
            <pc:sldMk cId="546129712" sldId="836"/>
            <ac:spMk id="110" creationId="{3A0840AB-7312-4449-8952-EB16169AC204}"/>
          </ac:spMkLst>
        </pc:spChg>
        <pc:spChg chg="del">
          <ac:chgData name="Thomas" userId="575d030b64f4584e" providerId="LiveId" clId="{71734FF0-E7BD-4E37-AB70-FA70FFC7C74A}" dt="2022-03-28T12:41:30.959" v="7836" actId="478"/>
          <ac:spMkLst>
            <pc:docMk/>
            <pc:sldMk cId="546129712" sldId="836"/>
            <ac:spMk id="111" creationId="{5A68357C-D74D-4BB4-AE0B-62696B826F3D}"/>
          </ac:spMkLst>
        </pc:spChg>
        <pc:spChg chg="del">
          <ac:chgData name="Thomas" userId="575d030b64f4584e" providerId="LiveId" clId="{71734FF0-E7BD-4E37-AB70-FA70FFC7C74A}" dt="2022-03-28T12:41:30.959" v="7836" actId="478"/>
          <ac:spMkLst>
            <pc:docMk/>
            <pc:sldMk cId="546129712" sldId="836"/>
            <ac:spMk id="131" creationId="{E69D2FBC-458F-4403-819D-44FFB893B540}"/>
          </ac:spMkLst>
        </pc:spChg>
        <pc:spChg chg="del">
          <ac:chgData name="Thomas" userId="575d030b64f4584e" providerId="LiveId" clId="{71734FF0-E7BD-4E37-AB70-FA70FFC7C74A}" dt="2022-03-28T12:41:30.959" v="7836" actId="478"/>
          <ac:spMkLst>
            <pc:docMk/>
            <pc:sldMk cId="546129712" sldId="836"/>
            <ac:spMk id="161" creationId="{882519B9-4673-4ECA-9395-8C0BF7FBE437}"/>
          </ac:spMkLst>
        </pc:spChg>
        <pc:spChg chg="del">
          <ac:chgData name="Thomas" userId="575d030b64f4584e" providerId="LiveId" clId="{71734FF0-E7BD-4E37-AB70-FA70FFC7C74A}" dt="2022-03-28T12:39:32.668" v="7816" actId="478"/>
          <ac:spMkLst>
            <pc:docMk/>
            <pc:sldMk cId="546129712" sldId="836"/>
            <ac:spMk id="166" creationId="{06CC4992-5E0E-44F7-AE30-60AC4BF6DA58}"/>
          </ac:spMkLst>
        </pc:spChg>
        <pc:spChg chg="del">
          <ac:chgData name="Thomas" userId="575d030b64f4584e" providerId="LiveId" clId="{71734FF0-E7BD-4E37-AB70-FA70FFC7C74A}" dt="2022-03-28T12:39:32.668" v="7816" actId="478"/>
          <ac:spMkLst>
            <pc:docMk/>
            <pc:sldMk cId="546129712" sldId="836"/>
            <ac:spMk id="177" creationId="{4533747E-F56E-4572-B867-2D42F72108C8}"/>
          </ac:spMkLst>
        </pc:spChg>
        <pc:spChg chg="del">
          <ac:chgData name="Thomas" userId="575d030b64f4584e" providerId="LiveId" clId="{71734FF0-E7BD-4E37-AB70-FA70FFC7C74A}" dt="2022-03-28T12:39:32.668" v="7816" actId="478"/>
          <ac:spMkLst>
            <pc:docMk/>
            <pc:sldMk cId="546129712" sldId="836"/>
            <ac:spMk id="188" creationId="{F58D03C6-5302-467E-BA11-E899CF8AAF38}"/>
          </ac:spMkLst>
        </pc:spChg>
        <pc:spChg chg="del">
          <ac:chgData name="Thomas" userId="575d030b64f4584e" providerId="LiveId" clId="{71734FF0-E7BD-4E37-AB70-FA70FFC7C74A}" dt="2022-03-28T12:39:32.668" v="7816" actId="478"/>
          <ac:spMkLst>
            <pc:docMk/>
            <pc:sldMk cId="546129712" sldId="836"/>
            <ac:spMk id="192" creationId="{03CDF7E9-41F1-4380-82F2-BE200B2F800D}"/>
          </ac:spMkLst>
        </pc:spChg>
        <pc:spChg chg="del">
          <ac:chgData name="Thomas" userId="575d030b64f4584e" providerId="LiveId" clId="{71734FF0-E7BD-4E37-AB70-FA70FFC7C74A}" dt="2022-03-28T12:39:32.668" v="7816" actId="478"/>
          <ac:spMkLst>
            <pc:docMk/>
            <pc:sldMk cId="546129712" sldId="836"/>
            <ac:spMk id="194" creationId="{BD8181CA-7EFC-4672-962F-63E4BDA86F90}"/>
          </ac:spMkLst>
        </pc:spChg>
        <pc:spChg chg="del">
          <ac:chgData name="Thomas" userId="575d030b64f4584e" providerId="LiveId" clId="{71734FF0-E7BD-4E37-AB70-FA70FFC7C74A}" dt="2022-03-28T12:05:53.079" v="7641" actId="478"/>
          <ac:spMkLst>
            <pc:docMk/>
            <pc:sldMk cId="546129712" sldId="836"/>
            <ac:spMk id="215" creationId="{74FD4404-A52A-4F22-985D-0AE4B1DB4B55}"/>
          </ac:spMkLst>
        </pc:spChg>
        <pc:spChg chg="del">
          <ac:chgData name="Thomas" userId="575d030b64f4584e" providerId="LiveId" clId="{71734FF0-E7BD-4E37-AB70-FA70FFC7C74A}" dt="2022-03-28T12:05:53.079" v="7641" actId="478"/>
          <ac:spMkLst>
            <pc:docMk/>
            <pc:sldMk cId="546129712" sldId="836"/>
            <ac:spMk id="226" creationId="{11122C21-506A-4143-8B44-648744A7DBF1}"/>
          </ac:spMkLst>
        </pc:spChg>
        <pc:spChg chg="del">
          <ac:chgData name="Thomas" userId="575d030b64f4584e" providerId="LiveId" clId="{71734FF0-E7BD-4E37-AB70-FA70FFC7C74A}" dt="2022-03-28T12:05:53.079" v="7641" actId="478"/>
          <ac:spMkLst>
            <pc:docMk/>
            <pc:sldMk cId="546129712" sldId="836"/>
            <ac:spMk id="243" creationId="{A6C65405-5947-41FC-972C-52CD2C4DBFDE}"/>
          </ac:spMkLst>
        </pc:spChg>
        <pc:spChg chg="del">
          <ac:chgData name="Thomas" userId="575d030b64f4584e" providerId="LiveId" clId="{71734FF0-E7BD-4E37-AB70-FA70FFC7C74A}" dt="2022-03-28T12:05:53.079" v="7641" actId="478"/>
          <ac:spMkLst>
            <pc:docMk/>
            <pc:sldMk cId="546129712" sldId="836"/>
            <ac:spMk id="244" creationId="{10EC29B6-8CBB-4F11-B16E-4DF2476D4FEA}"/>
          </ac:spMkLst>
        </pc:spChg>
        <pc:spChg chg="del">
          <ac:chgData name="Thomas" userId="575d030b64f4584e" providerId="LiveId" clId="{71734FF0-E7BD-4E37-AB70-FA70FFC7C74A}" dt="2022-03-28T12:05:53.079" v="7641" actId="478"/>
          <ac:spMkLst>
            <pc:docMk/>
            <pc:sldMk cId="546129712" sldId="836"/>
            <ac:spMk id="245" creationId="{CEECC4F2-3EFB-4866-8850-E1CDF32DF4A3}"/>
          </ac:spMkLst>
        </pc:spChg>
        <pc:spChg chg="del">
          <ac:chgData name="Thomas" userId="575d030b64f4584e" providerId="LiveId" clId="{71734FF0-E7BD-4E37-AB70-FA70FFC7C74A}" dt="2022-03-28T12:05:53.079" v="7641" actId="478"/>
          <ac:spMkLst>
            <pc:docMk/>
            <pc:sldMk cId="546129712" sldId="836"/>
            <ac:spMk id="257" creationId="{B9908269-54C2-494C-89A4-C7779BB020EB}"/>
          </ac:spMkLst>
        </pc:spChg>
        <pc:spChg chg="del">
          <ac:chgData name="Thomas" userId="575d030b64f4584e" providerId="LiveId" clId="{71734FF0-E7BD-4E37-AB70-FA70FFC7C74A}" dt="2022-03-28T12:05:53.079" v="7641" actId="478"/>
          <ac:spMkLst>
            <pc:docMk/>
            <pc:sldMk cId="546129712" sldId="836"/>
            <ac:spMk id="258" creationId="{23D091CD-500F-4999-B1AE-2A9B6620B9E8}"/>
          </ac:spMkLst>
        </pc:spChg>
        <pc:spChg chg="del">
          <ac:chgData name="Thomas" userId="575d030b64f4584e" providerId="LiveId" clId="{71734FF0-E7BD-4E37-AB70-FA70FFC7C74A}" dt="2022-03-28T12:41:30.959" v="7836" actId="478"/>
          <ac:spMkLst>
            <pc:docMk/>
            <pc:sldMk cId="546129712" sldId="836"/>
            <ac:spMk id="277" creationId="{9B9FE198-6091-4FEF-AF21-006F6360A57E}"/>
          </ac:spMkLst>
        </pc:spChg>
        <pc:spChg chg="del">
          <ac:chgData name="Thomas" userId="575d030b64f4584e" providerId="LiveId" clId="{71734FF0-E7BD-4E37-AB70-FA70FFC7C74A}" dt="2022-03-28T12:41:30.959" v="7836" actId="478"/>
          <ac:spMkLst>
            <pc:docMk/>
            <pc:sldMk cId="546129712" sldId="836"/>
            <ac:spMk id="278" creationId="{83074583-693B-4482-94DC-895A095D33EC}"/>
          </ac:spMkLst>
        </pc:spChg>
        <pc:spChg chg="del">
          <ac:chgData name="Thomas" userId="575d030b64f4584e" providerId="LiveId" clId="{71734FF0-E7BD-4E37-AB70-FA70FFC7C74A}" dt="2022-03-28T12:41:30.959" v="7836" actId="478"/>
          <ac:spMkLst>
            <pc:docMk/>
            <pc:sldMk cId="546129712" sldId="836"/>
            <ac:spMk id="295" creationId="{B4578A5A-54E9-4471-BEB1-7EEC1E0F459F}"/>
          </ac:spMkLst>
        </pc:spChg>
        <pc:spChg chg="del">
          <ac:chgData name="Thomas" userId="575d030b64f4584e" providerId="LiveId" clId="{71734FF0-E7BD-4E37-AB70-FA70FFC7C74A}" dt="2022-03-28T12:41:30.959" v="7836" actId="478"/>
          <ac:spMkLst>
            <pc:docMk/>
            <pc:sldMk cId="546129712" sldId="836"/>
            <ac:spMk id="318" creationId="{D31F01A8-59D8-4713-A995-D0C5B26B7B93}"/>
          </ac:spMkLst>
        </pc:spChg>
        <pc:spChg chg="mod">
          <ac:chgData name="Thomas" userId="575d030b64f4584e" providerId="LiveId" clId="{71734FF0-E7BD-4E37-AB70-FA70FFC7C74A}" dt="2022-03-28T11:39:28.476" v="7579" actId="20577"/>
          <ac:spMkLst>
            <pc:docMk/>
            <pc:sldMk cId="546129712" sldId="836"/>
            <ac:spMk id="370" creationId="{10AAC22D-152E-4589-891C-D4DDFEF53AD3}"/>
          </ac:spMkLst>
        </pc:spChg>
        <pc:spChg chg="del">
          <ac:chgData name="Thomas" userId="575d030b64f4584e" providerId="LiveId" clId="{71734FF0-E7BD-4E37-AB70-FA70FFC7C74A}" dt="2022-03-28T12:41:30.959" v="7836" actId="478"/>
          <ac:spMkLst>
            <pc:docMk/>
            <pc:sldMk cId="546129712" sldId="836"/>
            <ac:spMk id="372" creationId="{BE475E59-14D8-4788-9820-459345DE71EC}"/>
          </ac:spMkLst>
        </pc:spChg>
        <pc:grpChg chg="add del mod">
          <ac:chgData name="Thomas" userId="575d030b64f4584e" providerId="LiveId" clId="{71734FF0-E7BD-4E37-AB70-FA70FFC7C74A}" dt="2022-03-28T12:39:43.945" v="7818" actId="165"/>
          <ac:grpSpMkLst>
            <pc:docMk/>
            <pc:sldMk cId="546129712" sldId="836"/>
            <ac:grpSpMk id="2" creationId="{FA1668BE-217D-4891-B485-83F58D8D425A}"/>
          </ac:grpSpMkLst>
        </pc:grpChg>
        <pc:grpChg chg="add del mod">
          <ac:chgData name="Thomas" userId="575d030b64f4584e" providerId="LiveId" clId="{71734FF0-E7BD-4E37-AB70-FA70FFC7C74A}" dt="2022-03-28T12:40:25.813" v="7825" actId="165"/>
          <ac:grpSpMkLst>
            <pc:docMk/>
            <pc:sldMk cId="546129712" sldId="836"/>
            <ac:grpSpMk id="4" creationId="{E27CFACE-2563-4DFB-8AA5-B69F63A7D042}"/>
          </ac:grpSpMkLst>
        </pc:grpChg>
        <pc:grpChg chg="add del mod">
          <ac:chgData name="Thomas" userId="575d030b64f4584e" providerId="LiveId" clId="{71734FF0-E7BD-4E37-AB70-FA70FFC7C74A}" dt="2022-03-28T12:41:45.839" v="7843" actId="165"/>
          <ac:grpSpMkLst>
            <pc:docMk/>
            <pc:sldMk cId="546129712" sldId="836"/>
            <ac:grpSpMk id="5" creationId="{3873A101-53A0-4AE8-B217-98790420B58F}"/>
          </ac:grpSpMkLst>
        </pc:grpChg>
        <pc:grpChg chg="add del mod">
          <ac:chgData name="Thomas" userId="575d030b64f4584e" providerId="LiveId" clId="{71734FF0-E7BD-4E37-AB70-FA70FFC7C74A}" dt="2022-03-28T12:43:24.327" v="7863" actId="165"/>
          <ac:grpSpMkLst>
            <pc:docMk/>
            <pc:sldMk cId="546129712" sldId="836"/>
            <ac:grpSpMk id="6" creationId="{A5182A5C-2A71-4F31-BB5D-8C603A97E302}"/>
          </ac:grpSpMkLst>
        </pc:grpChg>
        <pc:grpChg chg="del">
          <ac:chgData name="Thomas" userId="575d030b64f4584e" providerId="LiveId" clId="{71734FF0-E7BD-4E37-AB70-FA70FFC7C74A}" dt="2022-03-28T12:40:09.465" v="7819" actId="478"/>
          <ac:grpSpMkLst>
            <pc:docMk/>
            <pc:sldMk cId="546129712" sldId="836"/>
            <ac:grpSpMk id="28" creationId="{0FF82240-3B81-4F83-984E-DCEEC9483C78}"/>
          </ac:grpSpMkLst>
        </pc:grpChg>
        <pc:grpChg chg="del">
          <ac:chgData name="Thomas" userId="575d030b64f4584e" providerId="LiveId" clId="{71734FF0-E7BD-4E37-AB70-FA70FFC7C74A}" dt="2022-03-28T12:40:09.465" v="7819" actId="478"/>
          <ac:grpSpMkLst>
            <pc:docMk/>
            <pc:sldMk cId="546129712" sldId="836"/>
            <ac:grpSpMk id="35" creationId="{6F8CFF4A-7518-4213-AD8E-F940385AA555}"/>
          </ac:grpSpMkLst>
        </pc:grpChg>
        <pc:grpChg chg="del">
          <ac:chgData name="Thomas" userId="575d030b64f4584e" providerId="LiveId" clId="{71734FF0-E7BD-4E37-AB70-FA70FFC7C74A}" dt="2022-03-28T12:40:09.465" v="7819" actId="478"/>
          <ac:grpSpMkLst>
            <pc:docMk/>
            <pc:sldMk cId="546129712" sldId="836"/>
            <ac:grpSpMk id="40" creationId="{019776EE-4FEF-47C9-BD67-771FAEEF5DBC}"/>
          </ac:grpSpMkLst>
        </pc:grpChg>
        <pc:grpChg chg="del">
          <ac:chgData name="Thomas" userId="575d030b64f4584e" providerId="LiveId" clId="{71734FF0-E7BD-4E37-AB70-FA70FFC7C74A}" dt="2022-03-28T12:40:09.465" v="7819" actId="478"/>
          <ac:grpSpMkLst>
            <pc:docMk/>
            <pc:sldMk cId="546129712" sldId="836"/>
            <ac:grpSpMk id="47" creationId="{72CE9B6C-3C09-4BF0-BD98-46B46056B0DC}"/>
          </ac:grpSpMkLst>
        </pc:grpChg>
        <pc:grpChg chg="del">
          <ac:chgData name="Thomas" userId="575d030b64f4584e" providerId="LiveId" clId="{71734FF0-E7BD-4E37-AB70-FA70FFC7C74A}" dt="2022-03-28T12:40:09.465" v="7819" actId="478"/>
          <ac:grpSpMkLst>
            <pc:docMk/>
            <pc:sldMk cId="546129712" sldId="836"/>
            <ac:grpSpMk id="56" creationId="{24BE12E6-DC05-40D0-A551-81C72D0CA375}"/>
          </ac:grpSpMkLst>
        </pc:grpChg>
        <pc:grpChg chg="del">
          <ac:chgData name="Thomas" userId="575d030b64f4584e" providerId="LiveId" clId="{71734FF0-E7BD-4E37-AB70-FA70FFC7C74A}" dt="2022-03-28T12:40:09.465" v="7819" actId="478"/>
          <ac:grpSpMkLst>
            <pc:docMk/>
            <pc:sldMk cId="546129712" sldId="836"/>
            <ac:grpSpMk id="68" creationId="{00771034-8672-444F-8BF3-184BE9A9FE51}"/>
          </ac:grpSpMkLst>
        </pc:grpChg>
        <pc:grpChg chg="del">
          <ac:chgData name="Thomas" userId="575d030b64f4584e" providerId="LiveId" clId="{71734FF0-E7BD-4E37-AB70-FA70FFC7C74A}" dt="2022-03-28T12:40:09.465" v="7819" actId="478"/>
          <ac:grpSpMkLst>
            <pc:docMk/>
            <pc:sldMk cId="546129712" sldId="836"/>
            <ac:grpSpMk id="80" creationId="{3A3A06D6-703E-4629-9273-CD5CE840E4F3}"/>
          </ac:grpSpMkLst>
        </pc:grpChg>
        <pc:grpChg chg="del">
          <ac:chgData name="Thomas" userId="575d030b64f4584e" providerId="LiveId" clId="{71734FF0-E7BD-4E37-AB70-FA70FFC7C74A}" dt="2022-03-28T12:40:09.465" v="7819" actId="478"/>
          <ac:grpSpMkLst>
            <pc:docMk/>
            <pc:sldMk cId="546129712" sldId="836"/>
            <ac:grpSpMk id="83" creationId="{F83F1A11-2D15-4C50-8232-17305B9EE34E}"/>
          </ac:grpSpMkLst>
        </pc:grpChg>
        <pc:grpChg chg="del">
          <ac:chgData name="Thomas" userId="575d030b64f4584e" providerId="LiveId" clId="{71734FF0-E7BD-4E37-AB70-FA70FFC7C74A}" dt="2022-03-28T12:40:09.465" v="7819" actId="478"/>
          <ac:grpSpMkLst>
            <pc:docMk/>
            <pc:sldMk cId="546129712" sldId="836"/>
            <ac:grpSpMk id="86" creationId="{B52D704A-B074-41FF-A4C9-9C03AA75ECD2}"/>
          </ac:grpSpMkLst>
        </pc:grpChg>
        <pc:grpChg chg="del">
          <ac:chgData name="Thomas" userId="575d030b64f4584e" providerId="LiveId" clId="{71734FF0-E7BD-4E37-AB70-FA70FFC7C74A}" dt="2022-03-28T12:40:09.465" v="7819" actId="478"/>
          <ac:grpSpMkLst>
            <pc:docMk/>
            <pc:sldMk cId="546129712" sldId="836"/>
            <ac:grpSpMk id="91" creationId="{97B3830C-A549-4353-A3D4-7C76C01228E7}"/>
          </ac:grpSpMkLst>
        </pc:grpChg>
        <pc:grpChg chg="del">
          <ac:chgData name="Thomas" userId="575d030b64f4584e" providerId="LiveId" clId="{71734FF0-E7BD-4E37-AB70-FA70FFC7C74A}" dt="2022-03-28T12:40:09.465" v="7819" actId="478"/>
          <ac:grpSpMkLst>
            <pc:docMk/>
            <pc:sldMk cId="546129712" sldId="836"/>
            <ac:grpSpMk id="94" creationId="{76C87674-FE6A-4276-BB39-FA08BE257FF6}"/>
          </ac:grpSpMkLst>
        </pc:grpChg>
        <pc:grpChg chg="del">
          <ac:chgData name="Thomas" userId="575d030b64f4584e" providerId="LiveId" clId="{71734FF0-E7BD-4E37-AB70-FA70FFC7C74A}" dt="2022-03-28T12:40:09.465" v="7819" actId="478"/>
          <ac:grpSpMkLst>
            <pc:docMk/>
            <pc:sldMk cId="546129712" sldId="836"/>
            <ac:grpSpMk id="99" creationId="{0F75E69A-14B9-45A5-A252-8C59B02E6982}"/>
          </ac:grpSpMkLst>
        </pc:grpChg>
        <pc:grpChg chg="del">
          <ac:chgData name="Thomas" userId="575d030b64f4584e" providerId="LiveId" clId="{71734FF0-E7BD-4E37-AB70-FA70FFC7C74A}" dt="2022-03-28T12:40:09.465" v="7819" actId="478"/>
          <ac:grpSpMkLst>
            <pc:docMk/>
            <pc:sldMk cId="546129712" sldId="836"/>
            <ac:grpSpMk id="103" creationId="{C6049B07-2B2F-44C6-841E-411FE1864384}"/>
          </ac:grpSpMkLst>
        </pc:grpChg>
        <pc:grpChg chg="del">
          <ac:chgData name="Thomas" userId="575d030b64f4584e" providerId="LiveId" clId="{71734FF0-E7BD-4E37-AB70-FA70FFC7C74A}" dt="2022-03-28T12:41:30.959" v="7836" actId="478"/>
          <ac:grpSpMkLst>
            <pc:docMk/>
            <pc:sldMk cId="546129712" sldId="836"/>
            <ac:grpSpMk id="112" creationId="{74B2767B-64C5-41D5-A0AD-7BA777517B0A}"/>
          </ac:grpSpMkLst>
        </pc:grpChg>
        <pc:grpChg chg="del">
          <ac:chgData name="Thomas" userId="575d030b64f4584e" providerId="LiveId" clId="{71734FF0-E7BD-4E37-AB70-FA70FFC7C74A}" dt="2022-03-28T12:41:30.959" v="7836" actId="478"/>
          <ac:grpSpMkLst>
            <pc:docMk/>
            <pc:sldMk cId="546129712" sldId="836"/>
            <ac:grpSpMk id="122" creationId="{2262AB38-F4BB-414B-808A-E44D1C30657B}"/>
          </ac:grpSpMkLst>
        </pc:grpChg>
        <pc:grpChg chg="del">
          <ac:chgData name="Thomas" userId="575d030b64f4584e" providerId="LiveId" clId="{71734FF0-E7BD-4E37-AB70-FA70FFC7C74A}" dt="2022-03-28T12:41:30.959" v="7836" actId="478"/>
          <ac:grpSpMkLst>
            <pc:docMk/>
            <pc:sldMk cId="546129712" sldId="836"/>
            <ac:grpSpMk id="127" creationId="{149DDAAD-B759-42E7-8380-F6320FA21FEA}"/>
          </ac:grpSpMkLst>
        </pc:grpChg>
        <pc:grpChg chg="del">
          <ac:chgData name="Thomas" userId="575d030b64f4584e" providerId="LiveId" clId="{71734FF0-E7BD-4E37-AB70-FA70FFC7C74A}" dt="2022-03-28T12:41:30.959" v="7836" actId="478"/>
          <ac:grpSpMkLst>
            <pc:docMk/>
            <pc:sldMk cId="546129712" sldId="836"/>
            <ac:grpSpMk id="132" creationId="{903AE9C9-1362-439B-B730-1A4475106F89}"/>
          </ac:grpSpMkLst>
        </pc:grpChg>
        <pc:grpChg chg="del">
          <ac:chgData name="Thomas" userId="575d030b64f4584e" providerId="LiveId" clId="{71734FF0-E7BD-4E37-AB70-FA70FFC7C74A}" dt="2022-03-28T12:41:30.959" v="7836" actId="478"/>
          <ac:grpSpMkLst>
            <pc:docMk/>
            <pc:sldMk cId="546129712" sldId="836"/>
            <ac:grpSpMk id="135" creationId="{C3F66390-70BB-4468-AF35-E94C32BCFFEF}"/>
          </ac:grpSpMkLst>
        </pc:grpChg>
        <pc:grpChg chg="del">
          <ac:chgData name="Thomas" userId="575d030b64f4584e" providerId="LiveId" clId="{71734FF0-E7BD-4E37-AB70-FA70FFC7C74A}" dt="2022-03-28T12:41:30.959" v="7836" actId="478"/>
          <ac:grpSpMkLst>
            <pc:docMk/>
            <pc:sldMk cId="546129712" sldId="836"/>
            <ac:grpSpMk id="139" creationId="{DFACAFE8-E639-4B8A-B1E0-DEF890132E4F}"/>
          </ac:grpSpMkLst>
        </pc:grpChg>
        <pc:grpChg chg="del">
          <ac:chgData name="Thomas" userId="575d030b64f4584e" providerId="LiveId" clId="{71734FF0-E7BD-4E37-AB70-FA70FFC7C74A}" dt="2022-03-28T12:41:30.959" v="7836" actId="478"/>
          <ac:grpSpMkLst>
            <pc:docMk/>
            <pc:sldMk cId="546129712" sldId="836"/>
            <ac:grpSpMk id="143" creationId="{8F044672-33D9-4435-97CD-67A9371741BB}"/>
          </ac:grpSpMkLst>
        </pc:grpChg>
        <pc:grpChg chg="del">
          <ac:chgData name="Thomas" userId="575d030b64f4584e" providerId="LiveId" clId="{71734FF0-E7BD-4E37-AB70-FA70FFC7C74A}" dt="2022-03-28T12:41:30.959" v="7836" actId="478"/>
          <ac:grpSpMkLst>
            <pc:docMk/>
            <pc:sldMk cId="546129712" sldId="836"/>
            <ac:grpSpMk id="148" creationId="{3DB8DEF1-9490-4CBD-AD5F-2E0D8A3F1F07}"/>
          </ac:grpSpMkLst>
        </pc:grpChg>
        <pc:grpChg chg="del">
          <ac:chgData name="Thomas" userId="575d030b64f4584e" providerId="LiveId" clId="{71734FF0-E7BD-4E37-AB70-FA70FFC7C74A}" dt="2022-03-28T12:41:30.959" v="7836" actId="478"/>
          <ac:grpSpMkLst>
            <pc:docMk/>
            <pc:sldMk cId="546129712" sldId="836"/>
            <ac:grpSpMk id="152" creationId="{B815D24B-A35D-406F-9ADD-4708C795DD0F}"/>
          </ac:grpSpMkLst>
        </pc:grpChg>
        <pc:grpChg chg="del">
          <ac:chgData name="Thomas" userId="575d030b64f4584e" providerId="LiveId" clId="{71734FF0-E7BD-4E37-AB70-FA70FFC7C74A}" dt="2022-03-28T12:41:30.959" v="7836" actId="478"/>
          <ac:grpSpMkLst>
            <pc:docMk/>
            <pc:sldMk cId="546129712" sldId="836"/>
            <ac:grpSpMk id="155" creationId="{8C886759-7C72-4B0E-B565-5D5780CC8524}"/>
          </ac:grpSpMkLst>
        </pc:grpChg>
        <pc:grpChg chg="del">
          <ac:chgData name="Thomas" userId="575d030b64f4584e" providerId="LiveId" clId="{71734FF0-E7BD-4E37-AB70-FA70FFC7C74A}" dt="2022-03-28T12:41:30.959" v="7836" actId="478"/>
          <ac:grpSpMkLst>
            <pc:docMk/>
            <pc:sldMk cId="546129712" sldId="836"/>
            <ac:grpSpMk id="158" creationId="{6AD8F343-2AB7-40B3-B14B-F26EE60F400B}"/>
          </ac:grpSpMkLst>
        </pc:grpChg>
        <pc:grpChg chg="del">
          <ac:chgData name="Thomas" userId="575d030b64f4584e" providerId="LiveId" clId="{71734FF0-E7BD-4E37-AB70-FA70FFC7C74A}" dt="2022-03-28T12:39:32.668" v="7816" actId="478"/>
          <ac:grpSpMkLst>
            <pc:docMk/>
            <pc:sldMk cId="546129712" sldId="836"/>
            <ac:grpSpMk id="167" creationId="{6A0211AE-175F-4BF4-AB36-5FED4810BCC2}"/>
          </ac:grpSpMkLst>
        </pc:grpChg>
        <pc:grpChg chg="del">
          <ac:chgData name="Thomas" userId="575d030b64f4584e" providerId="LiveId" clId="{71734FF0-E7BD-4E37-AB70-FA70FFC7C74A}" dt="2022-03-28T12:39:32.668" v="7816" actId="478"/>
          <ac:grpSpMkLst>
            <pc:docMk/>
            <pc:sldMk cId="546129712" sldId="836"/>
            <ac:grpSpMk id="170" creationId="{C3FED88D-D5BC-4942-8C7A-F485323D7F99}"/>
          </ac:grpSpMkLst>
        </pc:grpChg>
        <pc:grpChg chg="del">
          <ac:chgData name="Thomas" userId="575d030b64f4584e" providerId="LiveId" clId="{71734FF0-E7BD-4E37-AB70-FA70FFC7C74A}" dt="2022-03-28T12:39:32.668" v="7816" actId="478"/>
          <ac:grpSpMkLst>
            <pc:docMk/>
            <pc:sldMk cId="546129712" sldId="836"/>
            <ac:grpSpMk id="174" creationId="{92D2AC5F-6422-4212-B934-AC8B75FD8D90}"/>
          </ac:grpSpMkLst>
        </pc:grpChg>
        <pc:grpChg chg="del">
          <ac:chgData name="Thomas" userId="575d030b64f4584e" providerId="LiveId" clId="{71734FF0-E7BD-4E37-AB70-FA70FFC7C74A}" dt="2022-03-28T12:39:32.668" v="7816" actId="478"/>
          <ac:grpSpMkLst>
            <pc:docMk/>
            <pc:sldMk cId="546129712" sldId="836"/>
            <ac:grpSpMk id="178" creationId="{8D25BE4B-9838-479A-AF19-6EE01A3CCD80}"/>
          </ac:grpSpMkLst>
        </pc:grpChg>
        <pc:grpChg chg="del">
          <ac:chgData name="Thomas" userId="575d030b64f4584e" providerId="LiveId" clId="{71734FF0-E7BD-4E37-AB70-FA70FFC7C74A}" dt="2022-03-28T12:39:32.668" v="7816" actId="478"/>
          <ac:grpSpMkLst>
            <pc:docMk/>
            <pc:sldMk cId="546129712" sldId="836"/>
            <ac:grpSpMk id="181" creationId="{066EBD7B-1C18-4363-BE15-F434C902F7DB}"/>
          </ac:grpSpMkLst>
        </pc:grpChg>
        <pc:grpChg chg="del">
          <ac:chgData name="Thomas" userId="575d030b64f4584e" providerId="LiveId" clId="{71734FF0-E7BD-4E37-AB70-FA70FFC7C74A}" dt="2022-03-28T12:39:32.668" v="7816" actId="478"/>
          <ac:grpSpMkLst>
            <pc:docMk/>
            <pc:sldMk cId="546129712" sldId="836"/>
            <ac:grpSpMk id="185" creationId="{0CA4ADD4-F71D-4847-96AD-905BC9236A83}"/>
          </ac:grpSpMkLst>
        </pc:grpChg>
        <pc:grpChg chg="del">
          <ac:chgData name="Thomas" userId="575d030b64f4584e" providerId="LiveId" clId="{71734FF0-E7BD-4E37-AB70-FA70FFC7C74A}" dt="2022-03-28T12:39:32.668" v="7816" actId="478"/>
          <ac:grpSpMkLst>
            <pc:docMk/>
            <pc:sldMk cId="546129712" sldId="836"/>
            <ac:grpSpMk id="195" creationId="{D15EAC44-8AA9-482B-A960-E43A6FC0B69B}"/>
          </ac:grpSpMkLst>
        </pc:grpChg>
        <pc:grpChg chg="del">
          <ac:chgData name="Thomas" userId="575d030b64f4584e" providerId="LiveId" clId="{71734FF0-E7BD-4E37-AB70-FA70FFC7C74A}" dt="2022-03-28T12:39:32.668" v="7816" actId="478"/>
          <ac:grpSpMkLst>
            <pc:docMk/>
            <pc:sldMk cId="546129712" sldId="836"/>
            <ac:grpSpMk id="198" creationId="{69A89F42-7A6F-40E0-9D97-4FE760C61F72}"/>
          </ac:grpSpMkLst>
        </pc:grpChg>
        <pc:grpChg chg="del">
          <ac:chgData name="Thomas" userId="575d030b64f4584e" providerId="LiveId" clId="{71734FF0-E7BD-4E37-AB70-FA70FFC7C74A}" dt="2022-03-28T12:39:32.668" v="7816" actId="478"/>
          <ac:grpSpMkLst>
            <pc:docMk/>
            <pc:sldMk cId="546129712" sldId="836"/>
            <ac:grpSpMk id="210" creationId="{D37497F8-5E57-4138-93D0-E3E5C0EF1A87}"/>
          </ac:grpSpMkLst>
        </pc:grpChg>
        <pc:grpChg chg="del">
          <ac:chgData name="Thomas" userId="575d030b64f4584e" providerId="LiveId" clId="{71734FF0-E7BD-4E37-AB70-FA70FFC7C74A}" dt="2022-03-28T12:05:53.079" v="7641" actId="478"/>
          <ac:grpSpMkLst>
            <pc:docMk/>
            <pc:sldMk cId="546129712" sldId="836"/>
            <ac:grpSpMk id="216" creationId="{880E685E-BAE6-4B1C-BC8F-AAD6A1F42FC8}"/>
          </ac:grpSpMkLst>
        </pc:grpChg>
        <pc:grpChg chg="del">
          <ac:chgData name="Thomas" userId="575d030b64f4584e" providerId="LiveId" clId="{71734FF0-E7BD-4E37-AB70-FA70FFC7C74A}" dt="2022-03-28T12:05:53.079" v="7641" actId="478"/>
          <ac:grpSpMkLst>
            <pc:docMk/>
            <pc:sldMk cId="546129712" sldId="836"/>
            <ac:grpSpMk id="222" creationId="{D6BB7555-351E-4E35-891B-788C7CE7A5EE}"/>
          </ac:grpSpMkLst>
        </pc:grpChg>
        <pc:grpChg chg="del">
          <ac:chgData name="Thomas" userId="575d030b64f4584e" providerId="LiveId" clId="{71734FF0-E7BD-4E37-AB70-FA70FFC7C74A}" dt="2022-03-28T12:05:53.079" v="7641" actId="478"/>
          <ac:grpSpMkLst>
            <pc:docMk/>
            <pc:sldMk cId="546129712" sldId="836"/>
            <ac:grpSpMk id="227" creationId="{80CAF742-E6D2-47FE-8A50-21E398E9BC2C}"/>
          </ac:grpSpMkLst>
        </pc:grpChg>
        <pc:grpChg chg="del">
          <ac:chgData name="Thomas" userId="575d030b64f4584e" providerId="LiveId" clId="{71734FF0-E7BD-4E37-AB70-FA70FFC7C74A}" dt="2022-03-28T12:05:53.079" v="7641" actId="478"/>
          <ac:grpSpMkLst>
            <pc:docMk/>
            <pc:sldMk cId="546129712" sldId="836"/>
            <ac:grpSpMk id="236" creationId="{3B41460C-5B03-4BF0-9F00-F169FAE3A3D0}"/>
          </ac:grpSpMkLst>
        </pc:grpChg>
        <pc:grpChg chg="del">
          <ac:chgData name="Thomas" userId="575d030b64f4584e" providerId="LiveId" clId="{71734FF0-E7BD-4E37-AB70-FA70FFC7C74A}" dt="2022-03-28T12:05:53.079" v="7641" actId="478"/>
          <ac:grpSpMkLst>
            <pc:docMk/>
            <pc:sldMk cId="546129712" sldId="836"/>
            <ac:grpSpMk id="239" creationId="{90D06719-F6DF-493D-8343-92DE59560851}"/>
          </ac:grpSpMkLst>
        </pc:grpChg>
        <pc:grpChg chg="del">
          <ac:chgData name="Thomas" userId="575d030b64f4584e" providerId="LiveId" clId="{71734FF0-E7BD-4E37-AB70-FA70FFC7C74A}" dt="2022-03-28T12:05:53.079" v="7641" actId="478"/>
          <ac:grpSpMkLst>
            <pc:docMk/>
            <pc:sldMk cId="546129712" sldId="836"/>
            <ac:grpSpMk id="246" creationId="{2288983E-3003-4908-8409-2402DCEDDB2A}"/>
          </ac:grpSpMkLst>
        </pc:grpChg>
        <pc:grpChg chg="del">
          <ac:chgData name="Thomas" userId="575d030b64f4584e" providerId="LiveId" clId="{71734FF0-E7BD-4E37-AB70-FA70FFC7C74A}" dt="2022-03-28T12:05:53.079" v="7641" actId="478"/>
          <ac:grpSpMkLst>
            <pc:docMk/>
            <pc:sldMk cId="546129712" sldId="836"/>
            <ac:grpSpMk id="252" creationId="{95BC6C66-7282-4B2F-97E2-CE7F6D1CCE51}"/>
          </ac:grpSpMkLst>
        </pc:grpChg>
        <pc:grpChg chg="del">
          <ac:chgData name="Thomas" userId="575d030b64f4584e" providerId="LiveId" clId="{71734FF0-E7BD-4E37-AB70-FA70FFC7C74A}" dt="2022-03-28T12:05:53.079" v="7641" actId="478"/>
          <ac:grpSpMkLst>
            <pc:docMk/>
            <pc:sldMk cId="546129712" sldId="836"/>
            <ac:grpSpMk id="259" creationId="{9A860CCB-96E5-4B45-986F-0CFE4636E506}"/>
          </ac:grpSpMkLst>
        </pc:grpChg>
        <pc:grpChg chg="del">
          <ac:chgData name="Thomas" userId="575d030b64f4584e" providerId="LiveId" clId="{71734FF0-E7BD-4E37-AB70-FA70FFC7C74A}" dt="2022-03-28T12:05:53.079" v="7641" actId="478"/>
          <ac:grpSpMkLst>
            <pc:docMk/>
            <pc:sldMk cId="546129712" sldId="836"/>
            <ac:grpSpMk id="267" creationId="{E7808DDA-2D2E-40CB-A2D5-9C5C8347E3F5}"/>
          </ac:grpSpMkLst>
        </pc:grpChg>
        <pc:grpChg chg="del">
          <ac:chgData name="Thomas" userId="575d030b64f4584e" providerId="LiveId" clId="{71734FF0-E7BD-4E37-AB70-FA70FFC7C74A}" dt="2022-03-28T12:05:53.079" v="7641" actId="478"/>
          <ac:grpSpMkLst>
            <pc:docMk/>
            <pc:sldMk cId="546129712" sldId="836"/>
            <ac:grpSpMk id="271" creationId="{07A4072D-BD4E-46F0-B73F-A8DEDF951787}"/>
          </ac:grpSpMkLst>
        </pc:grpChg>
        <pc:grpChg chg="del">
          <ac:chgData name="Thomas" userId="575d030b64f4584e" providerId="LiveId" clId="{71734FF0-E7BD-4E37-AB70-FA70FFC7C74A}" dt="2022-03-28T12:41:30.959" v="7836" actId="478"/>
          <ac:grpSpMkLst>
            <pc:docMk/>
            <pc:sldMk cId="546129712" sldId="836"/>
            <ac:grpSpMk id="274" creationId="{3BAAAEF0-E536-48FE-BE51-8BC5577D17C9}"/>
          </ac:grpSpMkLst>
        </pc:grpChg>
        <pc:grpChg chg="del">
          <ac:chgData name="Thomas" userId="575d030b64f4584e" providerId="LiveId" clId="{71734FF0-E7BD-4E37-AB70-FA70FFC7C74A}" dt="2022-03-28T12:41:30.959" v="7836" actId="478"/>
          <ac:grpSpMkLst>
            <pc:docMk/>
            <pc:sldMk cId="546129712" sldId="836"/>
            <ac:grpSpMk id="279" creationId="{8466248F-7519-4A2E-AEDE-1FFF3993F533}"/>
          </ac:grpSpMkLst>
        </pc:grpChg>
        <pc:grpChg chg="del">
          <ac:chgData name="Thomas" userId="575d030b64f4584e" providerId="LiveId" clId="{71734FF0-E7BD-4E37-AB70-FA70FFC7C74A}" dt="2022-03-28T12:41:30.959" v="7836" actId="478"/>
          <ac:grpSpMkLst>
            <pc:docMk/>
            <pc:sldMk cId="546129712" sldId="836"/>
            <ac:grpSpMk id="285" creationId="{57664291-7265-4AA6-AD7B-224C628D5E56}"/>
          </ac:grpSpMkLst>
        </pc:grpChg>
        <pc:grpChg chg="del">
          <ac:chgData name="Thomas" userId="575d030b64f4584e" providerId="LiveId" clId="{71734FF0-E7BD-4E37-AB70-FA70FFC7C74A}" dt="2022-03-28T12:41:30.959" v="7836" actId="478"/>
          <ac:grpSpMkLst>
            <pc:docMk/>
            <pc:sldMk cId="546129712" sldId="836"/>
            <ac:grpSpMk id="290" creationId="{D3EECCA4-DDD0-4CFA-8568-DB2BA72FEA45}"/>
          </ac:grpSpMkLst>
        </pc:grpChg>
        <pc:grpChg chg="del">
          <ac:chgData name="Thomas" userId="575d030b64f4584e" providerId="LiveId" clId="{71734FF0-E7BD-4E37-AB70-FA70FFC7C74A}" dt="2022-03-28T12:41:30.959" v="7836" actId="478"/>
          <ac:grpSpMkLst>
            <pc:docMk/>
            <pc:sldMk cId="546129712" sldId="836"/>
            <ac:grpSpMk id="296" creationId="{50F0AC6A-AD30-45B2-B493-B5430B0084E8}"/>
          </ac:grpSpMkLst>
        </pc:grpChg>
        <pc:grpChg chg="del">
          <ac:chgData name="Thomas" userId="575d030b64f4584e" providerId="LiveId" clId="{71734FF0-E7BD-4E37-AB70-FA70FFC7C74A}" dt="2022-03-28T12:41:30.959" v="7836" actId="478"/>
          <ac:grpSpMkLst>
            <pc:docMk/>
            <pc:sldMk cId="546129712" sldId="836"/>
            <ac:grpSpMk id="300" creationId="{91499702-8BEF-45C3-94AE-DD16787D0098}"/>
          </ac:grpSpMkLst>
        </pc:grpChg>
        <pc:grpChg chg="del">
          <ac:chgData name="Thomas" userId="575d030b64f4584e" providerId="LiveId" clId="{71734FF0-E7BD-4E37-AB70-FA70FFC7C74A}" dt="2022-03-28T12:41:30.959" v="7836" actId="478"/>
          <ac:grpSpMkLst>
            <pc:docMk/>
            <pc:sldMk cId="546129712" sldId="836"/>
            <ac:grpSpMk id="304" creationId="{9B3004C5-C981-445C-A25E-5DB079071033}"/>
          </ac:grpSpMkLst>
        </pc:grpChg>
        <pc:grpChg chg="del">
          <ac:chgData name="Thomas" userId="575d030b64f4584e" providerId="LiveId" clId="{71734FF0-E7BD-4E37-AB70-FA70FFC7C74A}" dt="2022-03-28T12:41:30.959" v="7836" actId="478"/>
          <ac:grpSpMkLst>
            <pc:docMk/>
            <pc:sldMk cId="546129712" sldId="836"/>
            <ac:grpSpMk id="308" creationId="{4E79F26C-3D45-434A-86A9-A2652E8C102C}"/>
          </ac:grpSpMkLst>
        </pc:grpChg>
        <pc:grpChg chg="del">
          <ac:chgData name="Thomas" userId="575d030b64f4584e" providerId="LiveId" clId="{71734FF0-E7BD-4E37-AB70-FA70FFC7C74A}" dt="2022-03-28T12:41:30.959" v="7836" actId="478"/>
          <ac:grpSpMkLst>
            <pc:docMk/>
            <pc:sldMk cId="546129712" sldId="836"/>
            <ac:grpSpMk id="312" creationId="{80C617E4-A4D1-4749-A1D4-0889221A3837}"/>
          </ac:grpSpMkLst>
        </pc:grpChg>
        <pc:grpChg chg="del">
          <ac:chgData name="Thomas" userId="575d030b64f4584e" providerId="LiveId" clId="{71734FF0-E7BD-4E37-AB70-FA70FFC7C74A}" dt="2022-03-28T12:41:30.959" v="7836" actId="478"/>
          <ac:grpSpMkLst>
            <pc:docMk/>
            <pc:sldMk cId="546129712" sldId="836"/>
            <ac:grpSpMk id="315" creationId="{1610C31E-11F2-4AD7-A29C-CE27DA560515}"/>
          </ac:grpSpMkLst>
        </pc:grpChg>
        <pc:grpChg chg="del">
          <ac:chgData name="Thomas" userId="575d030b64f4584e" providerId="LiveId" clId="{71734FF0-E7BD-4E37-AB70-FA70FFC7C74A}" dt="2022-03-28T12:41:30.959" v="7836" actId="478"/>
          <ac:grpSpMkLst>
            <pc:docMk/>
            <pc:sldMk cId="546129712" sldId="836"/>
            <ac:grpSpMk id="319" creationId="{80666C22-4835-4A45-B898-838ECBA87A77}"/>
          </ac:grpSpMkLst>
        </pc:grpChg>
        <pc:grpChg chg="del">
          <ac:chgData name="Thomas" userId="575d030b64f4584e" providerId="LiveId" clId="{71734FF0-E7BD-4E37-AB70-FA70FFC7C74A}" dt="2022-03-28T12:41:30.959" v="7836" actId="478"/>
          <ac:grpSpMkLst>
            <pc:docMk/>
            <pc:sldMk cId="546129712" sldId="836"/>
            <ac:grpSpMk id="325" creationId="{C701746B-6D8F-4D04-9948-62C1F1F71FAF}"/>
          </ac:grpSpMkLst>
        </pc:grpChg>
        <pc:grpChg chg="del">
          <ac:chgData name="Thomas" userId="575d030b64f4584e" providerId="LiveId" clId="{71734FF0-E7BD-4E37-AB70-FA70FFC7C74A}" dt="2022-03-28T12:41:30.959" v="7836" actId="478"/>
          <ac:grpSpMkLst>
            <pc:docMk/>
            <pc:sldMk cId="546129712" sldId="836"/>
            <ac:grpSpMk id="328" creationId="{70496D7C-B2DE-442D-9A91-17AA2046DA06}"/>
          </ac:grpSpMkLst>
        </pc:grpChg>
        <pc:grpChg chg="del">
          <ac:chgData name="Thomas" userId="575d030b64f4584e" providerId="LiveId" clId="{71734FF0-E7BD-4E37-AB70-FA70FFC7C74A}" dt="2022-03-28T12:41:30.959" v="7836" actId="478"/>
          <ac:grpSpMkLst>
            <pc:docMk/>
            <pc:sldMk cId="546129712" sldId="836"/>
            <ac:grpSpMk id="340" creationId="{3984D988-0CCF-4B65-95BB-D851A2C7CE07}"/>
          </ac:grpSpMkLst>
        </pc:grpChg>
        <pc:picChg chg="del">
          <ac:chgData name="Thomas" userId="575d030b64f4584e" providerId="LiveId" clId="{71734FF0-E7BD-4E37-AB70-FA70FFC7C74A}" dt="2022-03-28T12:41:30.959" v="7836" actId="478"/>
          <ac:picMkLst>
            <pc:docMk/>
            <pc:sldMk cId="546129712" sldId="836"/>
            <ac:picMk id="3" creationId="{F00E4615-0307-44DE-88FE-D440319E0111}"/>
          </ac:picMkLst>
        </pc:picChg>
        <pc:picChg chg="del">
          <ac:chgData name="Thomas" userId="575d030b64f4584e" providerId="LiveId" clId="{71734FF0-E7BD-4E37-AB70-FA70FFC7C74A}" dt="2022-03-28T12:41:30.959" v="7836" actId="478"/>
          <ac:picMkLst>
            <pc:docMk/>
            <pc:sldMk cId="546129712" sldId="836"/>
            <ac:picMk id="162" creationId="{9C3DFD8E-A76B-4552-8546-998E9AFF8463}"/>
          </ac:picMkLst>
        </pc:picChg>
        <pc:picChg chg="del">
          <ac:chgData name="Thomas" userId="575d030b64f4584e" providerId="LiveId" clId="{71734FF0-E7BD-4E37-AB70-FA70FFC7C74A}" dt="2022-03-28T12:41:30.959" v="7836" actId="478"/>
          <ac:picMkLst>
            <pc:docMk/>
            <pc:sldMk cId="546129712" sldId="836"/>
            <ac:picMk id="163" creationId="{92E6C25A-D521-4070-9371-81D9C5DDD186}"/>
          </ac:picMkLst>
        </pc:picChg>
        <pc:picChg chg="del">
          <ac:chgData name="Thomas" userId="575d030b64f4584e" providerId="LiveId" clId="{71734FF0-E7BD-4E37-AB70-FA70FFC7C74A}" dt="2022-03-28T12:41:30.959" v="7836" actId="478"/>
          <ac:picMkLst>
            <pc:docMk/>
            <pc:sldMk cId="546129712" sldId="836"/>
            <ac:picMk id="164" creationId="{D0042729-158D-47DF-8B6B-710D532A2832}"/>
          </ac:picMkLst>
        </pc:picChg>
        <pc:picChg chg="del">
          <ac:chgData name="Thomas" userId="575d030b64f4584e" providerId="LiveId" clId="{71734FF0-E7BD-4E37-AB70-FA70FFC7C74A}" dt="2022-03-28T12:39:32.668" v="7816" actId="478"/>
          <ac:picMkLst>
            <pc:docMk/>
            <pc:sldMk cId="546129712" sldId="836"/>
            <ac:picMk id="165" creationId="{6D3C30FF-4378-4A85-AE04-102A44970B48}"/>
          </ac:picMkLst>
        </pc:picChg>
        <pc:picChg chg="del">
          <ac:chgData name="Thomas" userId="575d030b64f4584e" providerId="LiveId" clId="{71734FF0-E7BD-4E37-AB70-FA70FFC7C74A}" dt="2022-03-28T12:39:32.668" v="7816" actId="478"/>
          <ac:picMkLst>
            <pc:docMk/>
            <pc:sldMk cId="546129712" sldId="836"/>
            <ac:picMk id="189" creationId="{50D9161E-2EAA-4D0F-8BC6-253B6291A16B}"/>
          </ac:picMkLst>
        </pc:picChg>
        <pc:picChg chg="del">
          <ac:chgData name="Thomas" userId="575d030b64f4584e" providerId="LiveId" clId="{71734FF0-E7BD-4E37-AB70-FA70FFC7C74A}" dt="2022-03-28T12:39:32.668" v="7816" actId="478"/>
          <ac:picMkLst>
            <pc:docMk/>
            <pc:sldMk cId="546129712" sldId="836"/>
            <ac:picMk id="190" creationId="{9381DF9D-05FE-4E7A-847C-B2956E453E99}"/>
          </ac:picMkLst>
        </pc:picChg>
        <pc:picChg chg="del">
          <ac:chgData name="Thomas" userId="575d030b64f4584e" providerId="LiveId" clId="{71734FF0-E7BD-4E37-AB70-FA70FFC7C74A}" dt="2022-03-28T12:39:32.668" v="7816" actId="478"/>
          <ac:picMkLst>
            <pc:docMk/>
            <pc:sldMk cId="546129712" sldId="836"/>
            <ac:picMk id="191" creationId="{38B02F6F-14C5-4B10-82BA-FF0D5ADB6424}"/>
          </ac:picMkLst>
        </pc:picChg>
        <pc:picChg chg="del">
          <ac:chgData name="Thomas" userId="575d030b64f4584e" providerId="LiveId" clId="{71734FF0-E7BD-4E37-AB70-FA70FFC7C74A}" dt="2022-03-28T12:39:32.668" v="7816" actId="478"/>
          <ac:picMkLst>
            <pc:docMk/>
            <pc:sldMk cId="546129712" sldId="836"/>
            <ac:picMk id="193" creationId="{ECF101BB-AD31-4984-A794-B7A350F27574}"/>
          </ac:picMkLst>
        </pc:picChg>
        <pc:picChg chg="del">
          <ac:chgData name="Thomas" userId="575d030b64f4584e" providerId="LiveId" clId="{71734FF0-E7BD-4E37-AB70-FA70FFC7C74A}" dt="2022-03-28T12:39:32.668" v="7816" actId="478"/>
          <ac:picMkLst>
            <pc:docMk/>
            <pc:sldMk cId="546129712" sldId="836"/>
            <ac:picMk id="214" creationId="{53A14146-EC06-4F1A-BFB4-78B08AD062B6}"/>
          </ac:picMkLst>
        </pc:picChg>
        <pc:picChg chg="del">
          <ac:chgData name="Thomas" userId="575d030b64f4584e" providerId="LiveId" clId="{71734FF0-E7BD-4E37-AB70-FA70FFC7C74A}" dt="2022-03-28T12:05:53.079" v="7641" actId="478"/>
          <ac:picMkLst>
            <pc:docMk/>
            <pc:sldMk cId="546129712" sldId="836"/>
            <ac:picMk id="256" creationId="{3027F0CE-D27C-4C60-8834-CBF54B9358D7}"/>
          </ac:picMkLst>
        </pc:picChg>
        <pc:picChg chg="del">
          <ac:chgData name="Thomas" userId="575d030b64f4584e" providerId="LiveId" clId="{71734FF0-E7BD-4E37-AB70-FA70FFC7C74A}" dt="2022-03-28T12:05:53.079" v="7641" actId="478"/>
          <ac:picMkLst>
            <pc:docMk/>
            <pc:sldMk cId="546129712" sldId="836"/>
            <ac:picMk id="266" creationId="{7A49BD9B-7A5E-4B14-ABBC-01D59390387B}"/>
          </ac:picMkLst>
        </pc:picChg>
        <pc:picChg chg="del">
          <ac:chgData name="Thomas" userId="575d030b64f4584e" providerId="LiveId" clId="{71734FF0-E7BD-4E37-AB70-FA70FFC7C74A}" dt="2022-03-28T12:05:53.079" v="7641" actId="478"/>
          <ac:picMkLst>
            <pc:docMk/>
            <pc:sldMk cId="546129712" sldId="836"/>
            <ac:picMk id="270" creationId="{6495D773-4122-4DDD-876C-10B6D3C9FDDC}"/>
          </ac:picMkLst>
        </pc:picChg>
        <pc:picChg chg="add mod">
          <ac:chgData name="Thomas" userId="575d030b64f4584e" providerId="LiveId" clId="{71734FF0-E7BD-4E37-AB70-FA70FFC7C74A}" dt="2022-03-28T12:41:36.271" v="7838" actId="571"/>
          <ac:picMkLst>
            <pc:docMk/>
            <pc:sldMk cId="546129712" sldId="836"/>
            <ac:picMk id="368" creationId="{6C5AC016-6B55-473F-AAE0-6D89BF48B35A}"/>
          </ac:picMkLst>
        </pc:picChg>
        <pc:picChg chg="add mod">
          <ac:chgData name="Thomas" userId="575d030b64f4584e" providerId="LiveId" clId="{71734FF0-E7BD-4E37-AB70-FA70FFC7C74A}" dt="2022-03-28T12:41:36.271" v="7838" actId="571"/>
          <ac:picMkLst>
            <pc:docMk/>
            <pc:sldMk cId="546129712" sldId="836"/>
            <ac:picMk id="369" creationId="{6731CEB5-CBE8-4673-98D4-7B31C252A9BC}"/>
          </ac:picMkLst>
        </pc:picChg>
        <pc:picChg chg="add mod">
          <ac:chgData name="Thomas" userId="575d030b64f4584e" providerId="LiveId" clId="{71734FF0-E7BD-4E37-AB70-FA70FFC7C74A}" dt="2022-03-28T12:41:36.271" v="7838" actId="571"/>
          <ac:picMkLst>
            <pc:docMk/>
            <pc:sldMk cId="546129712" sldId="836"/>
            <ac:picMk id="373" creationId="{C07F3B17-386E-431B-8A52-225F0DE925AA}"/>
          </ac:picMkLst>
        </pc:picChg>
        <pc:picChg chg="add mod">
          <ac:chgData name="Thomas" userId="575d030b64f4584e" providerId="LiveId" clId="{71734FF0-E7BD-4E37-AB70-FA70FFC7C74A}" dt="2022-03-28T12:41:36.271" v="7838" actId="571"/>
          <ac:picMkLst>
            <pc:docMk/>
            <pc:sldMk cId="546129712" sldId="836"/>
            <ac:picMk id="374" creationId="{F3A69D5D-48C6-44F4-A37C-8B88859F1A7D}"/>
          </ac:picMkLst>
        </pc:picChg>
        <pc:picChg chg="add mod">
          <ac:chgData name="Thomas" userId="575d030b64f4584e" providerId="LiveId" clId="{71734FF0-E7BD-4E37-AB70-FA70FFC7C74A}" dt="2022-03-28T12:41:36.271" v="7838" actId="571"/>
          <ac:picMkLst>
            <pc:docMk/>
            <pc:sldMk cId="546129712" sldId="836"/>
            <ac:picMk id="375" creationId="{D8F1710C-397D-4E6F-A3E1-9B595B4FA5C2}"/>
          </ac:picMkLst>
        </pc:picChg>
        <pc:picChg chg="add mod">
          <ac:chgData name="Thomas" userId="575d030b64f4584e" providerId="LiveId" clId="{71734FF0-E7BD-4E37-AB70-FA70FFC7C74A}" dt="2022-03-28T12:41:36.271" v="7838" actId="571"/>
          <ac:picMkLst>
            <pc:docMk/>
            <pc:sldMk cId="546129712" sldId="836"/>
            <ac:picMk id="376" creationId="{8C8DB18A-6EA6-4C14-BC82-C70F263F1076}"/>
          </ac:picMkLst>
        </pc:picChg>
        <pc:picChg chg="add mod">
          <ac:chgData name="Thomas" userId="575d030b64f4584e" providerId="LiveId" clId="{71734FF0-E7BD-4E37-AB70-FA70FFC7C74A}" dt="2022-03-28T12:41:36.271" v="7838" actId="571"/>
          <ac:picMkLst>
            <pc:docMk/>
            <pc:sldMk cId="546129712" sldId="836"/>
            <ac:picMk id="377" creationId="{91CC0D1C-1F28-4001-B3AE-7F0070FB1471}"/>
          </ac:picMkLst>
        </pc:picChg>
        <pc:picChg chg="add mod">
          <ac:chgData name="Thomas" userId="575d030b64f4584e" providerId="LiveId" clId="{71734FF0-E7BD-4E37-AB70-FA70FFC7C74A}" dt="2022-03-28T12:41:36.271" v="7838" actId="571"/>
          <ac:picMkLst>
            <pc:docMk/>
            <pc:sldMk cId="546129712" sldId="836"/>
            <ac:picMk id="378" creationId="{FE0ACD3D-9919-4098-8DCE-4F6641A66674}"/>
          </ac:picMkLst>
        </pc:picChg>
        <pc:picChg chg="add mod">
          <ac:chgData name="Thomas" userId="575d030b64f4584e" providerId="LiveId" clId="{71734FF0-E7BD-4E37-AB70-FA70FFC7C74A}" dt="2022-03-28T12:41:36.271" v="7838" actId="571"/>
          <ac:picMkLst>
            <pc:docMk/>
            <pc:sldMk cId="546129712" sldId="836"/>
            <ac:picMk id="379" creationId="{79B98018-3F3B-47F0-9A4D-D6929B01ABE3}"/>
          </ac:picMkLst>
        </pc:picChg>
        <pc:picChg chg="add mod">
          <ac:chgData name="Thomas" userId="575d030b64f4584e" providerId="LiveId" clId="{71734FF0-E7BD-4E37-AB70-FA70FFC7C74A}" dt="2022-03-28T12:41:36.271" v="7838" actId="571"/>
          <ac:picMkLst>
            <pc:docMk/>
            <pc:sldMk cId="546129712" sldId="836"/>
            <ac:picMk id="380" creationId="{E81EFFE7-2D68-4A13-BF9F-66459BC042AE}"/>
          </ac:picMkLst>
        </pc:picChg>
        <pc:picChg chg="add mod">
          <ac:chgData name="Thomas" userId="575d030b64f4584e" providerId="LiveId" clId="{71734FF0-E7BD-4E37-AB70-FA70FFC7C74A}" dt="2022-03-28T12:41:36.271" v="7838" actId="571"/>
          <ac:picMkLst>
            <pc:docMk/>
            <pc:sldMk cId="546129712" sldId="836"/>
            <ac:picMk id="381" creationId="{0C9EDDB1-01DF-4C67-88A2-C344458B9A0C}"/>
          </ac:picMkLst>
        </pc:picChg>
        <pc:picChg chg="add mod">
          <ac:chgData name="Thomas" userId="575d030b64f4584e" providerId="LiveId" clId="{71734FF0-E7BD-4E37-AB70-FA70FFC7C74A}" dt="2022-03-28T12:41:36.271" v="7838" actId="571"/>
          <ac:picMkLst>
            <pc:docMk/>
            <pc:sldMk cId="546129712" sldId="836"/>
            <ac:picMk id="382" creationId="{2AF4059A-2052-4345-872A-278542F8E355}"/>
          </ac:picMkLst>
        </pc:picChg>
        <pc:picChg chg="add del mod">
          <ac:chgData name="Thomas" userId="575d030b64f4584e" providerId="LiveId" clId="{71734FF0-E7BD-4E37-AB70-FA70FFC7C74A}" dt="2022-03-28T11:54:33.237" v="7598" actId="478"/>
          <ac:picMkLst>
            <pc:docMk/>
            <pc:sldMk cId="546129712" sldId="836"/>
            <ac:picMk id="1026" creationId="{FE965854-A0AC-4293-B8E2-795CFB3B48F3}"/>
          </ac:picMkLst>
        </pc:picChg>
        <pc:picChg chg="add mod">
          <ac:chgData name="Thomas" userId="575d030b64f4584e" providerId="LiveId" clId="{71734FF0-E7BD-4E37-AB70-FA70FFC7C74A}" dt="2022-03-28T12:06:12.551" v="7643" actId="14100"/>
          <ac:picMkLst>
            <pc:docMk/>
            <pc:sldMk cId="546129712" sldId="836"/>
            <ac:picMk id="1028" creationId="{2FD0EEC4-2E32-4417-9C7B-4912C4F405BD}"/>
          </ac:picMkLst>
        </pc:picChg>
        <pc:picChg chg="add mod">
          <ac:chgData name="Thomas" userId="575d030b64f4584e" providerId="LiveId" clId="{71734FF0-E7BD-4E37-AB70-FA70FFC7C74A}" dt="2022-03-28T12:06:12.551" v="7643" actId="14100"/>
          <ac:picMkLst>
            <pc:docMk/>
            <pc:sldMk cId="546129712" sldId="836"/>
            <ac:picMk id="1030" creationId="{B9540179-2A7C-4DD6-842B-8C221456C4DD}"/>
          </ac:picMkLst>
        </pc:picChg>
        <pc:picChg chg="add del mod">
          <ac:chgData name="Thomas" userId="575d030b64f4584e" providerId="LiveId" clId="{71734FF0-E7BD-4E37-AB70-FA70FFC7C74A}" dt="2022-03-28T12:04:51.334" v="7626" actId="478"/>
          <ac:picMkLst>
            <pc:docMk/>
            <pc:sldMk cId="546129712" sldId="836"/>
            <ac:picMk id="1032" creationId="{8529ED46-04EB-4EDC-A560-7FAFA62B4B8F}"/>
          </ac:picMkLst>
        </pc:picChg>
        <pc:picChg chg="add del mod">
          <ac:chgData name="Thomas" userId="575d030b64f4584e" providerId="LiveId" clId="{71734FF0-E7BD-4E37-AB70-FA70FFC7C74A}" dt="2022-03-28T12:05:07.761" v="7630" actId="478"/>
          <ac:picMkLst>
            <pc:docMk/>
            <pc:sldMk cId="546129712" sldId="836"/>
            <ac:picMk id="1034" creationId="{C03FB83E-CDBC-4E94-8CC9-9E9867247BFD}"/>
          </ac:picMkLst>
        </pc:picChg>
        <pc:picChg chg="add mod">
          <ac:chgData name="Thomas" userId="575d030b64f4584e" providerId="LiveId" clId="{71734FF0-E7BD-4E37-AB70-FA70FFC7C74A}" dt="2022-03-28T12:06:12.551" v="7643" actId="14100"/>
          <ac:picMkLst>
            <pc:docMk/>
            <pc:sldMk cId="546129712" sldId="836"/>
            <ac:picMk id="1036" creationId="{ADED64FE-24F4-44AF-A957-04FFCB62D503}"/>
          </ac:picMkLst>
        </pc:picChg>
        <pc:picChg chg="add mod">
          <ac:chgData name="Thomas" userId="575d030b64f4584e" providerId="LiveId" clId="{71734FF0-E7BD-4E37-AB70-FA70FFC7C74A}" dt="2022-03-28T12:06:12.551" v="7643" actId="14100"/>
          <ac:picMkLst>
            <pc:docMk/>
            <pc:sldMk cId="546129712" sldId="836"/>
            <ac:picMk id="1038" creationId="{427DF7F9-7077-484B-8655-D7E5899BAECB}"/>
          </ac:picMkLst>
        </pc:picChg>
        <pc:picChg chg="add mod">
          <ac:chgData name="Thomas" userId="575d030b64f4584e" providerId="LiveId" clId="{71734FF0-E7BD-4E37-AB70-FA70FFC7C74A}" dt="2022-03-28T12:06:12.551" v="7643" actId="14100"/>
          <ac:picMkLst>
            <pc:docMk/>
            <pc:sldMk cId="546129712" sldId="836"/>
            <ac:picMk id="1040" creationId="{4FEE1CF3-97DB-44AB-BD05-392CC438D2EB}"/>
          </ac:picMkLst>
        </pc:picChg>
        <pc:picChg chg="add mod">
          <ac:chgData name="Thomas" userId="575d030b64f4584e" providerId="LiveId" clId="{71734FF0-E7BD-4E37-AB70-FA70FFC7C74A}" dt="2022-03-28T12:06:12.551" v="7643" actId="14100"/>
          <ac:picMkLst>
            <pc:docMk/>
            <pc:sldMk cId="546129712" sldId="836"/>
            <ac:picMk id="1042" creationId="{6E4E2E3C-4A3E-4414-BDD1-477CE6331542}"/>
          </ac:picMkLst>
        </pc:picChg>
        <pc:picChg chg="add mod">
          <ac:chgData name="Thomas" userId="575d030b64f4584e" providerId="LiveId" clId="{71734FF0-E7BD-4E37-AB70-FA70FFC7C74A}" dt="2022-03-28T12:06:12.551" v="7643" actId="14100"/>
          <ac:picMkLst>
            <pc:docMk/>
            <pc:sldMk cId="546129712" sldId="836"/>
            <ac:picMk id="1044" creationId="{9ECAF033-A1E3-4F91-BB8D-C10860A5F1F1}"/>
          </ac:picMkLst>
        </pc:picChg>
        <pc:picChg chg="add del mod">
          <ac:chgData name="Thomas" userId="575d030b64f4584e" providerId="LiveId" clId="{71734FF0-E7BD-4E37-AB70-FA70FFC7C74A}" dt="2022-03-28T12:52:54.961" v="7880" actId="478"/>
          <ac:picMkLst>
            <pc:docMk/>
            <pc:sldMk cId="546129712" sldId="836"/>
            <ac:picMk id="1046" creationId="{E460156A-1CC5-4B0A-BEC8-8B675FF4DF8D}"/>
          </ac:picMkLst>
        </pc:picChg>
        <pc:picChg chg="add mod">
          <ac:chgData name="Thomas" userId="575d030b64f4584e" providerId="LiveId" clId="{71734FF0-E7BD-4E37-AB70-FA70FFC7C74A}" dt="2022-03-28T12:06:12.551" v="7643" actId="14100"/>
          <ac:picMkLst>
            <pc:docMk/>
            <pc:sldMk cId="546129712" sldId="836"/>
            <ac:picMk id="1048" creationId="{6508E272-26DC-4DE2-854D-7C40E21C601A}"/>
          </ac:picMkLst>
        </pc:picChg>
        <pc:picChg chg="add mod">
          <ac:chgData name="Thomas" userId="575d030b64f4584e" providerId="LiveId" clId="{71734FF0-E7BD-4E37-AB70-FA70FFC7C74A}" dt="2022-03-28T12:06:12.551" v="7643" actId="14100"/>
          <ac:picMkLst>
            <pc:docMk/>
            <pc:sldMk cId="546129712" sldId="836"/>
            <ac:picMk id="1050" creationId="{50261851-3CEC-4770-BBA6-D2A1E197AA1F}"/>
          </ac:picMkLst>
        </pc:picChg>
        <pc:picChg chg="add mod">
          <ac:chgData name="Thomas" userId="575d030b64f4584e" providerId="LiveId" clId="{71734FF0-E7BD-4E37-AB70-FA70FFC7C74A}" dt="2022-03-28T12:06:12.551" v="7643" actId="14100"/>
          <ac:picMkLst>
            <pc:docMk/>
            <pc:sldMk cId="546129712" sldId="836"/>
            <ac:picMk id="1052" creationId="{DE527AE4-0A50-42C6-AB85-030BE8EADF05}"/>
          </ac:picMkLst>
        </pc:picChg>
        <pc:picChg chg="add mod">
          <ac:chgData name="Thomas" userId="575d030b64f4584e" providerId="LiveId" clId="{71734FF0-E7BD-4E37-AB70-FA70FFC7C74A}" dt="2022-03-28T12:06:12.551" v="7643" actId="14100"/>
          <ac:picMkLst>
            <pc:docMk/>
            <pc:sldMk cId="546129712" sldId="836"/>
            <ac:picMk id="1054" creationId="{B2357810-CE76-460C-8554-8AF734B426FB}"/>
          </ac:picMkLst>
        </pc:picChg>
        <pc:picChg chg="add mod topLvl">
          <ac:chgData name="Thomas" userId="575d030b64f4584e" providerId="LiveId" clId="{71734FF0-E7BD-4E37-AB70-FA70FFC7C74A}" dt="2022-03-28T12:39:43.945" v="7818" actId="165"/>
          <ac:picMkLst>
            <pc:docMk/>
            <pc:sldMk cId="546129712" sldId="836"/>
            <ac:picMk id="1056" creationId="{B9AE1B14-B12F-4361-93EF-BB84DCA7A1F6}"/>
          </ac:picMkLst>
        </pc:picChg>
        <pc:picChg chg="add mod topLvl">
          <ac:chgData name="Thomas" userId="575d030b64f4584e" providerId="LiveId" clId="{71734FF0-E7BD-4E37-AB70-FA70FFC7C74A}" dt="2022-03-28T12:39:43.945" v="7818" actId="165"/>
          <ac:picMkLst>
            <pc:docMk/>
            <pc:sldMk cId="546129712" sldId="836"/>
            <ac:picMk id="1058" creationId="{79C9F6FB-2696-4BA9-8A5D-9551BEEDF137}"/>
          </ac:picMkLst>
        </pc:picChg>
        <pc:picChg chg="add mod topLvl">
          <ac:chgData name="Thomas" userId="575d030b64f4584e" providerId="LiveId" clId="{71734FF0-E7BD-4E37-AB70-FA70FFC7C74A}" dt="2022-03-28T12:39:43.945" v="7818" actId="165"/>
          <ac:picMkLst>
            <pc:docMk/>
            <pc:sldMk cId="546129712" sldId="836"/>
            <ac:picMk id="1060" creationId="{D22291A0-E897-4640-B57E-23F56BF79AE6}"/>
          </ac:picMkLst>
        </pc:picChg>
        <pc:picChg chg="add mod topLvl">
          <ac:chgData name="Thomas" userId="575d030b64f4584e" providerId="LiveId" clId="{71734FF0-E7BD-4E37-AB70-FA70FFC7C74A}" dt="2022-03-28T12:42:53.380" v="7855" actId="14100"/>
          <ac:picMkLst>
            <pc:docMk/>
            <pc:sldMk cId="546129712" sldId="836"/>
            <ac:picMk id="1062" creationId="{32368D6C-F940-4DB7-8583-17A49B518A85}"/>
          </ac:picMkLst>
        </pc:picChg>
        <pc:picChg chg="add mod topLvl">
          <ac:chgData name="Thomas" userId="575d030b64f4584e" providerId="LiveId" clId="{71734FF0-E7BD-4E37-AB70-FA70FFC7C74A}" dt="2022-03-28T12:42:55.194" v="7856" actId="14100"/>
          <ac:picMkLst>
            <pc:docMk/>
            <pc:sldMk cId="546129712" sldId="836"/>
            <ac:picMk id="1064" creationId="{9D2A8A2A-AD83-4C9A-BE83-B6EA702A699C}"/>
          </ac:picMkLst>
        </pc:picChg>
        <pc:picChg chg="add del mod">
          <ac:chgData name="Thomas" userId="575d030b64f4584e" providerId="LiveId" clId="{71734FF0-E7BD-4E37-AB70-FA70FFC7C74A}" dt="2022-03-28T12:35:38.956" v="7771" actId="478"/>
          <ac:picMkLst>
            <pc:docMk/>
            <pc:sldMk cId="546129712" sldId="836"/>
            <ac:picMk id="1066" creationId="{C23FB3F6-44A5-4F82-8706-B67AD43B6ADD}"/>
          </ac:picMkLst>
        </pc:picChg>
        <pc:picChg chg="add del mod">
          <ac:chgData name="Thomas" userId="575d030b64f4584e" providerId="LiveId" clId="{71734FF0-E7BD-4E37-AB70-FA70FFC7C74A}" dt="2022-03-28T12:35:47.135" v="7775" actId="478"/>
          <ac:picMkLst>
            <pc:docMk/>
            <pc:sldMk cId="546129712" sldId="836"/>
            <ac:picMk id="1068" creationId="{1663194C-0CB9-49BC-9689-91308E14F814}"/>
          </ac:picMkLst>
        </pc:picChg>
        <pc:picChg chg="add mod topLvl">
          <ac:chgData name="Thomas" userId="575d030b64f4584e" providerId="LiveId" clId="{71734FF0-E7BD-4E37-AB70-FA70FFC7C74A}" dt="2022-03-28T12:40:58.980" v="7833" actId="1076"/>
          <ac:picMkLst>
            <pc:docMk/>
            <pc:sldMk cId="546129712" sldId="836"/>
            <ac:picMk id="1070" creationId="{C65A0444-7128-47AA-9F73-753055E1280F}"/>
          </ac:picMkLst>
        </pc:picChg>
        <pc:picChg chg="add mod topLvl">
          <ac:chgData name="Thomas" userId="575d030b64f4584e" providerId="LiveId" clId="{71734FF0-E7BD-4E37-AB70-FA70FFC7C74A}" dt="2022-03-28T12:40:58.980" v="7833" actId="1076"/>
          <ac:picMkLst>
            <pc:docMk/>
            <pc:sldMk cId="546129712" sldId="836"/>
            <ac:picMk id="1072" creationId="{D01B45BD-1D0C-406C-BAFF-55D2F972BFCC}"/>
          </ac:picMkLst>
        </pc:picChg>
        <pc:picChg chg="add mod topLvl">
          <ac:chgData name="Thomas" userId="575d030b64f4584e" providerId="LiveId" clId="{71734FF0-E7BD-4E37-AB70-FA70FFC7C74A}" dt="2022-03-28T12:52:59.561" v="7881" actId="1076"/>
          <ac:picMkLst>
            <pc:docMk/>
            <pc:sldMk cId="546129712" sldId="836"/>
            <ac:picMk id="1074" creationId="{D202E74F-6E39-4AC7-A976-7759D2F47525}"/>
          </ac:picMkLst>
        </pc:picChg>
        <pc:picChg chg="add mod topLvl">
          <ac:chgData name="Thomas" userId="575d030b64f4584e" providerId="LiveId" clId="{71734FF0-E7BD-4E37-AB70-FA70FFC7C74A}" dt="2022-03-28T12:40:58.980" v="7833" actId="1076"/>
          <ac:picMkLst>
            <pc:docMk/>
            <pc:sldMk cId="546129712" sldId="836"/>
            <ac:picMk id="1076" creationId="{E778B368-3A15-457B-B620-8D04259DE7BB}"/>
          </ac:picMkLst>
        </pc:picChg>
        <pc:picChg chg="add mod topLvl">
          <ac:chgData name="Thomas" userId="575d030b64f4584e" providerId="LiveId" clId="{71734FF0-E7BD-4E37-AB70-FA70FFC7C74A}" dt="2022-03-28T12:40:58.980" v="7833" actId="1076"/>
          <ac:picMkLst>
            <pc:docMk/>
            <pc:sldMk cId="546129712" sldId="836"/>
            <ac:picMk id="1078" creationId="{81347733-AAF6-48D2-A8CF-EEF2675882A5}"/>
          </ac:picMkLst>
        </pc:picChg>
        <pc:picChg chg="add mod topLvl">
          <ac:chgData name="Thomas" userId="575d030b64f4584e" providerId="LiveId" clId="{71734FF0-E7BD-4E37-AB70-FA70FFC7C74A}" dt="2022-03-28T12:40:58.980" v="7833" actId="1076"/>
          <ac:picMkLst>
            <pc:docMk/>
            <pc:sldMk cId="546129712" sldId="836"/>
            <ac:picMk id="1080" creationId="{41CB52DF-6E3B-4856-A52A-479EA6BBF5CF}"/>
          </ac:picMkLst>
        </pc:picChg>
        <pc:picChg chg="add mod topLvl">
          <ac:chgData name="Thomas" userId="575d030b64f4584e" providerId="LiveId" clId="{71734FF0-E7BD-4E37-AB70-FA70FFC7C74A}" dt="2022-03-28T12:40:58.980" v="7833" actId="1076"/>
          <ac:picMkLst>
            <pc:docMk/>
            <pc:sldMk cId="546129712" sldId="836"/>
            <ac:picMk id="1082" creationId="{65FA9B44-597A-47B9-B0DC-D5788DF9220F}"/>
          </ac:picMkLst>
        </pc:picChg>
        <pc:picChg chg="add mod topLvl">
          <ac:chgData name="Thomas" userId="575d030b64f4584e" providerId="LiveId" clId="{71734FF0-E7BD-4E37-AB70-FA70FFC7C74A}" dt="2022-03-28T12:40:58.980" v="7833" actId="1076"/>
          <ac:picMkLst>
            <pc:docMk/>
            <pc:sldMk cId="546129712" sldId="836"/>
            <ac:picMk id="1084" creationId="{3384721C-A278-4E54-8D18-A96C028F63B5}"/>
          </ac:picMkLst>
        </pc:picChg>
        <pc:picChg chg="add mod topLvl">
          <ac:chgData name="Thomas" userId="575d030b64f4584e" providerId="LiveId" clId="{71734FF0-E7BD-4E37-AB70-FA70FFC7C74A}" dt="2022-03-28T12:40:58.980" v="7833" actId="1076"/>
          <ac:picMkLst>
            <pc:docMk/>
            <pc:sldMk cId="546129712" sldId="836"/>
            <ac:picMk id="1086" creationId="{C46AD3B4-AF90-44BE-8759-C6EA1B416ECA}"/>
          </ac:picMkLst>
        </pc:picChg>
        <pc:picChg chg="add mod topLvl">
          <ac:chgData name="Thomas" userId="575d030b64f4584e" providerId="LiveId" clId="{71734FF0-E7BD-4E37-AB70-FA70FFC7C74A}" dt="2022-03-28T12:41:17.439" v="7835" actId="14100"/>
          <ac:picMkLst>
            <pc:docMk/>
            <pc:sldMk cId="546129712" sldId="836"/>
            <ac:picMk id="1088" creationId="{6A30627A-7FFF-476A-A024-19CD5ACBCC1C}"/>
          </ac:picMkLst>
        </pc:picChg>
        <pc:picChg chg="add mod topLvl">
          <ac:chgData name="Thomas" userId="575d030b64f4584e" providerId="LiveId" clId="{71734FF0-E7BD-4E37-AB70-FA70FFC7C74A}" dt="2022-03-28T12:39:43.945" v="7818" actId="165"/>
          <ac:picMkLst>
            <pc:docMk/>
            <pc:sldMk cId="546129712" sldId="836"/>
            <ac:picMk id="1090" creationId="{BAA865C1-4EDD-4FFD-ADEC-302AC23F030C}"/>
          </ac:picMkLst>
        </pc:picChg>
        <pc:picChg chg="add mod topLvl">
          <ac:chgData name="Thomas" userId="575d030b64f4584e" providerId="LiveId" clId="{71734FF0-E7BD-4E37-AB70-FA70FFC7C74A}" dt="2022-03-28T12:42:07.344" v="7849" actId="1076"/>
          <ac:picMkLst>
            <pc:docMk/>
            <pc:sldMk cId="546129712" sldId="836"/>
            <ac:picMk id="1092" creationId="{47B4BE80-A122-4006-8F2E-4A3B1147E8B3}"/>
          </ac:picMkLst>
        </pc:picChg>
        <pc:picChg chg="add mod topLvl">
          <ac:chgData name="Thomas" userId="575d030b64f4584e" providerId="LiveId" clId="{71734FF0-E7BD-4E37-AB70-FA70FFC7C74A}" dt="2022-03-28T12:40:58.980" v="7833" actId="1076"/>
          <ac:picMkLst>
            <pc:docMk/>
            <pc:sldMk cId="546129712" sldId="836"/>
            <ac:picMk id="1094" creationId="{74DDB6C1-F2C8-4BFA-84BA-5376005615D2}"/>
          </ac:picMkLst>
        </pc:picChg>
        <pc:picChg chg="add mod topLvl">
          <ac:chgData name="Thomas" userId="575d030b64f4584e" providerId="LiveId" clId="{71734FF0-E7BD-4E37-AB70-FA70FFC7C74A}" dt="2022-03-28T12:40:58.980" v="7833" actId="1076"/>
          <ac:picMkLst>
            <pc:docMk/>
            <pc:sldMk cId="546129712" sldId="836"/>
            <ac:picMk id="1096" creationId="{1A22B600-524F-4DD7-B716-50156150ADED}"/>
          </ac:picMkLst>
        </pc:picChg>
        <pc:picChg chg="add mod topLvl">
          <ac:chgData name="Thomas" userId="575d030b64f4584e" providerId="LiveId" clId="{71734FF0-E7BD-4E37-AB70-FA70FFC7C74A}" dt="2022-03-28T12:42:28.914" v="7851" actId="14100"/>
          <ac:picMkLst>
            <pc:docMk/>
            <pc:sldMk cId="546129712" sldId="836"/>
            <ac:picMk id="1098" creationId="{D58EC96A-EC24-4CBF-8C6D-5B3319860DF9}"/>
          </ac:picMkLst>
        </pc:picChg>
        <pc:picChg chg="add mod topLvl">
          <ac:chgData name="Thomas" userId="575d030b64f4584e" providerId="LiveId" clId="{71734FF0-E7BD-4E37-AB70-FA70FFC7C74A}" dt="2022-03-28T12:42:28.914" v="7851" actId="14100"/>
          <ac:picMkLst>
            <pc:docMk/>
            <pc:sldMk cId="546129712" sldId="836"/>
            <ac:picMk id="1100" creationId="{C39AD0F3-9615-4BCA-826F-D564028D65C9}"/>
          </ac:picMkLst>
        </pc:picChg>
        <pc:picChg chg="add mod topLvl">
          <ac:chgData name="Thomas" userId="575d030b64f4584e" providerId="LiveId" clId="{71734FF0-E7BD-4E37-AB70-FA70FFC7C74A}" dt="2022-03-28T12:42:35.814" v="7852" actId="14100"/>
          <ac:picMkLst>
            <pc:docMk/>
            <pc:sldMk cId="546129712" sldId="836"/>
            <ac:picMk id="1102" creationId="{1E10E024-E489-421E-A97B-F0A9B33D434C}"/>
          </ac:picMkLst>
        </pc:picChg>
        <pc:picChg chg="add mod topLvl">
          <ac:chgData name="Thomas" userId="575d030b64f4584e" providerId="LiveId" clId="{71734FF0-E7BD-4E37-AB70-FA70FFC7C74A}" dt="2022-03-28T12:42:44.365" v="7854" actId="14100"/>
          <ac:picMkLst>
            <pc:docMk/>
            <pc:sldMk cId="546129712" sldId="836"/>
            <ac:picMk id="1104" creationId="{AB482725-8BCE-49C8-9CBE-B558D3DB9BAB}"/>
          </ac:picMkLst>
        </pc:picChg>
        <pc:picChg chg="add mod topLvl">
          <ac:chgData name="Thomas" userId="575d030b64f4584e" providerId="LiveId" clId="{71734FF0-E7BD-4E37-AB70-FA70FFC7C74A}" dt="2022-03-28T12:42:07.344" v="7849" actId="1076"/>
          <ac:picMkLst>
            <pc:docMk/>
            <pc:sldMk cId="546129712" sldId="836"/>
            <ac:picMk id="1106" creationId="{C4AE8DEF-5D56-4069-A0B4-68E0B32D5ACC}"/>
          </ac:picMkLst>
        </pc:picChg>
        <pc:picChg chg="add mod topLvl">
          <ac:chgData name="Thomas" userId="575d030b64f4584e" providerId="LiveId" clId="{71734FF0-E7BD-4E37-AB70-FA70FFC7C74A}" dt="2022-03-28T12:42:07.344" v="7849" actId="1076"/>
          <ac:picMkLst>
            <pc:docMk/>
            <pc:sldMk cId="546129712" sldId="836"/>
            <ac:picMk id="1108" creationId="{20017EE0-63F2-4C1B-AAA6-8A39F7C56744}"/>
          </ac:picMkLst>
        </pc:picChg>
        <pc:picChg chg="add mod topLvl">
          <ac:chgData name="Thomas" userId="575d030b64f4584e" providerId="LiveId" clId="{71734FF0-E7BD-4E37-AB70-FA70FFC7C74A}" dt="2022-03-28T12:41:17.439" v="7835" actId="14100"/>
          <ac:picMkLst>
            <pc:docMk/>
            <pc:sldMk cId="546129712" sldId="836"/>
            <ac:picMk id="1110" creationId="{4D243838-F156-41A9-8E95-9CA6A064360A}"/>
          </ac:picMkLst>
        </pc:picChg>
        <pc:picChg chg="add mod topLvl">
          <ac:chgData name="Thomas" userId="575d030b64f4584e" providerId="LiveId" clId="{71734FF0-E7BD-4E37-AB70-FA70FFC7C74A}" dt="2022-03-28T12:42:07.344" v="7849" actId="1076"/>
          <ac:picMkLst>
            <pc:docMk/>
            <pc:sldMk cId="546129712" sldId="836"/>
            <ac:picMk id="1112" creationId="{424E0F9B-D82F-49D8-834C-595B66A1C5E4}"/>
          </ac:picMkLst>
        </pc:picChg>
        <pc:picChg chg="add mod topLvl">
          <ac:chgData name="Thomas" userId="575d030b64f4584e" providerId="LiveId" clId="{71734FF0-E7BD-4E37-AB70-FA70FFC7C74A}" dt="2022-03-28T12:42:07.344" v="7849" actId="1076"/>
          <ac:picMkLst>
            <pc:docMk/>
            <pc:sldMk cId="546129712" sldId="836"/>
            <ac:picMk id="1114" creationId="{795A65C4-9148-41A4-A138-216E8D6EFC1C}"/>
          </ac:picMkLst>
        </pc:picChg>
        <pc:picChg chg="add mod topLvl">
          <ac:chgData name="Thomas" userId="575d030b64f4584e" providerId="LiveId" clId="{71734FF0-E7BD-4E37-AB70-FA70FFC7C74A}" dt="2022-03-28T12:42:07.344" v="7849" actId="1076"/>
          <ac:picMkLst>
            <pc:docMk/>
            <pc:sldMk cId="546129712" sldId="836"/>
            <ac:picMk id="1116" creationId="{C21C9AAC-3A15-4E13-94D4-A44EA176FD45}"/>
          </ac:picMkLst>
        </pc:picChg>
        <pc:picChg chg="add mod topLvl">
          <ac:chgData name="Thomas" userId="575d030b64f4584e" providerId="LiveId" clId="{71734FF0-E7BD-4E37-AB70-FA70FFC7C74A}" dt="2022-03-28T12:43:54.321" v="7874" actId="14100"/>
          <ac:picMkLst>
            <pc:docMk/>
            <pc:sldMk cId="546129712" sldId="836"/>
            <ac:picMk id="1118" creationId="{D18380FF-3594-444C-82FF-46881714B772}"/>
          </ac:picMkLst>
        </pc:picChg>
        <pc:picChg chg="add mod topLvl">
          <ac:chgData name="Thomas" userId="575d030b64f4584e" providerId="LiveId" clId="{71734FF0-E7BD-4E37-AB70-FA70FFC7C74A}" dt="2022-03-28T12:43:54.321" v="7874" actId="14100"/>
          <ac:picMkLst>
            <pc:docMk/>
            <pc:sldMk cId="546129712" sldId="836"/>
            <ac:picMk id="1120" creationId="{EC70C0B5-5D69-4727-931D-7CE4AA2FA0FC}"/>
          </ac:picMkLst>
        </pc:picChg>
        <pc:picChg chg="add mod topLvl">
          <ac:chgData name="Thomas" userId="575d030b64f4584e" providerId="LiveId" clId="{71734FF0-E7BD-4E37-AB70-FA70FFC7C74A}" dt="2022-03-28T12:43:54.321" v="7874" actId="14100"/>
          <ac:picMkLst>
            <pc:docMk/>
            <pc:sldMk cId="546129712" sldId="836"/>
            <ac:picMk id="1122" creationId="{8AA949D0-7D05-4A5E-A07E-8382BE288FE3}"/>
          </ac:picMkLst>
        </pc:picChg>
        <pc:picChg chg="add mod topLvl">
          <ac:chgData name="Thomas" userId="575d030b64f4584e" providerId="LiveId" clId="{71734FF0-E7BD-4E37-AB70-FA70FFC7C74A}" dt="2022-03-28T12:43:54.321" v="7874" actId="14100"/>
          <ac:picMkLst>
            <pc:docMk/>
            <pc:sldMk cId="546129712" sldId="836"/>
            <ac:picMk id="1124" creationId="{CD0A4D11-8DBC-4964-A157-FFFE48BA36E7}"/>
          </ac:picMkLst>
        </pc:picChg>
        <pc:picChg chg="add mod topLvl">
          <ac:chgData name="Thomas" userId="575d030b64f4584e" providerId="LiveId" clId="{71734FF0-E7BD-4E37-AB70-FA70FFC7C74A}" dt="2022-03-28T12:43:54.321" v="7874" actId="14100"/>
          <ac:picMkLst>
            <pc:docMk/>
            <pc:sldMk cId="546129712" sldId="836"/>
            <ac:picMk id="1126" creationId="{73B004FF-9E97-41F1-8832-1AD0BA771ADC}"/>
          </ac:picMkLst>
        </pc:picChg>
        <pc:picChg chg="add mod topLvl">
          <ac:chgData name="Thomas" userId="575d030b64f4584e" providerId="LiveId" clId="{71734FF0-E7BD-4E37-AB70-FA70FFC7C74A}" dt="2022-03-28T12:43:54.321" v="7874" actId="14100"/>
          <ac:picMkLst>
            <pc:docMk/>
            <pc:sldMk cId="546129712" sldId="836"/>
            <ac:picMk id="1128" creationId="{6E1C6427-F580-4A72-9D2C-5FECB2816A2F}"/>
          </ac:picMkLst>
        </pc:picChg>
        <pc:picChg chg="add mod topLvl">
          <ac:chgData name="Thomas" userId="575d030b64f4584e" providerId="LiveId" clId="{71734FF0-E7BD-4E37-AB70-FA70FFC7C74A}" dt="2022-03-28T12:43:54.321" v="7874" actId="14100"/>
          <ac:picMkLst>
            <pc:docMk/>
            <pc:sldMk cId="546129712" sldId="836"/>
            <ac:picMk id="1130" creationId="{417C687C-1544-4FF3-8BEE-3A2680E09870}"/>
          </ac:picMkLst>
        </pc:picChg>
        <pc:picChg chg="add mod topLvl">
          <ac:chgData name="Thomas" userId="575d030b64f4584e" providerId="LiveId" clId="{71734FF0-E7BD-4E37-AB70-FA70FFC7C74A}" dt="2022-03-28T12:43:54.321" v="7874" actId="14100"/>
          <ac:picMkLst>
            <pc:docMk/>
            <pc:sldMk cId="546129712" sldId="836"/>
            <ac:picMk id="1132" creationId="{55B52143-AD5C-4F7E-A5A1-341F97352AD2}"/>
          </ac:picMkLst>
        </pc:picChg>
        <pc:picChg chg="add mod topLvl">
          <ac:chgData name="Thomas" userId="575d030b64f4584e" providerId="LiveId" clId="{71734FF0-E7BD-4E37-AB70-FA70FFC7C74A}" dt="2022-03-28T12:43:54.321" v="7874" actId="14100"/>
          <ac:picMkLst>
            <pc:docMk/>
            <pc:sldMk cId="546129712" sldId="836"/>
            <ac:picMk id="1134" creationId="{CEE2FCDB-52BA-4A2A-919A-2660D7267AC8}"/>
          </ac:picMkLst>
        </pc:picChg>
        <pc:picChg chg="add del mod">
          <ac:chgData name="Thomas" userId="575d030b64f4584e" providerId="LiveId" clId="{71734FF0-E7BD-4E37-AB70-FA70FFC7C74A}" dt="2022-03-28T12:33:02.999" v="7755" actId="478"/>
          <ac:picMkLst>
            <pc:docMk/>
            <pc:sldMk cId="546129712" sldId="836"/>
            <ac:picMk id="1136" creationId="{4F9978BC-99FC-4603-835A-D330C0A60823}"/>
          </ac:picMkLst>
        </pc:picChg>
        <pc:picChg chg="add mod topLvl">
          <ac:chgData name="Thomas" userId="575d030b64f4584e" providerId="LiveId" clId="{71734FF0-E7BD-4E37-AB70-FA70FFC7C74A}" dt="2022-03-28T12:43:54.321" v="7874" actId="14100"/>
          <ac:picMkLst>
            <pc:docMk/>
            <pc:sldMk cId="546129712" sldId="836"/>
            <ac:picMk id="1138" creationId="{8AA8E8D8-9447-4E09-B2C6-31B2E449DDA9}"/>
          </ac:picMkLst>
        </pc:picChg>
        <pc:picChg chg="add mod topLvl">
          <ac:chgData name="Thomas" userId="575d030b64f4584e" providerId="LiveId" clId="{71734FF0-E7BD-4E37-AB70-FA70FFC7C74A}" dt="2022-03-28T12:43:54.321" v="7874" actId="14100"/>
          <ac:picMkLst>
            <pc:docMk/>
            <pc:sldMk cId="546129712" sldId="836"/>
            <ac:picMk id="1140" creationId="{99C38B13-4ECA-42F2-AB0B-5346425E47AD}"/>
          </ac:picMkLst>
        </pc:picChg>
        <pc:picChg chg="add mod topLvl">
          <ac:chgData name="Thomas" userId="575d030b64f4584e" providerId="LiveId" clId="{71734FF0-E7BD-4E37-AB70-FA70FFC7C74A}" dt="2022-03-28T12:43:54.321" v="7874" actId="14100"/>
          <ac:picMkLst>
            <pc:docMk/>
            <pc:sldMk cId="546129712" sldId="836"/>
            <ac:picMk id="1142" creationId="{A952B19B-B052-443B-ADF5-984771B62D7C}"/>
          </ac:picMkLst>
        </pc:picChg>
        <pc:picChg chg="add mod topLvl">
          <ac:chgData name="Thomas" userId="575d030b64f4584e" providerId="LiveId" clId="{71734FF0-E7BD-4E37-AB70-FA70FFC7C74A}" dt="2022-03-28T12:42:07.344" v="7849" actId="1076"/>
          <ac:picMkLst>
            <pc:docMk/>
            <pc:sldMk cId="546129712" sldId="836"/>
            <ac:picMk id="1144" creationId="{726B17BB-022E-44BE-BBF1-554A8C3C8DCF}"/>
          </ac:picMkLst>
        </pc:picChg>
        <pc:picChg chg="add mod topLvl">
          <ac:chgData name="Thomas" userId="575d030b64f4584e" providerId="LiveId" clId="{71734FF0-E7BD-4E37-AB70-FA70FFC7C74A}" dt="2022-03-28T12:42:24.512" v="7850" actId="14100"/>
          <ac:picMkLst>
            <pc:docMk/>
            <pc:sldMk cId="546129712" sldId="836"/>
            <ac:picMk id="1146" creationId="{0C0CEE26-6BAC-4890-9B7A-D5E293BDA6CF}"/>
          </ac:picMkLst>
        </pc:picChg>
        <pc:picChg chg="add mod topLvl">
          <ac:chgData name="Thomas" userId="575d030b64f4584e" providerId="LiveId" clId="{71734FF0-E7BD-4E37-AB70-FA70FFC7C74A}" dt="2022-03-28T12:39:43.945" v="7818" actId="165"/>
          <ac:picMkLst>
            <pc:docMk/>
            <pc:sldMk cId="546129712" sldId="836"/>
            <ac:picMk id="1148" creationId="{697A03B4-B511-41F5-B70A-3DAEE941F2F1}"/>
          </ac:picMkLst>
        </pc:picChg>
        <pc:picChg chg="add mod topLvl">
          <ac:chgData name="Thomas" userId="575d030b64f4584e" providerId="LiveId" clId="{71734FF0-E7BD-4E37-AB70-FA70FFC7C74A}" dt="2022-03-28T12:39:43.945" v="7818" actId="165"/>
          <ac:picMkLst>
            <pc:docMk/>
            <pc:sldMk cId="546129712" sldId="836"/>
            <ac:picMk id="1150" creationId="{0115A376-BBE9-4133-97A4-3F8D47237035}"/>
          </ac:picMkLst>
        </pc:picChg>
        <pc:picChg chg="add mod topLvl">
          <ac:chgData name="Thomas" userId="575d030b64f4584e" providerId="LiveId" clId="{71734FF0-E7BD-4E37-AB70-FA70FFC7C74A}" dt="2022-03-28T12:39:43.945" v="7818" actId="165"/>
          <ac:picMkLst>
            <pc:docMk/>
            <pc:sldMk cId="546129712" sldId="836"/>
            <ac:picMk id="1152" creationId="{121EA99E-BF0E-4C6B-9755-22983351377B}"/>
          </ac:picMkLst>
        </pc:picChg>
        <pc:picChg chg="add mod topLvl">
          <ac:chgData name="Thomas" userId="575d030b64f4584e" providerId="LiveId" clId="{71734FF0-E7BD-4E37-AB70-FA70FFC7C74A}" dt="2022-03-28T12:39:43.945" v="7818" actId="165"/>
          <ac:picMkLst>
            <pc:docMk/>
            <pc:sldMk cId="546129712" sldId="836"/>
            <ac:picMk id="1154" creationId="{A1ECE964-9097-460A-A1DF-E60161B78133}"/>
          </ac:picMkLst>
        </pc:picChg>
        <pc:picChg chg="add mod topLvl">
          <ac:chgData name="Thomas" userId="575d030b64f4584e" providerId="LiveId" clId="{71734FF0-E7BD-4E37-AB70-FA70FFC7C74A}" dt="2022-03-28T12:39:43.945" v="7818" actId="165"/>
          <ac:picMkLst>
            <pc:docMk/>
            <pc:sldMk cId="546129712" sldId="836"/>
            <ac:picMk id="1156" creationId="{8BF39595-73D7-4348-9471-9550D2B5DCC2}"/>
          </ac:picMkLst>
        </pc:picChg>
        <pc:picChg chg="add mod">
          <ac:chgData name="Thomas" userId="575d030b64f4584e" providerId="LiveId" clId="{71734FF0-E7BD-4E37-AB70-FA70FFC7C74A}" dt="2022-03-28T14:27:38.646" v="8704" actId="1076"/>
          <ac:picMkLst>
            <pc:docMk/>
            <pc:sldMk cId="546129712" sldId="836"/>
            <ac:picMk id="1158" creationId="{79901113-7341-4781-8E5B-AEA33C69D408}"/>
          </ac:picMkLst>
        </pc:picChg>
      </pc:sldChg>
      <pc:sldChg chg="modSp add mod ord">
        <pc:chgData name="Thomas" userId="575d030b64f4584e" providerId="LiveId" clId="{71734FF0-E7BD-4E37-AB70-FA70FFC7C74A}" dt="2022-03-28T14:25:15.080" v="8696"/>
        <pc:sldMkLst>
          <pc:docMk/>
          <pc:sldMk cId="2608389995" sldId="837"/>
        </pc:sldMkLst>
        <pc:spChg chg="mod">
          <ac:chgData name="Thomas" userId="575d030b64f4584e" providerId="LiveId" clId="{71734FF0-E7BD-4E37-AB70-FA70FFC7C74A}" dt="2022-03-28T14:13:03.861" v="8572" actId="14100"/>
          <ac:spMkLst>
            <pc:docMk/>
            <pc:sldMk cId="2608389995" sldId="837"/>
            <ac:spMk id="19" creationId="{3D1C2D80-CFB5-4B09-99A7-873316A0405A}"/>
          </ac:spMkLst>
        </pc:spChg>
      </pc:sldChg>
      <pc:sldChg chg="modSp add del mod">
        <pc:chgData name="Thomas" userId="575d030b64f4584e" providerId="LiveId" clId="{71734FF0-E7BD-4E37-AB70-FA70FFC7C74A}" dt="2022-03-28T14:12:29.451" v="8568" actId="47"/>
        <pc:sldMkLst>
          <pc:docMk/>
          <pc:sldMk cId="265299410" sldId="838"/>
        </pc:sldMkLst>
        <pc:spChg chg="mod">
          <ac:chgData name="Thomas" userId="575d030b64f4584e" providerId="LiveId" clId="{71734FF0-E7BD-4E37-AB70-FA70FFC7C74A}" dt="2022-03-28T13:04:17.340" v="7980" actId="20577"/>
          <ac:spMkLst>
            <pc:docMk/>
            <pc:sldMk cId="265299410" sldId="838"/>
            <ac:spMk id="11" creationId="{22FF5332-E0BD-4B07-B53A-975460B436D3}"/>
          </ac:spMkLst>
        </pc:spChg>
      </pc:sldChg>
      <pc:sldChg chg="add">
        <pc:chgData name="Thomas" userId="575d030b64f4584e" providerId="LiveId" clId="{71734FF0-E7BD-4E37-AB70-FA70FFC7C74A}" dt="2022-03-28T13:11:46.770" v="8100"/>
        <pc:sldMkLst>
          <pc:docMk/>
          <pc:sldMk cId="1906436660" sldId="839"/>
        </pc:sldMkLst>
      </pc:sldChg>
      <pc:sldChg chg="addSp delSp modSp add mod ord setBg">
        <pc:chgData name="Thomas" userId="575d030b64f4584e" providerId="LiveId" clId="{71734FF0-E7BD-4E37-AB70-FA70FFC7C74A}" dt="2022-03-29T12:22:40.355" v="10807" actId="20577"/>
        <pc:sldMkLst>
          <pc:docMk/>
          <pc:sldMk cId="2199562201" sldId="840"/>
        </pc:sldMkLst>
        <pc:spChg chg="mod">
          <ac:chgData name="Thomas" userId="575d030b64f4584e" providerId="LiveId" clId="{71734FF0-E7BD-4E37-AB70-FA70FFC7C74A}" dt="2022-03-29T12:22:40.355" v="10807" actId="20577"/>
          <ac:spMkLst>
            <pc:docMk/>
            <pc:sldMk cId="2199562201" sldId="840"/>
            <ac:spMk id="21" creationId="{F077FFCD-BF8D-47E0-BDEE-81056186FA00}"/>
          </ac:spMkLst>
        </pc:spChg>
        <pc:picChg chg="del">
          <ac:chgData name="Thomas" userId="575d030b64f4584e" providerId="LiveId" clId="{71734FF0-E7BD-4E37-AB70-FA70FFC7C74A}" dt="2022-03-28T13:23:37.196" v="8141" actId="478"/>
          <ac:picMkLst>
            <pc:docMk/>
            <pc:sldMk cId="2199562201" sldId="840"/>
            <ac:picMk id="5" creationId="{C55CDEAC-18FE-4EFE-9508-EC023D6708AD}"/>
          </ac:picMkLst>
        </pc:picChg>
        <pc:picChg chg="add mod">
          <ac:chgData name="Thomas" userId="575d030b64f4584e" providerId="LiveId" clId="{71734FF0-E7BD-4E37-AB70-FA70FFC7C74A}" dt="2022-03-28T13:46:10.482" v="8423"/>
          <ac:picMkLst>
            <pc:docMk/>
            <pc:sldMk cId="2199562201" sldId="840"/>
            <ac:picMk id="6" creationId="{542B7B34-59AD-4EA0-AC96-1C257E0F1575}"/>
          </ac:picMkLst>
        </pc:picChg>
      </pc:sldChg>
      <pc:sldChg chg="addSp delSp modSp add mod setBg">
        <pc:chgData name="Thomas" userId="575d030b64f4584e" providerId="LiveId" clId="{71734FF0-E7BD-4E37-AB70-FA70FFC7C74A}" dt="2022-03-29T12:22:54.385" v="10809"/>
        <pc:sldMkLst>
          <pc:docMk/>
          <pc:sldMk cId="950597787" sldId="841"/>
        </pc:sldMkLst>
        <pc:spChg chg="add del mod">
          <ac:chgData name="Thomas" userId="575d030b64f4584e" providerId="LiveId" clId="{71734FF0-E7BD-4E37-AB70-FA70FFC7C74A}" dt="2022-03-28T13:36:07.377" v="8340" actId="478"/>
          <ac:spMkLst>
            <pc:docMk/>
            <pc:sldMk cId="950597787" sldId="841"/>
            <ac:spMk id="4" creationId="{ACDB6083-2829-4833-A208-A782E3F6F638}"/>
          </ac:spMkLst>
        </pc:spChg>
        <pc:spChg chg="add mod">
          <ac:chgData name="Thomas" userId="575d030b64f4584e" providerId="LiveId" clId="{71734FF0-E7BD-4E37-AB70-FA70FFC7C74A}" dt="2022-03-28T13:30:35.381" v="8222" actId="164"/>
          <ac:spMkLst>
            <pc:docMk/>
            <pc:sldMk cId="950597787" sldId="841"/>
            <ac:spMk id="7" creationId="{4C7E5F5F-C41E-427C-AD3C-BF0CF2AE9B6F}"/>
          </ac:spMkLst>
        </pc:spChg>
        <pc:spChg chg="add mod">
          <ac:chgData name="Thomas" userId="575d030b64f4584e" providerId="LiveId" clId="{71734FF0-E7BD-4E37-AB70-FA70FFC7C74A}" dt="2022-03-28T13:30:35.381" v="8222" actId="164"/>
          <ac:spMkLst>
            <pc:docMk/>
            <pc:sldMk cId="950597787" sldId="841"/>
            <ac:spMk id="8" creationId="{C26E3DE9-5875-40D3-B828-D033B1915135}"/>
          </ac:spMkLst>
        </pc:spChg>
        <pc:spChg chg="add mod">
          <ac:chgData name="Thomas" userId="575d030b64f4584e" providerId="LiveId" clId="{71734FF0-E7BD-4E37-AB70-FA70FFC7C74A}" dt="2022-03-28T13:30:35.381" v="8222" actId="164"/>
          <ac:spMkLst>
            <pc:docMk/>
            <pc:sldMk cId="950597787" sldId="841"/>
            <ac:spMk id="9" creationId="{69568C12-E03D-4E89-918D-02E11D8EE580}"/>
          </ac:spMkLst>
        </pc:spChg>
        <pc:spChg chg="mod">
          <ac:chgData name="Thomas" userId="575d030b64f4584e" providerId="LiveId" clId="{71734FF0-E7BD-4E37-AB70-FA70FFC7C74A}" dt="2022-03-29T12:22:54.385" v="10809"/>
          <ac:spMkLst>
            <pc:docMk/>
            <pc:sldMk cId="950597787" sldId="841"/>
            <ac:spMk id="21" creationId="{F077FFCD-BF8D-47E0-BDEE-81056186FA00}"/>
          </ac:spMkLst>
        </pc:spChg>
        <pc:grpChg chg="add del mod">
          <ac:chgData name="Thomas" userId="575d030b64f4584e" providerId="LiveId" clId="{71734FF0-E7BD-4E37-AB70-FA70FFC7C74A}" dt="2022-03-28T13:36:08.448" v="8341" actId="478"/>
          <ac:grpSpMkLst>
            <pc:docMk/>
            <pc:sldMk cId="950597787" sldId="841"/>
            <ac:grpSpMk id="3" creationId="{DE2A2550-D611-437D-99EA-5B90E087454E}"/>
          </ac:grpSpMkLst>
        </pc:grpChg>
        <pc:picChg chg="del">
          <ac:chgData name="Thomas" userId="575d030b64f4584e" providerId="LiveId" clId="{71734FF0-E7BD-4E37-AB70-FA70FFC7C74A}" dt="2022-03-28T13:30:10.440" v="8218" actId="478"/>
          <ac:picMkLst>
            <pc:docMk/>
            <pc:sldMk cId="950597787" sldId="841"/>
            <ac:picMk id="6" creationId="{542B7B34-59AD-4EA0-AC96-1C257E0F1575}"/>
          </ac:picMkLst>
        </pc:picChg>
        <pc:picChg chg="add del mod ord">
          <ac:chgData name="Thomas" userId="575d030b64f4584e" providerId="LiveId" clId="{71734FF0-E7BD-4E37-AB70-FA70FFC7C74A}" dt="2022-03-28T13:33:50.485" v="8275" actId="478"/>
          <ac:picMkLst>
            <pc:docMk/>
            <pc:sldMk cId="950597787" sldId="841"/>
            <ac:picMk id="10" creationId="{B161EF36-2717-4964-92BC-59C3024F0560}"/>
          </ac:picMkLst>
        </pc:picChg>
        <pc:picChg chg="add mod modCrop">
          <ac:chgData name="Thomas" userId="575d030b64f4584e" providerId="LiveId" clId="{71734FF0-E7BD-4E37-AB70-FA70FFC7C74A}" dt="2022-03-28T13:35:12.474" v="8320" actId="18131"/>
          <ac:picMkLst>
            <pc:docMk/>
            <pc:sldMk cId="950597787" sldId="841"/>
            <ac:picMk id="11" creationId="{0276EB52-EF73-4BE1-8D07-15CBA7BD4354}"/>
          </ac:picMkLst>
        </pc:picChg>
        <pc:picChg chg="add mod">
          <ac:chgData name="Thomas" userId="575d030b64f4584e" providerId="LiveId" clId="{71734FF0-E7BD-4E37-AB70-FA70FFC7C74A}" dt="2022-03-28T13:35:44.606" v="8333" actId="14100"/>
          <ac:picMkLst>
            <pc:docMk/>
            <pc:sldMk cId="950597787" sldId="841"/>
            <ac:picMk id="13" creationId="{D6E265D3-4766-4F9E-976E-E2467AE7C3F9}"/>
          </ac:picMkLst>
        </pc:picChg>
        <pc:picChg chg="add mod modCrop">
          <ac:chgData name="Thomas" userId="575d030b64f4584e" providerId="LiveId" clId="{71734FF0-E7BD-4E37-AB70-FA70FFC7C74A}" dt="2022-03-28T13:37:19.009" v="8347" actId="18131"/>
          <ac:picMkLst>
            <pc:docMk/>
            <pc:sldMk cId="950597787" sldId="841"/>
            <ac:picMk id="14" creationId="{5017F9DE-EBF6-4347-8039-34D1B67A0A27}"/>
          </ac:picMkLst>
        </pc:picChg>
      </pc:sldChg>
      <pc:sldChg chg="modSp add mod ord setBg">
        <pc:chgData name="Thomas" userId="575d030b64f4584e" providerId="LiveId" clId="{71734FF0-E7BD-4E37-AB70-FA70FFC7C74A}" dt="2022-03-28T14:25:15.080" v="8696"/>
        <pc:sldMkLst>
          <pc:docMk/>
          <pc:sldMk cId="1824639580" sldId="842"/>
        </pc:sldMkLst>
        <pc:spChg chg="mod">
          <ac:chgData name="Thomas" userId="575d030b64f4584e" providerId="LiveId" clId="{71734FF0-E7BD-4E37-AB70-FA70FFC7C74A}" dt="2022-03-28T13:56:02.962" v="8433" actId="20577"/>
          <ac:spMkLst>
            <pc:docMk/>
            <pc:sldMk cId="1824639580" sldId="842"/>
            <ac:spMk id="11" creationId="{22FF5332-E0BD-4B07-B53A-975460B436D3}"/>
          </ac:spMkLst>
        </pc:spChg>
        <pc:spChg chg="mod">
          <ac:chgData name="Thomas" userId="575d030b64f4584e" providerId="LiveId" clId="{71734FF0-E7BD-4E37-AB70-FA70FFC7C74A}" dt="2022-03-28T14:13:35.861" v="8580" actId="1076"/>
          <ac:spMkLst>
            <pc:docMk/>
            <pc:sldMk cId="1824639580" sldId="842"/>
            <ac:spMk id="12" creationId="{A5BEC593-CACB-41D6-9CA7-A00F8BDC31CD}"/>
          </ac:spMkLst>
        </pc:spChg>
        <pc:spChg chg="mod">
          <ac:chgData name="Thomas" userId="575d030b64f4584e" providerId="LiveId" clId="{71734FF0-E7BD-4E37-AB70-FA70FFC7C74A}" dt="2022-03-28T14:13:43.565" v="8582" actId="14100"/>
          <ac:spMkLst>
            <pc:docMk/>
            <pc:sldMk cId="1824639580" sldId="842"/>
            <ac:spMk id="310" creationId="{4510765D-5E5A-4BC0-8799-A7FE3C59BDF2}"/>
          </ac:spMkLst>
        </pc:spChg>
      </pc:sldChg>
      <pc:sldChg chg="addSp delSp modSp add mod ord">
        <pc:chgData name="Thomas" userId="575d030b64f4584e" providerId="LiveId" clId="{71734FF0-E7BD-4E37-AB70-FA70FFC7C74A}" dt="2022-03-28T14:25:15.080" v="8696"/>
        <pc:sldMkLst>
          <pc:docMk/>
          <pc:sldMk cId="532757939" sldId="843"/>
        </pc:sldMkLst>
        <pc:spChg chg="mod">
          <ac:chgData name="Thomas" userId="575d030b64f4584e" providerId="LiveId" clId="{71734FF0-E7BD-4E37-AB70-FA70FFC7C74A}" dt="2022-03-28T14:10:46.780" v="8557" actId="20577"/>
          <ac:spMkLst>
            <pc:docMk/>
            <pc:sldMk cId="532757939" sldId="843"/>
            <ac:spMk id="11" creationId="{22FF5332-E0BD-4B07-B53A-975460B436D3}"/>
          </ac:spMkLst>
        </pc:spChg>
        <pc:spChg chg="mod">
          <ac:chgData name="Thomas" userId="575d030b64f4584e" providerId="LiveId" clId="{71734FF0-E7BD-4E37-AB70-FA70FFC7C74A}" dt="2022-03-28T14:12:09.492" v="8564" actId="1076"/>
          <ac:spMkLst>
            <pc:docMk/>
            <pc:sldMk cId="532757939" sldId="843"/>
            <ac:spMk id="27" creationId="{F15A2DE5-C9D5-472E-9F8A-42DEB37D3E05}"/>
          </ac:spMkLst>
        </pc:spChg>
        <pc:spChg chg="mod">
          <ac:chgData name="Thomas" userId="575d030b64f4584e" providerId="LiveId" clId="{71734FF0-E7BD-4E37-AB70-FA70FFC7C74A}" dt="2022-03-28T14:12:09.492" v="8564" actId="1076"/>
          <ac:spMkLst>
            <pc:docMk/>
            <pc:sldMk cId="532757939" sldId="843"/>
            <ac:spMk id="30" creationId="{EFEE5CC6-CBFA-47FD-B806-9B772C15115D}"/>
          </ac:spMkLst>
        </pc:spChg>
        <pc:spChg chg="mod">
          <ac:chgData name="Thomas" userId="575d030b64f4584e" providerId="LiveId" clId="{71734FF0-E7BD-4E37-AB70-FA70FFC7C74A}" dt="2022-03-28T14:12:09.492" v="8564" actId="1076"/>
          <ac:spMkLst>
            <pc:docMk/>
            <pc:sldMk cId="532757939" sldId="843"/>
            <ac:spMk id="32" creationId="{BAF02229-44AA-4316-B607-B433FA70A209}"/>
          </ac:spMkLst>
        </pc:spChg>
        <pc:spChg chg="mod">
          <ac:chgData name="Thomas" userId="575d030b64f4584e" providerId="LiveId" clId="{71734FF0-E7BD-4E37-AB70-FA70FFC7C74A}" dt="2022-03-28T14:12:25.908" v="8567" actId="120"/>
          <ac:spMkLst>
            <pc:docMk/>
            <pc:sldMk cId="532757939" sldId="843"/>
            <ac:spMk id="33" creationId="{D679B2CC-1888-4A96-A2B8-817BF5350403}"/>
          </ac:spMkLst>
        </pc:spChg>
        <pc:spChg chg="add del mod">
          <ac:chgData name="Thomas" userId="575d030b64f4584e" providerId="LiveId" clId="{71734FF0-E7BD-4E37-AB70-FA70FFC7C74A}" dt="2022-03-28T14:12:25.908" v="8567" actId="120"/>
          <ac:spMkLst>
            <pc:docMk/>
            <pc:sldMk cId="532757939" sldId="843"/>
            <ac:spMk id="34" creationId="{5004A0FC-C42F-4EC2-BBE6-CA92976E0841}"/>
          </ac:spMkLst>
        </pc:spChg>
        <pc:spChg chg="mod">
          <ac:chgData name="Thomas" userId="575d030b64f4584e" providerId="LiveId" clId="{71734FF0-E7BD-4E37-AB70-FA70FFC7C74A}" dt="2022-03-28T14:12:09.492" v="8564" actId="1076"/>
          <ac:spMkLst>
            <pc:docMk/>
            <pc:sldMk cId="532757939" sldId="843"/>
            <ac:spMk id="35" creationId="{22FFDB63-AF19-414B-A4D1-A9032A59A0EA}"/>
          </ac:spMkLst>
        </pc:spChg>
        <pc:spChg chg="mod">
          <ac:chgData name="Thomas" userId="575d030b64f4584e" providerId="LiveId" clId="{71734FF0-E7BD-4E37-AB70-FA70FFC7C74A}" dt="2022-03-28T14:12:25.908" v="8567" actId="120"/>
          <ac:spMkLst>
            <pc:docMk/>
            <pc:sldMk cId="532757939" sldId="843"/>
            <ac:spMk id="36" creationId="{25961CF6-8FBE-4B97-A143-5EE42C8A0239}"/>
          </ac:spMkLst>
        </pc:spChg>
        <pc:spChg chg="mod">
          <ac:chgData name="Thomas" userId="575d030b64f4584e" providerId="LiveId" clId="{71734FF0-E7BD-4E37-AB70-FA70FFC7C74A}" dt="2022-03-28T14:12:09.492" v="8564" actId="1076"/>
          <ac:spMkLst>
            <pc:docMk/>
            <pc:sldMk cId="532757939" sldId="843"/>
            <ac:spMk id="37" creationId="{E791C3B6-EBD7-46AD-ACF8-0330BC0F3133}"/>
          </ac:spMkLst>
        </pc:spChg>
        <pc:spChg chg="add del mod">
          <ac:chgData name="Thomas" userId="575d030b64f4584e" providerId="LiveId" clId="{71734FF0-E7BD-4E37-AB70-FA70FFC7C74A}" dt="2022-03-28T14:12:25.908" v="8567" actId="120"/>
          <ac:spMkLst>
            <pc:docMk/>
            <pc:sldMk cId="532757939" sldId="843"/>
            <ac:spMk id="38" creationId="{F1818911-A3D5-4F53-9314-6218FB315FED}"/>
          </ac:spMkLst>
        </pc:spChg>
        <pc:spChg chg="add del">
          <ac:chgData name="Thomas" userId="575d030b64f4584e" providerId="LiveId" clId="{71734FF0-E7BD-4E37-AB70-FA70FFC7C74A}" dt="2022-03-28T14:12:10.362" v="8565" actId="478"/>
          <ac:spMkLst>
            <pc:docMk/>
            <pc:sldMk cId="532757939" sldId="843"/>
            <ac:spMk id="39" creationId="{898182DD-06B9-4384-844C-08946CC43A5C}"/>
          </ac:spMkLst>
        </pc:spChg>
        <pc:spChg chg="mod">
          <ac:chgData name="Thomas" userId="575d030b64f4584e" providerId="LiveId" clId="{71734FF0-E7BD-4E37-AB70-FA70FFC7C74A}" dt="2022-03-28T14:12:09.492" v="8564" actId="1076"/>
          <ac:spMkLst>
            <pc:docMk/>
            <pc:sldMk cId="532757939" sldId="843"/>
            <ac:spMk id="40" creationId="{9D848F3B-9FA1-4AA6-90D0-77A406207234}"/>
          </ac:spMkLst>
        </pc:spChg>
        <pc:spChg chg="add del mod">
          <ac:chgData name="Thomas" userId="575d030b64f4584e" providerId="LiveId" clId="{71734FF0-E7BD-4E37-AB70-FA70FFC7C74A}" dt="2022-03-28T14:12:25.908" v="8567" actId="120"/>
          <ac:spMkLst>
            <pc:docMk/>
            <pc:sldMk cId="532757939" sldId="843"/>
            <ac:spMk id="41" creationId="{653543B8-1261-4E4C-B7BF-382CE1987F87}"/>
          </ac:spMkLst>
        </pc:spChg>
        <pc:spChg chg="add del mod">
          <ac:chgData name="Thomas" userId="575d030b64f4584e" providerId="LiveId" clId="{71734FF0-E7BD-4E37-AB70-FA70FFC7C74A}" dt="2022-03-28T14:12:25.908" v="8567" actId="120"/>
          <ac:spMkLst>
            <pc:docMk/>
            <pc:sldMk cId="532757939" sldId="843"/>
            <ac:spMk id="42" creationId="{23A8F081-C3C4-4074-86B8-7346A3A630D6}"/>
          </ac:spMkLst>
        </pc:spChg>
        <pc:spChg chg="add del mod">
          <ac:chgData name="Thomas" userId="575d030b64f4584e" providerId="LiveId" clId="{71734FF0-E7BD-4E37-AB70-FA70FFC7C74A}" dt="2022-03-28T14:12:10.362" v="8565" actId="478"/>
          <ac:spMkLst>
            <pc:docMk/>
            <pc:sldMk cId="532757939" sldId="843"/>
            <ac:spMk id="43" creationId="{64D92CCA-98D3-43D4-A92A-CEA59E05CDAD}"/>
          </ac:spMkLst>
        </pc:spChg>
        <pc:spChg chg="mod">
          <ac:chgData name="Thomas" userId="575d030b64f4584e" providerId="LiveId" clId="{71734FF0-E7BD-4E37-AB70-FA70FFC7C74A}" dt="2022-03-28T14:12:25.908" v="8567" actId="120"/>
          <ac:spMkLst>
            <pc:docMk/>
            <pc:sldMk cId="532757939" sldId="843"/>
            <ac:spMk id="44" creationId="{53D5538A-A97C-431B-951A-28EC84F63F9F}"/>
          </ac:spMkLst>
        </pc:spChg>
        <pc:spChg chg="add del mod">
          <ac:chgData name="Thomas" userId="575d030b64f4584e" providerId="LiveId" clId="{71734FF0-E7BD-4E37-AB70-FA70FFC7C74A}" dt="2022-03-28T14:12:25.908" v="8567" actId="120"/>
          <ac:spMkLst>
            <pc:docMk/>
            <pc:sldMk cId="532757939" sldId="843"/>
            <ac:spMk id="45" creationId="{DA8E9E58-CD84-477F-8FD6-95D5A045642D}"/>
          </ac:spMkLst>
        </pc:spChg>
        <pc:spChg chg="mod">
          <ac:chgData name="Thomas" userId="575d030b64f4584e" providerId="LiveId" clId="{71734FF0-E7BD-4E37-AB70-FA70FFC7C74A}" dt="2022-03-28T14:12:45.540" v="8570" actId="14100"/>
          <ac:spMkLst>
            <pc:docMk/>
            <pc:sldMk cId="532757939" sldId="843"/>
            <ac:spMk id="310" creationId="{4510765D-5E5A-4BC0-8799-A7FE3C59BDF2}"/>
          </ac:spMkLst>
        </pc:spChg>
        <pc:grpChg chg="mod">
          <ac:chgData name="Thomas" userId="575d030b64f4584e" providerId="LiveId" clId="{71734FF0-E7BD-4E37-AB70-FA70FFC7C74A}" dt="2022-03-28T14:12:09.492" v="8564" actId="1076"/>
          <ac:grpSpMkLst>
            <pc:docMk/>
            <pc:sldMk cId="532757939" sldId="843"/>
            <ac:grpSpMk id="46" creationId="{C45A0AF4-D2A7-4186-BAA6-17BE056BEC41}"/>
          </ac:grpSpMkLst>
        </pc:grpChg>
        <pc:grpChg chg="mod">
          <ac:chgData name="Thomas" userId="575d030b64f4584e" providerId="LiveId" clId="{71734FF0-E7BD-4E37-AB70-FA70FFC7C74A}" dt="2022-03-28T14:12:09.492" v="8564" actId="1076"/>
          <ac:grpSpMkLst>
            <pc:docMk/>
            <pc:sldMk cId="532757939" sldId="843"/>
            <ac:grpSpMk id="69" creationId="{EB1A1FA0-D6F7-4235-95FA-5614A7F71DEA}"/>
          </ac:grpSpMkLst>
        </pc:grpChg>
        <pc:picChg chg="mod">
          <ac:chgData name="Thomas" userId="575d030b64f4584e" providerId="LiveId" clId="{71734FF0-E7BD-4E37-AB70-FA70FFC7C74A}" dt="2022-03-28T14:12:09.492" v="8564" actId="1076"/>
          <ac:picMkLst>
            <pc:docMk/>
            <pc:sldMk cId="532757939" sldId="843"/>
            <ac:picMk id="68" creationId="{0CAFE7E9-407A-44FC-ADE2-92275700398C}"/>
          </ac:picMkLst>
        </pc:picChg>
        <pc:picChg chg="add del mod">
          <ac:chgData name="Thomas" userId="575d030b64f4584e" providerId="LiveId" clId="{71734FF0-E7BD-4E37-AB70-FA70FFC7C74A}" dt="2022-03-28T14:12:10.362" v="8565" actId="478"/>
          <ac:picMkLst>
            <pc:docMk/>
            <pc:sldMk cId="532757939" sldId="843"/>
            <ac:picMk id="78" creationId="{C353EB19-929D-4A47-B8D7-271B70A6AA80}"/>
          </ac:picMkLst>
        </pc:picChg>
      </pc:sldChg>
      <pc:sldChg chg="modSp add mod ord">
        <pc:chgData name="Thomas" userId="575d030b64f4584e" providerId="LiveId" clId="{71734FF0-E7BD-4E37-AB70-FA70FFC7C74A}" dt="2022-03-28T14:25:15.080" v="8696"/>
        <pc:sldMkLst>
          <pc:docMk/>
          <pc:sldMk cId="4292129330" sldId="844"/>
        </pc:sldMkLst>
        <pc:spChg chg="mod">
          <ac:chgData name="Thomas" userId="575d030b64f4584e" providerId="LiveId" clId="{71734FF0-E7BD-4E37-AB70-FA70FFC7C74A}" dt="2022-03-28T14:16:37.007" v="8656" actId="1076"/>
          <ac:spMkLst>
            <pc:docMk/>
            <pc:sldMk cId="4292129330" sldId="844"/>
            <ac:spMk id="5" creationId="{8CF3525C-D3C8-4C28-8F97-EB98EE7B522C}"/>
          </ac:spMkLst>
        </pc:spChg>
        <pc:spChg chg="mod">
          <ac:chgData name="Thomas" userId="575d030b64f4584e" providerId="LiveId" clId="{71734FF0-E7BD-4E37-AB70-FA70FFC7C74A}" dt="2022-03-28T14:18:34.071" v="8660" actId="20577"/>
          <ac:spMkLst>
            <pc:docMk/>
            <pc:sldMk cId="4292129330" sldId="844"/>
            <ac:spMk id="17" creationId="{769283A3-E57D-458F-8427-4D06C4381577}"/>
          </ac:spMkLst>
        </pc:spChg>
        <pc:spChg chg="mod">
          <ac:chgData name="Thomas" userId="575d030b64f4584e" providerId="LiveId" clId="{71734FF0-E7BD-4E37-AB70-FA70FFC7C74A}" dt="2022-03-28T14:19:25.058" v="8680" actId="20577"/>
          <ac:spMkLst>
            <pc:docMk/>
            <pc:sldMk cId="4292129330" sldId="844"/>
            <ac:spMk id="24" creationId="{5F1BD625-6BEE-4E37-96F0-DD02461262CD}"/>
          </ac:spMkLst>
        </pc:spChg>
        <pc:picChg chg="mod">
          <ac:chgData name="Thomas" userId="575d030b64f4584e" providerId="LiveId" clId="{71734FF0-E7BD-4E37-AB70-FA70FFC7C74A}" dt="2022-03-28T14:16:37.007" v="8656" actId="1076"/>
          <ac:picMkLst>
            <pc:docMk/>
            <pc:sldMk cId="4292129330" sldId="844"/>
            <ac:picMk id="23" creationId="{2521E039-8276-44F3-94AE-EB7D6325F57E}"/>
          </ac:picMkLst>
        </pc:picChg>
      </pc:sldChg>
      <pc:sldChg chg="addSp delSp modSp new del ord setBg">
        <pc:chgData name="Thomas" userId="575d030b64f4584e" providerId="LiveId" clId="{71734FF0-E7BD-4E37-AB70-FA70FFC7C74A}" dt="2022-03-28T15:48:53.008" v="9334" actId="47"/>
        <pc:sldMkLst>
          <pc:docMk/>
          <pc:sldMk cId="145511353" sldId="845"/>
        </pc:sldMkLst>
        <pc:picChg chg="add del mod">
          <ac:chgData name="Thomas" userId="575d030b64f4584e" providerId="LiveId" clId="{71734FF0-E7BD-4E37-AB70-FA70FFC7C74A}" dt="2022-03-28T15:35:49.528" v="9203" actId="478"/>
          <ac:picMkLst>
            <pc:docMk/>
            <pc:sldMk cId="145511353" sldId="845"/>
            <ac:picMk id="2" creationId="{DF8F9385-06C6-43A6-903A-664F6D530696}"/>
          </ac:picMkLst>
        </pc:picChg>
        <pc:picChg chg="add del mod">
          <ac:chgData name="Thomas" userId="575d030b64f4584e" providerId="LiveId" clId="{71734FF0-E7BD-4E37-AB70-FA70FFC7C74A}" dt="2022-03-28T15:35:48.898" v="9202" actId="478"/>
          <ac:picMkLst>
            <pc:docMk/>
            <pc:sldMk cId="145511353" sldId="845"/>
            <ac:picMk id="3074" creationId="{A6466C44-457C-4D2A-B6D0-6A41543E2CD1}"/>
          </ac:picMkLst>
        </pc:picChg>
        <pc:picChg chg="add del mod">
          <ac:chgData name="Thomas" userId="575d030b64f4584e" providerId="LiveId" clId="{71734FF0-E7BD-4E37-AB70-FA70FFC7C74A}" dt="2022-03-28T15:35:48.105" v="9201" actId="478"/>
          <ac:picMkLst>
            <pc:docMk/>
            <pc:sldMk cId="145511353" sldId="845"/>
            <ac:picMk id="3076" creationId="{AD453151-11D8-46EC-B81B-3FFBE9A4A6C5}"/>
          </ac:picMkLst>
        </pc:picChg>
        <pc:picChg chg="add del mod">
          <ac:chgData name="Thomas" userId="575d030b64f4584e" providerId="LiveId" clId="{71734FF0-E7BD-4E37-AB70-FA70FFC7C74A}" dt="2022-03-28T15:35:47.732" v="9200" actId="478"/>
          <ac:picMkLst>
            <pc:docMk/>
            <pc:sldMk cId="145511353" sldId="845"/>
            <ac:picMk id="3078" creationId="{706DC6EE-6F56-4B39-BA9A-77C11D2D1EC1}"/>
          </ac:picMkLst>
        </pc:picChg>
        <pc:picChg chg="add del mod">
          <ac:chgData name="Thomas" userId="575d030b64f4584e" providerId="LiveId" clId="{71734FF0-E7BD-4E37-AB70-FA70FFC7C74A}" dt="2022-03-28T14:37:21.657" v="8744" actId="478"/>
          <ac:picMkLst>
            <pc:docMk/>
            <pc:sldMk cId="145511353" sldId="845"/>
            <ac:picMk id="3080" creationId="{DA663B87-018C-4EE2-8BE1-BA2257621F8B}"/>
          </ac:picMkLst>
        </pc:picChg>
        <pc:picChg chg="add del mod">
          <ac:chgData name="Thomas" userId="575d030b64f4584e" providerId="LiveId" clId="{71734FF0-E7BD-4E37-AB70-FA70FFC7C74A}" dt="2022-03-28T15:40:02.601" v="9271" actId="21"/>
          <ac:picMkLst>
            <pc:docMk/>
            <pc:sldMk cId="145511353" sldId="845"/>
            <ac:picMk id="3082" creationId="{919E3BA7-D68A-420D-B3AB-B0C8E5B343AE}"/>
          </ac:picMkLst>
        </pc:picChg>
        <pc:picChg chg="add del mod">
          <ac:chgData name="Thomas" userId="575d030b64f4584e" providerId="LiveId" clId="{71734FF0-E7BD-4E37-AB70-FA70FFC7C74A}" dt="2022-03-28T15:35:50.344" v="9204" actId="478"/>
          <ac:picMkLst>
            <pc:docMk/>
            <pc:sldMk cId="145511353" sldId="845"/>
            <ac:picMk id="3084" creationId="{797E6CD9-E3F5-4332-8698-7F52E21AB1CC}"/>
          </ac:picMkLst>
        </pc:picChg>
        <pc:picChg chg="add del mod">
          <ac:chgData name="Thomas" userId="575d030b64f4584e" providerId="LiveId" clId="{71734FF0-E7BD-4E37-AB70-FA70FFC7C74A}" dt="2022-03-28T14:37:54.525" v="8747" actId="478"/>
          <ac:picMkLst>
            <pc:docMk/>
            <pc:sldMk cId="145511353" sldId="845"/>
            <ac:picMk id="3086" creationId="{1EA3A7D7-038A-421C-AC8D-8082B21E7979}"/>
          </ac:picMkLst>
        </pc:picChg>
        <pc:picChg chg="add del mod">
          <ac:chgData name="Thomas" userId="575d030b64f4584e" providerId="LiveId" clId="{71734FF0-E7BD-4E37-AB70-FA70FFC7C74A}" dt="2022-03-28T15:40:00.242" v="9270" actId="478"/>
          <ac:picMkLst>
            <pc:docMk/>
            <pc:sldMk cId="145511353" sldId="845"/>
            <ac:picMk id="3088" creationId="{2F23DFE5-4285-4236-8485-DCB1335F384F}"/>
          </ac:picMkLst>
        </pc:picChg>
      </pc:sldChg>
      <pc:sldChg chg="addSp delSp modSp add mod setBg">
        <pc:chgData name="Thomas" userId="575d030b64f4584e" providerId="LiveId" clId="{71734FF0-E7BD-4E37-AB70-FA70FFC7C74A}" dt="2022-03-29T11:23:07.522" v="9834" actId="14100"/>
        <pc:sldMkLst>
          <pc:docMk/>
          <pc:sldMk cId="3487717792" sldId="846"/>
        </pc:sldMkLst>
        <pc:spChg chg="add mod">
          <ac:chgData name="Thomas" userId="575d030b64f4584e" providerId="LiveId" clId="{71734FF0-E7BD-4E37-AB70-FA70FFC7C74A}" dt="2022-03-28T14:50:00.794" v="8783"/>
          <ac:spMkLst>
            <pc:docMk/>
            <pc:sldMk cId="3487717792" sldId="846"/>
            <ac:spMk id="7" creationId="{F7F9BCF1-9414-4DB3-9634-E4443380101F}"/>
          </ac:spMkLst>
        </pc:spChg>
        <pc:spChg chg="add del mod">
          <ac:chgData name="Thomas" userId="575d030b64f4584e" providerId="LiveId" clId="{71734FF0-E7BD-4E37-AB70-FA70FFC7C74A}" dt="2022-03-29T10:02:09.877" v="9807" actId="478"/>
          <ac:spMkLst>
            <pc:docMk/>
            <pc:sldMk cId="3487717792" sldId="846"/>
            <ac:spMk id="8" creationId="{C2245718-62AC-441B-9597-91DBCB56103B}"/>
          </ac:spMkLst>
        </pc:spChg>
        <pc:spChg chg="add del mod">
          <ac:chgData name="Thomas" userId="575d030b64f4584e" providerId="LiveId" clId="{71734FF0-E7BD-4E37-AB70-FA70FFC7C74A}" dt="2022-03-29T10:02:09.877" v="9807" actId="478"/>
          <ac:spMkLst>
            <pc:docMk/>
            <pc:sldMk cId="3487717792" sldId="846"/>
            <ac:spMk id="9" creationId="{4AF06EBF-76B2-4DF0-9333-046AE7430241}"/>
          </ac:spMkLst>
        </pc:spChg>
        <pc:spChg chg="add mod">
          <ac:chgData name="Thomas" userId="575d030b64f4584e" providerId="LiveId" clId="{71734FF0-E7BD-4E37-AB70-FA70FFC7C74A}" dt="2022-03-29T11:23:07.522" v="9834" actId="14100"/>
          <ac:spMkLst>
            <pc:docMk/>
            <pc:sldMk cId="3487717792" sldId="846"/>
            <ac:spMk id="10" creationId="{ACE7BCE1-6F8E-48B5-A96D-BC2AAE52487D}"/>
          </ac:spMkLst>
        </pc:spChg>
        <pc:spChg chg="del">
          <ac:chgData name="Thomas" userId="575d030b64f4584e" providerId="LiveId" clId="{71734FF0-E7BD-4E37-AB70-FA70FFC7C74A}" dt="2022-03-28T14:50:00.501" v="8782" actId="478"/>
          <ac:spMkLst>
            <pc:docMk/>
            <pc:sldMk cId="3487717792" sldId="846"/>
            <ac:spMk id="11" creationId="{22FF5332-E0BD-4B07-B53A-975460B436D3}"/>
          </ac:spMkLst>
        </pc:spChg>
        <pc:spChg chg="del">
          <ac:chgData name="Thomas" userId="575d030b64f4584e" providerId="LiveId" clId="{71734FF0-E7BD-4E37-AB70-FA70FFC7C74A}" dt="2022-03-28T14:50:00.501" v="8782" actId="478"/>
          <ac:spMkLst>
            <pc:docMk/>
            <pc:sldMk cId="3487717792" sldId="846"/>
            <ac:spMk id="12" creationId="{A5BEC593-CACB-41D6-9CA7-A00F8BDC31CD}"/>
          </ac:spMkLst>
        </pc:spChg>
        <pc:spChg chg="add del mod">
          <ac:chgData name="Thomas" userId="575d030b64f4584e" providerId="LiveId" clId="{71734FF0-E7BD-4E37-AB70-FA70FFC7C74A}" dt="2022-03-28T15:24:07.440" v="9019" actId="478"/>
          <ac:spMkLst>
            <pc:docMk/>
            <pc:sldMk cId="3487717792" sldId="846"/>
            <ac:spMk id="13" creationId="{325E9CB7-D507-4B77-B477-EB4E1872FB20}"/>
          </ac:spMkLst>
        </pc:spChg>
        <pc:spChg chg="add mod">
          <ac:chgData name="Thomas" userId="575d030b64f4584e" providerId="LiveId" clId="{71734FF0-E7BD-4E37-AB70-FA70FFC7C74A}" dt="2022-03-28T15:24:08.092" v="9020"/>
          <ac:spMkLst>
            <pc:docMk/>
            <pc:sldMk cId="3487717792" sldId="846"/>
            <ac:spMk id="17" creationId="{3A95BB6A-E3C7-49F2-A412-2AB108A9F9DC}"/>
          </ac:spMkLst>
        </pc:spChg>
        <pc:spChg chg="add mod">
          <ac:chgData name="Thomas" userId="575d030b64f4584e" providerId="LiveId" clId="{71734FF0-E7BD-4E37-AB70-FA70FFC7C74A}" dt="2022-03-28T15:24:08.092" v="9020"/>
          <ac:spMkLst>
            <pc:docMk/>
            <pc:sldMk cId="3487717792" sldId="846"/>
            <ac:spMk id="18" creationId="{D2FBC9CA-1E35-45D4-885E-149BA083BA10}"/>
          </ac:spMkLst>
        </pc:spChg>
        <pc:spChg chg="del">
          <ac:chgData name="Thomas" userId="575d030b64f4584e" providerId="LiveId" clId="{71734FF0-E7BD-4E37-AB70-FA70FFC7C74A}" dt="2022-03-28T14:50:00.501" v="8782" actId="478"/>
          <ac:spMkLst>
            <pc:docMk/>
            <pc:sldMk cId="3487717792" sldId="846"/>
            <ac:spMk id="310" creationId="{4510765D-5E5A-4BC0-8799-A7FE3C59BDF2}"/>
          </ac:spMkLst>
        </pc:spChg>
        <pc:grpChg chg="add del mod">
          <ac:chgData name="Thomas" userId="575d030b64f4584e" providerId="LiveId" clId="{71734FF0-E7BD-4E37-AB70-FA70FFC7C74A}" dt="2022-03-28T15:24:07.440" v="9019" actId="478"/>
          <ac:grpSpMkLst>
            <pc:docMk/>
            <pc:sldMk cId="3487717792" sldId="846"/>
            <ac:grpSpMk id="14" creationId="{94BD7F70-1C72-4B0A-A904-CA0640C734AE}"/>
          </ac:grpSpMkLst>
        </pc:grpChg>
        <pc:picChg chg="del">
          <ac:chgData name="Thomas" userId="575d030b64f4584e" providerId="LiveId" clId="{71734FF0-E7BD-4E37-AB70-FA70FFC7C74A}" dt="2022-03-28T14:50:31.499" v="8805" actId="478"/>
          <ac:picMkLst>
            <pc:docMk/>
            <pc:sldMk cId="3487717792" sldId="846"/>
            <ac:picMk id="6" creationId="{934E8AF8-4BDD-49A6-8069-2AB08A47472E}"/>
          </ac:picMkLst>
        </pc:picChg>
        <pc:picChg chg="add del mod">
          <ac:chgData name="Thomas" userId="575d030b64f4584e" providerId="LiveId" clId="{71734FF0-E7BD-4E37-AB70-FA70FFC7C74A}" dt="2022-03-28T14:56:19.541" v="8884" actId="478"/>
          <ac:picMkLst>
            <pc:docMk/>
            <pc:sldMk cId="3487717792" sldId="846"/>
            <ac:picMk id="10" creationId="{1C90B358-52DD-4A0A-B802-454AB129AA34}"/>
          </ac:picMkLst>
        </pc:picChg>
        <pc:picChg chg="mod">
          <ac:chgData name="Thomas" userId="575d030b64f4584e" providerId="LiveId" clId="{71734FF0-E7BD-4E37-AB70-FA70FFC7C74A}" dt="2022-03-28T15:23:03.459" v="9004"/>
          <ac:picMkLst>
            <pc:docMk/>
            <pc:sldMk cId="3487717792" sldId="846"/>
            <ac:picMk id="15" creationId="{22D77FDE-F7EF-49F4-86EF-9FE4D563713E}"/>
          </ac:picMkLst>
        </pc:picChg>
        <pc:picChg chg="mod">
          <ac:chgData name="Thomas" userId="575d030b64f4584e" providerId="LiveId" clId="{71734FF0-E7BD-4E37-AB70-FA70FFC7C74A}" dt="2022-03-28T15:23:03.459" v="9004"/>
          <ac:picMkLst>
            <pc:docMk/>
            <pc:sldMk cId="3487717792" sldId="846"/>
            <ac:picMk id="16" creationId="{C505DDF3-E764-4D86-A8AD-7D5F7A3CA1C4}"/>
          </ac:picMkLst>
        </pc:picChg>
        <pc:picChg chg="add mod">
          <ac:chgData name="Thomas" userId="575d030b64f4584e" providerId="LiveId" clId="{71734FF0-E7BD-4E37-AB70-FA70FFC7C74A}" dt="2022-03-29T10:02:14.467" v="9812" actId="1076"/>
          <ac:picMkLst>
            <pc:docMk/>
            <pc:sldMk cId="3487717792" sldId="846"/>
            <ac:picMk id="19" creationId="{D5181F4D-2F39-4506-AE21-87CD70EC008D}"/>
          </ac:picMkLst>
        </pc:picChg>
        <pc:picChg chg="add mod">
          <ac:chgData name="Thomas" userId="575d030b64f4584e" providerId="LiveId" clId="{71734FF0-E7BD-4E37-AB70-FA70FFC7C74A}" dt="2022-03-28T15:24:08.092" v="9020"/>
          <ac:picMkLst>
            <pc:docMk/>
            <pc:sldMk cId="3487717792" sldId="846"/>
            <ac:picMk id="20" creationId="{39EA710F-9D43-4338-8FB3-7A09AE3F8FAE}"/>
          </ac:picMkLst>
        </pc:picChg>
      </pc:sldChg>
      <pc:sldChg chg="addSp modSp add mod setBg">
        <pc:chgData name="Thomas" userId="575d030b64f4584e" providerId="LiveId" clId="{71734FF0-E7BD-4E37-AB70-FA70FFC7C74A}" dt="2022-03-28T14:48:45.722" v="8775" actId="14826"/>
        <pc:sldMkLst>
          <pc:docMk/>
          <pc:sldMk cId="867913711" sldId="847"/>
        </pc:sldMkLst>
        <pc:spChg chg="add mod ord">
          <ac:chgData name="Thomas" userId="575d030b64f4584e" providerId="LiveId" clId="{71734FF0-E7BD-4E37-AB70-FA70FFC7C74A}" dt="2022-03-28T14:47:34.037" v="8760" actId="167"/>
          <ac:spMkLst>
            <pc:docMk/>
            <pc:sldMk cId="867913711" sldId="847"/>
            <ac:spMk id="9" creationId="{37E9DA2A-7C15-4E60-A9BE-08A99D2A4339}"/>
          </ac:spMkLst>
        </pc:spChg>
        <pc:spChg chg="mod">
          <ac:chgData name="Thomas" userId="575d030b64f4584e" providerId="LiveId" clId="{71734FF0-E7BD-4E37-AB70-FA70FFC7C74A}" dt="2022-03-28T14:47:53.783" v="8763" actId="404"/>
          <ac:spMkLst>
            <pc:docMk/>
            <pc:sldMk cId="867913711" sldId="847"/>
            <ac:spMk id="23" creationId="{2F0C92C6-7F03-4817-A92D-C775E62D46A1}"/>
          </ac:spMkLst>
        </pc:spChg>
        <pc:spChg chg="mod">
          <ac:chgData name="Thomas" userId="575d030b64f4584e" providerId="LiveId" clId="{71734FF0-E7BD-4E37-AB70-FA70FFC7C74A}" dt="2022-03-28T14:48:10.003" v="8773" actId="404"/>
          <ac:spMkLst>
            <pc:docMk/>
            <pc:sldMk cId="867913711" sldId="847"/>
            <ac:spMk id="24" creationId="{3DB8308C-8B23-4832-B0CE-5B9FC18BFDFD}"/>
          </ac:spMkLst>
        </pc:spChg>
        <pc:spChg chg="mod">
          <ac:chgData name="Thomas" userId="575d030b64f4584e" providerId="LiveId" clId="{71734FF0-E7BD-4E37-AB70-FA70FFC7C74A}" dt="2022-03-28T14:47:57.826" v="8766" actId="120"/>
          <ac:spMkLst>
            <pc:docMk/>
            <pc:sldMk cId="867913711" sldId="847"/>
            <ac:spMk id="25" creationId="{044DDFE1-E15A-4881-A81A-1CB28199604E}"/>
          </ac:spMkLst>
        </pc:spChg>
        <pc:spChg chg="mod">
          <ac:chgData name="Thomas" userId="575d030b64f4584e" providerId="LiveId" clId="{71734FF0-E7BD-4E37-AB70-FA70FFC7C74A}" dt="2022-03-28T14:48:07.161" v="8771" actId="404"/>
          <ac:spMkLst>
            <pc:docMk/>
            <pc:sldMk cId="867913711" sldId="847"/>
            <ac:spMk id="26" creationId="{6873112F-E3A5-4903-963E-9CA82592F61C}"/>
          </ac:spMkLst>
        </pc:spChg>
        <pc:picChg chg="mod">
          <ac:chgData name="Thomas" userId="575d030b64f4584e" providerId="LiveId" clId="{71734FF0-E7BD-4E37-AB70-FA70FFC7C74A}" dt="2022-03-28T14:48:45.722" v="8775" actId="14826"/>
          <ac:picMkLst>
            <pc:docMk/>
            <pc:sldMk cId="867913711" sldId="847"/>
            <ac:picMk id="22" creationId="{EE6D75BE-F5F4-48D4-B2D7-708115BE87FA}"/>
          </ac:picMkLst>
        </pc:picChg>
      </pc:sldChg>
      <pc:sldChg chg="addSp delSp modSp add mod">
        <pc:chgData name="Thomas" userId="575d030b64f4584e" providerId="LiveId" clId="{71734FF0-E7BD-4E37-AB70-FA70FFC7C74A}" dt="2022-03-28T15:06:08.102" v="8921" actId="166"/>
        <pc:sldMkLst>
          <pc:docMk/>
          <pc:sldMk cId="1062984018" sldId="848"/>
        </pc:sldMkLst>
        <pc:spChg chg="del">
          <ac:chgData name="Thomas" userId="575d030b64f4584e" providerId="LiveId" clId="{71734FF0-E7BD-4E37-AB70-FA70FFC7C74A}" dt="2022-03-28T15:02:59.912" v="8887" actId="478"/>
          <ac:spMkLst>
            <pc:docMk/>
            <pc:sldMk cId="1062984018" sldId="848"/>
            <ac:spMk id="13" creationId="{325E9CB7-D507-4B77-B477-EB4E1872FB20}"/>
          </ac:spMkLst>
        </pc:spChg>
        <pc:grpChg chg="add del mod">
          <ac:chgData name="Thomas" userId="575d030b64f4584e" providerId="LiveId" clId="{71734FF0-E7BD-4E37-AB70-FA70FFC7C74A}" dt="2022-03-28T15:05:20.508" v="8913" actId="165"/>
          <ac:grpSpMkLst>
            <pc:docMk/>
            <pc:sldMk cId="1062984018" sldId="848"/>
            <ac:grpSpMk id="2" creationId="{CF55C0FC-A160-43E6-AC8A-AD32B2A90F4E}"/>
          </ac:grpSpMkLst>
        </pc:grpChg>
        <pc:grpChg chg="add del mod ord">
          <ac:chgData name="Thomas" userId="575d030b64f4584e" providerId="LiveId" clId="{71734FF0-E7BD-4E37-AB70-FA70FFC7C74A}" dt="2022-03-28T15:04:22.610" v="8908" actId="165"/>
          <ac:grpSpMkLst>
            <pc:docMk/>
            <pc:sldMk cId="1062984018" sldId="848"/>
            <ac:grpSpMk id="6" creationId="{B5E33F06-EC7D-4E44-81A6-72317EA41756}"/>
          </ac:grpSpMkLst>
        </pc:grpChg>
        <pc:grpChg chg="add del mod">
          <ac:chgData name="Thomas" userId="575d030b64f4584e" providerId="LiveId" clId="{71734FF0-E7BD-4E37-AB70-FA70FFC7C74A}" dt="2022-03-28T15:04:22.610" v="8908" actId="165"/>
          <ac:grpSpMkLst>
            <pc:docMk/>
            <pc:sldMk cId="1062984018" sldId="848"/>
            <ac:grpSpMk id="14" creationId="{1C9A2FC3-2BB2-4A8B-BF37-8A279FCC190F}"/>
          </ac:grpSpMkLst>
        </pc:grpChg>
        <pc:grpChg chg="add del mod">
          <ac:chgData name="Thomas" userId="575d030b64f4584e" providerId="LiveId" clId="{71734FF0-E7BD-4E37-AB70-FA70FFC7C74A}" dt="2022-03-28T15:04:22.610" v="8908" actId="165"/>
          <ac:grpSpMkLst>
            <pc:docMk/>
            <pc:sldMk cId="1062984018" sldId="848"/>
            <ac:grpSpMk id="17" creationId="{0D8C6EDD-7E9F-4055-A799-6F0A9674D3D9}"/>
          </ac:grpSpMkLst>
        </pc:grpChg>
        <pc:picChg chg="mod topLvl modCrop">
          <ac:chgData name="Thomas" userId="575d030b64f4584e" providerId="LiveId" clId="{71734FF0-E7BD-4E37-AB70-FA70FFC7C74A}" dt="2022-03-28T15:05:53.628" v="8918" actId="732"/>
          <ac:picMkLst>
            <pc:docMk/>
            <pc:sldMk cId="1062984018" sldId="848"/>
            <ac:picMk id="10" creationId="{03307096-738F-44D5-A711-114D6A07C407}"/>
          </ac:picMkLst>
        </pc:picChg>
        <pc:picChg chg="mod ord topLvl">
          <ac:chgData name="Thomas" userId="575d030b64f4584e" providerId="LiveId" clId="{71734FF0-E7BD-4E37-AB70-FA70FFC7C74A}" dt="2022-03-28T15:06:08.102" v="8921" actId="166"/>
          <ac:picMkLst>
            <pc:docMk/>
            <pc:sldMk cId="1062984018" sldId="848"/>
            <ac:picMk id="11" creationId="{5ABB0520-468E-4A41-8A41-3C8F50371236}"/>
          </ac:picMkLst>
        </pc:picChg>
        <pc:picChg chg="add del mod">
          <ac:chgData name="Thomas" userId="575d030b64f4584e" providerId="LiveId" clId="{71734FF0-E7BD-4E37-AB70-FA70FFC7C74A}" dt="2022-03-28T15:04:01.028" v="8906" actId="478"/>
          <ac:picMkLst>
            <pc:docMk/>
            <pc:sldMk cId="1062984018" sldId="848"/>
            <ac:picMk id="12" creationId="{809321D0-4F3F-4EB0-B575-E6DDA9900E1F}"/>
          </ac:picMkLst>
        </pc:picChg>
        <pc:picChg chg="del mod topLvl">
          <ac:chgData name="Thomas" userId="575d030b64f4584e" providerId="LiveId" clId="{71734FF0-E7BD-4E37-AB70-FA70FFC7C74A}" dt="2022-03-28T15:06:00.345" v="8920" actId="478"/>
          <ac:picMkLst>
            <pc:docMk/>
            <pc:sldMk cId="1062984018" sldId="848"/>
            <ac:picMk id="15" creationId="{FA5ECC76-FF99-4355-8D4D-F33C66AE457A}"/>
          </ac:picMkLst>
        </pc:picChg>
        <pc:picChg chg="del mod ord topLvl">
          <ac:chgData name="Thomas" userId="575d030b64f4584e" providerId="LiveId" clId="{71734FF0-E7BD-4E37-AB70-FA70FFC7C74A}" dt="2022-03-28T15:06:00.345" v="8920" actId="478"/>
          <ac:picMkLst>
            <pc:docMk/>
            <pc:sldMk cId="1062984018" sldId="848"/>
            <ac:picMk id="16" creationId="{482C2D9C-4A48-4E0A-AB3B-38C83690F9DF}"/>
          </ac:picMkLst>
        </pc:picChg>
        <pc:picChg chg="mod topLvl modCrop">
          <ac:chgData name="Thomas" userId="575d030b64f4584e" providerId="LiveId" clId="{71734FF0-E7BD-4E37-AB70-FA70FFC7C74A}" dt="2022-03-28T15:05:39.464" v="8916" actId="732"/>
          <ac:picMkLst>
            <pc:docMk/>
            <pc:sldMk cId="1062984018" sldId="848"/>
            <ac:picMk id="18" creationId="{B9BDC600-C096-4D3C-92ED-C5EBBA6FF067}"/>
          </ac:picMkLst>
        </pc:picChg>
        <pc:picChg chg="mod ord topLvl">
          <ac:chgData name="Thomas" userId="575d030b64f4584e" providerId="LiveId" clId="{71734FF0-E7BD-4E37-AB70-FA70FFC7C74A}" dt="2022-03-28T15:06:08.102" v="8921" actId="166"/>
          <ac:picMkLst>
            <pc:docMk/>
            <pc:sldMk cId="1062984018" sldId="848"/>
            <ac:picMk id="19" creationId="{F49CA2C8-8CCE-4938-B9E0-42E3944D4FBE}"/>
          </ac:picMkLst>
        </pc:picChg>
        <pc:picChg chg="add mod">
          <ac:chgData name="Thomas" userId="575d030b64f4584e" providerId="LiveId" clId="{71734FF0-E7BD-4E37-AB70-FA70FFC7C74A}" dt="2022-03-28T15:05:58.698" v="8919" actId="571"/>
          <ac:picMkLst>
            <pc:docMk/>
            <pc:sldMk cId="1062984018" sldId="848"/>
            <ac:picMk id="20" creationId="{03485687-3333-46FF-8447-784BD227C12F}"/>
          </ac:picMkLst>
        </pc:picChg>
        <pc:picChg chg="add mod ord">
          <ac:chgData name="Thomas" userId="575d030b64f4584e" providerId="LiveId" clId="{71734FF0-E7BD-4E37-AB70-FA70FFC7C74A}" dt="2022-03-28T15:06:08.102" v="8921" actId="166"/>
          <ac:picMkLst>
            <pc:docMk/>
            <pc:sldMk cId="1062984018" sldId="848"/>
            <ac:picMk id="21" creationId="{409F4381-9AC7-40D5-A97C-FD5417B7649A}"/>
          </ac:picMkLst>
        </pc:picChg>
      </pc:sldChg>
      <pc:sldChg chg="addSp delSp modSp add mod">
        <pc:chgData name="Thomas" userId="575d030b64f4584e" providerId="LiveId" clId="{71734FF0-E7BD-4E37-AB70-FA70FFC7C74A}" dt="2022-03-29T09:54:57.014" v="9734" actId="167"/>
        <pc:sldMkLst>
          <pc:docMk/>
          <pc:sldMk cId="2561965913" sldId="849"/>
        </pc:sldMkLst>
        <pc:spChg chg="add mod ord">
          <ac:chgData name="Thomas" userId="575d030b64f4584e" providerId="LiveId" clId="{71734FF0-E7BD-4E37-AB70-FA70FFC7C74A}" dt="2022-03-28T15:21:05.099" v="8981" actId="14100"/>
          <ac:spMkLst>
            <pc:docMk/>
            <pc:sldMk cId="2561965913" sldId="849"/>
            <ac:spMk id="3" creationId="{A133F3A2-3F26-4DF2-840E-A3617AF0F01C}"/>
          </ac:spMkLst>
        </pc:spChg>
        <pc:spChg chg="del">
          <ac:chgData name="Thomas" userId="575d030b64f4584e" providerId="LiveId" clId="{71734FF0-E7BD-4E37-AB70-FA70FFC7C74A}" dt="2022-03-28T15:10:23.714" v="8923" actId="478"/>
          <ac:spMkLst>
            <pc:docMk/>
            <pc:sldMk cId="2561965913" sldId="849"/>
            <ac:spMk id="9" creationId="{37E9DA2A-7C15-4E60-A9BE-08A99D2A4339}"/>
          </ac:spMkLst>
        </pc:spChg>
        <pc:spChg chg="add del mod">
          <ac:chgData name="Thomas" userId="575d030b64f4584e" providerId="LiveId" clId="{71734FF0-E7BD-4E37-AB70-FA70FFC7C74A}" dt="2022-03-28T15:12:32.485" v="8938" actId="478"/>
          <ac:spMkLst>
            <pc:docMk/>
            <pc:sldMk cId="2561965913" sldId="849"/>
            <ac:spMk id="10" creationId="{C1B4E9A5-562B-4260-8259-8BDDA346DDC2}"/>
          </ac:spMkLst>
        </pc:spChg>
        <pc:spChg chg="add del mod">
          <ac:chgData name="Thomas" userId="575d030b64f4584e" providerId="LiveId" clId="{71734FF0-E7BD-4E37-AB70-FA70FFC7C74A}" dt="2022-03-28T15:12:32.485" v="8938" actId="478"/>
          <ac:spMkLst>
            <pc:docMk/>
            <pc:sldMk cId="2561965913" sldId="849"/>
            <ac:spMk id="12" creationId="{9D39F644-6068-4B18-9F0D-7209274C2079}"/>
          </ac:spMkLst>
        </pc:spChg>
        <pc:spChg chg="add mod">
          <ac:chgData name="Thomas" userId="575d030b64f4584e" providerId="LiveId" clId="{71734FF0-E7BD-4E37-AB70-FA70FFC7C74A}" dt="2022-03-28T15:16:34.838" v="8963" actId="403"/>
          <ac:spMkLst>
            <pc:docMk/>
            <pc:sldMk cId="2561965913" sldId="849"/>
            <ac:spMk id="13" creationId="{5E2CF740-7E13-46FA-8408-25A76680D753}"/>
          </ac:spMkLst>
        </pc:spChg>
        <pc:spChg chg="add mod">
          <ac:chgData name="Thomas" userId="575d030b64f4584e" providerId="LiveId" clId="{71734FF0-E7BD-4E37-AB70-FA70FFC7C74A}" dt="2022-03-28T15:16:24.437" v="8959" actId="12788"/>
          <ac:spMkLst>
            <pc:docMk/>
            <pc:sldMk cId="2561965913" sldId="849"/>
            <ac:spMk id="14" creationId="{B3976356-0413-4EAC-B49E-9A39C98E2816}"/>
          </ac:spMkLst>
        </pc:spChg>
        <pc:spChg chg="add mod">
          <ac:chgData name="Thomas" userId="575d030b64f4584e" providerId="LiveId" clId="{71734FF0-E7BD-4E37-AB70-FA70FFC7C74A}" dt="2022-03-28T15:16:34.838" v="8963" actId="403"/>
          <ac:spMkLst>
            <pc:docMk/>
            <pc:sldMk cId="2561965913" sldId="849"/>
            <ac:spMk id="15" creationId="{5CE98EA5-1DE0-482C-9EE5-36E3E5408914}"/>
          </ac:spMkLst>
        </pc:spChg>
        <pc:spChg chg="add mod">
          <ac:chgData name="Thomas" userId="575d030b64f4584e" providerId="LiveId" clId="{71734FF0-E7BD-4E37-AB70-FA70FFC7C74A}" dt="2022-03-28T15:16:20.979" v="8958" actId="12788"/>
          <ac:spMkLst>
            <pc:docMk/>
            <pc:sldMk cId="2561965913" sldId="849"/>
            <ac:spMk id="16" creationId="{162475F9-32E9-4B23-A9F9-4B20DE900F3D}"/>
          </ac:spMkLst>
        </pc:spChg>
        <pc:spChg chg="add del mod">
          <ac:chgData name="Thomas" userId="575d030b64f4584e" providerId="LiveId" clId="{71734FF0-E7BD-4E37-AB70-FA70FFC7C74A}" dt="2022-03-28T15:16:15.407" v="8956" actId="478"/>
          <ac:spMkLst>
            <pc:docMk/>
            <pc:sldMk cId="2561965913" sldId="849"/>
            <ac:spMk id="17" creationId="{A0B0BB43-AF16-4A45-947C-0C2E427D0A52}"/>
          </ac:spMkLst>
        </pc:spChg>
        <pc:spChg chg="add del mod">
          <ac:chgData name="Thomas" userId="575d030b64f4584e" providerId="LiveId" clId="{71734FF0-E7BD-4E37-AB70-FA70FFC7C74A}" dt="2022-03-28T15:16:15.407" v="8956" actId="478"/>
          <ac:spMkLst>
            <pc:docMk/>
            <pc:sldMk cId="2561965913" sldId="849"/>
            <ac:spMk id="18" creationId="{12D3646B-610D-4AA6-A746-0A0612F397A4}"/>
          </ac:spMkLst>
        </pc:spChg>
        <pc:spChg chg="add del mod">
          <ac:chgData name="Thomas" userId="575d030b64f4584e" providerId="LiveId" clId="{71734FF0-E7BD-4E37-AB70-FA70FFC7C74A}" dt="2022-03-28T15:12:27.272" v="8934"/>
          <ac:spMkLst>
            <pc:docMk/>
            <pc:sldMk cId="2561965913" sldId="849"/>
            <ac:spMk id="19" creationId="{286EB16C-BDE8-4F5E-AA08-8B77FF0699B4}"/>
          </ac:spMkLst>
        </pc:spChg>
        <pc:spChg chg="add del mod">
          <ac:chgData name="Thomas" userId="575d030b64f4584e" providerId="LiveId" clId="{71734FF0-E7BD-4E37-AB70-FA70FFC7C74A}" dt="2022-03-28T15:12:27.272" v="8934"/>
          <ac:spMkLst>
            <pc:docMk/>
            <pc:sldMk cId="2561965913" sldId="849"/>
            <ac:spMk id="20" creationId="{2626A97B-9E6E-46E2-93C8-D3B2EB0DB4B7}"/>
          </ac:spMkLst>
        </pc:spChg>
        <pc:spChg chg="del">
          <ac:chgData name="Thomas" userId="575d030b64f4584e" providerId="LiveId" clId="{71734FF0-E7BD-4E37-AB70-FA70FFC7C74A}" dt="2022-03-28T15:10:23.714" v="8923" actId="478"/>
          <ac:spMkLst>
            <pc:docMk/>
            <pc:sldMk cId="2561965913" sldId="849"/>
            <ac:spMk id="23" creationId="{2F0C92C6-7F03-4817-A92D-C775E62D46A1}"/>
          </ac:spMkLst>
        </pc:spChg>
        <pc:spChg chg="del">
          <ac:chgData name="Thomas" userId="575d030b64f4584e" providerId="LiveId" clId="{71734FF0-E7BD-4E37-AB70-FA70FFC7C74A}" dt="2022-03-28T15:10:23.714" v="8923" actId="478"/>
          <ac:spMkLst>
            <pc:docMk/>
            <pc:sldMk cId="2561965913" sldId="849"/>
            <ac:spMk id="24" creationId="{3DB8308C-8B23-4832-B0CE-5B9FC18BFDFD}"/>
          </ac:spMkLst>
        </pc:spChg>
        <pc:spChg chg="del">
          <ac:chgData name="Thomas" userId="575d030b64f4584e" providerId="LiveId" clId="{71734FF0-E7BD-4E37-AB70-FA70FFC7C74A}" dt="2022-03-28T15:10:23.714" v="8923" actId="478"/>
          <ac:spMkLst>
            <pc:docMk/>
            <pc:sldMk cId="2561965913" sldId="849"/>
            <ac:spMk id="25" creationId="{044DDFE1-E15A-4881-A81A-1CB28199604E}"/>
          </ac:spMkLst>
        </pc:spChg>
        <pc:spChg chg="del">
          <ac:chgData name="Thomas" userId="575d030b64f4584e" providerId="LiveId" clId="{71734FF0-E7BD-4E37-AB70-FA70FFC7C74A}" dt="2022-03-28T15:10:23.714" v="8923" actId="478"/>
          <ac:spMkLst>
            <pc:docMk/>
            <pc:sldMk cId="2561965913" sldId="849"/>
            <ac:spMk id="26" creationId="{6873112F-E3A5-4903-963E-9CA82592F61C}"/>
          </ac:spMkLst>
        </pc:spChg>
        <pc:spChg chg="add del mod">
          <ac:chgData name="Thomas" userId="575d030b64f4584e" providerId="LiveId" clId="{71734FF0-E7BD-4E37-AB70-FA70FFC7C74A}" dt="2022-03-28T15:12:27.272" v="8934"/>
          <ac:spMkLst>
            <pc:docMk/>
            <pc:sldMk cId="2561965913" sldId="849"/>
            <ac:spMk id="27" creationId="{5A4345BD-B100-4446-9CB8-007CABE61658}"/>
          </ac:spMkLst>
        </pc:spChg>
        <pc:spChg chg="add del mod">
          <ac:chgData name="Thomas" userId="575d030b64f4584e" providerId="LiveId" clId="{71734FF0-E7BD-4E37-AB70-FA70FFC7C74A}" dt="2022-03-28T15:15:40.403" v="8945" actId="478"/>
          <ac:spMkLst>
            <pc:docMk/>
            <pc:sldMk cId="2561965913" sldId="849"/>
            <ac:spMk id="28" creationId="{21FFE8AB-8519-4A27-B852-EB5F38EFB40E}"/>
          </ac:spMkLst>
        </pc:spChg>
        <pc:spChg chg="add del mod">
          <ac:chgData name="Thomas" userId="575d030b64f4584e" providerId="LiveId" clId="{71734FF0-E7BD-4E37-AB70-FA70FFC7C74A}" dt="2022-03-28T15:15:41.251" v="8946" actId="478"/>
          <ac:spMkLst>
            <pc:docMk/>
            <pc:sldMk cId="2561965913" sldId="849"/>
            <ac:spMk id="29" creationId="{751A190E-432F-40D1-97B0-435E6F49E374}"/>
          </ac:spMkLst>
        </pc:spChg>
        <pc:spChg chg="add del mod">
          <ac:chgData name="Thomas" userId="575d030b64f4584e" providerId="LiveId" clId="{71734FF0-E7BD-4E37-AB70-FA70FFC7C74A}" dt="2022-03-28T15:15:41.284" v="8947" actId="478"/>
          <ac:spMkLst>
            <pc:docMk/>
            <pc:sldMk cId="2561965913" sldId="849"/>
            <ac:spMk id="30" creationId="{3C31D37B-4F1F-4769-BB96-CAB3741357B3}"/>
          </ac:spMkLst>
        </pc:spChg>
        <pc:spChg chg="add mod ord">
          <ac:chgData name="Thomas" userId="575d030b64f4584e" providerId="LiveId" clId="{71734FF0-E7BD-4E37-AB70-FA70FFC7C74A}" dt="2022-03-29T09:54:21.622" v="9727" actId="167"/>
          <ac:spMkLst>
            <pc:docMk/>
            <pc:sldMk cId="2561965913" sldId="849"/>
            <ac:spMk id="31" creationId="{109EC71A-3892-4D3F-912C-2BAB19D34A5C}"/>
          </ac:spMkLst>
        </pc:spChg>
        <pc:spChg chg="add mod ord">
          <ac:chgData name="Thomas" userId="575d030b64f4584e" providerId="LiveId" clId="{71734FF0-E7BD-4E37-AB70-FA70FFC7C74A}" dt="2022-03-29T09:54:57.014" v="9734" actId="167"/>
          <ac:spMkLst>
            <pc:docMk/>
            <pc:sldMk cId="2561965913" sldId="849"/>
            <ac:spMk id="32" creationId="{CFA3DB7C-7F33-4A52-8EA9-F59B90E2E0F2}"/>
          </ac:spMkLst>
        </pc:spChg>
        <pc:spChg chg="add del mod">
          <ac:chgData name="Thomas" userId="575d030b64f4584e" providerId="LiveId" clId="{71734FF0-E7BD-4E37-AB70-FA70FFC7C74A}" dt="2022-03-28T15:16:10.716" v="8955" actId="478"/>
          <ac:spMkLst>
            <pc:docMk/>
            <pc:sldMk cId="2561965913" sldId="849"/>
            <ac:spMk id="33" creationId="{3C5D6EA9-9198-428D-BC3B-250D53F9BF83}"/>
          </ac:spMkLst>
        </pc:spChg>
        <pc:grpChg chg="add del mod ord">
          <ac:chgData name="Thomas" userId="575d030b64f4584e" providerId="LiveId" clId="{71734FF0-E7BD-4E37-AB70-FA70FFC7C74A}" dt="2022-03-28T15:20:51.868" v="8977" actId="478"/>
          <ac:grpSpMkLst>
            <pc:docMk/>
            <pc:sldMk cId="2561965913" sldId="849"/>
            <ac:grpSpMk id="2" creationId="{67FC1BD9-109A-4987-B2EC-87A3551FCF67}"/>
          </ac:grpSpMkLst>
        </pc:grpChg>
        <pc:grpChg chg="add del mod ord">
          <ac:chgData name="Thomas" userId="575d030b64f4584e" providerId="LiveId" clId="{71734FF0-E7BD-4E37-AB70-FA70FFC7C74A}" dt="2022-03-29T09:53:40.430" v="9716" actId="478"/>
          <ac:grpSpMkLst>
            <pc:docMk/>
            <pc:sldMk cId="2561965913" sldId="849"/>
            <ac:grpSpMk id="10" creationId="{ED602986-3207-4B55-8DA5-E491BA6B45EC}"/>
          </ac:grpSpMkLst>
        </pc:grpChg>
        <pc:grpChg chg="add del mod ord">
          <ac:chgData name="Thomas" userId="575d030b64f4584e" providerId="LiveId" clId="{71734FF0-E7BD-4E37-AB70-FA70FFC7C74A}" dt="2022-03-29T09:54:51.870" v="9731" actId="478"/>
          <ac:grpSpMkLst>
            <pc:docMk/>
            <pc:sldMk cId="2561965913" sldId="849"/>
            <ac:grpSpMk id="18" creationId="{772B0496-AE65-47CC-B328-8D97F4E0CF9D}"/>
          </ac:grpSpMkLst>
        </pc:grpChg>
        <pc:grpChg chg="add mod ord">
          <ac:chgData name="Thomas" userId="575d030b64f4584e" providerId="LiveId" clId="{71734FF0-E7BD-4E37-AB70-FA70FFC7C74A}" dt="2022-03-29T09:54:46.553" v="9729" actId="14826"/>
          <ac:grpSpMkLst>
            <pc:docMk/>
            <pc:sldMk cId="2561965913" sldId="849"/>
            <ac:grpSpMk id="21" creationId="{5CBFF9FE-F9C6-44E0-990E-30D17FE4A186}"/>
          </ac:grpSpMkLst>
        </pc:grpChg>
        <pc:grpChg chg="add mod ord">
          <ac:chgData name="Thomas" userId="575d030b64f4584e" providerId="LiveId" clId="{71734FF0-E7BD-4E37-AB70-FA70FFC7C74A}" dt="2022-03-29T09:54:57.014" v="9734" actId="167"/>
          <ac:grpSpMkLst>
            <pc:docMk/>
            <pc:sldMk cId="2561965913" sldId="849"/>
            <ac:grpSpMk id="24" creationId="{7C526920-4D67-43B6-9B58-EB1C7B51E772}"/>
          </ac:grpSpMkLst>
        </pc:grpChg>
        <pc:grpChg chg="add del mod ord">
          <ac:chgData name="Thomas" userId="575d030b64f4584e" providerId="LiveId" clId="{71734FF0-E7BD-4E37-AB70-FA70FFC7C74A}" dt="2022-03-28T15:20:51.868" v="8977" actId="478"/>
          <ac:grpSpMkLst>
            <pc:docMk/>
            <pc:sldMk cId="2561965913" sldId="849"/>
            <ac:grpSpMk id="36" creationId="{8315B61C-661C-48ED-ACBE-C72EF13B64DF}"/>
          </ac:grpSpMkLst>
        </pc:grpChg>
        <pc:picChg chg="mod">
          <ac:chgData name="Thomas" userId="575d030b64f4584e" providerId="LiveId" clId="{71734FF0-E7BD-4E37-AB70-FA70FFC7C74A}" dt="2022-03-29T09:53:26.005" v="9712"/>
          <ac:picMkLst>
            <pc:docMk/>
            <pc:sldMk cId="2561965913" sldId="849"/>
            <ac:picMk id="12" creationId="{A5468CDB-9175-4D3C-8B3B-F5DA3DF2A8C0}"/>
          </ac:picMkLst>
        </pc:picChg>
        <pc:picChg chg="mod">
          <ac:chgData name="Thomas" userId="575d030b64f4584e" providerId="LiveId" clId="{71734FF0-E7BD-4E37-AB70-FA70FFC7C74A}" dt="2022-03-29T09:53:26.005" v="9712"/>
          <ac:picMkLst>
            <pc:docMk/>
            <pc:sldMk cId="2561965913" sldId="849"/>
            <ac:picMk id="17" creationId="{8891259B-134F-4550-98F0-9D7D7930B0A0}"/>
          </ac:picMkLst>
        </pc:picChg>
        <pc:picChg chg="mod modCrop">
          <ac:chgData name="Thomas" userId="575d030b64f4584e" providerId="LiveId" clId="{71734FF0-E7BD-4E37-AB70-FA70FFC7C74A}" dt="2022-03-29T09:54:11.471" v="9723" actId="732"/>
          <ac:picMkLst>
            <pc:docMk/>
            <pc:sldMk cId="2561965913" sldId="849"/>
            <ac:picMk id="19" creationId="{821A8CC4-8904-49B0-8C80-7BC2CC50EC44}"/>
          </ac:picMkLst>
        </pc:picChg>
        <pc:picChg chg="mod">
          <ac:chgData name="Thomas" userId="575d030b64f4584e" providerId="LiveId" clId="{71734FF0-E7BD-4E37-AB70-FA70FFC7C74A}" dt="2022-03-29T09:53:47.679" v="9717"/>
          <ac:picMkLst>
            <pc:docMk/>
            <pc:sldMk cId="2561965913" sldId="849"/>
            <ac:picMk id="20" creationId="{3013AC13-CF5D-4F9B-A86A-787C2079F451}"/>
          </ac:picMkLst>
        </pc:picChg>
        <pc:picChg chg="del">
          <ac:chgData name="Thomas" userId="575d030b64f4584e" providerId="LiveId" clId="{71734FF0-E7BD-4E37-AB70-FA70FFC7C74A}" dt="2022-03-28T15:10:23.714" v="8923" actId="478"/>
          <ac:picMkLst>
            <pc:docMk/>
            <pc:sldMk cId="2561965913" sldId="849"/>
            <ac:picMk id="21" creationId="{FE0C86C3-DB34-4B60-8D01-01112890DD1F}"/>
          </ac:picMkLst>
        </pc:picChg>
        <pc:picChg chg="mod">
          <ac:chgData name="Thomas" userId="575d030b64f4584e" providerId="LiveId" clId="{71734FF0-E7BD-4E37-AB70-FA70FFC7C74A}" dt="2022-03-29T09:54:46.553" v="9729" actId="14826"/>
          <ac:picMkLst>
            <pc:docMk/>
            <pc:sldMk cId="2561965913" sldId="849"/>
            <ac:picMk id="22" creationId="{E17C5577-4EBC-42E9-8A9D-8B6386930103}"/>
          </ac:picMkLst>
        </pc:picChg>
        <pc:picChg chg="del">
          <ac:chgData name="Thomas" userId="575d030b64f4584e" providerId="LiveId" clId="{71734FF0-E7BD-4E37-AB70-FA70FFC7C74A}" dt="2022-03-28T15:10:23.714" v="8923" actId="478"/>
          <ac:picMkLst>
            <pc:docMk/>
            <pc:sldMk cId="2561965913" sldId="849"/>
            <ac:picMk id="22" creationId="{EE6D75BE-F5F4-48D4-B2D7-708115BE87FA}"/>
          </ac:picMkLst>
        </pc:picChg>
        <pc:picChg chg="mod modCrop">
          <ac:chgData name="Thomas" userId="575d030b64f4584e" providerId="LiveId" clId="{71734FF0-E7BD-4E37-AB70-FA70FFC7C74A}" dt="2022-03-29T09:54:50.150" v="9730" actId="18131"/>
          <ac:picMkLst>
            <pc:docMk/>
            <pc:sldMk cId="2561965913" sldId="849"/>
            <ac:picMk id="23" creationId="{FAB7F32F-0A4C-4570-A709-9D233987CAD5}"/>
          </ac:picMkLst>
        </pc:picChg>
        <pc:picChg chg="mod">
          <ac:chgData name="Thomas" userId="575d030b64f4584e" providerId="LiveId" clId="{71734FF0-E7BD-4E37-AB70-FA70FFC7C74A}" dt="2022-03-29T09:54:53.795" v="9732" actId="571"/>
          <ac:picMkLst>
            <pc:docMk/>
            <pc:sldMk cId="2561965913" sldId="849"/>
            <ac:picMk id="25" creationId="{1D5F4F0E-0B47-4F37-A3DD-7CA08B33605C}"/>
          </ac:picMkLst>
        </pc:picChg>
        <pc:picChg chg="mod">
          <ac:chgData name="Thomas" userId="575d030b64f4584e" providerId="LiveId" clId="{71734FF0-E7BD-4E37-AB70-FA70FFC7C74A}" dt="2022-03-29T09:54:53.795" v="9732" actId="571"/>
          <ac:picMkLst>
            <pc:docMk/>
            <pc:sldMk cId="2561965913" sldId="849"/>
            <ac:picMk id="26" creationId="{DA150621-C183-485C-A8D1-221ADBF9656B}"/>
          </ac:picMkLst>
        </pc:picChg>
        <pc:picChg chg="add mod">
          <ac:chgData name="Thomas" userId="575d030b64f4584e" providerId="LiveId" clId="{71734FF0-E7BD-4E37-AB70-FA70FFC7C74A}" dt="2022-03-28T15:18:31.519" v="8967" actId="164"/>
          <ac:picMkLst>
            <pc:docMk/>
            <pc:sldMk cId="2561965913" sldId="849"/>
            <ac:picMk id="34" creationId="{092AF199-F320-47E2-BCDE-A611B5A76731}"/>
          </ac:picMkLst>
        </pc:picChg>
        <pc:picChg chg="add mod">
          <ac:chgData name="Thomas" userId="575d030b64f4584e" providerId="LiveId" clId="{71734FF0-E7BD-4E37-AB70-FA70FFC7C74A}" dt="2022-03-28T15:18:31.519" v="8967" actId="164"/>
          <ac:picMkLst>
            <pc:docMk/>
            <pc:sldMk cId="2561965913" sldId="849"/>
            <ac:picMk id="35" creationId="{5DD3ADD4-1BFB-4EF0-9BFA-C33DD19805C3}"/>
          </ac:picMkLst>
        </pc:picChg>
        <pc:picChg chg="mod">
          <ac:chgData name="Thomas" userId="575d030b64f4584e" providerId="LiveId" clId="{71734FF0-E7BD-4E37-AB70-FA70FFC7C74A}" dt="2022-03-28T15:20:23.605" v="8975" actId="571"/>
          <ac:picMkLst>
            <pc:docMk/>
            <pc:sldMk cId="2561965913" sldId="849"/>
            <ac:picMk id="37" creationId="{65295600-F6B1-450D-A90E-DECE9225ABD5}"/>
          </ac:picMkLst>
        </pc:picChg>
        <pc:picChg chg="mod">
          <ac:chgData name="Thomas" userId="575d030b64f4584e" providerId="LiveId" clId="{71734FF0-E7BD-4E37-AB70-FA70FFC7C74A}" dt="2022-03-28T15:20:23.605" v="8975" actId="571"/>
          <ac:picMkLst>
            <pc:docMk/>
            <pc:sldMk cId="2561965913" sldId="849"/>
            <ac:picMk id="38" creationId="{9675AF2B-F508-41F3-99D6-A8AECF94A370}"/>
          </ac:picMkLst>
        </pc:picChg>
      </pc:sldChg>
      <pc:sldChg chg="addSp delSp modSp add mod">
        <pc:chgData name="Thomas" userId="575d030b64f4584e" providerId="LiveId" clId="{71734FF0-E7BD-4E37-AB70-FA70FFC7C74A}" dt="2022-03-29T09:55:26.063" v="9748" actId="12788"/>
        <pc:sldMkLst>
          <pc:docMk/>
          <pc:sldMk cId="3134738031" sldId="850"/>
        </pc:sldMkLst>
        <pc:spChg chg="add mod ord">
          <ac:chgData name="Thomas" userId="575d030b64f4584e" providerId="LiveId" clId="{71734FF0-E7BD-4E37-AB70-FA70FFC7C74A}" dt="2022-03-28T15:21:00.586" v="8980" actId="14100"/>
          <ac:spMkLst>
            <pc:docMk/>
            <pc:sldMk cId="3134738031" sldId="850"/>
            <ac:spMk id="12" creationId="{E2FFE594-A432-4B9B-A09A-148DB63FB28A}"/>
          </ac:spMkLst>
        </pc:spChg>
        <pc:spChg chg="mod">
          <ac:chgData name="Thomas" userId="575d030b64f4584e" providerId="LiveId" clId="{71734FF0-E7BD-4E37-AB70-FA70FFC7C74A}" dt="2022-03-28T15:16:41.332" v="8965" actId="403"/>
          <ac:spMkLst>
            <pc:docMk/>
            <pc:sldMk cId="3134738031" sldId="850"/>
            <ac:spMk id="13" creationId="{5E2CF740-7E13-46FA-8408-25A76680D753}"/>
          </ac:spMkLst>
        </pc:spChg>
        <pc:spChg chg="mod">
          <ac:chgData name="Thomas" userId="575d030b64f4584e" providerId="LiveId" clId="{71734FF0-E7BD-4E37-AB70-FA70FFC7C74A}" dt="2022-03-28T15:16:41.332" v="8965" actId="403"/>
          <ac:spMkLst>
            <pc:docMk/>
            <pc:sldMk cId="3134738031" sldId="850"/>
            <ac:spMk id="15" creationId="{5CE98EA5-1DE0-482C-9EE5-36E3E5408914}"/>
          </ac:spMkLst>
        </pc:spChg>
        <pc:spChg chg="mod">
          <ac:chgData name="Thomas" userId="575d030b64f4584e" providerId="LiveId" clId="{71734FF0-E7BD-4E37-AB70-FA70FFC7C74A}" dt="2022-03-28T15:16:41.332" v="8965" actId="403"/>
          <ac:spMkLst>
            <pc:docMk/>
            <pc:sldMk cId="3134738031" sldId="850"/>
            <ac:spMk id="17" creationId="{A0B0BB43-AF16-4A45-947C-0C2E427D0A52}"/>
          </ac:spMkLst>
        </pc:spChg>
        <pc:spChg chg="add del mod ord">
          <ac:chgData name="Thomas" userId="575d030b64f4584e" providerId="LiveId" clId="{71734FF0-E7BD-4E37-AB70-FA70FFC7C74A}" dt="2022-03-29T09:55:17.153" v="9742" actId="12788"/>
          <ac:spMkLst>
            <pc:docMk/>
            <pc:sldMk cId="3134738031" sldId="850"/>
            <ac:spMk id="28" creationId="{21FFE8AB-8519-4A27-B852-EB5F38EFB40E}"/>
          </ac:spMkLst>
        </pc:spChg>
        <pc:spChg chg="mod ord">
          <ac:chgData name="Thomas" userId="575d030b64f4584e" providerId="LiveId" clId="{71734FF0-E7BD-4E37-AB70-FA70FFC7C74A}" dt="2022-03-29T09:55:21.690" v="9745" actId="167"/>
          <ac:spMkLst>
            <pc:docMk/>
            <pc:sldMk cId="3134738031" sldId="850"/>
            <ac:spMk id="29" creationId="{751A190E-432F-40D1-97B0-435E6F49E374}"/>
          </ac:spMkLst>
        </pc:spChg>
        <pc:spChg chg="mod ord">
          <ac:chgData name="Thomas" userId="575d030b64f4584e" providerId="LiveId" clId="{71734FF0-E7BD-4E37-AB70-FA70FFC7C74A}" dt="2022-03-29T09:55:26.063" v="9748" actId="12788"/>
          <ac:spMkLst>
            <pc:docMk/>
            <pc:sldMk cId="3134738031" sldId="850"/>
            <ac:spMk id="30" creationId="{3C31D37B-4F1F-4769-BB96-CAB3741357B3}"/>
          </ac:spMkLst>
        </pc:spChg>
        <pc:grpChg chg="add mod ord">
          <ac:chgData name="Thomas" userId="575d030b64f4584e" providerId="LiveId" clId="{71734FF0-E7BD-4E37-AB70-FA70FFC7C74A}" dt="2022-03-29T09:55:17.153" v="9742" actId="12788"/>
          <ac:grpSpMkLst>
            <pc:docMk/>
            <pc:sldMk cId="3134738031" sldId="850"/>
            <ac:grpSpMk id="19" creationId="{469B7454-6509-4747-A39B-89DFF9EEEC71}"/>
          </ac:grpSpMkLst>
        </pc:grpChg>
        <pc:grpChg chg="add mod ord">
          <ac:chgData name="Thomas" userId="575d030b64f4584e" providerId="LiveId" clId="{71734FF0-E7BD-4E37-AB70-FA70FFC7C74A}" dt="2022-03-29T09:55:21.690" v="9745" actId="167"/>
          <ac:grpSpMkLst>
            <pc:docMk/>
            <pc:sldMk cId="3134738031" sldId="850"/>
            <ac:grpSpMk id="22" creationId="{34E8513C-5B31-408C-90C4-96372D8CD1C1}"/>
          </ac:grpSpMkLst>
        </pc:grpChg>
        <pc:grpChg chg="add mod ord">
          <ac:chgData name="Thomas" userId="575d030b64f4584e" providerId="LiveId" clId="{71734FF0-E7BD-4E37-AB70-FA70FFC7C74A}" dt="2022-03-29T09:55:26.063" v="9748" actId="12788"/>
          <ac:grpSpMkLst>
            <pc:docMk/>
            <pc:sldMk cId="3134738031" sldId="850"/>
            <ac:grpSpMk id="25" creationId="{E0D0F1D7-8168-45ED-815E-C8256E5A3B93}"/>
          </ac:grpSpMkLst>
        </pc:grpChg>
        <pc:picChg chg="mod">
          <ac:chgData name="Thomas" userId="575d030b64f4584e" providerId="LiveId" clId="{71734FF0-E7BD-4E37-AB70-FA70FFC7C74A}" dt="2022-03-29T09:54:59.517" v="9735"/>
          <ac:picMkLst>
            <pc:docMk/>
            <pc:sldMk cId="3134738031" sldId="850"/>
            <ac:picMk id="20" creationId="{703C7673-2B7A-4D91-9995-F0351F8D7DD7}"/>
          </ac:picMkLst>
        </pc:picChg>
        <pc:picChg chg="mod">
          <ac:chgData name="Thomas" userId="575d030b64f4584e" providerId="LiveId" clId="{71734FF0-E7BD-4E37-AB70-FA70FFC7C74A}" dt="2022-03-29T09:54:59.517" v="9735"/>
          <ac:picMkLst>
            <pc:docMk/>
            <pc:sldMk cId="3134738031" sldId="850"/>
            <ac:picMk id="21" creationId="{0066A7E9-A988-44C4-8587-B2355E3F4B6B}"/>
          </ac:picMkLst>
        </pc:picChg>
        <pc:picChg chg="mod">
          <ac:chgData name="Thomas" userId="575d030b64f4584e" providerId="LiveId" clId="{71734FF0-E7BD-4E37-AB70-FA70FFC7C74A}" dt="2022-03-29T09:55:19.334" v="9743" actId="571"/>
          <ac:picMkLst>
            <pc:docMk/>
            <pc:sldMk cId="3134738031" sldId="850"/>
            <ac:picMk id="23" creationId="{98240484-C80F-4D55-8087-A1ACF598E8DC}"/>
          </ac:picMkLst>
        </pc:picChg>
        <pc:picChg chg="mod">
          <ac:chgData name="Thomas" userId="575d030b64f4584e" providerId="LiveId" clId="{71734FF0-E7BD-4E37-AB70-FA70FFC7C74A}" dt="2022-03-29T09:55:19.334" v="9743" actId="571"/>
          <ac:picMkLst>
            <pc:docMk/>
            <pc:sldMk cId="3134738031" sldId="850"/>
            <ac:picMk id="24" creationId="{445EB085-0C1D-4CB1-A75E-EE256D4E5E03}"/>
          </ac:picMkLst>
        </pc:picChg>
        <pc:picChg chg="mod">
          <ac:chgData name="Thomas" userId="575d030b64f4584e" providerId="LiveId" clId="{71734FF0-E7BD-4E37-AB70-FA70FFC7C74A}" dt="2022-03-29T09:55:23.743" v="9746" actId="571"/>
          <ac:picMkLst>
            <pc:docMk/>
            <pc:sldMk cId="3134738031" sldId="850"/>
            <ac:picMk id="26" creationId="{BCBD4D94-6C87-4674-920C-DB4CAA53FA48}"/>
          </ac:picMkLst>
        </pc:picChg>
        <pc:picChg chg="mod">
          <ac:chgData name="Thomas" userId="575d030b64f4584e" providerId="LiveId" clId="{71734FF0-E7BD-4E37-AB70-FA70FFC7C74A}" dt="2022-03-29T09:55:23.743" v="9746" actId="571"/>
          <ac:picMkLst>
            <pc:docMk/>
            <pc:sldMk cId="3134738031" sldId="850"/>
            <ac:picMk id="27" creationId="{9E19C53A-CB37-4A26-B2C7-D88095832795}"/>
          </ac:picMkLst>
        </pc:picChg>
      </pc:sldChg>
      <pc:sldChg chg="addSp delSp modSp add mod">
        <pc:chgData name="Thomas" userId="575d030b64f4584e" providerId="LiveId" clId="{71734FF0-E7BD-4E37-AB70-FA70FFC7C74A}" dt="2022-03-29T09:56:35.514" v="9761" actId="167"/>
        <pc:sldMkLst>
          <pc:docMk/>
          <pc:sldMk cId="2742598989" sldId="851"/>
        </pc:sldMkLst>
        <pc:spChg chg="mod">
          <ac:chgData name="Thomas" userId="575d030b64f4584e" providerId="LiveId" clId="{71734FF0-E7BD-4E37-AB70-FA70FFC7C74A}" dt="2022-03-28T15:21:51.312" v="8996" actId="12788"/>
          <ac:spMkLst>
            <pc:docMk/>
            <pc:sldMk cId="2742598989" sldId="851"/>
            <ac:spMk id="13" creationId="{5E2CF740-7E13-46FA-8408-25A76680D753}"/>
          </ac:spMkLst>
        </pc:spChg>
        <pc:spChg chg="mod">
          <ac:chgData name="Thomas" userId="575d030b64f4584e" providerId="LiveId" clId="{71734FF0-E7BD-4E37-AB70-FA70FFC7C74A}" dt="2022-03-28T15:21:51.312" v="8996" actId="12788"/>
          <ac:spMkLst>
            <pc:docMk/>
            <pc:sldMk cId="2742598989" sldId="851"/>
            <ac:spMk id="14" creationId="{B3976356-0413-4EAC-B49E-9A39C98E2816}"/>
          </ac:spMkLst>
        </pc:spChg>
        <pc:spChg chg="del">
          <ac:chgData name="Thomas" userId="575d030b64f4584e" providerId="LiveId" clId="{71734FF0-E7BD-4E37-AB70-FA70FFC7C74A}" dt="2022-03-28T15:21:54.458" v="8997" actId="478"/>
          <ac:spMkLst>
            <pc:docMk/>
            <pc:sldMk cId="2742598989" sldId="851"/>
            <ac:spMk id="15" creationId="{5CE98EA5-1DE0-482C-9EE5-36E3E5408914}"/>
          </ac:spMkLst>
        </pc:spChg>
        <pc:spChg chg="del">
          <ac:chgData name="Thomas" userId="575d030b64f4584e" providerId="LiveId" clId="{71734FF0-E7BD-4E37-AB70-FA70FFC7C74A}" dt="2022-03-28T15:21:54.458" v="8997" actId="478"/>
          <ac:spMkLst>
            <pc:docMk/>
            <pc:sldMk cId="2742598989" sldId="851"/>
            <ac:spMk id="16" creationId="{162475F9-32E9-4B23-A9F9-4B20DE900F3D}"/>
          </ac:spMkLst>
        </pc:spChg>
        <pc:spChg chg="del">
          <ac:chgData name="Thomas" userId="575d030b64f4584e" providerId="LiveId" clId="{71734FF0-E7BD-4E37-AB70-FA70FFC7C74A}" dt="2022-03-28T15:21:54.458" v="8997" actId="478"/>
          <ac:spMkLst>
            <pc:docMk/>
            <pc:sldMk cId="2742598989" sldId="851"/>
            <ac:spMk id="17" creationId="{A0B0BB43-AF16-4A45-947C-0C2E427D0A52}"/>
          </ac:spMkLst>
        </pc:spChg>
        <pc:spChg chg="del">
          <ac:chgData name="Thomas" userId="575d030b64f4584e" providerId="LiveId" clId="{71734FF0-E7BD-4E37-AB70-FA70FFC7C74A}" dt="2022-03-28T15:21:54.458" v="8997" actId="478"/>
          <ac:spMkLst>
            <pc:docMk/>
            <pc:sldMk cId="2742598989" sldId="851"/>
            <ac:spMk id="18" creationId="{12D3646B-610D-4AA6-A746-0A0612F397A4}"/>
          </ac:spMkLst>
        </pc:spChg>
        <pc:spChg chg="add mod ord">
          <ac:chgData name="Thomas" userId="575d030b64f4584e" providerId="LiveId" clId="{71734FF0-E7BD-4E37-AB70-FA70FFC7C74A}" dt="2022-03-29T09:55:46.793" v="9753" actId="167"/>
          <ac:spMkLst>
            <pc:docMk/>
            <pc:sldMk cId="2742598989" sldId="851"/>
            <ac:spMk id="19" creationId="{E9C728AB-6AEB-4A37-A4D0-029D64754252}"/>
          </ac:spMkLst>
        </pc:spChg>
        <pc:spChg chg="add mod ord">
          <ac:chgData name="Thomas" userId="575d030b64f4584e" providerId="LiveId" clId="{71734FF0-E7BD-4E37-AB70-FA70FFC7C74A}" dt="2022-03-29T09:56:35.514" v="9761" actId="167"/>
          <ac:spMkLst>
            <pc:docMk/>
            <pc:sldMk cId="2742598989" sldId="851"/>
            <ac:spMk id="20" creationId="{8A3E84E5-4D30-4928-949B-F031DD3579E6}"/>
          </ac:spMkLst>
        </pc:spChg>
        <pc:spChg chg="add mod ord">
          <ac:chgData name="Thomas" userId="575d030b64f4584e" providerId="LiveId" clId="{71734FF0-E7BD-4E37-AB70-FA70FFC7C74A}" dt="2022-03-29T09:56:35.514" v="9761" actId="167"/>
          <ac:spMkLst>
            <pc:docMk/>
            <pc:sldMk cId="2742598989" sldId="851"/>
            <ac:spMk id="21" creationId="{8DBB1877-3575-4536-8A54-1A2194DA4B9E}"/>
          </ac:spMkLst>
        </pc:spChg>
        <pc:spChg chg="add mod ord">
          <ac:chgData name="Thomas" userId="575d030b64f4584e" providerId="LiveId" clId="{71734FF0-E7BD-4E37-AB70-FA70FFC7C74A}" dt="2022-03-29T09:56:35.514" v="9761" actId="167"/>
          <ac:spMkLst>
            <pc:docMk/>
            <pc:sldMk cId="2742598989" sldId="851"/>
            <ac:spMk id="22" creationId="{176BCBAD-4DCA-4530-AA5D-3A106501653A}"/>
          </ac:spMkLst>
        </pc:spChg>
        <pc:spChg chg="add mod">
          <ac:chgData name="Thomas" userId="575d030b64f4584e" providerId="LiveId" clId="{71734FF0-E7BD-4E37-AB70-FA70FFC7C74A}" dt="2022-03-28T15:21:59.643" v="8999" actId="12788"/>
          <ac:spMkLst>
            <pc:docMk/>
            <pc:sldMk cId="2742598989" sldId="851"/>
            <ac:spMk id="23" creationId="{D5CE0FEE-6605-4555-AC04-480650631797}"/>
          </ac:spMkLst>
        </pc:spChg>
        <pc:spChg chg="add mod">
          <ac:chgData name="Thomas" userId="575d030b64f4584e" providerId="LiveId" clId="{71734FF0-E7BD-4E37-AB70-FA70FFC7C74A}" dt="2022-03-28T15:21:59.643" v="8999" actId="12788"/>
          <ac:spMkLst>
            <pc:docMk/>
            <pc:sldMk cId="2742598989" sldId="851"/>
            <ac:spMk id="24" creationId="{46A52D3C-A317-4651-A90E-922518979EF9}"/>
          </ac:spMkLst>
        </pc:spChg>
        <pc:spChg chg="add mod">
          <ac:chgData name="Thomas" userId="575d030b64f4584e" providerId="LiveId" clId="{71734FF0-E7BD-4E37-AB70-FA70FFC7C74A}" dt="2022-03-28T15:22:03.837" v="9001" actId="12788"/>
          <ac:spMkLst>
            <pc:docMk/>
            <pc:sldMk cId="2742598989" sldId="851"/>
            <ac:spMk id="25" creationId="{89D63282-971D-4625-8C46-EB46C2D5FBDD}"/>
          </ac:spMkLst>
        </pc:spChg>
        <pc:spChg chg="add mod">
          <ac:chgData name="Thomas" userId="575d030b64f4584e" providerId="LiveId" clId="{71734FF0-E7BD-4E37-AB70-FA70FFC7C74A}" dt="2022-03-28T15:22:03.837" v="9001" actId="12788"/>
          <ac:spMkLst>
            <pc:docMk/>
            <pc:sldMk cId="2742598989" sldId="851"/>
            <ac:spMk id="26" creationId="{3837CC69-99D1-4D11-BB82-9C1C0D2DF85E}"/>
          </ac:spMkLst>
        </pc:spChg>
        <pc:spChg chg="add mod">
          <ac:chgData name="Thomas" userId="575d030b64f4584e" providerId="LiveId" clId="{71734FF0-E7BD-4E37-AB70-FA70FFC7C74A}" dt="2022-03-28T15:22:08.524" v="9003" actId="12788"/>
          <ac:spMkLst>
            <pc:docMk/>
            <pc:sldMk cId="2742598989" sldId="851"/>
            <ac:spMk id="27" creationId="{D0389E3B-5931-4328-892A-77BF6D22CF2B}"/>
          </ac:spMkLst>
        </pc:spChg>
        <pc:spChg chg="del">
          <ac:chgData name="Thomas" userId="575d030b64f4584e" providerId="LiveId" clId="{71734FF0-E7BD-4E37-AB70-FA70FFC7C74A}" dt="2022-03-28T15:21:29.094" v="8986" actId="478"/>
          <ac:spMkLst>
            <pc:docMk/>
            <pc:sldMk cId="2742598989" sldId="851"/>
            <ac:spMk id="28" creationId="{21FFE8AB-8519-4A27-B852-EB5F38EFB40E}"/>
          </ac:spMkLst>
        </pc:spChg>
        <pc:spChg chg="del">
          <ac:chgData name="Thomas" userId="575d030b64f4584e" providerId="LiveId" clId="{71734FF0-E7BD-4E37-AB70-FA70FFC7C74A}" dt="2022-03-28T15:21:29.094" v="8986" actId="478"/>
          <ac:spMkLst>
            <pc:docMk/>
            <pc:sldMk cId="2742598989" sldId="851"/>
            <ac:spMk id="29" creationId="{751A190E-432F-40D1-97B0-435E6F49E374}"/>
          </ac:spMkLst>
        </pc:spChg>
        <pc:spChg chg="del mod">
          <ac:chgData name="Thomas" userId="575d030b64f4584e" providerId="LiveId" clId="{71734FF0-E7BD-4E37-AB70-FA70FFC7C74A}" dt="2022-03-28T15:21:35.018" v="8992" actId="478"/>
          <ac:spMkLst>
            <pc:docMk/>
            <pc:sldMk cId="2742598989" sldId="851"/>
            <ac:spMk id="30" creationId="{3C31D37B-4F1F-4769-BB96-CAB3741357B3}"/>
          </ac:spMkLst>
        </pc:spChg>
        <pc:spChg chg="add mod">
          <ac:chgData name="Thomas" userId="575d030b64f4584e" providerId="LiveId" clId="{71734FF0-E7BD-4E37-AB70-FA70FFC7C74A}" dt="2022-03-28T15:22:08.524" v="9003" actId="12788"/>
          <ac:spMkLst>
            <pc:docMk/>
            <pc:sldMk cId="2742598989" sldId="851"/>
            <ac:spMk id="31" creationId="{D405DC36-3D30-47D5-B686-7138B5460352}"/>
          </ac:spMkLst>
        </pc:spChg>
        <pc:grpChg chg="add mod ord">
          <ac:chgData name="Thomas" userId="575d030b64f4584e" providerId="LiveId" clId="{71734FF0-E7BD-4E37-AB70-FA70FFC7C74A}" dt="2022-03-29T09:56:22.555" v="9757" actId="1076"/>
          <ac:grpSpMkLst>
            <pc:docMk/>
            <pc:sldMk cId="2742598989" sldId="851"/>
            <ac:grpSpMk id="16" creationId="{D9DBC3F0-999B-41E9-A266-F40613CC5D6E}"/>
          </ac:grpSpMkLst>
        </pc:grpChg>
        <pc:grpChg chg="add mod ord">
          <ac:chgData name="Thomas" userId="575d030b64f4584e" providerId="LiveId" clId="{71734FF0-E7BD-4E37-AB70-FA70FFC7C74A}" dt="2022-03-29T09:56:35.514" v="9761" actId="167"/>
          <ac:grpSpMkLst>
            <pc:docMk/>
            <pc:sldMk cId="2742598989" sldId="851"/>
            <ac:grpSpMk id="28" creationId="{16E33826-B935-4F3D-811B-0E378E4AFD15}"/>
          </ac:grpSpMkLst>
        </pc:grpChg>
        <pc:grpChg chg="add mod ord">
          <ac:chgData name="Thomas" userId="575d030b64f4584e" providerId="LiveId" clId="{71734FF0-E7BD-4E37-AB70-FA70FFC7C74A}" dt="2022-03-29T09:56:35.514" v="9761" actId="167"/>
          <ac:grpSpMkLst>
            <pc:docMk/>
            <pc:sldMk cId="2742598989" sldId="851"/>
            <ac:grpSpMk id="32" creationId="{EE0EA64D-4F13-4AE0-A9BF-F7B4AE500321}"/>
          </ac:grpSpMkLst>
        </pc:grpChg>
        <pc:grpChg chg="add mod ord">
          <ac:chgData name="Thomas" userId="575d030b64f4584e" providerId="LiveId" clId="{71734FF0-E7BD-4E37-AB70-FA70FFC7C74A}" dt="2022-03-29T09:56:35.514" v="9761" actId="167"/>
          <ac:grpSpMkLst>
            <pc:docMk/>
            <pc:sldMk cId="2742598989" sldId="851"/>
            <ac:grpSpMk id="35" creationId="{83CBEDB7-B1B6-4578-B274-730D1728BEB6}"/>
          </ac:grpSpMkLst>
        </pc:grpChg>
        <pc:picChg chg="mod">
          <ac:chgData name="Thomas" userId="575d030b64f4584e" providerId="LiveId" clId="{71734FF0-E7BD-4E37-AB70-FA70FFC7C74A}" dt="2022-03-29T09:56:11.912" v="9755" actId="14826"/>
          <ac:picMkLst>
            <pc:docMk/>
            <pc:sldMk cId="2742598989" sldId="851"/>
            <ac:picMk id="17" creationId="{C2D61B2B-898A-40B1-8E2C-267A1D75E869}"/>
          </ac:picMkLst>
        </pc:picChg>
        <pc:picChg chg="mod">
          <ac:chgData name="Thomas" userId="575d030b64f4584e" providerId="LiveId" clId="{71734FF0-E7BD-4E37-AB70-FA70FFC7C74A}" dt="2022-03-29T09:56:11.912" v="9755" actId="14826"/>
          <ac:picMkLst>
            <pc:docMk/>
            <pc:sldMk cId="2742598989" sldId="851"/>
            <ac:picMk id="18" creationId="{9AF79C79-88B6-410E-B1C6-6DAE54490E4C}"/>
          </ac:picMkLst>
        </pc:picChg>
        <pc:picChg chg="mod">
          <ac:chgData name="Thomas" userId="575d030b64f4584e" providerId="LiveId" clId="{71734FF0-E7BD-4E37-AB70-FA70FFC7C74A}" dt="2022-03-29T09:56:27.481" v="9758" actId="571"/>
          <ac:picMkLst>
            <pc:docMk/>
            <pc:sldMk cId="2742598989" sldId="851"/>
            <ac:picMk id="29" creationId="{0A95CD31-BD20-4E54-8FC2-E4D9707F2A67}"/>
          </ac:picMkLst>
        </pc:picChg>
        <pc:picChg chg="mod">
          <ac:chgData name="Thomas" userId="575d030b64f4584e" providerId="LiveId" clId="{71734FF0-E7BD-4E37-AB70-FA70FFC7C74A}" dt="2022-03-29T09:56:27.481" v="9758" actId="571"/>
          <ac:picMkLst>
            <pc:docMk/>
            <pc:sldMk cId="2742598989" sldId="851"/>
            <ac:picMk id="30" creationId="{52E1966C-CCDA-4DDB-98EA-3BB1641DF951}"/>
          </ac:picMkLst>
        </pc:picChg>
        <pc:picChg chg="mod">
          <ac:chgData name="Thomas" userId="575d030b64f4584e" providerId="LiveId" clId="{71734FF0-E7BD-4E37-AB70-FA70FFC7C74A}" dt="2022-03-29T09:56:30.090" v="9759" actId="571"/>
          <ac:picMkLst>
            <pc:docMk/>
            <pc:sldMk cId="2742598989" sldId="851"/>
            <ac:picMk id="33" creationId="{501B83A5-CDA6-480B-B1EA-0554EA277FD6}"/>
          </ac:picMkLst>
        </pc:picChg>
        <pc:picChg chg="mod">
          <ac:chgData name="Thomas" userId="575d030b64f4584e" providerId="LiveId" clId="{71734FF0-E7BD-4E37-AB70-FA70FFC7C74A}" dt="2022-03-29T09:56:30.090" v="9759" actId="571"/>
          <ac:picMkLst>
            <pc:docMk/>
            <pc:sldMk cId="2742598989" sldId="851"/>
            <ac:picMk id="34" creationId="{28752FFC-7595-43F7-83F5-38FA94DB0976}"/>
          </ac:picMkLst>
        </pc:picChg>
        <pc:picChg chg="mod">
          <ac:chgData name="Thomas" userId="575d030b64f4584e" providerId="LiveId" clId="{71734FF0-E7BD-4E37-AB70-FA70FFC7C74A}" dt="2022-03-29T09:56:31.885" v="9760" actId="571"/>
          <ac:picMkLst>
            <pc:docMk/>
            <pc:sldMk cId="2742598989" sldId="851"/>
            <ac:picMk id="36" creationId="{81B19490-9B4C-4D7E-B912-6C5D06317688}"/>
          </ac:picMkLst>
        </pc:picChg>
        <pc:picChg chg="mod">
          <ac:chgData name="Thomas" userId="575d030b64f4584e" providerId="LiveId" clId="{71734FF0-E7BD-4E37-AB70-FA70FFC7C74A}" dt="2022-03-29T09:56:31.885" v="9760" actId="571"/>
          <ac:picMkLst>
            <pc:docMk/>
            <pc:sldMk cId="2742598989" sldId="851"/>
            <ac:picMk id="37" creationId="{8684C92F-E400-4D57-ACC2-13E90B5A7843}"/>
          </ac:picMkLst>
        </pc:picChg>
      </pc:sldChg>
      <pc:sldChg chg="addSp delSp modSp add mod ord">
        <pc:chgData name="Thomas" userId="575d030b64f4584e" providerId="LiveId" clId="{71734FF0-E7BD-4E37-AB70-FA70FFC7C74A}" dt="2022-03-29T10:02:47.345" v="9818" actId="1076"/>
        <pc:sldMkLst>
          <pc:docMk/>
          <pc:sldMk cId="3954285728" sldId="852"/>
        </pc:sldMkLst>
        <pc:spChg chg="del">
          <ac:chgData name="Thomas" userId="575d030b64f4584e" providerId="LiveId" clId="{71734FF0-E7BD-4E37-AB70-FA70FFC7C74A}" dt="2022-03-28T15:25:00.588" v="9022" actId="478"/>
          <ac:spMkLst>
            <pc:docMk/>
            <pc:sldMk cId="3954285728" sldId="852"/>
            <ac:spMk id="7" creationId="{F7F9BCF1-9414-4DB3-9634-E4443380101F}"/>
          </ac:spMkLst>
        </pc:spChg>
        <pc:spChg chg="del">
          <ac:chgData name="Thomas" userId="575d030b64f4584e" providerId="LiveId" clId="{71734FF0-E7BD-4E37-AB70-FA70FFC7C74A}" dt="2022-03-28T15:25:00.588" v="9022" actId="478"/>
          <ac:spMkLst>
            <pc:docMk/>
            <pc:sldMk cId="3954285728" sldId="852"/>
            <ac:spMk id="8" creationId="{C2245718-62AC-441B-9597-91DBCB56103B}"/>
          </ac:spMkLst>
        </pc:spChg>
        <pc:spChg chg="del">
          <ac:chgData name="Thomas" userId="575d030b64f4584e" providerId="LiveId" clId="{71734FF0-E7BD-4E37-AB70-FA70FFC7C74A}" dt="2022-03-28T15:25:00.588" v="9022" actId="478"/>
          <ac:spMkLst>
            <pc:docMk/>
            <pc:sldMk cId="3954285728" sldId="852"/>
            <ac:spMk id="9" creationId="{4AF06EBF-76B2-4DF0-9333-046AE7430241}"/>
          </ac:spMkLst>
        </pc:spChg>
        <pc:spChg chg="mod">
          <ac:chgData name="Thomas" userId="575d030b64f4584e" providerId="LiveId" clId="{71734FF0-E7BD-4E37-AB70-FA70FFC7C74A}" dt="2022-03-28T15:25:01.169" v="9023"/>
          <ac:spMkLst>
            <pc:docMk/>
            <pc:sldMk cId="3954285728" sldId="852"/>
            <ac:spMk id="11" creationId="{632A6287-D2AF-475E-B37F-C9216963D64C}"/>
          </ac:spMkLst>
        </pc:spChg>
        <pc:spChg chg="mod">
          <ac:chgData name="Thomas" userId="575d030b64f4584e" providerId="LiveId" clId="{71734FF0-E7BD-4E37-AB70-FA70FFC7C74A}" dt="2022-03-28T15:25:01.169" v="9023"/>
          <ac:spMkLst>
            <pc:docMk/>
            <pc:sldMk cId="3954285728" sldId="852"/>
            <ac:spMk id="12" creationId="{3525AAFF-7B94-4092-A09C-4A4DC74A6B63}"/>
          </ac:spMkLst>
        </pc:spChg>
        <pc:spChg chg="add mod">
          <ac:chgData name="Thomas" userId="575d030b64f4584e" providerId="LiveId" clId="{71734FF0-E7BD-4E37-AB70-FA70FFC7C74A}" dt="2022-03-29T10:02:47.345" v="9818" actId="1076"/>
          <ac:spMkLst>
            <pc:docMk/>
            <pc:sldMk cId="3954285728" sldId="852"/>
            <ac:spMk id="15" creationId="{46B8EAA4-3ACF-4FCA-B246-54B0BD9DE0B0}"/>
          </ac:spMkLst>
        </pc:spChg>
        <pc:spChg chg="add mod">
          <ac:chgData name="Thomas" userId="575d030b64f4584e" providerId="LiveId" clId="{71734FF0-E7BD-4E37-AB70-FA70FFC7C74A}" dt="2022-03-29T10:02:47.345" v="9818" actId="1076"/>
          <ac:spMkLst>
            <pc:docMk/>
            <pc:sldMk cId="3954285728" sldId="852"/>
            <ac:spMk id="16" creationId="{8B5ACF47-9B05-42C3-84B5-A0750833C451}"/>
          </ac:spMkLst>
        </pc:spChg>
        <pc:spChg chg="del">
          <ac:chgData name="Thomas" userId="575d030b64f4584e" providerId="LiveId" clId="{71734FF0-E7BD-4E37-AB70-FA70FFC7C74A}" dt="2022-03-28T15:25:00.588" v="9022" actId="478"/>
          <ac:spMkLst>
            <pc:docMk/>
            <pc:sldMk cId="3954285728" sldId="852"/>
            <ac:spMk id="17" creationId="{3A95BB6A-E3C7-49F2-A412-2AB108A9F9DC}"/>
          </ac:spMkLst>
        </pc:spChg>
        <pc:spChg chg="del">
          <ac:chgData name="Thomas" userId="575d030b64f4584e" providerId="LiveId" clId="{71734FF0-E7BD-4E37-AB70-FA70FFC7C74A}" dt="2022-03-28T15:25:00.588" v="9022" actId="478"/>
          <ac:spMkLst>
            <pc:docMk/>
            <pc:sldMk cId="3954285728" sldId="852"/>
            <ac:spMk id="18" creationId="{D2FBC9CA-1E35-45D4-885E-149BA083BA10}"/>
          </ac:spMkLst>
        </pc:spChg>
        <pc:grpChg chg="add mod">
          <ac:chgData name="Thomas" userId="575d030b64f4584e" providerId="LiveId" clId="{71734FF0-E7BD-4E37-AB70-FA70FFC7C74A}" dt="2022-03-28T15:25:01.169" v="9023"/>
          <ac:grpSpMkLst>
            <pc:docMk/>
            <pc:sldMk cId="3954285728" sldId="852"/>
            <ac:grpSpMk id="10" creationId="{D6818184-FE45-48F0-A861-9979D2C38076}"/>
          </ac:grpSpMkLst>
        </pc:grpChg>
        <pc:picChg chg="add mod">
          <ac:chgData name="Thomas" userId="575d030b64f4584e" providerId="LiveId" clId="{71734FF0-E7BD-4E37-AB70-FA70FFC7C74A}" dt="2022-03-28T15:25:01.169" v="9023"/>
          <ac:picMkLst>
            <pc:docMk/>
            <pc:sldMk cId="3954285728" sldId="852"/>
            <ac:picMk id="13" creationId="{3B533A32-9F1F-4CEC-BD3C-1DB633F91E3B}"/>
          </ac:picMkLst>
        </pc:picChg>
        <pc:picChg chg="add mod">
          <ac:chgData name="Thomas" userId="575d030b64f4584e" providerId="LiveId" clId="{71734FF0-E7BD-4E37-AB70-FA70FFC7C74A}" dt="2022-03-28T15:27:08.127" v="9101" actId="207"/>
          <ac:picMkLst>
            <pc:docMk/>
            <pc:sldMk cId="3954285728" sldId="852"/>
            <ac:picMk id="14" creationId="{3CB7524E-7E12-4A51-AC9F-A74345AB78D6}"/>
          </ac:picMkLst>
        </pc:picChg>
        <pc:picChg chg="del">
          <ac:chgData name="Thomas" userId="575d030b64f4584e" providerId="LiveId" clId="{71734FF0-E7BD-4E37-AB70-FA70FFC7C74A}" dt="2022-03-28T15:25:00.588" v="9022" actId="478"/>
          <ac:picMkLst>
            <pc:docMk/>
            <pc:sldMk cId="3954285728" sldId="852"/>
            <ac:picMk id="19" creationId="{D5181F4D-2F39-4506-AE21-87CD70EC008D}"/>
          </ac:picMkLst>
        </pc:picChg>
        <pc:picChg chg="del">
          <ac:chgData name="Thomas" userId="575d030b64f4584e" providerId="LiveId" clId="{71734FF0-E7BD-4E37-AB70-FA70FFC7C74A}" dt="2022-03-28T15:25:00.588" v="9022" actId="478"/>
          <ac:picMkLst>
            <pc:docMk/>
            <pc:sldMk cId="3954285728" sldId="852"/>
            <ac:picMk id="20" creationId="{39EA710F-9D43-4338-8FB3-7A09AE3F8FAE}"/>
          </ac:picMkLst>
        </pc:picChg>
      </pc:sldChg>
      <pc:sldChg chg="addSp delSp modSp add mod">
        <pc:chgData name="Thomas" userId="575d030b64f4584e" providerId="LiveId" clId="{71734FF0-E7BD-4E37-AB70-FA70FFC7C74A}" dt="2022-03-29T09:57:46.882" v="9773" actId="732"/>
        <pc:sldMkLst>
          <pc:docMk/>
          <pc:sldMk cId="47410466" sldId="853"/>
        </pc:sldMkLst>
        <pc:spChg chg="del">
          <ac:chgData name="Thomas" userId="575d030b64f4584e" providerId="LiveId" clId="{71734FF0-E7BD-4E37-AB70-FA70FFC7C74A}" dt="2022-03-28T15:31:01.658" v="9110" actId="478"/>
          <ac:spMkLst>
            <pc:docMk/>
            <pc:sldMk cId="47410466" sldId="853"/>
            <ac:spMk id="15" creationId="{46B8EAA4-3ACF-4FCA-B246-54B0BD9DE0B0}"/>
          </ac:spMkLst>
        </pc:spChg>
        <pc:spChg chg="del">
          <ac:chgData name="Thomas" userId="575d030b64f4584e" providerId="LiveId" clId="{71734FF0-E7BD-4E37-AB70-FA70FFC7C74A}" dt="2022-03-28T15:31:01.658" v="9110" actId="478"/>
          <ac:spMkLst>
            <pc:docMk/>
            <pc:sldMk cId="47410466" sldId="853"/>
            <ac:spMk id="16" creationId="{8B5ACF47-9B05-42C3-84B5-A0750833C451}"/>
          </ac:spMkLst>
        </pc:spChg>
        <pc:spChg chg="add mod">
          <ac:chgData name="Thomas" userId="575d030b64f4584e" providerId="LiveId" clId="{71734FF0-E7BD-4E37-AB70-FA70FFC7C74A}" dt="2022-03-28T15:31:11.948" v="9124" actId="20577"/>
          <ac:spMkLst>
            <pc:docMk/>
            <pc:sldMk cId="47410466" sldId="853"/>
            <ac:spMk id="17" creationId="{5EE0E650-C2F3-4BE7-91CB-BD2BE417C9EA}"/>
          </ac:spMkLst>
        </pc:spChg>
        <pc:spChg chg="add mod">
          <ac:chgData name="Thomas" userId="575d030b64f4584e" providerId="LiveId" clId="{71734FF0-E7BD-4E37-AB70-FA70FFC7C74A}" dt="2022-03-28T15:31:15.844" v="9125" actId="14100"/>
          <ac:spMkLst>
            <pc:docMk/>
            <pc:sldMk cId="47410466" sldId="853"/>
            <ac:spMk id="18" creationId="{B423164C-810B-4EE1-8F11-382EDB8E9255}"/>
          </ac:spMkLst>
        </pc:spChg>
        <pc:grpChg chg="add del mod">
          <ac:chgData name="Thomas" userId="575d030b64f4584e" providerId="LiveId" clId="{71734FF0-E7BD-4E37-AB70-FA70FFC7C74A}" dt="2022-03-28T15:30:59.016" v="9109" actId="478"/>
          <ac:grpSpMkLst>
            <pc:docMk/>
            <pc:sldMk cId="47410466" sldId="853"/>
            <ac:grpSpMk id="2" creationId="{A350AE3B-8765-472D-AA06-5968A7705E75}"/>
          </ac:grpSpMkLst>
        </pc:grpChg>
        <pc:grpChg chg="add del mod">
          <ac:chgData name="Thomas" userId="575d030b64f4584e" providerId="LiveId" clId="{71734FF0-E7BD-4E37-AB70-FA70FFC7C74A}" dt="2022-03-29T09:57:39.790" v="9772" actId="478"/>
          <ac:grpSpMkLst>
            <pc:docMk/>
            <pc:sldMk cId="47410466" sldId="853"/>
            <ac:grpSpMk id="3" creationId="{F4D37D34-C83C-4C1F-8026-890B6811D7C7}"/>
          </ac:grpSpMkLst>
        </pc:grpChg>
        <pc:grpChg chg="del">
          <ac:chgData name="Thomas" userId="575d030b64f4584e" providerId="LiveId" clId="{71734FF0-E7BD-4E37-AB70-FA70FFC7C74A}" dt="2022-03-28T15:30:36.791" v="9108" actId="478"/>
          <ac:grpSpMkLst>
            <pc:docMk/>
            <pc:sldMk cId="47410466" sldId="853"/>
            <ac:grpSpMk id="10" creationId="{D6818184-FE45-48F0-A861-9979D2C38076}"/>
          </ac:grpSpMkLst>
        </pc:grpChg>
        <pc:picChg chg="add mod ord modCrop">
          <ac:chgData name="Thomas" userId="575d030b64f4584e" providerId="LiveId" clId="{71734FF0-E7BD-4E37-AB70-FA70FFC7C74A}" dt="2022-03-29T09:57:46.882" v="9773" actId="732"/>
          <ac:picMkLst>
            <pc:docMk/>
            <pc:sldMk cId="47410466" sldId="853"/>
            <ac:picMk id="4" creationId="{36D59266-54D9-4790-B6D3-737C5EA6E9BA}"/>
          </ac:picMkLst>
        </pc:picChg>
        <pc:picChg chg="mod">
          <ac:chgData name="Thomas" userId="575d030b64f4584e" providerId="LiveId" clId="{71734FF0-E7BD-4E37-AB70-FA70FFC7C74A}" dt="2022-03-28T15:30:35.120" v="9107" actId="164"/>
          <ac:picMkLst>
            <pc:docMk/>
            <pc:sldMk cId="47410466" sldId="853"/>
            <ac:picMk id="13" creationId="{3B533A32-9F1F-4CEC-BD3C-1DB633F91E3B}"/>
          </ac:picMkLst>
        </pc:picChg>
        <pc:picChg chg="mod">
          <ac:chgData name="Thomas" userId="575d030b64f4584e" providerId="LiveId" clId="{71734FF0-E7BD-4E37-AB70-FA70FFC7C74A}" dt="2022-03-28T15:30:35.120" v="9107" actId="164"/>
          <ac:picMkLst>
            <pc:docMk/>
            <pc:sldMk cId="47410466" sldId="853"/>
            <ac:picMk id="14" creationId="{3CB7524E-7E12-4A51-AC9F-A74345AB78D6}"/>
          </ac:picMkLst>
        </pc:picChg>
        <pc:picChg chg="add del mod">
          <ac:chgData name="Thomas" userId="575d030b64f4584e" providerId="LiveId" clId="{71734FF0-E7BD-4E37-AB70-FA70FFC7C74A}" dt="2022-03-28T15:32:09.636" v="9175" actId="478"/>
          <ac:picMkLst>
            <pc:docMk/>
            <pc:sldMk cId="47410466" sldId="853"/>
            <ac:picMk id="19" creationId="{DE7D4A08-085F-44C5-87DF-312917D1B520}"/>
          </ac:picMkLst>
        </pc:picChg>
        <pc:picChg chg="add del mod topLvl modCrop">
          <ac:chgData name="Thomas" userId="575d030b64f4584e" providerId="LiveId" clId="{71734FF0-E7BD-4E37-AB70-FA70FFC7C74A}" dt="2022-03-29T09:57:39.790" v="9772" actId="478"/>
          <ac:picMkLst>
            <pc:docMk/>
            <pc:sldMk cId="47410466" sldId="853"/>
            <ac:picMk id="20" creationId="{4DF86E06-E633-4C0D-94B0-2992D834D872}"/>
          </ac:picMkLst>
        </pc:picChg>
        <pc:picChg chg="add mod topLvl modCrop">
          <ac:chgData name="Thomas" userId="575d030b64f4584e" providerId="LiveId" clId="{71734FF0-E7BD-4E37-AB70-FA70FFC7C74A}" dt="2022-03-29T09:57:39.790" v="9772" actId="478"/>
          <ac:picMkLst>
            <pc:docMk/>
            <pc:sldMk cId="47410466" sldId="853"/>
            <ac:picMk id="21" creationId="{FB370EED-45DE-4326-BFCD-7EAC9FC737C6}"/>
          </ac:picMkLst>
        </pc:picChg>
      </pc:sldChg>
      <pc:sldChg chg="addSp delSp modSp new mod">
        <pc:chgData name="Thomas" userId="575d030b64f4584e" providerId="LiveId" clId="{71734FF0-E7BD-4E37-AB70-FA70FFC7C74A}" dt="2022-03-29T11:26:40.736" v="9843" actId="1076"/>
        <pc:sldMkLst>
          <pc:docMk/>
          <pc:sldMk cId="20133266" sldId="854"/>
        </pc:sldMkLst>
        <pc:spChg chg="add mod">
          <ac:chgData name="Thomas" userId="575d030b64f4584e" providerId="LiveId" clId="{71734FF0-E7BD-4E37-AB70-FA70FFC7C74A}" dt="2022-03-28T15:35:26.173" v="9199" actId="20577"/>
          <ac:spMkLst>
            <pc:docMk/>
            <pc:sldMk cId="20133266" sldId="854"/>
            <ac:spMk id="2" creationId="{4209E39A-1750-477C-8C52-2D9C55DED3A2}"/>
          </ac:spMkLst>
        </pc:spChg>
        <pc:spChg chg="add mod">
          <ac:chgData name="Thomas" userId="575d030b64f4584e" providerId="LiveId" clId="{71734FF0-E7BD-4E37-AB70-FA70FFC7C74A}" dt="2022-03-28T15:35:21.447" v="9187"/>
          <ac:spMkLst>
            <pc:docMk/>
            <pc:sldMk cId="20133266" sldId="854"/>
            <ac:spMk id="3" creationId="{99AB6906-2A40-4829-A2B3-A2C14A654678}"/>
          </ac:spMkLst>
        </pc:spChg>
        <pc:spChg chg="add mod">
          <ac:chgData name="Thomas" userId="575d030b64f4584e" providerId="LiveId" clId="{71734FF0-E7BD-4E37-AB70-FA70FFC7C74A}" dt="2022-03-28T15:35:13.704" v="9186"/>
          <ac:spMkLst>
            <pc:docMk/>
            <pc:sldMk cId="20133266" sldId="854"/>
            <ac:spMk id="4" creationId="{0988C734-0695-4FE2-A6B3-A075B61156E0}"/>
          </ac:spMkLst>
        </pc:spChg>
        <pc:spChg chg="add del mod ord">
          <ac:chgData name="Thomas" userId="575d030b64f4584e" providerId="LiveId" clId="{71734FF0-E7BD-4E37-AB70-FA70FFC7C74A}" dt="2022-03-29T11:26:15.513" v="9840" actId="14100"/>
          <ac:spMkLst>
            <pc:docMk/>
            <pc:sldMk cId="20133266" sldId="854"/>
            <ac:spMk id="6" creationId="{584EB54A-A7E3-4CF6-B2BB-E014BA59332A}"/>
          </ac:spMkLst>
        </pc:spChg>
        <pc:grpChg chg="add mod">
          <ac:chgData name="Thomas" userId="575d030b64f4584e" providerId="LiveId" clId="{71734FF0-E7BD-4E37-AB70-FA70FFC7C74A}" dt="2022-03-29T11:26:40.736" v="9843" actId="1076"/>
          <ac:grpSpMkLst>
            <pc:docMk/>
            <pc:sldMk cId="20133266" sldId="854"/>
            <ac:grpSpMk id="7" creationId="{26C05221-19DA-472B-86E2-E8879BEB1B2A}"/>
          </ac:grpSpMkLst>
        </pc:grpChg>
        <pc:grpChg chg="add del mod ord">
          <ac:chgData name="Thomas" userId="575d030b64f4584e" providerId="LiveId" clId="{71734FF0-E7BD-4E37-AB70-FA70FFC7C74A}" dt="2022-03-29T09:52:36.281" v="9705" actId="478"/>
          <ac:grpSpMkLst>
            <pc:docMk/>
            <pc:sldMk cId="20133266" sldId="854"/>
            <ac:grpSpMk id="12" creationId="{3DD11E52-B74B-4BFB-9106-55EF61E32B62}"/>
          </ac:grpSpMkLst>
        </pc:grpChg>
        <pc:grpChg chg="add del mod">
          <ac:chgData name="Thomas" userId="575d030b64f4584e" providerId="LiveId" clId="{71734FF0-E7BD-4E37-AB70-FA70FFC7C74A}" dt="2022-03-29T09:52:35.879" v="9704"/>
          <ac:grpSpMkLst>
            <pc:docMk/>
            <pc:sldMk cId="20133266" sldId="854"/>
            <ac:grpSpMk id="15" creationId="{5F9A36FA-81FD-496B-A575-DBEDFA9A5E27}"/>
          </ac:grpSpMkLst>
        </pc:grpChg>
        <pc:picChg chg="add del mod">
          <ac:chgData name="Thomas" userId="575d030b64f4584e" providerId="LiveId" clId="{71734FF0-E7BD-4E37-AB70-FA70FFC7C74A}" dt="2022-03-29T09:48:05.922" v="9653" actId="478"/>
          <ac:picMkLst>
            <pc:docMk/>
            <pc:sldMk cId="20133266" sldId="854"/>
            <ac:picMk id="5" creationId="{F64B5D9F-29A9-44E3-B75B-B786B9F437AC}"/>
          </ac:picMkLst>
        </pc:picChg>
        <pc:picChg chg="mod">
          <ac:chgData name="Thomas" userId="575d030b64f4584e" providerId="LiveId" clId="{71734FF0-E7BD-4E37-AB70-FA70FFC7C74A}" dt="2022-03-29T11:25:50.139" v="9837"/>
          <ac:picMkLst>
            <pc:docMk/>
            <pc:sldMk cId="20133266" sldId="854"/>
            <ac:picMk id="8" creationId="{559F1CE2-28F0-4CFD-9B02-37D07D045522}"/>
          </ac:picMkLst>
        </pc:picChg>
        <pc:picChg chg="mod">
          <ac:chgData name="Thomas" userId="575d030b64f4584e" providerId="LiveId" clId="{71734FF0-E7BD-4E37-AB70-FA70FFC7C74A}" dt="2022-03-29T09:50:21.599" v="9668" actId="14826"/>
          <ac:picMkLst>
            <pc:docMk/>
            <pc:sldMk cId="20133266" sldId="854"/>
            <ac:picMk id="9" creationId="{1918379A-83AC-4C6B-9022-90901F77DC1E}"/>
          </ac:picMkLst>
        </pc:picChg>
        <pc:picChg chg="add del mod modCrop">
          <ac:chgData name="Thomas" userId="575d030b64f4584e" providerId="LiveId" clId="{71734FF0-E7BD-4E37-AB70-FA70FFC7C74A}" dt="2022-03-29T09:45:31.471" v="9599" actId="21"/>
          <ac:picMkLst>
            <pc:docMk/>
            <pc:sldMk cId="20133266" sldId="854"/>
            <ac:picMk id="11" creationId="{8D5BA447-0966-4806-9FC1-E6FC1EB23FA3}"/>
          </ac:picMkLst>
        </pc:picChg>
        <pc:picChg chg="mod">
          <ac:chgData name="Thomas" userId="575d030b64f4584e" providerId="LiveId" clId="{71734FF0-E7BD-4E37-AB70-FA70FFC7C74A}" dt="2022-03-29T11:25:34.431" v="9836"/>
          <ac:picMkLst>
            <pc:docMk/>
            <pc:sldMk cId="20133266" sldId="854"/>
            <ac:picMk id="13" creationId="{DCD2EDFD-A4E0-49BE-B208-081626B4A47D}"/>
          </ac:picMkLst>
        </pc:picChg>
        <pc:picChg chg="mod">
          <ac:chgData name="Thomas" userId="575d030b64f4584e" providerId="LiveId" clId="{71734FF0-E7BD-4E37-AB70-FA70FFC7C74A}" dt="2022-03-29T09:50:21.995" v="9669" actId="14826"/>
          <ac:picMkLst>
            <pc:docMk/>
            <pc:sldMk cId="20133266" sldId="854"/>
            <ac:picMk id="14" creationId="{7645F30D-1768-4DA4-9B39-31E1451121A5}"/>
          </ac:picMkLst>
        </pc:picChg>
        <pc:picChg chg="mod">
          <ac:chgData name="Thomas" userId="575d030b64f4584e" providerId="LiveId" clId="{71734FF0-E7BD-4E37-AB70-FA70FFC7C74A}" dt="2022-03-29T09:50:52.061" v="9671"/>
          <ac:picMkLst>
            <pc:docMk/>
            <pc:sldMk cId="20133266" sldId="854"/>
            <ac:picMk id="16" creationId="{DB7A0DAC-061F-4F18-88DC-B0DD52DC6DE6}"/>
          </ac:picMkLst>
        </pc:picChg>
        <pc:picChg chg="mod modCrop">
          <ac:chgData name="Thomas" userId="575d030b64f4584e" providerId="LiveId" clId="{71734FF0-E7BD-4E37-AB70-FA70FFC7C74A}" dt="2022-03-29T09:52:35.216" v="9701" actId="1035"/>
          <ac:picMkLst>
            <pc:docMk/>
            <pc:sldMk cId="20133266" sldId="854"/>
            <ac:picMk id="17" creationId="{12FC139B-F67B-4DB2-A30F-A7774280E257}"/>
          </ac:picMkLst>
        </pc:picChg>
      </pc:sldChg>
      <pc:sldChg chg="addSp delSp modSp add mod ord">
        <pc:chgData name="Thomas" userId="575d030b64f4584e" providerId="LiveId" clId="{71734FF0-E7BD-4E37-AB70-FA70FFC7C74A}" dt="2022-03-28T15:39:34.083" v="9269" actId="167"/>
        <pc:sldMkLst>
          <pc:docMk/>
          <pc:sldMk cId="2555086489" sldId="855"/>
        </pc:sldMkLst>
        <pc:spChg chg="mod">
          <ac:chgData name="Thomas" userId="575d030b64f4584e" providerId="LiveId" clId="{71734FF0-E7BD-4E37-AB70-FA70FFC7C74A}" dt="2022-03-28T15:36:12.748" v="9228" actId="20577"/>
          <ac:spMkLst>
            <pc:docMk/>
            <pc:sldMk cId="2555086489" sldId="855"/>
            <ac:spMk id="11" creationId="{22FF5332-E0BD-4B07-B53A-975460B436D3}"/>
          </ac:spMkLst>
        </pc:spChg>
        <pc:spChg chg="del">
          <ac:chgData name="Thomas" userId="575d030b64f4584e" providerId="LiveId" clId="{71734FF0-E7BD-4E37-AB70-FA70FFC7C74A}" dt="2022-03-28T15:36:08.759" v="9212" actId="478"/>
          <ac:spMkLst>
            <pc:docMk/>
            <pc:sldMk cId="2555086489" sldId="855"/>
            <ac:spMk id="12" creationId="{E2FFE594-A432-4B9B-A09A-148DB63FB28A}"/>
          </ac:spMkLst>
        </pc:spChg>
        <pc:spChg chg="del">
          <ac:chgData name="Thomas" userId="575d030b64f4584e" providerId="LiveId" clId="{71734FF0-E7BD-4E37-AB70-FA70FFC7C74A}" dt="2022-03-28T15:36:08.759" v="9212" actId="478"/>
          <ac:spMkLst>
            <pc:docMk/>
            <pc:sldMk cId="2555086489" sldId="855"/>
            <ac:spMk id="13" creationId="{5E2CF740-7E13-46FA-8408-25A76680D753}"/>
          </ac:spMkLst>
        </pc:spChg>
        <pc:spChg chg="del">
          <ac:chgData name="Thomas" userId="575d030b64f4584e" providerId="LiveId" clId="{71734FF0-E7BD-4E37-AB70-FA70FFC7C74A}" dt="2022-03-28T15:36:08.759" v="9212" actId="478"/>
          <ac:spMkLst>
            <pc:docMk/>
            <pc:sldMk cId="2555086489" sldId="855"/>
            <ac:spMk id="14" creationId="{B3976356-0413-4EAC-B49E-9A39C98E2816}"/>
          </ac:spMkLst>
        </pc:spChg>
        <pc:spChg chg="del">
          <ac:chgData name="Thomas" userId="575d030b64f4584e" providerId="LiveId" clId="{71734FF0-E7BD-4E37-AB70-FA70FFC7C74A}" dt="2022-03-28T15:36:08.759" v="9212" actId="478"/>
          <ac:spMkLst>
            <pc:docMk/>
            <pc:sldMk cId="2555086489" sldId="855"/>
            <ac:spMk id="19" creationId="{E9C728AB-6AEB-4A37-A4D0-029D64754252}"/>
          </ac:spMkLst>
        </pc:spChg>
        <pc:spChg chg="del">
          <ac:chgData name="Thomas" userId="575d030b64f4584e" providerId="LiveId" clId="{71734FF0-E7BD-4E37-AB70-FA70FFC7C74A}" dt="2022-03-28T15:36:08.759" v="9212" actId="478"/>
          <ac:spMkLst>
            <pc:docMk/>
            <pc:sldMk cId="2555086489" sldId="855"/>
            <ac:spMk id="20" creationId="{8A3E84E5-4D30-4928-949B-F031DD3579E6}"/>
          </ac:spMkLst>
        </pc:spChg>
        <pc:spChg chg="del">
          <ac:chgData name="Thomas" userId="575d030b64f4584e" providerId="LiveId" clId="{71734FF0-E7BD-4E37-AB70-FA70FFC7C74A}" dt="2022-03-28T15:36:08.759" v="9212" actId="478"/>
          <ac:spMkLst>
            <pc:docMk/>
            <pc:sldMk cId="2555086489" sldId="855"/>
            <ac:spMk id="21" creationId="{8DBB1877-3575-4536-8A54-1A2194DA4B9E}"/>
          </ac:spMkLst>
        </pc:spChg>
        <pc:spChg chg="del">
          <ac:chgData name="Thomas" userId="575d030b64f4584e" providerId="LiveId" clId="{71734FF0-E7BD-4E37-AB70-FA70FFC7C74A}" dt="2022-03-28T15:36:08.759" v="9212" actId="478"/>
          <ac:spMkLst>
            <pc:docMk/>
            <pc:sldMk cId="2555086489" sldId="855"/>
            <ac:spMk id="22" creationId="{176BCBAD-4DCA-4530-AA5D-3A106501653A}"/>
          </ac:spMkLst>
        </pc:spChg>
        <pc:spChg chg="del">
          <ac:chgData name="Thomas" userId="575d030b64f4584e" providerId="LiveId" clId="{71734FF0-E7BD-4E37-AB70-FA70FFC7C74A}" dt="2022-03-28T15:36:08.759" v="9212" actId="478"/>
          <ac:spMkLst>
            <pc:docMk/>
            <pc:sldMk cId="2555086489" sldId="855"/>
            <ac:spMk id="23" creationId="{D5CE0FEE-6605-4555-AC04-480650631797}"/>
          </ac:spMkLst>
        </pc:spChg>
        <pc:spChg chg="del">
          <ac:chgData name="Thomas" userId="575d030b64f4584e" providerId="LiveId" clId="{71734FF0-E7BD-4E37-AB70-FA70FFC7C74A}" dt="2022-03-28T15:36:08.759" v="9212" actId="478"/>
          <ac:spMkLst>
            <pc:docMk/>
            <pc:sldMk cId="2555086489" sldId="855"/>
            <ac:spMk id="24" creationId="{46A52D3C-A317-4651-A90E-922518979EF9}"/>
          </ac:spMkLst>
        </pc:spChg>
        <pc:spChg chg="del">
          <ac:chgData name="Thomas" userId="575d030b64f4584e" providerId="LiveId" clId="{71734FF0-E7BD-4E37-AB70-FA70FFC7C74A}" dt="2022-03-28T15:36:08.759" v="9212" actId="478"/>
          <ac:spMkLst>
            <pc:docMk/>
            <pc:sldMk cId="2555086489" sldId="855"/>
            <ac:spMk id="25" creationId="{89D63282-971D-4625-8C46-EB46C2D5FBDD}"/>
          </ac:spMkLst>
        </pc:spChg>
        <pc:spChg chg="del">
          <ac:chgData name="Thomas" userId="575d030b64f4584e" providerId="LiveId" clId="{71734FF0-E7BD-4E37-AB70-FA70FFC7C74A}" dt="2022-03-28T15:36:08.759" v="9212" actId="478"/>
          <ac:spMkLst>
            <pc:docMk/>
            <pc:sldMk cId="2555086489" sldId="855"/>
            <ac:spMk id="26" creationId="{3837CC69-99D1-4D11-BB82-9C1C0D2DF85E}"/>
          </ac:spMkLst>
        </pc:spChg>
        <pc:spChg chg="del">
          <ac:chgData name="Thomas" userId="575d030b64f4584e" providerId="LiveId" clId="{71734FF0-E7BD-4E37-AB70-FA70FFC7C74A}" dt="2022-03-28T15:36:08.759" v="9212" actId="478"/>
          <ac:spMkLst>
            <pc:docMk/>
            <pc:sldMk cId="2555086489" sldId="855"/>
            <ac:spMk id="27" creationId="{D0389E3B-5931-4328-892A-77BF6D22CF2B}"/>
          </ac:spMkLst>
        </pc:spChg>
        <pc:spChg chg="del">
          <ac:chgData name="Thomas" userId="575d030b64f4584e" providerId="LiveId" clId="{71734FF0-E7BD-4E37-AB70-FA70FFC7C74A}" dt="2022-03-28T15:36:08.759" v="9212" actId="478"/>
          <ac:spMkLst>
            <pc:docMk/>
            <pc:sldMk cId="2555086489" sldId="855"/>
            <ac:spMk id="31" creationId="{D405DC36-3D30-47D5-B686-7138B5460352}"/>
          </ac:spMkLst>
        </pc:spChg>
        <pc:picChg chg="add mod ord modCrop">
          <ac:chgData name="Thomas" userId="575d030b64f4584e" providerId="LiveId" clId="{71734FF0-E7BD-4E37-AB70-FA70FFC7C74A}" dt="2022-03-28T15:37:48.792" v="9246" actId="732"/>
          <ac:picMkLst>
            <pc:docMk/>
            <pc:sldMk cId="2555086489" sldId="855"/>
            <ac:picMk id="16" creationId="{DD90E131-5A83-40BA-86F2-CDB2BF38C533}"/>
          </ac:picMkLst>
        </pc:picChg>
        <pc:picChg chg="add del mod">
          <ac:chgData name="Thomas" userId="575d030b64f4584e" providerId="LiveId" clId="{71734FF0-E7BD-4E37-AB70-FA70FFC7C74A}" dt="2022-03-28T15:37:30.943" v="9244" actId="478"/>
          <ac:picMkLst>
            <pc:docMk/>
            <pc:sldMk cId="2555086489" sldId="855"/>
            <ac:picMk id="17" creationId="{C227EAE5-483A-43C8-B73F-F121EF5DF114}"/>
          </ac:picMkLst>
        </pc:picChg>
        <pc:picChg chg="add mod ord modCrop">
          <ac:chgData name="Thomas" userId="575d030b64f4584e" providerId="LiveId" clId="{71734FF0-E7BD-4E37-AB70-FA70FFC7C74A}" dt="2022-03-28T15:39:34.083" v="9269" actId="167"/>
          <ac:picMkLst>
            <pc:docMk/>
            <pc:sldMk cId="2555086489" sldId="855"/>
            <ac:picMk id="18" creationId="{6A8E5D02-04F7-4018-BE92-DE9166A416CB}"/>
          </ac:picMkLst>
        </pc:picChg>
      </pc:sldChg>
      <pc:sldChg chg="modSp add mod">
        <pc:chgData name="Thomas" userId="575d030b64f4584e" providerId="LiveId" clId="{71734FF0-E7BD-4E37-AB70-FA70FFC7C74A}" dt="2022-03-29T09:25:00.202" v="9338" actId="20577"/>
        <pc:sldMkLst>
          <pc:docMk/>
          <pc:sldMk cId="2746687912" sldId="856"/>
        </pc:sldMkLst>
        <pc:spChg chg="mod">
          <ac:chgData name="Thomas" userId="575d030b64f4584e" providerId="LiveId" clId="{71734FF0-E7BD-4E37-AB70-FA70FFC7C74A}" dt="2022-03-29T09:25:00.202" v="9338" actId="20577"/>
          <ac:spMkLst>
            <pc:docMk/>
            <pc:sldMk cId="2746687912" sldId="856"/>
            <ac:spMk id="11" creationId="{22FF5332-E0BD-4B07-B53A-975460B436D3}"/>
          </ac:spMkLst>
        </pc:spChg>
      </pc:sldChg>
      <pc:sldChg chg="addSp delSp modSp add mod ord">
        <pc:chgData name="Thomas" userId="575d030b64f4584e" providerId="LiveId" clId="{71734FF0-E7BD-4E37-AB70-FA70FFC7C74A}" dt="2022-03-29T10:01:19.970" v="9806" actId="20577"/>
        <pc:sldMkLst>
          <pc:docMk/>
          <pc:sldMk cId="1010913478" sldId="857"/>
        </pc:sldMkLst>
        <pc:spChg chg="mod">
          <ac:chgData name="Thomas" userId="575d030b64f4584e" providerId="LiveId" clId="{71734FF0-E7BD-4E37-AB70-FA70FFC7C74A}" dt="2022-03-29T10:01:19.970" v="9806" actId="20577"/>
          <ac:spMkLst>
            <pc:docMk/>
            <pc:sldMk cId="1010913478" sldId="857"/>
            <ac:spMk id="8" creationId="{C2245718-62AC-441B-9597-91DBCB56103B}"/>
          </ac:spMkLst>
        </pc:spChg>
        <pc:grpChg chg="add mod">
          <ac:chgData name="Thomas" userId="575d030b64f4584e" providerId="LiveId" clId="{71734FF0-E7BD-4E37-AB70-FA70FFC7C74A}" dt="2022-03-29T10:00:53.510" v="9791" actId="1076"/>
          <ac:grpSpMkLst>
            <pc:docMk/>
            <pc:sldMk cId="1010913478" sldId="857"/>
            <ac:grpSpMk id="12" creationId="{2EB0FAB7-1FC8-4A77-90E7-EE3283D8DF78}"/>
          </ac:grpSpMkLst>
        </pc:grpChg>
        <pc:grpChg chg="add mod">
          <ac:chgData name="Thomas" userId="575d030b64f4584e" providerId="LiveId" clId="{71734FF0-E7BD-4E37-AB70-FA70FFC7C74A}" dt="2022-03-29T10:00:53.510" v="9791" actId="1076"/>
          <ac:grpSpMkLst>
            <pc:docMk/>
            <pc:sldMk cId="1010913478" sldId="857"/>
            <ac:grpSpMk id="15" creationId="{A144AE65-1C5A-40BE-A5C6-6676FE47379A}"/>
          </ac:grpSpMkLst>
        </pc:grpChg>
        <pc:grpChg chg="add del mod">
          <ac:chgData name="Thomas" userId="575d030b64f4584e" providerId="LiveId" clId="{71734FF0-E7BD-4E37-AB70-FA70FFC7C74A}" dt="2022-03-29T10:01:01.381" v="9792" actId="478"/>
          <ac:grpSpMkLst>
            <pc:docMk/>
            <pc:sldMk cId="1010913478" sldId="857"/>
            <ac:grpSpMk id="22" creationId="{D12F9FF4-D537-4AFF-B291-2804F38650E3}"/>
          </ac:grpSpMkLst>
        </pc:grpChg>
        <pc:grpChg chg="add mod">
          <ac:chgData name="Thomas" userId="575d030b64f4584e" providerId="LiveId" clId="{71734FF0-E7BD-4E37-AB70-FA70FFC7C74A}" dt="2022-03-29T10:01:07.247" v="9794" actId="1076"/>
          <ac:grpSpMkLst>
            <pc:docMk/>
            <pc:sldMk cId="1010913478" sldId="857"/>
            <ac:grpSpMk id="25" creationId="{86FCE740-6254-439C-98FF-F2637ED2C83C}"/>
          </ac:grpSpMkLst>
        </pc:grpChg>
        <pc:grpChg chg="add mod">
          <ac:chgData name="Thomas" userId="575d030b64f4584e" providerId="LiveId" clId="{71734FF0-E7BD-4E37-AB70-FA70FFC7C74A}" dt="2022-03-29T10:01:07.247" v="9794" actId="1076"/>
          <ac:grpSpMkLst>
            <pc:docMk/>
            <pc:sldMk cId="1010913478" sldId="857"/>
            <ac:grpSpMk id="28" creationId="{9CEC39F0-B356-4D70-BD74-84C027E54324}"/>
          </ac:grpSpMkLst>
        </pc:grpChg>
        <pc:picChg chg="del">
          <ac:chgData name="Thomas" userId="575d030b64f4584e" providerId="LiveId" clId="{71734FF0-E7BD-4E37-AB70-FA70FFC7C74A}" dt="2022-03-29T10:00:43.448" v="9788" actId="478"/>
          <ac:picMkLst>
            <pc:docMk/>
            <pc:sldMk cId="1010913478" sldId="857"/>
            <ac:picMk id="10" creationId="{03307096-738F-44D5-A711-114D6A07C407}"/>
          </ac:picMkLst>
        </pc:picChg>
        <pc:picChg chg="del">
          <ac:chgData name="Thomas" userId="575d030b64f4584e" providerId="LiveId" clId="{71734FF0-E7BD-4E37-AB70-FA70FFC7C74A}" dt="2022-03-29T10:00:43.448" v="9788" actId="478"/>
          <ac:picMkLst>
            <pc:docMk/>
            <pc:sldMk cId="1010913478" sldId="857"/>
            <ac:picMk id="11" creationId="{5ABB0520-468E-4A41-8A41-3C8F50371236}"/>
          </ac:picMkLst>
        </pc:picChg>
        <pc:picChg chg="mod">
          <ac:chgData name="Thomas" userId="575d030b64f4584e" providerId="LiveId" clId="{71734FF0-E7BD-4E37-AB70-FA70FFC7C74A}" dt="2022-03-29T10:00:25.344" v="9783"/>
          <ac:picMkLst>
            <pc:docMk/>
            <pc:sldMk cId="1010913478" sldId="857"/>
            <ac:picMk id="13" creationId="{BBC61016-F38A-418F-BA8B-6C2960558212}"/>
          </ac:picMkLst>
        </pc:picChg>
        <pc:picChg chg="mod">
          <ac:chgData name="Thomas" userId="575d030b64f4584e" providerId="LiveId" clId="{71734FF0-E7BD-4E37-AB70-FA70FFC7C74A}" dt="2022-03-29T10:00:25.344" v="9783"/>
          <ac:picMkLst>
            <pc:docMk/>
            <pc:sldMk cId="1010913478" sldId="857"/>
            <ac:picMk id="14" creationId="{B3B2D509-64C0-4728-880B-7F036B928F56}"/>
          </ac:picMkLst>
        </pc:picChg>
        <pc:picChg chg="mod">
          <ac:chgData name="Thomas" userId="575d030b64f4584e" providerId="LiveId" clId="{71734FF0-E7BD-4E37-AB70-FA70FFC7C74A}" dt="2022-03-29T10:00:33.691" v="9785" actId="571"/>
          <ac:picMkLst>
            <pc:docMk/>
            <pc:sldMk cId="1010913478" sldId="857"/>
            <ac:picMk id="16" creationId="{18C9FBF4-BE59-4A68-AC49-933CF7E16D54}"/>
          </ac:picMkLst>
        </pc:picChg>
        <pc:picChg chg="mod">
          <ac:chgData name="Thomas" userId="575d030b64f4584e" providerId="LiveId" clId="{71734FF0-E7BD-4E37-AB70-FA70FFC7C74A}" dt="2022-03-29T10:00:33.691" v="9785" actId="571"/>
          <ac:picMkLst>
            <pc:docMk/>
            <pc:sldMk cId="1010913478" sldId="857"/>
            <ac:picMk id="17" creationId="{151A53B8-7AB3-4809-AAE2-B473AF494197}"/>
          </ac:picMkLst>
        </pc:picChg>
        <pc:picChg chg="del">
          <ac:chgData name="Thomas" userId="575d030b64f4584e" providerId="LiveId" clId="{71734FF0-E7BD-4E37-AB70-FA70FFC7C74A}" dt="2022-03-29T10:00:43.448" v="9788" actId="478"/>
          <ac:picMkLst>
            <pc:docMk/>
            <pc:sldMk cId="1010913478" sldId="857"/>
            <ac:picMk id="18" creationId="{B9BDC600-C096-4D3C-92ED-C5EBBA6FF067}"/>
          </ac:picMkLst>
        </pc:picChg>
        <pc:picChg chg="del">
          <ac:chgData name="Thomas" userId="575d030b64f4584e" providerId="LiveId" clId="{71734FF0-E7BD-4E37-AB70-FA70FFC7C74A}" dt="2022-03-29T10:00:43.954" v="9789" actId="478"/>
          <ac:picMkLst>
            <pc:docMk/>
            <pc:sldMk cId="1010913478" sldId="857"/>
            <ac:picMk id="19" creationId="{F49CA2C8-8CCE-4938-B9E0-42E3944D4FBE}"/>
          </ac:picMkLst>
        </pc:picChg>
        <pc:picChg chg="del">
          <ac:chgData name="Thomas" userId="575d030b64f4584e" providerId="LiveId" clId="{71734FF0-E7BD-4E37-AB70-FA70FFC7C74A}" dt="2022-03-29T10:00:44.774" v="9790" actId="478"/>
          <ac:picMkLst>
            <pc:docMk/>
            <pc:sldMk cId="1010913478" sldId="857"/>
            <ac:picMk id="20" creationId="{03485687-3333-46FF-8447-784BD227C12F}"/>
          </ac:picMkLst>
        </pc:picChg>
        <pc:picChg chg="del">
          <ac:chgData name="Thomas" userId="575d030b64f4584e" providerId="LiveId" clId="{71734FF0-E7BD-4E37-AB70-FA70FFC7C74A}" dt="2022-03-29T10:00:43.448" v="9788" actId="478"/>
          <ac:picMkLst>
            <pc:docMk/>
            <pc:sldMk cId="1010913478" sldId="857"/>
            <ac:picMk id="21" creationId="{409F4381-9AC7-40D5-A97C-FD5417B7649A}"/>
          </ac:picMkLst>
        </pc:picChg>
        <pc:picChg chg="mod">
          <ac:chgData name="Thomas" userId="575d030b64f4584e" providerId="LiveId" clId="{71734FF0-E7BD-4E37-AB70-FA70FFC7C74A}" dt="2022-03-29T10:00:34.757" v="9786" actId="571"/>
          <ac:picMkLst>
            <pc:docMk/>
            <pc:sldMk cId="1010913478" sldId="857"/>
            <ac:picMk id="23" creationId="{25D2C38B-67EB-4E3D-BA5D-B78032ACFE9C}"/>
          </ac:picMkLst>
        </pc:picChg>
        <pc:picChg chg="mod">
          <ac:chgData name="Thomas" userId="575d030b64f4584e" providerId="LiveId" clId="{71734FF0-E7BD-4E37-AB70-FA70FFC7C74A}" dt="2022-03-29T10:00:34.757" v="9786" actId="571"/>
          <ac:picMkLst>
            <pc:docMk/>
            <pc:sldMk cId="1010913478" sldId="857"/>
            <ac:picMk id="24" creationId="{6ADDF457-15BF-4559-8709-9BC3E71205CD}"/>
          </ac:picMkLst>
        </pc:picChg>
        <pc:picChg chg="mod">
          <ac:chgData name="Thomas" userId="575d030b64f4584e" providerId="LiveId" clId="{71734FF0-E7BD-4E37-AB70-FA70FFC7C74A}" dt="2022-03-29T10:01:05.283" v="9793" actId="571"/>
          <ac:picMkLst>
            <pc:docMk/>
            <pc:sldMk cId="1010913478" sldId="857"/>
            <ac:picMk id="26" creationId="{3DAFC7B7-C0CC-4FF7-AEBC-E902563149F4}"/>
          </ac:picMkLst>
        </pc:picChg>
        <pc:picChg chg="mod">
          <ac:chgData name="Thomas" userId="575d030b64f4584e" providerId="LiveId" clId="{71734FF0-E7BD-4E37-AB70-FA70FFC7C74A}" dt="2022-03-29T10:01:05.283" v="9793" actId="571"/>
          <ac:picMkLst>
            <pc:docMk/>
            <pc:sldMk cId="1010913478" sldId="857"/>
            <ac:picMk id="27" creationId="{552BB6F0-BBC9-4F8B-9D7A-9A4E2E290152}"/>
          </ac:picMkLst>
        </pc:picChg>
        <pc:picChg chg="mod">
          <ac:chgData name="Thomas" userId="575d030b64f4584e" providerId="LiveId" clId="{71734FF0-E7BD-4E37-AB70-FA70FFC7C74A}" dt="2022-03-29T10:01:05.283" v="9793" actId="571"/>
          <ac:picMkLst>
            <pc:docMk/>
            <pc:sldMk cId="1010913478" sldId="857"/>
            <ac:picMk id="29" creationId="{FF4BD00D-E4A9-4B62-B9AA-C73FFFFDED13}"/>
          </ac:picMkLst>
        </pc:picChg>
        <pc:picChg chg="mod">
          <ac:chgData name="Thomas" userId="575d030b64f4584e" providerId="LiveId" clId="{71734FF0-E7BD-4E37-AB70-FA70FFC7C74A}" dt="2022-03-29T10:01:05.283" v="9793" actId="571"/>
          <ac:picMkLst>
            <pc:docMk/>
            <pc:sldMk cId="1010913478" sldId="857"/>
            <ac:picMk id="30" creationId="{D96BF627-00C0-48A5-88A4-4E9A06384E4D}"/>
          </ac:picMkLst>
        </pc:picChg>
      </pc:sldChg>
      <pc:sldChg chg="add">
        <pc:chgData name="Thomas" userId="575d030b64f4584e" providerId="LiveId" clId="{71734FF0-E7BD-4E37-AB70-FA70FFC7C74A}" dt="2022-03-29T11:38:53.143" v="9844" actId="2890"/>
        <pc:sldMkLst>
          <pc:docMk/>
          <pc:sldMk cId="3013537305" sldId="858"/>
        </pc:sldMkLst>
      </pc:sldChg>
      <pc:sldChg chg="addSp delSp modSp add del mod">
        <pc:chgData name="Thomas" userId="575d030b64f4584e" providerId="LiveId" clId="{71734FF0-E7BD-4E37-AB70-FA70FFC7C74A}" dt="2022-03-29T12:17:31.906" v="10667" actId="47"/>
        <pc:sldMkLst>
          <pc:docMk/>
          <pc:sldMk cId="922335510" sldId="859"/>
        </pc:sldMkLst>
        <pc:spChg chg="mod">
          <ac:chgData name="Thomas" userId="575d030b64f4584e" providerId="LiveId" clId="{71734FF0-E7BD-4E37-AB70-FA70FFC7C74A}" dt="2022-03-29T12:12:04.672" v="10411" actId="1076"/>
          <ac:spMkLst>
            <pc:docMk/>
            <pc:sldMk cId="922335510" sldId="859"/>
            <ac:spMk id="7" creationId="{DE1257B2-8C74-477B-A726-4BB61632B38E}"/>
          </ac:spMkLst>
        </pc:spChg>
        <pc:spChg chg="mod">
          <ac:chgData name="Thomas" userId="575d030b64f4584e" providerId="LiveId" clId="{71734FF0-E7BD-4E37-AB70-FA70FFC7C74A}" dt="2022-03-29T12:12:04.672" v="10411" actId="1076"/>
          <ac:spMkLst>
            <pc:docMk/>
            <pc:sldMk cId="922335510" sldId="859"/>
            <ac:spMk id="8" creationId="{EECDBC95-0826-4347-AC14-B035D0AA3041}"/>
          </ac:spMkLst>
        </pc:spChg>
        <pc:spChg chg="del">
          <ac:chgData name="Thomas" userId="575d030b64f4584e" providerId="LiveId" clId="{71734FF0-E7BD-4E37-AB70-FA70FFC7C74A}" dt="2022-03-29T12:02:05.931" v="9998" actId="478"/>
          <ac:spMkLst>
            <pc:docMk/>
            <pc:sldMk cId="922335510" sldId="859"/>
            <ac:spMk id="10" creationId="{C84135B2-831B-4C06-B2CD-DF379E6FAE70}"/>
          </ac:spMkLst>
        </pc:spChg>
        <pc:picChg chg="add mod">
          <ac:chgData name="Thomas" userId="575d030b64f4584e" providerId="LiveId" clId="{71734FF0-E7BD-4E37-AB70-FA70FFC7C74A}" dt="2022-03-29T12:02:02.499" v="9997"/>
          <ac:picMkLst>
            <pc:docMk/>
            <pc:sldMk cId="922335510" sldId="859"/>
            <ac:picMk id="6" creationId="{E8051BCF-521F-4413-BD01-EB8FA61C8D14}"/>
          </ac:picMkLst>
        </pc:picChg>
        <pc:picChg chg="del">
          <ac:chgData name="Thomas" userId="575d030b64f4584e" providerId="LiveId" clId="{71734FF0-E7BD-4E37-AB70-FA70FFC7C74A}" dt="2022-03-29T12:07:39.874" v="10183" actId="478"/>
          <ac:picMkLst>
            <pc:docMk/>
            <pc:sldMk cId="922335510" sldId="859"/>
            <ac:picMk id="9" creationId="{9A9BBEC0-B412-43DD-BAA1-F1CCC66B3E98}"/>
          </ac:picMkLst>
        </pc:picChg>
        <pc:picChg chg="add del mod">
          <ac:chgData name="Thomas" userId="575d030b64f4584e" providerId="LiveId" clId="{71734FF0-E7BD-4E37-AB70-FA70FFC7C74A}" dt="2022-03-29T12:08:36.511" v="10196"/>
          <ac:picMkLst>
            <pc:docMk/>
            <pc:sldMk cId="922335510" sldId="859"/>
            <ac:picMk id="11" creationId="{B5F55A62-E55C-455F-9E84-3A0C2AADCEF7}"/>
          </ac:picMkLst>
        </pc:picChg>
      </pc:sldChg>
      <pc:sldChg chg="addSp delSp modSp add del mod">
        <pc:chgData name="Thomas" userId="575d030b64f4584e" providerId="LiveId" clId="{71734FF0-E7BD-4E37-AB70-FA70FFC7C74A}" dt="2022-03-29T12:46:41.075" v="11158" actId="21"/>
        <pc:sldMkLst>
          <pc:docMk/>
          <pc:sldMk cId="2336209419" sldId="860"/>
        </pc:sldMkLst>
        <pc:spChg chg="add del mod">
          <ac:chgData name="Thomas" userId="575d030b64f4584e" providerId="LiveId" clId="{71734FF0-E7BD-4E37-AB70-FA70FFC7C74A}" dt="2022-03-29T12:38:09.690" v="11090" actId="478"/>
          <ac:spMkLst>
            <pc:docMk/>
            <pc:sldMk cId="2336209419" sldId="860"/>
            <ac:spMk id="2" creationId="{311D9DF3-D072-463B-948C-80BDE8588A62}"/>
          </ac:spMkLst>
        </pc:spChg>
        <pc:spChg chg="mod">
          <ac:chgData name="Thomas" userId="575d030b64f4584e" providerId="LiveId" clId="{71734FF0-E7BD-4E37-AB70-FA70FFC7C74A}" dt="2022-03-29T12:44:39.404" v="11139" actId="1076"/>
          <ac:spMkLst>
            <pc:docMk/>
            <pc:sldMk cId="2336209419" sldId="860"/>
            <ac:spMk id="7" creationId="{DE1257B2-8C74-477B-A726-4BB61632B38E}"/>
          </ac:spMkLst>
        </pc:spChg>
        <pc:spChg chg="mod">
          <ac:chgData name="Thomas" userId="575d030b64f4584e" providerId="LiveId" clId="{71734FF0-E7BD-4E37-AB70-FA70FFC7C74A}" dt="2022-03-29T12:46:41.075" v="11158" actId="21"/>
          <ac:spMkLst>
            <pc:docMk/>
            <pc:sldMk cId="2336209419" sldId="860"/>
            <ac:spMk id="8" creationId="{EECDBC95-0826-4347-AC14-B035D0AA3041}"/>
          </ac:spMkLst>
        </pc:spChg>
        <pc:spChg chg="add mod">
          <ac:chgData name="Thomas" userId="575d030b64f4584e" providerId="LiveId" clId="{71734FF0-E7BD-4E37-AB70-FA70FFC7C74A}" dt="2022-03-29T12:39:30.105" v="11107" actId="571"/>
          <ac:spMkLst>
            <pc:docMk/>
            <pc:sldMk cId="2336209419" sldId="860"/>
            <ac:spMk id="13" creationId="{2548852E-A775-49FD-AA2D-FE506D24CB9B}"/>
          </ac:spMkLst>
        </pc:spChg>
        <pc:picChg chg="add del mod ord modCrop">
          <ac:chgData name="Thomas" userId="575d030b64f4584e" providerId="LiveId" clId="{71734FF0-E7BD-4E37-AB70-FA70FFC7C74A}" dt="2022-03-29T12:29:48.586" v="10934" actId="478"/>
          <ac:picMkLst>
            <pc:docMk/>
            <pc:sldMk cId="2336209419" sldId="860"/>
            <ac:picMk id="5" creationId="{AAA8DEF3-B9D4-4E2C-AD93-3E5F13C054D5}"/>
          </ac:picMkLst>
        </pc:picChg>
        <pc:picChg chg="add del mod">
          <ac:chgData name="Thomas" userId="575d030b64f4584e" providerId="LiveId" clId="{71734FF0-E7BD-4E37-AB70-FA70FFC7C74A}" dt="2022-03-29T12:12:08.416" v="10422"/>
          <ac:picMkLst>
            <pc:docMk/>
            <pc:sldMk cId="2336209419" sldId="860"/>
            <ac:picMk id="6" creationId="{E70A4277-09AA-44BB-B4E8-E40A1CDCA1F8}"/>
          </ac:picMkLst>
        </pc:picChg>
        <pc:picChg chg="add del">
          <ac:chgData name="Thomas" userId="575d030b64f4584e" providerId="LiveId" clId="{71734FF0-E7BD-4E37-AB70-FA70FFC7C74A}" dt="2022-03-29T12:12:05.326" v="10414" actId="478"/>
          <ac:picMkLst>
            <pc:docMk/>
            <pc:sldMk cId="2336209419" sldId="860"/>
            <ac:picMk id="9" creationId="{9A9BBEC0-B412-43DD-BAA1-F1CCC66B3E98}"/>
          </ac:picMkLst>
        </pc:picChg>
        <pc:picChg chg="add del mod">
          <ac:chgData name="Thomas" userId="575d030b64f4584e" providerId="LiveId" clId="{71734FF0-E7BD-4E37-AB70-FA70FFC7C74A}" dt="2022-03-29T12:14:40.956" v="10564" actId="478"/>
          <ac:picMkLst>
            <pc:docMk/>
            <pc:sldMk cId="2336209419" sldId="860"/>
            <ac:picMk id="10" creationId="{EF1AB835-BACF-4330-BD55-890BCB002AB9}"/>
          </ac:picMkLst>
        </pc:picChg>
        <pc:picChg chg="add del mod modCrop">
          <ac:chgData name="Thomas" userId="575d030b64f4584e" providerId="LiveId" clId="{71734FF0-E7BD-4E37-AB70-FA70FFC7C74A}" dt="2022-03-29T12:34:48.229" v="11054" actId="478"/>
          <ac:picMkLst>
            <pc:docMk/>
            <pc:sldMk cId="2336209419" sldId="860"/>
            <ac:picMk id="11" creationId="{339864E6-ADA4-4565-A363-CC76E2058A1A}"/>
          </ac:picMkLst>
        </pc:picChg>
        <pc:picChg chg="add del mod modCrop">
          <ac:chgData name="Thomas" userId="575d030b64f4584e" providerId="LiveId" clId="{71734FF0-E7BD-4E37-AB70-FA70FFC7C74A}" dt="2022-03-29T12:35:23.666" v="11055" actId="478"/>
          <ac:picMkLst>
            <pc:docMk/>
            <pc:sldMk cId="2336209419" sldId="860"/>
            <ac:picMk id="12" creationId="{C6CF0025-F487-4ED4-96F0-0CDD3D31F6BD}"/>
          </ac:picMkLst>
        </pc:picChg>
        <pc:picChg chg="add mod modCrop">
          <ac:chgData name="Thomas" userId="575d030b64f4584e" providerId="LiveId" clId="{71734FF0-E7BD-4E37-AB70-FA70FFC7C74A}" dt="2022-03-29T12:44:53.512" v="11140" actId="18131"/>
          <ac:picMkLst>
            <pc:docMk/>
            <pc:sldMk cId="2336209419" sldId="860"/>
            <ac:picMk id="14" creationId="{1EE91E83-B1AF-421D-B622-D908E5035ACF}"/>
          </ac:picMkLst>
        </pc:picChg>
      </pc:sldChg>
      <pc:sldChg chg="add del">
        <pc:chgData name="Thomas" userId="575d030b64f4584e" providerId="LiveId" clId="{71734FF0-E7BD-4E37-AB70-FA70FFC7C74A}" dt="2022-03-29T12:06:46.357" v="10181" actId="47"/>
        <pc:sldMkLst>
          <pc:docMk/>
          <pc:sldMk cId="2360647393" sldId="860"/>
        </pc:sldMkLst>
      </pc:sldChg>
      <pc:sldChg chg="addSp delSp modSp add mod">
        <pc:chgData name="Thomas" userId="575d030b64f4584e" providerId="LiveId" clId="{71734FF0-E7BD-4E37-AB70-FA70FFC7C74A}" dt="2022-03-29T12:49:53.312" v="11248" actId="20577"/>
        <pc:sldMkLst>
          <pc:docMk/>
          <pc:sldMk cId="4025093774" sldId="861"/>
        </pc:sldMkLst>
        <pc:spChg chg="del">
          <ac:chgData name="Thomas" userId="575d030b64f4584e" providerId="LiveId" clId="{71734FF0-E7BD-4E37-AB70-FA70FFC7C74A}" dt="2022-03-29T12:18:23.605" v="10669" actId="478"/>
          <ac:spMkLst>
            <pc:docMk/>
            <pc:sldMk cId="4025093774" sldId="861"/>
            <ac:spMk id="8" creationId="{EECDBC95-0826-4347-AC14-B035D0AA3041}"/>
          </ac:spMkLst>
        </pc:spChg>
        <pc:spChg chg="add del mod">
          <ac:chgData name="Thomas" userId="575d030b64f4584e" providerId="LiveId" clId="{71734FF0-E7BD-4E37-AB70-FA70FFC7C74A}" dt="2022-03-29T12:49:52.119" v="11245" actId="478"/>
          <ac:spMkLst>
            <pc:docMk/>
            <pc:sldMk cId="4025093774" sldId="861"/>
            <ac:spMk id="9" creationId="{0E41BC2D-0B3B-407F-A2BC-4ECF71F5EBD6}"/>
          </ac:spMkLst>
        </pc:spChg>
        <pc:spChg chg="add mod">
          <ac:chgData name="Thomas" userId="575d030b64f4584e" providerId="LiveId" clId="{71734FF0-E7BD-4E37-AB70-FA70FFC7C74A}" dt="2022-03-29T12:49:53.312" v="11248" actId="20577"/>
          <ac:spMkLst>
            <pc:docMk/>
            <pc:sldMk cId="4025093774" sldId="861"/>
            <ac:spMk id="10" creationId="{AB425F12-EA49-46E0-9ABB-8E24A2139061}"/>
          </ac:spMkLst>
        </pc:spChg>
        <pc:picChg chg="del">
          <ac:chgData name="Thomas" userId="575d030b64f4584e" providerId="LiveId" clId="{71734FF0-E7BD-4E37-AB70-FA70FFC7C74A}" dt="2022-03-29T12:19:09.924" v="10710" actId="478"/>
          <ac:picMkLst>
            <pc:docMk/>
            <pc:sldMk cId="4025093774" sldId="861"/>
            <ac:picMk id="19" creationId="{6C2A6E1B-BC48-4C6D-9532-4EC9CEAAAA03}"/>
          </ac:picMkLst>
        </pc:picChg>
      </pc:sldChg>
      <pc:sldChg chg="addSp modSp add del mod">
        <pc:chgData name="Thomas" userId="575d030b64f4584e" providerId="LiveId" clId="{71734FF0-E7BD-4E37-AB70-FA70FFC7C74A}" dt="2022-03-29T12:49:06.685" v="11220" actId="47"/>
        <pc:sldMkLst>
          <pc:docMk/>
          <pc:sldMk cId="528241647" sldId="862"/>
        </pc:sldMkLst>
        <pc:spChg chg="add mod">
          <ac:chgData name="Thomas" userId="575d030b64f4584e" providerId="LiveId" clId="{71734FF0-E7BD-4E37-AB70-FA70FFC7C74A}" dt="2022-03-29T12:47:50.511" v="11162" actId="164"/>
          <ac:spMkLst>
            <pc:docMk/>
            <pc:sldMk cId="528241647" sldId="862"/>
            <ac:spMk id="8" creationId="{09422046-D11C-47B1-B562-DE68E0D37315}"/>
          </ac:spMkLst>
        </pc:spChg>
        <pc:spChg chg="mod">
          <ac:chgData name="Thomas" userId="575d030b64f4584e" providerId="LiveId" clId="{71734FF0-E7BD-4E37-AB70-FA70FFC7C74A}" dt="2022-03-29T12:48:49.360" v="11219" actId="20577"/>
          <ac:spMkLst>
            <pc:docMk/>
            <pc:sldMk cId="528241647" sldId="862"/>
            <ac:spMk id="9" creationId="{0E41BC2D-0B3B-407F-A2BC-4ECF71F5EBD6}"/>
          </ac:spMkLst>
        </pc:spChg>
        <pc:spChg chg="add mod">
          <ac:chgData name="Thomas" userId="575d030b64f4584e" providerId="LiveId" clId="{71734FF0-E7BD-4E37-AB70-FA70FFC7C74A}" dt="2022-03-29T12:47:50.511" v="11162" actId="164"/>
          <ac:spMkLst>
            <pc:docMk/>
            <pc:sldMk cId="528241647" sldId="862"/>
            <ac:spMk id="11" creationId="{B47182EC-1DCA-4E36-AB06-5AFD2896972C}"/>
          </ac:spMkLst>
        </pc:spChg>
        <pc:grpChg chg="add mod">
          <ac:chgData name="Thomas" userId="575d030b64f4584e" providerId="LiveId" clId="{71734FF0-E7BD-4E37-AB70-FA70FFC7C74A}" dt="2022-03-29T12:48:00.529" v="11164" actId="1076"/>
          <ac:grpSpMkLst>
            <pc:docMk/>
            <pc:sldMk cId="528241647" sldId="862"/>
            <ac:grpSpMk id="2" creationId="{6D506E53-E4E5-4402-8C6F-A7325DC579C8}"/>
          </ac:grpSpMkLst>
        </pc:grpChg>
      </pc:sldChg>
      <pc:sldChg chg="addSp delSp modSp add mod ord">
        <pc:chgData name="Thomas" userId="575d030b64f4584e" providerId="LiveId" clId="{71734FF0-E7BD-4E37-AB70-FA70FFC7C74A}" dt="2022-03-30T13:30:32.130" v="12164" actId="14100"/>
        <pc:sldMkLst>
          <pc:docMk/>
          <pc:sldMk cId="1796089774" sldId="862"/>
        </pc:sldMkLst>
        <pc:spChg chg="mod">
          <ac:chgData name="Thomas" userId="575d030b64f4584e" providerId="LiveId" clId="{71734FF0-E7BD-4E37-AB70-FA70FFC7C74A}" dt="2022-03-30T13:26:19.955" v="12155" actId="555"/>
          <ac:spMkLst>
            <pc:docMk/>
            <pc:sldMk cId="1796089774" sldId="862"/>
            <ac:spMk id="17" creationId="{CFF92D14-1621-4004-BBEC-6FDE09BD6BA6}"/>
          </ac:spMkLst>
        </pc:spChg>
        <pc:spChg chg="mod">
          <ac:chgData name="Thomas" userId="575d030b64f4584e" providerId="LiveId" clId="{71734FF0-E7BD-4E37-AB70-FA70FFC7C74A}" dt="2022-03-30T13:26:19.955" v="12155" actId="555"/>
          <ac:spMkLst>
            <pc:docMk/>
            <pc:sldMk cId="1796089774" sldId="862"/>
            <ac:spMk id="18" creationId="{EC27213F-095F-470F-87FC-BD27F6A9AEA8}"/>
          </ac:spMkLst>
        </pc:spChg>
        <pc:spChg chg="del">
          <ac:chgData name="Thomas" userId="575d030b64f4584e" providerId="LiveId" clId="{71734FF0-E7BD-4E37-AB70-FA70FFC7C74A}" dt="2022-03-30T12:46:00.764" v="11646" actId="478"/>
          <ac:spMkLst>
            <pc:docMk/>
            <pc:sldMk cId="1796089774" sldId="862"/>
            <ac:spMk id="38" creationId="{AABADAA7-B1CC-475E-98B3-EF62E780F521}"/>
          </ac:spMkLst>
        </pc:spChg>
        <pc:spChg chg="del">
          <ac:chgData name="Thomas" userId="575d030b64f4584e" providerId="LiveId" clId="{71734FF0-E7BD-4E37-AB70-FA70FFC7C74A}" dt="2022-03-30T12:46:00.764" v="11646" actId="478"/>
          <ac:spMkLst>
            <pc:docMk/>
            <pc:sldMk cId="1796089774" sldId="862"/>
            <ac:spMk id="39" creationId="{0E40AF26-2CD0-49D4-9486-B80C266036D6}"/>
          </ac:spMkLst>
        </pc:spChg>
        <pc:spChg chg="del">
          <ac:chgData name="Thomas" userId="575d030b64f4584e" providerId="LiveId" clId="{71734FF0-E7BD-4E37-AB70-FA70FFC7C74A}" dt="2022-03-30T12:46:00.764" v="11646" actId="478"/>
          <ac:spMkLst>
            <pc:docMk/>
            <pc:sldMk cId="1796089774" sldId="862"/>
            <ac:spMk id="90" creationId="{99CFB68A-B263-4B80-8BA1-818206835B59}"/>
          </ac:spMkLst>
        </pc:spChg>
        <pc:spChg chg="del">
          <ac:chgData name="Thomas" userId="575d030b64f4584e" providerId="LiveId" clId="{71734FF0-E7BD-4E37-AB70-FA70FFC7C74A}" dt="2022-03-30T12:46:00.764" v="11646" actId="478"/>
          <ac:spMkLst>
            <pc:docMk/>
            <pc:sldMk cId="1796089774" sldId="862"/>
            <ac:spMk id="98" creationId="{7907651B-5D5D-4B5B-B50A-15E0A40C2D5F}"/>
          </ac:spMkLst>
        </pc:spChg>
        <pc:spChg chg="del">
          <ac:chgData name="Thomas" userId="575d030b64f4584e" providerId="LiveId" clId="{71734FF0-E7BD-4E37-AB70-FA70FFC7C74A}" dt="2022-03-30T12:46:00.764" v="11646" actId="478"/>
          <ac:spMkLst>
            <pc:docMk/>
            <pc:sldMk cId="1796089774" sldId="862"/>
            <ac:spMk id="102" creationId="{90EAB6B9-E82F-4F8A-9ABE-2A7E652DA1F6}"/>
          </ac:spMkLst>
        </pc:spChg>
        <pc:spChg chg="del">
          <ac:chgData name="Thomas" userId="575d030b64f4584e" providerId="LiveId" clId="{71734FF0-E7BD-4E37-AB70-FA70FFC7C74A}" dt="2022-03-30T12:46:00.764" v="11646" actId="478"/>
          <ac:spMkLst>
            <pc:docMk/>
            <pc:sldMk cId="1796089774" sldId="862"/>
            <ac:spMk id="109" creationId="{12931DDF-F245-4AE2-83D5-C79EB5C7A624}"/>
          </ac:spMkLst>
        </pc:spChg>
        <pc:spChg chg="del">
          <ac:chgData name="Thomas" userId="575d030b64f4584e" providerId="LiveId" clId="{71734FF0-E7BD-4E37-AB70-FA70FFC7C74A}" dt="2022-03-30T12:46:00.764" v="11646" actId="478"/>
          <ac:spMkLst>
            <pc:docMk/>
            <pc:sldMk cId="1796089774" sldId="862"/>
            <ac:spMk id="110" creationId="{3A0840AB-7312-4449-8952-EB16169AC204}"/>
          </ac:spMkLst>
        </pc:spChg>
        <pc:spChg chg="add del">
          <ac:chgData name="Thomas" userId="575d030b64f4584e" providerId="LiveId" clId="{71734FF0-E7BD-4E37-AB70-FA70FFC7C74A}" dt="2022-03-30T12:47:50.820" v="11675" actId="478"/>
          <ac:spMkLst>
            <pc:docMk/>
            <pc:sldMk cId="1796089774" sldId="862"/>
            <ac:spMk id="111" creationId="{5A68357C-D74D-4BB4-AE0B-62696B826F3D}"/>
          </ac:spMkLst>
        </pc:spChg>
        <pc:spChg chg="add del">
          <ac:chgData name="Thomas" userId="575d030b64f4584e" providerId="LiveId" clId="{71734FF0-E7BD-4E37-AB70-FA70FFC7C74A}" dt="2022-03-30T12:47:50.820" v="11675" actId="478"/>
          <ac:spMkLst>
            <pc:docMk/>
            <pc:sldMk cId="1796089774" sldId="862"/>
            <ac:spMk id="131" creationId="{E69D2FBC-458F-4403-819D-44FFB893B540}"/>
          </ac:spMkLst>
        </pc:spChg>
        <pc:spChg chg="add del">
          <ac:chgData name="Thomas" userId="575d030b64f4584e" providerId="LiveId" clId="{71734FF0-E7BD-4E37-AB70-FA70FFC7C74A}" dt="2022-03-30T12:47:50.820" v="11675" actId="478"/>
          <ac:spMkLst>
            <pc:docMk/>
            <pc:sldMk cId="1796089774" sldId="862"/>
            <ac:spMk id="161" creationId="{882519B9-4673-4ECA-9395-8C0BF7FBE437}"/>
          </ac:spMkLst>
        </pc:spChg>
        <pc:spChg chg="del">
          <ac:chgData name="Thomas" userId="575d030b64f4584e" providerId="LiveId" clId="{71734FF0-E7BD-4E37-AB70-FA70FFC7C74A}" dt="2022-03-30T12:44:02.087" v="11612" actId="478"/>
          <ac:spMkLst>
            <pc:docMk/>
            <pc:sldMk cId="1796089774" sldId="862"/>
            <ac:spMk id="166" creationId="{06CC4992-5E0E-44F7-AE30-60AC4BF6DA58}"/>
          </ac:spMkLst>
        </pc:spChg>
        <pc:spChg chg="del">
          <ac:chgData name="Thomas" userId="575d030b64f4584e" providerId="LiveId" clId="{71734FF0-E7BD-4E37-AB70-FA70FFC7C74A}" dt="2022-03-30T12:44:02.087" v="11612" actId="478"/>
          <ac:spMkLst>
            <pc:docMk/>
            <pc:sldMk cId="1796089774" sldId="862"/>
            <ac:spMk id="177" creationId="{4533747E-F56E-4572-B867-2D42F72108C8}"/>
          </ac:spMkLst>
        </pc:spChg>
        <pc:spChg chg="del">
          <ac:chgData name="Thomas" userId="575d030b64f4584e" providerId="LiveId" clId="{71734FF0-E7BD-4E37-AB70-FA70FFC7C74A}" dt="2022-03-30T12:44:02.087" v="11612" actId="478"/>
          <ac:spMkLst>
            <pc:docMk/>
            <pc:sldMk cId="1796089774" sldId="862"/>
            <ac:spMk id="188" creationId="{F58D03C6-5302-467E-BA11-E899CF8AAF38}"/>
          </ac:spMkLst>
        </pc:spChg>
        <pc:spChg chg="del">
          <ac:chgData name="Thomas" userId="575d030b64f4584e" providerId="LiveId" clId="{71734FF0-E7BD-4E37-AB70-FA70FFC7C74A}" dt="2022-03-30T12:44:02.087" v="11612" actId="478"/>
          <ac:spMkLst>
            <pc:docMk/>
            <pc:sldMk cId="1796089774" sldId="862"/>
            <ac:spMk id="192" creationId="{03CDF7E9-41F1-4380-82F2-BE200B2F800D}"/>
          </ac:spMkLst>
        </pc:spChg>
        <pc:spChg chg="del">
          <ac:chgData name="Thomas" userId="575d030b64f4584e" providerId="LiveId" clId="{71734FF0-E7BD-4E37-AB70-FA70FFC7C74A}" dt="2022-03-30T12:44:02.087" v="11612" actId="478"/>
          <ac:spMkLst>
            <pc:docMk/>
            <pc:sldMk cId="1796089774" sldId="862"/>
            <ac:spMk id="194" creationId="{BD8181CA-7EFC-4672-962F-63E4BDA86F90}"/>
          </ac:spMkLst>
        </pc:spChg>
        <pc:spChg chg="del">
          <ac:chgData name="Thomas" userId="575d030b64f4584e" providerId="LiveId" clId="{71734FF0-E7BD-4E37-AB70-FA70FFC7C74A}" dt="2022-03-30T12:41:56.577" v="11584" actId="478"/>
          <ac:spMkLst>
            <pc:docMk/>
            <pc:sldMk cId="1796089774" sldId="862"/>
            <ac:spMk id="215" creationId="{74FD4404-A52A-4F22-985D-0AE4B1DB4B55}"/>
          </ac:spMkLst>
        </pc:spChg>
        <pc:spChg chg="del">
          <ac:chgData name="Thomas" userId="575d030b64f4584e" providerId="LiveId" clId="{71734FF0-E7BD-4E37-AB70-FA70FFC7C74A}" dt="2022-03-30T12:41:56.577" v="11584" actId="478"/>
          <ac:spMkLst>
            <pc:docMk/>
            <pc:sldMk cId="1796089774" sldId="862"/>
            <ac:spMk id="226" creationId="{11122C21-506A-4143-8B44-648744A7DBF1}"/>
          </ac:spMkLst>
        </pc:spChg>
        <pc:spChg chg="del">
          <ac:chgData name="Thomas" userId="575d030b64f4584e" providerId="LiveId" clId="{71734FF0-E7BD-4E37-AB70-FA70FFC7C74A}" dt="2022-03-30T12:41:56.577" v="11584" actId="478"/>
          <ac:spMkLst>
            <pc:docMk/>
            <pc:sldMk cId="1796089774" sldId="862"/>
            <ac:spMk id="243" creationId="{A6C65405-5947-41FC-972C-52CD2C4DBFDE}"/>
          </ac:spMkLst>
        </pc:spChg>
        <pc:spChg chg="del">
          <ac:chgData name="Thomas" userId="575d030b64f4584e" providerId="LiveId" clId="{71734FF0-E7BD-4E37-AB70-FA70FFC7C74A}" dt="2022-03-30T12:41:56.577" v="11584" actId="478"/>
          <ac:spMkLst>
            <pc:docMk/>
            <pc:sldMk cId="1796089774" sldId="862"/>
            <ac:spMk id="244" creationId="{10EC29B6-8CBB-4F11-B16E-4DF2476D4FEA}"/>
          </ac:spMkLst>
        </pc:spChg>
        <pc:spChg chg="del">
          <ac:chgData name="Thomas" userId="575d030b64f4584e" providerId="LiveId" clId="{71734FF0-E7BD-4E37-AB70-FA70FFC7C74A}" dt="2022-03-30T12:41:56.577" v="11584" actId="478"/>
          <ac:spMkLst>
            <pc:docMk/>
            <pc:sldMk cId="1796089774" sldId="862"/>
            <ac:spMk id="245" creationId="{CEECC4F2-3EFB-4866-8850-E1CDF32DF4A3}"/>
          </ac:spMkLst>
        </pc:spChg>
        <pc:spChg chg="del">
          <ac:chgData name="Thomas" userId="575d030b64f4584e" providerId="LiveId" clId="{71734FF0-E7BD-4E37-AB70-FA70FFC7C74A}" dt="2022-03-30T12:41:56.577" v="11584" actId="478"/>
          <ac:spMkLst>
            <pc:docMk/>
            <pc:sldMk cId="1796089774" sldId="862"/>
            <ac:spMk id="257" creationId="{B9908269-54C2-494C-89A4-C7779BB020EB}"/>
          </ac:spMkLst>
        </pc:spChg>
        <pc:spChg chg="del">
          <ac:chgData name="Thomas" userId="575d030b64f4584e" providerId="LiveId" clId="{71734FF0-E7BD-4E37-AB70-FA70FFC7C74A}" dt="2022-03-30T12:41:56.577" v="11584" actId="478"/>
          <ac:spMkLst>
            <pc:docMk/>
            <pc:sldMk cId="1796089774" sldId="862"/>
            <ac:spMk id="258" creationId="{23D091CD-500F-4999-B1AE-2A9B6620B9E8}"/>
          </ac:spMkLst>
        </pc:spChg>
        <pc:spChg chg="add del">
          <ac:chgData name="Thomas" userId="575d030b64f4584e" providerId="LiveId" clId="{71734FF0-E7BD-4E37-AB70-FA70FFC7C74A}" dt="2022-03-30T12:47:50.820" v="11675" actId="478"/>
          <ac:spMkLst>
            <pc:docMk/>
            <pc:sldMk cId="1796089774" sldId="862"/>
            <ac:spMk id="277" creationId="{9B9FE198-6091-4FEF-AF21-006F6360A57E}"/>
          </ac:spMkLst>
        </pc:spChg>
        <pc:spChg chg="del">
          <ac:chgData name="Thomas" userId="575d030b64f4584e" providerId="LiveId" clId="{71734FF0-E7BD-4E37-AB70-FA70FFC7C74A}" dt="2022-03-30T12:51:55.062" v="11723" actId="478"/>
          <ac:spMkLst>
            <pc:docMk/>
            <pc:sldMk cId="1796089774" sldId="862"/>
            <ac:spMk id="278" creationId="{83074583-693B-4482-94DC-895A095D33EC}"/>
          </ac:spMkLst>
        </pc:spChg>
        <pc:spChg chg="del">
          <ac:chgData name="Thomas" userId="575d030b64f4584e" providerId="LiveId" clId="{71734FF0-E7BD-4E37-AB70-FA70FFC7C74A}" dt="2022-03-30T12:51:55.062" v="11723" actId="478"/>
          <ac:spMkLst>
            <pc:docMk/>
            <pc:sldMk cId="1796089774" sldId="862"/>
            <ac:spMk id="295" creationId="{B4578A5A-54E9-4471-BEB1-7EEC1E0F459F}"/>
          </ac:spMkLst>
        </pc:spChg>
        <pc:spChg chg="del">
          <ac:chgData name="Thomas" userId="575d030b64f4584e" providerId="LiveId" clId="{71734FF0-E7BD-4E37-AB70-FA70FFC7C74A}" dt="2022-03-30T12:51:55.062" v="11723" actId="478"/>
          <ac:spMkLst>
            <pc:docMk/>
            <pc:sldMk cId="1796089774" sldId="862"/>
            <ac:spMk id="318" creationId="{D31F01A8-59D8-4713-A995-D0C5B26B7B93}"/>
          </ac:spMkLst>
        </pc:spChg>
        <pc:spChg chg="del">
          <ac:chgData name="Thomas" userId="575d030b64f4584e" providerId="LiveId" clId="{71734FF0-E7BD-4E37-AB70-FA70FFC7C74A}" dt="2022-03-30T12:16:14.927" v="11456" actId="478"/>
          <ac:spMkLst>
            <pc:docMk/>
            <pc:sldMk cId="1796089774" sldId="862"/>
            <ac:spMk id="372" creationId="{BE475E59-14D8-4788-9820-459345DE71EC}"/>
          </ac:spMkLst>
        </pc:spChg>
        <pc:spChg chg="mod">
          <ac:chgData name="Thomas" userId="575d030b64f4584e" providerId="LiveId" clId="{71734FF0-E7BD-4E37-AB70-FA70FFC7C74A}" dt="2022-03-30T12:26:26.962" v="11501" actId="27803"/>
          <ac:spMkLst>
            <pc:docMk/>
            <pc:sldMk cId="1796089774" sldId="862"/>
            <ac:spMk id="493" creationId="{0DF17F63-08E6-48AE-8A73-5641C873F6D4}"/>
          </ac:spMkLst>
        </pc:spChg>
        <pc:spChg chg="mod">
          <ac:chgData name="Thomas" userId="575d030b64f4584e" providerId="LiveId" clId="{71734FF0-E7BD-4E37-AB70-FA70FFC7C74A}" dt="2022-03-30T12:26:26.962" v="11501" actId="27803"/>
          <ac:spMkLst>
            <pc:docMk/>
            <pc:sldMk cId="1796089774" sldId="862"/>
            <ac:spMk id="494" creationId="{B94DE3BB-ED74-4D69-B872-7C3FAB828318}"/>
          </ac:spMkLst>
        </pc:spChg>
        <pc:spChg chg="mod">
          <ac:chgData name="Thomas" userId="575d030b64f4584e" providerId="LiveId" clId="{71734FF0-E7BD-4E37-AB70-FA70FFC7C74A}" dt="2022-03-30T13:22:42.660" v="12099" actId="555"/>
          <ac:spMkLst>
            <pc:docMk/>
            <pc:sldMk cId="1796089774" sldId="862"/>
            <ac:spMk id="495" creationId="{6F57B0EB-DF92-42CF-A030-629747A1BF8D}"/>
          </ac:spMkLst>
        </pc:spChg>
        <pc:spChg chg="mod">
          <ac:chgData name="Thomas" userId="575d030b64f4584e" providerId="LiveId" clId="{71734FF0-E7BD-4E37-AB70-FA70FFC7C74A}" dt="2022-03-30T12:29:18.638" v="11510" actId="27803"/>
          <ac:spMkLst>
            <pc:docMk/>
            <pc:sldMk cId="1796089774" sldId="862"/>
            <ac:spMk id="502" creationId="{7892E009-CAFE-43CC-AA42-7B137FE57A39}"/>
          </ac:spMkLst>
        </pc:spChg>
        <pc:spChg chg="mod">
          <ac:chgData name="Thomas" userId="575d030b64f4584e" providerId="LiveId" clId="{71734FF0-E7BD-4E37-AB70-FA70FFC7C74A}" dt="2022-03-30T12:29:18.638" v="11510" actId="27803"/>
          <ac:spMkLst>
            <pc:docMk/>
            <pc:sldMk cId="1796089774" sldId="862"/>
            <ac:spMk id="503" creationId="{4B9F7D3C-B5FF-4478-B365-133BB0FF60A9}"/>
          </ac:spMkLst>
        </pc:spChg>
        <pc:spChg chg="mod">
          <ac:chgData name="Thomas" userId="575d030b64f4584e" providerId="LiveId" clId="{71734FF0-E7BD-4E37-AB70-FA70FFC7C74A}" dt="2022-03-30T13:26:26.976" v="12161" actId="1035"/>
          <ac:spMkLst>
            <pc:docMk/>
            <pc:sldMk cId="1796089774" sldId="862"/>
            <ac:spMk id="504" creationId="{89BA9448-32A3-49BD-BC94-F893A6C59B5B}"/>
          </ac:spMkLst>
        </pc:spChg>
        <pc:spChg chg="mod">
          <ac:chgData name="Thomas" userId="575d030b64f4584e" providerId="LiveId" clId="{71734FF0-E7BD-4E37-AB70-FA70FFC7C74A}" dt="2022-03-30T12:30:00.558" v="11519" actId="27803"/>
          <ac:spMkLst>
            <pc:docMk/>
            <pc:sldMk cId="1796089774" sldId="862"/>
            <ac:spMk id="509" creationId="{C05D299C-B880-4748-B5DE-DCCD57B6B418}"/>
          </ac:spMkLst>
        </pc:spChg>
        <pc:spChg chg="mod">
          <ac:chgData name="Thomas" userId="575d030b64f4584e" providerId="LiveId" clId="{71734FF0-E7BD-4E37-AB70-FA70FFC7C74A}" dt="2022-03-30T12:30:00.558" v="11519" actId="27803"/>
          <ac:spMkLst>
            <pc:docMk/>
            <pc:sldMk cId="1796089774" sldId="862"/>
            <ac:spMk id="510" creationId="{84E4E0D6-1BDE-4742-B9FA-24F75DD7E60B}"/>
          </ac:spMkLst>
        </pc:spChg>
        <pc:spChg chg="mod">
          <ac:chgData name="Thomas" userId="575d030b64f4584e" providerId="LiveId" clId="{71734FF0-E7BD-4E37-AB70-FA70FFC7C74A}" dt="2022-03-30T13:03:06.473" v="11864" actId="207"/>
          <ac:spMkLst>
            <pc:docMk/>
            <pc:sldMk cId="1796089774" sldId="862"/>
            <ac:spMk id="512" creationId="{C30563F2-DEF5-4FF4-9D7F-C92B4049E6A5}"/>
          </ac:spMkLst>
        </pc:spChg>
        <pc:spChg chg="mod">
          <ac:chgData name="Thomas" userId="575d030b64f4584e" providerId="LiveId" clId="{71734FF0-E7BD-4E37-AB70-FA70FFC7C74A}" dt="2022-03-30T13:03:06.473" v="11864" actId="207"/>
          <ac:spMkLst>
            <pc:docMk/>
            <pc:sldMk cId="1796089774" sldId="862"/>
            <ac:spMk id="513" creationId="{E9039D2D-7AA5-4CCE-B342-D978ADB00DE4}"/>
          </ac:spMkLst>
        </pc:spChg>
        <pc:spChg chg="mod">
          <ac:chgData name="Thomas" userId="575d030b64f4584e" providerId="LiveId" clId="{71734FF0-E7BD-4E37-AB70-FA70FFC7C74A}" dt="2022-03-30T12:30:37.986" v="11527" actId="27803"/>
          <ac:spMkLst>
            <pc:docMk/>
            <pc:sldMk cId="1796089774" sldId="862"/>
            <ac:spMk id="518" creationId="{497E6773-61EC-4C53-95B6-B18B63411AB1}"/>
          </ac:spMkLst>
        </pc:spChg>
        <pc:spChg chg="mod">
          <ac:chgData name="Thomas" userId="575d030b64f4584e" providerId="LiveId" clId="{71734FF0-E7BD-4E37-AB70-FA70FFC7C74A}" dt="2022-03-30T12:30:37.986" v="11527" actId="27803"/>
          <ac:spMkLst>
            <pc:docMk/>
            <pc:sldMk cId="1796089774" sldId="862"/>
            <ac:spMk id="519" creationId="{7C1A2E8C-7645-41FA-8601-6CBB6BCA6062}"/>
          </ac:spMkLst>
        </pc:spChg>
        <pc:spChg chg="del mod">
          <ac:chgData name="Thomas" userId="575d030b64f4584e" providerId="LiveId" clId="{71734FF0-E7BD-4E37-AB70-FA70FFC7C74A}" dt="2022-03-30T12:30:48.348" v="11531" actId="21"/>
          <ac:spMkLst>
            <pc:docMk/>
            <pc:sldMk cId="1796089774" sldId="862"/>
            <ac:spMk id="520" creationId="{48408C0F-82FF-496F-B180-3225983E2776}"/>
          </ac:spMkLst>
        </pc:spChg>
        <pc:spChg chg="del mod">
          <ac:chgData name="Thomas" userId="575d030b64f4584e" providerId="LiveId" clId="{71734FF0-E7BD-4E37-AB70-FA70FFC7C74A}" dt="2022-03-30T12:54:07.635" v="11738" actId="478"/>
          <ac:spMkLst>
            <pc:docMk/>
            <pc:sldMk cId="1796089774" sldId="862"/>
            <ac:spMk id="541" creationId="{03C28DC8-043E-4E4F-A2F3-FBF61436A78E}"/>
          </ac:spMkLst>
        </pc:spChg>
        <pc:spChg chg="mod">
          <ac:chgData name="Thomas" userId="575d030b64f4584e" providerId="LiveId" clId="{71734FF0-E7BD-4E37-AB70-FA70FFC7C74A}" dt="2022-03-30T13:03:34.114" v="11867" actId="207"/>
          <ac:spMkLst>
            <pc:docMk/>
            <pc:sldMk cId="1796089774" sldId="862"/>
            <ac:spMk id="542" creationId="{31696A03-C76C-4327-9759-BAB3B5498817}"/>
          </ac:spMkLst>
        </pc:spChg>
        <pc:spChg chg="mod">
          <ac:chgData name="Thomas" userId="575d030b64f4584e" providerId="LiveId" clId="{71734FF0-E7BD-4E37-AB70-FA70FFC7C74A}" dt="2022-03-30T13:03:06.473" v="11864" actId="207"/>
          <ac:spMkLst>
            <pc:docMk/>
            <pc:sldMk cId="1796089774" sldId="862"/>
            <ac:spMk id="543" creationId="{29BEC82C-15D0-416D-9DD7-8F5C6422F387}"/>
          </ac:spMkLst>
        </pc:spChg>
        <pc:spChg chg="mod">
          <ac:chgData name="Thomas" userId="575d030b64f4584e" providerId="LiveId" clId="{71734FF0-E7BD-4E37-AB70-FA70FFC7C74A}" dt="2022-03-30T13:03:06.473" v="11864" actId="207"/>
          <ac:spMkLst>
            <pc:docMk/>
            <pc:sldMk cId="1796089774" sldId="862"/>
            <ac:spMk id="544" creationId="{223E3EC9-97EB-474C-B990-BCB96C4EE9CA}"/>
          </ac:spMkLst>
        </pc:spChg>
        <pc:spChg chg="mod">
          <ac:chgData name="Thomas" userId="575d030b64f4584e" providerId="LiveId" clId="{71734FF0-E7BD-4E37-AB70-FA70FFC7C74A}" dt="2022-03-30T13:03:06.473" v="11864" actId="207"/>
          <ac:spMkLst>
            <pc:docMk/>
            <pc:sldMk cId="1796089774" sldId="862"/>
            <ac:spMk id="545" creationId="{D3513396-51F2-4D55-9FCA-09D47099FFD8}"/>
          </ac:spMkLst>
        </pc:spChg>
        <pc:spChg chg="del mod">
          <ac:chgData name="Thomas" userId="575d030b64f4584e" providerId="LiveId" clId="{71734FF0-E7BD-4E37-AB70-FA70FFC7C74A}" dt="2022-03-30T12:56:32.285" v="11749" actId="478"/>
          <ac:spMkLst>
            <pc:docMk/>
            <pc:sldMk cId="1796089774" sldId="862"/>
            <ac:spMk id="547" creationId="{44AC40ED-1C9F-492B-B3F9-A36BDDFC631E}"/>
          </ac:spMkLst>
        </pc:spChg>
        <pc:spChg chg="mod">
          <ac:chgData name="Thomas" userId="575d030b64f4584e" providerId="LiveId" clId="{71734FF0-E7BD-4E37-AB70-FA70FFC7C74A}" dt="2022-03-30T13:03:06.473" v="11864" actId="207"/>
          <ac:spMkLst>
            <pc:docMk/>
            <pc:sldMk cId="1796089774" sldId="862"/>
            <ac:spMk id="548" creationId="{045E0316-101A-4A58-80AA-9264BCC5BAE5}"/>
          </ac:spMkLst>
        </pc:spChg>
        <pc:spChg chg="mod">
          <ac:chgData name="Thomas" userId="575d030b64f4584e" providerId="LiveId" clId="{71734FF0-E7BD-4E37-AB70-FA70FFC7C74A}" dt="2022-03-30T13:03:06.473" v="11864" actId="207"/>
          <ac:spMkLst>
            <pc:docMk/>
            <pc:sldMk cId="1796089774" sldId="862"/>
            <ac:spMk id="549" creationId="{DF5F68C0-A624-4F00-A71F-226DDF0BD3D6}"/>
          </ac:spMkLst>
        </pc:spChg>
        <pc:spChg chg="mod">
          <ac:chgData name="Thomas" userId="575d030b64f4584e" providerId="LiveId" clId="{71734FF0-E7BD-4E37-AB70-FA70FFC7C74A}" dt="2022-03-30T13:05:41.694" v="11885" actId="207"/>
          <ac:spMkLst>
            <pc:docMk/>
            <pc:sldMk cId="1796089774" sldId="862"/>
            <ac:spMk id="550" creationId="{E5F0E021-00CD-45CA-ABBD-519ABFAD59D4}"/>
          </ac:spMkLst>
        </pc:spChg>
        <pc:spChg chg="del mod">
          <ac:chgData name="Thomas" userId="575d030b64f4584e" providerId="LiveId" clId="{71734FF0-E7BD-4E37-AB70-FA70FFC7C74A}" dt="2022-03-30T12:56:59.401" v="11757" actId="478"/>
          <ac:spMkLst>
            <pc:docMk/>
            <pc:sldMk cId="1796089774" sldId="862"/>
            <ac:spMk id="552" creationId="{1FAEE4A5-8462-4AA1-9A2B-DC61197AD20D}"/>
          </ac:spMkLst>
        </pc:spChg>
        <pc:spChg chg="mod">
          <ac:chgData name="Thomas" userId="575d030b64f4584e" providerId="LiveId" clId="{71734FF0-E7BD-4E37-AB70-FA70FFC7C74A}" dt="2022-03-30T13:04:43.985" v="11874" actId="207"/>
          <ac:spMkLst>
            <pc:docMk/>
            <pc:sldMk cId="1796089774" sldId="862"/>
            <ac:spMk id="553" creationId="{3D5C4DCF-4920-493B-859D-54159FF84A23}"/>
          </ac:spMkLst>
        </pc:spChg>
        <pc:spChg chg="mod">
          <ac:chgData name="Thomas" userId="575d030b64f4584e" providerId="LiveId" clId="{71734FF0-E7BD-4E37-AB70-FA70FFC7C74A}" dt="2022-03-30T13:04:43.985" v="11874" actId="207"/>
          <ac:spMkLst>
            <pc:docMk/>
            <pc:sldMk cId="1796089774" sldId="862"/>
            <ac:spMk id="554" creationId="{99471666-333D-45F6-8C18-776FC9788FD9}"/>
          </ac:spMkLst>
        </pc:spChg>
        <pc:spChg chg="del mod">
          <ac:chgData name="Thomas" userId="575d030b64f4584e" providerId="LiveId" clId="{71734FF0-E7BD-4E37-AB70-FA70FFC7C74A}" dt="2022-03-30T12:57:06.721" v="11761" actId="478"/>
          <ac:spMkLst>
            <pc:docMk/>
            <pc:sldMk cId="1796089774" sldId="862"/>
            <ac:spMk id="556" creationId="{AA1F4D5E-4694-4312-A7CF-5F954C92C587}"/>
          </ac:spMkLst>
        </pc:spChg>
        <pc:spChg chg="mod">
          <ac:chgData name="Thomas" userId="575d030b64f4584e" providerId="LiveId" clId="{71734FF0-E7BD-4E37-AB70-FA70FFC7C74A}" dt="2022-03-30T13:03:06.473" v="11864" actId="207"/>
          <ac:spMkLst>
            <pc:docMk/>
            <pc:sldMk cId="1796089774" sldId="862"/>
            <ac:spMk id="557" creationId="{A2A20F71-839D-46CE-B5C9-75311A4ADA90}"/>
          </ac:spMkLst>
        </pc:spChg>
        <pc:spChg chg="add del mod">
          <ac:chgData name="Thomas" userId="575d030b64f4584e" providerId="LiveId" clId="{71734FF0-E7BD-4E37-AB70-FA70FFC7C74A}" dt="2022-03-30T13:03:06.473" v="11864" actId="207"/>
          <ac:spMkLst>
            <pc:docMk/>
            <pc:sldMk cId="1796089774" sldId="862"/>
            <ac:spMk id="558" creationId="{66C4005A-B805-488F-802B-03C7533B51BF}"/>
          </ac:spMkLst>
        </pc:spChg>
        <pc:spChg chg="del mod">
          <ac:chgData name="Thomas" userId="575d030b64f4584e" providerId="LiveId" clId="{71734FF0-E7BD-4E37-AB70-FA70FFC7C74A}" dt="2022-03-30T12:57:10.306" v="11763" actId="478"/>
          <ac:spMkLst>
            <pc:docMk/>
            <pc:sldMk cId="1796089774" sldId="862"/>
            <ac:spMk id="560" creationId="{C6296ACE-1471-491E-B67C-EDDAB3E36451}"/>
          </ac:spMkLst>
        </pc:spChg>
        <pc:spChg chg="mod">
          <ac:chgData name="Thomas" userId="575d030b64f4584e" providerId="LiveId" clId="{71734FF0-E7BD-4E37-AB70-FA70FFC7C74A}" dt="2022-03-30T13:03:06.473" v="11864" actId="207"/>
          <ac:spMkLst>
            <pc:docMk/>
            <pc:sldMk cId="1796089774" sldId="862"/>
            <ac:spMk id="561" creationId="{B1A75641-7E6E-4180-8EB1-733F8D31AEC7}"/>
          </ac:spMkLst>
        </pc:spChg>
        <pc:spChg chg="mod">
          <ac:chgData name="Thomas" userId="575d030b64f4584e" providerId="LiveId" clId="{71734FF0-E7BD-4E37-AB70-FA70FFC7C74A}" dt="2022-03-30T13:03:06.473" v="11864" actId="207"/>
          <ac:spMkLst>
            <pc:docMk/>
            <pc:sldMk cId="1796089774" sldId="862"/>
            <ac:spMk id="562" creationId="{B3AB96BC-4480-40FC-BDA6-2FB2CBF7E9B0}"/>
          </ac:spMkLst>
        </pc:spChg>
        <pc:spChg chg="del mod">
          <ac:chgData name="Thomas" userId="575d030b64f4584e" providerId="LiveId" clId="{71734FF0-E7BD-4E37-AB70-FA70FFC7C74A}" dt="2022-03-30T12:57:54.080" v="11765" actId="478"/>
          <ac:spMkLst>
            <pc:docMk/>
            <pc:sldMk cId="1796089774" sldId="862"/>
            <ac:spMk id="564" creationId="{900627F2-617F-4422-838B-33C58090D766}"/>
          </ac:spMkLst>
        </pc:spChg>
        <pc:spChg chg="mod">
          <ac:chgData name="Thomas" userId="575d030b64f4584e" providerId="LiveId" clId="{71734FF0-E7BD-4E37-AB70-FA70FFC7C74A}" dt="2022-03-30T13:03:06.473" v="11864" actId="207"/>
          <ac:spMkLst>
            <pc:docMk/>
            <pc:sldMk cId="1796089774" sldId="862"/>
            <ac:spMk id="565" creationId="{5EAF0F8B-C69B-4F02-940A-4051F16B1EB5}"/>
          </ac:spMkLst>
        </pc:spChg>
        <pc:spChg chg="mod">
          <ac:chgData name="Thomas" userId="575d030b64f4584e" providerId="LiveId" clId="{71734FF0-E7BD-4E37-AB70-FA70FFC7C74A}" dt="2022-03-30T13:03:06.473" v="11864" actId="207"/>
          <ac:spMkLst>
            <pc:docMk/>
            <pc:sldMk cId="1796089774" sldId="862"/>
            <ac:spMk id="566" creationId="{FB8E65D3-8A32-4126-9823-FA7C0E80E2A9}"/>
          </ac:spMkLst>
        </pc:spChg>
        <pc:spChg chg="del mod topLvl">
          <ac:chgData name="Thomas" userId="575d030b64f4584e" providerId="LiveId" clId="{71734FF0-E7BD-4E37-AB70-FA70FFC7C74A}" dt="2022-03-30T12:57:55.460" v="11766" actId="478"/>
          <ac:spMkLst>
            <pc:docMk/>
            <pc:sldMk cId="1796089774" sldId="862"/>
            <ac:spMk id="568" creationId="{3AE11829-7C4C-437F-BF45-99E4F515085A}"/>
          </ac:spMkLst>
        </pc:spChg>
        <pc:spChg chg="mod topLvl">
          <ac:chgData name="Thomas" userId="575d030b64f4584e" providerId="LiveId" clId="{71734FF0-E7BD-4E37-AB70-FA70FFC7C74A}" dt="2022-03-30T13:22:45.231" v="12100" actId="555"/>
          <ac:spMkLst>
            <pc:docMk/>
            <pc:sldMk cId="1796089774" sldId="862"/>
            <ac:spMk id="569" creationId="{77DC956F-D3B1-443A-9517-D57D43785F33}"/>
          </ac:spMkLst>
        </pc:spChg>
        <pc:spChg chg="del mod">
          <ac:chgData name="Thomas" userId="575d030b64f4584e" providerId="LiveId" clId="{71734FF0-E7BD-4E37-AB70-FA70FFC7C74A}" dt="2022-03-30T12:57:56.945" v="11767" actId="478"/>
          <ac:spMkLst>
            <pc:docMk/>
            <pc:sldMk cId="1796089774" sldId="862"/>
            <ac:spMk id="571" creationId="{49567654-CC66-461B-8537-A3253B779C64}"/>
          </ac:spMkLst>
        </pc:spChg>
        <pc:spChg chg="mod">
          <ac:chgData name="Thomas" userId="575d030b64f4584e" providerId="LiveId" clId="{71734FF0-E7BD-4E37-AB70-FA70FFC7C74A}" dt="2022-03-30T13:03:06.473" v="11864" actId="207"/>
          <ac:spMkLst>
            <pc:docMk/>
            <pc:sldMk cId="1796089774" sldId="862"/>
            <ac:spMk id="572" creationId="{DFB0BDA8-F756-44DB-B109-6D21CA5D05EA}"/>
          </ac:spMkLst>
        </pc:spChg>
        <pc:spChg chg="mod">
          <ac:chgData name="Thomas" userId="575d030b64f4584e" providerId="LiveId" clId="{71734FF0-E7BD-4E37-AB70-FA70FFC7C74A}" dt="2022-03-30T13:03:06.473" v="11864" actId="207"/>
          <ac:spMkLst>
            <pc:docMk/>
            <pc:sldMk cId="1796089774" sldId="862"/>
            <ac:spMk id="573" creationId="{B10D8182-DC17-403E-9626-77F06BD7FBDD}"/>
          </ac:spMkLst>
        </pc:spChg>
        <pc:spChg chg="del mod">
          <ac:chgData name="Thomas" userId="575d030b64f4584e" providerId="LiveId" clId="{71734FF0-E7BD-4E37-AB70-FA70FFC7C74A}" dt="2022-03-30T12:57:58.279" v="11768" actId="478"/>
          <ac:spMkLst>
            <pc:docMk/>
            <pc:sldMk cId="1796089774" sldId="862"/>
            <ac:spMk id="575" creationId="{A3312D04-8614-4BEB-B4A8-6C113DC3CB61}"/>
          </ac:spMkLst>
        </pc:spChg>
        <pc:spChg chg="mod">
          <ac:chgData name="Thomas" userId="575d030b64f4584e" providerId="LiveId" clId="{71734FF0-E7BD-4E37-AB70-FA70FFC7C74A}" dt="2022-03-30T13:03:06.473" v="11864" actId="207"/>
          <ac:spMkLst>
            <pc:docMk/>
            <pc:sldMk cId="1796089774" sldId="862"/>
            <ac:spMk id="576" creationId="{6E29990F-B7EA-4B0D-A6BA-A1DCD7598D7D}"/>
          </ac:spMkLst>
        </pc:spChg>
        <pc:spChg chg="mod">
          <ac:chgData name="Thomas" userId="575d030b64f4584e" providerId="LiveId" clId="{71734FF0-E7BD-4E37-AB70-FA70FFC7C74A}" dt="2022-03-30T13:03:06.473" v="11864" actId="207"/>
          <ac:spMkLst>
            <pc:docMk/>
            <pc:sldMk cId="1796089774" sldId="862"/>
            <ac:spMk id="577" creationId="{141E0E7C-8846-4FC7-BD01-54B494A3B041}"/>
          </ac:spMkLst>
        </pc:spChg>
        <pc:spChg chg="del mod">
          <ac:chgData name="Thomas" userId="575d030b64f4584e" providerId="LiveId" clId="{71734FF0-E7BD-4E37-AB70-FA70FFC7C74A}" dt="2022-03-30T12:58:02.326" v="11770" actId="478"/>
          <ac:spMkLst>
            <pc:docMk/>
            <pc:sldMk cId="1796089774" sldId="862"/>
            <ac:spMk id="579" creationId="{3A931756-25BC-456A-A01A-7F157DAF6576}"/>
          </ac:spMkLst>
        </pc:spChg>
        <pc:spChg chg="mod">
          <ac:chgData name="Thomas" userId="575d030b64f4584e" providerId="LiveId" clId="{71734FF0-E7BD-4E37-AB70-FA70FFC7C74A}" dt="2022-03-30T13:03:06.473" v="11864" actId="207"/>
          <ac:spMkLst>
            <pc:docMk/>
            <pc:sldMk cId="1796089774" sldId="862"/>
            <ac:spMk id="580" creationId="{69DEBC51-744B-4C1B-9A54-6F8408CA3EE0}"/>
          </ac:spMkLst>
        </pc:spChg>
        <pc:spChg chg="mod">
          <ac:chgData name="Thomas" userId="575d030b64f4584e" providerId="LiveId" clId="{71734FF0-E7BD-4E37-AB70-FA70FFC7C74A}" dt="2022-03-30T13:03:06.473" v="11864" actId="207"/>
          <ac:spMkLst>
            <pc:docMk/>
            <pc:sldMk cId="1796089774" sldId="862"/>
            <ac:spMk id="581" creationId="{47E62C6B-F4E0-4A4C-B84A-56F38EB530EC}"/>
          </ac:spMkLst>
        </pc:spChg>
        <pc:spChg chg="del mod">
          <ac:chgData name="Thomas" userId="575d030b64f4584e" providerId="LiveId" clId="{71734FF0-E7BD-4E37-AB70-FA70FFC7C74A}" dt="2022-03-30T12:58:00.512" v="11769" actId="478"/>
          <ac:spMkLst>
            <pc:docMk/>
            <pc:sldMk cId="1796089774" sldId="862"/>
            <ac:spMk id="583" creationId="{CA9A1E89-963D-447B-88F4-0D5EEFCCDC2F}"/>
          </ac:spMkLst>
        </pc:spChg>
        <pc:spChg chg="mod">
          <ac:chgData name="Thomas" userId="575d030b64f4584e" providerId="LiveId" clId="{71734FF0-E7BD-4E37-AB70-FA70FFC7C74A}" dt="2022-03-30T13:03:06.473" v="11864" actId="207"/>
          <ac:spMkLst>
            <pc:docMk/>
            <pc:sldMk cId="1796089774" sldId="862"/>
            <ac:spMk id="584" creationId="{4F1EFA3A-99C7-455C-8431-227FDEBF61AB}"/>
          </ac:spMkLst>
        </pc:spChg>
        <pc:spChg chg="mod">
          <ac:chgData name="Thomas" userId="575d030b64f4584e" providerId="LiveId" clId="{71734FF0-E7BD-4E37-AB70-FA70FFC7C74A}" dt="2022-03-30T13:03:06.473" v="11864" actId="207"/>
          <ac:spMkLst>
            <pc:docMk/>
            <pc:sldMk cId="1796089774" sldId="862"/>
            <ac:spMk id="585" creationId="{D71F7A81-BE36-41E0-964E-13220FCF4946}"/>
          </ac:spMkLst>
        </pc:spChg>
        <pc:spChg chg="mod">
          <ac:chgData name="Thomas" userId="575d030b64f4584e" providerId="LiveId" clId="{71734FF0-E7BD-4E37-AB70-FA70FFC7C74A}" dt="2022-03-30T13:03:06.473" v="11864" actId="207"/>
          <ac:spMkLst>
            <pc:docMk/>
            <pc:sldMk cId="1796089774" sldId="862"/>
            <ac:spMk id="586" creationId="{CCA9F6AE-DD91-4FF1-BE02-01C2B81FB383}"/>
          </ac:spMkLst>
        </pc:spChg>
        <pc:spChg chg="del mod topLvl">
          <ac:chgData name="Thomas" userId="575d030b64f4584e" providerId="LiveId" clId="{71734FF0-E7BD-4E37-AB70-FA70FFC7C74A}" dt="2022-03-30T12:58:03.682" v="11771" actId="478"/>
          <ac:spMkLst>
            <pc:docMk/>
            <pc:sldMk cId="1796089774" sldId="862"/>
            <ac:spMk id="588" creationId="{66B28C6F-9736-49D6-9EEF-7D8FCF8CD0E5}"/>
          </ac:spMkLst>
        </pc:spChg>
        <pc:spChg chg="mod topLvl">
          <ac:chgData name="Thomas" userId="575d030b64f4584e" providerId="LiveId" clId="{71734FF0-E7BD-4E37-AB70-FA70FFC7C74A}" dt="2022-03-30T13:22:45.231" v="12100" actId="555"/>
          <ac:spMkLst>
            <pc:docMk/>
            <pc:sldMk cId="1796089774" sldId="862"/>
            <ac:spMk id="589" creationId="{727E0DD9-E164-45E4-914B-66DB46A1B1BB}"/>
          </ac:spMkLst>
        </pc:spChg>
        <pc:spChg chg="del mod">
          <ac:chgData name="Thomas" userId="575d030b64f4584e" providerId="LiveId" clId="{71734FF0-E7BD-4E37-AB70-FA70FFC7C74A}" dt="2022-03-30T12:58:05.282" v="11772" actId="478"/>
          <ac:spMkLst>
            <pc:docMk/>
            <pc:sldMk cId="1796089774" sldId="862"/>
            <ac:spMk id="591" creationId="{EBAD12E8-F041-4A58-88B9-130EF3AB7B6C}"/>
          </ac:spMkLst>
        </pc:spChg>
        <pc:spChg chg="mod">
          <ac:chgData name="Thomas" userId="575d030b64f4584e" providerId="LiveId" clId="{71734FF0-E7BD-4E37-AB70-FA70FFC7C74A}" dt="2022-03-30T13:03:06.473" v="11864" actId="207"/>
          <ac:spMkLst>
            <pc:docMk/>
            <pc:sldMk cId="1796089774" sldId="862"/>
            <ac:spMk id="592" creationId="{76E909E1-6CD5-485E-9E2D-752BF73513A8}"/>
          </ac:spMkLst>
        </pc:spChg>
        <pc:spChg chg="mod">
          <ac:chgData name="Thomas" userId="575d030b64f4584e" providerId="LiveId" clId="{71734FF0-E7BD-4E37-AB70-FA70FFC7C74A}" dt="2022-03-30T13:03:06.473" v="11864" actId="207"/>
          <ac:spMkLst>
            <pc:docMk/>
            <pc:sldMk cId="1796089774" sldId="862"/>
            <ac:spMk id="593" creationId="{1CD500A4-AEA2-4644-A51C-01183AF8B2D7}"/>
          </ac:spMkLst>
        </pc:spChg>
        <pc:spChg chg="del mod">
          <ac:chgData name="Thomas" userId="575d030b64f4584e" providerId="LiveId" clId="{71734FF0-E7BD-4E37-AB70-FA70FFC7C74A}" dt="2022-03-30T12:58:29.641" v="11785" actId="478"/>
          <ac:spMkLst>
            <pc:docMk/>
            <pc:sldMk cId="1796089774" sldId="862"/>
            <ac:spMk id="595" creationId="{EE5741B2-16F8-46BE-81A4-AA8270544C70}"/>
          </ac:spMkLst>
        </pc:spChg>
        <pc:spChg chg="mod">
          <ac:chgData name="Thomas" userId="575d030b64f4584e" providerId="LiveId" clId="{71734FF0-E7BD-4E37-AB70-FA70FFC7C74A}" dt="2022-03-30T13:03:06.473" v="11864" actId="207"/>
          <ac:spMkLst>
            <pc:docMk/>
            <pc:sldMk cId="1796089774" sldId="862"/>
            <ac:spMk id="596" creationId="{CF7CE361-DA84-4EC6-8E73-6C0E9829B5CF}"/>
          </ac:spMkLst>
        </pc:spChg>
        <pc:spChg chg="mod">
          <ac:chgData name="Thomas" userId="575d030b64f4584e" providerId="LiveId" clId="{71734FF0-E7BD-4E37-AB70-FA70FFC7C74A}" dt="2022-03-30T13:03:06.473" v="11864" actId="207"/>
          <ac:spMkLst>
            <pc:docMk/>
            <pc:sldMk cId="1796089774" sldId="862"/>
            <ac:spMk id="597" creationId="{51C90E04-18DC-4267-A345-FBEBFF10E66A}"/>
          </ac:spMkLst>
        </pc:spChg>
        <pc:spChg chg="del mod">
          <ac:chgData name="Thomas" userId="575d030b64f4584e" providerId="LiveId" clId="{71734FF0-E7BD-4E37-AB70-FA70FFC7C74A}" dt="2022-03-30T12:59:10.697" v="11802" actId="478"/>
          <ac:spMkLst>
            <pc:docMk/>
            <pc:sldMk cId="1796089774" sldId="862"/>
            <ac:spMk id="599" creationId="{AD2E1710-5628-4CDF-A247-062833E5A6CB}"/>
          </ac:spMkLst>
        </pc:spChg>
        <pc:spChg chg="mod">
          <ac:chgData name="Thomas" userId="575d030b64f4584e" providerId="LiveId" clId="{71734FF0-E7BD-4E37-AB70-FA70FFC7C74A}" dt="2022-03-30T13:03:06.473" v="11864" actId="207"/>
          <ac:spMkLst>
            <pc:docMk/>
            <pc:sldMk cId="1796089774" sldId="862"/>
            <ac:spMk id="600" creationId="{0AC953B0-E291-4341-97DC-CFDC072B836A}"/>
          </ac:spMkLst>
        </pc:spChg>
        <pc:spChg chg="mod">
          <ac:chgData name="Thomas" userId="575d030b64f4584e" providerId="LiveId" clId="{71734FF0-E7BD-4E37-AB70-FA70FFC7C74A}" dt="2022-03-30T13:03:06.473" v="11864" actId="207"/>
          <ac:spMkLst>
            <pc:docMk/>
            <pc:sldMk cId="1796089774" sldId="862"/>
            <ac:spMk id="601" creationId="{6E4B0BBA-FD83-44CD-A394-F412878D7FCA}"/>
          </ac:spMkLst>
        </pc:spChg>
        <pc:spChg chg="mod">
          <ac:chgData name="Thomas" userId="575d030b64f4584e" providerId="LiveId" clId="{71734FF0-E7BD-4E37-AB70-FA70FFC7C74A}" dt="2022-03-30T13:03:06.473" v="11864" actId="207"/>
          <ac:spMkLst>
            <pc:docMk/>
            <pc:sldMk cId="1796089774" sldId="862"/>
            <ac:spMk id="602" creationId="{6C520EE6-134A-4949-8587-664E9A18CDBD}"/>
          </ac:spMkLst>
        </pc:spChg>
        <pc:spChg chg="del mod">
          <ac:chgData name="Thomas" userId="575d030b64f4584e" providerId="LiveId" clId="{71734FF0-E7BD-4E37-AB70-FA70FFC7C74A}" dt="2022-03-30T12:59:04.942" v="11801" actId="478"/>
          <ac:spMkLst>
            <pc:docMk/>
            <pc:sldMk cId="1796089774" sldId="862"/>
            <ac:spMk id="604" creationId="{15B1E440-4CB5-47FE-ABFE-430C4704E486}"/>
          </ac:spMkLst>
        </pc:spChg>
        <pc:spChg chg="mod">
          <ac:chgData name="Thomas" userId="575d030b64f4584e" providerId="LiveId" clId="{71734FF0-E7BD-4E37-AB70-FA70FFC7C74A}" dt="2022-03-30T13:03:06.473" v="11864" actId="207"/>
          <ac:spMkLst>
            <pc:docMk/>
            <pc:sldMk cId="1796089774" sldId="862"/>
            <ac:spMk id="605" creationId="{2061109F-528E-4615-B736-4B0FDBDB29AD}"/>
          </ac:spMkLst>
        </pc:spChg>
        <pc:spChg chg="mod">
          <ac:chgData name="Thomas" userId="575d030b64f4584e" providerId="LiveId" clId="{71734FF0-E7BD-4E37-AB70-FA70FFC7C74A}" dt="2022-03-30T13:03:06.473" v="11864" actId="207"/>
          <ac:spMkLst>
            <pc:docMk/>
            <pc:sldMk cId="1796089774" sldId="862"/>
            <ac:spMk id="606" creationId="{29BC607F-BF28-42D4-8DCA-2E03F7AAA657}"/>
          </ac:spMkLst>
        </pc:spChg>
        <pc:spChg chg="del mod">
          <ac:chgData name="Thomas" userId="575d030b64f4584e" providerId="LiveId" clId="{71734FF0-E7BD-4E37-AB70-FA70FFC7C74A}" dt="2022-03-30T12:59:03.551" v="11800" actId="478"/>
          <ac:spMkLst>
            <pc:docMk/>
            <pc:sldMk cId="1796089774" sldId="862"/>
            <ac:spMk id="608" creationId="{B488A5D0-4D44-49A9-AA4E-F33DBA36CD35}"/>
          </ac:spMkLst>
        </pc:spChg>
        <pc:spChg chg="add del mod">
          <ac:chgData name="Thomas" userId="575d030b64f4584e" providerId="LiveId" clId="{71734FF0-E7BD-4E37-AB70-FA70FFC7C74A}" dt="2022-03-30T13:03:06.473" v="11864" actId="207"/>
          <ac:spMkLst>
            <pc:docMk/>
            <pc:sldMk cId="1796089774" sldId="862"/>
            <ac:spMk id="609" creationId="{25A750B9-29CF-4899-9FAF-853D25056AD4}"/>
          </ac:spMkLst>
        </pc:spChg>
        <pc:spChg chg="mod">
          <ac:chgData name="Thomas" userId="575d030b64f4584e" providerId="LiveId" clId="{71734FF0-E7BD-4E37-AB70-FA70FFC7C74A}" dt="2022-03-30T13:03:06.473" v="11864" actId="207"/>
          <ac:spMkLst>
            <pc:docMk/>
            <pc:sldMk cId="1796089774" sldId="862"/>
            <ac:spMk id="610" creationId="{708C4AA0-D748-4C1D-9219-EB91FAEBB036}"/>
          </ac:spMkLst>
        </pc:spChg>
        <pc:spChg chg="del mod">
          <ac:chgData name="Thomas" userId="575d030b64f4584e" providerId="LiveId" clId="{71734FF0-E7BD-4E37-AB70-FA70FFC7C74A}" dt="2022-03-30T12:58:58.415" v="11796" actId="478"/>
          <ac:spMkLst>
            <pc:docMk/>
            <pc:sldMk cId="1796089774" sldId="862"/>
            <ac:spMk id="612" creationId="{E041CA10-2DFA-4C64-927B-E993B58BDA1E}"/>
          </ac:spMkLst>
        </pc:spChg>
        <pc:spChg chg="mod">
          <ac:chgData name="Thomas" userId="575d030b64f4584e" providerId="LiveId" clId="{71734FF0-E7BD-4E37-AB70-FA70FFC7C74A}" dt="2022-03-30T13:03:06.473" v="11864" actId="207"/>
          <ac:spMkLst>
            <pc:docMk/>
            <pc:sldMk cId="1796089774" sldId="862"/>
            <ac:spMk id="613" creationId="{7588E4BD-BE94-4A09-BEF4-633A04DC7E60}"/>
          </ac:spMkLst>
        </pc:spChg>
        <pc:spChg chg="mod">
          <ac:chgData name="Thomas" userId="575d030b64f4584e" providerId="LiveId" clId="{71734FF0-E7BD-4E37-AB70-FA70FFC7C74A}" dt="2022-03-30T13:03:06.473" v="11864" actId="207"/>
          <ac:spMkLst>
            <pc:docMk/>
            <pc:sldMk cId="1796089774" sldId="862"/>
            <ac:spMk id="614" creationId="{5D56F7C8-4514-477A-A929-3B7B87D66DF5}"/>
          </ac:spMkLst>
        </pc:spChg>
        <pc:spChg chg="del mod">
          <ac:chgData name="Thomas" userId="575d030b64f4584e" providerId="LiveId" clId="{71734FF0-E7BD-4E37-AB70-FA70FFC7C74A}" dt="2022-03-30T12:58:59.852" v="11797" actId="478"/>
          <ac:spMkLst>
            <pc:docMk/>
            <pc:sldMk cId="1796089774" sldId="862"/>
            <ac:spMk id="616" creationId="{4DDBDA58-215F-4498-9B6B-44985366D887}"/>
          </ac:spMkLst>
        </pc:spChg>
        <pc:spChg chg="mod">
          <ac:chgData name="Thomas" userId="575d030b64f4584e" providerId="LiveId" clId="{71734FF0-E7BD-4E37-AB70-FA70FFC7C74A}" dt="2022-03-30T13:03:06.473" v="11864" actId="207"/>
          <ac:spMkLst>
            <pc:docMk/>
            <pc:sldMk cId="1796089774" sldId="862"/>
            <ac:spMk id="617" creationId="{364801AC-A419-4809-9E58-03BAFFE379AD}"/>
          </ac:spMkLst>
        </pc:spChg>
        <pc:spChg chg="mod">
          <ac:chgData name="Thomas" userId="575d030b64f4584e" providerId="LiveId" clId="{71734FF0-E7BD-4E37-AB70-FA70FFC7C74A}" dt="2022-03-30T13:03:06.473" v="11864" actId="207"/>
          <ac:spMkLst>
            <pc:docMk/>
            <pc:sldMk cId="1796089774" sldId="862"/>
            <ac:spMk id="618" creationId="{9C58AFBD-3954-4F91-91D7-19FEA5998070}"/>
          </ac:spMkLst>
        </pc:spChg>
        <pc:spChg chg="del mod">
          <ac:chgData name="Thomas" userId="575d030b64f4584e" providerId="LiveId" clId="{71734FF0-E7BD-4E37-AB70-FA70FFC7C74A}" dt="2022-03-30T12:58:55.462" v="11794" actId="478"/>
          <ac:spMkLst>
            <pc:docMk/>
            <pc:sldMk cId="1796089774" sldId="862"/>
            <ac:spMk id="620" creationId="{97BC8780-F390-42CD-AF18-C152DAA5912C}"/>
          </ac:spMkLst>
        </pc:spChg>
        <pc:spChg chg="mod">
          <ac:chgData name="Thomas" userId="575d030b64f4584e" providerId="LiveId" clId="{71734FF0-E7BD-4E37-AB70-FA70FFC7C74A}" dt="2022-03-30T13:03:06.473" v="11864" actId="207"/>
          <ac:spMkLst>
            <pc:docMk/>
            <pc:sldMk cId="1796089774" sldId="862"/>
            <ac:spMk id="621" creationId="{6D3FFE5A-B72C-40FD-952D-8798500A85E0}"/>
          </ac:spMkLst>
        </pc:spChg>
        <pc:spChg chg="mod">
          <ac:chgData name="Thomas" userId="575d030b64f4584e" providerId="LiveId" clId="{71734FF0-E7BD-4E37-AB70-FA70FFC7C74A}" dt="2022-03-30T13:03:06.473" v="11864" actId="207"/>
          <ac:spMkLst>
            <pc:docMk/>
            <pc:sldMk cId="1796089774" sldId="862"/>
            <ac:spMk id="622" creationId="{78491F7E-749E-4DE4-8CFA-A215121B3E86}"/>
          </ac:spMkLst>
        </pc:spChg>
        <pc:spChg chg="del mod topLvl">
          <ac:chgData name="Thomas" userId="575d030b64f4584e" providerId="LiveId" clId="{71734FF0-E7BD-4E37-AB70-FA70FFC7C74A}" dt="2022-03-30T12:58:56.927" v="11795" actId="478"/>
          <ac:spMkLst>
            <pc:docMk/>
            <pc:sldMk cId="1796089774" sldId="862"/>
            <ac:spMk id="624" creationId="{B68E402F-5E22-4044-AA30-6EE8501C5153}"/>
          </ac:spMkLst>
        </pc:spChg>
        <pc:spChg chg="mod topLvl">
          <ac:chgData name="Thomas" userId="575d030b64f4584e" providerId="LiveId" clId="{71734FF0-E7BD-4E37-AB70-FA70FFC7C74A}" dt="2022-03-30T13:22:42.660" v="12099" actId="555"/>
          <ac:spMkLst>
            <pc:docMk/>
            <pc:sldMk cId="1796089774" sldId="862"/>
            <ac:spMk id="625" creationId="{98E906F3-E4FE-4946-AC4A-4C06F49AE4E5}"/>
          </ac:spMkLst>
        </pc:spChg>
        <pc:spChg chg="del mod">
          <ac:chgData name="Thomas" userId="575d030b64f4584e" providerId="LiveId" clId="{71734FF0-E7BD-4E37-AB70-FA70FFC7C74A}" dt="2022-03-30T12:58:54.091" v="11793" actId="478"/>
          <ac:spMkLst>
            <pc:docMk/>
            <pc:sldMk cId="1796089774" sldId="862"/>
            <ac:spMk id="627" creationId="{E61A8CEE-2415-4828-850D-06E6C66D2A0F}"/>
          </ac:spMkLst>
        </pc:spChg>
        <pc:spChg chg="mod">
          <ac:chgData name="Thomas" userId="575d030b64f4584e" providerId="LiveId" clId="{71734FF0-E7BD-4E37-AB70-FA70FFC7C74A}" dt="2022-03-30T13:03:06.473" v="11864" actId="207"/>
          <ac:spMkLst>
            <pc:docMk/>
            <pc:sldMk cId="1796089774" sldId="862"/>
            <ac:spMk id="628" creationId="{448FED26-E09E-4CBD-A622-FB19134DEEE9}"/>
          </ac:spMkLst>
        </pc:spChg>
        <pc:spChg chg="mod">
          <ac:chgData name="Thomas" userId="575d030b64f4584e" providerId="LiveId" clId="{71734FF0-E7BD-4E37-AB70-FA70FFC7C74A}" dt="2022-03-30T13:03:06.473" v="11864" actId="207"/>
          <ac:spMkLst>
            <pc:docMk/>
            <pc:sldMk cId="1796089774" sldId="862"/>
            <ac:spMk id="629" creationId="{BA6C0FD8-9D72-4715-8FF7-DA1A0F901000}"/>
          </ac:spMkLst>
        </pc:spChg>
        <pc:spChg chg="del mod">
          <ac:chgData name="Thomas" userId="575d030b64f4584e" providerId="LiveId" clId="{71734FF0-E7BD-4E37-AB70-FA70FFC7C74A}" dt="2022-03-30T12:58:39.634" v="11787" actId="478"/>
          <ac:spMkLst>
            <pc:docMk/>
            <pc:sldMk cId="1796089774" sldId="862"/>
            <ac:spMk id="631" creationId="{92C4E32C-4537-4FE7-BA8E-E80C5CE4D63E}"/>
          </ac:spMkLst>
        </pc:spChg>
        <pc:spChg chg="mod">
          <ac:chgData name="Thomas" userId="575d030b64f4584e" providerId="LiveId" clId="{71734FF0-E7BD-4E37-AB70-FA70FFC7C74A}" dt="2022-03-30T13:03:06.473" v="11864" actId="207"/>
          <ac:spMkLst>
            <pc:docMk/>
            <pc:sldMk cId="1796089774" sldId="862"/>
            <ac:spMk id="632" creationId="{42EC4B7C-A600-4FB3-A15F-492E7C3E783E}"/>
          </ac:spMkLst>
        </pc:spChg>
        <pc:spChg chg="mod">
          <ac:chgData name="Thomas" userId="575d030b64f4584e" providerId="LiveId" clId="{71734FF0-E7BD-4E37-AB70-FA70FFC7C74A}" dt="2022-03-30T13:03:06.473" v="11864" actId="207"/>
          <ac:spMkLst>
            <pc:docMk/>
            <pc:sldMk cId="1796089774" sldId="862"/>
            <ac:spMk id="633" creationId="{67A3072E-4DB3-4739-9F53-86414DF4B91A}"/>
          </ac:spMkLst>
        </pc:spChg>
        <pc:spChg chg="mod">
          <ac:chgData name="Thomas" userId="575d030b64f4584e" providerId="LiveId" clId="{71734FF0-E7BD-4E37-AB70-FA70FFC7C74A}" dt="2022-03-30T13:03:06.473" v="11864" actId="207"/>
          <ac:spMkLst>
            <pc:docMk/>
            <pc:sldMk cId="1796089774" sldId="862"/>
            <ac:spMk id="634" creationId="{56B8E9BF-6DA7-43ED-834F-D80300FED3D1}"/>
          </ac:spMkLst>
        </pc:spChg>
        <pc:spChg chg="del mod">
          <ac:chgData name="Thomas" userId="575d030b64f4584e" providerId="LiveId" clId="{71734FF0-E7BD-4E37-AB70-FA70FFC7C74A}" dt="2022-03-30T12:58:41.177" v="11788" actId="478"/>
          <ac:spMkLst>
            <pc:docMk/>
            <pc:sldMk cId="1796089774" sldId="862"/>
            <ac:spMk id="636" creationId="{EAA4DE9E-71EF-4CA9-BC00-14A72A8F1ADD}"/>
          </ac:spMkLst>
        </pc:spChg>
        <pc:spChg chg="mod">
          <ac:chgData name="Thomas" userId="575d030b64f4584e" providerId="LiveId" clId="{71734FF0-E7BD-4E37-AB70-FA70FFC7C74A}" dt="2022-03-30T13:03:06.473" v="11864" actId="207"/>
          <ac:spMkLst>
            <pc:docMk/>
            <pc:sldMk cId="1796089774" sldId="862"/>
            <ac:spMk id="637" creationId="{055AF7D6-62B3-4084-ADC5-F75E09ADBAD0}"/>
          </ac:spMkLst>
        </pc:spChg>
        <pc:spChg chg="mod">
          <ac:chgData name="Thomas" userId="575d030b64f4584e" providerId="LiveId" clId="{71734FF0-E7BD-4E37-AB70-FA70FFC7C74A}" dt="2022-03-30T13:03:06.473" v="11864" actId="207"/>
          <ac:spMkLst>
            <pc:docMk/>
            <pc:sldMk cId="1796089774" sldId="862"/>
            <ac:spMk id="638" creationId="{DF866A22-4614-4E49-A516-4C802BFDC146}"/>
          </ac:spMkLst>
        </pc:spChg>
        <pc:spChg chg="del mod">
          <ac:chgData name="Thomas" userId="575d030b64f4584e" providerId="LiveId" clId="{71734FF0-E7BD-4E37-AB70-FA70FFC7C74A}" dt="2022-03-30T12:58:49.126" v="11792" actId="478"/>
          <ac:spMkLst>
            <pc:docMk/>
            <pc:sldMk cId="1796089774" sldId="862"/>
            <ac:spMk id="640" creationId="{29493E62-BEFD-4A46-8EB4-023D26CD6364}"/>
          </ac:spMkLst>
        </pc:spChg>
        <pc:spChg chg="mod">
          <ac:chgData name="Thomas" userId="575d030b64f4584e" providerId="LiveId" clId="{71734FF0-E7BD-4E37-AB70-FA70FFC7C74A}" dt="2022-03-30T13:03:06.473" v="11864" actId="207"/>
          <ac:spMkLst>
            <pc:docMk/>
            <pc:sldMk cId="1796089774" sldId="862"/>
            <ac:spMk id="641" creationId="{705EB1CF-3714-4461-83C8-38A9F77DAA85}"/>
          </ac:spMkLst>
        </pc:spChg>
        <pc:spChg chg="mod">
          <ac:chgData name="Thomas" userId="575d030b64f4584e" providerId="LiveId" clId="{71734FF0-E7BD-4E37-AB70-FA70FFC7C74A}" dt="2022-03-30T13:03:06.473" v="11864" actId="207"/>
          <ac:spMkLst>
            <pc:docMk/>
            <pc:sldMk cId="1796089774" sldId="862"/>
            <ac:spMk id="642" creationId="{5BA62356-C570-43C4-95B0-A921CB1A5166}"/>
          </ac:spMkLst>
        </pc:spChg>
        <pc:spChg chg="del mod">
          <ac:chgData name="Thomas" userId="575d030b64f4584e" providerId="LiveId" clId="{71734FF0-E7BD-4E37-AB70-FA70FFC7C74A}" dt="2022-03-30T12:58:47.552" v="11791" actId="478"/>
          <ac:spMkLst>
            <pc:docMk/>
            <pc:sldMk cId="1796089774" sldId="862"/>
            <ac:spMk id="644" creationId="{DE8663C6-4CB4-4230-9BDF-7617611D3221}"/>
          </ac:spMkLst>
        </pc:spChg>
        <pc:spChg chg="mod">
          <ac:chgData name="Thomas" userId="575d030b64f4584e" providerId="LiveId" clId="{71734FF0-E7BD-4E37-AB70-FA70FFC7C74A}" dt="2022-03-30T13:03:06.473" v="11864" actId="207"/>
          <ac:spMkLst>
            <pc:docMk/>
            <pc:sldMk cId="1796089774" sldId="862"/>
            <ac:spMk id="645" creationId="{99835842-C36D-4BE8-9980-55B86FA73E18}"/>
          </ac:spMkLst>
        </pc:spChg>
        <pc:spChg chg="mod">
          <ac:chgData name="Thomas" userId="575d030b64f4584e" providerId="LiveId" clId="{71734FF0-E7BD-4E37-AB70-FA70FFC7C74A}" dt="2022-03-30T13:03:06.473" v="11864" actId="207"/>
          <ac:spMkLst>
            <pc:docMk/>
            <pc:sldMk cId="1796089774" sldId="862"/>
            <ac:spMk id="646" creationId="{4E08E985-8B2C-437A-9B5A-98E9D15F893D}"/>
          </ac:spMkLst>
        </pc:spChg>
        <pc:spChg chg="mod">
          <ac:chgData name="Thomas" userId="575d030b64f4584e" providerId="LiveId" clId="{71734FF0-E7BD-4E37-AB70-FA70FFC7C74A}" dt="2022-03-30T13:03:06.473" v="11864" actId="207"/>
          <ac:spMkLst>
            <pc:docMk/>
            <pc:sldMk cId="1796089774" sldId="862"/>
            <ac:spMk id="647" creationId="{EC272CEC-5CE7-4C86-BAEE-295A1A5C594D}"/>
          </ac:spMkLst>
        </pc:spChg>
        <pc:spChg chg="del mod">
          <ac:chgData name="Thomas" userId="575d030b64f4584e" providerId="LiveId" clId="{71734FF0-E7BD-4E37-AB70-FA70FFC7C74A}" dt="2022-03-30T12:58:46.127" v="11790" actId="478"/>
          <ac:spMkLst>
            <pc:docMk/>
            <pc:sldMk cId="1796089774" sldId="862"/>
            <ac:spMk id="649" creationId="{EFE0DDE0-1502-49B4-A932-1636E5B0E349}"/>
          </ac:spMkLst>
        </pc:spChg>
        <pc:spChg chg="mod">
          <ac:chgData name="Thomas" userId="575d030b64f4584e" providerId="LiveId" clId="{71734FF0-E7BD-4E37-AB70-FA70FFC7C74A}" dt="2022-03-30T13:03:06.473" v="11864" actId="207"/>
          <ac:spMkLst>
            <pc:docMk/>
            <pc:sldMk cId="1796089774" sldId="862"/>
            <ac:spMk id="650" creationId="{4CA77BB3-FC9A-403A-9D80-FB77109234FF}"/>
          </ac:spMkLst>
        </pc:spChg>
        <pc:spChg chg="mod">
          <ac:chgData name="Thomas" userId="575d030b64f4584e" providerId="LiveId" clId="{71734FF0-E7BD-4E37-AB70-FA70FFC7C74A}" dt="2022-03-30T13:03:06.473" v="11864" actId="207"/>
          <ac:spMkLst>
            <pc:docMk/>
            <pc:sldMk cId="1796089774" sldId="862"/>
            <ac:spMk id="651" creationId="{7301DBB8-AD8D-49B6-BAD2-205F51A3D566}"/>
          </ac:spMkLst>
        </pc:spChg>
        <pc:spChg chg="mod">
          <ac:chgData name="Thomas" userId="575d030b64f4584e" providerId="LiveId" clId="{71734FF0-E7BD-4E37-AB70-FA70FFC7C74A}" dt="2022-03-30T13:03:06.473" v="11864" actId="207"/>
          <ac:spMkLst>
            <pc:docMk/>
            <pc:sldMk cId="1796089774" sldId="862"/>
            <ac:spMk id="652" creationId="{CFAE1574-D8BE-4824-BBC0-102CEB4BD8C2}"/>
          </ac:spMkLst>
        </pc:spChg>
        <pc:spChg chg="del mod">
          <ac:chgData name="Thomas" userId="575d030b64f4584e" providerId="LiveId" clId="{71734FF0-E7BD-4E37-AB70-FA70FFC7C74A}" dt="2022-03-30T12:59:16.318" v="11803" actId="478"/>
          <ac:spMkLst>
            <pc:docMk/>
            <pc:sldMk cId="1796089774" sldId="862"/>
            <ac:spMk id="654" creationId="{76240189-288E-4D13-A890-375D38220838}"/>
          </ac:spMkLst>
        </pc:spChg>
        <pc:spChg chg="mod">
          <ac:chgData name="Thomas" userId="575d030b64f4584e" providerId="LiveId" clId="{71734FF0-E7BD-4E37-AB70-FA70FFC7C74A}" dt="2022-03-30T13:03:06.473" v="11864" actId="207"/>
          <ac:spMkLst>
            <pc:docMk/>
            <pc:sldMk cId="1796089774" sldId="862"/>
            <ac:spMk id="655" creationId="{F2917B8E-761C-41F0-9084-91F6566AB80C}"/>
          </ac:spMkLst>
        </pc:spChg>
        <pc:spChg chg="mod">
          <ac:chgData name="Thomas" userId="575d030b64f4584e" providerId="LiveId" clId="{71734FF0-E7BD-4E37-AB70-FA70FFC7C74A}" dt="2022-03-30T13:03:06.473" v="11864" actId="207"/>
          <ac:spMkLst>
            <pc:docMk/>
            <pc:sldMk cId="1796089774" sldId="862"/>
            <ac:spMk id="656" creationId="{EDEB4216-7DE6-4D0D-881C-B6F63E4CF33D}"/>
          </ac:spMkLst>
        </pc:spChg>
        <pc:spChg chg="del mod">
          <ac:chgData name="Thomas" userId="575d030b64f4584e" providerId="LiveId" clId="{71734FF0-E7BD-4E37-AB70-FA70FFC7C74A}" dt="2022-03-30T12:58:38.089" v="11786" actId="478"/>
          <ac:spMkLst>
            <pc:docMk/>
            <pc:sldMk cId="1796089774" sldId="862"/>
            <ac:spMk id="658" creationId="{BA0DC709-ED3D-4E7A-A82A-B15F2D70F157}"/>
          </ac:spMkLst>
        </pc:spChg>
        <pc:spChg chg="mod">
          <ac:chgData name="Thomas" userId="575d030b64f4584e" providerId="LiveId" clId="{71734FF0-E7BD-4E37-AB70-FA70FFC7C74A}" dt="2022-03-30T13:03:06.473" v="11864" actId="207"/>
          <ac:spMkLst>
            <pc:docMk/>
            <pc:sldMk cId="1796089774" sldId="862"/>
            <ac:spMk id="659" creationId="{ECABD4C6-0EFB-4032-B236-45D0F4CA408A}"/>
          </ac:spMkLst>
        </pc:spChg>
        <pc:spChg chg="mod">
          <ac:chgData name="Thomas" userId="575d030b64f4584e" providerId="LiveId" clId="{71734FF0-E7BD-4E37-AB70-FA70FFC7C74A}" dt="2022-03-30T13:03:06.473" v="11864" actId="207"/>
          <ac:spMkLst>
            <pc:docMk/>
            <pc:sldMk cId="1796089774" sldId="862"/>
            <ac:spMk id="660" creationId="{471FE2D9-F761-4C91-B015-97D854AE7864}"/>
          </ac:spMkLst>
        </pc:spChg>
        <pc:spChg chg="del mod">
          <ac:chgData name="Thomas" userId="575d030b64f4584e" providerId="LiveId" clId="{71734FF0-E7BD-4E37-AB70-FA70FFC7C74A}" dt="2022-03-30T12:59:18.106" v="11804" actId="478"/>
          <ac:spMkLst>
            <pc:docMk/>
            <pc:sldMk cId="1796089774" sldId="862"/>
            <ac:spMk id="662" creationId="{815CA72B-DDCF-4B01-A29C-AB2B0BE7A2EF}"/>
          </ac:spMkLst>
        </pc:spChg>
        <pc:spChg chg="mod">
          <ac:chgData name="Thomas" userId="575d030b64f4584e" providerId="LiveId" clId="{71734FF0-E7BD-4E37-AB70-FA70FFC7C74A}" dt="2022-03-30T13:03:06.473" v="11864" actId="207"/>
          <ac:spMkLst>
            <pc:docMk/>
            <pc:sldMk cId="1796089774" sldId="862"/>
            <ac:spMk id="663" creationId="{A8B57F70-DCB6-4608-A168-F91EC96B3F6E}"/>
          </ac:spMkLst>
        </pc:spChg>
        <pc:spChg chg="mod">
          <ac:chgData name="Thomas" userId="575d030b64f4584e" providerId="LiveId" clId="{71734FF0-E7BD-4E37-AB70-FA70FFC7C74A}" dt="2022-03-30T13:03:06.473" v="11864" actId="207"/>
          <ac:spMkLst>
            <pc:docMk/>
            <pc:sldMk cId="1796089774" sldId="862"/>
            <ac:spMk id="664" creationId="{99F74218-2934-4720-B68D-DA7293740FF6}"/>
          </ac:spMkLst>
        </pc:spChg>
        <pc:spChg chg="del mod">
          <ac:chgData name="Thomas" userId="575d030b64f4584e" providerId="LiveId" clId="{71734FF0-E7BD-4E37-AB70-FA70FFC7C74A}" dt="2022-03-30T12:58:42.716" v="11789" actId="478"/>
          <ac:spMkLst>
            <pc:docMk/>
            <pc:sldMk cId="1796089774" sldId="862"/>
            <ac:spMk id="666" creationId="{5B42A51E-2DCE-4D18-A107-D32712F50BEC}"/>
          </ac:spMkLst>
        </pc:spChg>
        <pc:spChg chg="mod">
          <ac:chgData name="Thomas" userId="575d030b64f4584e" providerId="LiveId" clId="{71734FF0-E7BD-4E37-AB70-FA70FFC7C74A}" dt="2022-03-30T13:03:06.473" v="11864" actId="207"/>
          <ac:spMkLst>
            <pc:docMk/>
            <pc:sldMk cId="1796089774" sldId="862"/>
            <ac:spMk id="667" creationId="{FDB82C09-E87F-4564-B012-97717418F2E4}"/>
          </ac:spMkLst>
        </pc:spChg>
        <pc:spChg chg="mod">
          <ac:chgData name="Thomas" userId="575d030b64f4584e" providerId="LiveId" clId="{71734FF0-E7BD-4E37-AB70-FA70FFC7C74A}" dt="2022-03-30T13:03:06.473" v="11864" actId="207"/>
          <ac:spMkLst>
            <pc:docMk/>
            <pc:sldMk cId="1796089774" sldId="862"/>
            <ac:spMk id="668" creationId="{F42A694A-D420-4213-817F-FC85EF1DF374}"/>
          </ac:spMkLst>
        </pc:spChg>
        <pc:spChg chg="del mod">
          <ac:chgData name="Thomas" userId="575d030b64f4584e" providerId="LiveId" clId="{71734FF0-E7BD-4E37-AB70-FA70FFC7C74A}" dt="2022-03-30T12:59:21.077" v="11805" actId="478"/>
          <ac:spMkLst>
            <pc:docMk/>
            <pc:sldMk cId="1796089774" sldId="862"/>
            <ac:spMk id="670" creationId="{34EA20AD-5E0B-4272-B6B6-3282C29CEDBE}"/>
          </ac:spMkLst>
        </pc:spChg>
        <pc:spChg chg="mod">
          <ac:chgData name="Thomas" userId="575d030b64f4584e" providerId="LiveId" clId="{71734FF0-E7BD-4E37-AB70-FA70FFC7C74A}" dt="2022-03-30T13:03:06.473" v="11864" actId="207"/>
          <ac:spMkLst>
            <pc:docMk/>
            <pc:sldMk cId="1796089774" sldId="862"/>
            <ac:spMk id="671" creationId="{C30C9C68-FAB4-4477-A4CB-3F039643F105}"/>
          </ac:spMkLst>
        </pc:spChg>
        <pc:spChg chg="mod">
          <ac:chgData name="Thomas" userId="575d030b64f4584e" providerId="LiveId" clId="{71734FF0-E7BD-4E37-AB70-FA70FFC7C74A}" dt="2022-03-30T13:03:06.473" v="11864" actId="207"/>
          <ac:spMkLst>
            <pc:docMk/>
            <pc:sldMk cId="1796089774" sldId="862"/>
            <ac:spMk id="672" creationId="{2E506022-9314-47E2-9B1A-0223A9878855}"/>
          </ac:spMkLst>
        </pc:spChg>
        <pc:spChg chg="del mod">
          <ac:chgData name="Thomas" userId="575d030b64f4584e" providerId="LiveId" clId="{71734FF0-E7BD-4E37-AB70-FA70FFC7C74A}" dt="2022-03-30T12:59:22.522" v="11806" actId="478"/>
          <ac:spMkLst>
            <pc:docMk/>
            <pc:sldMk cId="1796089774" sldId="862"/>
            <ac:spMk id="674" creationId="{C5A22E58-1EBD-4D8E-910A-FDC8722437E1}"/>
          </ac:spMkLst>
        </pc:spChg>
        <pc:spChg chg="mod">
          <ac:chgData name="Thomas" userId="575d030b64f4584e" providerId="LiveId" clId="{71734FF0-E7BD-4E37-AB70-FA70FFC7C74A}" dt="2022-03-30T13:03:06.473" v="11864" actId="207"/>
          <ac:spMkLst>
            <pc:docMk/>
            <pc:sldMk cId="1796089774" sldId="862"/>
            <ac:spMk id="675" creationId="{1F0F52CB-6CF4-4D78-BB6F-FEACFD67BA6D}"/>
          </ac:spMkLst>
        </pc:spChg>
        <pc:spChg chg="mod">
          <ac:chgData name="Thomas" userId="575d030b64f4584e" providerId="LiveId" clId="{71734FF0-E7BD-4E37-AB70-FA70FFC7C74A}" dt="2022-03-30T13:03:06.473" v="11864" actId="207"/>
          <ac:spMkLst>
            <pc:docMk/>
            <pc:sldMk cId="1796089774" sldId="862"/>
            <ac:spMk id="676" creationId="{4D293AD0-A180-4CDA-91E2-84FAAF453A01}"/>
          </ac:spMkLst>
        </pc:spChg>
        <pc:spChg chg="del mod">
          <ac:chgData name="Thomas" userId="575d030b64f4584e" providerId="LiveId" clId="{71734FF0-E7BD-4E37-AB70-FA70FFC7C74A}" dt="2022-03-30T12:59:37.921" v="11810" actId="478"/>
          <ac:spMkLst>
            <pc:docMk/>
            <pc:sldMk cId="1796089774" sldId="862"/>
            <ac:spMk id="678" creationId="{CF720644-6046-482A-8285-FAE673D78362}"/>
          </ac:spMkLst>
        </pc:spChg>
        <pc:spChg chg="mod">
          <ac:chgData name="Thomas" userId="575d030b64f4584e" providerId="LiveId" clId="{71734FF0-E7BD-4E37-AB70-FA70FFC7C74A}" dt="2022-03-30T13:03:06.473" v="11864" actId="207"/>
          <ac:spMkLst>
            <pc:docMk/>
            <pc:sldMk cId="1796089774" sldId="862"/>
            <ac:spMk id="679" creationId="{0CD5BE9A-2ADA-407C-8D2F-0883AA5DFBBD}"/>
          </ac:spMkLst>
        </pc:spChg>
        <pc:spChg chg="mod">
          <ac:chgData name="Thomas" userId="575d030b64f4584e" providerId="LiveId" clId="{71734FF0-E7BD-4E37-AB70-FA70FFC7C74A}" dt="2022-03-30T13:03:06.473" v="11864" actId="207"/>
          <ac:spMkLst>
            <pc:docMk/>
            <pc:sldMk cId="1796089774" sldId="862"/>
            <ac:spMk id="680" creationId="{608A5E7A-8945-46BA-8092-1163DFC15A80}"/>
          </ac:spMkLst>
        </pc:spChg>
        <pc:spChg chg="del mod">
          <ac:chgData name="Thomas" userId="575d030b64f4584e" providerId="LiveId" clId="{71734FF0-E7BD-4E37-AB70-FA70FFC7C74A}" dt="2022-03-30T12:59:31.353" v="11807" actId="478"/>
          <ac:spMkLst>
            <pc:docMk/>
            <pc:sldMk cId="1796089774" sldId="862"/>
            <ac:spMk id="682" creationId="{9308036B-BA6A-4450-9AD1-A933B5787775}"/>
          </ac:spMkLst>
        </pc:spChg>
        <pc:spChg chg="mod">
          <ac:chgData name="Thomas" userId="575d030b64f4584e" providerId="LiveId" clId="{71734FF0-E7BD-4E37-AB70-FA70FFC7C74A}" dt="2022-03-30T13:03:06.473" v="11864" actId="207"/>
          <ac:spMkLst>
            <pc:docMk/>
            <pc:sldMk cId="1796089774" sldId="862"/>
            <ac:spMk id="683" creationId="{115912E6-285B-493D-8083-267ABA8C5FE6}"/>
          </ac:spMkLst>
        </pc:spChg>
        <pc:spChg chg="mod">
          <ac:chgData name="Thomas" userId="575d030b64f4584e" providerId="LiveId" clId="{71734FF0-E7BD-4E37-AB70-FA70FFC7C74A}" dt="2022-03-30T13:03:06.473" v="11864" actId="207"/>
          <ac:spMkLst>
            <pc:docMk/>
            <pc:sldMk cId="1796089774" sldId="862"/>
            <ac:spMk id="684" creationId="{57428168-B793-49F4-8F54-3104DB32CB6E}"/>
          </ac:spMkLst>
        </pc:spChg>
        <pc:spChg chg="del mod">
          <ac:chgData name="Thomas" userId="575d030b64f4584e" providerId="LiveId" clId="{71734FF0-E7BD-4E37-AB70-FA70FFC7C74A}" dt="2022-03-30T12:59:43.172" v="11811" actId="478"/>
          <ac:spMkLst>
            <pc:docMk/>
            <pc:sldMk cId="1796089774" sldId="862"/>
            <ac:spMk id="686" creationId="{2F84D6FC-EA29-4510-B514-08A47B7E8D16}"/>
          </ac:spMkLst>
        </pc:spChg>
        <pc:spChg chg="mod">
          <ac:chgData name="Thomas" userId="575d030b64f4584e" providerId="LiveId" clId="{71734FF0-E7BD-4E37-AB70-FA70FFC7C74A}" dt="2022-03-30T13:03:06.473" v="11864" actId="207"/>
          <ac:spMkLst>
            <pc:docMk/>
            <pc:sldMk cId="1796089774" sldId="862"/>
            <ac:spMk id="687" creationId="{8605F02A-29C8-4E4A-B454-8D283C846643}"/>
          </ac:spMkLst>
        </pc:spChg>
        <pc:spChg chg="mod">
          <ac:chgData name="Thomas" userId="575d030b64f4584e" providerId="LiveId" clId="{71734FF0-E7BD-4E37-AB70-FA70FFC7C74A}" dt="2022-03-30T13:03:06.473" v="11864" actId="207"/>
          <ac:spMkLst>
            <pc:docMk/>
            <pc:sldMk cId="1796089774" sldId="862"/>
            <ac:spMk id="688" creationId="{6C484E9A-F5BD-4EE1-96AE-FCDBD01F747E}"/>
          </ac:spMkLst>
        </pc:spChg>
        <pc:spChg chg="del mod">
          <ac:chgData name="Thomas" userId="575d030b64f4584e" providerId="LiveId" clId="{71734FF0-E7BD-4E37-AB70-FA70FFC7C74A}" dt="2022-03-30T13:00:24.320" v="11823" actId="478"/>
          <ac:spMkLst>
            <pc:docMk/>
            <pc:sldMk cId="1796089774" sldId="862"/>
            <ac:spMk id="690" creationId="{B267B265-BE04-433E-A3D7-3AF8267C8E6C}"/>
          </ac:spMkLst>
        </pc:spChg>
        <pc:spChg chg="mod">
          <ac:chgData name="Thomas" userId="575d030b64f4584e" providerId="LiveId" clId="{71734FF0-E7BD-4E37-AB70-FA70FFC7C74A}" dt="2022-03-30T13:03:06.473" v="11864" actId="207"/>
          <ac:spMkLst>
            <pc:docMk/>
            <pc:sldMk cId="1796089774" sldId="862"/>
            <ac:spMk id="691" creationId="{6341ADEA-DEF3-4AF0-A1CE-6FDBDD23C9D6}"/>
          </ac:spMkLst>
        </pc:spChg>
        <pc:spChg chg="mod">
          <ac:chgData name="Thomas" userId="575d030b64f4584e" providerId="LiveId" clId="{71734FF0-E7BD-4E37-AB70-FA70FFC7C74A}" dt="2022-03-30T13:03:06.473" v="11864" actId="207"/>
          <ac:spMkLst>
            <pc:docMk/>
            <pc:sldMk cId="1796089774" sldId="862"/>
            <ac:spMk id="692" creationId="{1D3D957E-5687-4EA3-8B19-9EBDEB1AC53D}"/>
          </ac:spMkLst>
        </pc:spChg>
        <pc:spChg chg="mod">
          <ac:chgData name="Thomas" userId="575d030b64f4584e" providerId="LiveId" clId="{71734FF0-E7BD-4E37-AB70-FA70FFC7C74A}" dt="2022-03-30T13:03:06.473" v="11864" actId="207"/>
          <ac:spMkLst>
            <pc:docMk/>
            <pc:sldMk cId="1796089774" sldId="862"/>
            <ac:spMk id="693" creationId="{D1F8DBBB-798E-480E-9D19-775549801A58}"/>
          </ac:spMkLst>
        </pc:spChg>
        <pc:spChg chg="del mod">
          <ac:chgData name="Thomas" userId="575d030b64f4584e" providerId="LiveId" clId="{71734FF0-E7BD-4E37-AB70-FA70FFC7C74A}" dt="2022-03-30T12:59:56.798" v="11818" actId="478"/>
          <ac:spMkLst>
            <pc:docMk/>
            <pc:sldMk cId="1796089774" sldId="862"/>
            <ac:spMk id="695" creationId="{A2140820-37D4-4194-8884-9169CB6BDB82}"/>
          </ac:spMkLst>
        </pc:spChg>
        <pc:spChg chg="mod">
          <ac:chgData name="Thomas" userId="575d030b64f4584e" providerId="LiveId" clId="{71734FF0-E7BD-4E37-AB70-FA70FFC7C74A}" dt="2022-03-30T13:03:06.473" v="11864" actId="207"/>
          <ac:spMkLst>
            <pc:docMk/>
            <pc:sldMk cId="1796089774" sldId="862"/>
            <ac:spMk id="696" creationId="{A5F1B9A0-F36B-4943-9969-34DBCC21B4C5}"/>
          </ac:spMkLst>
        </pc:spChg>
        <pc:spChg chg="mod">
          <ac:chgData name="Thomas" userId="575d030b64f4584e" providerId="LiveId" clId="{71734FF0-E7BD-4E37-AB70-FA70FFC7C74A}" dt="2022-03-30T13:03:06.473" v="11864" actId="207"/>
          <ac:spMkLst>
            <pc:docMk/>
            <pc:sldMk cId="1796089774" sldId="862"/>
            <ac:spMk id="697" creationId="{A8A5F4E7-D041-4987-AB76-7E7C88552D4D}"/>
          </ac:spMkLst>
        </pc:spChg>
        <pc:spChg chg="del mod">
          <ac:chgData name="Thomas" userId="575d030b64f4584e" providerId="LiveId" clId="{71734FF0-E7BD-4E37-AB70-FA70FFC7C74A}" dt="2022-03-30T12:59:54.935" v="11817" actId="478"/>
          <ac:spMkLst>
            <pc:docMk/>
            <pc:sldMk cId="1796089774" sldId="862"/>
            <ac:spMk id="699" creationId="{C697B96C-5F36-48CA-BDA6-0173F5C369BD}"/>
          </ac:spMkLst>
        </pc:spChg>
        <pc:spChg chg="add del mod">
          <ac:chgData name="Thomas" userId="575d030b64f4584e" providerId="LiveId" clId="{71734FF0-E7BD-4E37-AB70-FA70FFC7C74A}" dt="2022-03-30T13:03:06.473" v="11864" actId="207"/>
          <ac:spMkLst>
            <pc:docMk/>
            <pc:sldMk cId="1796089774" sldId="862"/>
            <ac:spMk id="700" creationId="{D9BE381E-7B69-4835-8B81-50938996956D}"/>
          </ac:spMkLst>
        </pc:spChg>
        <pc:spChg chg="mod">
          <ac:chgData name="Thomas" userId="575d030b64f4584e" providerId="LiveId" clId="{71734FF0-E7BD-4E37-AB70-FA70FFC7C74A}" dt="2022-03-30T13:03:06.473" v="11864" actId="207"/>
          <ac:spMkLst>
            <pc:docMk/>
            <pc:sldMk cId="1796089774" sldId="862"/>
            <ac:spMk id="701" creationId="{BE19EA02-A9AE-4375-8E2A-7686EFC57F8B}"/>
          </ac:spMkLst>
        </pc:spChg>
        <pc:spChg chg="del mod">
          <ac:chgData name="Thomas" userId="575d030b64f4584e" providerId="LiveId" clId="{71734FF0-E7BD-4E37-AB70-FA70FFC7C74A}" dt="2022-03-30T12:59:50.537" v="11814" actId="478"/>
          <ac:spMkLst>
            <pc:docMk/>
            <pc:sldMk cId="1796089774" sldId="862"/>
            <ac:spMk id="703" creationId="{A634BEA6-24DF-4921-B119-D509923F3BF0}"/>
          </ac:spMkLst>
        </pc:spChg>
        <pc:spChg chg="mod">
          <ac:chgData name="Thomas" userId="575d030b64f4584e" providerId="LiveId" clId="{71734FF0-E7BD-4E37-AB70-FA70FFC7C74A}" dt="2022-03-30T13:03:06.473" v="11864" actId="207"/>
          <ac:spMkLst>
            <pc:docMk/>
            <pc:sldMk cId="1796089774" sldId="862"/>
            <ac:spMk id="704" creationId="{F022AC94-AC68-4F32-ABDD-79E25D72D9E5}"/>
          </ac:spMkLst>
        </pc:spChg>
        <pc:spChg chg="mod">
          <ac:chgData name="Thomas" userId="575d030b64f4584e" providerId="LiveId" clId="{71734FF0-E7BD-4E37-AB70-FA70FFC7C74A}" dt="2022-03-30T13:03:06.473" v="11864" actId="207"/>
          <ac:spMkLst>
            <pc:docMk/>
            <pc:sldMk cId="1796089774" sldId="862"/>
            <ac:spMk id="705" creationId="{7014739F-F5D1-4C88-B70E-EC1C704C677D}"/>
          </ac:spMkLst>
        </pc:spChg>
        <pc:spChg chg="del mod">
          <ac:chgData name="Thomas" userId="575d030b64f4584e" providerId="LiveId" clId="{71734FF0-E7BD-4E37-AB70-FA70FFC7C74A}" dt="2022-03-30T12:59:49.067" v="11813" actId="478"/>
          <ac:spMkLst>
            <pc:docMk/>
            <pc:sldMk cId="1796089774" sldId="862"/>
            <ac:spMk id="707" creationId="{2F421DEC-106E-45D3-A8F9-5FC10BB5CC17}"/>
          </ac:spMkLst>
        </pc:spChg>
        <pc:spChg chg="mod">
          <ac:chgData name="Thomas" userId="575d030b64f4584e" providerId="LiveId" clId="{71734FF0-E7BD-4E37-AB70-FA70FFC7C74A}" dt="2022-03-30T13:03:06.473" v="11864" actId="207"/>
          <ac:spMkLst>
            <pc:docMk/>
            <pc:sldMk cId="1796089774" sldId="862"/>
            <ac:spMk id="708" creationId="{20846B1E-9BDE-4A1B-8411-1A77C1FEC063}"/>
          </ac:spMkLst>
        </pc:spChg>
        <pc:spChg chg="mod">
          <ac:chgData name="Thomas" userId="575d030b64f4584e" providerId="LiveId" clId="{71734FF0-E7BD-4E37-AB70-FA70FFC7C74A}" dt="2022-03-30T13:03:06.473" v="11864" actId="207"/>
          <ac:spMkLst>
            <pc:docMk/>
            <pc:sldMk cId="1796089774" sldId="862"/>
            <ac:spMk id="709" creationId="{E921F247-361F-42F8-A5A3-B6DF239EB750}"/>
          </ac:spMkLst>
        </pc:spChg>
        <pc:spChg chg="del mod">
          <ac:chgData name="Thomas" userId="575d030b64f4584e" providerId="LiveId" clId="{71734FF0-E7BD-4E37-AB70-FA70FFC7C74A}" dt="2022-03-30T13:00:25.924" v="11824" actId="478"/>
          <ac:spMkLst>
            <pc:docMk/>
            <pc:sldMk cId="1796089774" sldId="862"/>
            <ac:spMk id="711" creationId="{44123261-7A5F-4C19-849C-988DBBC7BC97}"/>
          </ac:spMkLst>
        </pc:spChg>
        <pc:spChg chg="mod">
          <ac:chgData name="Thomas" userId="575d030b64f4584e" providerId="LiveId" clId="{71734FF0-E7BD-4E37-AB70-FA70FFC7C74A}" dt="2022-03-30T13:03:06.473" v="11864" actId="207"/>
          <ac:spMkLst>
            <pc:docMk/>
            <pc:sldMk cId="1796089774" sldId="862"/>
            <ac:spMk id="712" creationId="{3B719748-7E2F-475D-BFBD-154865BADC73}"/>
          </ac:spMkLst>
        </pc:spChg>
        <pc:spChg chg="mod">
          <ac:chgData name="Thomas" userId="575d030b64f4584e" providerId="LiveId" clId="{71734FF0-E7BD-4E37-AB70-FA70FFC7C74A}" dt="2022-03-30T13:03:06.473" v="11864" actId="207"/>
          <ac:spMkLst>
            <pc:docMk/>
            <pc:sldMk cId="1796089774" sldId="862"/>
            <ac:spMk id="713" creationId="{EE96CC1A-03A6-4D23-B0D8-836D7EFD6E7F}"/>
          </ac:spMkLst>
        </pc:spChg>
        <pc:spChg chg="del mod">
          <ac:chgData name="Thomas" userId="575d030b64f4584e" providerId="LiveId" clId="{71734FF0-E7BD-4E37-AB70-FA70FFC7C74A}" dt="2022-03-30T13:00:27.354" v="11825" actId="478"/>
          <ac:spMkLst>
            <pc:docMk/>
            <pc:sldMk cId="1796089774" sldId="862"/>
            <ac:spMk id="715" creationId="{96293F14-8EFD-4EAA-B27C-CF636468D8AB}"/>
          </ac:spMkLst>
        </pc:spChg>
        <pc:spChg chg="mod">
          <ac:chgData name="Thomas" userId="575d030b64f4584e" providerId="LiveId" clId="{71734FF0-E7BD-4E37-AB70-FA70FFC7C74A}" dt="2022-03-30T13:03:06.473" v="11864" actId="207"/>
          <ac:spMkLst>
            <pc:docMk/>
            <pc:sldMk cId="1796089774" sldId="862"/>
            <ac:spMk id="716" creationId="{9FE3A207-B40A-4AE9-AA66-82BE70610AEA}"/>
          </ac:spMkLst>
        </pc:spChg>
        <pc:spChg chg="mod">
          <ac:chgData name="Thomas" userId="575d030b64f4584e" providerId="LiveId" clId="{71734FF0-E7BD-4E37-AB70-FA70FFC7C74A}" dt="2022-03-30T13:03:06.473" v="11864" actId="207"/>
          <ac:spMkLst>
            <pc:docMk/>
            <pc:sldMk cId="1796089774" sldId="862"/>
            <ac:spMk id="717" creationId="{9FEAFE09-11BA-4042-BF1B-D84523AA91C1}"/>
          </ac:spMkLst>
        </pc:spChg>
        <pc:spChg chg="mod">
          <ac:chgData name="Thomas" userId="575d030b64f4584e" providerId="LiveId" clId="{71734FF0-E7BD-4E37-AB70-FA70FFC7C74A}" dt="2022-03-30T13:03:06.473" v="11864" actId="207"/>
          <ac:spMkLst>
            <pc:docMk/>
            <pc:sldMk cId="1796089774" sldId="862"/>
            <ac:spMk id="718" creationId="{530AD6D4-0AEF-4BBF-8EBB-12A442910824}"/>
          </ac:spMkLst>
        </pc:spChg>
        <pc:spChg chg="mod">
          <ac:chgData name="Thomas" userId="575d030b64f4584e" providerId="LiveId" clId="{71734FF0-E7BD-4E37-AB70-FA70FFC7C74A}" dt="2022-03-30T13:03:06.473" v="11864" actId="207"/>
          <ac:spMkLst>
            <pc:docMk/>
            <pc:sldMk cId="1796089774" sldId="862"/>
            <ac:spMk id="719" creationId="{BE057CFD-1E8A-4043-BB85-314C5C8B67E8}"/>
          </ac:spMkLst>
        </pc:spChg>
        <pc:spChg chg="del mod">
          <ac:chgData name="Thomas" userId="575d030b64f4584e" providerId="LiveId" clId="{71734FF0-E7BD-4E37-AB70-FA70FFC7C74A}" dt="2022-03-30T13:00:34.053" v="11828" actId="478"/>
          <ac:spMkLst>
            <pc:docMk/>
            <pc:sldMk cId="1796089774" sldId="862"/>
            <ac:spMk id="721" creationId="{979C995A-0E52-4ED6-B04F-201D6A63EDDA}"/>
          </ac:spMkLst>
        </pc:spChg>
        <pc:spChg chg="add del mod">
          <ac:chgData name="Thomas" userId="575d030b64f4584e" providerId="LiveId" clId="{71734FF0-E7BD-4E37-AB70-FA70FFC7C74A}" dt="2022-03-30T13:03:06.473" v="11864" actId="207"/>
          <ac:spMkLst>
            <pc:docMk/>
            <pc:sldMk cId="1796089774" sldId="862"/>
            <ac:spMk id="722" creationId="{6B639E0F-81E0-4E59-8806-8DDF0F0653E0}"/>
          </ac:spMkLst>
        </pc:spChg>
        <pc:spChg chg="mod">
          <ac:chgData name="Thomas" userId="575d030b64f4584e" providerId="LiveId" clId="{71734FF0-E7BD-4E37-AB70-FA70FFC7C74A}" dt="2022-03-30T13:03:06.473" v="11864" actId="207"/>
          <ac:spMkLst>
            <pc:docMk/>
            <pc:sldMk cId="1796089774" sldId="862"/>
            <ac:spMk id="723" creationId="{0C769D31-ADC7-4CEB-86CC-DF9D178F7365}"/>
          </ac:spMkLst>
        </pc:spChg>
        <pc:spChg chg="mod">
          <ac:chgData name="Thomas" userId="575d030b64f4584e" providerId="LiveId" clId="{71734FF0-E7BD-4E37-AB70-FA70FFC7C74A}" dt="2022-03-30T13:03:06.473" v="11864" actId="207"/>
          <ac:spMkLst>
            <pc:docMk/>
            <pc:sldMk cId="1796089774" sldId="862"/>
            <ac:spMk id="724" creationId="{CFBA2DE5-BA84-45DA-A22F-29B865731DDA}"/>
          </ac:spMkLst>
        </pc:spChg>
        <pc:spChg chg="del mod">
          <ac:chgData name="Thomas" userId="575d030b64f4584e" providerId="LiveId" clId="{71734FF0-E7BD-4E37-AB70-FA70FFC7C74A}" dt="2022-03-30T13:00:35.586" v="11829" actId="478"/>
          <ac:spMkLst>
            <pc:docMk/>
            <pc:sldMk cId="1796089774" sldId="862"/>
            <ac:spMk id="726" creationId="{F3140C09-8B5B-48B0-AC3E-C8E7CAA0BB6C}"/>
          </ac:spMkLst>
        </pc:spChg>
        <pc:spChg chg="mod">
          <ac:chgData name="Thomas" userId="575d030b64f4584e" providerId="LiveId" clId="{71734FF0-E7BD-4E37-AB70-FA70FFC7C74A}" dt="2022-03-30T13:03:06.473" v="11864" actId="207"/>
          <ac:spMkLst>
            <pc:docMk/>
            <pc:sldMk cId="1796089774" sldId="862"/>
            <ac:spMk id="727" creationId="{4EF9BC74-7B5F-4A90-A546-68C3BF24E954}"/>
          </ac:spMkLst>
        </pc:spChg>
        <pc:spChg chg="mod">
          <ac:chgData name="Thomas" userId="575d030b64f4584e" providerId="LiveId" clId="{71734FF0-E7BD-4E37-AB70-FA70FFC7C74A}" dt="2022-03-30T13:03:06.473" v="11864" actId="207"/>
          <ac:spMkLst>
            <pc:docMk/>
            <pc:sldMk cId="1796089774" sldId="862"/>
            <ac:spMk id="728" creationId="{13BD170E-15F0-4235-843C-E2D8308FB22A}"/>
          </ac:spMkLst>
        </pc:spChg>
        <pc:spChg chg="del mod">
          <ac:chgData name="Thomas" userId="575d030b64f4584e" providerId="LiveId" clId="{71734FF0-E7BD-4E37-AB70-FA70FFC7C74A}" dt="2022-03-30T13:00:37.173" v="11830" actId="478"/>
          <ac:spMkLst>
            <pc:docMk/>
            <pc:sldMk cId="1796089774" sldId="862"/>
            <ac:spMk id="730" creationId="{CF67F7BF-54C5-410B-8CB0-EDC128362642}"/>
          </ac:spMkLst>
        </pc:spChg>
        <pc:spChg chg="mod">
          <ac:chgData name="Thomas" userId="575d030b64f4584e" providerId="LiveId" clId="{71734FF0-E7BD-4E37-AB70-FA70FFC7C74A}" dt="2022-03-30T13:03:06.473" v="11864" actId="207"/>
          <ac:spMkLst>
            <pc:docMk/>
            <pc:sldMk cId="1796089774" sldId="862"/>
            <ac:spMk id="731" creationId="{342D07F5-F56C-4509-8F87-AEB696AF4B30}"/>
          </ac:spMkLst>
        </pc:spChg>
        <pc:spChg chg="mod">
          <ac:chgData name="Thomas" userId="575d030b64f4584e" providerId="LiveId" clId="{71734FF0-E7BD-4E37-AB70-FA70FFC7C74A}" dt="2022-03-30T13:03:06.473" v="11864" actId="207"/>
          <ac:spMkLst>
            <pc:docMk/>
            <pc:sldMk cId="1796089774" sldId="862"/>
            <ac:spMk id="732" creationId="{0DA01BAE-DE83-4BCD-9AFA-BF84F4A7C1C6}"/>
          </ac:spMkLst>
        </pc:spChg>
        <pc:spChg chg="del mod">
          <ac:chgData name="Thomas" userId="575d030b64f4584e" providerId="LiveId" clId="{71734FF0-E7BD-4E37-AB70-FA70FFC7C74A}" dt="2022-03-30T13:00:40.742" v="11831" actId="478"/>
          <ac:spMkLst>
            <pc:docMk/>
            <pc:sldMk cId="1796089774" sldId="862"/>
            <ac:spMk id="734" creationId="{2FA07751-E3E4-4622-AD5A-C1F020BA450B}"/>
          </ac:spMkLst>
        </pc:spChg>
        <pc:spChg chg="mod">
          <ac:chgData name="Thomas" userId="575d030b64f4584e" providerId="LiveId" clId="{71734FF0-E7BD-4E37-AB70-FA70FFC7C74A}" dt="2022-03-30T13:03:06.473" v="11864" actId="207"/>
          <ac:spMkLst>
            <pc:docMk/>
            <pc:sldMk cId="1796089774" sldId="862"/>
            <ac:spMk id="735" creationId="{004AA651-5632-482C-86FF-0F18FD9A2FF1}"/>
          </ac:spMkLst>
        </pc:spChg>
        <pc:spChg chg="mod">
          <ac:chgData name="Thomas" userId="575d030b64f4584e" providerId="LiveId" clId="{71734FF0-E7BD-4E37-AB70-FA70FFC7C74A}" dt="2022-03-30T13:03:06.473" v="11864" actId="207"/>
          <ac:spMkLst>
            <pc:docMk/>
            <pc:sldMk cId="1796089774" sldId="862"/>
            <ac:spMk id="736" creationId="{32D5DED7-A07E-4B2F-9221-54D8A07FAF9C}"/>
          </ac:spMkLst>
        </pc:spChg>
        <pc:spChg chg="mod">
          <ac:chgData name="Thomas" userId="575d030b64f4584e" providerId="LiveId" clId="{71734FF0-E7BD-4E37-AB70-FA70FFC7C74A}" dt="2022-03-30T13:03:06.473" v="11864" actId="207"/>
          <ac:spMkLst>
            <pc:docMk/>
            <pc:sldMk cId="1796089774" sldId="862"/>
            <ac:spMk id="738" creationId="{7E5FB06D-720D-4144-A681-FFEE4BCCB65C}"/>
          </ac:spMkLst>
        </pc:spChg>
        <pc:spChg chg="del mod">
          <ac:chgData name="Thomas" userId="575d030b64f4584e" providerId="LiveId" clId="{71734FF0-E7BD-4E37-AB70-FA70FFC7C74A}" dt="2022-03-30T13:01:08.731" v="11843" actId="478"/>
          <ac:spMkLst>
            <pc:docMk/>
            <pc:sldMk cId="1796089774" sldId="862"/>
            <ac:spMk id="740" creationId="{90A52ECD-0081-46A3-8366-FF2B096E57B4}"/>
          </ac:spMkLst>
        </pc:spChg>
        <pc:spChg chg="mod">
          <ac:chgData name="Thomas" userId="575d030b64f4584e" providerId="LiveId" clId="{71734FF0-E7BD-4E37-AB70-FA70FFC7C74A}" dt="2022-03-30T13:03:06.473" v="11864" actId="207"/>
          <ac:spMkLst>
            <pc:docMk/>
            <pc:sldMk cId="1796089774" sldId="862"/>
            <ac:spMk id="741" creationId="{CB418173-305E-45A0-A2A9-F5EDF6EF982D}"/>
          </ac:spMkLst>
        </pc:spChg>
        <pc:spChg chg="mod">
          <ac:chgData name="Thomas" userId="575d030b64f4584e" providerId="LiveId" clId="{71734FF0-E7BD-4E37-AB70-FA70FFC7C74A}" dt="2022-03-30T13:03:06.473" v="11864" actId="207"/>
          <ac:spMkLst>
            <pc:docMk/>
            <pc:sldMk cId="1796089774" sldId="862"/>
            <ac:spMk id="742" creationId="{2C2E9044-15FE-4976-92FB-EA6674406C53}"/>
          </ac:spMkLst>
        </pc:spChg>
        <pc:spChg chg="del mod">
          <ac:chgData name="Thomas" userId="575d030b64f4584e" providerId="LiveId" clId="{71734FF0-E7BD-4E37-AB70-FA70FFC7C74A}" dt="2022-03-30T13:01:25.882" v="11847" actId="478"/>
          <ac:spMkLst>
            <pc:docMk/>
            <pc:sldMk cId="1796089774" sldId="862"/>
            <ac:spMk id="744" creationId="{F1AD882A-B565-4C37-88DB-6E384E5BDA1C}"/>
          </ac:spMkLst>
        </pc:spChg>
        <pc:spChg chg="mod">
          <ac:chgData name="Thomas" userId="575d030b64f4584e" providerId="LiveId" clId="{71734FF0-E7BD-4E37-AB70-FA70FFC7C74A}" dt="2022-03-30T13:03:06.473" v="11864" actId="207"/>
          <ac:spMkLst>
            <pc:docMk/>
            <pc:sldMk cId="1796089774" sldId="862"/>
            <ac:spMk id="745" creationId="{19B53D6B-6C18-4471-9A57-9A018DB63CA8}"/>
          </ac:spMkLst>
        </pc:spChg>
        <pc:spChg chg="mod">
          <ac:chgData name="Thomas" userId="575d030b64f4584e" providerId="LiveId" clId="{71734FF0-E7BD-4E37-AB70-FA70FFC7C74A}" dt="2022-03-30T13:03:06.473" v="11864" actId="207"/>
          <ac:spMkLst>
            <pc:docMk/>
            <pc:sldMk cId="1796089774" sldId="862"/>
            <ac:spMk id="746" creationId="{B0EE4695-C4B7-47B3-A4DF-FA3B44E98BFB}"/>
          </ac:spMkLst>
        </pc:spChg>
        <pc:spChg chg="del mod">
          <ac:chgData name="Thomas" userId="575d030b64f4584e" providerId="LiveId" clId="{71734FF0-E7BD-4E37-AB70-FA70FFC7C74A}" dt="2022-03-30T13:01:02.664" v="11841" actId="478"/>
          <ac:spMkLst>
            <pc:docMk/>
            <pc:sldMk cId="1796089774" sldId="862"/>
            <ac:spMk id="748" creationId="{23759173-BBA9-479C-A5F9-D9B5E49FA55F}"/>
          </ac:spMkLst>
        </pc:spChg>
        <pc:spChg chg="add del mod topLvl">
          <ac:chgData name="Thomas" userId="575d030b64f4584e" providerId="LiveId" clId="{71734FF0-E7BD-4E37-AB70-FA70FFC7C74A}" dt="2022-03-30T13:03:06.473" v="11864" actId="207"/>
          <ac:spMkLst>
            <pc:docMk/>
            <pc:sldMk cId="1796089774" sldId="862"/>
            <ac:spMk id="749" creationId="{436742DA-7B47-4E64-970E-C281A05262A8}"/>
          </ac:spMkLst>
        </pc:spChg>
        <pc:spChg chg="mod topLvl">
          <ac:chgData name="Thomas" userId="575d030b64f4584e" providerId="LiveId" clId="{71734FF0-E7BD-4E37-AB70-FA70FFC7C74A}" dt="2022-03-30T13:03:06.473" v="11864" actId="207"/>
          <ac:spMkLst>
            <pc:docMk/>
            <pc:sldMk cId="1796089774" sldId="862"/>
            <ac:spMk id="750" creationId="{9B4AD5E9-3E58-4696-9FE8-55296D752E18}"/>
          </ac:spMkLst>
        </pc:spChg>
        <pc:spChg chg="del mod">
          <ac:chgData name="Thomas" userId="575d030b64f4584e" providerId="LiveId" clId="{71734FF0-E7BD-4E37-AB70-FA70FFC7C74A}" dt="2022-03-30T13:01:04.281" v="11842" actId="478"/>
          <ac:spMkLst>
            <pc:docMk/>
            <pc:sldMk cId="1796089774" sldId="862"/>
            <ac:spMk id="752" creationId="{14EC34A3-4AFF-4624-B546-FB99B49599EE}"/>
          </ac:spMkLst>
        </pc:spChg>
        <pc:spChg chg="mod">
          <ac:chgData name="Thomas" userId="575d030b64f4584e" providerId="LiveId" clId="{71734FF0-E7BD-4E37-AB70-FA70FFC7C74A}" dt="2022-03-30T13:03:06.473" v="11864" actId="207"/>
          <ac:spMkLst>
            <pc:docMk/>
            <pc:sldMk cId="1796089774" sldId="862"/>
            <ac:spMk id="753" creationId="{029E5DD0-338E-4814-9C78-B0DA13A67A34}"/>
          </ac:spMkLst>
        </pc:spChg>
        <pc:spChg chg="mod">
          <ac:chgData name="Thomas" userId="575d030b64f4584e" providerId="LiveId" clId="{71734FF0-E7BD-4E37-AB70-FA70FFC7C74A}" dt="2022-03-30T13:03:06.473" v="11864" actId="207"/>
          <ac:spMkLst>
            <pc:docMk/>
            <pc:sldMk cId="1796089774" sldId="862"/>
            <ac:spMk id="754" creationId="{BA1A04A7-7A7A-4E85-936A-8F00A5B5FC1D}"/>
          </ac:spMkLst>
        </pc:spChg>
        <pc:spChg chg="mod">
          <ac:chgData name="Thomas" userId="575d030b64f4584e" providerId="LiveId" clId="{71734FF0-E7BD-4E37-AB70-FA70FFC7C74A}" dt="2022-03-30T13:03:06.473" v="11864" actId="207"/>
          <ac:spMkLst>
            <pc:docMk/>
            <pc:sldMk cId="1796089774" sldId="862"/>
            <ac:spMk id="755" creationId="{18071346-EFED-4826-956E-F4AE6858CDE2}"/>
          </ac:spMkLst>
        </pc:spChg>
        <pc:spChg chg="del mod">
          <ac:chgData name="Thomas" userId="575d030b64f4584e" providerId="LiveId" clId="{71734FF0-E7BD-4E37-AB70-FA70FFC7C74A}" dt="2022-03-30T13:00:59.629" v="11839" actId="478"/>
          <ac:spMkLst>
            <pc:docMk/>
            <pc:sldMk cId="1796089774" sldId="862"/>
            <ac:spMk id="757" creationId="{BE929B50-9D82-4ECA-8A02-2BB97F473D4D}"/>
          </ac:spMkLst>
        </pc:spChg>
        <pc:spChg chg="mod">
          <ac:chgData name="Thomas" userId="575d030b64f4584e" providerId="LiveId" clId="{71734FF0-E7BD-4E37-AB70-FA70FFC7C74A}" dt="2022-03-30T13:03:06.473" v="11864" actId="207"/>
          <ac:spMkLst>
            <pc:docMk/>
            <pc:sldMk cId="1796089774" sldId="862"/>
            <ac:spMk id="758" creationId="{948B6441-9E40-4E7A-BDCB-D0410281333F}"/>
          </ac:spMkLst>
        </pc:spChg>
        <pc:spChg chg="mod">
          <ac:chgData name="Thomas" userId="575d030b64f4584e" providerId="LiveId" clId="{71734FF0-E7BD-4E37-AB70-FA70FFC7C74A}" dt="2022-03-30T13:03:06.473" v="11864" actId="207"/>
          <ac:spMkLst>
            <pc:docMk/>
            <pc:sldMk cId="1796089774" sldId="862"/>
            <ac:spMk id="759" creationId="{147BD6A0-0ED9-46E0-B1E2-D7925A07340B}"/>
          </ac:spMkLst>
        </pc:spChg>
        <pc:spChg chg="del mod">
          <ac:chgData name="Thomas" userId="575d030b64f4584e" providerId="LiveId" clId="{71734FF0-E7BD-4E37-AB70-FA70FFC7C74A}" dt="2022-03-30T13:00:58.172" v="11838" actId="478"/>
          <ac:spMkLst>
            <pc:docMk/>
            <pc:sldMk cId="1796089774" sldId="862"/>
            <ac:spMk id="761" creationId="{46B28CA3-7CA1-405F-9D36-6AE0A74B4696}"/>
          </ac:spMkLst>
        </pc:spChg>
        <pc:spChg chg="mod">
          <ac:chgData name="Thomas" userId="575d030b64f4584e" providerId="LiveId" clId="{71734FF0-E7BD-4E37-AB70-FA70FFC7C74A}" dt="2022-03-30T13:03:06.473" v="11864" actId="207"/>
          <ac:spMkLst>
            <pc:docMk/>
            <pc:sldMk cId="1796089774" sldId="862"/>
            <ac:spMk id="762" creationId="{C15B3152-56B2-46BE-91E8-E93EEEAB0185}"/>
          </ac:spMkLst>
        </pc:spChg>
        <pc:spChg chg="mod">
          <ac:chgData name="Thomas" userId="575d030b64f4584e" providerId="LiveId" clId="{71734FF0-E7BD-4E37-AB70-FA70FFC7C74A}" dt="2022-03-30T13:03:06.473" v="11864" actId="207"/>
          <ac:spMkLst>
            <pc:docMk/>
            <pc:sldMk cId="1796089774" sldId="862"/>
            <ac:spMk id="763" creationId="{AD3C0484-F0A6-447E-83FB-42C8EA1E4195}"/>
          </ac:spMkLst>
        </pc:spChg>
        <pc:spChg chg="del mod">
          <ac:chgData name="Thomas" userId="575d030b64f4584e" providerId="LiveId" clId="{71734FF0-E7BD-4E37-AB70-FA70FFC7C74A}" dt="2022-03-30T13:01:01.146" v="11840" actId="478"/>
          <ac:spMkLst>
            <pc:docMk/>
            <pc:sldMk cId="1796089774" sldId="862"/>
            <ac:spMk id="765" creationId="{00BA088C-87A1-4AA8-B65F-67C2E8760536}"/>
          </ac:spMkLst>
        </pc:spChg>
        <pc:spChg chg="mod">
          <ac:chgData name="Thomas" userId="575d030b64f4584e" providerId="LiveId" clId="{71734FF0-E7BD-4E37-AB70-FA70FFC7C74A}" dt="2022-03-30T13:03:06.473" v="11864" actId="207"/>
          <ac:spMkLst>
            <pc:docMk/>
            <pc:sldMk cId="1796089774" sldId="862"/>
            <ac:spMk id="766" creationId="{4C4F62B0-8381-4DD7-B58E-C58818FE9B07}"/>
          </ac:spMkLst>
        </pc:spChg>
        <pc:spChg chg="mod">
          <ac:chgData name="Thomas" userId="575d030b64f4584e" providerId="LiveId" clId="{71734FF0-E7BD-4E37-AB70-FA70FFC7C74A}" dt="2022-03-30T13:03:06.473" v="11864" actId="207"/>
          <ac:spMkLst>
            <pc:docMk/>
            <pc:sldMk cId="1796089774" sldId="862"/>
            <ac:spMk id="767" creationId="{999338DC-BCE5-4023-9C65-A239F39DC3F2}"/>
          </ac:spMkLst>
        </pc:spChg>
        <pc:spChg chg="del mod">
          <ac:chgData name="Thomas" userId="575d030b64f4584e" providerId="LiveId" clId="{71734FF0-E7BD-4E37-AB70-FA70FFC7C74A}" dt="2022-03-30T13:00:53.559" v="11836" actId="478"/>
          <ac:spMkLst>
            <pc:docMk/>
            <pc:sldMk cId="1796089774" sldId="862"/>
            <ac:spMk id="769" creationId="{8AD7173B-30E6-4FBA-9B04-A011ABD58626}"/>
          </ac:spMkLst>
        </pc:spChg>
        <pc:spChg chg="mod">
          <ac:chgData name="Thomas" userId="575d030b64f4584e" providerId="LiveId" clId="{71734FF0-E7BD-4E37-AB70-FA70FFC7C74A}" dt="2022-03-30T13:26:19.955" v="12155" actId="555"/>
          <ac:spMkLst>
            <pc:docMk/>
            <pc:sldMk cId="1796089774" sldId="862"/>
            <ac:spMk id="770" creationId="{7C4EFE9C-3373-4B4C-B9AA-B0C70874FD4C}"/>
          </ac:spMkLst>
        </pc:spChg>
        <pc:spChg chg="del mod">
          <ac:chgData name="Thomas" userId="575d030b64f4584e" providerId="LiveId" clId="{71734FF0-E7BD-4E37-AB70-FA70FFC7C74A}" dt="2022-03-30T13:00:52.522" v="11835" actId="478"/>
          <ac:spMkLst>
            <pc:docMk/>
            <pc:sldMk cId="1796089774" sldId="862"/>
            <ac:spMk id="772" creationId="{D6547C11-B109-40E8-811A-6CD55D873C54}"/>
          </ac:spMkLst>
        </pc:spChg>
        <pc:spChg chg="mod">
          <ac:chgData name="Thomas" userId="575d030b64f4584e" providerId="LiveId" clId="{71734FF0-E7BD-4E37-AB70-FA70FFC7C74A}" dt="2022-03-30T13:26:19.955" v="12155" actId="555"/>
          <ac:spMkLst>
            <pc:docMk/>
            <pc:sldMk cId="1796089774" sldId="862"/>
            <ac:spMk id="773" creationId="{5D502331-3AAE-4B05-9CC7-E00B2A6DBE37}"/>
          </ac:spMkLst>
        </pc:spChg>
        <pc:spChg chg="mod">
          <ac:chgData name="Thomas" userId="575d030b64f4584e" providerId="LiveId" clId="{71734FF0-E7BD-4E37-AB70-FA70FFC7C74A}" dt="2022-03-30T12:57:48.826" v="11764" actId="27803"/>
          <ac:spMkLst>
            <pc:docMk/>
            <pc:sldMk cId="1796089774" sldId="862"/>
            <ac:spMk id="776" creationId="{684F6C11-9E70-44E2-8A67-A1C75A1B009B}"/>
          </ac:spMkLst>
        </pc:spChg>
        <pc:spChg chg="mod">
          <ac:chgData name="Thomas" userId="575d030b64f4584e" providerId="LiveId" clId="{71734FF0-E7BD-4E37-AB70-FA70FFC7C74A}" dt="2022-03-30T12:57:48.826" v="11764" actId="27803"/>
          <ac:spMkLst>
            <pc:docMk/>
            <pc:sldMk cId="1796089774" sldId="862"/>
            <ac:spMk id="777" creationId="{63048003-B49B-444B-9483-910C0580E13C}"/>
          </ac:spMkLst>
        </pc:spChg>
        <pc:spChg chg="mod">
          <ac:chgData name="Thomas" userId="575d030b64f4584e" providerId="LiveId" clId="{71734FF0-E7BD-4E37-AB70-FA70FFC7C74A}" dt="2022-03-30T13:26:19.955" v="12155" actId="555"/>
          <ac:spMkLst>
            <pc:docMk/>
            <pc:sldMk cId="1796089774" sldId="862"/>
            <ac:spMk id="778" creationId="{81F3D975-5510-4F58-BFA9-0F020599ACBD}"/>
          </ac:spMkLst>
        </pc:spChg>
        <pc:spChg chg="mod topLvl">
          <ac:chgData name="Thomas" userId="575d030b64f4584e" providerId="LiveId" clId="{71734FF0-E7BD-4E37-AB70-FA70FFC7C74A}" dt="2022-03-30T13:26:19.955" v="12155" actId="555"/>
          <ac:spMkLst>
            <pc:docMk/>
            <pc:sldMk cId="1796089774" sldId="862"/>
            <ac:spMk id="780" creationId="{1554E0C5-FBE3-4845-8DF1-F998A2A40A5F}"/>
          </ac:spMkLst>
        </pc:spChg>
        <pc:spChg chg="del mod topLvl">
          <ac:chgData name="Thomas" userId="575d030b64f4584e" providerId="LiveId" clId="{71734FF0-E7BD-4E37-AB70-FA70FFC7C74A}" dt="2022-03-30T13:00:50.728" v="11834" actId="478"/>
          <ac:spMkLst>
            <pc:docMk/>
            <pc:sldMk cId="1796089774" sldId="862"/>
            <ac:spMk id="781" creationId="{7010976E-B360-4B6A-A668-A25671CB1B6F}"/>
          </ac:spMkLst>
        </pc:spChg>
        <pc:spChg chg="del mod">
          <ac:chgData name="Thomas" userId="575d030b64f4584e" providerId="LiveId" clId="{71734FF0-E7BD-4E37-AB70-FA70FFC7C74A}" dt="2022-03-30T12:59:47.331" v="11812" actId="478"/>
          <ac:spMkLst>
            <pc:docMk/>
            <pc:sldMk cId="1796089774" sldId="862"/>
            <ac:spMk id="783" creationId="{6332551F-0D74-4EDE-A6A8-AE4A852B9753}"/>
          </ac:spMkLst>
        </pc:spChg>
        <pc:spChg chg="mod">
          <ac:chgData name="Thomas" userId="575d030b64f4584e" providerId="LiveId" clId="{71734FF0-E7BD-4E37-AB70-FA70FFC7C74A}" dt="2022-03-30T13:03:06.473" v="11864" actId="207"/>
          <ac:spMkLst>
            <pc:docMk/>
            <pc:sldMk cId="1796089774" sldId="862"/>
            <ac:spMk id="784" creationId="{42682C08-DB06-4F2B-AB63-B971C645F931}"/>
          </ac:spMkLst>
        </pc:spChg>
        <pc:spChg chg="mod">
          <ac:chgData name="Thomas" userId="575d030b64f4584e" providerId="LiveId" clId="{71734FF0-E7BD-4E37-AB70-FA70FFC7C74A}" dt="2022-03-30T13:03:06.473" v="11864" actId="207"/>
          <ac:spMkLst>
            <pc:docMk/>
            <pc:sldMk cId="1796089774" sldId="862"/>
            <ac:spMk id="785" creationId="{864C1406-D046-4A87-BC40-631B970C564F}"/>
          </ac:spMkLst>
        </pc:spChg>
        <pc:spChg chg="mod">
          <ac:chgData name="Thomas" userId="575d030b64f4584e" providerId="LiveId" clId="{71734FF0-E7BD-4E37-AB70-FA70FFC7C74A}" dt="2022-03-30T13:03:06.473" v="11864" actId="207"/>
          <ac:spMkLst>
            <pc:docMk/>
            <pc:sldMk cId="1796089774" sldId="862"/>
            <ac:spMk id="787" creationId="{7E4C9FEE-3E1B-4135-889B-2D8CE6F46F43}"/>
          </ac:spMkLst>
        </pc:spChg>
        <pc:spChg chg="mod">
          <ac:chgData name="Thomas" userId="575d030b64f4584e" providerId="LiveId" clId="{71734FF0-E7BD-4E37-AB70-FA70FFC7C74A}" dt="2022-03-30T13:03:06.473" v="11864" actId="207"/>
          <ac:spMkLst>
            <pc:docMk/>
            <pc:sldMk cId="1796089774" sldId="862"/>
            <ac:spMk id="788" creationId="{3F27AFA6-07D6-441E-9656-1C5D30C8A401}"/>
          </ac:spMkLst>
        </pc:spChg>
        <pc:spChg chg="mod">
          <ac:chgData name="Thomas" userId="575d030b64f4584e" providerId="LiveId" clId="{71734FF0-E7BD-4E37-AB70-FA70FFC7C74A}" dt="2022-03-30T13:23:40.293" v="12115" actId="12788"/>
          <ac:spMkLst>
            <pc:docMk/>
            <pc:sldMk cId="1796089774" sldId="862"/>
            <ac:spMk id="791" creationId="{78AD2875-8215-48DD-A63D-BA22ED50BF3A}"/>
          </ac:spMkLst>
        </pc:spChg>
        <pc:spChg chg="mod">
          <ac:chgData name="Thomas" userId="575d030b64f4584e" providerId="LiveId" clId="{71734FF0-E7BD-4E37-AB70-FA70FFC7C74A}" dt="2022-03-30T13:23:40.293" v="12115" actId="12788"/>
          <ac:spMkLst>
            <pc:docMk/>
            <pc:sldMk cId="1796089774" sldId="862"/>
            <ac:spMk id="792" creationId="{7812A4F3-5E9E-4FCA-AE88-01497947F591}"/>
          </ac:spMkLst>
        </pc:spChg>
        <pc:grpChg chg="del mod">
          <ac:chgData name="Thomas" userId="575d030b64f4584e" providerId="LiveId" clId="{71734FF0-E7BD-4E37-AB70-FA70FFC7C74A}" dt="2022-03-30T11:49:18.483" v="11288" actId="27803"/>
          <ac:grpSpMkLst>
            <pc:docMk/>
            <pc:sldMk cId="1796089774" sldId="862"/>
            <ac:grpSpMk id="16" creationId="{B910538C-42EF-42D4-B44C-E3AE257C84CC}"/>
          </ac:grpSpMkLst>
        </pc:grpChg>
        <pc:grpChg chg="del">
          <ac:chgData name="Thomas" userId="575d030b64f4584e" providerId="LiveId" clId="{71734FF0-E7BD-4E37-AB70-FA70FFC7C74A}" dt="2022-03-30T12:46:00.764" v="11646" actId="478"/>
          <ac:grpSpMkLst>
            <pc:docMk/>
            <pc:sldMk cId="1796089774" sldId="862"/>
            <ac:grpSpMk id="28" creationId="{0FF82240-3B81-4F83-984E-DCEEC9483C78}"/>
          </ac:grpSpMkLst>
        </pc:grpChg>
        <pc:grpChg chg="del">
          <ac:chgData name="Thomas" userId="575d030b64f4584e" providerId="LiveId" clId="{71734FF0-E7BD-4E37-AB70-FA70FFC7C74A}" dt="2022-03-30T12:46:00.764" v="11646" actId="478"/>
          <ac:grpSpMkLst>
            <pc:docMk/>
            <pc:sldMk cId="1796089774" sldId="862"/>
            <ac:grpSpMk id="35" creationId="{6F8CFF4A-7518-4213-AD8E-F940385AA555}"/>
          </ac:grpSpMkLst>
        </pc:grpChg>
        <pc:grpChg chg="del">
          <ac:chgData name="Thomas" userId="575d030b64f4584e" providerId="LiveId" clId="{71734FF0-E7BD-4E37-AB70-FA70FFC7C74A}" dt="2022-03-30T12:46:00.764" v="11646" actId="478"/>
          <ac:grpSpMkLst>
            <pc:docMk/>
            <pc:sldMk cId="1796089774" sldId="862"/>
            <ac:grpSpMk id="40" creationId="{019776EE-4FEF-47C9-BD67-771FAEEF5DBC}"/>
          </ac:grpSpMkLst>
        </pc:grpChg>
        <pc:grpChg chg="del">
          <ac:chgData name="Thomas" userId="575d030b64f4584e" providerId="LiveId" clId="{71734FF0-E7BD-4E37-AB70-FA70FFC7C74A}" dt="2022-03-30T12:46:00.764" v="11646" actId="478"/>
          <ac:grpSpMkLst>
            <pc:docMk/>
            <pc:sldMk cId="1796089774" sldId="862"/>
            <ac:grpSpMk id="47" creationId="{72CE9B6C-3C09-4BF0-BD98-46B46056B0DC}"/>
          </ac:grpSpMkLst>
        </pc:grpChg>
        <pc:grpChg chg="del">
          <ac:chgData name="Thomas" userId="575d030b64f4584e" providerId="LiveId" clId="{71734FF0-E7BD-4E37-AB70-FA70FFC7C74A}" dt="2022-03-30T12:46:00.764" v="11646" actId="478"/>
          <ac:grpSpMkLst>
            <pc:docMk/>
            <pc:sldMk cId="1796089774" sldId="862"/>
            <ac:grpSpMk id="56" creationId="{24BE12E6-DC05-40D0-A551-81C72D0CA375}"/>
          </ac:grpSpMkLst>
        </pc:grpChg>
        <pc:grpChg chg="del">
          <ac:chgData name="Thomas" userId="575d030b64f4584e" providerId="LiveId" clId="{71734FF0-E7BD-4E37-AB70-FA70FFC7C74A}" dt="2022-03-30T12:46:00.764" v="11646" actId="478"/>
          <ac:grpSpMkLst>
            <pc:docMk/>
            <pc:sldMk cId="1796089774" sldId="862"/>
            <ac:grpSpMk id="68" creationId="{00771034-8672-444F-8BF3-184BE9A9FE51}"/>
          </ac:grpSpMkLst>
        </pc:grpChg>
        <pc:grpChg chg="del">
          <ac:chgData name="Thomas" userId="575d030b64f4584e" providerId="LiveId" clId="{71734FF0-E7BD-4E37-AB70-FA70FFC7C74A}" dt="2022-03-30T12:46:00.764" v="11646" actId="478"/>
          <ac:grpSpMkLst>
            <pc:docMk/>
            <pc:sldMk cId="1796089774" sldId="862"/>
            <ac:grpSpMk id="80" creationId="{3A3A06D6-703E-4629-9273-CD5CE840E4F3}"/>
          </ac:grpSpMkLst>
        </pc:grpChg>
        <pc:grpChg chg="del">
          <ac:chgData name="Thomas" userId="575d030b64f4584e" providerId="LiveId" clId="{71734FF0-E7BD-4E37-AB70-FA70FFC7C74A}" dt="2022-03-30T12:46:00.764" v="11646" actId="478"/>
          <ac:grpSpMkLst>
            <pc:docMk/>
            <pc:sldMk cId="1796089774" sldId="862"/>
            <ac:grpSpMk id="83" creationId="{F83F1A11-2D15-4C50-8232-17305B9EE34E}"/>
          </ac:grpSpMkLst>
        </pc:grpChg>
        <pc:grpChg chg="del">
          <ac:chgData name="Thomas" userId="575d030b64f4584e" providerId="LiveId" clId="{71734FF0-E7BD-4E37-AB70-FA70FFC7C74A}" dt="2022-03-30T12:46:00.764" v="11646" actId="478"/>
          <ac:grpSpMkLst>
            <pc:docMk/>
            <pc:sldMk cId="1796089774" sldId="862"/>
            <ac:grpSpMk id="86" creationId="{B52D704A-B074-41FF-A4C9-9C03AA75ECD2}"/>
          </ac:grpSpMkLst>
        </pc:grpChg>
        <pc:grpChg chg="del">
          <ac:chgData name="Thomas" userId="575d030b64f4584e" providerId="LiveId" clId="{71734FF0-E7BD-4E37-AB70-FA70FFC7C74A}" dt="2022-03-30T12:46:00.764" v="11646" actId="478"/>
          <ac:grpSpMkLst>
            <pc:docMk/>
            <pc:sldMk cId="1796089774" sldId="862"/>
            <ac:grpSpMk id="91" creationId="{97B3830C-A549-4353-A3D4-7C76C01228E7}"/>
          </ac:grpSpMkLst>
        </pc:grpChg>
        <pc:grpChg chg="del">
          <ac:chgData name="Thomas" userId="575d030b64f4584e" providerId="LiveId" clId="{71734FF0-E7BD-4E37-AB70-FA70FFC7C74A}" dt="2022-03-30T12:46:00.764" v="11646" actId="478"/>
          <ac:grpSpMkLst>
            <pc:docMk/>
            <pc:sldMk cId="1796089774" sldId="862"/>
            <ac:grpSpMk id="94" creationId="{76C87674-FE6A-4276-BB39-FA08BE257FF6}"/>
          </ac:grpSpMkLst>
        </pc:grpChg>
        <pc:grpChg chg="del">
          <ac:chgData name="Thomas" userId="575d030b64f4584e" providerId="LiveId" clId="{71734FF0-E7BD-4E37-AB70-FA70FFC7C74A}" dt="2022-03-30T12:46:00.764" v="11646" actId="478"/>
          <ac:grpSpMkLst>
            <pc:docMk/>
            <pc:sldMk cId="1796089774" sldId="862"/>
            <ac:grpSpMk id="99" creationId="{0F75E69A-14B9-45A5-A252-8C59B02E6982}"/>
          </ac:grpSpMkLst>
        </pc:grpChg>
        <pc:grpChg chg="del">
          <ac:chgData name="Thomas" userId="575d030b64f4584e" providerId="LiveId" clId="{71734FF0-E7BD-4E37-AB70-FA70FFC7C74A}" dt="2022-03-30T12:46:00.764" v="11646" actId="478"/>
          <ac:grpSpMkLst>
            <pc:docMk/>
            <pc:sldMk cId="1796089774" sldId="862"/>
            <ac:grpSpMk id="103" creationId="{C6049B07-2B2F-44C6-841E-411FE1864384}"/>
          </ac:grpSpMkLst>
        </pc:grpChg>
        <pc:grpChg chg="add del">
          <ac:chgData name="Thomas" userId="575d030b64f4584e" providerId="LiveId" clId="{71734FF0-E7BD-4E37-AB70-FA70FFC7C74A}" dt="2022-03-30T12:47:50.820" v="11675" actId="478"/>
          <ac:grpSpMkLst>
            <pc:docMk/>
            <pc:sldMk cId="1796089774" sldId="862"/>
            <ac:grpSpMk id="112" creationId="{74B2767B-64C5-41D5-A0AD-7BA777517B0A}"/>
          </ac:grpSpMkLst>
        </pc:grpChg>
        <pc:grpChg chg="add del">
          <ac:chgData name="Thomas" userId="575d030b64f4584e" providerId="LiveId" clId="{71734FF0-E7BD-4E37-AB70-FA70FFC7C74A}" dt="2022-03-30T12:47:50.820" v="11675" actId="478"/>
          <ac:grpSpMkLst>
            <pc:docMk/>
            <pc:sldMk cId="1796089774" sldId="862"/>
            <ac:grpSpMk id="122" creationId="{2262AB38-F4BB-414B-808A-E44D1C30657B}"/>
          </ac:grpSpMkLst>
        </pc:grpChg>
        <pc:grpChg chg="add del">
          <ac:chgData name="Thomas" userId="575d030b64f4584e" providerId="LiveId" clId="{71734FF0-E7BD-4E37-AB70-FA70FFC7C74A}" dt="2022-03-30T12:47:50.820" v="11675" actId="478"/>
          <ac:grpSpMkLst>
            <pc:docMk/>
            <pc:sldMk cId="1796089774" sldId="862"/>
            <ac:grpSpMk id="127" creationId="{149DDAAD-B759-42E7-8380-F6320FA21FEA}"/>
          </ac:grpSpMkLst>
        </pc:grpChg>
        <pc:grpChg chg="add del">
          <ac:chgData name="Thomas" userId="575d030b64f4584e" providerId="LiveId" clId="{71734FF0-E7BD-4E37-AB70-FA70FFC7C74A}" dt="2022-03-30T12:47:50.820" v="11675" actId="478"/>
          <ac:grpSpMkLst>
            <pc:docMk/>
            <pc:sldMk cId="1796089774" sldId="862"/>
            <ac:grpSpMk id="132" creationId="{903AE9C9-1362-439B-B730-1A4475106F89}"/>
          </ac:grpSpMkLst>
        </pc:grpChg>
        <pc:grpChg chg="add del">
          <ac:chgData name="Thomas" userId="575d030b64f4584e" providerId="LiveId" clId="{71734FF0-E7BD-4E37-AB70-FA70FFC7C74A}" dt="2022-03-30T12:47:50.820" v="11675" actId="478"/>
          <ac:grpSpMkLst>
            <pc:docMk/>
            <pc:sldMk cId="1796089774" sldId="862"/>
            <ac:grpSpMk id="135" creationId="{C3F66390-70BB-4468-AF35-E94C32BCFFEF}"/>
          </ac:grpSpMkLst>
        </pc:grpChg>
        <pc:grpChg chg="add del">
          <ac:chgData name="Thomas" userId="575d030b64f4584e" providerId="LiveId" clId="{71734FF0-E7BD-4E37-AB70-FA70FFC7C74A}" dt="2022-03-30T12:47:50.820" v="11675" actId="478"/>
          <ac:grpSpMkLst>
            <pc:docMk/>
            <pc:sldMk cId="1796089774" sldId="862"/>
            <ac:grpSpMk id="139" creationId="{DFACAFE8-E639-4B8A-B1E0-DEF890132E4F}"/>
          </ac:grpSpMkLst>
        </pc:grpChg>
        <pc:grpChg chg="add del">
          <ac:chgData name="Thomas" userId="575d030b64f4584e" providerId="LiveId" clId="{71734FF0-E7BD-4E37-AB70-FA70FFC7C74A}" dt="2022-03-30T12:47:50.820" v="11675" actId="478"/>
          <ac:grpSpMkLst>
            <pc:docMk/>
            <pc:sldMk cId="1796089774" sldId="862"/>
            <ac:grpSpMk id="143" creationId="{8F044672-33D9-4435-97CD-67A9371741BB}"/>
          </ac:grpSpMkLst>
        </pc:grpChg>
        <pc:grpChg chg="add del">
          <ac:chgData name="Thomas" userId="575d030b64f4584e" providerId="LiveId" clId="{71734FF0-E7BD-4E37-AB70-FA70FFC7C74A}" dt="2022-03-30T12:47:50.820" v="11675" actId="478"/>
          <ac:grpSpMkLst>
            <pc:docMk/>
            <pc:sldMk cId="1796089774" sldId="862"/>
            <ac:grpSpMk id="148" creationId="{3DB8DEF1-9490-4CBD-AD5F-2E0D8A3F1F07}"/>
          </ac:grpSpMkLst>
        </pc:grpChg>
        <pc:grpChg chg="add del">
          <ac:chgData name="Thomas" userId="575d030b64f4584e" providerId="LiveId" clId="{71734FF0-E7BD-4E37-AB70-FA70FFC7C74A}" dt="2022-03-30T12:47:50.820" v="11675" actId="478"/>
          <ac:grpSpMkLst>
            <pc:docMk/>
            <pc:sldMk cId="1796089774" sldId="862"/>
            <ac:grpSpMk id="152" creationId="{B815D24B-A35D-406F-9ADD-4708C795DD0F}"/>
          </ac:grpSpMkLst>
        </pc:grpChg>
        <pc:grpChg chg="add del">
          <ac:chgData name="Thomas" userId="575d030b64f4584e" providerId="LiveId" clId="{71734FF0-E7BD-4E37-AB70-FA70FFC7C74A}" dt="2022-03-30T12:47:50.820" v="11675" actId="478"/>
          <ac:grpSpMkLst>
            <pc:docMk/>
            <pc:sldMk cId="1796089774" sldId="862"/>
            <ac:grpSpMk id="155" creationId="{8C886759-7C72-4B0E-B565-5D5780CC8524}"/>
          </ac:grpSpMkLst>
        </pc:grpChg>
        <pc:grpChg chg="add del">
          <ac:chgData name="Thomas" userId="575d030b64f4584e" providerId="LiveId" clId="{71734FF0-E7BD-4E37-AB70-FA70FFC7C74A}" dt="2022-03-30T12:47:50.820" v="11675" actId="478"/>
          <ac:grpSpMkLst>
            <pc:docMk/>
            <pc:sldMk cId="1796089774" sldId="862"/>
            <ac:grpSpMk id="158" creationId="{6AD8F343-2AB7-40B3-B14B-F26EE60F400B}"/>
          </ac:grpSpMkLst>
        </pc:grpChg>
        <pc:grpChg chg="del">
          <ac:chgData name="Thomas" userId="575d030b64f4584e" providerId="LiveId" clId="{71734FF0-E7BD-4E37-AB70-FA70FFC7C74A}" dt="2022-03-30T12:44:02.087" v="11612" actId="478"/>
          <ac:grpSpMkLst>
            <pc:docMk/>
            <pc:sldMk cId="1796089774" sldId="862"/>
            <ac:grpSpMk id="167" creationId="{6A0211AE-175F-4BF4-AB36-5FED4810BCC2}"/>
          </ac:grpSpMkLst>
        </pc:grpChg>
        <pc:grpChg chg="del">
          <ac:chgData name="Thomas" userId="575d030b64f4584e" providerId="LiveId" clId="{71734FF0-E7BD-4E37-AB70-FA70FFC7C74A}" dt="2022-03-30T12:44:02.087" v="11612" actId="478"/>
          <ac:grpSpMkLst>
            <pc:docMk/>
            <pc:sldMk cId="1796089774" sldId="862"/>
            <ac:grpSpMk id="170" creationId="{C3FED88D-D5BC-4942-8C7A-F485323D7F99}"/>
          </ac:grpSpMkLst>
        </pc:grpChg>
        <pc:grpChg chg="del">
          <ac:chgData name="Thomas" userId="575d030b64f4584e" providerId="LiveId" clId="{71734FF0-E7BD-4E37-AB70-FA70FFC7C74A}" dt="2022-03-30T12:44:02.087" v="11612" actId="478"/>
          <ac:grpSpMkLst>
            <pc:docMk/>
            <pc:sldMk cId="1796089774" sldId="862"/>
            <ac:grpSpMk id="174" creationId="{92D2AC5F-6422-4212-B934-AC8B75FD8D90}"/>
          </ac:grpSpMkLst>
        </pc:grpChg>
        <pc:grpChg chg="del">
          <ac:chgData name="Thomas" userId="575d030b64f4584e" providerId="LiveId" clId="{71734FF0-E7BD-4E37-AB70-FA70FFC7C74A}" dt="2022-03-30T12:44:02.087" v="11612" actId="478"/>
          <ac:grpSpMkLst>
            <pc:docMk/>
            <pc:sldMk cId="1796089774" sldId="862"/>
            <ac:grpSpMk id="178" creationId="{8D25BE4B-9838-479A-AF19-6EE01A3CCD80}"/>
          </ac:grpSpMkLst>
        </pc:grpChg>
        <pc:grpChg chg="del">
          <ac:chgData name="Thomas" userId="575d030b64f4584e" providerId="LiveId" clId="{71734FF0-E7BD-4E37-AB70-FA70FFC7C74A}" dt="2022-03-30T12:44:02.087" v="11612" actId="478"/>
          <ac:grpSpMkLst>
            <pc:docMk/>
            <pc:sldMk cId="1796089774" sldId="862"/>
            <ac:grpSpMk id="181" creationId="{066EBD7B-1C18-4363-BE15-F434C902F7DB}"/>
          </ac:grpSpMkLst>
        </pc:grpChg>
        <pc:grpChg chg="del">
          <ac:chgData name="Thomas" userId="575d030b64f4584e" providerId="LiveId" clId="{71734FF0-E7BD-4E37-AB70-FA70FFC7C74A}" dt="2022-03-30T12:44:02.087" v="11612" actId="478"/>
          <ac:grpSpMkLst>
            <pc:docMk/>
            <pc:sldMk cId="1796089774" sldId="862"/>
            <ac:grpSpMk id="185" creationId="{0CA4ADD4-F71D-4847-96AD-905BC9236A83}"/>
          </ac:grpSpMkLst>
        </pc:grpChg>
        <pc:grpChg chg="del">
          <ac:chgData name="Thomas" userId="575d030b64f4584e" providerId="LiveId" clId="{71734FF0-E7BD-4E37-AB70-FA70FFC7C74A}" dt="2022-03-30T12:44:02.087" v="11612" actId="478"/>
          <ac:grpSpMkLst>
            <pc:docMk/>
            <pc:sldMk cId="1796089774" sldId="862"/>
            <ac:grpSpMk id="195" creationId="{D15EAC44-8AA9-482B-A960-E43A6FC0B69B}"/>
          </ac:grpSpMkLst>
        </pc:grpChg>
        <pc:grpChg chg="del">
          <ac:chgData name="Thomas" userId="575d030b64f4584e" providerId="LiveId" clId="{71734FF0-E7BD-4E37-AB70-FA70FFC7C74A}" dt="2022-03-30T12:44:02.087" v="11612" actId="478"/>
          <ac:grpSpMkLst>
            <pc:docMk/>
            <pc:sldMk cId="1796089774" sldId="862"/>
            <ac:grpSpMk id="198" creationId="{69A89F42-7A6F-40E0-9D97-4FE760C61F72}"/>
          </ac:grpSpMkLst>
        </pc:grpChg>
        <pc:grpChg chg="del">
          <ac:chgData name="Thomas" userId="575d030b64f4584e" providerId="LiveId" clId="{71734FF0-E7BD-4E37-AB70-FA70FFC7C74A}" dt="2022-03-30T12:44:02.087" v="11612" actId="478"/>
          <ac:grpSpMkLst>
            <pc:docMk/>
            <pc:sldMk cId="1796089774" sldId="862"/>
            <ac:grpSpMk id="210" creationId="{D37497F8-5E57-4138-93D0-E3E5C0EF1A87}"/>
          </ac:grpSpMkLst>
        </pc:grpChg>
        <pc:grpChg chg="del">
          <ac:chgData name="Thomas" userId="575d030b64f4584e" providerId="LiveId" clId="{71734FF0-E7BD-4E37-AB70-FA70FFC7C74A}" dt="2022-03-30T12:41:56.577" v="11584" actId="478"/>
          <ac:grpSpMkLst>
            <pc:docMk/>
            <pc:sldMk cId="1796089774" sldId="862"/>
            <ac:grpSpMk id="216" creationId="{880E685E-BAE6-4B1C-BC8F-AAD6A1F42FC8}"/>
          </ac:grpSpMkLst>
        </pc:grpChg>
        <pc:grpChg chg="del">
          <ac:chgData name="Thomas" userId="575d030b64f4584e" providerId="LiveId" clId="{71734FF0-E7BD-4E37-AB70-FA70FFC7C74A}" dt="2022-03-30T12:41:56.577" v="11584" actId="478"/>
          <ac:grpSpMkLst>
            <pc:docMk/>
            <pc:sldMk cId="1796089774" sldId="862"/>
            <ac:grpSpMk id="222" creationId="{D6BB7555-351E-4E35-891B-788C7CE7A5EE}"/>
          </ac:grpSpMkLst>
        </pc:grpChg>
        <pc:grpChg chg="del">
          <ac:chgData name="Thomas" userId="575d030b64f4584e" providerId="LiveId" clId="{71734FF0-E7BD-4E37-AB70-FA70FFC7C74A}" dt="2022-03-30T12:41:56.577" v="11584" actId="478"/>
          <ac:grpSpMkLst>
            <pc:docMk/>
            <pc:sldMk cId="1796089774" sldId="862"/>
            <ac:grpSpMk id="227" creationId="{80CAF742-E6D2-47FE-8A50-21E398E9BC2C}"/>
          </ac:grpSpMkLst>
        </pc:grpChg>
        <pc:grpChg chg="del">
          <ac:chgData name="Thomas" userId="575d030b64f4584e" providerId="LiveId" clId="{71734FF0-E7BD-4E37-AB70-FA70FFC7C74A}" dt="2022-03-30T12:41:56.577" v="11584" actId="478"/>
          <ac:grpSpMkLst>
            <pc:docMk/>
            <pc:sldMk cId="1796089774" sldId="862"/>
            <ac:grpSpMk id="236" creationId="{3B41460C-5B03-4BF0-9F00-F169FAE3A3D0}"/>
          </ac:grpSpMkLst>
        </pc:grpChg>
        <pc:grpChg chg="del">
          <ac:chgData name="Thomas" userId="575d030b64f4584e" providerId="LiveId" clId="{71734FF0-E7BD-4E37-AB70-FA70FFC7C74A}" dt="2022-03-30T12:41:56.577" v="11584" actId="478"/>
          <ac:grpSpMkLst>
            <pc:docMk/>
            <pc:sldMk cId="1796089774" sldId="862"/>
            <ac:grpSpMk id="239" creationId="{90D06719-F6DF-493D-8343-92DE59560851}"/>
          </ac:grpSpMkLst>
        </pc:grpChg>
        <pc:grpChg chg="del">
          <ac:chgData name="Thomas" userId="575d030b64f4584e" providerId="LiveId" clId="{71734FF0-E7BD-4E37-AB70-FA70FFC7C74A}" dt="2022-03-30T12:41:56.577" v="11584" actId="478"/>
          <ac:grpSpMkLst>
            <pc:docMk/>
            <pc:sldMk cId="1796089774" sldId="862"/>
            <ac:grpSpMk id="246" creationId="{2288983E-3003-4908-8409-2402DCEDDB2A}"/>
          </ac:grpSpMkLst>
        </pc:grpChg>
        <pc:grpChg chg="del">
          <ac:chgData name="Thomas" userId="575d030b64f4584e" providerId="LiveId" clId="{71734FF0-E7BD-4E37-AB70-FA70FFC7C74A}" dt="2022-03-30T12:41:56.577" v="11584" actId="478"/>
          <ac:grpSpMkLst>
            <pc:docMk/>
            <pc:sldMk cId="1796089774" sldId="862"/>
            <ac:grpSpMk id="252" creationId="{95BC6C66-7282-4B2F-97E2-CE7F6D1CCE51}"/>
          </ac:grpSpMkLst>
        </pc:grpChg>
        <pc:grpChg chg="del">
          <ac:chgData name="Thomas" userId="575d030b64f4584e" providerId="LiveId" clId="{71734FF0-E7BD-4E37-AB70-FA70FFC7C74A}" dt="2022-03-30T12:41:56.577" v="11584" actId="478"/>
          <ac:grpSpMkLst>
            <pc:docMk/>
            <pc:sldMk cId="1796089774" sldId="862"/>
            <ac:grpSpMk id="259" creationId="{9A860CCB-96E5-4B45-986F-0CFE4636E506}"/>
          </ac:grpSpMkLst>
        </pc:grpChg>
        <pc:grpChg chg="del">
          <ac:chgData name="Thomas" userId="575d030b64f4584e" providerId="LiveId" clId="{71734FF0-E7BD-4E37-AB70-FA70FFC7C74A}" dt="2022-03-30T12:41:56.577" v="11584" actId="478"/>
          <ac:grpSpMkLst>
            <pc:docMk/>
            <pc:sldMk cId="1796089774" sldId="862"/>
            <ac:grpSpMk id="267" creationId="{E7808DDA-2D2E-40CB-A2D5-9C5C8347E3F5}"/>
          </ac:grpSpMkLst>
        </pc:grpChg>
        <pc:grpChg chg="del">
          <ac:chgData name="Thomas" userId="575d030b64f4584e" providerId="LiveId" clId="{71734FF0-E7BD-4E37-AB70-FA70FFC7C74A}" dt="2022-03-30T12:41:56.577" v="11584" actId="478"/>
          <ac:grpSpMkLst>
            <pc:docMk/>
            <pc:sldMk cId="1796089774" sldId="862"/>
            <ac:grpSpMk id="271" creationId="{07A4072D-BD4E-46F0-B73F-A8DEDF951787}"/>
          </ac:grpSpMkLst>
        </pc:grpChg>
        <pc:grpChg chg="add del">
          <ac:chgData name="Thomas" userId="575d030b64f4584e" providerId="LiveId" clId="{71734FF0-E7BD-4E37-AB70-FA70FFC7C74A}" dt="2022-03-30T12:47:50.820" v="11675" actId="478"/>
          <ac:grpSpMkLst>
            <pc:docMk/>
            <pc:sldMk cId="1796089774" sldId="862"/>
            <ac:grpSpMk id="274" creationId="{3BAAAEF0-E536-48FE-BE51-8BC5577D17C9}"/>
          </ac:grpSpMkLst>
        </pc:grpChg>
        <pc:grpChg chg="del">
          <ac:chgData name="Thomas" userId="575d030b64f4584e" providerId="LiveId" clId="{71734FF0-E7BD-4E37-AB70-FA70FFC7C74A}" dt="2022-03-30T12:51:55.062" v="11723" actId="478"/>
          <ac:grpSpMkLst>
            <pc:docMk/>
            <pc:sldMk cId="1796089774" sldId="862"/>
            <ac:grpSpMk id="279" creationId="{8466248F-7519-4A2E-AEDE-1FFF3993F533}"/>
          </ac:grpSpMkLst>
        </pc:grpChg>
        <pc:grpChg chg="del">
          <ac:chgData name="Thomas" userId="575d030b64f4584e" providerId="LiveId" clId="{71734FF0-E7BD-4E37-AB70-FA70FFC7C74A}" dt="2022-03-30T12:51:55.062" v="11723" actId="478"/>
          <ac:grpSpMkLst>
            <pc:docMk/>
            <pc:sldMk cId="1796089774" sldId="862"/>
            <ac:grpSpMk id="285" creationId="{57664291-7265-4AA6-AD7B-224C628D5E56}"/>
          </ac:grpSpMkLst>
        </pc:grpChg>
        <pc:grpChg chg="del">
          <ac:chgData name="Thomas" userId="575d030b64f4584e" providerId="LiveId" clId="{71734FF0-E7BD-4E37-AB70-FA70FFC7C74A}" dt="2022-03-30T12:51:55.062" v="11723" actId="478"/>
          <ac:grpSpMkLst>
            <pc:docMk/>
            <pc:sldMk cId="1796089774" sldId="862"/>
            <ac:grpSpMk id="290" creationId="{D3EECCA4-DDD0-4CFA-8568-DB2BA72FEA45}"/>
          </ac:grpSpMkLst>
        </pc:grpChg>
        <pc:grpChg chg="add del">
          <ac:chgData name="Thomas" userId="575d030b64f4584e" providerId="LiveId" clId="{71734FF0-E7BD-4E37-AB70-FA70FFC7C74A}" dt="2022-03-30T12:47:50.820" v="11675" actId="478"/>
          <ac:grpSpMkLst>
            <pc:docMk/>
            <pc:sldMk cId="1796089774" sldId="862"/>
            <ac:grpSpMk id="296" creationId="{50F0AC6A-AD30-45B2-B493-B5430B0084E8}"/>
          </ac:grpSpMkLst>
        </pc:grpChg>
        <pc:grpChg chg="del">
          <ac:chgData name="Thomas" userId="575d030b64f4584e" providerId="LiveId" clId="{71734FF0-E7BD-4E37-AB70-FA70FFC7C74A}" dt="2022-03-30T12:19:46.882" v="11472" actId="478"/>
          <ac:grpSpMkLst>
            <pc:docMk/>
            <pc:sldMk cId="1796089774" sldId="862"/>
            <ac:grpSpMk id="300" creationId="{91499702-8BEF-45C3-94AE-DD16787D0098}"/>
          </ac:grpSpMkLst>
        </pc:grpChg>
        <pc:grpChg chg="del">
          <ac:chgData name="Thomas" userId="575d030b64f4584e" providerId="LiveId" clId="{71734FF0-E7BD-4E37-AB70-FA70FFC7C74A}" dt="2022-03-30T12:51:55.062" v="11723" actId="478"/>
          <ac:grpSpMkLst>
            <pc:docMk/>
            <pc:sldMk cId="1796089774" sldId="862"/>
            <ac:grpSpMk id="304" creationId="{9B3004C5-C981-445C-A25E-5DB079071033}"/>
          </ac:grpSpMkLst>
        </pc:grpChg>
        <pc:grpChg chg="del">
          <ac:chgData name="Thomas" userId="575d030b64f4584e" providerId="LiveId" clId="{71734FF0-E7BD-4E37-AB70-FA70FFC7C74A}" dt="2022-03-30T12:51:55.062" v="11723" actId="478"/>
          <ac:grpSpMkLst>
            <pc:docMk/>
            <pc:sldMk cId="1796089774" sldId="862"/>
            <ac:grpSpMk id="308" creationId="{4E79F26C-3D45-434A-86A9-A2652E8C102C}"/>
          </ac:grpSpMkLst>
        </pc:grpChg>
        <pc:grpChg chg="del">
          <ac:chgData name="Thomas" userId="575d030b64f4584e" providerId="LiveId" clId="{71734FF0-E7BD-4E37-AB70-FA70FFC7C74A}" dt="2022-03-30T12:20:16.687" v="11473" actId="478"/>
          <ac:grpSpMkLst>
            <pc:docMk/>
            <pc:sldMk cId="1796089774" sldId="862"/>
            <ac:grpSpMk id="312" creationId="{80C617E4-A4D1-4749-A1D4-0889221A3837}"/>
          </ac:grpSpMkLst>
        </pc:grpChg>
        <pc:grpChg chg="del">
          <ac:chgData name="Thomas" userId="575d030b64f4584e" providerId="LiveId" clId="{71734FF0-E7BD-4E37-AB70-FA70FFC7C74A}" dt="2022-03-30T12:51:55.062" v="11723" actId="478"/>
          <ac:grpSpMkLst>
            <pc:docMk/>
            <pc:sldMk cId="1796089774" sldId="862"/>
            <ac:grpSpMk id="315" creationId="{1610C31E-11F2-4AD7-A29C-CE27DA560515}"/>
          </ac:grpSpMkLst>
        </pc:grpChg>
        <pc:grpChg chg="del">
          <ac:chgData name="Thomas" userId="575d030b64f4584e" providerId="LiveId" clId="{71734FF0-E7BD-4E37-AB70-FA70FFC7C74A}" dt="2022-03-30T12:51:55.062" v="11723" actId="478"/>
          <ac:grpSpMkLst>
            <pc:docMk/>
            <pc:sldMk cId="1796089774" sldId="862"/>
            <ac:grpSpMk id="319" creationId="{80666C22-4835-4A45-B898-838ECBA87A77}"/>
          </ac:grpSpMkLst>
        </pc:grpChg>
        <pc:grpChg chg="del">
          <ac:chgData name="Thomas" userId="575d030b64f4584e" providerId="LiveId" clId="{71734FF0-E7BD-4E37-AB70-FA70FFC7C74A}" dt="2022-03-30T12:51:55.062" v="11723" actId="478"/>
          <ac:grpSpMkLst>
            <pc:docMk/>
            <pc:sldMk cId="1796089774" sldId="862"/>
            <ac:grpSpMk id="325" creationId="{C701746B-6D8F-4D04-9948-62C1F1F71FAF}"/>
          </ac:grpSpMkLst>
        </pc:grpChg>
        <pc:grpChg chg="del">
          <ac:chgData name="Thomas" userId="575d030b64f4584e" providerId="LiveId" clId="{71734FF0-E7BD-4E37-AB70-FA70FFC7C74A}" dt="2022-03-30T12:51:55.062" v="11723" actId="478"/>
          <ac:grpSpMkLst>
            <pc:docMk/>
            <pc:sldMk cId="1796089774" sldId="862"/>
            <ac:grpSpMk id="328" creationId="{70496D7C-B2DE-442D-9A91-17AA2046DA06}"/>
          </ac:grpSpMkLst>
        </pc:grpChg>
        <pc:grpChg chg="del">
          <ac:chgData name="Thomas" userId="575d030b64f4584e" providerId="LiveId" clId="{71734FF0-E7BD-4E37-AB70-FA70FFC7C74A}" dt="2022-03-30T12:51:55.062" v="11723" actId="478"/>
          <ac:grpSpMkLst>
            <pc:docMk/>
            <pc:sldMk cId="1796089774" sldId="862"/>
            <ac:grpSpMk id="340" creationId="{3984D988-0CCF-4B65-95BB-D851A2C7CE07}"/>
          </ac:grpSpMkLst>
        </pc:grpChg>
        <pc:grpChg chg="del mod">
          <ac:chgData name="Thomas" userId="575d030b64f4584e" providerId="LiveId" clId="{71734FF0-E7BD-4E37-AB70-FA70FFC7C74A}" dt="2022-03-30T12:26:26.962" v="11501" actId="27803"/>
          <ac:grpSpMkLst>
            <pc:docMk/>
            <pc:sldMk cId="1796089774" sldId="862"/>
            <ac:grpSpMk id="491" creationId="{38F4CBF7-D7FE-4D28-9CF3-2B24FEF8DCC4}"/>
          </ac:grpSpMkLst>
        </pc:grpChg>
        <pc:grpChg chg="del mod">
          <ac:chgData name="Thomas" userId="575d030b64f4584e" providerId="LiveId" clId="{71734FF0-E7BD-4E37-AB70-FA70FFC7C74A}" dt="2022-03-30T12:26:29.260" v="11502" actId="478"/>
          <ac:grpSpMkLst>
            <pc:docMk/>
            <pc:sldMk cId="1796089774" sldId="862"/>
            <ac:grpSpMk id="492" creationId="{4D00B09D-AA6F-498B-8AA5-474434AA7A9C}"/>
          </ac:grpSpMkLst>
        </pc:grpChg>
        <pc:grpChg chg="del mod">
          <ac:chgData name="Thomas" userId="575d030b64f4584e" providerId="LiveId" clId="{71734FF0-E7BD-4E37-AB70-FA70FFC7C74A}" dt="2022-03-30T12:29:18.638" v="11510" actId="27803"/>
          <ac:grpSpMkLst>
            <pc:docMk/>
            <pc:sldMk cId="1796089774" sldId="862"/>
            <ac:grpSpMk id="500" creationId="{89DFF608-4D74-4FED-93A4-C336A9649B13}"/>
          </ac:grpSpMkLst>
        </pc:grpChg>
        <pc:grpChg chg="del mod">
          <ac:chgData name="Thomas" userId="575d030b64f4584e" providerId="LiveId" clId="{71734FF0-E7BD-4E37-AB70-FA70FFC7C74A}" dt="2022-03-30T12:29:22.137" v="11512" actId="478"/>
          <ac:grpSpMkLst>
            <pc:docMk/>
            <pc:sldMk cId="1796089774" sldId="862"/>
            <ac:grpSpMk id="501" creationId="{B4E1F842-5B96-49D7-B07D-1989CF633B51}"/>
          </ac:grpSpMkLst>
        </pc:grpChg>
        <pc:grpChg chg="del mod">
          <ac:chgData name="Thomas" userId="575d030b64f4584e" providerId="LiveId" clId="{71734FF0-E7BD-4E37-AB70-FA70FFC7C74A}" dt="2022-03-30T12:30:00.558" v="11519" actId="27803"/>
          <ac:grpSpMkLst>
            <pc:docMk/>
            <pc:sldMk cId="1796089774" sldId="862"/>
            <ac:grpSpMk id="507" creationId="{EF2A5490-C46B-477F-8147-E9A8673A32ED}"/>
          </ac:grpSpMkLst>
        </pc:grpChg>
        <pc:grpChg chg="del mod">
          <ac:chgData name="Thomas" userId="575d030b64f4584e" providerId="LiveId" clId="{71734FF0-E7BD-4E37-AB70-FA70FFC7C74A}" dt="2022-03-30T12:30:02.217" v="11520" actId="478"/>
          <ac:grpSpMkLst>
            <pc:docMk/>
            <pc:sldMk cId="1796089774" sldId="862"/>
            <ac:grpSpMk id="508" creationId="{418C2FC2-03FA-4F46-B2CB-800135718FDC}"/>
          </ac:grpSpMkLst>
        </pc:grpChg>
        <pc:grpChg chg="del mod">
          <ac:chgData name="Thomas" userId="575d030b64f4584e" providerId="LiveId" clId="{71734FF0-E7BD-4E37-AB70-FA70FFC7C74A}" dt="2022-03-30T13:25:48.731" v="12147" actId="478"/>
          <ac:grpSpMkLst>
            <pc:docMk/>
            <pc:sldMk cId="1796089774" sldId="862"/>
            <ac:grpSpMk id="511" creationId="{DA75BEDC-1D74-465E-9E3A-8AF0FDC7A75E}"/>
          </ac:grpSpMkLst>
        </pc:grpChg>
        <pc:grpChg chg="del mod">
          <ac:chgData name="Thomas" userId="575d030b64f4584e" providerId="LiveId" clId="{71734FF0-E7BD-4E37-AB70-FA70FFC7C74A}" dt="2022-03-30T12:30:37.986" v="11527" actId="27803"/>
          <ac:grpSpMkLst>
            <pc:docMk/>
            <pc:sldMk cId="1796089774" sldId="862"/>
            <ac:grpSpMk id="516" creationId="{1B26E8AA-0E15-43DE-87C9-832C58231DF0}"/>
          </ac:grpSpMkLst>
        </pc:grpChg>
        <pc:grpChg chg="del mod">
          <ac:chgData name="Thomas" userId="575d030b64f4584e" providerId="LiveId" clId="{71734FF0-E7BD-4E37-AB70-FA70FFC7C74A}" dt="2022-03-30T12:30:39.777" v="11528" actId="478"/>
          <ac:grpSpMkLst>
            <pc:docMk/>
            <pc:sldMk cId="1796089774" sldId="862"/>
            <ac:grpSpMk id="517" creationId="{B1DB7C3E-D55A-4797-8C2A-3E303D2E6888}"/>
          </ac:grpSpMkLst>
        </pc:grpChg>
        <pc:grpChg chg="del mod">
          <ac:chgData name="Thomas" userId="575d030b64f4584e" providerId="LiveId" clId="{71734FF0-E7BD-4E37-AB70-FA70FFC7C74A}" dt="2022-03-30T13:08:58.820" v="11917" actId="478"/>
          <ac:grpSpMkLst>
            <pc:docMk/>
            <pc:sldMk cId="1796089774" sldId="862"/>
            <ac:grpSpMk id="540" creationId="{49BD32E4-2E6A-4103-A192-29D2EF952BCA}"/>
          </ac:grpSpMkLst>
        </pc:grpChg>
        <pc:grpChg chg="del mod">
          <ac:chgData name="Thomas" userId="575d030b64f4584e" providerId="LiveId" clId="{71734FF0-E7BD-4E37-AB70-FA70FFC7C74A}" dt="2022-03-30T13:08:58.820" v="11917" actId="478"/>
          <ac:grpSpMkLst>
            <pc:docMk/>
            <pc:sldMk cId="1796089774" sldId="862"/>
            <ac:grpSpMk id="546" creationId="{E011FBB8-BAE3-41BD-ACAB-8BE316ABFF80}"/>
          </ac:grpSpMkLst>
        </pc:grpChg>
        <pc:grpChg chg="del mod">
          <ac:chgData name="Thomas" userId="575d030b64f4584e" providerId="LiveId" clId="{71734FF0-E7BD-4E37-AB70-FA70FFC7C74A}" dt="2022-03-30T13:08:58.820" v="11917" actId="478"/>
          <ac:grpSpMkLst>
            <pc:docMk/>
            <pc:sldMk cId="1796089774" sldId="862"/>
            <ac:grpSpMk id="551" creationId="{60711CC8-8240-4631-840B-1B38DDA68C04}"/>
          </ac:grpSpMkLst>
        </pc:grpChg>
        <pc:grpChg chg="del mod">
          <ac:chgData name="Thomas" userId="575d030b64f4584e" providerId="LiveId" clId="{71734FF0-E7BD-4E37-AB70-FA70FFC7C74A}" dt="2022-03-30T13:08:58.820" v="11917" actId="478"/>
          <ac:grpSpMkLst>
            <pc:docMk/>
            <pc:sldMk cId="1796089774" sldId="862"/>
            <ac:grpSpMk id="555" creationId="{CDCCF701-1FEF-4908-BA13-D88874127D77}"/>
          </ac:grpSpMkLst>
        </pc:grpChg>
        <pc:grpChg chg="del mod">
          <ac:chgData name="Thomas" userId="575d030b64f4584e" providerId="LiveId" clId="{71734FF0-E7BD-4E37-AB70-FA70FFC7C74A}" dt="2022-03-30T13:08:58.820" v="11917" actId="478"/>
          <ac:grpSpMkLst>
            <pc:docMk/>
            <pc:sldMk cId="1796089774" sldId="862"/>
            <ac:grpSpMk id="559" creationId="{6F67852E-ED1E-4985-A52F-7C1BB327D7D1}"/>
          </ac:grpSpMkLst>
        </pc:grpChg>
        <pc:grpChg chg="del mod">
          <ac:chgData name="Thomas" userId="575d030b64f4584e" providerId="LiveId" clId="{71734FF0-E7BD-4E37-AB70-FA70FFC7C74A}" dt="2022-03-30T13:08:58.820" v="11917" actId="478"/>
          <ac:grpSpMkLst>
            <pc:docMk/>
            <pc:sldMk cId="1796089774" sldId="862"/>
            <ac:grpSpMk id="563" creationId="{BBF50454-277C-4D02-9B51-3811B24A9ECB}"/>
          </ac:grpSpMkLst>
        </pc:grpChg>
        <pc:grpChg chg="del mod">
          <ac:chgData name="Thomas" userId="575d030b64f4584e" providerId="LiveId" clId="{71734FF0-E7BD-4E37-AB70-FA70FFC7C74A}" dt="2022-03-30T12:57:55.460" v="11766" actId="478"/>
          <ac:grpSpMkLst>
            <pc:docMk/>
            <pc:sldMk cId="1796089774" sldId="862"/>
            <ac:grpSpMk id="567" creationId="{C1DF3961-1A22-42A5-A97E-A41D1FD84771}"/>
          </ac:grpSpMkLst>
        </pc:grpChg>
        <pc:grpChg chg="del mod">
          <ac:chgData name="Thomas" userId="575d030b64f4584e" providerId="LiveId" clId="{71734FF0-E7BD-4E37-AB70-FA70FFC7C74A}" dt="2022-03-30T13:08:58.820" v="11917" actId="478"/>
          <ac:grpSpMkLst>
            <pc:docMk/>
            <pc:sldMk cId="1796089774" sldId="862"/>
            <ac:grpSpMk id="570" creationId="{F4C80F93-F92D-4653-9558-B44CFBB461DA}"/>
          </ac:grpSpMkLst>
        </pc:grpChg>
        <pc:grpChg chg="del mod">
          <ac:chgData name="Thomas" userId="575d030b64f4584e" providerId="LiveId" clId="{71734FF0-E7BD-4E37-AB70-FA70FFC7C74A}" dt="2022-03-30T13:08:58.820" v="11917" actId="478"/>
          <ac:grpSpMkLst>
            <pc:docMk/>
            <pc:sldMk cId="1796089774" sldId="862"/>
            <ac:grpSpMk id="574" creationId="{36F0DC7E-3125-45D6-8919-07423DF3FCF8}"/>
          </ac:grpSpMkLst>
        </pc:grpChg>
        <pc:grpChg chg="del mod">
          <ac:chgData name="Thomas" userId="575d030b64f4584e" providerId="LiveId" clId="{71734FF0-E7BD-4E37-AB70-FA70FFC7C74A}" dt="2022-03-30T13:08:58.820" v="11917" actId="478"/>
          <ac:grpSpMkLst>
            <pc:docMk/>
            <pc:sldMk cId="1796089774" sldId="862"/>
            <ac:grpSpMk id="578" creationId="{6E98263A-4F9A-4F63-B0B6-87D9E5DE6DB5}"/>
          </ac:grpSpMkLst>
        </pc:grpChg>
        <pc:grpChg chg="del mod">
          <ac:chgData name="Thomas" userId="575d030b64f4584e" providerId="LiveId" clId="{71734FF0-E7BD-4E37-AB70-FA70FFC7C74A}" dt="2022-03-30T13:08:58.820" v="11917" actId="478"/>
          <ac:grpSpMkLst>
            <pc:docMk/>
            <pc:sldMk cId="1796089774" sldId="862"/>
            <ac:grpSpMk id="582" creationId="{92BBE1F2-036D-414B-A29C-D5567A457318}"/>
          </ac:grpSpMkLst>
        </pc:grpChg>
        <pc:grpChg chg="del mod">
          <ac:chgData name="Thomas" userId="575d030b64f4584e" providerId="LiveId" clId="{71734FF0-E7BD-4E37-AB70-FA70FFC7C74A}" dt="2022-03-30T12:58:03.682" v="11771" actId="478"/>
          <ac:grpSpMkLst>
            <pc:docMk/>
            <pc:sldMk cId="1796089774" sldId="862"/>
            <ac:grpSpMk id="587" creationId="{C27582B6-FF56-491F-A502-8B149FAB779D}"/>
          </ac:grpSpMkLst>
        </pc:grpChg>
        <pc:grpChg chg="del mod">
          <ac:chgData name="Thomas" userId="575d030b64f4584e" providerId="LiveId" clId="{71734FF0-E7BD-4E37-AB70-FA70FFC7C74A}" dt="2022-03-30T13:08:58.820" v="11917" actId="478"/>
          <ac:grpSpMkLst>
            <pc:docMk/>
            <pc:sldMk cId="1796089774" sldId="862"/>
            <ac:grpSpMk id="590" creationId="{6864DF32-6A53-4F53-9A3B-5D2ABE669D51}"/>
          </ac:grpSpMkLst>
        </pc:grpChg>
        <pc:grpChg chg="del mod">
          <ac:chgData name="Thomas" userId="575d030b64f4584e" providerId="LiveId" clId="{71734FF0-E7BD-4E37-AB70-FA70FFC7C74A}" dt="2022-03-30T13:08:58.820" v="11917" actId="478"/>
          <ac:grpSpMkLst>
            <pc:docMk/>
            <pc:sldMk cId="1796089774" sldId="862"/>
            <ac:grpSpMk id="594" creationId="{CC225ED5-DC38-4EC6-985B-C15691E9DF30}"/>
          </ac:grpSpMkLst>
        </pc:grpChg>
        <pc:grpChg chg="del mod">
          <ac:chgData name="Thomas" userId="575d030b64f4584e" providerId="LiveId" clId="{71734FF0-E7BD-4E37-AB70-FA70FFC7C74A}" dt="2022-03-30T13:14:27.158" v="11982" actId="478"/>
          <ac:grpSpMkLst>
            <pc:docMk/>
            <pc:sldMk cId="1796089774" sldId="862"/>
            <ac:grpSpMk id="598" creationId="{89243BB7-736B-45F4-A79A-AC755C8A732F}"/>
          </ac:grpSpMkLst>
        </pc:grpChg>
        <pc:grpChg chg="del mod">
          <ac:chgData name="Thomas" userId="575d030b64f4584e" providerId="LiveId" clId="{71734FF0-E7BD-4E37-AB70-FA70FFC7C74A}" dt="2022-03-30T13:14:27.158" v="11982" actId="478"/>
          <ac:grpSpMkLst>
            <pc:docMk/>
            <pc:sldMk cId="1796089774" sldId="862"/>
            <ac:grpSpMk id="603" creationId="{9683E55E-1839-48EC-A44F-6F42A7D6097F}"/>
          </ac:grpSpMkLst>
        </pc:grpChg>
        <pc:grpChg chg="del mod">
          <ac:chgData name="Thomas" userId="575d030b64f4584e" providerId="LiveId" clId="{71734FF0-E7BD-4E37-AB70-FA70FFC7C74A}" dt="2022-03-30T13:14:27.158" v="11982" actId="478"/>
          <ac:grpSpMkLst>
            <pc:docMk/>
            <pc:sldMk cId="1796089774" sldId="862"/>
            <ac:grpSpMk id="607" creationId="{56B573B9-B8D6-4E76-8AA7-F1564EBF2743}"/>
          </ac:grpSpMkLst>
        </pc:grpChg>
        <pc:grpChg chg="del mod">
          <ac:chgData name="Thomas" userId="575d030b64f4584e" providerId="LiveId" clId="{71734FF0-E7BD-4E37-AB70-FA70FFC7C74A}" dt="2022-03-30T13:14:27.158" v="11982" actId="478"/>
          <ac:grpSpMkLst>
            <pc:docMk/>
            <pc:sldMk cId="1796089774" sldId="862"/>
            <ac:grpSpMk id="611" creationId="{A8C87335-832A-48BB-AD74-4DC47B4521A4}"/>
          </ac:grpSpMkLst>
        </pc:grpChg>
        <pc:grpChg chg="del mod">
          <ac:chgData name="Thomas" userId="575d030b64f4584e" providerId="LiveId" clId="{71734FF0-E7BD-4E37-AB70-FA70FFC7C74A}" dt="2022-03-30T13:14:27.158" v="11982" actId="478"/>
          <ac:grpSpMkLst>
            <pc:docMk/>
            <pc:sldMk cId="1796089774" sldId="862"/>
            <ac:grpSpMk id="615" creationId="{C17C8A7B-36A1-416F-B39A-EBB24AB937E5}"/>
          </ac:grpSpMkLst>
        </pc:grpChg>
        <pc:grpChg chg="del mod">
          <ac:chgData name="Thomas" userId="575d030b64f4584e" providerId="LiveId" clId="{71734FF0-E7BD-4E37-AB70-FA70FFC7C74A}" dt="2022-03-30T13:14:28.509" v="11983" actId="478"/>
          <ac:grpSpMkLst>
            <pc:docMk/>
            <pc:sldMk cId="1796089774" sldId="862"/>
            <ac:grpSpMk id="619" creationId="{C26C599F-9D32-43F2-8674-F5EC963E301B}"/>
          </ac:grpSpMkLst>
        </pc:grpChg>
        <pc:grpChg chg="del mod">
          <ac:chgData name="Thomas" userId="575d030b64f4584e" providerId="LiveId" clId="{71734FF0-E7BD-4E37-AB70-FA70FFC7C74A}" dt="2022-03-30T12:58:56.927" v="11795" actId="478"/>
          <ac:grpSpMkLst>
            <pc:docMk/>
            <pc:sldMk cId="1796089774" sldId="862"/>
            <ac:grpSpMk id="623" creationId="{A729A676-D4A1-4C77-9CCE-3D37CB487CA7}"/>
          </ac:grpSpMkLst>
        </pc:grpChg>
        <pc:grpChg chg="del mod">
          <ac:chgData name="Thomas" userId="575d030b64f4584e" providerId="LiveId" clId="{71734FF0-E7BD-4E37-AB70-FA70FFC7C74A}" dt="2022-03-30T13:14:28.509" v="11983" actId="478"/>
          <ac:grpSpMkLst>
            <pc:docMk/>
            <pc:sldMk cId="1796089774" sldId="862"/>
            <ac:grpSpMk id="626" creationId="{4CFE8398-854F-4431-89FC-4DB69AC4E3C8}"/>
          </ac:grpSpMkLst>
        </pc:grpChg>
        <pc:grpChg chg="del mod">
          <ac:chgData name="Thomas" userId="575d030b64f4584e" providerId="LiveId" clId="{71734FF0-E7BD-4E37-AB70-FA70FFC7C74A}" dt="2022-03-30T13:14:30.706" v="11984" actId="478"/>
          <ac:grpSpMkLst>
            <pc:docMk/>
            <pc:sldMk cId="1796089774" sldId="862"/>
            <ac:grpSpMk id="630" creationId="{4925732E-128E-45D2-B46D-6F4DB5980B84}"/>
          </ac:grpSpMkLst>
        </pc:grpChg>
        <pc:grpChg chg="del mod">
          <ac:chgData name="Thomas" userId="575d030b64f4584e" providerId="LiveId" clId="{71734FF0-E7BD-4E37-AB70-FA70FFC7C74A}" dt="2022-03-30T13:14:30.706" v="11984" actId="478"/>
          <ac:grpSpMkLst>
            <pc:docMk/>
            <pc:sldMk cId="1796089774" sldId="862"/>
            <ac:grpSpMk id="635" creationId="{3A35814A-749D-419C-BDCB-049879FC9355}"/>
          </ac:grpSpMkLst>
        </pc:grpChg>
        <pc:grpChg chg="del mod">
          <ac:chgData name="Thomas" userId="575d030b64f4584e" providerId="LiveId" clId="{71734FF0-E7BD-4E37-AB70-FA70FFC7C74A}" dt="2022-03-30T13:14:30.706" v="11984" actId="478"/>
          <ac:grpSpMkLst>
            <pc:docMk/>
            <pc:sldMk cId="1796089774" sldId="862"/>
            <ac:grpSpMk id="639" creationId="{39F3B8D9-1DC6-4466-A676-90CAB23BADC0}"/>
          </ac:grpSpMkLst>
        </pc:grpChg>
        <pc:grpChg chg="del mod">
          <ac:chgData name="Thomas" userId="575d030b64f4584e" providerId="LiveId" clId="{71734FF0-E7BD-4E37-AB70-FA70FFC7C74A}" dt="2022-03-30T13:14:30.706" v="11984" actId="478"/>
          <ac:grpSpMkLst>
            <pc:docMk/>
            <pc:sldMk cId="1796089774" sldId="862"/>
            <ac:grpSpMk id="643" creationId="{0E4DCDA3-7880-43A3-97A2-96D3335C0BE1}"/>
          </ac:grpSpMkLst>
        </pc:grpChg>
        <pc:grpChg chg="del mod">
          <ac:chgData name="Thomas" userId="575d030b64f4584e" providerId="LiveId" clId="{71734FF0-E7BD-4E37-AB70-FA70FFC7C74A}" dt="2022-03-30T13:14:30.706" v="11984" actId="478"/>
          <ac:grpSpMkLst>
            <pc:docMk/>
            <pc:sldMk cId="1796089774" sldId="862"/>
            <ac:grpSpMk id="648" creationId="{15C22FE0-2D61-41C6-B8AF-BB1C4FAA5368}"/>
          </ac:grpSpMkLst>
        </pc:grpChg>
        <pc:grpChg chg="del mod">
          <ac:chgData name="Thomas" userId="575d030b64f4584e" providerId="LiveId" clId="{71734FF0-E7BD-4E37-AB70-FA70FFC7C74A}" dt="2022-03-30T13:18:19.709" v="12030" actId="478"/>
          <ac:grpSpMkLst>
            <pc:docMk/>
            <pc:sldMk cId="1796089774" sldId="862"/>
            <ac:grpSpMk id="653" creationId="{AD6BC457-FB4C-458A-86AE-14A2F49BABA8}"/>
          </ac:grpSpMkLst>
        </pc:grpChg>
        <pc:grpChg chg="del mod">
          <ac:chgData name="Thomas" userId="575d030b64f4584e" providerId="LiveId" clId="{71734FF0-E7BD-4E37-AB70-FA70FFC7C74A}" dt="2022-03-30T13:14:30.706" v="11984" actId="478"/>
          <ac:grpSpMkLst>
            <pc:docMk/>
            <pc:sldMk cId="1796089774" sldId="862"/>
            <ac:grpSpMk id="657" creationId="{98EB59F1-2865-4B8B-8066-12904E16DD5B}"/>
          </ac:grpSpMkLst>
        </pc:grpChg>
        <pc:grpChg chg="del mod">
          <ac:chgData name="Thomas" userId="575d030b64f4584e" providerId="LiveId" clId="{71734FF0-E7BD-4E37-AB70-FA70FFC7C74A}" dt="2022-03-30T13:18:19.709" v="12030" actId="478"/>
          <ac:grpSpMkLst>
            <pc:docMk/>
            <pc:sldMk cId="1796089774" sldId="862"/>
            <ac:grpSpMk id="661" creationId="{7A866C0A-D7C6-426C-AFF7-FAEFC20BA066}"/>
          </ac:grpSpMkLst>
        </pc:grpChg>
        <pc:grpChg chg="del mod">
          <ac:chgData name="Thomas" userId="575d030b64f4584e" providerId="LiveId" clId="{71734FF0-E7BD-4E37-AB70-FA70FFC7C74A}" dt="2022-03-30T13:14:30.706" v="11984" actId="478"/>
          <ac:grpSpMkLst>
            <pc:docMk/>
            <pc:sldMk cId="1796089774" sldId="862"/>
            <ac:grpSpMk id="665" creationId="{858DC61D-FD62-46E5-90DD-88CA41B07A9E}"/>
          </ac:grpSpMkLst>
        </pc:grpChg>
        <pc:grpChg chg="del mod">
          <ac:chgData name="Thomas" userId="575d030b64f4584e" providerId="LiveId" clId="{71734FF0-E7BD-4E37-AB70-FA70FFC7C74A}" dt="2022-03-30T13:18:19.709" v="12030" actId="478"/>
          <ac:grpSpMkLst>
            <pc:docMk/>
            <pc:sldMk cId="1796089774" sldId="862"/>
            <ac:grpSpMk id="669" creationId="{DA12DCCC-8271-4B83-A4A3-930FB980F92F}"/>
          </ac:grpSpMkLst>
        </pc:grpChg>
        <pc:grpChg chg="del mod">
          <ac:chgData name="Thomas" userId="575d030b64f4584e" providerId="LiveId" clId="{71734FF0-E7BD-4E37-AB70-FA70FFC7C74A}" dt="2022-03-30T13:18:19.709" v="12030" actId="478"/>
          <ac:grpSpMkLst>
            <pc:docMk/>
            <pc:sldMk cId="1796089774" sldId="862"/>
            <ac:grpSpMk id="673" creationId="{AE8CA7F9-0356-466B-9592-80536D69DDEA}"/>
          </ac:grpSpMkLst>
        </pc:grpChg>
        <pc:grpChg chg="del mod">
          <ac:chgData name="Thomas" userId="575d030b64f4584e" providerId="LiveId" clId="{71734FF0-E7BD-4E37-AB70-FA70FFC7C74A}" dt="2022-03-30T12:57:48.826" v="11764" actId="27803"/>
          <ac:grpSpMkLst>
            <pc:docMk/>
            <pc:sldMk cId="1796089774" sldId="862"/>
            <ac:grpSpMk id="677" creationId="{E03C0433-D4F9-4CB5-B6CD-4A05E2079056}"/>
          </ac:grpSpMkLst>
        </pc:grpChg>
        <pc:grpChg chg="del mod">
          <ac:chgData name="Thomas" userId="575d030b64f4584e" providerId="LiveId" clId="{71734FF0-E7BD-4E37-AB70-FA70FFC7C74A}" dt="2022-03-30T13:18:19.709" v="12030" actId="478"/>
          <ac:grpSpMkLst>
            <pc:docMk/>
            <pc:sldMk cId="1796089774" sldId="862"/>
            <ac:grpSpMk id="681" creationId="{02D13518-C2B3-4499-909D-F76331216F48}"/>
          </ac:grpSpMkLst>
        </pc:grpChg>
        <pc:grpChg chg="del mod">
          <ac:chgData name="Thomas" userId="575d030b64f4584e" providerId="LiveId" clId="{71734FF0-E7BD-4E37-AB70-FA70FFC7C74A}" dt="2022-03-30T13:18:19.709" v="12030" actId="478"/>
          <ac:grpSpMkLst>
            <pc:docMk/>
            <pc:sldMk cId="1796089774" sldId="862"/>
            <ac:grpSpMk id="685" creationId="{EAC15B9B-C6E5-49EB-9E10-308731AA380D}"/>
          </ac:grpSpMkLst>
        </pc:grpChg>
        <pc:grpChg chg="del mod">
          <ac:chgData name="Thomas" userId="575d030b64f4584e" providerId="LiveId" clId="{71734FF0-E7BD-4E37-AB70-FA70FFC7C74A}" dt="2022-03-30T13:21:56.260" v="12082" actId="478"/>
          <ac:grpSpMkLst>
            <pc:docMk/>
            <pc:sldMk cId="1796089774" sldId="862"/>
            <ac:grpSpMk id="689" creationId="{F96EB670-4AF5-4BB5-9AC9-DFC7A1166D4C}"/>
          </ac:grpSpMkLst>
        </pc:grpChg>
        <pc:grpChg chg="del mod">
          <ac:chgData name="Thomas" userId="575d030b64f4584e" providerId="LiveId" clId="{71734FF0-E7BD-4E37-AB70-FA70FFC7C74A}" dt="2022-03-30T13:21:56.260" v="12082" actId="478"/>
          <ac:grpSpMkLst>
            <pc:docMk/>
            <pc:sldMk cId="1796089774" sldId="862"/>
            <ac:grpSpMk id="694" creationId="{8EB88E56-9E23-49F8-8B1F-5F648302C31A}"/>
          </ac:grpSpMkLst>
        </pc:grpChg>
        <pc:grpChg chg="del mod">
          <ac:chgData name="Thomas" userId="575d030b64f4584e" providerId="LiveId" clId="{71734FF0-E7BD-4E37-AB70-FA70FFC7C74A}" dt="2022-03-30T13:21:56.260" v="12082" actId="478"/>
          <ac:grpSpMkLst>
            <pc:docMk/>
            <pc:sldMk cId="1796089774" sldId="862"/>
            <ac:grpSpMk id="698" creationId="{55E6A371-E491-475D-8FF8-446141E3C3A3}"/>
          </ac:grpSpMkLst>
        </pc:grpChg>
        <pc:grpChg chg="del mod">
          <ac:chgData name="Thomas" userId="575d030b64f4584e" providerId="LiveId" clId="{71734FF0-E7BD-4E37-AB70-FA70FFC7C74A}" dt="2022-03-30T13:21:56.260" v="12082" actId="478"/>
          <ac:grpSpMkLst>
            <pc:docMk/>
            <pc:sldMk cId="1796089774" sldId="862"/>
            <ac:grpSpMk id="702" creationId="{720B0F55-88EE-4A80-AC64-8D36B6D75B13}"/>
          </ac:grpSpMkLst>
        </pc:grpChg>
        <pc:grpChg chg="del mod">
          <ac:chgData name="Thomas" userId="575d030b64f4584e" providerId="LiveId" clId="{71734FF0-E7BD-4E37-AB70-FA70FFC7C74A}" dt="2022-03-30T13:21:56.260" v="12082" actId="478"/>
          <ac:grpSpMkLst>
            <pc:docMk/>
            <pc:sldMk cId="1796089774" sldId="862"/>
            <ac:grpSpMk id="706" creationId="{CEF3F3A9-B640-408D-BBF3-98F049811E6A}"/>
          </ac:grpSpMkLst>
        </pc:grpChg>
        <pc:grpChg chg="del mod">
          <ac:chgData name="Thomas" userId="575d030b64f4584e" providerId="LiveId" clId="{71734FF0-E7BD-4E37-AB70-FA70FFC7C74A}" dt="2022-03-30T13:21:57.745" v="12083" actId="478"/>
          <ac:grpSpMkLst>
            <pc:docMk/>
            <pc:sldMk cId="1796089774" sldId="862"/>
            <ac:grpSpMk id="710" creationId="{7C3522C3-45D4-4A60-BC3F-65EF94BC4D06}"/>
          </ac:grpSpMkLst>
        </pc:grpChg>
        <pc:grpChg chg="del mod">
          <ac:chgData name="Thomas" userId="575d030b64f4584e" providerId="LiveId" clId="{71734FF0-E7BD-4E37-AB70-FA70FFC7C74A}" dt="2022-03-30T13:21:58.329" v="12084" actId="478"/>
          <ac:grpSpMkLst>
            <pc:docMk/>
            <pc:sldMk cId="1796089774" sldId="862"/>
            <ac:grpSpMk id="714" creationId="{13B1E428-B898-4CA9-95B3-462E1F22D5D4}"/>
          </ac:grpSpMkLst>
        </pc:grpChg>
        <pc:grpChg chg="del mod">
          <ac:chgData name="Thomas" userId="575d030b64f4584e" providerId="LiveId" clId="{71734FF0-E7BD-4E37-AB70-FA70FFC7C74A}" dt="2022-03-30T13:21:58.736" v="12085" actId="478"/>
          <ac:grpSpMkLst>
            <pc:docMk/>
            <pc:sldMk cId="1796089774" sldId="862"/>
            <ac:grpSpMk id="720" creationId="{159140A6-9ED5-4147-BB96-0AD1123CA132}"/>
          </ac:grpSpMkLst>
        </pc:grpChg>
        <pc:grpChg chg="del mod">
          <ac:chgData name="Thomas" userId="575d030b64f4584e" providerId="LiveId" clId="{71734FF0-E7BD-4E37-AB70-FA70FFC7C74A}" dt="2022-03-30T13:21:59.185" v="12086" actId="478"/>
          <ac:grpSpMkLst>
            <pc:docMk/>
            <pc:sldMk cId="1796089774" sldId="862"/>
            <ac:grpSpMk id="725" creationId="{11C940BB-7F27-4EF1-8958-E0295B5B176D}"/>
          </ac:grpSpMkLst>
        </pc:grpChg>
        <pc:grpChg chg="del mod">
          <ac:chgData name="Thomas" userId="575d030b64f4584e" providerId="LiveId" clId="{71734FF0-E7BD-4E37-AB70-FA70FFC7C74A}" dt="2022-03-30T13:21:59.605" v="12087" actId="478"/>
          <ac:grpSpMkLst>
            <pc:docMk/>
            <pc:sldMk cId="1796089774" sldId="862"/>
            <ac:grpSpMk id="729" creationId="{B943F2A9-514F-45DF-A540-8333ABB8C02E}"/>
          </ac:grpSpMkLst>
        </pc:grpChg>
        <pc:grpChg chg="del mod">
          <ac:chgData name="Thomas" userId="575d030b64f4584e" providerId="LiveId" clId="{71734FF0-E7BD-4E37-AB70-FA70FFC7C74A}" dt="2022-03-30T13:22:01.660" v="12088" actId="478"/>
          <ac:grpSpMkLst>
            <pc:docMk/>
            <pc:sldMk cId="1796089774" sldId="862"/>
            <ac:grpSpMk id="733" creationId="{0A01D18F-FC8E-4C0C-9D40-4B742785DBCF}"/>
          </ac:grpSpMkLst>
        </pc:grpChg>
        <pc:grpChg chg="del mod">
          <ac:chgData name="Thomas" userId="575d030b64f4584e" providerId="LiveId" clId="{71734FF0-E7BD-4E37-AB70-FA70FFC7C74A}" dt="2022-03-30T12:57:48.826" v="11764" actId="27803"/>
          <ac:grpSpMkLst>
            <pc:docMk/>
            <pc:sldMk cId="1796089774" sldId="862"/>
            <ac:grpSpMk id="737" creationId="{B3FFC4D2-6827-4BAB-96F2-AA46A577DF2C}"/>
          </ac:grpSpMkLst>
        </pc:grpChg>
        <pc:grpChg chg="mod">
          <ac:chgData name="Thomas" userId="575d030b64f4584e" providerId="LiveId" clId="{71734FF0-E7BD-4E37-AB70-FA70FFC7C74A}" dt="2022-03-30T13:03:06.473" v="11864" actId="207"/>
          <ac:grpSpMkLst>
            <pc:docMk/>
            <pc:sldMk cId="1796089774" sldId="862"/>
            <ac:grpSpMk id="739" creationId="{9FD11772-C869-4DF5-A161-8BEB789F05C5}"/>
          </ac:grpSpMkLst>
        </pc:grpChg>
        <pc:grpChg chg="del mod">
          <ac:chgData name="Thomas" userId="575d030b64f4584e" providerId="LiveId" clId="{71734FF0-E7BD-4E37-AB70-FA70FFC7C74A}" dt="2022-03-30T13:25:44.906" v="12140" actId="478"/>
          <ac:grpSpMkLst>
            <pc:docMk/>
            <pc:sldMk cId="1796089774" sldId="862"/>
            <ac:grpSpMk id="743" creationId="{25B80B46-F8FB-4D92-B62E-D3BAA8BB4FCA}"/>
          </ac:grpSpMkLst>
        </pc:grpChg>
        <pc:grpChg chg="add del mod">
          <ac:chgData name="Thomas" userId="575d030b64f4584e" providerId="LiveId" clId="{71734FF0-E7BD-4E37-AB70-FA70FFC7C74A}" dt="2022-03-30T13:25:45.972" v="12142" actId="478"/>
          <ac:grpSpMkLst>
            <pc:docMk/>
            <pc:sldMk cId="1796089774" sldId="862"/>
            <ac:grpSpMk id="747" creationId="{FBB2D60F-0FB8-4307-9674-43EDB67836D9}"/>
          </ac:grpSpMkLst>
        </pc:grpChg>
        <pc:grpChg chg="del mod">
          <ac:chgData name="Thomas" userId="575d030b64f4584e" providerId="LiveId" clId="{71734FF0-E7BD-4E37-AB70-FA70FFC7C74A}" dt="2022-03-30T13:25:45.551" v="12141" actId="478"/>
          <ac:grpSpMkLst>
            <pc:docMk/>
            <pc:sldMk cId="1796089774" sldId="862"/>
            <ac:grpSpMk id="751" creationId="{539ABBC7-A5AD-4527-8763-EB01E9F00A1A}"/>
          </ac:grpSpMkLst>
        </pc:grpChg>
        <pc:grpChg chg="del mod">
          <ac:chgData name="Thomas" userId="575d030b64f4584e" providerId="LiveId" clId="{71734FF0-E7BD-4E37-AB70-FA70FFC7C74A}" dt="2022-03-30T13:25:46.810" v="12144" actId="478"/>
          <ac:grpSpMkLst>
            <pc:docMk/>
            <pc:sldMk cId="1796089774" sldId="862"/>
            <ac:grpSpMk id="756" creationId="{B9B23D68-3BDC-4261-BC02-554687368464}"/>
          </ac:grpSpMkLst>
        </pc:grpChg>
        <pc:grpChg chg="del mod">
          <ac:chgData name="Thomas" userId="575d030b64f4584e" providerId="LiveId" clId="{71734FF0-E7BD-4E37-AB70-FA70FFC7C74A}" dt="2022-03-30T13:25:47.352" v="12145" actId="478"/>
          <ac:grpSpMkLst>
            <pc:docMk/>
            <pc:sldMk cId="1796089774" sldId="862"/>
            <ac:grpSpMk id="760" creationId="{B92F8124-A465-4A2F-8C10-D73A7E8DBEC5}"/>
          </ac:grpSpMkLst>
        </pc:grpChg>
        <pc:grpChg chg="del mod">
          <ac:chgData name="Thomas" userId="575d030b64f4584e" providerId="LiveId" clId="{71734FF0-E7BD-4E37-AB70-FA70FFC7C74A}" dt="2022-03-30T13:25:46.375" v="12143" actId="478"/>
          <ac:grpSpMkLst>
            <pc:docMk/>
            <pc:sldMk cId="1796089774" sldId="862"/>
            <ac:grpSpMk id="764" creationId="{4BC59679-9BC9-4B18-9FFC-7599E0C285F1}"/>
          </ac:grpSpMkLst>
        </pc:grpChg>
        <pc:grpChg chg="del mod">
          <ac:chgData name="Thomas" userId="575d030b64f4584e" providerId="LiveId" clId="{71734FF0-E7BD-4E37-AB70-FA70FFC7C74A}" dt="2022-03-30T12:57:48.826" v="11764" actId="27803"/>
          <ac:grpSpMkLst>
            <pc:docMk/>
            <pc:sldMk cId="1796089774" sldId="862"/>
            <ac:grpSpMk id="768" creationId="{78BDBB22-F437-4DCA-819F-C4A8458ACF6D}"/>
          </ac:grpSpMkLst>
        </pc:grpChg>
        <pc:grpChg chg="del mod">
          <ac:chgData name="Thomas" userId="575d030b64f4584e" providerId="LiveId" clId="{71734FF0-E7BD-4E37-AB70-FA70FFC7C74A}" dt="2022-03-30T12:57:48.826" v="11764" actId="27803"/>
          <ac:grpSpMkLst>
            <pc:docMk/>
            <pc:sldMk cId="1796089774" sldId="862"/>
            <ac:grpSpMk id="771" creationId="{0253235E-CAEB-4F5A-BE32-9078C074042C}"/>
          </ac:grpSpMkLst>
        </pc:grpChg>
        <pc:grpChg chg="del mod">
          <ac:chgData name="Thomas" userId="575d030b64f4584e" providerId="LiveId" clId="{71734FF0-E7BD-4E37-AB70-FA70FFC7C74A}" dt="2022-03-30T12:57:48.826" v="11764" actId="27803"/>
          <ac:grpSpMkLst>
            <pc:docMk/>
            <pc:sldMk cId="1796089774" sldId="862"/>
            <ac:grpSpMk id="774" creationId="{0B974BC7-074A-4F6B-B78B-DBF304D34E4C}"/>
          </ac:grpSpMkLst>
        </pc:grpChg>
        <pc:grpChg chg="del mod">
          <ac:chgData name="Thomas" userId="575d030b64f4584e" providerId="LiveId" clId="{71734FF0-E7BD-4E37-AB70-FA70FFC7C74A}" dt="2022-03-30T13:00:54.279" v="11837" actId="478"/>
          <ac:grpSpMkLst>
            <pc:docMk/>
            <pc:sldMk cId="1796089774" sldId="862"/>
            <ac:grpSpMk id="775" creationId="{6B53A5C4-1681-4170-B75E-45296295569A}"/>
          </ac:grpSpMkLst>
        </pc:grpChg>
        <pc:grpChg chg="del mod">
          <ac:chgData name="Thomas" userId="575d030b64f4584e" providerId="LiveId" clId="{71734FF0-E7BD-4E37-AB70-FA70FFC7C74A}" dt="2022-03-30T13:00:50.728" v="11834" actId="478"/>
          <ac:grpSpMkLst>
            <pc:docMk/>
            <pc:sldMk cId="1796089774" sldId="862"/>
            <ac:grpSpMk id="779" creationId="{703F532C-8014-4D90-B284-0EC797B2CB4C}"/>
          </ac:grpSpMkLst>
        </pc:grpChg>
        <pc:grpChg chg="del mod">
          <ac:chgData name="Thomas" userId="575d030b64f4584e" providerId="LiveId" clId="{71734FF0-E7BD-4E37-AB70-FA70FFC7C74A}" dt="2022-03-30T13:21:56.260" v="12082" actId="478"/>
          <ac:grpSpMkLst>
            <pc:docMk/>
            <pc:sldMk cId="1796089774" sldId="862"/>
            <ac:grpSpMk id="782" creationId="{EFD8A643-9B00-4B37-8CBC-FEE91F2B2352}"/>
          </ac:grpSpMkLst>
        </pc:grpChg>
        <pc:grpChg chg="del mod">
          <ac:chgData name="Thomas" userId="575d030b64f4584e" providerId="LiveId" clId="{71734FF0-E7BD-4E37-AB70-FA70FFC7C74A}" dt="2022-03-30T12:58:15.188" v="11774" actId="27803"/>
          <ac:grpSpMkLst>
            <pc:docMk/>
            <pc:sldMk cId="1796089774" sldId="862"/>
            <ac:grpSpMk id="786" creationId="{697C0BC2-7242-4F21-A955-43810E100F2D}"/>
          </ac:grpSpMkLst>
        </pc:grpChg>
        <pc:grpChg chg="add del mod">
          <ac:chgData name="Thomas" userId="575d030b64f4584e" providerId="LiveId" clId="{71734FF0-E7BD-4E37-AB70-FA70FFC7C74A}" dt="2022-03-30T13:08:58.820" v="11917" actId="478"/>
          <ac:grpSpMkLst>
            <pc:docMk/>
            <pc:sldMk cId="1796089774" sldId="862"/>
            <ac:grpSpMk id="789" creationId="{80990432-9BCF-41B9-BFDF-EE9E22DBEE2B}"/>
          </ac:grpSpMkLst>
        </pc:grpChg>
        <pc:grpChg chg="del mod">
          <ac:chgData name="Thomas" userId="575d030b64f4584e" providerId="LiveId" clId="{71734FF0-E7BD-4E37-AB70-FA70FFC7C74A}" dt="2022-03-30T13:00:48.504" v="11833" actId="27803"/>
          <ac:grpSpMkLst>
            <pc:docMk/>
            <pc:sldMk cId="1796089774" sldId="862"/>
            <ac:grpSpMk id="790" creationId="{CD57F4EF-74A5-45EB-93C1-CE25BC27A8BC}"/>
          </ac:grpSpMkLst>
        </pc:grpChg>
        <pc:grpChg chg="add del mod">
          <ac:chgData name="Thomas" userId="575d030b64f4584e" providerId="LiveId" clId="{71734FF0-E7BD-4E37-AB70-FA70FFC7C74A}" dt="2022-03-30T13:18:19.709" v="12030" actId="478"/>
          <ac:grpSpMkLst>
            <pc:docMk/>
            <pc:sldMk cId="1796089774" sldId="862"/>
            <ac:grpSpMk id="793" creationId="{F216BB94-35F2-4B64-B1C8-98F96CC53540}"/>
          </ac:grpSpMkLst>
        </pc:grpChg>
        <pc:grpChg chg="add del mod">
          <ac:chgData name="Thomas" userId="575d030b64f4584e" providerId="LiveId" clId="{71734FF0-E7BD-4E37-AB70-FA70FFC7C74A}" dt="2022-03-30T13:25:44.276" v="12139" actId="478"/>
          <ac:grpSpMkLst>
            <pc:docMk/>
            <pc:sldMk cId="1796089774" sldId="862"/>
            <ac:grpSpMk id="794" creationId="{60991EE8-B6AC-4A91-8DF1-7A5B16E130E8}"/>
          </ac:grpSpMkLst>
        </pc:grpChg>
        <pc:grpChg chg="add del mod">
          <ac:chgData name="Thomas" userId="575d030b64f4584e" providerId="LiveId" clId="{71734FF0-E7BD-4E37-AB70-FA70FFC7C74A}" dt="2022-03-30T13:25:48.398" v="12146" actId="478"/>
          <ac:grpSpMkLst>
            <pc:docMk/>
            <pc:sldMk cId="1796089774" sldId="862"/>
            <ac:grpSpMk id="903" creationId="{95E0F248-6CD8-46E6-A589-754EB235B2F0}"/>
          </ac:grpSpMkLst>
        </pc:grpChg>
        <pc:picChg chg="del">
          <ac:chgData name="Thomas" userId="575d030b64f4584e" providerId="LiveId" clId="{71734FF0-E7BD-4E37-AB70-FA70FFC7C74A}" dt="2022-03-30T12:51:55.062" v="11723" actId="478"/>
          <ac:picMkLst>
            <pc:docMk/>
            <pc:sldMk cId="1796089774" sldId="862"/>
            <ac:picMk id="3" creationId="{F00E4615-0307-44DE-88FE-D440319E0111}"/>
          </ac:picMkLst>
        </pc:picChg>
        <pc:picChg chg="del">
          <ac:chgData name="Thomas" userId="575d030b64f4584e" providerId="LiveId" clId="{71734FF0-E7BD-4E37-AB70-FA70FFC7C74A}" dt="2022-03-30T12:16:14.119" v="11455" actId="478"/>
          <ac:picMkLst>
            <pc:docMk/>
            <pc:sldMk cId="1796089774" sldId="862"/>
            <ac:picMk id="4" creationId="{934DA955-8F57-4621-8F1F-5C51358C7DC2}"/>
          </ac:picMkLst>
        </pc:picChg>
        <pc:picChg chg="add del mod">
          <ac:chgData name="Thomas" userId="575d030b64f4584e" providerId="LiveId" clId="{71734FF0-E7BD-4E37-AB70-FA70FFC7C74A}" dt="2022-03-30T11:45:19.479" v="11270" actId="21"/>
          <ac:picMkLst>
            <pc:docMk/>
            <pc:sldMk cId="1796089774" sldId="862"/>
            <ac:picMk id="5" creationId="{76CBCA14-C29D-49F9-8363-89669BB82793}"/>
          </ac:picMkLst>
        </pc:picChg>
        <pc:picChg chg="add mod">
          <ac:chgData name="Thomas" userId="575d030b64f4584e" providerId="LiveId" clId="{71734FF0-E7BD-4E37-AB70-FA70FFC7C74A}" dt="2022-03-30T13:22:45.231" v="12100" actId="555"/>
          <ac:picMkLst>
            <pc:docMk/>
            <pc:sldMk cId="1796089774" sldId="862"/>
            <ac:picMk id="7" creationId="{D256B1F0-DF5F-4561-A6DB-35F3DDECB255}"/>
          </ac:picMkLst>
        </pc:picChg>
        <pc:picChg chg="add mod">
          <ac:chgData name="Thomas" userId="575d030b64f4584e" providerId="LiveId" clId="{71734FF0-E7BD-4E37-AB70-FA70FFC7C74A}" dt="2022-03-30T13:26:26.976" v="12161" actId="1035"/>
          <ac:picMkLst>
            <pc:docMk/>
            <pc:sldMk cId="1796089774" sldId="862"/>
            <ac:picMk id="9" creationId="{862CFB93-E959-4493-BC67-CE6E8C858A08}"/>
          </ac:picMkLst>
        </pc:picChg>
        <pc:picChg chg="add mod">
          <ac:chgData name="Thomas" userId="575d030b64f4584e" providerId="LiveId" clId="{71734FF0-E7BD-4E37-AB70-FA70FFC7C74A}" dt="2022-03-30T13:26:26.976" v="12161" actId="1035"/>
          <ac:picMkLst>
            <pc:docMk/>
            <pc:sldMk cId="1796089774" sldId="862"/>
            <ac:picMk id="11" creationId="{93274DB2-9A78-4BEC-A13F-D0408016A12B}"/>
          </ac:picMkLst>
        </pc:picChg>
        <pc:picChg chg="add del mod">
          <ac:chgData name="Thomas" userId="575d030b64f4584e" providerId="LiveId" clId="{71734FF0-E7BD-4E37-AB70-FA70FFC7C74A}" dt="2022-03-30T11:53:17.186" v="11317" actId="478"/>
          <ac:picMkLst>
            <pc:docMk/>
            <pc:sldMk cId="1796089774" sldId="862"/>
            <ac:picMk id="13" creationId="{CB2DAA07-E469-4043-AC12-61924177E668}"/>
          </ac:picMkLst>
        </pc:picChg>
        <pc:picChg chg="add del">
          <ac:chgData name="Thomas" userId="575d030b64f4584e" providerId="LiveId" clId="{71734FF0-E7BD-4E37-AB70-FA70FFC7C74A}" dt="2022-03-30T11:49:18.483" v="11288" actId="27803"/>
          <ac:picMkLst>
            <pc:docMk/>
            <pc:sldMk cId="1796089774" sldId="862"/>
            <ac:picMk id="15" creationId="{8A659D6B-259B-449A-B132-6ECCF289864D}"/>
          </ac:picMkLst>
        </pc:picChg>
        <pc:picChg chg="add del mod">
          <ac:chgData name="Thomas" userId="575d030b64f4584e" providerId="LiveId" clId="{71734FF0-E7BD-4E37-AB70-FA70FFC7C74A}" dt="2022-03-30T12:58:15.188" v="11774" actId="27803"/>
          <ac:picMkLst>
            <pc:docMk/>
            <pc:sldMk cId="1796089774" sldId="862"/>
            <ac:picMk id="20" creationId="{52C27CD4-6FDE-4011-8FD0-71A4A4DDBD26}"/>
          </ac:picMkLst>
        </pc:picChg>
        <pc:picChg chg="add mod">
          <ac:chgData name="Thomas" userId="575d030b64f4584e" providerId="LiveId" clId="{71734FF0-E7BD-4E37-AB70-FA70FFC7C74A}" dt="2022-03-30T13:22:45.231" v="12100" actId="555"/>
          <ac:picMkLst>
            <pc:docMk/>
            <pc:sldMk cId="1796089774" sldId="862"/>
            <ac:picMk id="22" creationId="{538249E1-64FB-44B0-919F-0A5C6B968B2C}"/>
          </ac:picMkLst>
        </pc:picChg>
        <pc:picChg chg="add del mod">
          <ac:chgData name="Thomas" userId="575d030b64f4584e" providerId="LiveId" clId="{71734FF0-E7BD-4E37-AB70-FA70FFC7C74A}" dt="2022-03-30T12:57:48.826" v="11764" actId="27803"/>
          <ac:picMkLst>
            <pc:docMk/>
            <pc:sldMk cId="1796089774" sldId="862"/>
            <ac:picMk id="24" creationId="{D3F691EB-2BFC-42FF-A63B-12943C3DAA1B}"/>
          </ac:picMkLst>
        </pc:picChg>
        <pc:picChg chg="add mod">
          <ac:chgData name="Thomas" userId="575d030b64f4584e" providerId="LiveId" clId="{71734FF0-E7BD-4E37-AB70-FA70FFC7C74A}" dt="2022-03-30T13:22:42.660" v="12099" actId="555"/>
          <ac:picMkLst>
            <pc:docMk/>
            <pc:sldMk cId="1796089774" sldId="862"/>
            <ac:picMk id="26" creationId="{66FBAFF4-13FB-4804-929C-E55B0DCE8D41}"/>
          </ac:picMkLst>
        </pc:picChg>
        <pc:picChg chg="add mod">
          <ac:chgData name="Thomas" userId="575d030b64f4584e" providerId="LiveId" clId="{71734FF0-E7BD-4E37-AB70-FA70FFC7C74A}" dt="2022-03-30T13:22:42.660" v="12099" actId="555"/>
          <ac:picMkLst>
            <pc:docMk/>
            <pc:sldMk cId="1796089774" sldId="862"/>
            <ac:picMk id="29" creationId="{8F6056DF-819D-45C8-BC20-327C6C81D0C7}"/>
          </ac:picMkLst>
        </pc:picChg>
        <pc:picChg chg="add mod">
          <ac:chgData name="Thomas" userId="575d030b64f4584e" providerId="LiveId" clId="{71734FF0-E7BD-4E37-AB70-FA70FFC7C74A}" dt="2022-03-30T13:22:42.660" v="12099" actId="555"/>
          <ac:picMkLst>
            <pc:docMk/>
            <pc:sldMk cId="1796089774" sldId="862"/>
            <ac:picMk id="33" creationId="{6CACEC99-D229-4A54-9E4D-8C7FD709F714}"/>
          </ac:picMkLst>
        </pc:picChg>
        <pc:picChg chg="add mod">
          <ac:chgData name="Thomas" userId="575d030b64f4584e" providerId="LiveId" clId="{71734FF0-E7BD-4E37-AB70-FA70FFC7C74A}" dt="2022-03-30T13:26:26.976" v="12161" actId="1035"/>
          <ac:picMkLst>
            <pc:docMk/>
            <pc:sldMk cId="1796089774" sldId="862"/>
            <ac:picMk id="45" creationId="{AB19333B-7CF5-474D-8B20-86B7A09FF724}"/>
          </ac:picMkLst>
        </pc:picChg>
        <pc:picChg chg="add mod">
          <ac:chgData name="Thomas" userId="575d030b64f4584e" providerId="LiveId" clId="{71734FF0-E7BD-4E37-AB70-FA70FFC7C74A}" dt="2022-03-30T13:26:24.991" v="12160" actId="1035"/>
          <ac:picMkLst>
            <pc:docMk/>
            <pc:sldMk cId="1796089774" sldId="862"/>
            <ac:picMk id="48" creationId="{DF95B8B6-9531-4C92-9EF0-0B2FE11DEAF0}"/>
          </ac:picMkLst>
        </pc:picChg>
        <pc:picChg chg="add mod">
          <ac:chgData name="Thomas" userId="575d030b64f4584e" providerId="LiveId" clId="{71734FF0-E7BD-4E37-AB70-FA70FFC7C74A}" dt="2022-03-30T13:26:26.976" v="12161" actId="1035"/>
          <ac:picMkLst>
            <pc:docMk/>
            <pc:sldMk cId="1796089774" sldId="862"/>
            <ac:picMk id="50" creationId="{7EEAFADF-E2CC-41B6-B78D-9B2BAA5421D7}"/>
          </ac:picMkLst>
        </pc:picChg>
        <pc:picChg chg="add mod">
          <ac:chgData name="Thomas" userId="575d030b64f4584e" providerId="LiveId" clId="{71734FF0-E7BD-4E37-AB70-FA70FFC7C74A}" dt="2022-03-30T13:26:24.991" v="12160" actId="1035"/>
          <ac:picMkLst>
            <pc:docMk/>
            <pc:sldMk cId="1796089774" sldId="862"/>
            <ac:picMk id="53" creationId="{62C06EC7-75C9-4163-B299-8E4A8046E9FB}"/>
          </ac:picMkLst>
        </pc:picChg>
        <pc:picChg chg="add mod">
          <ac:chgData name="Thomas" userId="575d030b64f4584e" providerId="LiveId" clId="{71734FF0-E7BD-4E37-AB70-FA70FFC7C74A}" dt="2022-03-30T13:26:24.991" v="12160" actId="1035"/>
          <ac:picMkLst>
            <pc:docMk/>
            <pc:sldMk cId="1796089774" sldId="862"/>
            <ac:picMk id="61" creationId="{13850C3C-3083-43D6-A5FF-678914CB7073}"/>
          </ac:picMkLst>
        </pc:picChg>
        <pc:picChg chg="add mod">
          <ac:chgData name="Thomas" userId="575d030b64f4584e" providerId="LiveId" clId="{71734FF0-E7BD-4E37-AB70-FA70FFC7C74A}" dt="2022-03-30T13:22:45.231" v="12100" actId="555"/>
          <ac:picMkLst>
            <pc:docMk/>
            <pc:sldMk cId="1796089774" sldId="862"/>
            <ac:picMk id="63" creationId="{A9F9A699-8157-4AFC-A8D6-16EA5C3A773E}"/>
          </ac:picMkLst>
        </pc:picChg>
        <pc:picChg chg="add mod">
          <ac:chgData name="Thomas" userId="575d030b64f4584e" providerId="LiveId" clId="{71734FF0-E7BD-4E37-AB70-FA70FFC7C74A}" dt="2022-03-30T13:22:45.231" v="12100" actId="555"/>
          <ac:picMkLst>
            <pc:docMk/>
            <pc:sldMk cId="1796089774" sldId="862"/>
            <ac:picMk id="65" creationId="{4B77E228-FBE5-469A-9681-ABF20407F2A7}"/>
          </ac:picMkLst>
        </pc:picChg>
        <pc:picChg chg="add mod">
          <ac:chgData name="Thomas" userId="575d030b64f4584e" providerId="LiveId" clId="{71734FF0-E7BD-4E37-AB70-FA70FFC7C74A}" dt="2022-03-30T13:26:26.976" v="12161" actId="1035"/>
          <ac:picMkLst>
            <pc:docMk/>
            <pc:sldMk cId="1796089774" sldId="862"/>
            <ac:picMk id="67" creationId="{4D41C3BA-91B7-4F5B-AFEE-43BED6F75F58}"/>
          </ac:picMkLst>
        </pc:picChg>
        <pc:picChg chg="add mod">
          <ac:chgData name="Thomas" userId="575d030b64f4584e" providerId="LiveId" clId="{71734FF0-E7BD-4E37-AB70-FA70FFC7C74A}" dt="2022-03-30T13:26:26.976" v="12161" actId="1035"/>
          <ac:picMkLst>
            <pc:docMk/>
            <pc:sldMk cId="1796089774" sldId="862"/>
            <ac:picMk id="71" creationId="{302C92B1-152C-410F-A7AF-0009E3E6ABE7}"/>
          </ac:picMkLst>
        </pc:picChg>
        <pc:picChg chg="add del">
          <ac:chgData name="Thomas" userId="575d030b64f4584e" providerId="LiveId" clId="{71734FF0-E7BD-4E37-AB70-FA70FFC7C74A}" dt="2022-03-30T11:54:26.402" v="11328" actId="22"/>
          <ac:picMkLst>
            <pc:docMk/>
            <pc:sldMk cId="1796089774" sldId="862"/>
            <ac:picMk id="73" creationId="{F78DE7D1-6374-427E-B1F4-7BE1932115D6}"/>
          </ac:picMkLst>
        </pc:picChg>
        <pc:picChg chg="add del">
          <ac:chgData name="Thomas" userId="575d030b64f4584e" providerId="LiveId" clId="{71734FF0-E7BD-4E37-AB70-FA70FFC7C74A}" dt="2022-03-30T12:47:50.820" v="11675" actId="478"/>
          <ac:picMkLst>
            <pc:docMk/>
            <pc:sldMk cId="1796089774" sldId="862"/>
            <ac:picMk id="162" creationId="{9C3DFD8E-A76B-4552-8546-998E9AFF8463}"/>
          </ac:picMkLst>
        </pc:picChg>
        <pc:picChg chg="del">
          <ac:chgData name="Thomas" userId="575d030b64f4584e" providerId="LiveId" clId="{71734FF0-E7BD-4E37-AB70-FA70FFC7C74A}" dt="2022-03-30T12:16:20.541" v="11457" actId="478"/>
          <ac:picMkLst>
            <pc:docMk/>
            <pc:sldMk cId="1796089774" sldId="862"/>
            <ac:picMk id="163" creationId="{92E6C25A-D521-4070-9371-81D9C5DDD186}"/>
          </ac:picMkLst>
        </pc:picChg>
        <pc:picChg chg="add del">
          <ac:chgData name="Thomas" userId="575d030b64f4584e" providerId="LiveId" clId="{71734FF0-E7BD-4E37-AB70-FA70FFC7C74A}" dt="2022-03-30T12:47:50.820" v="11675" actId="478"/>
          <ac:picMkLst>
            <pc:docMk/>
            <pc:sldMk cId="1796089774" sldId="862"/>
            <ac:picMk id="164" creationId="{D0042729-158D-47DF-8B6B-710D532A2832}"/>
          </ac:picMkLst>
        </pc:picChg>
        <pc:picChg chg="del">
          <ac:chgData name="Thomas" userId="575d030b64f4584e" providerId="LiveId" clId="{71734FF0-E7BD-4E37-AB70-FA70FFC7C74A}" dt="2022-03-30T12:44:02.087" v="11612" actId="478"/>
          <ac:picMkLst>
            <pc:docMk/>
            <pc:sldMk cId="1796089774" sldId="862"/>
            <ac:picMk id="165" creationId="{6D3C30FF-4378-4A85-AE04-102A44970B48}"/>
          </ac:picMkLst>
        </pc:picChg>
        <pc:picChg chg="del">
          <ac:chgData name="Thomas" userId="575d030b64f4584e" providerId="LiveId" clId="{71734FF0-E7BD-4E37-AB70-FA70FFC7C74A}" dt="2022-03-30T12:44:02.087" v="11612" actId="478"/>
          <ac:picMkLst>
            <pc:docMk/>
            <pc:sldMk cId="1796089774" sldId="862"/>
            <ac:picMk id="189" creationId="{50D9161E-2EAA-4D0F-8BC6-253B6291A16B}"/>
          </ac:picMkLst>
        </pc:picChg>
        <pc:picChg chg="del">
          <ac:chgData name="Thomas" userId="575d030b64f4584e" providerId="LiveId" clId="{71734FF0-E7BD-4E37-AB70-FA70FFC7C74A}" dt="2022-03-30T12:44:02.087" v="11612" actId="478"/>
          <ac:picMkLst>
            <pc:docMk/>
            <pc:sldMk cId="1796089774" sldId="862"/>
            <ac:picMk id="190" creationId="{9381DF9D-05FE-4E7A-847C-B2956E453E99}"/>
          </ac:picMkLst>
        </pc:picChg>
        <pc:picChg chg="del">
          <ac:chgData name="Thomas" userId="575d030b64f4584e" providerId="LiveId" clId="{71734FF0-E7BD-4E37-AB70-FA70FFC7C74A}" dt="2022-03-30T12:44:02.087" v="11612" actId="478"/>
          <ac:picMkLst>
            <pc:docMk/>
            <pc:sldMk cId="1796089774" sldId="862"/>
            <ac:picMk id="191" creationId="{38B02F6F-14C5-4B10-82BA-FF0D5ADB6424}"/>
          </ac:picMkLst>
        </pc:picChg>
        <pc:picChg chg="del">
          <ac:chgData name="Thomas" userId="575d030b64f4584e" providerId="LiveId" clId="{71734FF0-E7BD-4E37-AB70-FA70FFC7C74A}" dt="2022-03-30T12:44:02.087" v="11612" actId="478"/>
          <ac:picMkLst>
            <pc:docMk/>
            <pc:sldMk cId="1796089774" sldId="862"/>
            <ac:picMk id="193" creationId="{ECF101BB-AD31-4984-A794-B7A350F27574}"/>
          </ac:picMkLst>
        </pc:picChg>
        <pc:picChg chg="del">
          <ac:chgData name="Thomas" userId="575d030b64f4584e" providerId="LiveId" clId="{71734FF0-E7BD-4E37-AB70-FA70FFC7C74A}" dt="2022-03-30T12:44:02.087" v="11612" actId="478"/>
          <ac:picMkLst>
            <pc:docMk/>
            <pc:sldMk cId="1796089774" sldId="862"/>
            <ac:picMk id="214" creationId="{53A14146-EC06-4F1A-BFB4-78B08AD062B6}"/>
          </ac:picMkLst>
        </pc:picChg>
        <pc:picChg chg="del">
          <ac:chgData name="Thomas" userId="575d030b64f4584e" providerId="LiveId" clId="{71734FF0-E7BD-4E37-AB70-FA70FFC7C74A}" dt="2022-03-30T12:41:56.577" v="11584" actId="478"/>
          <ac:picMkLst>
            <pc:docMk/>
            <pc:sldMk cId="1796089774" sldId="862"/>
            <ac:picMk id="256" creationId="{3027F0CE-D27C-4C60-8834-CBF54B9358D7}"/>
          </ac:picMkLst>
        </pc:picChg>
        <pc:picChg chg="del">
          <ac:chgData name="Thomas" userId="575d030b64f4584e" providerId="LiveId" clId="{71734FF0-E7BD-4E37-AB70-FA70FFC7C74A}" dt="2022-03-30T12:41:56.577" v="11584" actId="478"/>
          <ac:picMkLst>
            <pc:docMk/>
            <pc:sldMk cId="1796089774" sldId="862"/>
            <ac:picMk id="266" creationId="{7A49BD9B-7A5E-4B14-ABBC-01D59390387B}"/>
          </ac:picMkLst>
        </pc:picChg>
        <pc:picChg chg="del">
          <ac:chgData name="Thomas" userId="575d030b64f4584e" providerId="LiveId" clId="{71734FF0-E7BD-4E37-AB70-FA70FFC7C74A}" dt="2022-03-30T12:41:56.577" v="11584" actId="478"/>
          <ac:picMkLst>
            <pc:docMk/>
            <pc:sldMk cId="1796089774" sldId="862"/>
            <ac:picMk id="270" creationId="{6495D773-4122-4DDD-876C-10B6D3C9FDDC}"/>
          </ac:picMkLst>
        </pc:picChg>
        <pc:picChg chg="add del mod">
          <ac:chgData name="Thomas" userId="575d030b64f4584e" providerId="LiveId" clId="{71734FF0-E7BD-4E37-AB70-FA70FFC7C74A}" dt="2022-03-30T13:08:58.820" v="11917" actId="478"/>
          <ac:picMkLst>
            <pc:docMk/>
            <pc:sldMk cId="1796089774" sldId="862"/>
            <ac:picMk id="346" creationId="{A408ED41-C968-4870-9BFE-1088D6171F05}"/>
          </ac:picMkLst>
        </pc:picChg>
        <pc:picChg chg="add del mod">
          <ac:chgData name="Thomas" userId="575d030b64f4584e" providerId="LiveId" clId="{71734FF0-E7BD-4E37-AB70-FA70FFC7C74A}" dt="2022-03-30T13:00:48.504" v="11833" actId="27803"/>
          <ac:picMkLst>
            <pc:docMk/>
            <pc:sldMk cId="1796089774" sldId="862"/>
            <ac:picMk id="347" creationId="{B1EC87C4-BBF2-46EF-A0B6-895F3B474FF5}"/>
          </ac:picMkLst>
        </pc:picChg>
        <pc:picChg chg="add mod">
          <ac:chgData name="Thomas" userId="575d030b64f4584e" providerId="LiveId" clId="{71734FF0-E7BD-4E37-AB70-FA70FFC7C74A}" dt="2022-03-30T13:26:24.991" v="12160" actId="1035"/>
          <ac:picMkLst>
            <pc:docMk/>
            <pc:sldMk cId="1796089774" sldId="862"/>
            <ac:picMk id="349" creationId="{C5F48443-D21F-44BF-83B1-56683CC3EC3B}"/>
          </ac:picMkLst>
        </pc:picChg>
        <pc:picChg chg="add mod">
          <ac:chgData name="Thomas" userId="575d030b64f4584e" providerId="LiveId" clId="{71734FF0-E7BD-4E37-AB70-FA70FFC7C74A}" dt="2022-03-30T13:26:26.976" v="12161" actId="1035"/>
          <ac:picMkLst>
            <pc:docMk/>
            <pc:sldMk cId="1796089774" sldId="862"/>
            <ac:picMk id="351" creationId="{E0CA778D-6AB6-41F0-BB6C-4B777FF76B09}"/>
          </ac:picMkLst>
        </pc:picChg>
        <pc:picChg chg="add mod">
          <ac:chgData name="Thomas" userId="575d030b64f4584e" providerId="LiveId" clId="{71734FF0-E7BD-4E37-AB70-FA70FFC7C74A}" dt="2022-03-30T13:26:26.976" v="12161" actId="1035"/>
          <ac:picMkLst>
            <pc:docMk/>
            <pc:sldMk cId="1796089774" sldId="862"/>
            <ac:picMk id="353" creationId="{2F7F8A8A-60AE-4ED2-9056-9F06807E54F9}"/>
          </ac:picMkLst>
        </pc:picChg>
        <pc:picChg chg="add del mod">
          <ac:chgData name="Thomas" userId="575d030b64f4584e" providerId="LiveId" clId="{71734FF0-E7BD-4E37-AB70-FA70FFC7C74A}" dt="2022-03-30T12:09:13.061" v="11424" actId="478"/>
          <ac:picMkLst>
            <pc:docMk/>
            <pc:sldMk cId="1796089774" sldId="862"/>
            <ac:picMk id="355" creationId="{D5C724DC-3C0A-44DB-9A29-ECE601EAA1FC}"/>
          </ac:picMkLst>
        </pc:picChg>
        <pc:picChg chg="add mod">
          <ac:chgData name="Thomas" userId="575d030b64f4584e" providerId="LiveId" clId="{71734FF0-E7BD-4E37-AB70-FA70FFC7C74A}" dt="2022-03-30T13:26:24.991" v="12160" actId="1035"/>
          <ac:picMkLst>
            <pc:docMk/>
            <pc:sldMk cId="1796089774" sldId="862"/>
            <ac:picMk id="357" creationId="{A8AFF59F-A173-4A9D-9016-7C8B89AE1B5B}"/>
          </ac:picMkLst>
        </pc:picChg>
        <pc:picChg chg="add mod">
          <ac:chgData name="Thomas" userId="575d030b64f4584e" providerId="LiveId" clId="{71734FF0-E7BD-4E37-AB70-FA70FFC7C74A}" dt="2022-03-30T13:26:24.991" v="12160" actId="1035"/>
          <ac:picMkLst>
            <pc:docMk/>
            <pc:sldMk cId="1796089774" sldId="862"/>
            <ac:picMk id="359" creationId="{DADAB2E9-8D32-45FF-9CCF-2FCCB9A01616}"/>
          </ac:picMkLst>
        </pc:picChg>
        <pc:picChg chg="add mod">
          <ac:chgData name="Thomas" userId="575d030b64f4584e" providerId="LiveId" clId="{71734FF0-E7BD-4E37-AB70-FA70FFC7C74A}" dt="2022-03-30T13:26:24.991" v="12160" actId="1035"/>
          <ac:picMkLst>
            <pc:docMk/>
            <pc:sldMk cId="1796089774" sldId="862"/>
            <ac:picMk id="361" creationId="{3A31F6EA-5F3C-439F-8A4E-FA9A3AF58338}"/>
          </ac:picMkLst>
        </pc:picChg>
        <pc:picChg chg="add mod">
          <ac:chgData name="Thomas" userId="575d030b64f4584e" providerId="LiveId" clId="{71734FF0-E7BD-4E37-AB70-FA70FFC7C74A}" dt="2022-03-30T13:26:26.976" v="12161" actId="1035"/>
          <ac:picMkLst>
            <pc:docMk/>
            <pc:sldMk cId="1796089774" sldId="862"/>
            <ac:picMk id="363" creationId="{6118234E-6163-4AEE-8783-79A79889A0A1}"/>
          </ac:picMkLst>
        </pc:picChg>
        <pc:picChg chg="add mod">
          <ac:chgData name="Thomas" userId="575d030b64f4584e" providerId="LiveId" clId="{71734FF0-E7BD-4E37-AB70-FA70FFC7C74A}" dt="2022-03-30T13:26:19.955" v="12155" actId="555"/>
          <ac:picMkLst>
            <pc:docMk/>
            <pc:sldMk cId="1796089774" sldId="862"/>
            <ac:picMk id="365" creationId="{99745A91-3247-418E-9B7B-2DBD70E36F1A}"/>
          </ac:picMkLst>
        </pc:picChg>
        <pc:picChg chg="add del mod">
          <ac:chgData name="Thomas" userId="575d030b64f4584e" providerId="LiveId" clId="{71734FF0-E7BD-4E37-AB70-FA70FFC7C74A}" dt="2022-03-30T12:07:07.140" v="11396" actId="478"/>
          <ac:picMkLst>
            <pc:docMk/>
            <pc:sldMk cId="1796089774" sldId="862"/>
            <ac:picMk id="367" creationId="{63BFFE31-ABDC-44FA-9663-A1A290A9AFEC}"/>
          </ac:picMkLst>
        </pc:picChg>
        <pc:picChg chg="add mod">
          <ac:chgData name="Thomas" userId="575d030b64f4584e" providerId="LiveId" clId="{71734FF0-E7BD-4E37-AB70-FA70FFC7C74A}" dt="2022-03-30T13:26:26.976" v="12161" actId="1035"/>
          <ac:picMkLst>
            <pc:docMk/>
            <pc:sldMk cId="1796089774" sldId="862"/>
            <ac:picMk id="369" creationId="{C2ED1C3E-035F-465A-9159-592A4CA29373}"/>
          </ac:picMkLst>
        </pc:picChg>
        <pc:picChg chg="add del mod">
          <ac:chgData name="Thomas" userId="575d030b64f4584e" providerId="LiveId" clId="{71734FF0-E7BD-4E37-AB70-FA70FFC7C74A}" dt="2022-03-30T12:57:03.162" v="11758" actId="27803"/>
          <ac:picMkLst>
            <pc:docMk/>
            <pc:sldMk cId="1796089774" sldId="862"/>
            <ac:picMk id="374" creationId="{36567BFB-6E0E-4E4B-B0C1-7FD567340F91}"/>
          </ac:picMkLst>
        </pc:picChg>
        <pc:picChg chg="add del mod">
          <ac:chgData name="Thomas" userId="575d030b64f4584e" providerId="LiveId" clId="{71734FF0-E7BD-4E37-AB70-FA70FFC7C74A}" dt="2022-03-30T12:57:48.826" v="11764" actId="27803"/>
          <ac:picMkLst>
            <pc:docMk/>
            <pc:sldMk cId="1796089774" sldId="862"/>
            <ac:picMk id="376" creationId="{0B96FF93-8B1A-4269-A926-22BC2D73B06D}"/>
          </ac:picMkLst>
        </pc:picChg>
        <pc:picChg chg="add del mod">
          <ac:chgData name="Thomas" userId="575d030b64f4584e" providerId="LiveId" clId="{71734FF0-E7BD-4E37-AB70-FA70FFC7C74A}" dt="2022-03-30T12:57:48.826" v="11764" actId="27803"/>
          <ac:picMkLst>
            <pc:docMk/>
            <pc:sldMk cId="1796089774" sldId="862"/>
            <ac:picMk id="378" creationId="{AE569E7E-6CE4-4ABD-B040-41D820416CB9}"/>
          </ac:picMkLst>
        </pc:picChg>
        <pc:picChg chg="add del mod">
          <ac:chgData name="Thomas" userId="575d030b64f4584e" providerId="LiveId" clId="{71734FF0-E7BD-4E37-AB70-FA70FFC7C74A}" dt="2022-03-30T12:36:56.001" v="11549" actId="478"/>
          <ac:picMkLst>
            <pc:docMk/>
            <pc:sldMk cId="1796089774" sldId="862"/>
            <ac:picMk id="380" creationId="{5197BD1E-1A33-41BC-8373-3C78B4DCD8A8}"/>
          </ac:picMkLst>
        </pc:picChg>
        <pc:picChg chg="add del mod">
          <ac:chgData name="Thomas" userId="575d030b64f4584e" providerId="LiveId" clId="{71734FF0-E7BD-4E37-AB70-FA70FFC7C74A}" dt="2022-03-30T12:57:48.826" v="11764" actId="27803"/>
          <ac:picMkLst>
            <pc:docMk/>
            <pc:sldMk cId="1796089774" sldId="862"/>
            <ac:picMk id="382" creationId="{96C7129C-9B1E-41BE-A557-F19E76764824}"/>
          </ac:picMkLst>
        </pc:picChg>
        <pc:picChg chg="add del mod">
          <ac:chgData name="Thomas" userId="575d030b64f4584e" providerId="LiveId" clId="{71734FF0-E7BD-4E37-AB70-FA70FFC7C74A}" dt="2022-03-30T12:57:48.826" v="11764" actId="27803"/>
          <ac:picMkLst>
            <pc:docMk/>
            <pc:sldMk cId="1796089774" sldId="862"/>
            <ac:picMk id="384" creationId="{8EE2AB86-4B89-4497-AB3E-941BF0889813}"/>
          </ac:picMkLst>
        </pc:picChg>
        <pc:picChg chg="add del mod">
          <ac:chgData name="Thomas" userId="575d030b64f4584e" providerId="LiveId" clId="{71734FF0-E7BD-4E37-AB70-FA70FFC7C74A}" dt="2022-03-30T12:57:48.826" v="11764" actId="27803"/>
          <ac:picMkLst>
            <pc:docMk/>
            <pc:sldMk cId="1796089774" sldId="862"/>
            <ac:picMk id="386" creationId="{EF4975EF-B3A3-40D6-89AA-45A48B5EC3AD}"/>
          </ac:picMkLst>
        </pc:picChg>
        <pc:picChg chg="add del mod">
          <ac:chgData name="Thomas" userId="575d030b64f4584e" providerId="LiveId" clId="{71734FF0-E7BD-4E37-AB70-FA70FFC7C74A}" dt="2022-03-30T12:57:48.826" v="11764" actId="27803"/>
          <ac:picMkLst>
            <pc:docMk/>
            <pc:sldMk cId="1796089774" sldId="862"/>
            <ac:picMk id="388" creationId="{0198C547-EA0A-40A8-B0C0-9A10B218C88A}"/>
          </ac:picMkLst>
        </pc:picChg>
        <pc:picChg chg="add del mod">
          <ac:chgData name="Thomas" userId="575d030b64f4584e" providerId="LiveId" clId="{71734FF0-E7BD-4E37-AB70-FA70FFC7C74A}" dt="2022-03-30T12:57:48.826" v="11764" actId="27803"/>
          <ac:picMkLst>
            <pc:docMk/>
            <pc:sldMk cId="1796089774" sldId="862"/>
            <ac:picMk id="390" creationId="{7D80E7FA-09E5-432D-A5B6-988E101A275E}"/>
          </ac:picMkLst>
        </pc:picChg>
        <pc:picChg chg="add del mod">
          <ac:chgData name="Thomas" userId="575d030b64f4584e" providerId="LiveId" clId="{71734FF0-E7BD-4E37-AB70-FA70FFC7C74A}" dt="2022-03-30T12:57:48.826" v="11764" actId="27803"/>
          <ac:picMkLst>
            <pc:docMk/>
            <pc:sldMk cId="1796089774" sldId="862"/>
            <ac:picMk id="392" creationId="{B24DBE90-C54B-4AC2-B1BF-38FD8A07990B}"/>
          </ac:picMkLst>
        </pc:picChg>
        <pc:picChg chg="add del mod">
          <ac:chgData name="Thomas" userId="575d030b64f4584e" providerId="LiveId" clId="{71734FF0-E7BD-4E37-AB70-FA70FFC7C74A}" dt="2022-03-30T12:37:12.708" v="11553" actId="478"/>
          <ac:picMkLst>
            <pc:docMk/>
            <pc:sldMk cId="1796089774" sldId="862"/>
            <ac:picMk id="394" creationId="{C541ADBD-C1D3-4457-86E6-D306399D73A4}"/>
          </ac:picMkLst>
        </pc:picChg>
        <pc:picChg chg="add del mod">
          <ac:chgData name="Thomas" userId="575d030b64f4584e" providerId="LiveId" clId="{71734FF0-E7BD-4E37-AB70-FA70FFC7C74A}" dt="2022-03-30T12:57:48.826" v="11764" actId="27803"/>
          <ac:picMkLst>
            <pc:docMk/>
            <pc:sldMk cId="1796089774" sldId="862"/>
            <ac:picMk id="396" creationId="{3C9CFEE5-D0EB-4B46-8A38-311D73282F3A}"/>
          </ac:picMkLst>
        </pc:picChg>
        <pc:picChg chg="add del mod">
          <ac:chgData name="Thomas" userId="575d030b64f4584e" providerId="LiveId" clId="{71734FF0-E7BD-4E37-AB70-FA70FFC7C74A}" dt="2022-03-30T12:24:46.648" v="11493" actId="478"/>
          <ac:picMkLst>
            <pc:docMk/>
            <pc:sldMk cId="1796089774" sldId="862"/>
            <ac:picMk id="398" creationId="{92E77324-25E3-46BE-A296-627FBB49914E}"/>
          </ac:picMkLst>
        </pc:picChg>
        <pc:picChg chg="add del mod">
          <ac:chgData name="Thomas" userId="575d030b64f4584e" providerId="LiveId" clId="{71734FF0-E7BD-4E37-AB70-FA70FFC7C74A}" dt="2022-03-30T12:57:48.826" v="11764" actId="27803"/>
          <ac:picMkLst>
            <pc:docMk/>
            <pc:sldMk cId="1796089774" sldId="862"/>
            <ac:picMk id="400" creationId="{32C4F08B-4DF2-4CA5-B533-17336DE57EB5}"/>
          </ac:picMkLst>
        </pc:picChg>
        <pc:picChg chg="add del mod">
          <ac:chgData name="Thomas" userId="575d030b64f4584e" providerId="LiveId" clId="{71734FF0-E7BD-4E37-AB70-FA70FFC7C74A}" dt="2022-03-30T12:05:12.733" v="11385" actId="478"/>
          <ac:picMkLst>
            <pc:docMk/>
            <pc:sldMk cId="1796089774" sldId="862"/>
            <ac:picMk id="402" creationId="{B3A677A2-B404-4404-9BAB-E389F5709225}"/>
          </ac:picMkLst>
        </pc:picChg>
        <pc:picChg chg="add del mod">
          <ac:chgData name="Thomas" userId="575d030b64f4584e" providerId="LiveId" clId="{71734FF0-E7BD-4E37-AB70-FA70FFC7C74A}" dt="2022-03-30T12:57:48.826" v="11764" actId="27803"/>
          <ac:picMkLst>
            <pc:docMk/>
            <pc:sldMk cId="1796089774" sldId="862"/>
            <ac:picMk id="404" creationId="{D5463BF9-A580-4AC7-B23D-10330401E67B}"/>
          </ac:picMkLst>
        </pc:picChg>
        <pc:picChg chg="add del mod">
          <ac:chgData name="Thomas" userId="575d030b64f4584e" providerId="LiveId" clId="{71734FF0-E7BD-4E37-AB70-FA70FFC7C74A}" dt="2022-03-30T12:57:48.826" v="11764" actId="27803"/>
          <ac:picMkLst>
            <pc:docMk/>
            <pc:sldMk cId="1796089774" sldId="862"/>
            <ac:picMk id="406" creationId="{BD76ED79-1E0B-4F63-BDF7-0B91E323A981}"/>
          </ac:picMkLst>
        </pc:picChg>
        <pc:picChg chg="add del mod">
          <ac:chgData name="Thomas" userId="575d030b64f4584e" providerId="LiveId" clId="{71734FF0-E7BD-4E37-AB70-FA70FFC7C74A}" dt="2022-03-30T12:57:48.826" v="11764" actId="27803"/>
          <ac:picMkLst>
            <pc:docMk/>
            <pc:sldMk cId="1796089774" sldId="862"/>
            <ac:picMk id="408" creationId="{2BCC0B13-C901-436A-B015-C26BC8828DEC}"/>
          </ac:picMkLst>
        </pc:picChg>
        <pc:picChg chg="add del mod">
          <ac:chgData name="Thomas" userId="575d030b64f4584e" providerId="LiveId" clId="{71734FF0-E7BD-4E37-AB70-FA70FFC7C74A}" dt="2022-03-30T12:57:48.826" v="11764" actId="27803"/>
          <ac:picMkLst>
            <pc:docMk/>
            <pc:sldMk cId="1796089774" sldId="862"/>
            <ac:picMk id="410" creationId="{79EECCD2-1D46-4EB2-92CC-4DE2702F2FCA}"/>
          </ac:picMkLst>
        </pc:picChg>
        <pc:picChg chg="add del mod">
          <ac:chgData name="Thomas" userId="575d030b64f4584e" providerId="LiveId" clId="{71734FF0-E7BD-4E37-AB70-FA70FFC7C74A}" dt="2022-03-30T12:57:48.826" v="11764" actId="27803"/>
          <ac:picMkLst>
            <pc:docMk/>
            <pc:sldMk cId="1796089774" sldId="862"/>
            <ac:picMk id="412" creationId="{14526024-539B-4B07-B3EC-31AFCFC85E10}"/>
          </ac:picMkLst>
        </pc:picChg>
        <pc:picChg chg="add del mod">
          <ac:chgData name="Thomas" userId="575d030b64f4584e" providerId="LiveId" clId="{71734FF0-E7BD-4E37-AB70-FA70FFC7C74A}" dt="2022-03-30T12:57:48.826" v="11764" actId="27803"/>
          <ac:picMkLst>
            <pc:docMk/>
            <pc:sldMk cId="1796089774" sldId="862"/>
            <ac:picMk id="414" creationId="{3FC8FE32-53CF-4FF8-AE5A-B7042751DFAE}"/>
          </ac:picMkLst>
        </pc:picChg>
        <pc:picChg chg="add del mod">
          <ac:chgData name="Thomas" userId="575d030b64f4584e" providerId="LiveId" clId="{71734FF0-E7BD-4E37-AB70-FA70FFC7C74A}" dt="2022-03-30T12:57:48.826" v="11764" actId="27803"/>
          <ac:picMkLst>
            <pc:docMk/>
            <pc:sldMk cId="1796089774" sldId="862"/>
            <ac:picMk id="416" creationId="{6DF4BA2E-C4B7-46FB-9E2A-AFC93F7B7839}"/>
          </ac:picMkLst>
        </pc:picChg>
        <pc:picChg chg="add del mod">
          <ac:chgData name="Thomas" userId="575d030b64f4584e" providerId="LiveId" clId="{71734FF0-E7BD-4E37-AB70-FA70FFC7C74A}" dt="2022-03-30T12:57:48.826" v="11764" actId="27803"/>
          <ac:picMkLst>
            <pc:docMk/>
            <pc:sldMk cId="1796089774" sldId="862"/>
            <ac:picMk id="418" creationId="{DEF0917B-C86D-419F-8F8D-6750C3DFB92B}"/>
          </ac:picMkLst>
        </pc:picChg>
        <pc:picChg chg="add del mod">
          <ac:chgData name="Thomas" userId="575d030b64f4584e" providerId="LiveId" clId="{71734FF0-E7BD-4E37-AB70-FA70FFC7C74A}" dt="2022-03-30T12:57:48.826" v="11764" actId="27803"/>
          <ac:picMkLst>
            <pc:docMk/>
            <pc:sldMk cId="1796089774" sldId="862"/>
            <ac:picMk id="420" creationId="{217D24AD-6FBB-47F7-8F5E-C5DE32F8EC18}"/>
          </ac:picMkLst>
        </pc:picChg>
        <pc:picChg chg="add del mod">
          <ac:chgData name="Thomas" userId="575d030b64f4584e" providerId="LiveId" clId="{71734FF0-E7BD-4E37-AB70-FA70FFC7C74A}" dt="2022-03-30T12:57:48.826" v="11764" actId="27803"/>
          <ac:picMkLst>
            <pc:docMk/>
            <pc:sldMk cId="1796089774" sldId="862"/>
            <ac:picMk id="422" creationId="{7F340B7C-B4BC-4FE3-A05F-DD6FFB5BF032}"/>
          </ac:picMkLst>
        </pc:picChg>
        <pc:picChg chg="add del mod">
          <ac:chgData name="Thomas" userId="575d030b64f4584e" providerId="LiveId" clId="{71734FF0-E7BD-4E37-AB70-FA70FFC7C74A}" dt="2022-03-30T12:57:48.826" v="11764" actId="27803"/>
          <ac:picMkLst>
            <pc:docMk/>
            <pc:sldMk cId="1796089774" sldId="862"/>
            <ac:picMk id="424" creationId="{32C7DC3D-B3A1-496B-AA86-39E2781A7DB4}"/>
          </ac:picMkLst>
        </pc:picChg>
        <pc:picChg chg="add del mod">
          <ac:chgData name="Thomas" userId="575d030b64f4584e" providerId="LiveId" clId="{71734FF0-E7BD-4E37-AB70-FA70FFC7C74A}" dt="2022-03-30T12:57:48.826" v="11764" actId="27803"/>
          <ac:picMkLst>
            <pc:docMk/>
            <pc:sldMk cId="1796089774" sldId="862"/>
            <ac:picMk id="426" creationId="{A76F03ED-5605-4A30-91EB-8CB8B90C64F0}"/>
          </ac:picMkLst>
        </pc:picChg>
        <pc:picChg chg="add del mod">
          <ac:chgData name="Thomas" userId="575d030b64f4584e" providerId="LiveId" clId="{71734FF0-E7BD-4E37-AB70-FA70FFC7C74A}" dt="2022-03-30T12:08:28.499" v="11414" actId="478"/>
          <ac:picMkLst>
            <pc:docMk/>
            <pc:sldMk cId="1796089774" sldId="862"/>
            <ac:picMk id="428" creationId="{D9265F7B-5833-42E6-9DE4-28AE01B32471}"/>
          </ac:picMkLst>
        </pc:picChg>
        <pc:picChg chg="add del mod">
          <ac:chgData name="Thomas" userId="575d030b64f4584e" providerId="LiveId" clId="{71734FF0-E7BD-4E37-AB70-FA70FFC7C74A}" dt="2022-03-30T12:57:48.826" v="11764" actId="27803"/>
          <ac:picMkLst>
            <pc:docMk/>
            <pc:sldMk cId="1796089774" sldId="862"/>
            <ac:picMk id="430" creationId="{E98D0141-4778-4313-8CEB-6B5DD06EEBF4}"/>
          </ac:picMkLst>
        </pc:picChg>
        <pc:picChg chg="add del mod">
          <ac:chgData name="Thomas" userId="575d030b64f4584e" providerId="LiveId" clId="{71734FF0-E7BD-4E37-AB70-FA70FFC7C74A}" dt="2022-03-30T12:57:48.826" v="11764" actId="27803"/>
          <ac:picMkLst>
            <pc:docMk/>
            <pc:sldMk cId="1796089774" sldId="862"/>
            <ac:picMk id="432" creationId="{B58B7217-24B6-44B6-91A9-1BD8DFCCC7DB}"/>
          </ac:picMkLst>
        </pc:picChg>
        <pc:picChg chg="add del mod">
          <ac:chgData name="Thomas" userId="575d030b64f4584e" providerId="LiveId" clId="{71734FF0-E7BD-4E37-AB70-FA70FFC7C74A}" dt="2022-03-30T12:57:48.826" v="11764" actId="27803"/>
          <ac:picMkLst>
            <pc:docMk/>
            <pc:sldMk cId="1796089774" sldId="862"/>
            <ac:picMk id="434" creationId="{12E69B2B-AFF9-40ED-BFA8-562EEEA7B19A}"/>
          </ac:picMkLst>
        </pc:picChg>
        <pc:picChg chg="add del mod">
          <ac:chgData name="Thomas" userId="575d030b64f4584e" providerId="LiveId" clId="{71734FF0-E7BD-4E37-AB70-FA70FFC7C74A}" dt="2022-03-30T12:57:48.826" v="11764" actId="27803"/>
          <ac:picMkLst>
            <pc:docMk/>
            <pc:sldMk cId="1796089774" sldId="862"/>
            <ac:picMk id="436" creationId="{185FD7D6-84A4-45E7-B064-FF204859B298}"/>
          </ac:picMkLst>
        </pc:picChg>
        <pc:picChg chg="add del mod">
          <ac:chgData name="Thomas" userId="575d030b64f4584e" providerId="LiveId" clId="{71734FF0-E7BD-4E37-AB70-FA70FFC7C74A}" dt="2022-03-30T12:57:48.826" v="11764" actId="27803"/>
          <ac:picMkLst>
            <pc:docMk/>
            <pc:sldMk cId="1796089774" sldId="862"/>
            <ac:picMk id="438" creationId="{4E26AB3F-DD32-4942-82AC-23C3970832AD}"/>
          </ac:picMkLst>
        </pc:picChg>
        <pc:picChg chg="add del mod">
          <ac:chgData name="Thomas" userId="575d030b64f4584e" providerId="LiveId" clId="{71734FF0-E7BD-4E37-AB70-FA70FFC7C74A}" dt="2022-03-30T12:57:48.826" v="11764" actId="27803"/>
          <ac:picMkLst>
            <pc:docMk/>
            <pc:sldMk cId="1796089774" sldId="862"/>
            <ac:picMk id="440" creationId="{20F4591D-7247-4DE4-AB0E-813563F86479}"/>
          </ac:picMkLst>
        </pc:picChg>
        <pc:picChg chg="add del mod">
          <ac:chgData name="Thomas" userId="575d030b64f4584e" providerId="LiveId" clId="{71734FF0-E7BD-4E37-AB70-FA70FFC7C74A}" dt="2022-03-30T12:57:48.826" v="11764" actId="27803"/>
          <ac:picMkLst>
            <pc:docMk/>
            <pc:sldMk cId="1796089774" sldId="862"/>
            <ac:picMk id="442" creationId="{B3F5BADB-CBE8-410F-9DDC-5C825CEF850A}"/>
          </ac:picMkLst>
        </pc:picChg>
        <pc:picChg chg="add del mod">
          <ac:chgData name="Thomas" userId="575d030b64f4584e" providerId="LiveId" clId="{71734FF0-E7BD-4E37-AB70-FA70FFC7C74A}" dt="2022-03-30T12:57:48.826" v="11764" actId="27803"/>
          <ac:picMkLst>
            <pc:docMk/>
            <pc:sldMk cId="1796089774" sldId="862"/>
            <ac:picMk id="444" creationId="{C72153A9-3FC3-4F6B-A85F-DE0F571C9A66}"/>
          </ac:picMkLst>
        </pc:picChg>
        <pc:picChg chg="add del mod">
          <ac:chgData name="Thomas" userId="575d030b64f4584e" providerId="LiveId" clId="{71734FF0-E7BD-4E37-AB70-FA70FFC7C74A}" dt="2022-03-30T12:57:48.826" v="11764" actId="27803"/>
          <ac:picMkLst>
            <pc:docMk/>
            <pc:sldMk cId="1796089774" sldId="862"/>
            <ac:picMk id="446" creationId="{A469C26C-C46A-49D8-A3CD-56E7BF461773}"/>
          </ac:picMkLst>
        </pc:picChg>
        <pc:picChg chg="add del mod">
          <ac:chgData name="Thomas" userId="575d030b64f4584e" providerId="LiveId" clId="{71734FF0-E7BD-4E37-AB70-FA70FFC7C74A}" dt="2022-03-30T12:57:48.826" v="11764" actId="27803"/>
          <ac:picMkLst>
            <pc:docMk/>
            <pc:sldMk cId="1796089774" sldId="862"/>
            <ac:picMk id="448" creationId="{77289486-39D6-4242-A50F-CC1648BF2CE3}"/>
          </ac:picMkLst>
        </pc:picChg>
        <pc:picChg chg="add del mod">
          <ac:chgData name="Thomas" userId="575d030b64f4584e" providerId="LiveId" clId="{71734FF0-E7BD-4E37-AB70-FA70FFC7C74A}" dt="2022-03-30T12:57:48.826" v="11764" actId="27803"/>
          <ac:picMkLst>
            <pc:docMk/>
            <pc:sldMk cId="1796089774" sldId="862"/>
            <ac:picMk id="450" creationId="{5A6DA284-A721-4C80-84F7-4E3662A7F963}"/>
          </ac:picMkLst>
        </pc:picChg>
        <pc:picChg chg="add del mod">
          <ac:chgData name="Thomas" userId="575d030b64f4584e" providerId="LiveId" clId="{71734FF0-E7BD-4E37-AB70-FA70FFC7C74A}" dt="2022-03-30T12:57:48.826" v="11764" actId="27803"/>
          <ac:picMkLst>
            <pc:docMk/>
            <pc:sldMk cId="1796089774" sldId="862"/>
            <ac:picMk id="452" creationId="{49B34DA8-E10D-45AB-87B3-EB2C6F2CAEDA}"/>
          </ac:picMkLst>
        </pc:picChg>
        <pc:picChg chg="add del mod">
          <ac:chgData name="Thomas" userId="575d030b64f4584e" providerId="LiveId" clId="{71734FF0-E7BD-4E37-AB70-FA70FFC7C74A}" dt="2022-03-30T12:57:48.826" v="11764" actId="27803"/>
          <ac:picMkLst>
            <pc:docMk/>
            <pc:sldMk cId="1796089774" sldId="862"/>
            <ac:picMk id="454" creationId="{DE6A99AE-CB47-431C-9392-908980BB94A8}"/>
          </ac:picMkLst>
        </pc:picChg>
        <pc:picChg chg="add del mod">
          <ac:chgData name="Thomas" userId="575d030b64f4584e" providerId="LiveId" clId="{71734FF0-E7BD-4E37-AB70-FA70FFC7C74A}" dt="2022-03-30T12:57:48.826" v="11764" actId="27803"/>
          <ac:picMkLst>
            <pc:docMk/>
            <pc:sldMk cId="1796089774" sldId="862"/>
            <ac:picMk id="456" creationId="{BB625985-D8EB-4B21-B06C-2A9EE9CD318F}"/>
          </ac:picMkLst>
        </pc:picChg>
        <pc:picChg chg="add del mod">
          <ac:chgData name="Thomas" userId="575d030b64f4584e" providerId="LiveId" clId="{71734FF0-E7BD-4E37-AB70-FA70FFC7C74A}" dt="2022-03-30T12:56:29.722" v="11748" actId="27803"/>
          <ac:picMkLst>
            <pc:docMk/>
            <pc:sldMk cId="1796089774" sldId="862"/>
            <ac:picMk id="458" creationId="{F77F17A6-2141-45F1-B653-349FDA643DCB}"/>
          </ac:picMkLst>
        </pc:picChg>
        <pc:picChg chg="add del mod">
          <ac:chgData name="Thomas" userId="575d030b64f4584e" providerId="LiveId" clId="{71734FF0-E7BD-4E37-AB70-FA70FFC7C74A}" dt="2022-03-30T12:53:59.720" v="11737" actId="27803"/>
          <ac:picMkLst>
            <pc:docMk/>
            <pc:sldMk cId="1796089774" sldId="862"/>
            <ac:picMk id="460" creationId="{3EA4FCF9-8311-4204-B57C-000C2B0034E4}"/>
          </ac:picMkLst>
        </pc:picChg>
        <pc:picChg chg="add del mod">
          <ac:chgData name="Thomas" userId="575d030b64f4584e" providerId="LiveId" clId="{71734FF0-E7BD-4E37-AB70-FA70FFC7C74A}" dt="2022-03-30T12:57:48.826" v="11764" actId="27803"/>
          <ac:picMkLst>
            <pc:docMk/>
            <pc:sldMk cId="1796089774" sldId="862"/>
            <ac:picMk id="462" creationId="{8801A99D-1AEE-4843-A267-8998E1B3BA16}"/>
          </ac:picMkLst>
        </pc:picChg>
        <pc:picChg chg="add del mod">
          <ac:chgData name="Thomas" userId="575d030b64f4584e" providerId="LiveId" clId="{71734FF0-E7BD-4E37-AB70-FA70FFC7C74A}" dt="2022-03-30T12:57:48.826" v="11764" actId="27803"/>
          <ac:picMkLst>
            <pc:docMk/>
            <pc:sldMk cId="1796089774" sldId="862"/>
            <ac:picMk id="464" creationId="{AD05EC01-0F0A-4AD2-AEF6-4661672BA289}"/>
          </ac:picMkLst>
        </pc:picChg>
        <pc:picChg chg="add del mod">
          <ac:chgData name="Thomas" userId="575d030b64f4584e" providerId="LiveId" clId="{71734FF0-E7BD-4E37-AB70-FA70FFC7C74A}" dt="2022-03-30T12:57:09.299" v="11762" actId="27803"/>
          <ac:picMkLst>
            <pc:docMk/>
            <pc:sldMk cId="1796089774" sldId="862"/>
            <ac:picMk id="466" creationId="{EC1CC1AB-5743-45BB-9175-44877AE96942}"/>
          </ac:picMkLst>
        </pc:picChg>
        <pc:picChg chg="add del mod">
          <ac:chgData name="Thomas" userId="575d030b64f4584e" providerId="LiveId" clId="{71734FF0-E7BD-4E37-AB70-FA70FFC7C74A}" dt="2022-03-30T12:57:48.826" v="11764" actId="27803"/>
          <ac:picMkLst>
            <pc:docMk/>
            <pc:sldMk cId="1796089774" sldId="862"/>
            <ac:picMk id="468" creationId="{666FED21-4B6C-43CF-AADE-60F7484D845C}"/>
          </ac:picMkLst>
        </pc:picChg>
        <pc:picChg chg="add mod">
          <ac:chgData name="Thomas" userId="575d030b64f4584e" providerId="LiveId" clId="{71734FF0-E7BD-4E37-AB70-FA70FFC7C74A}" dt="2022-03-30T13:22:42.660" v="12099" actId="555"/>
          <ac:picMkLst>
            <pc:docMk/>
            <pc:sldMk cId="1796089774" sldId="862"/>
            <ac:picMk id="470" creationId="{D37BECFC-9097-44BE-9497-A78FC3EADF55}"/>
          </ac:picMkLst>
        </pc:picChg>
        <pc:picChg chg="add del mod">
          <ac:chgData name="Thomas" userId="575d030b64f4584e" providerId="LiveId" clId="{71734FF0-E7BD-4E37-AB70-FA70FFC7C74A}" dt="2022-03-30T12:57:48.826" v="11764" actId="27803"/>
          <ac:picMkLst>
            <pc:docMk/>
            <pc:sldMk cId="1796089774" sldId="862"/>
            <ac:picMk id="472" creationId="{D7B504F5-B35A-4B1F-A5F4-1FD66B8F8123}"/>
          </ac:picMkLst>
        </pc:picChg>
        <pc:picChg chg="add del mod">
          <ac:chgData name="Thomas" userId="575d030b64f4584e" providerId="LiveId" clId="{71734FF0-E7BD-4E37-AB70-FA70FFC7C74A}" dt="2022-03-30T12:57:48.826" v="11764" actId="27803"/>
          <ac:picMkLst>
            <pc:docMk/>
            <pc:sldMk cId="1796089774" sldId="862"/>
            <ac:picMk id="474" creationId="{BDC92261-4F55-42DF-93F2-3FA8F02A4D95}"/>
          </ac:picMkLst>
        </pc:picChg>
        <pc:picChg chg="add del mod">
          <ac:chgData name="Thomas" userId="575d030b64f4584e" providerId="LiveId" clId="{71734FF0-E7BD-4E37-AB70-FA70FFC7C74A}" dt="2022-03-30T12:56:56.704" v="11756" actId="27803"/>
          <ac:picMkLst>
            <pc:docMk/>
            <pc:sldMk cId="1796089774" sldId="862"/>
            <ac:picMk id="476" creationId="{D75433DD-A95C-464B-B886-12E2125B7514}"/>
          </ac:picMkLst>
        </pc:picChg>
        <pc:picChg chg="add del mod">
          <ac:chgData name="Thomas" userId="575d030b64f4584e" providerId="LiveId" clId="{71734FF0-E7BD-4E37-AB70-FA70FFC7C74A}" dt="2022-03-30T12:57:48.826" v="11764" actId="27803"/>
          <ac:picMkLst>
            <pc:docMk/>
            <pc:sldMk cId="1796089774" sldId="862"/>
            <ac:picMk id="478" creationId="{680580F4-6CDC-4AE3-B1D5-7638A901F55C}"/>
          </ac:picMkLst>
        </pc:picChg>
        <pc:picChg chg="add del mod">
          <ac:chgData name="Thomas" userId="575d030b64f4584e" providerId="LiveId" clId="{71734FF0-E7BD-4E37-AB70-FA70FFC7C74A}" dt="2022-03-30T12:57:48.826" v="11764" actId="27803"/>
          <ac:picMkLst>
            <pc:docMk/>
            <pc:sldMk cId="1796089774" sldId="862"/>
            <ac:picMk id="480" creationId="{FFE22CB3-F139-4321-9022-AF03E769D3CD}"/>
          </ac:picMkLst>
        </pc:picChg>
        <pc:picChg chg="add del mod">
          <ac:chgData name="Thomas" userId="575d030b64f4584e" providerId="LiveId" clId="{71734FF0-E7BD-4E37-AB70-FA70FFC7C74A}" dt="2022-03-30T12:57:48.826" v="11764" actId="27803"/>
          <ac:picMkLst>
            <pc:docMk/>
            <pc:sldMk cId="1796089774" sldId="862"/>
            <ac:picMk id="482" creationId="{E4C1CA11-AB1A-4FC7-9991-34B44CAE39AF}"/>
          </ac:picMkLst>
        </pc:picChg>
        <pc:picChg chg="add mod">
          <ac:chgData name="Thomas" userId="575d030b64f4584e" providerId="LiveId" clId="{71734FF0-E7BD-4E37-AB70-FA70FFC7C74A}" dt="2022-03-30T13:26:26.976" v="12161" actId="1035"/>
          <ac:picMkLst>
            <pc:docMk/>
            <pc:sldMk cId="1796089774" sldId="862"/>
            <ac:picMk id="484" creationId="{D162753C-C903-4FFD-B9EB-287FC292ECA2}"/>
          </ac:picMkLst>
        </pc:picChg>
        <pc:picChg chg="add del mod">
          <ac:chgData name="Thomas" userId="575d030b64f4584e" providerId="LiveId" clId="{71734FF0-E7BD-4E37-AB70-FA70FFC7C74A}" dt="2022-03-30T12:25:27.010" v="11496" actId="478"/>
          <ac:picMkLst>
            <pc:docMk/>
            <pc:sldMk cId="1796089774" sldId="862"/>
            <ac:picMk id="486" creationId="{FE5845F2-806A-4FB4-A510-448D02E931BC}"/>
          </ac:picMkLst>
        </pc:picChg>
        <pc:picChg chg="add del mod">
          <ac:chgData name="Thomas" userId="575d030b64f4584e" providerId="LiveId" clId="{71734FF0-E7BD-4E37-AB70-FA70FFC7C74A}" dt="2022-03-30T12:57:48.826" v="11764" actId="27803"/>
          <ac:picMkLst>
            <pc:docMk/>
            <pc:sldMk cId="1796089774" sldId="862"/>
            <ac:picMk id="488" creationId="{2DACDB57-68F2-4622-B075-94638BAAAE5E}"/>
          </ac:picMkLst>
        </pc:picChg>
        <pc:picChg chg="add del mod">
          <ac:chgData name="Thomas" userId="575d030b64f4584e" providerId="LiveId" clId="{71734FF0-E7BD-4E37-AB70-FA70FFC7C74A}" dt="2022-03-30T12:26:26.962" v="11501" actId="27803"/>
          <ac:picMkLst>
            <pc:docMk/>
            <pc:sldMk cId="1796089774" sldId="862"/>
            <ac:picMk id="490" creationId="{F689B5DF-4F3D-4A79-B0FE-51EFBDB7CD9F}"/>
          </ac:picMkLst>
        </pc:picChg>
        <pc:picChg chg="add del mod">
          <ac:chgData name="Thomas" userId="575d030b64f4584e" providerId="LiveId" clId="{71734FF0-E7BD-4E37-AB70-FA70FFC7C74A}" dt="2022-03-30T12:57:48.826" v="11764" actId="27803"/>
          <ac:picMkLst>
            <pc:docMk/>
            <pc:sldMk cId="1796089774" sldId="862"/>
            <ac:picMk id="497" creationId="{75AF3E33-282C-42C6-8A3E-062EB77A4311}"/>
          </ac:picMkLst>
        </pc:picChg>
        <pc:picChg chg="add del mod">
          <ac:chgData name="Thomas" userId="575d030b64f4584e" providerId="LiveId" clId="{71734FF0-E7BD-4E37-AB70-FA70FFC7C74A}" dt="2022-03-30T12:29:18.638" v="11510" actId="27803"/>
          <ac:picMkLst>
            <pc:docMk/>
            <pc:sldMk cId="1796089774" sldId="862"/>
            <ac:picMk id="499" creationId="{8A06FF0F-B780-440C-9874-B9521D7B859A}"/>
          </ac:picMkLst>
        </pc:picChg>
        <pc:picChg chg="add del mod">
          <ac:chgData name="Thomas" userId="575d030b64f4584e" providerId="LiveId" clId="{71734FF0-E7BD-4E37-AB70-FA70FFC7C74A}" dt="2022-03-30T12:30:00.558" v="11519" actId="27803"/>
          <ac:picMkLst>
            <pc:docMk/>
            <pc:sldMk cId="1796089774" sldId="862"/>
            <ac:picMk id="506" creationId="{A1E5E222-C487-4E7D-B665-E9DC60881B91}"/>
          </ac:picMkLst>
        </pc:picChg>
        <pc:picChg chg="add del mod">
          <ac:chgData name="Thomas" userId="575d030b64f4584e" providerId="LiveId" clId="{71734FF0-E7BD-4E37-AB70-FA70FFC7C74A}" dt="2022-03-30T12:30:37.986" v="11527" actId="27803"/>
          <ac:picMkLst>
            <pc:docMk/>
            <pc:sldMk cId="1796089774" sldId="862"/>
            <ac:picMk id="515" creationId="{8EB3FC8E-C7FD-4E31-A114-94765001947C}"/>
          </ac:picMkLst>
        </pc:picChg>
        <pc:picChg chg="add mod">
          <ac:chgData name="Thomas" userId="575d030b64f4584e" providerId="LiveId" clId="{71734FF0-E7BD-4E37-AB70-FA70FFC7C74A}" dt="2022-03-30T13:26:26.976" v="12161" actId="1035"/>
          <ac:picMkLst>
            <pc:docMk/>
            <pc:sldMk cId="1796089774" sldId="862"/>
            <ac:picMk id="522" creationId="{D3F892C2-E81F-4F10-8519-F2C69A54874E}"/>
          </ac:picMkLst>
        </pc:picChg>
        <pc:picChg chg="add mod">
          <ac:chgData name="Thomas" userId="575d030b64f4584e" providerId="LiveId" clId="{71734FF0-E7BD-4E37-AB70-FA70FFC7C74A}" dt="2022-03-30T13:26:24.991" v="12160" actId="1035"/>
          <ac:picMkLst>
            <pc:docMk/>
            <pc:sldMk cId="1796089774" sldId="862"/>
            <ac:picMk id="524" creationId="{B5722B1E-6AC0-4100-8A81-2871E385D06D}"/>
          </ac:picMkLst>
        </pc:picChg>
        <pc:picChg chg="add del mod">
          <ac:chgData name="Thomas" userId="575d030b64f4584e" providerId="LiveId" clId="{71734FF0-E7BD-4E37-AB70-FA70FFC7C74A}" dt="2022-03-30T12:57:48.826" v="11764" actId="27803"/>
          <ac:picMkLst>
            <pc:docMk/>
            <pc:sldMk cId="1796089774" sldId="862"/>
            <ac:picMk id="526" creationId="{D8F3AB6F-7568-4D68-A4C6-80FA225585DE}"/>
          </ac:picMkLst>
        </pc:picChg>
        <pc:picChg chg="add del mod">
          <ac:chgData name="Thomas" userId="575d030b64f4584e" providerId="LiveId" clId="{71734FF0-E7BD-4E37-AB70-FA70FFC7C74A}" dt="2022-03-30T12:57:48.826" v="11764" actId="27803"/>
          <ac:picMkLst>
            <pc:docMk/>
            <pc:sldMk cId="1796089774" sldId="862"/>
            <ac:picMk id="528" creationId="{BAE9583D-06A6-4273-94DD-385268C0C673}"/>
          </ac:picMkLst>
        </pc:picChg>
        <pc:picChg chg="add del mod">
          <ac:chgData name="Thomas" userId="575d030b64f4584e" providerId="LiveId" clId="{71734FF0-E7BD-4E37-AB70-FA70FFC7C74A}" dt="2022-03-30T12:57:48.826" v="11764" actId="27803"/>
          <ac:picMkLst>
            <pc:docMk/>
            <pc:sldMk cId="1796089774" sldId="862"/>
            <ac:picMk id="530" creationId="{6FF12EF0-CE9C-4CB3-B398-55BEF7B2F148}"/>
          </ac:picMkLst>
        </pc:picChg>
        <pc:picChg chg="add del mod">
          <ac:chgData name="Thomas" userId="575d030b64f4584e" providerId="LiveId" clId="{71734FF0-E7BD-4E37-AB70-FA70FFC7C74A}" dt="2022-03-30T12:57:48.826" v="11764" actId="27803"/>
          <ac:picMkLst>
            <pc:docMk/>
            <pc:sldMk cId="1796089774" sldId="862"/>
            <ac:picMk id="532" creationId="{FA3871D9-967F-4BE1-8E35-D925A97CDD04}"/>
          </ac:picMkLst>
        </pc:picChg>
        <pc:picChg chg="add del mod">
          <ac:chgData name="Thomas" userId="575d030b64f4584e" providerId="LiveId" clId="{71734FF0-E7BD-4E37-AB70-FA70FFC7C74A}" dt="2022-03-30T12:57:48.826" v="11764" actId="27803"/>
          <ac:picMkLst>
            <pc:docMk/>
            <pc:sldMk cId="1796089774" sldId="862"/>
            <ac:picMk id="534" creationId="{7F2BF27E-12E4-4627-92EF-B8BCF127FBCC}"/>
          </ac:picMkLst>
        </pc:picChg>
        <pc:picChg chg="add del mod">
          <ac:chgData name="Thomas" userId="575d030b64f4584e" providerId="LiveId" clId="{71734FF0-E7BD-4E37-AB70-FA70FFC7C74A}" dt="2022-03-30T12:57:48.826" v="11764" actId="27803"/>
          <ac:picMkLst>
            <pc:docMk/>
            <pc:sldMk cId="1796089774" sldId="862"/>
            <ac:picMk id="536" creationId="{078F95EF-4FEB-42BB-ACCE-75311A1914C7}"/>
          </ac:picMkLst>
        </pc:picChg>
        <pc:picChg chg="add del mod">
          <ac:chgData name="Thomas" userId="575d030b64f4584e" providerId="LiveId" clId="{71734FF0-E7BD-4E37-AB70-FA70FFC7C74A}" dt="2022-03-30T12:43:07.807" v="11598" actId="478"/>
          <ac:picMkLst>
            <pc:docMk/>
            <pc:sldMk cId="1796089774" sldId="862"/>
            <ac:picMk id="537" creationId="{5915907E-53DE-4BB8-9163-499E8AE0F5DA}"/>
          </ac:picMkLst>
        </pc:picChg>
        <pc:picChg chg="add del mod">
          <ac:chgData name="Thomas" userId="575d030b64f4584e" providerId="LiveId" clId="{71734FF0-E7BD-4E37-AB70-FA70FFC7C74A}" dt="2022-03-30T12:57:48.826" v="11764" actId="27803"/>
          <ac:picMkLst>
            <pc:docMk/>
            <pc:sldMk cId="1796089774" sldId="862"/>
            <ac:picMk id="539" creationId="{8FA4E0F0-0690-47B2-97B5-A50DEDC0AB65}"/>
          </ac:picMkLst>
        </pc:picChg>
        <pc:picChg chg="add del mod">
          <ac:chgData name="Thomas" userId="575d030b64f4584e" providerId="LiveId" clId="{71734FF0-E7BD-4E37-AB70-FA70FFC7C74A}" dt="2022-03-30T13:04:07.864" v="11870" actId="478"/>
          <ac:picMkLst>
            <pc:docMk/>
            <pc:sldMk cId="1796089774" sldId="862"/>
            <ac:picMk id="796" creationId="{45D2B0C2-E2A0-4F67-A28B-FFEB5A3C9DCD}"/>
          </ac:picMkLst>
        </pc:picChg>
        <pc:picChg chg="add mod">
          <ac:chgData name="Thomas" userId="575d030b64f4584e" providerId="LiveId" clId="{71734FF0-E7BD-4E37-AB70-FA70FFC7C74A}" dt="2022-03-30T13:22:45.231" v="12100" actId="555"/>
          <ac:picMkLst>
            <pc:docMk/>
            <pc:sldMk cId="1796089774" sldId="862"/>
            <ac:picMk id="798" creationId="{FE614F31-E1F9-4A09-B6B8-6A6E599784E9}"/>
          </ac:picMkLst>
        </pc:picChg>
        <pc:picChg chg="add mod">
          <ac:chgData name="Thomas" userId="575d030b64f4584e" providerId="LiveId" clId="{71734FF0-E7BD-4E37-AB70-FA70FFC7C74A}" dt="2022-03-30T13:22:45.231" v="12100" actId="555"/>
          <ac:picMkLst>
            <pc:docMk/>
            <pc:sldMk cId="1796089774" sldId="862"/>
            <ac:picMk id="800" creationId="{9ED7344D-1FEA-4122-BA2A-2812C26377D2}"/>
          </ac:picMkLst>
        </pc:picChg>
        <pc:picChg chg="add mod">
          <ac:chgData name="Thomas" userId="575d030b64f4584e" providerId="LiveId" clId="{71734FF0-E7BD-4E37-AB70-FA70FFC7C74A}" dt="2022-03-30T13:22:45.231" v="12100" actId="555"/>
          <ac:picMkLst>
            <pc:docMk/>
            <pc:sldMk cId="1796089774" sldId="862"/>
            <ac:picMk id="802" creationId="{F3FBEF6C-6BA5-45F2-89B0-5A630E616B84}"/>
          </ac:picMkLst>
        </pc:picChg>
        <pc:picChg chg="add mod">
          <ac:chgData name="Thomas" userId="575d030b64f4584e" providerId="LiveId" clId="{71734FF0-E7BD-4E37-AB70-FA70FFC7C74A}" dt="2022-03-30T13:22:45.231" v="12100" actId="555"/>
          <ac:picMkLst>
            <pc:docMk/>
            <pc:sldMk cId="1796089774" sldId="862"/>
            <ac:picMk id="804" creationId="{E98EF1FE-11F4-4C7F-94B7-FE5E0EA1D466}"/>
          </ac:picMkLst>
        </pc:picChg>
        <pc:picChg chg="add mod">
          <ac:chgData name="Thomas" userId="575d030b64f4584e" providerId="LiveId" clId="{71734FF0-E7BD-4E37-AB70-FA70FFC7C74A}" dt="2022-03-30T13:22:45.231" v="12100" actId="555"/>
          <ac:picMkLst>
            <pc:docMk/>
            <pc:sldMk cId="1796089774" sldId="862"/>
            <ac:picMk id="806" creationId="{F752ECC2-92CA-4A65-BCF2-4436F12948FF}"/>
          </ac:picMkLst>
        </pc:picChg>
        <pc:picChg chg="add mod">
          <ac:chgData name="Thomas" userId="575d030b64f4584e" providerId="LiveId" clId="{71734FF0-E7BD-4E37-AB70-FA70FFC7C74A}" dt="2022-03-30T13:22:45.231" v="12100" actId="555"/>
          <ac:picMkLst>
            <pc:docMk/>
            <pc:sldMk cId="1796089774" sldId="862"/>
            <ac:picMk id="808" creationId="{7C37C6A3-A40D-4943-B5D7-623AAED0A8BE}"/>
          </ac:picMkLst>
        </pc:picChg>
        <pc:picChg chg="add mod">
          <ac:chgData name="Thomas" userId="575d030b64f4584e" providerId="LiveId" clId="{71734FF0-E7BD-4E37-AB70-FA70FFC7C74A}" dt="2022-03-30T13:22:45.231" v="12100" actId="555"/>
          <ac:picMkLst>
            <pc:docMk/>
            <pc:sldMk cId="1796089774" sldId="862"/>
            <ac:picMk id="810" creationId="{79B47C94-5718-488E-9F57-119B35F23792}"/>
          </ac:picMkLst>
        </pc:picChg>
        <pc:picChg chg="add mod">
          <ac:chgData name="Thomas" userId="575d030b64f4584e" providerId="LiveId" clId="{71734FF0-E7BD-4E37-AB70-FA70FFC7C74A}" dt="2022-03-30T13:22:45.231" v="12100" actId="555"/>
          <ac:picMkLst>
            <pc:docMk/>
            <pc:sldMk cId="1796089774" sldId="862"/>
            <ac:picMk id="812" creationId="{A5F5DF37-467A-4AC8-AA3E-A706DF6E821A}"/>
          </ac:picMkLst>
        </pc:picChg>
        <pc:picChg chg="add mod">
          <ac:chgData name="Thomas" userId="575d030b64f4584e" providerId="LiveId" clId="{71734FF0-E7BD-4E37-AB70-FA70FFC7C74A}" dt="2022-03-30T13:22:45.231" v="12100" actId="555"/>
          <ac:picMkLst>
            <pc:docMk/>
            <pc:sldMk cId="1796089774" sldId="862"/>
            <ac:picMk id="814" creationId="{710740F2-5623-4904-A8C5-A7DA484BBFF5}"/>
          </ac:picMkLst>
        </pc:picChg>
        <pc:picChg chg="add mod">
          <ac:chgData name="Thomas" userId="575d030b64f4584e" providerId="LiveId" clId="{71734FF0-E7BD-4E37-AB70-FA70FFC7C74A}" dt="2022-03-30T13:30:32.130" v="12164" actId="14100"/>
          <ac:picMkLst>
            <pc:docMk/>
            <pc:sldMk cId="1796089774" sldId="862"/>
            <ac:picMk id="816" creationId="{5B389D62-88D9-4140-A208-303AE31C31BE}"/>
          </ac:picMkLst>
        </pc:picChg>
        <pc:picChg chg="add mod">
          <ac:chgData name="Thomas" userId="575d030b64f4584e" providerId="LiveId" clId="{71734FF0-E7BD-4E37-AB70-FA70FFC7C74A}" dt="2022-03-30T13:22:45.231" v="12100" actId="555"/>
          <ac:picMkLst>
            <pc:docMk/>
            <pc:sldMk cId="1796089774" sldId="862"/>
            <ac:picMk id="818" creationId="{7BE52511-5337-4DF4-81AE-A5B1BF55956B}"/>
          </ac:picMkLst>
        </pc:picChg>
        <pc:picChg chg="add mod">
          <ac:chgData name="Thomas" userId="575d030b64f4584e" providerId="LiveId" clId="{71734FF0-E7BD-4E37-AB70-FA70FFC7C74A}" dt="2022-03-30T13:22:45.231" v="12100" actId="555"/>
          <ac:picMkLst>
            <pc:docMk/>
            <pc:sldMk cId="1796089774" sldId="862"/>
            <ac:picMk id="820" creationId="{996CCA7B-20BA-41F8-ABE7-CC480132F9B6}"/>
          </ac:picMkLst>
        </pc:picChg>
        <pc:picChg chg="add mod">
          <ac:chgData name="Thomas" userId="575d030b64f4584e" providerId="LiveId" clId="{71734FF0-E7BD-4E37-AB70-FA70FFC7C74A}" dt="2022-03-30T13:22:45.231" v="12100" actId="555"/>
          <ac:picMkLst>
            <pc:docMk/>
            <pc:sldMk cId="1796089774" sldId="862"/>
            <ac:picMk id="822" creationId="{2AC5557A-0433-44B5-A7E9-A8C78F76971B}"/>
          </ac:picMkLst>
        </pc:picChg>
        <pc:picChg chg="add mod">
          <ac:chgData name="Thomas" userId="575d030b64f4584e" providerId="LiveId" clId="{71734FF0-E7BD-4E37-AB70-FA70FFC7C74A}" dt="2022-03-30T13:22:42.660" v="12099" actId="555"/>
          <ac:picMkLst>
            <pc:docMk/>
            <pc:sldMk cId="1796089774" sldId="862"/>
            <ac:picMk id="824" creationId="{5EC94F01-9F09-40E5-B0BE-CA1A02E779F4}"/>
          </ac:picMkLst>
        </pc:picChg>
        <pc:picChg chg="add mod">
          <ac:chgData name="Thomas" userId="575d030b64f4584e" providerId="LiveId" clId="{71734FF0-E7BD-4E37-AB70-FA70FFC7C74A}" dt="2022-03-30T13:22:42.660" v="12099" actId="555"/>
          <ac:picMkLst>
            <pc:docMk/>
            <pc:sldMk cId="1796089774" sldId="862"/>
            <ac:picMk id="826" creationId="{5D1E21E6-8601-4CFD-BD93-5678A50BF863}"/>
          </ac:picMkLst>
        </pc:picChg>
        <pc:picChg chg="add mod">
          <ac:chgData name="Thomas" userId="575d030b64f4584e" providerId="LiveId" clId="{71734FF0-E7BD-4E37-AB70-FA70FFC7C74A}" dt="2022-03-30T13:22:42.660" v="12099" actId="555"/>
          <ac:picMkLst>
            <pc:docMk/>
            <pc:sldMk cId="1796089774" sldId="862"/>
            <ac:picMk id="828" creationId="{5FAF7E15-2221-43A1-AED2-C153BA09CD97}"/>
          </ac:picMkLst>
        </pc:picChg>
        <pc:picChg chg="add mod">
          <ac:chgData name="Thomas" userId="575d030b64f4584e" providerId="LiveId" clId="{71734FF0-E7BD-4E37-AB70-FA70FFC7C74A}" dt="2022-03-30T13:22:42.660" v="12099" actId="555"/>
          <ac:picMkLst>
            <pc:docMk/>
            <pc:sldMk cId="1796089774" sldId="862"/>
            <ac:picMk id="830" creationId="{C2E0326C-81AF-413B-879A-D5B43D33B339}"/>
          </ac:picMkLst>
        </pc:picChg>
        <pc:picChg chg="add mod">
          <ac:chgData name="Thomas" userId="575d030b64f4584e" providerId="LiveId" clId="{71734FF0-E7BD-4E37-AB70-FA70FFC7C74A}" dt="2022-03-30T13:22:42.660" v="12099" actId="555"/>
          <ac:picMkLst>
            <pc:docMk/>
            <pc:sldMk cId="1796089774" sldId="862"/>
            <ac:picMk id="832" creationId="{8ABC62DC-6617-4E64-B3D1-00E07B7913D5}"/>
          </ac:picMkLst>
        </pc:picChg>
        <pc:picChg chg="add mod">
          <ac:chgData name="Thomas" userId="575d030b64f4584e" providerId="LiveId" clId="{71734FF0-E7BD-4E37-AB70-FA70FFC7C74A}" dt="2022-03-30T13:22:42.660" v="12099" actId="555"/>
          <ac:picMkLst>
            <pc:docMk/>
            <pc:sldMk cId="1796089774" sldId="862"/>
            <ac:picMk id="834" creationId="{2EED6797-4590-4043-8116-F74A7AF574F8}"/>
          </ac:picMkLst>
        </pc:picChg>
        <pc:picChg chg="add mod">
          <ac:chgData name="Thomas" userId="575d030b64f4584e" providerId="LiveId" clId="{71734FF0-E7BD-4E37-AB70-FA70FFC7C74A}" dt="2022-03-30T13:22:42.660" v="12099" actId="555"/>
          <ac:picMkLst>
            <pc:docMk/>
            <pc:sldMk cId="1796089774" sldId="862"/>
            <ac:picMk id="836" creationId="{E5679F71-CCF2-4250-B9E9-92C084CBBFD7}"/>
          </ac:picMkLst>
        </pc:picChg>
        <pc:picChg chg="add mod">
          <ac:chgData name="Thomas" userId="575d030b64f4584e" providerId="LiveId" clId="{71734FF0-E7BD-4E37-AB70-FA70FFC7C74A}" dt="2022-03-30T13:22:42.660" v="12099" actId="555"/>
          <ac:picMkLst>
            <pc:docMk/>
            <pc:sldMk cId="1796089774" sldId="862"/>
            <ac:picMk id="838" creationId="{2AD5707B-5FF5-425F-A36B-53B6BA213A06}"/>
          </ac:picMkLst>
        </pc:picChg>
        <pc:picChg chg="add mod">
          <ac:chgData name="Thomas" userId="575d030b64f4584e" providerId="LiveId" clId="{71734FF0-E7BD-4E37-AB70-FA70FFC7C74A}" dt="2022-03-30T13:22:42.660" v="12099" actId="555"/>
          <ac:picMkLst>
            <pc:docMk/>
            <pc:sldMk cId="1796089774" sldId="862"/>
            <ac:picMk id="840" creationId="{C9F19967-BC42-4B55-9ACA-BB5BD061AD8D}"/>
          </ac:picMkLst>
        </pc:picChg>
        <pc:picChg chg="add mod">
          <ac:chgData name="Thomas" userId="575d030b64f4584e" providerId="LiveId" clId="{71734FF0-E7BD-4E37-AB70-FA70FFC7C74A}" dt="2022-03-30T13:22:42.660" v="12099" actId="555"/>
          <ac:picMkLst>
            <pc:docMk/>
            <pc:sldMk cId="1796089774" sldId="862"/>
            <ac:picMk id="842" creationId="{56A30C79-9D8A-4BB0-9CE5-518855D9E30E}"/>
          </ac:picMkLst>
        </pc:picChg>
        <pc:picChg chg="add mod">
          <ac:chgData name="Thomas" userId="575d030b64f4584e" providerId="LiveId" clId="{71734FF0-E7BD-4E37-AB70-FA70FFC7C74A}" dt="2022-03-30T13:22:42.660" v="12099" actId="555"/>
          <ac:picMkLst>
            <pc:docMk/>
            <pc:sldMk cId="1796089774" sldId="862"/>
            <ac:picMk id="844" creationId="{FF397EE7-4FA6-404D-9DC1-DF50823D0A32}"/>
          </ac:picMkLst>
        </pc:picChg>
        <pc:picChg chg="add mod">
          <ac:chgData name="Thomas" userId="575d030b64f4584e" providerId="LiveId" clId="{71734FF0-E7BD-4E37-AB70-FA70FFC7C74A}" dt="2022-03-30T13:22:42.660" v="12099" actId="555"/>
          <ac:picMkLst>
            <pc:docMk/>
            <pc:sldMk cId="1796089774" sldId="862"/>
            <ac:picMk id="846" creationId="{A3DF78E4-15D2-439D-997A-4A513D10EFEB}"/>
          </ac:picMkLst>
        </pc:picChg>
        <pc:picChg chg="add mod">
          <ac:chgData name="Thomas" userId="575d030b64f4584e" providerId="LiveId" clId="{71734FF0-E7BD-4E37-AB70-FA70FFC7C74A}" dt="2022-03-30T13:22:42.660" v="12099" actId="555"/>
          <ac:picMkLst>
            <pc:docMk/>
            <pc:sldMk cId="1796089774" sldId="862"/>
            <ac:picMk id="848" creationId="{784A0516-A79E-47D4-90CB-B75D1680C2A5}"/>
          </ac:picMkLst>
        </pc:picChg>
        <pc:picChg chg="add mod">
          <ac:chgData name="Thomas" userId="575d030b64f4584e" providerId="LiveId" clId="{71734FF0-E7BD-4E37-AB70-FA70FFC7C74A}" dt="2022-03-30T13:22:42.660" v="12099" actId="555"/>
          <ac:picMkLst>
            <pc:docMk/>
            <pc:sldMk cId="1796089774" sldId="862"/>
            <ac:picMk id="850" creationId="{D095B018-F361-4C66-BFC9-5B6870DB4492}"/>
          </ac:picMkLst>
        </pc:picChg>
        <pc:picChg chg="add del mod">
          <ac:chgData name="Thomas" userId="575d030b64f4584e" providerId="LiveId" clId="{71734FF0-E7BD-4E37-AB70-FA70FFC7C74A}" dt="2022-03-30T13:17:21.882" v="12010"/>
          <ac:picMkLst>
            <pc:docMk/>
            <pc:sldMk cId="1796089774" sldId="862"/>
            <ac:picMk id="852" creationId="{09ACCE90-3674-465E-A4C9-E2814582F710}"/>
          </ac:picMkLst>
        </pc:picChg>
        <pc:picChg chg="add del mod">
          <ac:chgData name="Thomas" userId="575d030b64f4584e" providerId="LiveId" clId="{71734FF0-E7BD-4E37-AB70-FA70FFC7C74A}" dt="2022-03-30T13:17:21.882" v="12010"/>
          <ac:picMkLst>
            <pc:docMk/>
            <pc:sldMk cId="1796089774" sldId="862"/>
            <ac:picMk id="854" creationId="{B0D5EE05-E3E4-4F53-BAB3-9793C378354B}"/>
          </ac:picMkLst>
        </pc:picChg>
        <pc:picChg chg="add del mod">
          <ac:chgData name="Thomas" userId="575d030b64f4584e" providerId="LiveId" clId="{71734FF0-E7BD-4E37-AB70-FA70FFC7C74A}" dt="2022-03-30T13:17:21.882" v="12010"/>
          <ac:picMkLst>
            <pc:docMk/>
            <pc:sldMk cId="1796089774" sldId="862"/>
            <ac:picMk id="856" creationId="{D8A29B90-E551-4B50-938E-B0DFBD7D0F5D}"/>
          </ac:picMkLst>
        </pc:picChg>
        <pc:picChg chg="add del mod">
          <ac:chgData name="Thomas" userId="575d030b64f4584e" providerId="LiveId" clId="{71734FF0-E7BD-4E37-AB70-FA70FFC7C74A}" dt="2022-03-30T13:17:21.882" v="12010"/>
          <ac:picMkLst>
            <pc:docMk/>
            <pc:sldMk cId="1796089774" sldId="862"/>
            <ac:picMk id="858" creationId="{B4478433-B851-4191-A184-C93AF1CF616D}"/>
          </ac:picMkLst>
        </pc:picChg>
        <pc:picChg chg="add del mod">
          <ac:chgData name="Thomas" userId="575d030b64f4584e" providerId="LiveId" clId="{71734FF0-E7BD-4E37-AB70-FA70FFC7C74A}" dt="2022-03-30T13:17:21.882" v="12010"/>
          <ac:picMkLst>
            <pc:docMk/>
            <pc:sldMk cId="1796089774" sldId="862"/>
            <ac:picMk id="860" creationId="{F311BE94-3874-45BE-B3B2-A1F85D637953}"/>
          </ac:picMkLst>
        </pc:picChg>
        <pc:picChg chg="add del mod">
          <ac:chgData name="Thomas" userId="575d030b64f4584e" providerId="LiveId" clId="{71734FF0-E7BD-4E37-AB70-FA70FFC7C74A}" dt="2022-03-30T13:17:21.882" v="12010"/>
          <ac:picMkLst>
            <pc:docMk/>
            <pc:sldMk cId="1796089774" sldId="862"/>
            <ac:picMk id="862" creationId="{1461FBCA-F2E7-4DC0-954F-9E3BD9C71506}"/>
          </ac:picMkLst>
        </pc:picChg>
        <pc:picChg chg="add del mod">
          <ac:chgData name="Thomas" userId="575d030b64f4584e" providerId="LiveId" clId="{71734FF0-E7BD-4E37-AB70-FA70FFC7C74A}" dt="2022-03-30T13:17:21.882" v="12010"/>
          <ac:picMkLst>
            <pc:docMk/>
            <pc:sldMk cId="1796089774" sldId="862"/>
            <ac:picMk id="864" creationId="{1EB64D9E-24C9-4BB0-A999-F8D5A121C6E7}"/>
          </ac:picMkLst>
        </pc:picChg>
        <pc:picChg chg="add mod">
          <ac:chgData name="Thomas" userId="575d030b64f4584e" providerId="LiveId" clId="{71734FF0-E7BD-4E37-AB70-FA70FFC7C74A}" dt="2022-03-30T13:26:26.976" v="12161" actId="1035"/>
          <ac:picMkLst>
            <pc:docMk/>
            <pc:sldMk cId="1796089774" sldId="862"/>
            <ac:picMk id="866" creationId="{4A2D2068-A72A-4E73-8251-F3A1A9B359AC}"/>
          </ac:picMkLst>
        </pc:picChg>
        <pc:picChg chg="add mod">
          <ac:chgData name="Thomas" userId="575d030b64f4584e" providerId="LiveId" clId="{71734FF0-E7BD-4E37-AB70-FA70FFC7C74A}" dt="2022-03-30T13:26:26.976" v="12161" actId="1035"/>
          <ac:picMkLst>
            <pc:docMk/>
            <pc:sldMk cId="1796089774" sldId="862"/>
            <ac:picMk id="868" creationId="{AA51D352-ED7D-4D85-9E71-C2BB66F1DF95}"/>
          </ac:picMkLst>
        </pc:picChg>
        <pc:picChg chg="add mod">
          <ac:chgData name="Thomas" userId="575d030b64f4584e" providerId="LiveId" clId="{71734FF0-E7BD-4E37-AB70-FA70FFC7C74A}" dt="2022-03-30T13:26:26.976" v="12161" actId="1035"/>
          <ac:picMkLst>
            <pc:docMk/>
            <pc:sldMk cId="1796089774" sldId="862"/>
            <ac:picMk id="870" creationId="{2D50BEAB-D867-420E-9C83-AE1DB3798D95}"/>
          </ac:picMkLst>
        </pc:picChg>
        <pc:picChg chg="add mod">
          <ac:chgData name="Thomas" userId="575d030b64f4584e" providerId="LiveId" clId="{71734FF0-E7BD-4E37-AB70-FA70FFC7C74A}" dt="2022-03-30T13:26:26.976" v="12161" actId="1035"/>
          <ac:picMkLst>
            <pc:docMk/>
            <pc:sldMk cId="1796089774" sldId="862"/>
            <ac:picMk id="872" creationId="{0BA5DA39-5C84-4268-B7D8-C44868899AEC}"/>
          </ac:picMkLst>
        </pc:picChg>
        <pc:picChg chg="add mod">
          <ac:chgData name="Thomas" userId="575d030b64f4584e" providerId="LiveId" clId="{71734FF0-E7BD-4E37-AB70-FA70FFC7C74A}" dt="2022-03-30T13:26:26.976" v="12161" actId="1035"/>
          <ac:picMkLst>
            <pc:docMk/>
            <pc:sldMk cId="1796089774" sldId="862"/>
            <ac:picMk id="874" creationId="{58A4477D-B7D5-4045-8B60-345F60A0A949}"/>
          </ac:picMkLst>
        </pc:picChg>
        <pc:picChg chg="add mod">
          <ac:chgData name="Thomas" userId="575d030b64f4584e" providerId="LiveId" clId="{71734FF0-E7BD-4E37-AB70-FA70FFC7C74A}" dt="2022-03-30T13:26:26.976" v="12161" actId="1035"/>
          <ac:picMkLst>
            <pc:docMk/>
            <pc:sldMk cId="1796089774" sldId="862"/>
            <ac:picMk id="876" creationId="{CB50D552-A37D-437D-907E-65F01ED45183}"/>
          </ac:picMkLst>
        </pc:picChg>
        <pc:picChg chg="add mod">
          <ac:chgData name="Thomas" userId="575d030b64f4584e" providerId="LiveId" clId="{71734FF0-E7BD-4E37-AB70-FA70FFC7C74A}" dt="2022-03-30T13:26:26.976" v="12161" actId="1035"/>
          <ac:picMkLst>
            <pc:docMk/>
            <pc:sldMk cId="1796089774" sldId="862"/>
            <ac:picMk id="878" creationId="{66C66703-2F03-4096-98AA-45FB130F2F82}"/>
          </ac:picMkLst>
        </pc:picChg>
        <pc:picChg chg="add mod">
          <ac:chgData name="Thomas" userId="575d030b64f4584e" providerId="LiveId" clId="{71734FF0-E7BD-4E37-AB70-FA70FFC7C74A}" dt="2022-03-30T13:26:24.991" v="12160" actId="1035"/>
          <ac:picMkLst>
            <pc:docMk/>
            <pc:sldMk cId="1796089774" sldId="862"/>
            <ac:picMk id="880" creationId="{7C7ECBAD-9926-45F9-81D6-5996A4A4B76E}"/>
          </ac:picMkLst>
        </pc:picChg>
        <pc:picChg chg="add mod">
          <ac:chgData name="Thomas" userId="575d030b64f4584e" providerId="LiveId" clId="{71734FF0-E7BD-4E37-AB70-FA70FFC7C74A}" dt="2022-03-30T13:26:24.991" v="12160" actId="1035"/>
          <ac:picMkLst>
            <pc:docMk/>
            <pc:sldMk cId="1796089774" sldId="862"/>
            <ac:picMk id="882" creationId="{C1C1DD3A-8803-4260-88EC-AC234DB1D527}"/>
          </ac:picMkLst>
        </pc:picChg>
        <pc:picChg chg="add mod">
          <ac:chgData name="Thomas" userId="575d030b64f4584e" providerId="LiveId" clId="{71734FF0-E7BD-4E37-AB70-FA70FFC7C74A}" dt="2022-03-30T13:26:24.991" v="12160" actId="1035"/>
          <ac:picMkLst>
            <pc:docMk/>
            <pc:sldMk cId="1796089774" sldId="862"/>
            <ac:picMk id="884" creationId="{ADEE132B-D7D3-4DDF-9F74-12C933E809A1}"/>
          </ac:picMkLst>
        </pc:picChg>
        <pc:picChg chg="add mod">
          <ac:chgData name="Thomas" userId="575d030b64f4584e" providerId="LiveId" clId="{71734FF0-E7BD-4E37-AB70-FA70FFC7C74A}" dt="2022-03-30T13:26:24.991" v="12160" actId="1035"/>
          <ac:picMkLst>
            <pc:docMk/>
            <pc:sldMk cId="1796089774" sldId="862"/>
            <ac:picMk id="886" creationId="{BB3D1E3B-161A-4D22-97E4-D727C51D35BC}"/>
          </ac:picMkLst>
        </pc:picChg>
        <pc:picChg chg="add mod">
          <ac:chgData name="Thomas" userId="575d030b64f4584e" providerId="LiveId" clId="{71734FF0-E7BD-4E37-AB70-FA70FFC7C74A}" dt="2022-03-30T13:26:24.991" v="12160" actId="1035"/>
          <ac:picMkLst>
            <pc:docMk/>
            <pc:sldMk cId="1796089774" sldId="862"/>
            <ac:picMk id="888" creationId="{FD390D65-9529-4AA4-BD49-FF11E5C8FAD3}"/>
          </ac:picMkLst>
        </pc:picChg>
        <pc:picChg chg="add mod">
          <ac:chgData name="Thomas" userId="575d030b64f4584e" providerId="LiveId" clId="{71734FF0-E7BD-4E37-AB70-FA70FFC7C74A}" dt="2022-03-30T13:26:24.991" v="12160" actId="1035"/>
          <ac:picMkLst>
            <pc:docMk/>
            <pc:sldMk cId="1796089774" sldId="862"/>
            <ac:picMk id="890" creationId="{45996257-84FD-4603-81C8-12895758918C}"/>
          </ac:picMkLst>
        </pc:picChg>
        <pc:picChg chg="add mod">
          <ac:chgData name="Thomas" userId="575d030b64f4584e" providerId="LiveId" clId="{71734FF0-E7BD-4E37-AB70-FA70FFC7C74A}" dt="2022-03-30T13:26:24.991" v="12160" actId="1035"/>
          <ac:picMkLst>
            <pc:docMk/>
            <pc:sldMk cId="1796089774" sldId="862"/>
            <ac:picMk id="892" creationId="{7E99C5F6-1C05-4431-9C0F-C09AD2D258CD}"/>
          </ac:picMkLst>
        </pc:picChg>
        <pc:picChg chg="add mod">
          <ac:chgData name="Thomas" userId="575d030b64f4584e" providerId="LiveId" clId="{71734FF0-E7BD-4E37-AB70-FA70FFC7C74A}" dt="2022-03-30T13:26:24.991" v="12160" actId="1035"/>
          <ac:picMkLst>
            <pc:docMk/>
            <pc:sldMk cId="1796089774" sldId="862"/>
            <ac:picMk id="894" creationId="{C958485A-F097-4B35-8BCF-40C4146AEA70}"/>
          </ac:picMkLst>
        </pc:picChg>
        <pc:picChg chg="add mod">
          <ac:chgData name="Thomas" userId="575d030b64f4584e" providerId="LiveId" clId="{71734FF0-E7BD-4E37-AB70-FA70FFC7C74A}" dt="2022-03-30T13:26:24.991" v="12160" actId="1035"/>
          <ac:picMkLst>
            <pc:docMk/>
            <pc:sldMk cId="1796089774" sldId="862"/>
            <ac:picMk id="896" creationId="{42075195-524E-4158-982B-40B2F04377BD}"/>
          </ac:picMkLst>
        </pc:picChg>
        <pc:picChg chg="add mod">
          <ac:chgData name="Thomas" userId="575d030b64f4584e" providerId="LiveId" clId="{71734FF0-E7BD-4E37-AB70-FA70FFC7C74A}" dt="2022-03-30T13:26:24.991" v="12160" actId="1035"/>
          <ac:picMkLst>
            <pc:docMk/>
            <pc:sldMk cId="1796089774" sldId="862"/>
            <ac:picMk id="898" creationId="{BADA4BF5-6853-4696-BF5E-DAD20015161B}"/>
          </ac:picMkLst>
        </pc:picChg>
        <pc:picChg chg="add mod">
          <ac:chgData name="Thomas" userId="575d030b64f4584e" providerId="LiveId" clId="{71734FF0-E7BD-4E37-AB70-FA70FFC7C74A}" dt="2022-03-30T13:26:24.991" v="12160" actId="1035"/>
          <ac:picMkLst>
            <pc:docMk/>
            <pc:sldMk cId="1796089774" sldId="862"/>
            <ac:picMk id="900" creationId="{56CABB97-FBDB-460C-A8C1-9F7D9876E22D}"/>
          </ac:picMkLst>
        </pc:picChg>
        <pc:picChg chg="add mod">
          <ac:chgData name="Thomas" userId="575d030b64f4584e" providerId="LiveId" clId="{71734FF0-E7BD-4E37-AB70-FA70FFC7C74A}" dt="2022-03-30T13:26:24.991" v="12160" actId="1035"/>
          <ac:picMkLst>
            <pc:docMk/>
            <pc:sldMk cId="1796089774" sldId="862"/>
            <ac:picMk id="902" creationId="{6D697BCF-C096-49CD-BBF1-29A0E74D6C79}"/>
          </ac:picMkLst>
        </pc:picChg>
        <pc:picChg chg="add mod">
          <ac:chgData name="Thomas" userId="575d030b64f4584e" providerId="LiveId" clId="{71734FF0-E7BD-4E37-AB70-FA70FFC7C74A}" dt="2022-03-30T13:26:19.955" v="12155" actId="555"/>
          <ac:picMkLst>
            <pc:docMk/>
            <pc:sldMk cId="1796089774" sldId="862"/>
            <ac:picMk id="905" creationId="{8E654852-C460-45DD-BFC9-EB8ED1F606BC}"/>
          </ac:picMkLst>
        </pc:picChg>
        <pc:picChg chg="add mod">
          <ac:chgData name="Thomas" userId="575d030b64f4584e" providerId="LiveId" clId="{71734FF0-E7BD-4E37-AB70-FA70FFC7C74A}" dt="2022-03-30T13:26:19.955" v="12155" actId="555"/>
          <ac:picMkLst>
            <pc:docMk/>
            <pc:sldMk cId="1796089774" sldId="862"/>
            <ac:picMk id="907" creationId="{4C8BE3C8-C899-41D4-BA3E-C91C6A563675}"/>
          </ac:picMkLst>
        </pc:picChg>
        <pc:picChg chg="add mod">
          <ac:chgData name="Thomas" userId="575d030b64f4584e" providerId="LiveId" clId="{71734FF0-E7BD-4E37-AB70-FA70FFC7C74A}" dt="2022-03-30T13:26:19.955" v="12155" actId="555"/>
          <ac:picMkLst>
            <pc:docMk/>
            <pc:sldMk cId="1796089774" sldId="862"/>
            <ac:picMk id="909" creationId="{984CF3CC-222B-4AFB-A75B-8D5E4FE7835A}"/>
          </ac:picMkLst>
        </pc:picChg>
        <pc:picChg chg="add mod">
          <ac:chgData name="Thomas" userId="575d030b64f4584e" providerId="LiveId" clId="{71734FF0-E7BD-4E37-AB70-FA70FFC7C74A}" dt="2022-03-30T13:26:19.955" v="12155" actId="555"/>
          <ac:picMkLst>
            <pc:docMk/>
            <pc:sldMk cId="1796089774" sldId="862"/>
            <ac:picMk id="911" creationId="{12BD1588-48E9-49D8-B983-FA3414E29D95}"/>
          </ac:picMkLst>
        </pc:picChg>
        <pc:picChg chg="add mod">
          <ac:chgData name="Thomas" userId="575d030b64f4584e" providerId="LiveId" clId="{71734FF0-E7BD-4E37-AB70-FA70FFC7C74A}" dt="2022-03-30T13:26:19.955" v="12155" actId="555"/>
          <ac:picMkLst>
            <pc:docMk/>
            <pc:sldMk cId="1796089774" sldId="862"/>
            <ac:picMk id="913" creationId="{57EF650A-705B-4B16-8FAB-A5823EA70DA9}"/>
          </ac:picMkLst>
        </pc:picChg>
        <pc:picChg chg="add mod">
          <ac:chgData name="Thomas" userId="575d030b64f4584e" providerId="LiveId" clId="{71734FF0-E7BD-4E37-AB70-FA70FFC7C74A}" dt="2022-03-30T13:26:19.955" v="12155" actId="555"/>
          <ac:picMkLst>
            <pc:docMk/>
            <pc:sldMk cId="1796089774" sldId="862"/>
            <ac:picMk id="915" creationId="{A529EB28-EBCC-4EEB-A713-1314D46DC452}"/>
          </ac:picMkLst>
        </pc:picChg>
        <pc:picChg chg="add mod">
          <ac:chgData name="Thomas" userId="575d030b64f4584e" providerId="LiveId" clId="{71734FF0-E7BD-4E37-AB70-FA70FFC7C74A}" dt="2022-03-30T13:26:19.955" v="12155" actId="555"/>
          <ac:picMkLst>
            <pc:docMk/>
            <pc:sldMk cId="1796089774" sldId="862"/>
            <ac:picMk id="917" creationId="{751A77BE-43BA-422A-B5AC-867506235ACD}"/>
          </ac:picMkLst>
        </pc:picChg>
        <pc:picChg chg="add mod">
          <ac:chgData name="Thomas" userId="575d030b64f4584e" providerId="LiveId" clId="{71734FF0-E7BD-4E37-AB70-FA70FFC7C74A}" dt="2022-03-30T13:26:19.955" v="12155" actId="555"/>
          <ac:picMkLst>
            <pc:docMk/>
            <pc:sldMk cId="1796089774" sldId="862"/>
            <ac:picMk id="919" creationId="{249DAF5E-64BE-4261-B76E-F4C2810A6FA3}"/>
          </ac:picMkLst>
        </pc:picChg>
        <pc:picChg chg="add mod">
          <ac:chgData name="Thomas" userId="575d030b64f4584e" providerId="LiveId" clId="{71734FF0-E7BD-4E37-AB70-FA70FFC7C74A}" dt="2022-03-30T13:26:19.955" v="12155" actId="555"/>
          <ac:picMkLst>
            <pc:docMk/>
            <pc:sldMk cId="1796089774" sldId="862"/>
            <ac:picMk id="921" creationId="{CFCCAD61-3A0E-47DA-AB01-B2A365394A3B}"/>
          </ac:picMkLst>
        </pc:picChg>
      </pc:sldChg>
      <pc:sldMasterChg chg="delSldLayout">
        <pc:chgData name="Thomas" userId="575d030b64f4584e" providerId="LiveId" clId="{71734FF0-E7BD-4E37-AB70-FA70FFC7C74A}" dt="2022-03-24T16:27:17.431" v="5937" actId="47"/>
        <pc:sldMasterMkLst>
          <pc:docMk/>
          <pc:sldMasterMk cId="658924866" sldId="2147483664"/>
        </pc:sldMasterMkLst>
        <pc:sldLayoutChg chg="del">
          <pc:chgData name="Thomas" userId="575d030b64f4584e" providerId="LiveId" clId="{71734FF0-E7BD-4E37-AB70-FA70FFC7C74A}" dt="2022-03-24T16:27:17.431" v="5937" actId="47"/>
          <pc:sldLayoutMkLst>
            <pc:docMk/>
            <pc:sldMasterMk cId="658924866" sldId="2147483664"/>
            <pc:sldLayoutMk cId="3704169396" sldId="2147483666"/>
          </pc:sldLayoutMkLst>
        </pc:sldLayoutChg>
      </pc:sldMasterChg>
    </pc:docChg>
  </pc:docChgLst>
  <pc:docChgLst>
    <pc:chgData name="Thomas" userId="575d030b64f4584e" providerId="LiveId" clId="{08F4A7E6-89FE-4283-98D6-E531F41D8274}"/>
    <pc:docChg chg="undo redo custSel addSld delSld modSld sldOrd addSection delSection modSection">
      <pc:chgData name="Thomas" userId="575d030b64f4584e" providerId="LiveId" clId="{08F4A7E6-89FE-4283-98D6-E531F41D8274}" dt="2022-02-01T12:59:53.426" v="4739" actId="1076"/>
      <pc:docMkLst>
        <pc:docMk/>
      </pc:docMkLst>
      <pc:sldChg chg="del">
        <pc:chgData name="Thomas" userId="575d030b64f4584e" providerId="LiveId" clId="{08F4A7E6-89FE-4283-98D6-E531F41D8274}" dt="2021-12-14T17:23:44.367" v="4090" actId="47"/>
        <pc:sldMkLst>
          <pc:docMk/>
          <pc:sldMk cId="1052154812" sldId="425"/>
        </pc:sldMkLst>
      </pc:sldChg>
      <pc:sldChg chg="addSp delSp modSp mod">
        <pc:chgData name="Thomas" userId="575d030b64f4584e" providerId="LiveId" clId="{08F4A7E6-89FE-4283-98D6-E531F41D8274}" dt="2022-01-18T12:53:08.470" v="4719" actId="20577"/>
        <pc:sldMkLst>
          <pc:docMk/>
          <pc:sldMk cId="1463582673" sldId="520"/>
        </pc:sldMkLst>
        <pc:spChg chg="add del mod">
          <ac:chgData name="Thomas" userId="575d030b64f4584e" providerId="LiveId" clId="{08F4A7E6-89FE-4283-98D6-E531F41D8274}" dt="2022-01-13T13:57:32.146" v="4707" actId="478"/>
          <ac:spMkLst>
            <pc:docMk/>
            <pc:sldMk cId="1463582673" sldId="520"/>
            <ac:spMk id="3" creationId="{2B03AF25-6478-4735-8717-2FE109786BC0}"/>
          </ac:spMkLst>
        </pc:spChg>
        <pc:spChg chg="add del mod">
          <ac:chgData name="Thomas" userId="575d030b64f4584e" providerId="LiveId" clId="{08F4A7E6-89FE-4283-98D6-E531F41D8274}" dt="2022-01-13T13:57:32.146" v="4707" actId="478"/>
          <ac:spMkLst>
            <pc:docMk/>
            <pc:sldMk cId="1463582673" sldId="520"/>
            <ac:spMk id="7" creationId="{6ABB4647-6F4F-41B5-800F-951E058AD3D7}"/>
          </ac:spMkLst>
        </pc:spChg>
        <pc:spChg chg="add del mod">
          <ac:chgData name="Thomas" userId="575d030b64f4584e" providerId="LiveId" clId="{08F4A7E6-89FE-4283-98D6-E531F41D8274}" dt="2022-01-13T13:57:32.146" v="4707" actId="478"/>
          <ac:spMkLst>
            <pc:docMk/>
            <pc:sldMk cId="1463582673" sldId="520"/>
            <ac:spMk id="8" creationId="{D69E6042-D85D-4B08-957E-AD0623D2B97A}"/>
          </ac:spMkLst>
        </pc:spChg>
        <pc:spChg chg="mod">
          <ac:chgData name="Thomas" userId="575d030b64f4584e" providerId="LiveId" clId="{08F4A7E6-89FE-4283-98D6-E531F41D8274}" dt="2022-01-18T12:53:08.470" v="4719" actId="20577"/>
          <ac:spMkLst>
            <pc:docMk/>
            <pc:sldMk cId="1463582673" sldId="520"/>
            <ac:spMk id="21" creationId="{F077FFCD-BF8D-47E0-BDEE-81056186FA00}"/>
          </ac:spMkLst>
        </pc:spChg>
      </pc:sldChg>
      <pc:sldChg chg="del">
        <pc:chgData name="Thomas" userId="575d030b64f4584e" providerId="LiveId" clId="{08F4A7E6-89FE-4283-98D6-E531F41D8274}" dt="2021-12-14T17:23:45.539" v="4091" actId="47"/>
        <pc:sldMkLst>
          <pc:docMk/>
          <pc:sldMk cId="364038234" sldId="529"/>
        </pc:sldMkLst>
      </pc:sldChg>
      <pc:sldChg chg="del">
        <pc:chgData name="Thomas" userId="575d030b64f4584e" providerId="LiveId" clId="{08F4A7E6-89FE-4283-98D6-E531F41D8274}" dt="2021-12-14T17:23:49.663" v="4095" actId="47"/>
        <pc:sldMkLst>
          <pc:docMk/>
          <pc:sldMk cId="2515005128" sldId="532"/>
        </pc:sldMkLst>
      </pc:sldChg>
      <pc:sldChg chg="del">
        <pc:chgData name="Thomas" userId="575d030b64f4584e" providerId="LiveId" clId="{08F4A7E6-89FE-4283-98D6-E531F41D8274}" dt="2021-12-14T17:23:45.539" v="4091" actId="47"/>
        <pc:sldMkLst>
          <pc:docMk/>
          <pc:sldMk cId="3913034882" sldId="534"/>
        </pc:sldMkLst>
      </pc:sldChg>
      <pc:sldChg chg="del">
        <pc:chgData name="Thomas" userId="575d030b64f4584e" providerId="LiveId" clId="{08F4A7E6-89FE-4283-98D6-E531F41D8274}" dt="2021-12-14T17:23:49.663" v="4095" actId="47"/>
        <pc:sldMkLst>
          <pc:docMk/>
          <pc:sldMk cId="286668800" sldId="537"/>
        </pc:sldMkLst>
      </pc:sldChg>
      <pc:sldChg chg="del">
        <pc:chgData name="Thomas" userId="575d030b64f4584e" providerId="LiveId" clId="{08F4A7E6-89FE-4283-98D6-E531F41D8274}" dt="2021-12-14T17:23:49.663" v="4095" actId="47"/>
        <pc:sldMkLst>
          <pc:docMk/>
          <pc:sldMk cId="2857248868" sldId="551"/>
        </pc:sldMkLst>
      </pc:sldChg>
      <pc:sldChg chg="del">
        <pc:chgData name="Thomas" userId="575d030b64f4584e" providerId="LiveId" clId="{08F4A7E6-89FE-4283-98D6-E531F41D8274}" dt="2021-12-14T17:23:49.663" v="4095" actId="47"/>
        <pc:sldMkLst>
          <pc:docMk/>
          <pc:sldMk cId="933385319" sldId="552"/>
        </pc:sldMkLst>
      </pc:sldChg>
      <pc:sldChg chg="del">
        <pc:chgData name="Thomas" userId="575d030b64f4584e" providerId="LiveId" clId="{08F4A7E6-89FE-4283-98D6-E531F41D8274}" dt="2021-12-14T17:23:44.367" v="4090" actId="47"/>
        <pc:sldMkLst>
          <pc:docMk/>
          <pc:sldMk cId="1136844424" sldId="559"/>
        </pc:sldMkLst>
      </pc:sldChg>
      <pc:sldChg chg="del">
        <pc:chgData name="Thomas" userId="575d030b64f4584e" providerId="LiveId" clId="{08F4A7E6-89FE-4283-98D6-E531F41D8274}" dt="2021-12-14T17:23:44.367" v="4090" actId="47"/>
        <pc:sldMkLst>
          <pc:docMk/>
          <pc:sldMk cId="734492480" sldId="566"/>
        </pc:sldMkLst>
      </pc:sldChg>
      <pc:sldChg chg="addSp delSp modSp mod ord">
        <pc:chgData name="Thomas" userId="575d030b64f4584e" providerId="LiveId" clId="{08F4A7E6-89FE-4283-98D6-E531F41D8274}" dt="2021-12-14T13:03:48.226" v="3652" actId="207"/>
        <pc:sldMkLst>
          <pc:docMk/>
          <pc:sldMk cId="2969192756" sldId="567"/>
        </pc:sldMkLst>
        <pc:spChg chg="mod topLvl">
          <ac:chgData name="Thomas" userId="575d030b64f4584e" providerId="LiveId" clId="{08F4A7E6-89FE-4283-98D6-E531F41D8274}" dt="2021-12-14T13:03:24.314" v="3645" actId="165"/>
          <ac:spMkLst>
            <pc:docMk/>
            <pc:sldMk cId="2969192756" sldId="567"/>
            <ac:spMk id="2" creationId="{2DD9A7B4-2FA3-409C-B895-AF641DE9C456}"/>
          </ac:spMkLst>
        </pc:spChg>
        <pc:spChg chg="mod">
          <ac:chgData name="Thomas" userId="575d030b64f4584e" providerId="LiveId" clId="{08F4A7E6-89FE-4283-98D6-E531F41D8274}" dt="2021-12-14T13:03:48.226" v="3652" actId="207"/>
          <ac:spMkLst>
            <pc:docMk/>
            <pc:sldMk cId="2969192756" sldId="567"/>
            <ac:spMk id="11" creationId="{51718F00-B461-4B00-87B4-95A126468D44}"/>
          </ac:spMkLst>
        </pc:spChg>
        <pc:spChg chg="mod topLvl">
          <ac:chgData name="Thomas" userId="575d030b64f4584e" providerId="LiveId" clId="{08F4A7E6-89FE-4283-98D6-E531F41D8274}" dt="2021-12-14T13:03:19.862" v="3644" actId="1036"/>
          <ac:spMkLst>
            <pc:docMk/>
            <pc:sldMk cId="2969192756" sldId="567"/>
            <ac:spMk id="16" creationId="{F1CF840C-B327-4F31-A7E9-30B21AF78056}"/>
          </ac:spMkLst>
        </pc:spChg>
        <pc:spChg chg="mod topLvl">
          <ac:chgData name="Thomas" userId="575d030b64f4584e" providerId="LiveId" clId="{08F4A7E6-89FE-4283-98D6-E531F41D8274}" dt="2021-12-14T13:03:30.322" v="3646" actId="108"/>
          <ac:spMkLst>
            <pc:docMk/>
            <pc:sldMk cId="2969192756" sldId="567"/>
            <ac:spMk id="20" creationId="{A724C8A1-A530-4718-BDBA-27C3B9024B46}"/>
          </ac:spMkLst>
        </pc:spChg>
        <pc:spChg chg="mod topLvl">
          <ac:chgData name="Thomas" userId="575d030b64f4584e" providerId="LiveId" clId="{08F4A7E6-89FE-4283-98D6-E531F41D8274}" dt="2021-12-14T13:03:30.955" v="3647" actId="108"/>
          <ac:spMkLst>
            <pc:docMk/>
            <pc:sldMk cId="2969192756" sldId="567"/>
            <ac:spMk id="21" creationId="{477438D1-C015-4026-A343-214706C60F7A}"/>
          </ac:spMkLst>
        </pc:spChg>
        <pc:spChg chg="mod topLvl">
          <ac:chgData name="Thomas" userId="575d030b64f4584e" providerId="LiveId" clId="{08F4A7E6-89FE-4283-98D6-E531F41D8274}" dt="2021-12-14T13:03:34.360" v="3648" actId="108"/>
          <ac:spMkLst>
            <pc:docMk/>
            <pc:sldMk cId="2969192756" sldId="567"/>
            <ac:spMk id="22" creationId="{A2A7D42F-B28A-4287-9FC6-BB8947D76EC8}"/>
          </ac:spMkLst>
        </pc:spChg>
        <pc:grpChg chg="add del mod">
          <ac:chgData name="Thomas" userId="575d030b64f4584e" providerId="LiveId" clId="{08F4A7E6-89FE-4283-98D6-E531F41D8274}" dt="2021-12-14T13:02:49.769" v="3630" actId="165"/>
          <ac:grpSpMkLst>
            <pc:docMk/>
            <pc:sldMk cId="2969192756" sldId="567"/>
            <ac:grpSpMk id="3" creationId="{4C749F2E-2772-4815-866C-BE45D1AA6A64}"/>
          </ac:grpSpMkLst>
        </pc:grpChg>
        <pc:grpChg chg="del mod topLvl">
          <ac:chgData name="Thomas" userId="575d030b64f4584e" providerId="LiveId" clId="{08F4A7E6-89FE-4283-98D6-E531F41D8274}" dt="2021-12-14T13:03:24.314" v="3645" actId="165"/>
          <ac:grpSpMkLst>
            <pc:docMk/>
            <pc:sldMk cId="2969192756" sldId="567"/>
            <ac:grpSpMk id="4" creationId="{84B850C9-B57C-485D-847D-ABB29790AA54}"/>
          </ac:grpSpMkLst>
        </pc:grpChg>
        <pc:grpChg chg="del mod topLvl">
          <ac:chgData name="Thomas" userId="575d030b64f4584e" providerId="LiveId" clId="{08F4A7E6-89FE-4283-98D6-E531F41D8274}" dt="2021-12-14T13:03:12.464" v="3638" actId="165"/>
          <ac:grpSpMkLst>
            <pc:docMk/>
            <pc:sldMk cId="2969192756" sldId="567"/>
            <ac:grpSpMk id="5" creationId="{67611CC3-ED23-4C20-A6A0-143CC4C924B7}"/>
          </ac:grpSpMkLst>
        </pc:grpChg>
        <pc:grpChg chg="del mod topLvl">
          <ac:chgData name="Thomas" userId="575d030b64f4584e" providerId="LiveId" clId="{08F4A7E6-89FE-4283-98D6-E531F41D8274}" dt="2021-12-14T13:03:12.464" v="3638" actId="165"/>
          <ac:grpSpMkLst>
            <pc:docMk/>
            <pc:sldMk cId="2969192756" sldId="567"/>
            <ac:grpSpMk id="6" creationId="{6E0FD7D7-DCC1-4F72-86CF-0DD2A33B5957}"/>
          </ac:grpSpMkLst>
        </pc:grpChg>
        <pc:grpChg chg="del mod topLvl">
          <ac:chgData name="Thomas" userId="575d030b64f4584e" providerId="LiveId" clId="{08F4A7E6-89FE-4283-98D6-E531F41D8274}" dt="2021-12-14T13:03:12.464" v="3638" actId="165"/>
          <ac:grpSpMkLst>
            <pc:docMk/>
            <pc:sldMk cId="2969192756" sldId="567"/>
            <ac:grpSpMk id="7" creationId="{8824013C-98B5-4687-8105-FB563FDBE47E}"/>
          </ac:grpSpMkLst>
        </pc:grpChg>
        <pc:picChg chg="mod topLvl">
          <ac:chgData name="Thomas" userId="575d030b64f4584e" providerId="LiveId" clId="{08F4A7E6-89FE-4283-98D6-E531F41D8274}" dt="2021-12-14T13:03:14.990" v="3641" actId="1038"/>
          <ac:picMkLst>
            <pc:docMk/>
            <pc:sldMk cId="2969192756" sldId="567"/>
            <ac:picMk id="13" creationId="{18A49B73-8F95-41C9-981A-430E05CCF63B}"/>
          </ac:picMkLst>
        </pc:picChg>
        <pc:picChg chg="mod topLvl">
          <ac:chgData name="Thomas" userId="575d030b64f4584e" providerId="LiveId" clId="{08F4A7E6-89FE-4283-98D6-E531F41D8274}" dt="2021-12-14T13:03:17.524" v="3643" actId="1038"/>
          <ac:picMkLst>
            <pc:docMk/>
            <pc:sldMk cId="2969192756" sldId="567"/>
            <ac:picMk id="14" creationId="{5C4DF6DA-39A3-4138-B253-D7273966355B}"/>
          </ac:picMkLst>
        </pc:picChg>
        <pc:picChg chg="del mod">
          <ac:chgData name="Thomas" userId="575d030b64f4584e" providerId="LiveId" clId="{08F4A7E6-89FE-4283-98D6-E531F41D8274}" dt="2021-12-14T13:02:30.504" v="3626" actId="478"/>
          <ac:picMkLst>
            <pc:docMk/>
            <pc:sldMk cId="2969192756" sldId="567"/>
            <ac:picMk id="17" creationId="{D82C5AE7-6228-47E2-961F-EA294EC28B90}"/>
          </ac:picMkLst>
        </pc:picChg>
        <pc:picChg chg="mod topLvl">
          <ac:chgData name="Thomas" userId="575d030b64f4584e" providerId="LiveId" clId="{08F4A7E6-89FE-4283-98D6-E531F41D8274}" dt="2021-12-14T13:03:24.314" v="3645" actId="165"/>
          <ac:picMkLst>
            <pc:docMk/>
            <pc:sldMk cId="2969192756" sldId="567"/>
            <ac:picMk id="18" creationId="{59B44EDE-0D11-4714-9F40-B2C6B79678AC}"/>
          </ac:picMkLst>
        </pc:picChg>
      </pc:sldChg>
      <pc:sldChg chg="addSp delSp modSp mod">
        <pc:chgData name="Thomas" userId="575d030b64f4584e" providerId="LiveId" clId="{08F4A7E6-89FE-4283-98D6-E531F41D8274}" dt="2021-12-14T17:44:13.276" v="4162" actId="207"/>
        <pc:sldMkLst>
          <pc:docMk/>
          <pc:sldMk cId="1899933269" sldId="569"/>
        </pc:sldMkLst>
        <pc:spChg chg="mod">
          <ac:chgData name="Thomas" userId="575d030b64f4584e" providerId="LiveId" clId="{08F4A7E6-89FE-4283-98D6-E531F41D8274}" dt="2021-12-14T17:42:11.006" v="4126" actId="207"/>
          <ac:spMkLst>
            <pc:docMk/>
            <pc:sldMk cId="1899933269" sldId="569"/>
            <ac:spMk id="30" creationId="{7ADF5C82-59BC-4964-9B20-AAFD480CFE8E}"/>
          </ac:spMkLst>
        </pc:spChg>
        <pc:spChg chg="mod">
          <ac:chgData name="Thomas" userId="575d030b64f4584e" providerId="LiveId" clId="{08F4A7E6-89FE-4283-98D6-E531F41D8274}" dt="2021-12-14T17:42:11.006" v="4126" actId="207"/>
          <ac:spMkLst>
            <pc:docMk/>
            <pc:sldMk cId="1899933269" sldId="569"/>
            <ac:spMk id="31" creationId="{41FD920C-B26F-4F6F-9947-5701A4BAC750}"/>
          </ac:spMkLst>
        </pc:spChg>
        <pc:spChg chg="del">
          <ac:chgData name="Thomas" userId="575d030b64f4584e" providerId="LiveId" clId="{08F4A7E6-89FE-4283-98D6-E531F41D8274}" dt="2021-12-14T17:24:20.398" v="4098" actId="478"/>
          <ac:spMkLst>
            <pc:docMk/>
            <pc:sldMk cId="1899933269" sldId="569"/>
            <ac:spMk id="33" creationId="{6F760035-F51F-408E-9305-28EFFA82B474}"/>
          </ac:spMkLst>
        </pc:spChg>
        <pc:spChg chg="del">
          <ac:chgData name="Thomas" userId="575d030b64f4584e" providerId="LiveId" clId="{08F4A7E6-89FE-4283-98D6-E531F41D8274}" dt="2021-12-14T17:24:20.398" v="4098" actId="478"/>
          <ac:spMkLst>
            <pc:docMk/>
            <pc:sldMk cId="1899933269" sldId="569"/>
            <ac:spMk id="34" creationId="{F5EFB683-5693-4F25-A367-CE6B265D943C}"/>
          </ac:spMkLst>
        </pc:spChg>
        <pc:spChg chg="mod">
          <ac:chgData name="Thomas" userId="575d030b64f4584e" providerId="LiveId" clId="{08F4A7E6-89FE-4283-98D6-E531F41D8274}" dt="2021-12-14T17:42:11.006" v="4126" actId="207"/>
          <ac:spMkLst>
            <pc:docMk/>
            <pc:sldMk cId="1899933269" sldId="569"/>
            <ac:spMk id="36" creationId="{82915247-4F21-406D-9B0C-5DEC13D9AA9C}"/>
          </ac:spMkLst>
        </pc:spChg>
        <pc:spChg chg="mod">
          <ac:chgData name="Thomas" userId="575d030b64f4584e" providerId="LiveId" clId="{08F4A7E6-89FE-4283-98D6-E531F41D8274}" dt="2021-12-14T17:42:11.006" v="4126" actId="207"/>
          <ac:spMkLst>
            <pc:docMk/>
            <pc:sldMk cId="1899933269" sldId="569"/>
            <ac:spMk id="37" creationId="{637B21B5-75C6-4830-9C40-4573AA2FA436}"/>
          </ac:spMkLst>
        </pc:spChg>
        <pc:spChg chg="mod">
          <ac:chgData name="Thomas" userId="575d030b64f4584e" providerId="LiveId" clId="{08F4A7E6-89FE-4283-98D6-E531F41D8274}" dt="2021-12-14T17:42:28.250" v="4136" actId="1035"/>
          <ac:spMkLst>
            <pc:docMk/>
            <pc:sldMk cId="1899933269" sldId="569"/>
            <ac:spMk id="38" creationId="{AABADAA7-B1CC-475E-98B3-EF62E780F521}"/>
          </ac:spMkLst>
        </pc:spChg>
        <pc:spChg chg="mod">
          <ac:chgData name="Thomas" userId="575d030b64f4584e" providerId="LiveId" clId="{08F4A7E6-89FE-4283-98D6-E531F41D8274}" dt="2021-12-14T17:42:28.250" v="4136" actId="1035"/>
          <ac:spMkLst>
            <pc:docMk/>
            <pc:sldMk cId="1899933269" sldId="569"/>
            <ac:spMk id="39" creationId="{0E40AF26-2CD0-49D4-9486-B80C266036D6}"/>
          </ac:spMkLst>
        </pc:spChg>
        <pc:spChg chg="mod">
          <ac:chgData name="Thomas" userId="575d030b64f4584e" providerId="LiveId" clId="{08F4A7E6-89FE-4283-98D6-E531F41D8274}" dt="2021-12-14T17:42:11.006" v="4126" actId="207"/>
          <ac:spMkLst>
            <pc:docMk/>
            <pc:sldMk cId="1899933269" sldId="569"/>
            <ac:spMk id="41" creationId="{022ECEB9-7DD3-4D76-B3C0-A79EF737F358}"/>
          </ac:spMkLst>
        </pc:spChg>
        <pc:spChg chg="mod">
          <ac:chgData name="Thomas" userId="575d030b64f4584e" providerId="LiveId" clId="{08F4A7E6-89FE-4283-98D6-E531F41D8274}" dt="2021-12-14T17:42:11.006" v="4126" actId="207"/>
          <ac:spMkLst>
            <pc:docMk/>
            <pc:sldMk cId="1899933269" sldId="569"/>
            <ac:spMk id="42" creationId="{344BA5B0-770F-4445-B560-B79FD139A4EA}"/>
          </ac:spMkLst>
        </pc:spChg>
        <pc:spChg chg="mod">
          <ac:chgData name="Thomas" userId="575d030b64f4584e" providerId="LiveId" clId="{08F4A7E6-89FE-4283-98D6-E531F41D8274}" dt="2021-12-14T17:42:11.006" v="4126" actId="207"/>
          <ac:spMkLst>
            <pc:docMk/>
            <pc:sldMk cId="1899933269" sldId="569"/>
            <ac:spMk id="43" creationId="{39171F4E-8AE8-4D35-8612-297E35D799EF}"/>
          </ac:spMkLst>
        </pc:spChg>
        <pc:spChg chg="mod">
          <ac:chgData name="Thomas" userId="575d030b64f4584e" providerId="LiveId" clId="{08F4A7E6-89FE-4283-98D6-E531F41D8274}" dt="2021-12-14T17:42:11.006" v="4126" actId="207"/>
          <ac:spMkLst>
            <pc:docMk/>
            <pc:sldMk cId="1899933269" sldId="569"/>
            <ac:spMk id="44" creationId="{DDDD90C2-5DBA-4892-81F1-0E979BEAEDA7}"/>
          </ac:spMkLst>
        </pc:spChg>
        <pc:spChg chg="mod">
          <ac:chgData name="Thomas" userId="575d030b64f4584e" providerId="LiveId" clId="{08F4A7E6-89FE-4283-98D6-E531F41D8274}" dt="2021-12-14T17:42:11.006" v="4126" actId="207"/>
          <ac:spMkLst>
            <pc:docMk/>
            <pc:sldMk cId="1899933269" sldId="569"/>
            <ac:spMk id="51" creationId="{1133AB9C-B68A-4AD7-8D4F-CE39E3017525}"/>
          </ac:spMkLst>
        </pc:spChg>
        <pc:spChg chg="mod">
          <ac:chgData name="Thomas" userId="575d030b64f4584e" providerId="LiveId" clId="{08F4A7E6-89FE-4283-98D6-E531F41D8274}" dt="2021-12-14T17:42:11.006" v="4126" actId="207"/>
          <ac:spMkLst>
            <pc:docMk/>
            <pc:sldMk cId="1899933269" sldId="569"/>
            <ac:spMk id="55" creationId="{9BF46460-A347-438A-AB0F-D0EB42944179}"/>
          </ac:spMkLst>
        </pc:spChg>
        <pc:spChg chg="mod">
          <ac:chgData name="Thomas" userId="575d030b64f4584e" providerId="LiveId" clId="{08F4A7E6-89FE-4283-98D6-E531F41D8274}" dt="2021-12-14T17:42:11.006" v="4126" actId="207"/>
          <ac:spMkLst>
            <pc:docMk/>
            <pc:sldMk cId="1899933269" sldId="569"/>
            <ac:spMk id="57" creationId="{403056E6-AB4B-4895-981E-5059EEBCF3FB}"/>
          </ac:spMkLst>
        </pc:spChg>
        <pc:spChg chg="mod">
          <ac:chgData name="Thomas" userId="575d030b64f4584e" providerId="LiveId" clId="{08F4A7E6-89FE-4283-98D6-E531F41D8274}" dt="2021-12-14T17:42:11.006" v="4126" actId="207"/>
          <ac:spMkLst>
            <pc:docMk/>
            <pc:sldMk cId="1899933269" sldId="569"/>
            <ac:spMk id="58" creationId="{FA9A1E0E-A924-40BD-BED4-D203B5C87A40}"/>
          </ac:spMkLst>
        </pc:spChg>
        <pc:spChg chg="mod">
          <ac:chgData name="Thomas" userId="575d030b64f4584e" providerId="LiveId" clId="{08F4A7E6-89FE-4283-98D6-E531F41D8274}" dt="2021-12-14T17:42:11.006" v="4126" actId="207"/>
          <ac:spMkLst>
            <pc:docMk/>
            <pc:sldMk cId="1899933269" sldId="569"/>
            <ac:spMk id="59" creationId="{AD5B53B3-47D3-405C-B01D-0088AB4BF940}"/>
          </ac:spMkLst>
        </pc:spChg>
        <pc:spChg chg="mod">
          <ac:chgData name="Thomas" userId="575d030b64f4584e" providerId="LiveId" clId="{08F4A7E6-89FE-4283-98D6-E531F41D8274}" dt="2021-12-14T17:42:11.006" v="4126" actId="207"/>
          <ac:spMkLst>
            <pc:docMk/>
            <pc:sldMk cId="1899933269" sldId="569"/>
            <ac:spMk id="60" creationId="{B69156AF-5376-415A-82C2-65A624771316}"/>
          </ac:spMkLst>
        </pc:spChg>
        <pc:spChg chg="mod">
          <ac:chgData name="Thomas" userId="575d030b64f4584e" providerId="LiveId" clId="{08F4A7E6-89FE-4283-98D6-E531F41D8274}" dt="2021-12-14T17:42:11.006" v="4126" actId="207"/>
          <ac:spMkLst>
            <pc:docMk/>
            <pc:sldMk cId="1899933269" sldId="569"/>
            <ac:spMk id="69" creationId="{531D0E17-8E5A-4B15-BCCA-510C9A166274}"/>
          </ac:spMkLst>
        </pc:spChg>
        <pc:spChg chg="mod">
          <ac:chgData name="Thomas" userId="575d030b64f4584e" providerId="LiveId" clId="{08F4A7E6-89FE-4283-98D6-E531F41D8274}" dt="2021-12-14T17:42:11.006" v="4126" actId="207"/>
          <ac:spMkLst>
            <pc:docMk/>
            <pc:sldMk cId="1899933269" sldId="569"/>
            <ac:spMk id="75" creationId="{49C83B7E-4B0D-437D-B19B-37A568350130}"/>
          </ac:spMkLst>
        </pc:spChg>
        <pc:spChg chg="mod">
          <ac:chgData name="Thomas" userId="575d030b64f4584e" providerId="LiveId" clId="{08F4A7E6-89FE-4283-98D6-E531F41D8274}" dt="2021-12-14T17:42:11.006" v="4126" actId="207"/>
          <ac:spMkLst>
            <pc:docMk/>
            <pc:sldMk cId="1899933269" sldId="569"/>
            <ac:spMk id="76" creationId="{D1F7BC1C-7FBF-468B-A6A4-1226A853E541}"/>
          </ac:spMkLst>
        </pc:spChg>
        <pc:spChg chg="mod">
          <ac:chgData name="Thomas" userId="575d030b64f4584e" providerId="LiveId" clId="{08F4A7E6-89FE-4283-98D6-E531F41D8274}" dt="2021-12-14T17:42:11.006" v="4126" actId="207"/>
          <ac:spMkLst>
            <pc:docMk/>
            <pc:sldMk cId="1899933269" sldId="569"/>
            <ac:spMk id="77" creationId="{73ABF563-0CB7-4491-993C-EF18F7CD61F7}"/>
          </ac:spMkLst>
        </pc:spChg>
        <pc:spChg chg="mod">
          <ac:chgData name="Thomas" userId="575d030b64f4584e" providerId="LiveId" clId="{08F4A7E6-89FE-4283-98D6-E531F41D8274}" dt="2021-12-14T17:42:11.006" v="4126" actId="207"/>
          <ac:spMkLst>
            <pc:docMk/>
            <pc:sldMk cId="1899933269" sldId="569"/>
            <ac:spMk id="78" creationId="{D04D1B5F-5D6F-4389-BBDC-3B81CEA3264F}"/>
          </ac:spMkLst>
        </pc:spChg>
        <pc:spChg chg="mod">
          <ac:chgData name="Thomas" userId="575d030b64f4584e" providerId="LiveId" clId="{08F4A7E6-89FE-4283-98D6-E531F41D8274}" dt="2021-12-14T17:42:11.006" v="4126" actId="207"/>
          <ac:spMkLst>
            <pc:docMk/>
            <pc:sldMk cId="1899933269" sldId="569"/>
            <ac:spMk id="79" creationId="{2C164440-3E39-4D21-8635-797E452DB3F8}"/>
          </ac:spMkLst>
        </pc:spChg>
        <pc:spChg chg="mod">
          <ac:chgData name="Thomas" userId="575d030b64f4584e" providerId="LiveId" clId="{08F4A7E6-89FE-4283-98D6-E531F41D8274}" dt="2021-12-14T17:42:11.006" v="4126" actId="207"/>
          <ac:spMkLst>
            <pc:docMk/>
            <pc:sldMk cId="1899933269" sldId="569"/>
            <ac:spMk id="81" creationId="{271A48FD-204C-43C2-A9CA-EF52FA9F7F0F}"/>
          </ac:spMkLst>
        </pc:spChg>
        <pc:spChg chg="mod">
          <ac:chgData name="Thomas" userId="575d030b64f4584e" providerId="LiveId" clId="{08F4A7E6-89FE-4283-98D6-E531F41D8274}" dt="2021-12-14T17:42:11.006" v="4126" actId="207"/>
          <ac:spMkLst>
            <pc:docMk/>
            <pc:sldMk cId="1899933269" sldId="569"/>
            <ac:spMk id="82" creationId="{6FA6B062-4DB3-4451-85C7-0E1F696E1BD9}"/>
          </ac:spMkLst>
        </pc:spChg>
        <pc:spChg chg="mod">
          <ac:chgData name="Thomas" userId="575d030b64f4584e" providerId="LiveId" clId="{08F4A7E6-89FE-4283-98D6-E531F41D8274}" dt="2021-12-14T17:42:11.006" v="4126" actId="207"/>
          <ac:spMkLst>
            <pc:docMk/>
            <pc:sldMk cId="1899933269" sldId="569"/>
            <ac:spMk id="84" creationId="{556BF5DD-81B8-4793-8B05-73F71928BEB6}"/>
          </ac:spMkLst>
        </pc:spChg>
        <pc:spChg chg="mod">
          <ac:chgData name="Thomas" userId="575d030b64f4584e" providerId="LiveId" clId="{08F4A7E6-89FE-4283-98D6-E531F41D8274}" dt="2021-12-14T17:42:11.006" v="4126" actId="207"/>
          <ac:spMkLst>
            <pc:docMk/>
            <pc:sldMk cId="1899933269" sldId="569"/>
            <ac:spMk id="85" creationId="{F4114B54-68A4-4BAC-B7AE-D31CFAC1C81B}"/>
          </ac:spMkLst>
        </pc:spChg>
        <pc:spChg chg="mod">
          <ac:chgData name="Thomas" userId="575d030b64f4584e" providerId="LiveId" clId="{08F4A7E6-89FE-4283-98D6-E531F41D8274}" dt="2021-12-14T17:42:11.006" v="4126" actId="207"/>
          <ac:spMkLst>
            <pc:docMk/>
            <pc:sldMk cId="1899933269" sldId="569"/>
            <ac:spMk id="87" creationId="{B41EB5AB-79EB-4778-867B-4E95E35369CA}"/>
          </ac:spMkLst>
        </pc:spChg>
        <pc:spChg chg="mod">
          <ac:chgData name="Thomas" userId="575d030b64f4584e" providerId="LiveId" clId="{08F4A7E6-89FE-4283-98D6-E531F41D8274}" dt="2021-12-14T17:42:11.006" v="4126" actId="207"/>
          <ac:spMkLst>
            <pc:docMk/>
            <pc:sldMk cId="1899933269" sldId="569"/>
            <ac:spMk id="88" creationId="{722544C7-04F6-4D3D-89B2-01E995C7E91E}"/>
          </ac:spMkLst>
        </pc:spChg>
        <pc:spChg chg="mod">
          <ac:chgData name="Thomas" userId="575d030b64f4584e" providerId="LiveId" clId="{08F4A7E6-89FE-4283-98D6-E531F41D8274}" dt="2021-12-14T17:42:11.006" v="4126" actId="207"/>
          <ac:spMkLst>
            <pc:docMk/>
            <pc:sldMk cId="1899933269" sldId="569"/>
            <ac:spMk id="89" creationId="{BA39BE29-DE33-4000-A9FB-82DDF4AE023E}"/>
          </ac:spMkLst>
        </pc:spChg>
        <pc:spChg chg="mod">
          <ac:chgData name="Thomas" userId="575d030b64f4584e" providerId="LiveId" clId="{08F4A7E6-89FE-4283-98D6-E531F41D8274}" dt="2021-12-14T17:42:28.250" v="4136" actId="1035"/>
          <ac:spMkLst>
            <pc:docMk/>
            <pc:sldMk cId="1899933269" sldId="569"/>
            <ac:spMk id="90" creationId="{99CFB68A-B263-4B80-8BA1-818206835B59}"/>
          </ac:spMkLst>
        </pc:spChg>
        <pc:spChg chg="mod">
          <ac:chgData name="Thomas" userId="575d030b64f4584e" providerId="LiveId" clId="{08F4A7E6-89FE-4283-98D6-E531F41D8274}" dt="2021-12-14T17:42:11.006" v="4126" actId="207"/>
          <ac:spMkLst>
            <pc:docMk/>
            <pc:sldMk cId="1899933269" sldId="569"/>
            <ac:spMk id="92" creationId="{C7724685-00ED-45D0-81B9-7E7D2E55C2C7}"/>
          </ac:spMkLst>
        </pc:spChg>
        <pc:spChg chg="mod">
          <ac:chgData name="Thomas" userId="575d030b64f4584e" providerId="LiveId" clId="{08F4A7E6-89FE-4283-98D6-E531F41D8274}" dt="2021-12-14T17:42:11.006" v="4126" actId="207"/>
          <ac:spMkLst>
            <pc:docMk/>
            <pc:sldMk cId="1899933269" sldId="569"/>
            <ac:spMk id="93" creationId="{78B60F8E-36CC-4195-A446-4D3B96688A8F}"/>
          </ac:spMkLst>
        </pc:spChg>
        <pc:spChg chg="mod">
          <ac:chgData name="Thomas" userId="575d030b64f4584e" providerId="LiveId" clId="{08F4A7E6-89FE-4283-98D6-E531F41D8274}" dt="2021-12-14T17:42:11.006" v="4126" actId="207"/>
          <ac:spMkLst>
            <pc:docMk/>
            <pc:sldMk cId="1899933269" sldId="569"/>
            <ac:spMk id="95" creationId="{A9D02BAC-9E22-4B49-A768-BD940AEB2EBF}"/>
          </ac:spMkLst>
        </pc:spChg>
        <pc:spChg chg="mod">
          <ac:chgData name="Thomas" userId="575d030b64f4584e" providerId="LiveId" clId="{08F4A7E6-89FE-4283-98D6-E531F41D8274}" dt="2021-12-14T17:42:11.006" v="4126" actId="207"/>
          <ac:spMkLst>
            <pc:docMk/>
            <pc:sldMk cId="1899933269" sldId="569"/>
            <ac:spMk id="96" creationId="{990FCA7C-B287-46A8-A95D-7AEAD35115EA}"/>
          </ac:spMkLst>
        </pc:spChg>
        <pc:spChg chg="mod">
          <ac:chgData name="Thomas" userId="575d030b64f4584e" providerId="LiveId" clId="{08F4A7E6-89FE-4283-98D6-E531F41D8274}" dt="2021-12-14T17:42:11.006" v="4126" actId="207"/>
          <ac:spMkLst>
            <pc:docMk/>
            <pc:sldMk cId="1899933269" sldId="569"/>
            <ac:spMk id="97" creationId="{9B3BAB18-005E-4C19-941C-E67C1E960BFC}"/>
          </ac:spMkLst>
        </pc:spChg>
        <pc:spChg chg="mod">
          <ac:chgData name="Thomas" userId="575d030b64f4584e" providerId="LiveId" clId="{08F4A7E6-89FE-4283-98D6-E531F41D8274}" dt="2021-12-14T17:42:28.250" v="4136" actId="1035"/>
          <ac:spMkLst>
            <pc:docMk/>
            <pc:sldMk cId="1899933269" sldId="569"/>
            <ac:spMk id="98" creationId="{7907651B-5D5D-4B5B-B50A-15E0A40C2D5F}"/>
          </ac:spMkLst>
        </pc:spChg>
        <pc:spChg chg="mod">
          <ac:chgData name="Thomas" userId="575d030b64f4584e" providerId="LiveId" clId="{08F4A7E6-89FE-4283-98D6-E531F41D8274}" dt="2021-12-14T17:42:11.006" v="4126" actId="207"/>
          <ac:spMkLst>
            <pc:docMk/>
            <pc:sldMk cId="1899933269" sldId="569"/>
            <ac:spMk id="100" creationId="{A4A108D6-A405-4EE8-8043-475BF27A0D07}"/>
          </ac:spMkLst>
        </pc:spChg>
        <pc:spChg chg="mod">
          <ac:chgData name="Thomas" userId="575d030b64f4584e" providerId="LiveId" clId="{08F4A7E6-89FE-4283-98D6-E531F41D8274}" dt="2021-12-14T17:42:11.006" v="4126" actId="207"/>
          <ac:spMkLst>
            <pc:docMk/>
            <pc:sldMk cId="1899933269" sldId="569"/>
            <ac:spMk id="101" creationId="{F4EDD51C-A678-44C9-86FB-2CBB1D4B43B7}"/>
          </ac:spMkLst>
        </pc:spChg>
        <pc:spChg chg="mod">
          <ac:chgData name="Thomas" userId="575d030b64f4584e" providerId="LiveId" clId="{08F4A7E6-89FE-4283-98D6-E531F41D8274}" dt="2021-12-14T17:42:28.250" v="4136" actId="1035"/>
          <ac:spMkLst>
            <pc:docMk/>
            <pc:sldMk cId="1899933269" sldId="569"/>
            <ac:spMk id="102" creationId="{90EAB6B9-E82F-4F8A-9ABE-2A7E652DA1F6}"/>
          </ac:spMkLst>
        </pc:spChg>
        <pc:spChg chg="mod">
          <ac:chgData name="Thomas" userId="575d030b64f4584e" providerId="LiveId" clId="{08F4A7E6-89FE-4283-98D6-E531F41D8274}" dt="2021-12-14T17:42:11.006" v="4126" actId="207"/>
          <ac:spMkLst>
            <pc:docMk/>
            <pc:sldMk cId="1899933269" sldId="569"/>
            <ac:spMk id="104" creationId="{98D428F0-10E6-4A96-A24E-CF762BE8A423}"/>
          </ac:spMkLst>
        </pc:spChg>
        <pc:spChg chg="mod">
          <ac:chgData name="Thomas" userId="575d030b64f4584e" providerId="LiveId" clId="{08F4A7E6-89FE-4283-98D6-E531F41D8274}" dt="2021-12-14T17:42:11.006" v="4126" actId="207"/>
          <ac:spMkLst>
            <pc:docMk/>
            <pc:sldMk cId="1899933269" sldId="569"/>
            <ac:spMk id="105" creationId="{DECC6214-01A2-4E1F-920F-FAF21A5A547C}"/>
          </ac:spMkLst>
        </pc:spChg>
        <pc:spChg chg="mod">
          <ac:chgData name="Thomas" userId="575d030b64f4584e" providerId="LiveId" clId="{08F4A7E6-89FE-4283-98D6-E531F41D8274}" dt="2021-12-14T17:42:11.006" v="4126" actId="207"/>
          <ac:spMkLst>
            <pc:docMk/>
            <pc:sldMk cId="1899933269" sldId="569"/>
            <ac:spMk id="106" creationId="{321E184C-0CB9-476B-A11E-F113BB81D641}"/>
          </ac:spMkLst>
        </pc:spChg>
        <pc:spChg chg="mod">
          <ac:chgData name="Thomas" userId="575d030b64f4584e" providerId="LiveId" clId="{08F4A7E6-89FE-4283-98D6-E531F41D8274}" dt="2021-12-14T17:42:11.006" v="4126" actId="207"/>
          <ac:spMkLst>
            <pc:docMk/>
            <pc:sldMk cId="1899933269" sldId="569"/>
            <ac:spMk id="107" creationId="{9A61ACC8-AED3-4AB1-9671-3AAD2E9A3E7E}"/>
          </ac:spMkLst>
        </pc:spChg>
        <pc:spChg chg="mod">
          <ac:chgData name="Thomas" userId="575d030b64f4584e" providerId="LiveId" clId="{08F4A7E6-89FE-4283-98D6-E531F41D8274}" dt="2021-12-14T17:42:11.006" v="4126" actId="207"/>
          <ac:spMkLst>
            <pc:docMk/>
            <pc:sldMk cId="1899933269" sldId="569"/>
            <ac:spMk id="108" creationId="{8CA0BE3A-9E52-4E58-813F-A60591DE3B34}"/>
          </ac:spMkLst>
        </pc:spChg>
        <pc:spChg chg="mod">
          <ac:chgData name="Thomas" userId="575d030b64f4584e" providerId="LiveId" clId="{08F4A7E6-89FE-4283-98D6-E531F41D8274}" dt="2021-12-14T17:42:28.250" v="4136" actId="1035"/>
          <ac:spMkLst>
            <pc:docMk/>
            <pc:sldMk cId="1899933269" sldId="569"/>
            <ac:spMk id="109" creationId="{12931DDF-F245-4AE2-83D5-C79EB5C7A624}"/>
          </ac:spMkLst>
        </pc:spChg>
        <pc:spChg chg="mod">
          <ac:chgData name="Thomas" userId="575d030b64f4584e" providerId="LiveId" clId="{08F4A7E6-89FE-4283-98D6-E531F41D8274}" dt="2021-12-14T17:42:28.250" v="4136" actId="1035"/>
          <ac:spMkLst>
            <pc:docMk/>
            <pc:sldMk cId="1899933269" sldId="569"/>
            <ac:spMk id="110" creationId="{3A0840AB-7312-4449-8952-EB16169AC204}"/>
          </ac:spMkLst>
        </pc:spChg>
        <pc:spChg chg="mod">
          <ac:chgData name="Thomas" userId="575d030b64f4584e" providerId="LiveId" clId="{08F4A7E6-89FE-4283-98D6-E531F41D8274}" dt="2021-12-14T17:42:28.250" v="4136" actId="1035"/>
          <ac:spMkLst>
            <pc:docMk/>
            <pc:sldMk cId="1899933269" sldId="569"/>
            <ac:spMk id="111" creationId="{5A68357C-D74D-4BB4-AE0B-62696B826F3D}"/>
          </ac:spMkLst>
        </pc:spChg>
        <pc:spChg chg="mod">
          <ac:chgData name="Thomas" userId="575d030b64f4584e" providerId="LiveId" clId="{08F4A7E6-89FE-4283-98D6-E531F41D8274}" dt="2021-12-14T17:42:11.006" v="4126" actId="207"/>
          <ac:spMkLst>
            <pc:docMk/>
            <pc:sldMk cId="1899933269" sldId="569"/>
            <ac:spMk id="113" creationId="{3CADF178-36DE-4A61-987B-122E65B47DE0}"/>
          </ac:spMkLst>
        </pc:spChg>
        <pc:spChg chg="mod">
          <ac:chgData name="Thomas" userId="575d030b64f4584e" providerId="LiveId" clId="{08F4A7E6-89FE-4283-98D6-E531F41D8274}" dt="2021-12-14T17:42:11.006" v="4126" actId="207"/>
          <ac:spMkLst>
            <pc:docMk/>
            <pc:sldMk cId="1899933269" sldId="569"/>
            <ac:spMk id="114" creationId="{822F038D-F4B4-4BCF-8A80-B4A9A57D6D7A}"/>
          </ac:spMkLst>
        </pc:spChg>
        <pc:spChg chg="mod">
          <ac:chgData name="Thomas" userId="575d030b64f4584e" providerId="LiveId" clId="{08F4A7E6-89FE-4283-98D6-E531F41D8274}" dt="2021-12-14T17:42:11.006" v="4126" actId="207"/>
          <ac:spMkLst>
            <pc:docMk/>
            <pc:sldMk cId="1899933269" sldId="569"/>
            <ac:spMk id="115" creationId="{0A78F794-A1A8-450F-9368-3A1195C8A73F}"/>
          </ac:spMkLst>
        </pc:spChg>
        <pc:spChg chg="mod">
          <ac:chgData name="Thomas" userId="575d030b64f4584e" providerId="LiveId" clId="{08F4A7E6-89FE-4283-98D6-E531F41D8274}" dt="2021-12-14T17:42:11.006" v="4126" actId="207"/>
          <ac:spMkLst>
            <pc:docMk/>
            <pc:sldMk cId="1899933269" sldId="569"/>
            <ac:spMk id="116" creationId="{47327053-F05D-49DE-B0B9-80EFC802F74C}"/>
          </ac:spMkLst>
        </pc:spChg>
        <pc:spChg chg="mod">
          <ac:chgData name="Thomas" userId="575d030b64f4584e" providerId="LiveId" clId="{08F4A7E6-89FE-4283-98D6-E531F41D8274}" dt="2021-12-14T17:42:11.006" v="4126" actId="207"/>
          <ac:spMkLst>
            <pc:docMk/>
            <pc:sldMk cId="1899933269" sldId="569"/>
            <ac:spMk id="117" creationId="{9B993574-E21B-4F97-A9F6-BC75D2736456}"/>
          </ac:spMkLst>
        </pc:spChg>
        <pc:spChg chg="mod">
          <ac:chgData name="Thomas" userId="575d030b64f4584e" providerId="LiveId" clId="{08F4A7E6-89FE-4283-98D6-E531F41D8274}" dt="2021-12-14T17:42:11.006" v="4126" actId="207"/>
          <ac:spMkLst>
            <pc:docMk/>
            <pc:sldMk cId="1899933269" sldId="569"/>
            <ac:spMk id="118" creationId="{AAD28FD6-B83F-4176-BFFB-8E5866212D03}"/>
          </ac:spMkLst>
        </pc:spChg>
        <pc:spChg chg="mod">
          <ac:chgData name="Thomas" userId="575d030b64f4584e" providerId="LiveId" clId="{08F4A7E6-89FE-4283-98D6-E531F41D8274}" dt="2021-12-14T17:42:11.006" v="4126" actId="207"/>
          <ac:spMkLst>
            <pc:docMk/>
            <pc:sldMk cId="1899933269" sldId="569"/>
            <ac:spMk id="119" creationId="{49EF7588-D570-4187-BD39-1A8BA5C51144}"/>
          </ac:spMkLst>
        </pc:spChg>
        <pc:spChg chg="mod">
          <ac:chgData name="Thomas" userId="575d030b64f4584e" providerId="LiveId" clId="{08F4A7E6-89FE-4283-98D6-E531F41D8274}" dt="2021-12-14T17:42:11.006" v="4126" actId="207"/>
          <ac:spMkLst>
            <pc:docMk/>
            <pc:sldMk cId="1899933269" sldId="569"/>
            <ac:spMk id="120" creationId="{DEA9D01A-F27C-4E27-892D-11750D81752A}"/>
          </ac:spMkLst>
        </pc:spChg>
        <pc:spChg chg="mod">
          <ac:chgData name="Thomas" userId="575d030b64f4584e" providerId="LiveId" clId="{08F4A7E6-89FE-4283-98D6-E531F41D8274}" dt="2021-12-14T17:42:11.006" v="4126" actId="207"/>
          <ac:spMkLst>
            <pc:docMk/>
            <pc:sldMk cId="1899933269" sldId="569"/>
            <ac:spMk id="121" creationId="{98CDCEC2-6496-46F7-B340-F58B6AE3DC40}"/>
          </ac:spMkLst>
        </pc:spChg>
        <pc:spChg chg="mod">
          <ac:chgData name="Thomas" userId="575d030b64f4584e" providerId="LiveId" clId="{08F4A7E6-89FE-4283-98D6-E531F41D8274}" dt="2021-12-14T17:42:11.006" v="4126" actId="207"/>
          <ac:spMkLst>
            <pc:docMk/>
            <pc:sldMk cId="1899933269" sldId="569"/>
            <ac:spMk id="123" creationId="{C5A97099-8EA6-4602-B3DD-57BC59BB4B7C}"/>
          </ac:spMkLst>
        </pc:spChg>
        <pc:spChg chg="mod">
          <ac:chgData name="Thomas" userId="575d030b64f4584e" providerId="LiveId" clId="{08F4A7E6-89FE-4283-98D6-E531F41D8274}" dt="2021-12-14T17:42:11.006" v="4126" actId="207"/>
          <ac:spMkLst>
            <pc:docMk/>
            <pc:sldMk cId="1899933269" sldId="569"/>
            <ac:spMk id="124" creationId="{DD25D0F1-E930-48D5-8E81-6BCAEC4A521F}"/>
          </ac:spMkLst>
        </pc:spChg>
        <pc:spChg chg="mod">
          <ac:chgData name="Thomas" userId="575d030b64f4584e" providerId="LiveId" clId="{08F4A7E6-89FE-4283-98D6-E531F41D8274}" dt="2021-12-14T17:42:11.006" v="4126" actId="207"/>
          <ac:spMkLst>
            <pc:docMk/>
            <pc:sldMk cId="1899933269" sldId="569"/>
            <ac:spMk id="125" creationId="{DA6B7FAC-2B60-49B0-B228-0C485EC8FB51}"/>
          </ac:spMkLst>
        </pc:spChg>
        <pc:spChg chg="mod">
          <ac:chgData name="Thomas" userId="575d030b64f4584e" providerId="LiveId" clId="{08F4A7E6-89FE-4283-98D6-E531F41D8274}" dt="2021-12-14T17:42:11.006" v="4126" actId="207"/>
          <ac:spMkLst>
            <pc:docMk/>
            <pc:sldMk cId="1899933269" sldId="569"/>
            <ac:spMk id="126" creationId="{E4B9BA73-E749-4DA6-81CB-49397F55A759}"/>
          </ac:spMkLst>
        </pc:spChg>
        <pc:spChg chg="mod">
          <ac:chgData name="Thomas" userId="575d030b64f4584e" providerId="LiveId" clId="{08F4A7E6-89FE-4283-98D6-E531F41D8274}" dt="2021-12-14T17:42:11.006" v="4126" actId="207"/>
          <ac:spMkLst>
            <pc:docMk/>
            <pc:sldMk cId="1899933269" sldId="569"/>
            <ac:spMk id="128" creationId="{67A635A5-69A3-4FE5-82AE-5813C5665CC1}"/>
          </ac:spMkLst>
        </pc:spChg>
        <pc:spChg chg="mod">
          <ac:chgData name="Thomas" userId="575d030b64f4584e" providerId="LiveId" clId="{08F4A7E6-89FE-4283-98D6-E531F41D8274}" dt="2021-12-14T17:42:11.006" v="4126" actId="207"/>
          <ac:spMkLst>
            <pc:docMk/>
            <pc:sldMk cId="1899933269" sldId="569"/>
            <ac:spMk id="129" creationId="{4F5B9778-675A-418F-AE13-FABA8F4367D3}"/>
          </ac:spMkLst>
        </pc:spChg>
        <pc:spChg chg="mod">
          <ac:chgData name="Thomas" userId="575d030b64f4584e" providerId="LiveId" clId="{08F4A7E6-89FE-4283-98D6-E531F41D8274}" dt="2021-12-14T17:42:11.006" v="4126" actId="207"/>
          <ac:spMkLst>
            <pc:docMk/>
            <pc:sldMk cId="1899933269" sldId="569"/>
            <ac:spMk id="130" creationId="{F6D59C4F-61AB-489E-8B19-A9E3E52A8192}"/>
          </ac:spMkLst>
        </pc:spChg>
        <pc:spChg chg="mod">
          <ac:chgData name="Thomas" userId="575d030b64f4584e" providerId="LiveId" clId="{08F4A7E6-89FE-4283-98D6-E531F41D8274}" dt="2021-12-14T17:42:28.250" v="4136" actId="1035"/>
          <ac:spMkLst>
            <pc:docMk/>
            <pc:sldMk cId="1899933269" sldId="569"/>
            <ac:spMk id="131" creationId="{E69D2FBC-458F-4403-819D-44FFB893B540}"/>
          </ac:spMkLst>
        </pc:spChg>
        <pc:spChg chg="mod">
          <ac:chgData name="Thomas" userId="575d030b64f4584e" providerId="LiveId" clId="{08F4A7E6-89FE-4283-98D6-E531F41D8274}" dt="2021-12-14T17:42:11.006" v="4126" actId="207"/>
          <ac:spMkLst>
            <pc:docMk/>
            <pc:sldMk cId="1899933269" sldId="569"/>
            <ac:spMk id="133" creationId="{150F29A0-F469-453D-A0E4-417C309BFC14}"/>
          </ac:spMkLst>
        </pc:spChg>
        <pc:spChg chg="mod">
          <ac:chgData name="Thomas" userId="575d030b64f4584e" providerId="LiveId" clId="{08F4A7E6-89FE-4283-98D6-E531F41D8274}" dt="2021-12-14T17:42:11.006" v="4126" actId="207"/>
          <ac:spMkLst>
            <pc:docMk/>
            <pc:sldMk cId="1899933269" sldId="569"/>
            <ac:spMk id="134" creationId="{68559895-0A6B-400F-ABB5-86F68FCAEE3F}"/>
          </ac:spMkLst>
        </pc:spChg>
        <pc:spChg chg="mod">
          <ac:chgData name="Thomas" userId="575d030b64f4584e" providerId="LiveId" clId="{08F4A7E6-89FE-4283-98D6-E531F41D8274}" dt="2021-12-14T17:42:11.006" v="4126" actId="207"/>
          <ac:spMkLst>
            <pc:docMk/>
            <pc:sldMk cId="1899933269" sldId="569"/>
            <ac:spMk id="136" creationId="{25B5038F-0575-4294-91B9-38804CC4D215}"/>
          </ac:spMkLst>
        </pc:spChg>
        <pc:spChg chg="mod">
          <ac:chgData name="Thomas" userId="575d030b64f4584e" providerId="LiveId" clId="{08F4A7E6-89FE-4283-98D6-E531F41D8274}" dt="2021-12-14T17:42:11.006" v="4126" actId="207"/>
          <ac:spMkLst>
            <pc:docMk/>
            <pc:sldMk cId="1899933269" sldId="569"/>
            <ac:spMk id="137" creationId="{6917B7A5-E936-4EDB-B4A5-51D9B819E5BB}"/>
          </ac:spMkLst>
        </pc:spChg>
        <pc:spChg chg="mod">
          <ac:chgData name="Thomas" userId="575d030b64f4584e" providerId="LiveId" clId="{08F4A7E6-89FE-4283-98D6-E531F41D8274}" dt="2021-12-14T17:42:11.006" v="4126" actId="207"/>
          <ac:spMkLst>
            <pc:docMk/>
            <pc:sldMk cId="1899933269" sldId="569"/>
            <ac:spMk id="138" creationId="{B5BAD5E1-D170-44FC-8911-FAC7B4A7F407}"/>
          </ac:spMkLst>
        </pc:spChg>
        <pc:spChg chg="mod">
          <ac:chgData name="Thomas" userId="575d030b64f4584e" providerId="LiveId" clId="{08F4A7E6-89FE-4283-98D6-E531F41D8274}" dt="2021-12-14T17:42:11.006" v="4126" actId="207"/>
          <ac:spMkLst>
            <pc:docMk/>
            <pc:sldMk cId="1899933269" sldId="569"/>
            <ac:spMk id="140" creationId="{93C1E0AB-D8AD-4311-947A-78F39D1E807A}"/>
          </ac:spMkLst>
        </pc:spChg>
        <pc:spChg chg="mod">
          <ac:chgData name="Thomas" userId="575d030b64f4584e" providerId="LiveId" clId="{08F4A7E6-89FE-4283-98D6-E531F41D8274}" dt="2021-12-14T17:42:11.006" v="4126" actId="207"/>
          <ac:spMkLst>
            <pc:docMk/>
            <pc:sldMk cId="1899933269" sldId="569"/>
            <ac:spMk id="141" creationId="{6372D816-F4F1-4563-8A22-5BDA6951DC62}"/>
          </ac:spMkLst>
        </pc:spChg>
        <pc:spChg chg="mod">
          <ac:chgData name="Thomas" userId="575d030b64f4584e" providerId="LiveId" clId="{08F4A7E6-89FE-4283-98D6-E531F41D8274}" dt="2021-12-14T17:42:11.006" v="4126" actId="207"/>
          <ac:spMkLst>
            <pc:docMk/>
            <pc:sldMk cId="1899933269" sldId="569"/>
            <ac:spMk id="142" creationId="{98588463-EBD1-447D-B2E9-5CAA8B1C1AD4}"/>
          </ac:spMkLst>
        </pc:spChg>
        <pc:spChg chg="mod">
          <ac:chgData name="Thomas" userId="575d030b64f4584e" providerId="LiveId" clId="{08F4A7E6-89FE-4283-98D6-E531F41D8274}" dt="2021-12-14T17:42:11.006" v="4126" actId="207"/>
          <ac:spMkLst>
            <pc:docMk/>
            <pc:sldMk cId="1899933269" sldId="569"/>
            <ac:spMk id="144" creationId="{01A17EFF-E44A-46E7-854C-DB9CAADC4060}"/>
          </ac:spMkLst>
        </pc:spChg>
        <pc:spChg chg="mod">
          <ac:chgData name="Thomas" userId="575d030b64f4584e" providerId="LiveId" clId="{08F4A7E6-89FE-4283-98D6-E531F41D8274}" dt="2021-12-14T17:42:11.006" v="4126" actId="207"/>
          <ac:spMkLst>
            <pc:docMk/>
            <pc:sldMk cId="1899933269" sldId="569"/>
            <ac:spMk id="145" creationId="{A63174A2-E733-4273-8791-0A29B4F0E949}"/>
          </ac:spMkLst>
        </pc:spChg>
        <pc:spChg chg="mod">
          <ac:chgData name="Thomas" userId="575d030b64f4584e" providerId="LiveId" clId="{08F4A7E6-89FE-4283-98D6-E531F41D8274}" dt="2021-12-14T17:42:11.006" v="4126" actId="207"/>
          <ac:spMkLst>
            <pc:docMk/>
            <pc:sldMk cId="1899933269" sldId="569"/>
            <ac:spMk id="146" creationId="{386D603C-2B3B-4628-9593-F38CD5B20F26}"/>
          </ac:spMkLst>
        </pc:spChg>
        <pc:spChg chg="mod">
          <ac:chgData name="Thomas" userId="575d030b64f4584e" providerId="LiveId" clId="{08F4A7E6-89FE-4283-98D6-E531F41D8274}" dt="2021-12-14T17:42:11.006" v="4126" actId="207"/>
          <ac:spMkLst>
            <pc:docMk/>
            <pc:sldMk cId="1899933269" sldId="569"/>
            <ac:spMk id="147" creationId="{A73D202D-A485-4904-BBDC-A8ED39A6DFBD}"/>
          </ac:spMkLst>
        </pc:spChg>
        <pc:spChg chg="mod">
          <ac:chgData name="Thomas" userId="575d030b64f4584e" providerId="LiveId" clId="{08F4A7E6-89FE-4283-98D6-E531F41D8274}" dt="2021-12-14T17:42:11.006" v="4126" actId="207"/>
          <ac:spMkLst>
            <pc:docMk/>
            <pc:sldMk cId="1899933269" sldId="569"/>
            <ac:spMk id="149" creationId="{C7C337E3-83C1-4A1D-9591-50D3066562D2}"/>
          </ac:spMkLst>
        </pc:spChg>
        <pc:spChg chg="mod">
          <ac:chgData name="Thomas" userId="575d030b64f4584e" providerId="LiveId" clId="{08F4A7E6-89FE-4283-98D6-E531F41D8274}" dt="2021-12-14T17:42:11.006" v="4126" actId="207"/>
          <ac:spMkLst>
            <pc:docMk/>
            <pc:sldMk cId="1899933269" sldId="569"/>
            <ac:spMk id="150" creationId="{DF719E28-C4A1-4A7D-BDE1-AADD080BBA8E}"/>
          </ac:spMkLst>
        </pc:spChg>
        <pc:spChg chg="mod">
          <ac:chgData name="Thomas" userId="575d030b64f4584e" providerId="LiveId" clId="{08F4A7E6-89FE-4283-98D6-E531F41D8274}" dt="2021-12-14T17:42:11.006" v="4126" actId="207"/>
          <ac:spMkLst>
            <pc:docMk/>
            <pc:sldMk cId="1899933269" sldId="569"/>
            <ac:spMk id="151" creationId="{186BFC1E-FA0A-48F7-AA6E-0339788F2921}"/>
          </ac:spMkLst>
        </pc:spChg>
        <pc:spChg chg="mod">
          <ac:chgData name="Thomas" userId="575d030b64f4584e" providerId="LiveId" clId="{08F4A7E6-89FE-4283-98D6-E531F41D8274}" dt="2021-12-14T17:42:11.006" v="4126" actId="207"/>
          <ac:spMkLst>
            <pc:docMk/>
            <pc:sldMk cId="1899933269" sldId="569"/>
            <ac:spMk id="153" creationId="{B0D23937-3995-4232-9846-6AADDD78CDFD}"/>
          </ac:spMkLst>
        </pc:spChg>
        <pc:spChg chg="mod">
          <ac:chgData name="Thomas" userId="575d030b64f4584e" providerId="LiveId" clId="{08F4A7E6-89FE-4283-98D6-E531F41D8274}" dt="2021-12-14T17:42:11.006" v="4126" actId="207"/>
          <ac:spMkLst>
            <pc:docMk/>
            <pc:sldMk cId="1899933269" sldId="569"/>
            <ac:spMk id="154" creationId="{957DC472-6C7E-4A11-B63F-13CF77360168}"/>
          </ac:spMkLst>
        </pc:spChg>
        <pc:spChg chg="mod">
          <ac:chgData name="Thomas" userId="575d030b64f4584e" providerId="LiveId" clId="{08F4A7E6-89FE-4283-98D6-E531F41D8274}" dt="2021-12-14T17:42:11.006" v="4126" actId="207"/>
          <ac:spMkLst>
            <pc:docMk/>
            <pc:sldMk cId="1899933269" sldId="569"/>
            <ac:spMk id="156" creationId="{C03C0772-C2BF-4676-AEDB-D952CAFFC104}"/>
          </ac:spMkLst>
        </pc:spChg>
        <pc:spChg chg="mod">
          <ac:chgData name="Thomas" userId="575d030b64f4584e" providerId="LiveId" clId="{08F4A7E6-89FE-4283-98D6-E531F41D8274}" dt="2021-12-14T17:42:11.006" v="4126" actId="207"/>
          <ac:spMkLst>
            <pc:docMk/>
            <pc:sldMk cId="1899933269" sldId="569"/>
            <ac:spMk id="157" creationId="{C3961DB0-877F-4135-8373-F693B0DE7BAA}"/>
          </ac:spMkLst>
        </pc:spChg>
        <pc:spChg chg="mod">
          <ac:chgData name="Thomas" userId="575d030b64f4584e" providerId="LiveId" clId="{08F4A7E6-89FE-4283-98D6-E531F41D8274}" dt="2021-12-14T17:42:11.006" v="4126" actId="207"/>
          <ac:spMkLst>
            <pc:docMk/>
            <pc:sldMk cId="1899933269" sldId="569"/>
            <ac:spMk id="159" creationId="{FF1F612C-6EEB-402E-A1B8-946081D2FED4}"/>
          </ac:spMkLst>
        </pc:spChg>
        <pc:spChg chg="mod">
          <ac:chgData name="Thomas" userId="575d030b64f4584e" providerId="LiveId" clId="{08F4A7E6-89FE-4283-98D6-E531F41D8274}" dt="2021-12-14T17:42:11.006" v="4126" actId="207"/>
          <ac:spMkLst>
            <pc:docMk/>
            <pc:sldMk cId="1899933269" sldId="569"/>
            <ac:spMk id="160" creationId="{DF0DF2A4-4D57-41B5-9CB6-4F0257EC2DEF}"/>
          </ac:spMkLst>
        </pc:spChg>
        <pc:spChg chg="mod">
          <ac:chgData name="Thomas" userId="575d030b64f4584e" providerId="LiveId" clId="{08F4A7E6-89FE-4283-98D6-E531F41D8274}" dt="2021-12-14T17:42:28.250" v="4136" actId="1035"/>
          <ac:spMkLst>
            <pc:docMk/>
            <pc:sldMk cId="1899933269" sldId="569"/>
            <ac:spMk id="161" creationId="{882519B9-4673-4ECA-9395-8C0BF7FBE437}"/>
          </ac:spMkLst>
        </pc:spChg>
        <pc:spChg chg="mod">
          <ac:chgData name="Thomas" userId="575d030b64f4584e" providerId="LiveId" clId="{08F4A7E6-89FE-4283-98D6-E531F41D8274}" dt="2021-12-14T17:42:28.250" v="4136" actId="1035"/>
          <ac:spMkLst>
            <pc:docMk/>
            <pc:sldMk cId="1899933269" sldId="569"/>
            <ac:spMk id="166" creationId="{06CC4992-5E0E-44F7-AE30-60AC4BF6DA58}"/>
          </ac:spMkLst>
        </pc:spChg>
        <pc:spChg chg="mod">
          <ac:chgData name="Thomas" userId="575d030b64f4584e" providerId="LiveId" clId="{08F4A7E6-89FE-4283-98D6-E531F41D8274}" dt="2021-12-14T17:42:11.006" v="4126" actId="207"/>
          <ac:spMkLst>
            <pc:docMk/>
            <pc:sldMk cId="1899933269" sldId="569"/>
            <ac:spMk id="168" creationId="{6B7C2A1F-4885-43CF-ABE6-96964DD7FC7C}"/>
          </ac:spMkLst>
        </pc:spChg>
        <pc:spChg chg="mod">
          <ac:chgData name="Thomas" userId="575d030b64f4584e" providerId="LiveId" clId="{08F4A7E6-89FE-4283-98D6-E531F41D8274}" dt="2021-12-14T17:42:11.006" v="4126" actId="207"/>
          <ac:spMkLst>
            <pc:docMk/>
            <pc:sldMk cId="1899933269" sldId="569"/>
            <ac:spMk id="169" creationId="{C81D4E75-0617-4243-8CB4-04C1B32BE623}"/>
          </ac:spMkLst>
        </pc:spChg>
        <pc:spChg chg="mod">
          <ac:chgData name="Thomas" userId="575d030b64f4584e" providerId="LiveId" clId="{08F4A7E6-89FE-4283-98D6-E531F41D8274}" dt="2021-12-14T17:42:11.006" v="4126" actId="207"/>
          <ac:spMkLst>
            <pc:docMk/>
            <pc:sldMk cId="1899933269" sldId="569"/>
            <ac:spMk id="171" creationId="{59B7E86E-28B4-43FF-85F6-F699A82D066E}"/>
          </ac:spMkLst>
        </pc:spChg>
        <pc:spChg chg="mod">
          <ac:chgData name="Thomas" userId="575d030b64f4584e" providerId="LiveId" clId="{08F4A7E6-89FE-4283-98D6-E531F41D8274}" dt="2021-12-14T17:42:11.006" v="4126" actId="207"/>
          <ac:spMkLst>
            <pc:docMk/>
            <pc:sldMk cId="1899933269" sldId="569"/>
            <ac:spMk id="172" creationId="{A27DDEE2-2332-4E4C-BE2A-7D8473D5306F}"/>
          </ac:spMkLst>
        </pc:spChg>
        <pc:spChg chg="mod">
          <ac:chgData name="Thomas" userId="575d030b64f4584e" providerId="LiveId" clId="{08F4A7E6-89FE-4283-98D6-E531F41D8274}" dt="2021-12-14T17:42:11.006" v="4126" actId="207"/>
          <ac:spMkLst>
            <pc:docMk/>
            <pc:sldMk cId="1899933269" sldId="569"/>
            <ac:spMk id="173" creationId="{1EBF0576-F673-496A-BD65-C94DBB37EFC7}"/>
          </ac:spMkLst>
        </pc:spChg>
        <pc:spChg chg="mod">
          <ac:chgData name="Thomas" userId="575d030b64f4584e" providerId="LiveId" clId="{08F4A7E6-89FE-4283-98D6-E531F41D8274}" dt="2021-12-14T17:42:11.006" v="4126" actId="207"/>
          <ac:spMkLst>
            <pc:docMk/>
            <pc:sldMk cId="1899933269" sldId="569"/>
            <ac:spMk id="175" creationId="{96C2C01E-CDF2-437A-9B9B-236FB8BBC253}"/>
          </ac:spMkLst>
        </pc:spChg>
        <pc:spChg chg="mod">
          <ac:chgData name="Thomas" userId="575d030b64f4584e" providerId="LiveId" clId="{08F4A7E6-89FE-4283-98D6-E531F41D8274}" dt="2021-12-14T17:42:11.006" v="4126" actId="207"/>
          <ac:spMkLst>
            <pc:docMk/>
            <pc:sldMk cId="1899933269" sldId="569"/>
            <ac:spMk id="176" creationId="{9260B7BC-5AF9-4E7A-BD17-40D9C67A433A}"/>
          </ac:spMkLst>
        </pc:spChg>
        <pc:spChg chg="mod">
          <ac:chgData name="Thomas" userId="575d030b64f4584e" providerId="LiveId" clId="{08F4A7E6-89FE-4283-98D6-E531F41D8274}" dt="2021-12-14T17:42:28.250" v="4136" actId="1035"/>
          <ac:spMkLst>
            <pc:docMk/>
            <pc:sldMk cId="1899933269" sldId="569"/>
            <ac:spMk id="177" creationId="{4533747E-F56E-4572-B867-2D42F72108C8}"/>
          </ac:spMkLst>
        </pc:spChg>
        <pc:spChg chg="mod">
          <ac:chgData name="Thomas" userId="575d030b64f4584e" providerId="LiveId" clId="{08F4A7E6-89FE-4283-98D6-E531F41D8274}" dt="2021-12-14T17:42:11.006" v="4126" actId="207"/>
          <ac:spMkLst>
            <pc:docMk/>
            <pc:sldMk cId="1899933269" sldId="569"/>
            <ac:spMk id="179" creationId="{DD9B9079-E0B8-4B9D-A0D5-5EFCEEA66BB8}"/>
          </ac:spMkLst>
        </pc:spChg>
        <pc:spChg chg="mod">
          <ac:chgData name="Thomas" userId="575d030b64f4584e" providerId="LiveId" clId="{08F4A7E6-89FE-4283-98D6-E531F41D8274}" dt="2021-12-14T17:42:11.006" v="4126" actId="207"/>
          <ac:spMkLst>
            <pc:docMk/>
            <pc:sldMk cId="1899933269" sldId="569"/>
            <ac:spMk id="180" creationId="{5E2AF120-40F3-4035-8062-C1D45BC4B9D6}"/>
          </ac:spMkLst>
        </pc:spChg>
        <pc:spChg chg="mod">
          <ac:chgData name="Thomas" userId="575d030b64f4584e" providerId="LiveId" clId="{08F4A7E6-89FE-4283-98D6-E531F41D8274}" dt="2021-12-14T17:42:11.006" v="4126" actId="207"/>
          <ac:spMkLst>
            <pc:docMk/>
            <pc:sldMk cId="1899933269" sldId="569"/>
            <ac:spMk id="182" creationId="{B74B1324-2309-4ED6-98F9-D4F2E84A56E3}"/>
          </ac:spMkLst>
        </pc:spChg>
        <pc:spChg chg="mod">
          <ac:chgData name="Thomas" userId="575d030b64f4584e" providerId="LiveId" clId="{08F4A7E6-89FE-4283-98D6-E531F41D8274}" dt="2021-12-14T17:42:11.006" v="4126" actId="207"/>
          <ac:spMkLst>
            <pc:docMk/>
            <pc:sldMk cId="1899933269" sldId="569"/>
            <ac:spMk id="183" creationId="{FD5B5272-2269-400E-AA14-AB7664B77E5F}"/>
          </ac:spMkLst>
        </pc:spChg>
        <pc:spChg chg="mod">
          <ac:chgData name="Thomas" userId="575d030b64f4584e" providerId="LiveId" clId="{08F4A7E6-89FE-4283-98D6-E531F41D8274}" dt="2021-12-14T17:42:11.006" v="4126" actId="207"/>
          <ac:spMkLst>
            <pc:docMk/>
            <pc:sldMk cId="1899933269" sldId="569"/>
            <ac:spMk id="184" creationId="{F310BEFC-A54A-4E48-B607-CB638C063A90}"/>
          </ac:spMkLst>
        </pc:spChg>
        <pc:spChg chg="mod">
          <ac:chgData name="Thomas" userId="575d030b64f4584e" providerId="LiveId" clId="{08F4A7E6-89FE-4283-98D6-E531F41D8274}" dt="2021-12-14T17:42:11.006" v="4126" actId="207"/>
          <ac:spMkLst>
            <pc:docMk/>
            <pc:sldMk cId="1899933269" sldId="569"/>
            <ac:spMk id="186" creationId="{830F01C9-4F88-4900-8424-5BC0ADBFE8A7}"/>
          </ac:spMkLst>
        </pc:spChg>
        <pc:spChg chg="mod">
          <ac:chgData name="Thomas" userId="575d030b64f4584e" providerId="LiveId" clId="{08F4A7E6-89FE-4283-98D6-E531F41D8274}" dt="2021-12-14T17:42:11.006" v="4126" actId="207"/>
          <ac:spMkLst>
            <pc:docMk/>
            <pc:sldMk cId="1899933269" sldId="569"/>
            <ac:spMk id="187" creationId="{EF3933C8-BE56-4BBA-BCFB-5F4EB44FD61C}"/>
          </ac:spMkLst>
        </pc:spChg>
        <pc:spChg chg="mod">
          <ac:chgData name="Thomas" userId="575d030b64f4584e" providerId="LiveId" clId="{08F4A7E6-89FE-4283-98D6-E531F41D8274}" dt="2021-12-14T17:42:28.250" v="4136" actId="1035"/>
          <ac:spMkLst>
            <pc:docMk/>
            <pc:sldMk cId="1899933269" sldId="569"/>
            <ac:spMk id="188" creationId="{F58D03C6-5302-467E-BA11-E899CF8AAF38}"/>
          </ac:spMkLst>
        </pc:spChg>
        <pc:spChg chg="mod">
          <ac:chgData name="Thomas" userId="575d030b64f4584e" providerId="LiveId" clId="{08F4A7E6-89FE-4283-98D6-E531F41D8274}" dt="2021-12-14T17:42:28.250" v="4136" actId="1035"/>
          <ac:spMkLst>
            <pc:docMk/>
            <pc:sldMk cId="1899933269" sldId="569"/>
            <ac:spMk id="192" creationId="{03CDF7E9-41F1-4380-82F2-BE200B2F800D}"/>
          </ac:spMkLst>
        </pc:spChg>
        <pc:spChg chg="mod">
          <ac:chgData name="Thomas" userId="575d030b64f4584e" providerId="LiveId" clId="{08F4A7E6-89FE-4283-98D6-E531F41D8274}" dt="2021-12-14T17:42:28.250" v="4136" actId="1035"/>
          <ac:spMkLst>
            <pc:docMk/>
            <pc:sldMk cId="1899933269" sldId="569"/>
            <ac:spMk id="194" creationId="{BD8181CA-7EFC-4672-962F-63E4BDA86F90}"/>
          </ac:spMkLst>
        </pc:spChg>
        <pc:spChg chg="mod">
          <ac:chgData name="Thomas" userId="575d030b64f4584e" providerId="LiveId" clId="{08F4A7E6-89FE-4283-98D6-E531F41D8274}" dt="2021-12-14T17:42:11.006" v="4126" actId="207"/>
          <ac:spMkLst>
            <pc:docMk/>
            <pc:sldMk cId="1899933269" sldId="569"/>
            <ac:spMk id="196" creationId="{107F423C-0F39-4197-BFDA-36BB258B85B8}"/>
          </ac:spMkLst>
        </pc:spChg>
        <pc:spChg chg="mod">
          <ac:chgData name="Thomas" userId="575d030b64f4584e" providerId="LiveId" clId="{08F4A7E6-89FE-4283-98D6-E531F41D8274}" dt="2021-12-14T17:42:11.006" v="4126" actId="207"/>
          <ac:spMkLst>
            <pc:docMk/>
            <pc:sldMk cId="1899933269" sldId="569"/>
            <ac:spMk id="197" creationId="{5D34AF5C-B606-4698-9ECB-73ADF781A643}"/>
          </ac:spMkLst>
        </pc:spChg>
        <pc:spChg chg="mod">
          <ac:chgData name="Thomas" userId="575d030b64f4584e" providerId="LiveId" clId="{08F4A7E6-89FE-4283-98D6-E531F41D8274}" dt="2021-12-14T17:42:11.006" v="4126" actId="207"/>
          <ac:spMkLst>
            <pc:docMk/>
            <pc:sldMk cId="1899933269" sldId="569"/>
            <ac:spMk id="199" creationId="{32553F8A-0B17-4D85-ADB9-A09F343BA1D6}"/>
          </ac:spMkLst>
        </pc:spChg>
        <pc:spChg chg="mod">
          <ac:chgData name="Thomas" userId="575d030b64f4584e" providerId="LiveId" clId="{08F4A7E6-89FE-4283-98D6-E531F41D8274}" dt="2021-12-14T17:42:11.006" v="4126" actId="207"/>
          <ac:spMkLst>
            <pc:docMk/>
            <pc:sldMk cId="1899933269" sldId="569"/>
            <ac:spMk id="200" creationId="{35CDE246-7629-4D64-AC0A-45F7CFC3A536}"/>
          </ac:spMkLst>
        </pc:spChg>
        <pc:spChg chg="mod">
          <ac:chgData name="Thomas" userId="575d030b64f4584e" providerId="LiveId" clId="{08F4A7E6-89FE-4283-98D6-E531F41D8274}" dt="2021-12-14T17:42:11.006" v="4126" actId="207"/>
          <ac:spMkLst>
            <pc:docMk/>
            <pc:sldMk cId="1899933269" sldId="569"/>
            <ac:spMk id="201" creationId="{588C4793-21CF-4CBF-9B28-7F9B12F5FE1D}"/>
          </ac:spMkLst>
        </pc:spChg>
        <pc:spChg chg="mod">
          <ac:chgData name="Thomas" userId="575d030b64f4584e" providerId="LiveId" clId="{08F4A7E6-89FE-4283-98D6-E531F41D8274}" dt="2021-12-14T17:42:11.006" v="4126" actId="207"/>
          <ac:spMkLst>
            <pc:docMk/>
            <pc:sldMk cId="1899933269" sldId="569"/>
            <ac:spMk id="202" creationId="{A85590AA-BA45-4014-8CD8-6A2465233C8A}"/>
          </ac:spMkLst>
        </pc:spChg>
        <pc:spChg chg="mod">
          <ac:chgData name="Thomas" userId="575d030b64f4584e" providerId="LiveId" clId="{08F4A7E6-89FE-4283-98D6-E531F41D8274}" dt="2021-12-14T17:42:11.006" v="4126" actId="207"/>
          <ac:spMkLst>
            <pc:docMk/>
            <pc:sldMk cId="1899933269" sldId="569"/>
            <ac:spMk id="203" creationId="{A83F40DE-8BB8-4940-8200-570322F1146E}"/>
          </ac:spMkLst>
        </pc:spChg>
        <pc:spChg chg="mod">
          <ac:chgData name="Thomas" userId="575d030b64f4584e" providerId="LiveId" clId="{08F4A7E6-89FE-4283-98D6-E531F41D8274}" dt="2021-12-14T17:42:11.006" v="4126" actId="207"/>
          <ac:spMkLst>
            <pc:docMk/>
            <pc:sldMk cId="1899933269" sldId="569"/>
            <ac:spMk id="204" creationId="{CE0DFBD7-CD88-4432-ACF8-E92E7C426728}"/>
          </ac:spMkLst>
        </pc:spChg>
        <pc:spChg chg="mod">
          <ac:chgData name="Thomas" userId="575d030b64f4584e" providerId="LiveId" clId="{08F4A7E6-89FE-4283-98D6-E531F41D8274}" dt="2021-12-14T17:42:11.006" v="4126" actId="207"/>
          <ac:spMkLst>
            <pc:docMk/>
            <pc:sldMk cId="1899933269" sldId="569"/>
            <ac:spMk id="205" creationId="{036ACD98-C65A-4B11-A7FA-9D71078DC1D4}"/>
          </ac:spMkLst>
        </pc:spChg>
        <pc:spChg chg="mod">
          <ac:chgData name="Thomas" userId="575d030b64f4584e" providerId="LiveId" clId="{08F4A7E6-89FE-4283-98D6-E531F41D8274}" dt="2021-12-14T17:42:11.006" v="4126" actId="207"/>
          <ac:spMkLst>
            <pc:docMk/>
            <pc:sldMk cId="1899933269" sldId="569"/>
            <ac:spMk id="206" creationId="{8DB20975-3D94-4451-822B-59DE0B4FEC06}"/>
          </ac:spMkLst>
        </pc:spChg>
        <pc:spChg chg="mod">
          <ac:chgData name="Thomas" userId="575d030b64f4584e" providerId="LiveId" clId="{08F4A7E6-89FE-4283-98D6-E531F41D8274}" dt="2021-12-14T17:42:11.006" v="4126" actId="207"/>
          <ac:spMkLst>
            <pc:docMk/>
            <pc:sldMk cId="1899933269" sldId="569"/>
            <ac:spMk id="207" creationId="{E9C79921-980C-4A1C-A02C-C4B2DAA7520F}"/>
          </ac:spMkLst>
        </pc:spChg>
        <pc:spChg chg="mod">
          <ac:chgData name="Thomas" userId="575d030b64f4584e" providerId="LiveId" clId="{08F4A7E6-89FE-4283-98D6-E531F41D8274}" dt="2021-12-14T17:42:11.006" v="4126" actId="207"/>
          <ac:spMkLst>
            <pc:docMk/>
            <pc:sldMk cId="1899933269" sldId="569"/>
            <ac:spMk id="208" creationId="{514063CA-9C1E-4ED9-A3CC-D8F7112B23CA}"/>
          </ac:spMkLst>
        </pc:spChg>
        <pc:spChg chg="mod">
          <ac:chgData name="Thomas" userId="575d030b64f4584e" providerId="LiveId" clId="{08F4A7E6-89FE-4283-98D6-E531F41D8274}" dt="2021-12-14T17:42:11.006" v="4126" actId="207"/>
          <ac:spMkLst>
            <pc:docMk/>
            <pc:sldMk cId="1899933269" sldId="569"/>
            <ac:spMk id="209" creationId="{527A0442-9292-483E-BDE0-8ECD6D1151C1}"/>
          </ac:spMkLst>
        </pc:spChg>
        <pc:spChg chg="mod">
          <ac:chgData name="Thomas" userId="575d030b64f4584e" providerId="LiveId" clId="{08F4A7E6-89FE-4283-98D6-E531F41D8274}" dt="2021-12-14T17:42:11.006" v="4126" actId="207"/>
          <ac:spMkLst>
            <pc:docMk/>
            <pc:sldMk cId="1899933269" sldId="569"/>
            <ac:spMk id="211" creationId="{69449B26-F523-4849-A8AC-9477A6315E09}"/>
          </ac:spMkLst>
        </pc:spChg>
        <pc:spChg chg="mod">
          <ac:chgData name="Thomas" userId="575d030b64f4584e" providerId="LiveId" clId="{08F4A7E6-89FE-4283-98D6-E531F41D8274}" dt="2021-12-14T17:42:11.006" v="4126" actId="207"/>
          <ac:spMkLst>
            <pc:docMk/>
            <pc:sldMk cId="1899933269" sldId="569"/>
            <ac:spMk id="212" creationId="{E2227D9D-DCE0-4170-BCC9-211E69B322E0}"/>
          </ac:spMkLst>
        </pc:spChg>
        <pc:spChg chg="mod">
          <ac:chgData name="Thomas" userId="575d030b64f4584e" providerId="LiveId" clId="{08F4A7E6-89FE-4283-98D6-E531F41D8274}" dt="2021-12-14T17:42:11.006" v="4126" actId="207"/>
          <ac:spMkLst>
            <pc:docMk/>
            <pc:sldMk cId="1899933269" sldId="569"/>
            <ac:spMk id="213" creationId="{9B25ADA7-71DE-42FD-9A14-939A1172A7F7}"/>
          </ac:spMkLst>
        </pc:spChg>
        <pc:spChg chg="mod">
          <ac:chgData name="Thomas" userId="575d030b64f4584e" providerId="LiveId" clId="{08F4A7E6-89FE-4283-98D6-E531F41D8274}" dt="2021-12-14T17:42:28.250" v="4136" actId="1035"/>
          <ac:spMkLst>
            <pc:docMk/>
            <pc:sldMk cId="1899933269" sldId="569"/>
            <ac:spMk id="215" creationId="{74FD4404-A52A-4F22-985D-0AE4B1DB4B55}"/>
          </ac:spMkLst>
        </pc:spChg>
        <pc:spChg chg="mod">
          <ac:chgData name="Thomas" userId="575d030b64f4584e" providerId="LiveId" clId="{08F4A7E6-89FE-4283-98D6-E531F41D8274}" dt="2021-12-14T17:42:11.006" v="4126" actId="207"/>
          <ac:spMkLst>
            <pc:docMk/>
            <pc:sldMk cId="1899933269" sldId="569"/>
            <ac:spMk id="217" creationId="{F363E219-174E-4513-B374-E0FC6A1D06E3}"/>
          </ac:spMkLst>
        </pc:spChg>
        <pc:spChg chg="mod">
          <ac:chgData name="Thomas" userId="575d030b64f4584e" providerId="LiveId" clId="{08F4A7E6-89FE-4283-98D6-E531F41D8274}" dt="2021-12-14T17:42:11.006" v="4126" actId="207"/>
          <ac:spMkLst>
            <pc:docMk/>
            <pc:sldMk cId="1899933269" sldId="569"/>
            <ac:spMk id="218" creationId="{666F3272-D6B5-4477-A3A3-445DDF2265B9}"/>
          </ac:spMkLst>
        </pc:spChg>
        <pc:spChg chg="mod">
          <ac:chgData name="Thomas" userId="575d030b64f4584e" providerId="LiveId" clId="{08F4A7E6-89FE-4283-98D6-E531F41D8274}" dt="2021-12-14T17:42:11.006" v="4126" actId="207"/>
          <ac:spMkLst>
            <pc:docMk/>
            <pc:sldMk cId="1899933269" sldId="569"/>
            <ac:spMk id="219" creationId="{92382A7A-DA5A-4AA7-8543-109BA8EB027D}"/>
          </ac:spMkLst>
        </pc:spChg>
        <pc:spChg chg="mod">
          <ac:chgData name="Thomas" userId="575d030b64f4584e" providerId="LiveId" clId="{08F4A7E6-89FE-4283-98D6-E531F41D8274}" dt="2021-12-14T17:42:11.006" v="4126" actId="207"/>
          <ac:spMkLst>
            <pc:docMk/>
            <pc:sldMk cId="1899933269" sldId="569"/>
            <ac:spMk id="220" creationId="{7A7FDB1A-B739-4901-BE0B-61D244516318}"/>
          </ac:spMkLst>
        </pc:spChg>
        <pc:spChg chg="mod">
          <ac:chgData name="Thomas" userId="575d030b64f4584e" providerId="LiveId" clId="{08F4A7E6-89FE-4283-98D6-E531F41D8274}" dt="2021-12-14T17:42:11.006" v="4126" actId="207"/>
          <ac:spMkLst>
            <pc:docMk/>
            <pc:sldMk cId="1899933269" sldId="569"/>
            <ac:spMk id="221" creationId="{5F258938-3069-44D6-9626-153C0A8E3713}"/>
          </ac:spMkLst>
        </pc:spChg>
        <pc:spChg chg="mod">
          <ac:chgData name="Thomas" userId="575d030b64f4584e" providerId="LiveId" clId="{08F4A7E6-89FE-4283-98D6-E531F41D8274}" dt="2021-12-14T17:42:11.006" v="4126" actId="207"/>
          <ac:spMkLst>
            <pc:docMk/>
            <pc:sldMk cId="1899933269" sldId="569"/>
            <ac:spMk id="223" creationId="{9ABA4633-5972-4DA1-976F-E46E0D3A1B83}"/>
          </ac:spMkLst>
        </pc:spChg>
        <pc:spChg chg="mod">
          <ac:chgData name="Thomas" userId="575d030b64f4584e" providerId="LiveId" clId="{08F4A7E6-89FE-4283-98D6-E531F41D8274}" dt="2021-12-14T17:42:11.006" v="4126" actId="207"/>
          <ac:spMkLst>
            <pc:docMk/>
            <pc:sldMk cId="1899933269" sldId="569"/>
            <ac:spMk id="224" creationId="{D6EB2F4D-7E39-44A2-AD99-6CD7021D2222}"/>
          </ac:spMkLst>
        </pc:spChg>
        <pc:spChg chg="mod">
          <ac:chgData name="Thomas" userId="575d030b64f4584e" providerId="LiveId" clId="{08F4A7E6-89FE-4283-98D6-E531F41D8274}" dt="2021-12-14T17:42:11.006" v="4126" actId="207"/>
          <ac:spMkLst>
            <pc:docMk/>
            <pc:sldMk cId="1899933269" sldId="569"/>
            <ac:spMk id="225" creationId="{47F231B8-5B28-4EFB-AC90-126D69DC8BEF}"/>
          </ac:spMkLst>
        </pc:spChg>
        <pc:spChg chg="mod">
          <ac:chgData name="Thomas" userId="575d030b64f4584e" providerId="LiveId" clId="{08F4A7E6-89FE-4283-98D6-E531F41D8274}" dt="2021-12-14T17:42:28.250" v="4136" actId="1035"/>
          <ac:spMkLst>
            <pc:docMk/>
            <pc:sldMk cId="1899933269" sldId="569"/>
            <ac:spMk id="226" creationId="{11122C21-506A-4143-8B44-648744A7DBF1}"/>
          </ac:spMkLst>
        </pc:spChg>
        <pc:spChg chg="mod">
          <ac:chgData name="Thomas" userId="575d030b64f4584e" providerId="LiveId" clId="{08F4A7E6-89FE-4283-98D6-E531F41D8274}" dt="2021-12-14T17:42:11.006" v="4126" actId="207"/>
          <ac:spMkLst>
            <pc:docMk/>
            <pc:sldMk cId="1899933269" sldId="569"/>
            <ac:spMk id="228" creationId="{86B1C06F-4EC2-4630-A4E9-44A1C43E7CBE}"/>
          </ac:spMkLst>
        </pc:spChg>
        <pc:spChg chg="mod">
          <ac:chgData name="Thomas" userId="575d030b64f4584e" providerId="LiveId" clId="{08F4A7E6-89FE-4283-98D6-E531F41D8274}" dt="2021-12-14T17:42:11.006" v="4126" actId="207"/>
          <ac:spMkLst>
            <pc:docMk/>
            <pc:sldMk cId="1899933269" sldId="569"/>
            <ac:spMk id="229" creationId="{90D8684A-0CB1-4BE4-B229-441F459BAE60}"/>
          </ac:spMkLst>
        </pc:spChg>
        <pc:spChg chg="mod">
          <ac:chgData name="Thomas" userId="575d030b64f4584e" providerId="LiveId" clId="{08F4A7E6-89FE-4283-98D6-E531F41D8274}" dt="2021-12-14T17:42:11.006" v="4126" actId="207"/>
          <ac:spMkLst>
            <pc:docMk/>
            <pc:sldMk cId="1899933269" sldId="569"/>
            <ac:spMk id="230" creationId="{FDB0BC5D-1E30-44F9-9636-14E02F96E231}"/>
          </ac:spMkLst>
        </pc:spChg>
        <pc:spChg chg="mod">
          <ac:chgData name="Thomas" userId="575d030b64f4584e" providerId="LiveId" clId="{08F4A7E6-89FE-4283-98D6-E531F41D8274}" dt="2021-12-14T17:42:11.006" v="4126" actId="207"/>
          <ac:spMkLst>
            <pc:docMk/>
            <pc:sldMk cId="1899933269" sldId="569"/>
            <ac:spMk id="231" creationId="{E1069681-FD0A-4CC7-A1B7-A17557DA19CF}"/>
          </ac:spMkLst>
        </pc:spChg>
        <pc:spChg chg="mod">
          <ac:chgData name="Thomas" userId="575d030b64f4584e" providerId="LiveId" clId="{08F4A7E6-89FE-4283-98D6-E531F41D8274}" dt="2021-12-14T17:42:11.006" v="4126" actId="207"/>
          <ac:spMkLst>
            <pc:docMk/>
            <pc:sldMk cId="1899933269" sldId="569"/>
            <ac:spMk id="232" creationId="{9D68CEC8-D39A-424F-8014-3957148FA390}"/>
          </ac:spMkLst>
        </pc:spChg>
        <pc:spChg chg="mod">
          <ac:chgData name="Thomas" userId="575d030b64f4584e" providerId="LiveId" clId="{08F4A7E6-89FE-4283-98D6-E531F41D8274}" dt="2021-12-14T17:42:11.006" v="4126" actId="207"/>
          <ac:spMkLst>
            <pc:docMk/>
            <pc:sldMk cId="1899933269" sldId="569"/>
            <ac:spMk id="233" creationId="{402FC1D3-AB8B-43D3-ACF3-64AAA08F8607}"/>
          </ac:spMkLst>
        </pc:spChg>
        <pc:spChg chg="mod">
          <ac:chgData name="Thomas" userId="575d030b64f4584e" providerId="LiveId" clId="{08F4A7E6-89FE-4283-98D6-E531F41D8274}" dt="2021-12-14T17:42:11.006" v="4126" actId="207"/>
          <ac:spMkLst>
            <pc:docMk/>
            <pc:sldMk cId="1899933269" sldId="569"/>
            <ac:spMk id="234" creationId="{6C45E71B-6D7C-4DED-BD1D-0B6CB0145790}"/>
          </ac:spMkLst>
        </pc:spChg>
        <pc:spChg chg="mod">
          <ac:chgData name="Thomas" userId="575d030b64f4584e" providerId="LiveId" clId="{08F4A7E6-89FE-4283-98D6-E531F41D8274}" dt="2021-12-14T17:42:11.006" v="4126" actId="207"/>
          <ac:spMkLst>
            <pc:docMk/>
            <pc:sldMk cId="1899933269" sldId="569"/>
            <ac:spMk id="235" creationId="{5AC2E49B-519A-466F-822E-753A23AC778B}"/>
          </ac:spMkLst>
        </pc:spChg>
        <pc:spChg chg="mod">
          <ac:chgData name="Thomas" userId="575d030b64f4584e" providerId="LiveId" clId="{08F4A7E6-89FE-4283-98D6-E531F41D8274}" dt="2021-12-14T17:42:11.006" v="4126" actId="207"/>
          <ac:spMkLst>
            <pc:docMk/>
            <pc:sldMk cId="1899933269" sldId="569"/>
            <ac:spMk id="237" creationId="{6DF844CD-FFA4-4A53-BF9C-80EC63118FB5}"/>
          </ac:spMkLst>
        </pc:spChg>
        <pc:spChg chg="mod">
          <ac:chgData name="Thomas" userId="575d030b64f4584e" providerId="LiveId" clId="{08F4A7E6-89FE-4283-98D6-E531F41D8274}" dt="2021-12-14T17:42:11.006" v="4126" actId="207"/>
          <ac:spMkLst>
            <pc:docMk/>
            <pc:sldMk cId="1899933269" sldId="569"/>
            <ac:spMk id="238" creationId="{98D4CFFC-5640-4AF0-8E24-846229B69AA2}"/>
          </ac:spMkLst>
        </pc:spChg>
        <pc:spChg chg="mod">
          <ac:chgData name="Thomas" userId="575d030b64f4584e" providerId="LiveId" clId="{08F4A7E6-89FE-4283-98D6-E531F41D8274}" dt="2021-12-14T17:42:11.006" v="4126" actId="207"/>
          <ac:spMkLst>
            <pc:docMk/>
            <pc:sldMk cId="1899933269" sldId="569"/>
            <ac:spMk id="240" creationId="{3AC2BFE6-25D1-4B70-B0DE-28AD9A5F97CA}"/>
          </ac:spMkLst>
        </pc:spChg>
        <pc:spChg chg="mod">
          <ac:chgData name="Thomas" userId="575d030b64f4584e" providerId="LiveId" clId="{08F4A7E6-89FE-4283-98D6-E531F41D8274}" dt="2021-12-14T17:42:11.006" v="4126" actId="207"/>
          <ac:spMkLst>
            <pc:docMk/>
            <pc:sldMk cId="1899933269" sldId="569"/>
            <ac:spMk id="241" creationId="{B0231518-5282-4603-AE36-5D2869BE0867}"/>
          </ac:spMkLst>
        </pc:spChg>
        <pc:spChg chg="mod">
          <ac:chgData name="Thomas" userId="575d030b64f4584e" providerId="LiveId" clId="{08F4A7E6-89FE-4283-98D6-E531F41D8274}" dt="2021-12-14T17:42:11.006" v="4126" actId="207"/>
          <ac:spMkLst>
            <pc:docMk/>
            <pc:sldMk cId="1899933269" sldId="569"/>
            <ac:spMk id="242" creationId="{380FE9B5-0918-4822-92A7-2BE8E37749EA}"/>
          </ac:spMkLst>
        </pc:spChg>
        <pc:spChg chg="mod">
          <ac:chgData name="Thomas" userId="575d030b64f4584e" providerId="LiveId" clId="{08F4A7E6-89FE-4283-98D6-E531F41D8274}" dt="2021-12-14T17:42:28.250" v="4136" actId="1035"/>
          <ac:spMkLst>
            <pc:docMk/>
            <pc:sldMk cId="1899933269" sldId="569"/>
            <ac:spMk id="243" creationId="{A6C65405-5947-41FC-972C-52CD2C4DBFDE}"/>
          </ac:spMkLst>
        </pc:spChg>
        <pc:spChg chg="mod">
          <ac:chgData name="Thomas" userId="575d030b64f4584e" providerId="LiveId" clId="{08F4A7E6-89FE-4283-98D6-E531F41D8274}" dt="2021-12-14T17:42:28.250" v="4136" actId="1035"/>
          <ac:spMkLst>
            <pc:docMk/>
            <pc:sldMk cId="1899933269" sldId="569"/>
            <ac:spMk id="244" creationId="{10EC29B6-8CBB-4F11-B16E-4DF2476D4FEA}"/>
          </ac:spMkLst>
        </pc:spChg>
        <pc:spChg chg="mod">
          <ac:chgData name="Thomas" userId="575d030b64f4584e" providerId="LiveId" clId="{08F4A7E6-89FE-4283-98D6-E531F41D8274}" dt="2021-12-14T17:42:28.250" v="4136" actId="1035"/>
          <ac:spMkLst>
            <pc:docMk/>
            <pc:sldMk cId="1899933269" sldId="569"/>
            <ac:spMk id="245" creationId="{CEECC4F2-3EFB-4866-8850-E1CDF32DF4A3}"/>
          </ac:spMkLst>
        </pc:spChg>
        <pc:spChg chg="mod">
          <ac:chgData name="Thomas" userId="575d030b64f4584e" providerId="LiveId" clId="{08F4A7E6-89FE-4283-98D6-E531F41D8274}" dt="2021-12-14T17:42:11.006" v="4126" actId="207"/>
          <ac:spMkLst>
            <pc:docMk/>
            <pc:sldMk cId="1899933269" sldId="569"/>
            <ac:spMk id="247" creationId="{2CC72185-54B6-4801-A67C-BAFB1A6E61B3}"/>
          </ac:spMkLst>
        </pc:spChg>
        <pc:spChg chg="mod">
          <ac:chgData name="Thomas" userId="575d030b64f4584e" providerId="LiveId" clId="{08F4A7E6-89FE-4283-98D6-E531F41D8274}" dt="2021-12-14T17:42:11.006" v="4126" actId="207"/>
          <ac:spMkLst>
            <pc:docMk/>
            <pc:sldMk cId="1899933269" sldId="569"/>
            <ac:spMk id="248" creationId="{057A862E-9B8D-44F3-9712-449364D26F44}"/>
          </ac:spMkLst>
        </pc:spChg>
        <pc:spChg chg="mod">
          <ac:chgData name="Thomas" userId="575d030b64f4584e" providerId="LiveId" clId="{08F4A7E6-89FE-4283-98D6-E531F41D8274}" dt="2021-12-14T17:42:11.006" v="4126" actId="207"/>
          <ac:spMkLst>
            <pc:docMk/>
            <pc:sldMk cId="1899933269" sldId="569"/>
            <ac:spMk id="249" creationId="{352F2786-ACA3-4C85-8F98-EABF3E8BA504}"/>
          </ac:spMkLst>
        </pc:spChg>
        <pc:spChg chg="mod">
          <ac:chgData name="Thomas" userId="575d030b64f4584e" providerId="LiveId" clId="{08F4A7E6-89FE-4283-98D6-E531F41D8274}" dt="2021-12-14T17:42:11.006" v="4126" actId="207"/>
          <ac:spMkLst>
            <pc:docMk/>
            <pc:sldMk cId="1899933269" sldId="569"/>
            <ac:spMk id="250" creationId="{98009C2B-0D52-464F-AE94-E297C0F83B58}"/>
          </ac:spMkLst>
        </pc:spChg>
        <pc:spChg chg="mod">
          <ac:chgData name="Thomas" userId="575d030b64f4584e" providerId="LiveId" clId="{08F4A7E6-89FE-4283-98D6-E531F41D8274}" dt="2021-12-14T17:42:11.006" v="4126" actId="207"/>
          <ac:spMkLst>
            <pc:docMk/>
            <pc:sldMk cId="1899933269" sldId="569"/>
            <ac:spMk id="251" creationId="{8EA3AC62-5769-4EB4-9763-5D000D61E61C}"/>
          </ac:spMkLst>
        </pc:spChg>
        <pc:spChg chg="mod">
          <ac:chgData name="Thomas" userId="575d030b64f4584e" providerId="LiveId" clId="{08F4A7E6-89FE-4283-98D6-E531F41D8274}" dt="2021-12-14T17:42:11.006" v="4126" actId="207"/>
          <ac:spMkLst>
            <pc:docMk/>
            <pc:sldMk cId="1899933269" sldId="569"/>
            <ac:spMk id="253" creationId="{D7BF5A1A-729E-4313-96F9-F27B80D9AAC2}"/>
          </ac:spMkLst>
        </pc:spChg>
        <pc:spChg chg="mod">
          <ac:chgData name="Thomas" userId="575d030b64f4584e" providerId="LiveId" clId="{08F4A7E6-89FE-4283-98D6-E531F41D8274}" dt="2021-12-14T17:42:11.006" v="4126" actId="207"/>
          <ac:spMkLst>
            <pc:docMk/>
            <pc:sldMk cId="1899933269" sldId="569"/>
            <ac:spMk id="254" creationId="{A1718D96-26B2-4536-96E0-4D3BCFB8CB76}"/>
          </ac:spMkLst>
        </pc:spChg>
        <pc:spChg chg="mod">
          <ac:chgData name="Thomas" userId="575d030b64f4584e" providerId="LiveId" clId="{08F4A7E6-89FE-4283-98D6-E531F41D8274}" dt="2021-12-14T17:42:11.006" v="4126" actId="207"/>
          <ac:spMkLst>
            <pc:docMk/>
            <pc:sldMk cId="1899933269" sldId="569"/>
            <ac:spMk id="255" creationId="{266CCF13-FF6B-4918-B0FF-9439CF20487D}"/>
          </ac:spMkLst>
        </pc:spChg>
        <pc:spChg chg="mod">
          <ac:chgData name="Thomas" userId="575d030b64f4584e" providerId="LiveId" clId="{08F4A7E6-89FE-4283-98D6-E531F41D8274}" dt="2021-12-14T17:42:28.250" v="4136" actId="1035"/>
          <ac:spMkLst>
            <pc:docMk/>
            <pc:sldMk cId="1899933269" sldId="569"/>
            <ac:spMk id="257" creationId="{B9908269-54C2-494C-89A4-C7779BB020EB}"/>
          </ac:spMkLst>
        </pc:spChg>
        <pc:spChg chg="mod">
          <ac:chgData name="Thomas" userId="575d030b64f4584e" providerId="LiveId" clId="{08F4A7E6-89FE-4283-98D6-E531F41D8274}" dt="2021-12-14T17:42:28.250" v="4136" actId="1035"/>
          <ac:spMkLst>
            <pc:docMk/>
            <pc:sldMk cId="1899933269" sldId="569"/>
            <ac:spMk id="258" creationId="{23D091CD-500F-4999-B1AE-2A9B6620B9E8}"/>
          </ac:spMkLst>
        </pc:spChg>
        <pc:spChg chg="mod">
          <ac:chgData name="Thomas" userId="575d030b64f4584e" providerId="LiveId" clId="{08F4A7E6-89FE-4283-98D6-E531F41D8274}" dt="2021-12-14T17:42:11.006" v="4126" actId="207"/>
          <ac:spMkLst>
            <pc:docMk/>
            <pc:sldMk cId="1899933269" sldId="569"/>
            <ac:spMk id="260" creationId="{DC351011-6F2F-4542-880B-9B8EC28FD4FB}"/>
          </ac:spMkLst>
        </pc:spChg>
        <pc:spChg chg="mod">
          <ac:chgData name="Thomas" userId="575d030b64f4584e" providerId="LiveId" clId="{08F4A7E6-89FE-4283-98D6-E531F41D8274}" dt="2021-12-14T17:42:11.006" v="4126" actId="207"/>
          <ac:spMkLst>
            <pc:docMk/>
            <pc:sldMk cId="1899933269" sldId="569"/>
            <ac:spMk id="261" creationId="{8C47E65B-63E3-46DA-95C9-F81E7A0279E8}"/>
          </ac:spMkLst>
        </pc:spChg>
        <pc:spChg chg="mod">
          <ac:chgData name="Thomas" userId="575d030b64f4584e" providerId="LiveId" clId="{08F4A7E6-89FE-4283-98D6-E531F41D8274}" dt="2021-12-14T17:42:11.006" v="4126" actId="207"/>
          <ac:spMkLst>
            <pc:docMk/>
            <pc:sldMk cId="1899933269" sldId="569"/>
            <ac:spMk id="262" creationId="{7A510678-F616-4123-A72E-DE44F7E7F9F2}"/>
          </ac:spMkLst>
        </pc:spChg>
        <pc:spChg chg="mod">
          <ac:chgData name="Thomas" userId="575d030b64f4584e" providerId="LiveId" clId="{08F4A7E6-89FE-4283-98D6-E531F41D8274}" dt="2021-12-14T17:42:11.006" v="4126" actId="207"/>
          <ac:spMkLst>
            <pc:docMk/>
            <pc:sldMk cId="1899933269" sldId="569"/>
            <ac:spMk id="263" creationId="{D549FF78-4A12-4379-AE00-0C62D3222349}"/>
          </ac:spMkLst>
        </pc:spChg>
        <pc:spChg chg="mod">
          <ac:chgData name="Thomas" userId="575d030b64f4584e" providerId="LiveId" clId="{08F4A7E6-89FE-4283-98D6-E531F41D8274}" dt="2021-12-14T17:42:11.006" v="4126" actId="207"/>
          <ac:spMkLst>
            <pc:docMk/>
            <pc:sldMk cId="1899933269" sldId="569"/>
            <ac:spMk id="264" creationId="{2BD8D7BD-833D-48D4-95AB-07348B1F1009}"/>
          </ac:spMkLst>
        </pc:spChg>
        <pc:spChg chg="mod">
          <ac:chgData name="Thomas" userId="575d030b64f4584e" providerId="LiveId" clId="{08F4A7E6-89FE-4283-98D6-E531F41D8274}" dt="2021-12-14T17:42:11.006" v="4126" actId="207"/>
          <ac:spMkLst>
            <pc:docMk/>
            <pc:sldMk cId="1899933269" sldId="569"/>
            <ac:spMk id="265" creationId="{D4C91865-3E9A-46DB-B5FC-1A1F9A5A9C15}"/>
          </ac:spMkLst>
        </pc:spChg>
        <pc:spChg chg="mod">
          <ac:chgData name="Thomas" userId="575d030b64f4584e" providerId="LiveId" clId="{08F4A7E6-89FE-4283-98D6-E531F41D8274}" dt="2021-12-14T17:42:11.006" v="4126" actId="207"/>
          <ac:spMkLst>
            <pc:docMk/>
            <pc:sldMk cId="1899933269" sldId="569"/>
            <ac:spMk id="268" creationId="{9ABEC805-B9AC-44AF-B68B-B98DF79CEA17}"/>
          </ac:spMkLst>
        </pc:spChg>
        <pc:spChg chg="mod">
          <ac:chgData name="Thomas" userId="575d030b64f4584e" providerId="LiveId" clId="{08F4A7E6-89FE-4283-98D6-E531F41D8274}" dt="2021-12-14T17:42:11.006" v="4126" actId="207"/>
          <ac:spMkLst>
            <pc:docMk/>
            <pc:sldMk cId="1899933269" sldId="569"/>
            <ac:spMk id="269" creationId="{61EB86BC-8C02-4E57-BD64-D98760A99D3B}"/>
          </ac:spMkLst>
        </pc:spChg>
        <pc:spChg chg="mod">
          <ac:chgData name="Thomas" userId="575d030b64f4584e" providerId="LiveId" clId="{08F4A7E6-89FE-4283-98D6-E531F41D8274}" dt="2021-12-14T17:42:11.006" v="4126" actId="207"/>
          <ac:spMkLst>
            <pc:docMk/>
            <pc:sldMk cId="1899933269" sldId="569"/>
            <ac:spMk id="272" creationId="{47D3265C-1DB7-4189-999A-5D03BBFB532F}"/>
          </ac:spMkLst>
        </pc:spChg>
        <pc:spChg chg="mod">
          <ac:chgData name="Thomas" userId="575d030b64f4584e" providerId="LiveId" clId="{08F4A7E6-89FE-4283-98D6-E531F41D8274}" dt="2021-12-14T17:42:11.006" v="4126" actId="207"/>
          <ac:spMkLst>
            <pc:docMk/>
            <pc:sldMk cId="1899933269" sldId="569"/>
            <ac:spMk id="273" creationId="{80C64508-4A93-4935-BA11-4661DF878AE3}"/>
          </ac:spMkLst>
        </pc:spChg>
        <pc:spChg chg="mod">
          <ac:chgData name="Thomas" userId="575d030b64f4584e" providerId="LiveId" clId="{08F4A7E6-89FE-4283-98D6-E531F41D8274}" dt="2021-12-14T17:42:11.006" v="4126" actId="207"/>
          <ac:spMkLst>
            <pc:docMk/>
            <pc:sldMk cId="1899933269" sldId="569"/>
            <ac:spMk id="275" creationId="{01F6E88B-CA36-4740-AAA6-370CA343E8E5}"/>
          </ac:spMkLst>
        </pc:spChg>
        <pc:spChg chg="mod">
          <ac:chgData name="Thomas" userId="575d030b64f4584e" providerId="LiveId" clId="{08F4A7E6-89FE-4283-98D6-E531F41D8274}" dt="2021-12-14T17:42:11.006" v="4126" actId="207"/>
          <ac:spMkLst>
            <pc:docMk/>
            <pc:sldMk cId="1899933269" sldId="569"/>
            <ac:spMk id="276" creationId="{EF359A10-86B2-4BEF-B734-CC469606D409}"/>
          </ac:spMkLst>
        </pc:spChg>
        <pc:spChg chg="mod">
          <ac:chgData name="Thomas" userId="575d030b64f4584e" providerId="LiveId" clId="{08F4A7E6-89FE-4283-98D6-E531F41D8274}" dt="2021-12-14T17:42:28.250" v="4136" actId="1035"/>
          <ac:spMkLst>
            <pc:docMk/>
            <pc:sldMk cId="1899933269" sldId="569"/>
            <ac:spMk id="277" creationId="{9B9FE198-6091-4FEF-AF21-006F6360A57E}"/>
          </ac:spMkLst>
        </pc:spChg>
        <pc:spChg chg="mod">
          <ac:chgData name="Thomas" userId="575d030b64f4584e" providerId="LiveId" clId="{08F4A7E6-89FE-4283-98D6-E531F41D8274}" dt="2021-12-14T17:42:28.250" v="4136" actId="1035"/>
          <ac:spMkLst>
            <pc:docMk/>
            <pc:sldMk cId="1899933269" sldId="569"/>
            <ac:spMk id="278" creationId="{83074583-693B-4482-94DC-895A095D33EC}"/>
          </ac:spMkLst>
        </pc:spChg>
        <pc:spChg chg="mod">
          <ac:chgData name="Thomas" userId="575d030b64f4584e" providerId="LiveId" clId="{08F4A7E6-89FE-4283-98D6-E531F41D8274}" dt="2021-12-14T17:42:11.006" v="4126" actId="207"/>
          <ac:spMkLst>
            <pc:docMk/>
            <pc:sldMk cId="1899933269" sldId="569"/>
            <ac:spMk id="280" creationId="{59E0BB0F-48A3-4012-8FFE-82875E077251}"/>
          </ac:spMkLst>
        </pc:spChg>
        <pc:spChg chg="mod">
          <ac:chgData name="Thomas" userId="575d030b64f4584e" providerId="LiveId" clId="{08F4A7E6-89FE-4283-98D6-E531F41D8274}" dt="2021-12-14T17:42:11.006" v="4126" actId="207"/>
          <ac:spMkLst>
            <pc:docMk/>
            <pc:sldMk cId="1899933269" sldId="569"/>
            <ac:spMk id="281" creationId="{CE8593B1-CEB9-41A6-ADF1-D87BBE165A79}"/>
          </ac:spMkLst>
        </pc:spChg>
        <pc:spChg chg="mod">
          <ac:chgData name="Thomas" userId="575d030b64f4584e" providerId="LiveId" clId="{08F4A7E6-89FE-4283-98D6-E531F41D8274}" dt="2021-12-14T17:42:11.006" v="4126" actId="207"/>
          <ac:spMkLst>
            <pc:docMk/>
            <pc:sldMk cId="1899933269" sldId="569"/>
            <ac:spMk id="282" creationId="{78BD488A-2518-4A3F-AF24-328648B47DC6}"/>
          </ac:spMkLst>
        </pc:spChg>
        <pc:spChg chg="mod">
          <ac:chgData name="Thomas" userId="575d030b64f4584e" providerId="LiveId" clId="{08F4A7E6-89FE-4283-98D6-E531F41D8274}" dt="2021-12-14T17:42:11.006" v="4126" actId="207"/>
          <ac:spMkLst>
            <pc:docMk/>
            <pc:sldMk cId="1899933269" sldId="569"/>
            <ac:spMk id="283" creationId="{7F445929-3E9D-4186-8EF7-BB9BD4819E7F}"/>
          </ac:spMkLst>
        </pc:spChg>
        <pc:spChg chg="mod">
          <ac:chgData name="Thomas" userId="575d030b64f4584e" providerId="LiveId" clId="{08F4A7E6-89FE-4283-98D6-E531F41D8274}" dt="2021-12-14T17:42:11.006" v="4126" actId="207"/>
          <ac:spMkLst>
            <pc:docMk/>
            <pc:sldMk cId="1899933269" sldId="569"/>
            <ac:spMk id="284" creationId="{C0A8A8FB-EC61-4170-A195-E9F4C0B1BDFA}"/>
          </ac:spMkLst>
        </pc:spChg>
        <pc:spChg chg="mod">
          <ac:chgData name="Thomas" userId="575d030b64f4584e" providerId="LiveId" clId="{08F4A7E6-89FE-4283-98D6-E531F41D8274}" dt="2021-12-14T17:42:11.006" v="4126" actId="207"/>
          <ac:spMkLst>
            <pc:docMk/>
            <pc:sldMk cId="1899933269" sldId="569"/>
            <ac:spMk id="286" creationId="{9C6FDC4C-AF81-4024-B0B1-C20F187CC3C1}"/>
          </ac:spMkLst>
        </pc:spChg>
        <pc:spChg chg="mod">
          <ac:chgData name="Thomas" userId="575d030b64f4584e" providerId="LiveId" clId="{08F4A7E6-89FE-4283-98D6-E531F41D8274}" dt="2021-12-14T17:42:11.006" v="4126" actId="207"/>
          <ac:spMkLst>
            <pc:docMk/>
            <pc:sldMk cId="1899933269" sldId="569"/>
            <ac:spMk id="287" creationId="{25FE5B83-3CE2-4599-8056-E15905F19F21}"/>
          </ac:spMkLst>
        </pc:spChg>
        <pc:spChg chg="mod">
          <ac:chgData name="Thomas" userId="575d030b64f4584e" providerId="LiveId" clId="{08F4A7E6-89FE-4283-98D6-E531F41D8274}" dt="2021-12-14T17:42:11.006" v="4126" actId="207"/>
          <ac:spMkLst>
            <pc:docMk/>
            <pc:sldMk cId="1899933269" sldId="569"/>
            <ac:spMk id="288" creationId="{8EAA6810-674A-49AA-AA22-8B6BA194FC67}"/>
          </ac:spMkLst>
        </pc:spChg>
        <pc:spChg chg="mod">
          <ac:chgData name="Thomas" userId="575d030b64f4584e" providerId="LiveId" clId="{08F4A7E6-89FE-4283-98D6-E531F41D8274}" dt="2021-12-14T17:42:11.006" v="4126" actId="207"/>
          <ac:spMkLst>
            <pc:docMk/>
            <pc:sldMk cId="1899933269" sldId="569"/>
            <ac:spMk id="289" creationId="{7A99BDD7-65A2-46BB-B935-F9FCD25F108D}"/>
          </ac:spMkLst>
        </pc:spChg>
        <pc:spChg chg="mod">
          <ac:chgData name="Thomas" userId="575d030b64f4584e" providerId="LiveId" clId="{08F4A7E6-89FE-4283-98D6-E531F41D8274}" dt="2021-12-14T17:42:11.006" v="4126" actId="207"/>
          <ac:spMkLst>
            <pc:docMk/>
            <pc:sldMk cId="1899933269" sldId="569"/>
            <ac:spMk id="291" creationId="{D98158BC-6326-4447-B82E-262F43755C18}"/>
          </ac:spMkLst>
        </pc:spChg>
        <pc:spChg chg="mod">
          <ac:chgData name="Thomas" userId="575d030b64f4584e" providerId="LiveId" clId="{08F4A7E6-89FE-4283-98D6-E531F41D8274}" dt="2021-12-14T17:42:11.006" v="4126" actId="207"/>
          <ac:spMkLst>
            <pc:docMk/>
            <pc:sldMk cId="1899933269" sldId="569"/>
            <ac:spMk id="292" creationId="{7F6F5904-A7EE-4563-838E-1A117C3C1C51}"/>
          </ac:spMkLst>
        </pc:spChg>
        <pc:spChg chg="mod">
          <ac:chgData name="Thomas" userId="575d030b64f4584e" providerId="LiveId" clId="{08F4A7E6-89FE-4283-98D6-E531F41D8274}" dt="2021-12-14T17:42:11.006" v="4126" actId="207"/>
          <ac:spMkLst>
            <pc:docMk/>
            <pc:sldMk cId="1899933269" sldId="569"/>
            <ac:spMk id="293" creationId="{8D603A7D-6BBC-4DB3-BA17-60DD56B66313}"/>
          </ac:spMkLst>
        </pc:spChg>
        <pc:spChg chg="mod">
          <ac:chgData name="Thomas" userId="575d030b64f4584e" providerId="LiveId" clId="{08F4A7E6-89FE-4283-98D6-E531F41D8274}" dt="2021-12-14T17:42:11.006" v="4126" actId="207"/>
          <ac:spMkLst>
            <pc:docMk/>
            <pc:sldMk cId="1899933269" sldId="569"/>
            <ac:spMk id="294" creationId="{3F5B1601-5CAF-42E9-9F9B-0300EE588977}"/>
          </ac:spMkLst>
        </pc:spChg>
        <pc:spChg chg="mod">
          <ac:chgData name="Thomas" userId="575d030b64f4584e" providerId="LiveId" clId="{08F4A7E6-89FE-4283-98D6-E531F41D8274}" dt="2021-12-14T17:42:28.250" v="4136" actId="1035"/>
          <ac:spMkLst>
            <pc:docMk/>
            <pc:sldMk cId="1899933269" sldId="569"/>
            <ac:spMk id="295" creationId="{B4578A5A-54E9-4471-BEB1-7EEC1E0F459F}"/>
          </ac:spMkLst>
        </pc:spChg>
        <pc:spChg chg="mod">
          <ac:chgData name="Thomas" userId="575d030b64f4584e" providerId="LiveId" clId="{08F4A7E6-89FE-4283-98D6-E531F41D8274}" dt="2021-12-14T17:42:11.006" v="4126" actId="207"/>
          <ac:spMkLst>
            <pc:docMk/>
            <pc:sldMk cId="1899933269" sldId="569"/>
            <ac:spMk id="297" creationId="{BE257762-A81D-41D9-930B-DF4D03C16CFB}"/>
          </ac:spMkLst>
        </pc:spChg>
        <pc:spChg chg="mod">
          <ac:chgData name="Thomas" userId="575d030b64f4584e" providerId="LiveId" clId="{08F4A7E6-89FE-4283-98D6-E531F41D8274}" dt="2021-12-14T17:42:11.006" v="4126" actId="207"/>
          <ac:spMkLst>
            <pc:docMk/>
            <pc:sldMk cId="1899933269" sldId="569"/>
            <ac:spMk id="298" creationId="{10DF29F2-5456-4C71-9A7E-A1EDE5106097}"/>
          </ac:spMkLst>
        </pc:spChg>
        <pc:spChg chg="mod">
          <ac:chgData name="Thomas" userId="575d030b64f4584e" providerId="LiveId" clId="{08F4A7E6-89FE-4283-98D6-E531F41D8274}" dt="2021-12-14T17:42:11.006" v="4126" actId="207"/>
          <ac:spMkLst>
            <pc:docMk/>
            <pc:sldMk cId="1899933269" sldId="569"/>
            <ac:spMk id="299" creationId="{371C7D23-AFEC-4106-A35E-2AC8ACCF10DB}"/>
          </ac:spMkLst>
        </pc:spChg>
        <pc:spChg chg="mod">
          <ac:chgData name="Thomas" userId="575d030b64f4584e" providerId="LiveId" clId="{08F4A7E6-89FE-4283-98D6-E531F41D8274}" dt="2021-12-14T17:42:11.006" v="4126" actId="207"/>
          <ac:spMkLst>
            <pc:docMk/>
            <pc:sldMk cId="1899933269" sldId="569"/>
            <ac:spMk id="301" creationId="{F8C6C31B-104B-4D8C-B0D1-9A8AE651A761}"/>
          </ac:spMkLst>
        </pc:spChg>
        <pc:spChg chg="mod">
          <ac:chgData name="Thomas" userId="575d030b64f4584e" providerId="LiveId" clId="{08F4A7E6-89FE-4283-98D6-E531F41D8274}" dt="2021-12-14T17:42:11.006" v="4126" actId="207"/>
          <ac:spMkLst>
            <pc:docMk/>
            <pc:sldMk cId="1899933269" sldId="569"/>
            <ac:spMk id="302" creationId="{E45A607C-E1E3-4F09-943C-60139EFEFED9}"/>
          </ac:spMkLst>
        </pc:spChg>
        <pc:spChg chg="mod">
          <ac:chgData name="Thomas" userId="575d030b64f4584e" providerId="LiveId" clId="{08F4A7E6-89FE-4283-98D6-E531F41D8274}" dt="2021-12-14T17:42:11.006" v="4126" actId="207"/>
          <ac:spMkLst>
            <pc:docMk/>
            <pc:sldMk cId="1899933269" sldId="569"/>
            <ac:spMk id="303" creationId="{1DA16E4D-E5F9-4732-975B-0BD56AB07EB4}"/>
          </ac:spMkLst>
        </pc:spChg>
        <pc:spChg chg="mod">
          <ac:chgData name="Thomas" userId="575d030b64f4584e" providerId="LiveId" clId="{08F4A7E6-89FE-4283-98D6-E531F41D8274}" dt="2021-12-14T17:42:11.006" v="4126" actId="207"/>
          <ac:spMkLst>
            <pc:docMk/>
            <pc:sldMk cId="1899933269" sldId="569"/>
            <ac:spMk id="305" creationId="{2494D0A6-93B1-4055-A30F-15144764EFF5}"/>
          </ac:spMkLst>
        </pc:spChg>
        <pc:spChg chg="mod">
          <ac:chgData name="Thomas" userId="575d030b64f4584e" providerId="LiveId" clId="{08F4A7E6-89FE-4283-98D6-E531F41D8274}" dt="2021-12-14T17:42:11.006" v="4126" actId="207"/>
          <ac:spMkLst>
            <pc:docMk/>
            <pc:sldMk cId="1899933269" sldId="569"/>
            <ac:spMk id="306" creationId="{32C12B4A-04A6-4F5B-B575-7FD052535217}"/>
          </ac:spMkLst>
        </pc:spChg>
        <pc:spChg chg="mod">
          <ac:chgData name="Thomas" userId="575d030b64f4584e" providerId="LiveId" clId="{08F4A7E6-89FE-4283-98D6-E531F41D8274}" dt="2021-12-14T17:42:11.006" v="4126" actId="207"/>
          <ac:spMkLst>
            <pc:docMk/>
            <pc:sldMk cId="1899933269" sldId="569"/>
            <ac:spMk id="307" creationId="{53CBBDA1-DAC9-41DB-A41F-07895F5ACCA8}"/>
          </ac:spMkLst>
        </pc:spChg>
        <pc:spChg chg="mod">
          <ac:chgData name="Thomas" userId="575d030b64f4584e" providerId="LiveId" clId="{08F4A7E6-89FE-4283-98D6-E531F41D8274}" dt="2021-12-14T17:42:11.006" v="4126" actId="207"/>
          <ac:spMkLst>
            <pc:docMk/>
            <pc:sldMk cId="1899933269" sldId="569"/>
            <ac:spMk id="309" creationId="{2E32B52D-7379-4F60-8DAA-2AF311C48EA1}"/>
          </ac:spMkLst>
        </pc:spChg>
        <pc:spChg chg="mod">
          <ac:chgData name="Thomas" userId="575d030b64f4584e" providerId="LiveId" clId="{08F4A7E6-89FE-4283-98D6-E531F41D8274}" dt="2021-12-14T17:42:11.006" v="4126" actId="207"/>
          <ac:spMkLst>
            <pc:docMk/>
            <pc:sldMk cId="1899933269" sldId="569"/>
            <ac:spMk id="310" creationId="{6486C58E-D500-4951-B0AB-A0321A781569}"/>
          </ac:spMkLst>
        </pc:spChg>
        <pc:spChg chg="mod">
          <ac:chgData name="Thomas" userId="575d030b64f4584e" providerId="LiveId" clId="{08F4A7E6-89FE-4283-98D6-E531F41D8274}" dt="2021-12-14T17:42:11.006" v="4126" actId="207"/>
          <ac:spMkLst>
            <pc:docMk/>
            <pc:sldMk cId="1899933269" sldId="569"/>
            <ac:spMk id="311" creationId="{284CCFE0-347F-4CB8-B90E-F84E09CAB511}"/>
          </ac:spMkLst>
        </pc:spChg>
        <pc:spChg chg="mod">
          <ac:chgData name="Thomas" userId="575d030b64f4584e" providerId="LiveId" clId="{08F4A7E6-89FE-4283-98D6-E531F41D8274}" dt="2021-12-14T17:42:11.006" v="4126" actId="207"/>
          <ac:spMkLst>
            <pc:docMk/>
            <pc:sldMk cId="1899933269" sldId="569"/>
            <ac:spMk id="313" creationId="{9DA15A23-A076-4513-B07A-50D86726D446}"/>
          </ac:spMkLst>
        </pc:spChg>
        <pc:spChg chg="mod">
          <ac:chgData name="Thomas" userId="575d030b64f4584e" providerId="LiveId" clId="{08F4A7E6-89FE-4283-98D6-E531F41D8274}" dt="2021-12-14T17:42:11.006" v="4126" actId="207"/>
          <ac:spMkLst>
            <pc:docMk/>
            <pc:sldMk cId="1899933269" sldId="569"/>
            <ac:spMk id="314" creationId="{FF3749DE-598E-43A2-8FF0-CD06E8E8F153}"/>
          </ac:spMkLst>
        </pc:spChg>
        <pc:spChg chg="mod">
          <ac:chgData name="Thomas" userId="575d030b64f4584e" providerId="LiveId" clId="{08F4A7E6-89FE-4283-98D6-E531F41D8274}" dt="2021-12-14T17:42:11.006" v="4126" actId="207"/>
          <ac:spMkLst>
            <pc:docMk/>
            <pc:sldMk cId="1899933269" sldId="569"/>
            <ac:spMk id="316" creationId="{655076A0-E465-41E5-86D4-05F7AE1A9358}"/>
          </ac:spMkLst>
        </pc:spChg>
        <pc:spChg chg="mod">
          <ac:chgData name="Thomas" userId="575d030b64f4584e" providerId="LiveId" clId="{08F4A7E6-89FE-4283-98D6-E531F41D8274}" dt="2021-12-14T17:42:11.006" v="4126" actId="207"/>
          <ac:spMkLst>
            <pc:docMk/>
            <pc:sldMk cId="1899933269" sldId="569"/>
            <ac:spMk id="317" creationId="{7F942817-4D6A-4B66-981F-064B924E0796}"/>
          </ac:spMkLst>
        </pc:spChg>
        <pc:spChg chg="mod">
          <ac:chgData name="Thomas" userId="575d030b64f4584e" providerId="LiveId" clId="{08F4A7E6-89FE-4283-98D6-E531F41D8274}" dt="2021-12-14T17:42:28.250" v="4136" actId="1035"/>
          <ac:spMkLst>
            <pc:docMk/>
            <pc:sldMk cId="1899933269" sldId="569"/>
            <ac:spMk id="318" creationId="{D31F01A8-59D8-4713-A995-D0C5B26B7B93}"/>
          </ac:spMkLst>
        </pc:spChg>
        <pc:spChg chg="mod">
          <ac:chgData name="Thomas" userId="575d030b64f4584e" providerId="LiveId" clId="{08F4A7E6-89FE-4283-98D6-E531F41D8274}" dt="2021-12-14T17:42:11.006" v="4126" actId="207"/>
          <ac:spMkLst>
            <pc:docMk/>
            <pc:sldMk cId="1899933269" sldId="569"/>
            <ac:spMk id="320" creationId="{42969E94-E10E-4F3F-907C-9EA67C2A31E4}"/>
          </ac:spMkLst>
        </pc:spChg>
        <pc:spChg chg="mod">
          <ac:chgData name="Thomas" userId="575d030b64f4584e" providerId="LiveId" clId="{08F4A7E6-89FE-4283-98D6-E531F41D8274}" dt="2021-12-14T17:42:11.006" v="4126" actId="207"/>
          <ac:spMkLst>
            <pc:docMk/>
            <pc:sldMk cId="1899933269" sldId="569"/>
            <ac:spMk id="321" creationId="{63EF3714-249B-4D3E-B768-6DC02961F627}"/>
          </ac:spMkLst>
        </pc:spChg>
        <pc:spChg chg="mod">
          <ac:chgData name="Thomas" userId="575d030b64f4584e" providerId="LiveId" clId="{08F4A7E6-89FE-4283-98D6-E531F41D8274}" dt="2021-12-14T17:42:11.006" v="4126" actId="207"/>
          <ac:spMkLst>
            <pc:docMk/>
            <pc:sldMk cId="1899933269" sldId="569"/>
            <ac:spMk id="322" creationId="{9B97F9CD-AF9D-4D90-B5C9-EE7B52B463D2}"/>
          </ac:spMkLst>
        </pc:spChg>
        <pc:spChg chg="mod">
          <ac:chgData name="Thomas" userId="575d030b64f4584e" providerId="LiveId" clId="{08F4A7E6-89FE-4283-98D6-E531F41D8274}" dt="2021-12-14T17:42:11.006" v="4126" actId="207"/>
          <ac:spMkLst>
            <pc:docMk/>
            <pc:sldMk cId="1899933269" sldId="569"/>
            <ac:spMk id="323" creationId="{B5BCD3C7-16C1-4545-894E-ECD97CA567F1}"/>
          </ac:spMkLst>
        </pc:spChg>
        <pc:spChg chg="mod">
          <ac:chgData name="Thomas" userId="575d030b64f4584e" providerId="LiveId" clId="{08F4A7E6-89FE-4283-98D6-E531F41D8274}" dt="2021-12-14T17:42:11.006" v="4126" actId="207"/>
          <ac:spMkLst>
            <pc:docMk/>
            <pc:sldMk cId="1899933269" sldId="569"/>
            <ac:spMk id="324" creationId="{1C1AEFFB-D706-430E-BE8F-2228FF51D1FC}"/>
          </ac:spMkLst>
        </pc:spChg>
        <pc:spChg chg="mod">
          <ac:chgData name="Thomas" userId="575d030b64f4584e" providerId="LiveId" clId="{08F4A7E6-89FE-4283-98D6-E531F41D8274}" dt="2021-12-14T17:42:11.006" v="4126" actId="207"/>
          <ac:spMkLst>
            <pc:docMk/>
            <pc:sldMk cId="1899933269" sldId="569"/>
            <ac:spMk id="326" creationId="{1E3328DC-1F24-4749-8A2A-C32CB183E21C}"/>
          </ac:spMkLst>
        </pc:spChg>
        <pc:spChg chg="mod">
          <ac:chgData name="Thomas" userId="575d030b64f4584e" providerId="LiveId" clId="{08F4A7E6-89FE-4283-98D6-E531F41D8274}" dt="2021-12-14T17:42:11.006" v="4126" actId="207"/>
          <ac:spMkLst>
            <pc:docMk/>
            <pc:sldMk cId="1899933269" sldId="569"/>
            <ac:spMk id="327" creationId="{EFE1C8CB-88A2-4A00-B1BF-BB6C2FE63D0D}"/>
          </ac:spMkLst>
        </pc:spChg>
        <pc:spChg chg="mod">
          <ac:chgData name="Thomas" userId="575d030b64f4584e" providerId="LiveId" clId="{08F4A7E6-89FE-4283-98D6-E531F41D8274}" dt="2021-12-14T17:42:11.006" v="4126" actId="207"/>
          <ac:spMkLst>
            <pc:docMk/>
            <pc:sldMk cId="1899933269" sldId="569"/>
            <ac:spMk id="329" creationId="{A1FD1560-B836-4199-A217-9635CA0AF29F}"/>
          </ac:spMkLst>
        </pc:spChg>
        <pc:spChg chg="mod">
          <ac:chgData name="Thomas" userId="575d030b64f4584e" providerId="LiveId" clId="{08F4A7E6-89FE-4283-98D6-E531F41D8274}" dt="2021-12-14T17:42:11.006" v="4126" actId="207"/>
          <ac:spMkLst>
            <pc:docMk/>
            <pc:sldMk cId="1899933269" sldId="569"/>
            <ac:spMk id="330" creationId="{37AEF9E3-B7A7-4FD6-804C-595C6C0B1F4F}"/>
          </ac:spMkLst>
        </pc:spChg>
        <pc:spChg chg="mod">
          <ac:chgData name="Thomas" userId="575d030b64f4584e" providerId="LiveId" clId="{08F4A7E6-89FE-4283-98D6-E531F41D8274}" dt="2021-12-14T17:42:11.006" v="4126" actId="207"/>
          <ac:spMkLst>
            <pc:docMk/>
            <pc:sldMk cId="1899933269" sldId="569"/>
            <ac:spMk id="331" creationId="{47F540F4-583B-4560-A82E-60277495C219}"/>
          </ac:spMkLst>
        </pc:spChg>
        <pc:spChg chg="mod">
          <ac:chgData name="Thomas" userId="575d030b64f4584e" providerId="LiveId" clId="{08F4A7E6-89FE-4283-98D6-E531F41D8274}" dt="2021-12-14T17:42:11.006" v="4126" actId="207"/>
          <ac:spMkLst>
            <pc:docMk/>
            <pc:sldMk cId="1899933269" sldId="569"/>
            <ac:spMk id="332" creationId="{4CAA475C-AFC9-41C7-9022-56A65C1807F7}"/>
          </ac:spMkLst>
        </pc:spChg>
        <pc:spChg chg="mod">
          <ac:chgData name="Thomas" userId="575d030b64f4584e" providerId="LiveId" clId="{08F4A7E6-89FE-4283-98D6-E531F41D8274}" dt="2021-12-14T17:42:11.006" v="4126" actId="207"/>
          <ac:spMkLst>
            <pc:docMk/>
            <pc:sldMk cId="1899933269" sldId="569"/>
            <ac:spMk id="333" creationId="{9A887378-E641-4543-A578-F8FA6D73B5D0}"/>
          </ac:spMkLst>
        </pc:spChg>
        <pc:spChg chg="mod">
          <ac:chgData name="Thomas" userId="575d030b64f4584e" providerId="LiveId" clId="{08F4A7E6-89FE-4283-98D6-E531F41D8274}" dt="2021-12-14T17:42:11.006" v="4126" actId="207"/>
          <ac:spMkLst>
            <pc:docMk/>
            <pc:sldMk cId="1899933269" sldId="569"/>
            <ac:spMk id="334" creationId="{6608F4F2-B7FF-42FD-AE3D-04224A919AB7}"/>
          </ac:spMkLst>
        </pc:spChg>
        <pc:spChg chg="mod">
          <ac:chgData name="Thomas" userId="575d030b64f4584e" providerId="LiveId" clId="{08F4A7E6-89FE-4283-98D6-E531F41D8274}" dt="2021-12-14T17:42:11.006" v="4126" actId="207"/>
          <ac:spMkLst>
            <pc:docMk/>
            <pc:sldMk cId="1899933269" sldId="569"/>
            <ac:spMk id="335" creationId="{87690989-D685-46F7-8026-43148FD8F0FA}"/>
          </ac:spMkLst>
        </pc:spChg>
        <pc:spChg chg="mod">
          <ac:chgData name="Thomas" userId="575d030b64f4584e" providerId="LiveId" clId="{08F4A7E6-89FE-4283-98D6-E531F41D8274}" dt="2021-12-14T17:42:11.006" v="4126" actId="207"/>
          <ac:spMkLst>
            <pc:docMk/>
            <pc:sldMk cId="1899933269" sldId="569"/>
            <ac:spMk id="336" creationId="{27928270-0C3A-432A-8AF2-F2244E57336D}"/>
          </ac:spMkLst>
        </pc:spChg>
        <pc:spChg chg="mod">
          <ac:chgData name="Thomas" userId="575d030b64f4584e" providerId="LiveId" clId="{08F4A7E6-89FE-4283-98D6-E531F41D8274}" dt="2021-12-14T17:42:11.006" v="4126" actId="207"/>
          <ac:spMkLst>
            <pc:docMk/>
            <pc:sldMk cId="1899933269" sldId="569"/>
            <ac:spMk id="337" creationId="{91215784-775D-4002-89AA-43F859615FBC}"/>
          </ac:spMkLst>
        </pc:spChg>
        <pc:spChg chg="mod">
          <ac:chgData name="Thomas" userId="575d030b64f4584e" providerId="LiveId" clId="{08F4A7E6-89FE-4283-98D6-E531F41D8274}" dt="2021-12-14T17:42:11.006" v="4126" actId="207"/>
          <ac:spMkLst>
            <pc:docMk/>
            <pc:sldMk cId="1899933269" sldId="569"/>
            <ac:spMk id="338" creationId="{875F62D9-2C7C-4F59-9067-2C7E74CF0303}"/>
          </ac:spMkLst>
        </pc:spChg>
        <pc:spChg chg="mod">
          <ac:chgData name="Thomas" userId="575d030b64f4584e" providerId="LiveId" clId="{08F4A7E6-89FE-4283-98D6-E531F41D8274}" dt="2021-12-14T17:42:11.006" v="4126" actId="207"/>
          <ac:spMkLst>
            <pc:docMk/>
            <pc:sldMk cId="1899933269" sldId="569"/>
            <ac:spMk id="339" creationId="{5E36F399-676D-456D-8D56-9F9660EF4494}"/>
          </ac:spMkLst>
        </pc:spChg>
        <pc:spChg chg="mod">
          <ac:chgData name="Thomas" userId="575d030b64f4584e" providerId="LiveId" clId="{08F4A7E6-89FE-4283-98D6-E531F41D8274}" dt="2021-12-14T17:42:11.006" v="4126" actId="207"/>
          <ac:spMkLst>
            <pc:docMk/>
            <pc:sldMk cId="1899933269" sldId="569"/>
            <ac:spMk id="341" creationId="{D30171AF-74AB-4AE1-B20E-401ADB59F4FE}"/>
          </ac:spMkLst>
        </pc:spChg>
        <pc:spChg chg="mod">
          <ac:chgData name="Thomas" userId="575d030b64f4584e" providerId="LiveId" clId="{08F4A7E6-89FE-4283-98D6-E531F41D8274}" dt="2021-12-14T17:42:11.006" v="4126" actId="207"/>
          <ac:spMkLst>
            <pc:docMk/>
            <pc:sldMk cId="1899933269" sldId="569"/>
            <ac:spMk id="342" creationId="{1B129601-61D1-4C98-BDF7-172B67E03D3B}"/>
          </ac:spMkLst>
        </pc:spChg>
        <pc:spChg chg="mod">
          <ac:chgData name="Thomas" userId="575d030b64f4584e" providerId="LiveId" clId="{08F4A7E6-89FE-4283-98D6-E531F41D8274}" dt="2021-12-14T17:42:11.006" v="4126" actId="207"/>
          <ac:spMkLst>
            <pc:docMk/>
            <pc:sldMk cId="1899933269" sldId="569"/>
            <ac:spMk id="343" creationId="{006DE872-D9B3-4046-875A-05CB84CFF9CF}"/>
          </ac:spMkLst>
        </pc:spChg>
        <pc:spChg chg="mod">
          <ac:chgData name="Thomas" userId="575d030b64f4584e" providerId="LiveId" clId="{08F4A7E6-89FE-4283-98D6-E531F41D8274}" dt="2021-12-14T17:42:11.006" v="4126" actId="207"/>
          <ac:spMkLst>
            <pc:docMk/>
            <pc:sldMk cId="1899933269" sldId="569"/>
            <ac:spMk id="344" creationId="{DA14ECEE-D691-4D0C-8254-80D1A2FC7BF6}"/>
          </ac:spMkLst>
        </pc:spChg>
        <pc:spChg chg="mod">
          <ac:chgData name="Thomas" userId="575d030b64f4584e" providerId="LiveId" clId="{08F4A7E6-89FE-4283-98D6-E531F41D8274}" dt="2021-12-14T17:42:11.006" v="4126" actId="207"/>
          <ac:spMkLst>
            <pc:docMk/>
            <pc:sldMk cId="1899933269" sldId="569"/>
            <ac:spMk id="345" creationId="{E41D90F1-4A0A-41CF-B6CB-FE7A296E8020}"/>
          </ac:spMkLst>
        </pc:spChg>
        <pc:spChg chg="del">
          <ac:chgData name="Thomas" userId="575d030b64f4584e" providerId="LiveId" clId="{08F4A7E6-89FE-4283-98D6-E531F41D8274}" dt="2021-12-14T17:26:29.134" v="4115" actId="478"/>
          <ac:spMkLst>
            <pc:docMk/>
            <pc:sldMk cId="1899933269" sldId="569"/>
            <ac:spMk id="356" creationId="{29EEF36E-E7AC-4FF9-A1E6-DB21AC8D50B4}"/>
          </ac:spMkLst>
        </pc:spChg>
        <pc:spChg chg="add mod">
          <ac:chgData name="Thomas" userId="575d030b64f4584e" providerId="LiveId" clId="{08F4A7E6-89FE-4283-98D6-E531F41D8274}" dt="2021-12-14T17:24:22.950" v="4104" actId="20577"/>
          <ac:spMkLst>
            <pc:docMk/>
            <pc:sldMk cId="1899933269" sldId="569"/>
            <ac:spMk id="370" creationId="{10AAC22D-152E-4589-891C-D4DDFEF53AD3}"/>
          </ac:spMkLst>
        </pc:spChg>
        <pc:spChg chg="add mod">
          <ac:chgData name="Thomas" userId="575d030b64f4584e" providerId="LiveId" clId="{08F4A7E6-89FE-4283-98D6-E531F41D8274}" dt="2021-12-14T17:24:40.986" v="4114" actId="20577"/>
          <ac:spMkLst>
            <pc:docMk/>
            <pc:sldMk cId="1899933269" sldId="569"/>
            <ac:spMk id="371" creationId="{73E8D738-BF98-4720-B017-F9E87CB1647B}"/>
          </ac:spMkLst>
        </pc:spChg>
        <pc:spChg chg="add mod">
          <ac:chgData name="Thomas" userId="575d030b64f4584e" providerId="LiveId" clId="{08F4A7E6-89FE-4283-98D6-E531F41D8274}" dt="2021-12-14T17:44:13.276" v="4162" actId="207"/>
          <ac:spMkLst>
            <pc:docMk/>
            <pc:sldMk cId="1899933269" sldId="569"/>
            <ac:spMk id="372" creationId="{BE475E59-14D8-4788-9820-459345DE71EC}"/>
          </ac:spMkLst>
        </pc:spChg>
        <pc:grpChg chg="mod">
          <ac:chgData name="Thomas" userId="575d030b64f4584e" providerId="LiveId" clId="{08F4A7E6-89FE-4283-98D6-E531F41D8274}" dt="2021-12-14T17:42:28.250" v="4136" actId="1035"/>
          <ac:grpSpMkLst>
            <pc:docMk/>
            <pc:sldMk cId="1899933269" sldId="569"/>
            <ac:grpSpMk id="28" creationId="{0FF82240-3B81-4F83-984E-DCEEC9483C78}"/>
          </ac:grpSpMkLst>
        </pc:grpChg>
        <pc:grpChg chg="mod">
          <ac:chgData name="Thomas" userId="575d030b64f4584e" providerId="LiveId" clId="{08F4A7E6-89FE-4283-98D6-E531F41D8274}" dt="2021-12-14T17:42:28.250" v="4136" actId="1035"/>
          <ac:grpSpMkLst>
            <pc:docMk/>
            <pc:sldMk cId="1899933269" sldId="569"/>
            <ac:grpSpMk id="35" creationId="{6F8CFF4A-7518-4213-AD8E-F940385AA555}"/>
          </ac:grpSpMkLst>
        </pc:grpChg>
        <pc:grpChg chg="mod">
          <ac:chgData name="Thomas" userId="575d030b64f4584e" providerId="LiveId" clId="{08F4A7E6-89FE-4283-98D6-E531F41D8274}" dt="2021-12-14T17:42:28.250" v="4136" actId="1035"/>
          <ac:grpSpMkLst>
            <pc:docMk/>
            <pc:sldMk cId="1899933269" sldId="569"/>
            <ac:grpSpMk id="40" creationId="{019776EE-4FEF-47C9-BD67-771FAEEF5DBC}"/>
          </ac:grpSpMkLst>
        </pc:grpChg>
        <pc:grpChg chg="mod">
          <ac:chgData name="Thomas" userId="575d030b64f4584e" providerId="LiveId" clId="{08F4A7E6-89FE-4283-98D6-E531F41D8274}" dt="2021-12-14T17:42:28.250" v="4136" actId="1035"/>
          <ac:grpSpMkLst>
            <pc:docMk/>
            <pc:sldMk cId="1899933269" sldId="569"/>
            <ac:grpSpMk id="47" creationId="{72CE9B6C-3C09-4BF0-BD98-46B46056B0DC}"/>
          </ac:grpSpMkLst>
        </pc:grpChg>
        <pc:grpChg chg="mod">
          <ac:chgData name="Thomas" userId="575d030b64f4584e" providerId="LiveId" clId="{08F4A7E6-89FE-4283-98D6-E531F41D8274}" dt="2021-12-14T17:42:28.250" v="4136" actId="1035"/>
          <ac:grpSpMkLst>
            <pc:docMk/>
            <pc:sldMk cId="1899933269" sldId="569"/>
            <ac:grpSpMk id="56" creationId="{24BE12E6-DC05-40D0-A551-81C72D0CA375}"/>
          </ac:grpSpMkLst>
        </pc:grpChg>
        <pc:grpChg chg="mod">
          <ac:chgData name="Thomas" userId="575d030b64f4584e" providerId="LiveId" clId="{08F4A7E6-89FE-4283-98D6-E531F41D8274}" dt="2021-12-14T17:42:28.250" v="4136" actId="1035"/>
          <ac:grpSpMkLst>
            <pc:docMk/>
            <pc:sldMk cId="1899933269" sldId="569"/>
            <ac:grpSpMk id="68" creationId="{00771034-8672-444F-8BF3-184BE9A9FE51}"/>
          </ac:grpSpMkLst>
        </pc:grpChg>
        <pc:grpChg chg="mod">
          <ac:chgData name="Thomas" userId="575d030b64f4584e" providerId="LiveId" clId="{08F4A7E6-89FE-4283-98D6-E531F41D8274}" dt="2021-12-14T17:42:28.250" v="4136" actId="1035"/>
          <ac:grpSpMkLst>
            <pc:docMk/>
            <pc:sldMk cId="1899933269" sldId="569"/>
            <ac:grpSpMk id="80" creationId="{3A3A06D6-703E-4629-9273-CD5CE840E4F3}"/>
          </ac:grpSpMkLst>
        </pc:grpChg>
        <pc:grpChg chg="mod">
          <ac:chgData name="Thomas" userId="575d030b64f4584e" providerId="LiveId" clId="{08F4A7E6-89FE-4283-98D6-E531F41D8274}" dt="2021-12-14T17:42:28.250" v="4136" actId="1035"/>
          <ac:grpSpMkLst>
            <pc:docMk/>
            <pc:sldMk cId="1899933269" sldId="569"/>
            <ac:grpSpMk id="83" creationId="{F83F1A11-2D15-4C50-8232-17305B9EE34E}"/>
          </ac:grpSpMkLst>
        </pc:grpChg>
        <pc:grpChg chg="mod">
          <ac:chgData name="Thomas" userId="575d030b64f4584e" providerId="LiveId" clId="{08F4A7E6-89FE-4283-98D6-E531F41D8274}" dt="2021-12-14T17:42:28.250" v="4136" actId="1035"/>
          <ac:grpSpMkLst>
            <pc:docMk/>
            <pc:sldMk cId="1899933269" sldId="569"/>
            <ac:grpSpMk id="86" creationId="{B52D704A-B074-41FF-A4C9-9C03AA75ECD2}"/>
          </ac:grpSpMkLst>
        </pc:grpChg>
        <pc:grpChg chg="mod">
          <ac:chgData name="Thomas" userId="575d030b64f4584e" providerId="LiveId" clId="{08F4A7E6-89FE-4283-98D6-E531F41D8274}" dt="2021-12-14T17:42:28.250" v="4136" actId="1035"/>
          <ac:grpSpMkLst>
            <pc:docMk/>
            <pc:sldMk cId="1899933269" sldId="569"/>
            <ac:grpSpMk id="91" creationId="{97B3830C-A549-4353-A3D4-7C76C01228E7}"/>
          </ac:grpSpMkLst>
        </pc:grpChg>
        <pc:grpChg chg="mod">
          <ac:chgData name="Thomas" userId="575d030b64f4584e" providerId="LiveId" clId="{08F4A7E6-89FE-4283-98D6-E531F41D8274}" dt="2021-12-14T17:42:28.250" v="4136" actId="1035"/>
          <ac:grpSpMkLst>
            <pc:docMk/>
            <pc:sldMk cId="1899933269" sldId="569"/>
            <ac:grpSpMk id="94" creationId="{76C87674-FE6A-4276-BB39-FA08BE257FF6}"/>
          </ac:grpSpMkLst>
        </pc:grpChg>
        <pc:grpChg chg="mod">
          <ac:chgData name="Thomas" userId="575d030b64f4584e" providerId="LiveId" clId="{08F4A7E6-89FE-4283-98D6-E531F41D8274}" dt="2021-12-14T17:42:28.250" v="4136" actId="1035"/>
          <ac:grpSpMkLst>
            <pc:docMk/>
            <pc:sldMk cId="1899933269" sldId="569"/>
            <ac:grpSpMk id="99" creationId="{0F75E69A-14B9-45A5-A252-8C59B02E6982}"/>
          </ac:grpSpMkLst>
        </pc:grpChg>
        <pc:grpChg chg="mod">
          <ac:chgData name="Thomas" userId="575d030b64f4584e" providerId="LiveId" clId="{08F4A7E6-89FE-4283-98D6-E531F41D8274}" dt="2021-12-14T17:42:28.250" v="4136" actId="1035"/>
          <ac:grpSpMkLst>
            <pc:docMk/>
            <pc:sldMk cId="1899933269" sldId="569"/>
            <ac:grpSpMk id="103" creationId="{C6049B07-2B2F-44C6-841E-411FE1864384}"/>
          </ac:grpSpMkLst>
        </pc:grpChg>
        <pc:grpChg chg="mod">
          <ac:chgData name="Thomas" userId="575d030b64f4584e" providerId="LiveId" clId="{08F4A7E6-89FE-4283-98D6-E531F41D8274}" dt="2021-12-14T17:42:28.250" v="4136" actId="1035"/>
          <ac:grpSpMkLst>
            <pc:docMk/>
            <pc:sldMk cId="1899933269" sldId="569"/>
            <ac:grpSpMk id="112" creationId="{74B2767B-64C5-41D5-A0AD-7BA777517B0A}"/>
          </ac:grpSpMkLst>
        </pc:grpChg>
        <pc:grpChg chg="mod">
          <ac:chgData name="Thomas" userId="575d030b64f4584e" providerId="LiveId" clId="{08F4A7E6-89FE-4283-98D6-E531F41D8274}" dt="2021-12-14T17:42:28.250" v="4136" actId="1035"/>
          <ac:grpSpMkLst>
            <pc:docMk/>
            <pc:sldMk cId="1899933269" sldId="569"/>
            <ac:grpSpMk id="122" creationId="{2262AB38-F4BB-414B-808A-E44D1C30657B}"/>
          </ac:grpSpMkLst>
        </pc:grpChg>
        <pc:grpChg chg="mod">
          <ac:chgData name="Thomas" userId="575d030b64f4584e" providerId="LiveId" clId="{08F4A7E6-89FE-4283-98D6-E531F41D8274}" dt="2021-12-14T17:42:28.250" v="4136" actId="1035"/>
          <ac:grpSpMkLst>
            <pc:docMk/>
            <pc:sldMk cId="1899933269" sldId="569"/>
            <ac:grpSpMk id="127" creationId="{149DDAAD-B759-42E7-8380-F6320FA21FEA}"/>
          </ac:grpSpMkLst>
        </pc:grpChg>
        <pc:grpChg chg="mod">
          <ac:chgData name="Thomas" userId="575d030b64f4584e" providerId="LiveId" clId="{08F4A7E6-89FE-4283-98D6-E531F41D8274}" dt="2021-12-14T17:42:28.250" v="4136" actId="1035"/>
          <ac:grpSpMkLst>
            <pc:docMk/>
            <pc:sldMk cId="1899933269" sldId="569"/>
            <ac:grpSpMk id="132" creationId="{903AE9C9-1362-439B-B730-1A4475106F89}"/>
          </ac:grpSpMkLst>
        </pc:grpChg>
        <pc:grpChg chg="mod">
          <ac:chgData name="Thomas" userId="575d030b64f4584e" providerId="LiveId" clId="{08F4A7E6-89FE-4283-98D6-E531F41D8274}" dt="2021-12-14T17:42:28.250" v="4136" actId="1035"/>
          <ac:grpSpMkLst>
            <pc:docMk/>
            <pc:sldMk cId="1899933269" sldId="569"/>
            <ac:grpSpMk id="135" creationId="{C3F66390-70BB-4468-AF35-E94C32BCFFEF}"/>
          </ac:grpSpMkLst>
        </pc:grpChg>
        <pc:grpChg chg="mod">
          <ac:chgData name="Thomas" userId="575d030b64f4584e" providerId="LiveId" clId="{08F4A7E6-89FE-4283-98D6-E531F41D8274}" dt="2021-12-14T17:42:28.250" v="4136" actId="1035"/>
          <ac:grpSpMkLst>
            <pc:docMk/>
            <pc:sldMk cId="1899933269" sldId="569"/>
            <ac:grpSpMk id="139" creationId="{DFACAFE8-E639-4B8A-B1E0-DEF890132E4F}"/>
          </ac:grpSpMkLst>
        </pc:grpChg>
        <pc:grpChg chg="mod">
          <ac:chgData name="Thomas" userId="575d030b64f4584e" providerId="LiveId" clId="{08F4A7E6-89FE-4283-98D6-E531F41D8274}" dt="2021-12-14T17:42:28.250" v="4136" actId="1035"/>
          <ac:grpSpMkLst>
            <pc:docMk/>
            <pc:sldMk cId="1899933269" sldId="569"/>
            <ac:grpSpMk id="143" creationId="{8F044672-33D9-4435-97CD-67A9371741BB}"/>
          </ac:grpSpMkLst>
        </pc:grpChg>
        <pc:grpChg chg="mod">
          <ac:chgData name="Thomas" userId="575d030b64f4584e" providerId="LiveId" clId="{08F4A7E6-89FE-4283-98D6-E531F41D8274}" dt="2021-12-14T17:42:28.250" v="4136" actId="1035"/>
          <ac:grpSpMkLst>
            <pc:docMk/>
            <pc:sldMk cId="1899933269" sldId="569"/>
            <ac:grpSpMk id="148" creationId="{3DB8DEF1-9490-4CBD-AD5F-2E0D8A3F1F07}"/>
          </ac:grpSpMkLst>
        </pc:grpChg>
        <pc:grpChg chg="mod">
          <ac:chgData name="Thomas" userId="575d030b64f4584e" providerId="LiveId" clId="{08F4A7E6-89FE-4283-98D6-E531F41D8274}" dt="2021-12-14T17:42:28.250" v="4136" actId="1035"/>
          <ac:grpSpMkLst>
            <pc:docMk/>
            <pc:sldMk cId="1899933269" sldId="569"/>
            <ac:grpSpMk id="152" creationId="{B815D24B-A35D-406F-9ADD-4708C795DD0F}"/>
          </ac:grpSpMkLst>
        </pc:grpChg>
        <pc:grpChg chg="mod">
          <ac:chgData name="Thomas" userId="575d030b64f4584e" providerId="LiveId" clId="{08F4A7E6-89FE-4283-98D6-E531F41D8274}" dt="2021-12-14T17:42:28.250" v="4136" actId="1035"/>
          <ac:grpSpMkLst>
            <pc:docMk/>
            <pc:sldMk cId="1899933269" sldId="569"/>
            <ac:grpSpMk id="155" creationId="{8C886759-7C72-4B0E-B565-5D5780CC8524}"/>
          </ac:grpSpMkLst>
        </pc:grpChg>
        <pc:grpChg chg="mod">
          <ac:chgData name="Thomas" userId="575d030b64f4584e" providerId="LiveId" clId="{08F4A7E6-89FE-4283-98D6-E531F41D8274}" dt="2021-12-14T17:42:28.250" v="4136" actId="1035"/>
          <ac:grpSpMkLst>
            <pc:docMk/>
            <pc:sldMk cId="1899933269" sldId="569"/>
            <ac:grpSpMk id="158" creationId="{6AD8F343-2AB7-40B3-B14B-F26EE60F400B}"/>
          </ac:grpSpMkLst>
        </pc:grpChg>
        <pc:grpChg chg="mod">
          <ac:chgData name="Thomas" userId="575d030b64f4584e" providerId="LiveId" clId="{08F4A7E6-89FE-4283-98D6-E531F41D8274}" dt="2021-12-14T17:42:28.250" v="4136" actId="1035"/>
          <ac:grpSpMkLst>
            <pc:docMk/>
            <pc:sldMk cId="1899933269" sldId="569"/>
            <ac:grpSpMk id="167" creationId="{6A0211AE-175F-4BF4-AB36-5FED4810BCC2}"/>
          </ac:grpSpMkLst>
        </pc:grpChg>
        <pc:grpChg chg="mod">
          <ac:chgData name="Thomas" userId="575d030b64f4584e" providerId="LiveId" clId="{08F4A7E6-89FE-4283-98D6-E531F41D8274}" dt="2021-12-14T17:42:28.250" v="4136" actId="1035"/>
          <ac:grpSpMkLst>
            <pc:docMk/>
            <pc:sldMk cId="1899933269" sldId="569"/>
            <ac:grpSpMk id="170" creationId="{C3FED88D-D5BC-4942-8C7A-F485323D7F99}"/>
          </ac:grpSpMkLst>
        </pc:grpChg>
        <pc:grpChg chg="mod">
          <ac:chgData name="Thomas" userId="575d030b64f4584e" providerId="LiveId" clId="{08F4A7E6-89FE-4283-98D6-E531F41D8274}" dt="2021-12-14T17:42:28.250" v="4136" actId="1035"/>
          <ac:grpSpMkLst>
            <pc:docMk/>
            <pc:sldMk cId="1899933269" sldId="569"/>
            <ac:grpSpMk id="174" creationId="{92D2AC5F-6422-4212-B934-AC8B75FD8D90}"/>
          </ac:grpSpMkLst>
        </pc:grpChg>
        <pc:grpChg chg="mod">
          <ac:chgData name="Thomas" userId="575d030b64f4584e" providerId="LiveId" clId="{08F4A7E6-89FE-4283-98D6-E531F41D8274}" dt="2021-12-14T17:42:28.250" v="4136" actId="1035"/>
          <ac:grpSpMkLst>
            <pc:docMk/>
            <pc:sldMk cId="1899933269" sldId="569"/>
            <ac:grpSpMk id="178" creationId="{8D25BE4B-9838-479A-AF19-6EE01A3CCD80}"/>
          </ac:grpSpMkLst>
        </pc:grpChg>
        <pc:grpChg chg="mod">
          <ac:chgData name="Thomas" userId="575d030b64f4584e" providerId="LiveId" clId="{08F4A7E6-89FE-4283-98D6-E531F41D8274}" dt="2021-12-14T17:42:28.250" v="4136" actId="1035"/>
          <ac:grpSpMkLst>
            <pc:docMk/>
            <pc:sldMk cId="1899933269" sldId="569"/>
            <ac:grpSpMk id="181" creationId="{066EBD7B-1C18-4363-BE15-F434C902F7DB}"/>
          </ac:grpSpMkLst>
        </pc:grpChg>
        <pc:grpChg chg="mod">
          <ac:chgData name="Thomas" userId="575d030b64f4584e" providerId="LiveId" clId="{08F4A7E6-89FE-4283-98D6-E531F41D8274}" dt="2021-12-14T17:42:28.250" v="4136" actId="1035"/>
          <ac:grpSpMkLst>
            <pc:docMk/>
            <pc:sldMk cId="1899933269" sldId="569"/>
            <ac:grpSpMk id="185" creationId="{0CA4ADD4-F71D-4847-96AD-905BC9236A83}"/>
          </ac:grpSpMkLst>
        </pc:grpChg>
        <pc:grpChg chg="mod">
          <ac:chgData name="Thomas" userId="575d030b64f4584e" providerId="LiveId" clId="{08F4A7E6-89FE-4283-98D6-E531F41D8274}" dt="2021-12-14T17:42:28.250" v="4136" actId="1035"/>
          <ac:grpSpMkLst>
            <pc:docMk/>
            <pc:sldMk cId="1899933269" sldId="569"/>
            <ac:grpSpMk id="195" creationId="{D15EAC44-8AA9-482B-A960-E43A6FC0B69B}"/>
          </ac:grpSpMkLst>
        </pc:grpChg>
        <pc:grpChg chg="mod">
          <ac:chgData name="Thomas" userId="575d030b64f4584e" providerId="LiveId" clId="{08F4A7E6-89FE-4283-98D6-E531F41D8274}" dt="2021-12-14T17:42:28.250" v="4136" actId="1035"/>
          <ac:grpSpMkLst>
            <pc:docMk/>
            <pc:sldMk cId="1899933269" sldId="569"/>
            <ac:grpSpMk id="198" creationId="{69A89F42-7A6F-40E0-9D97-4FE760C61F72}"/>
          </ac:grpSpMkLst>
        </pc:grpChg>
        <pc:grpChg chg="mod">
          <ac:chgData name="Thomas" userId="575d030b64f4584e" providerId="LiveId" clId="{08F4A7E6-89FE-4283-98D6-E531F41D8274}" dt="2021-12-14T17:42:28.250" v="4136" actId="1035"/>
          <ac:grpSpMkLst>
            <pc:docMk/>
            <pc:sldMk cId="1899933269" sldId="569"/>
            <ac:grpSpMk id="210" creationId="{D37497F8-5E57-4138-93D0-E3E5C0EF1A87}"/>
          </ac:grpSpMkLst>
        </pc:grpChg>
        <pc:grpChg chg="mod">
          <ac:chgData name="Thomas" userId="575d030b64f4584e" providerId="LiveId" clId="{08F4A7E6-89FE-4283-98D6-E531F41D8274}" dt="2021-12-14T17:42:28.250" v="4136" actId="1035"/>
          <ac:grpSpMkLst>
            <pc:docMk/>
            <pc:sldMk cId="1899933269" sldId="569"/>
            <ac:grpSpMk id="216" creationId="{880E685E-BAE6-4B1C-BC8F-AAD6A1F42FC8}"/>
          </ac:grpSpMkLst>
        </pc:grpChg>
        <pc:grpChg chg="mod">
          <ac:chgData name="Thomas" userId="575d030b64f4584e" providerId="LiveId" clId="{08F4A7E6-89FE-4283-98D6-E531F41D8274}" dt="2021-12-14T17:42:28.250" v="4136" actId="1035"/>
          <ac:grpSpMkLst>
            <pc:docMk/>
            <pc:sldMk cId="1899933269" sldId="569"/>
            <ac:grpSpMk id="222" creationId="{D6BB7555-351E-4E35-891B-788C7CE7A5EE}"/>
          </ac:grpSpMkLst>
        </pc:grpChg>
        <pc:grpChg chg="mod">
          <ac:chgData name="Thomas" userId="575d030b64f4584e" providerId="LiveId" clId="{08F4A7E6-89FE-4283-98D6-E531F41D8274}" dt="2021-12-14T17:42:28.250" v="4136" actId="1035"/>
          <ac:grpSpMkLst>
            <pc:docMk/>
            <pc:sldMk cId="1899933269" sldId="569"/>
            <ac:grpSpMk id="227" creationId="{80CAF742-E6D2-47FE-8A50-21E398E9BC2C}"/>
          </ac:grpSpMkLst>
        </pc:grpChg>
        <pc:grpChg chg="mod">
          <ac:chgData name="Thomas" userId="575d030b64f4584e" providerId="LiveId" clId="{08F4A7E6-89FE-4283-98D6-E531F41D8274}" dt="2021-12-14T17:42:28.250" v="4136" actId="1035"/>
          <ac:grpSpMkLst>
            <pc:docMk/>
            <pc:sldMk cId="1899933269" sldId="569"/>
            <ac:grpSpMk id="236" creationId="{3B41460C-5B03-4BF0-9F00-F169FAE3A3D0}"/>
          </ac:grpSpMkLst>
        </pc:grpChg>
        <pc:grpChg chg="mod">
          <ac:chgData name="Thomas" userId="575d030b64f4584e" providerId="LiveId" clId="{08F4A7E6-89FE-4283-98D6-E531F41D8274}" dt="2021-12-14T17:42:28.250" v="4136" actId="1035"/>
          <ac:grpSpMkLst>
            <pc:docMk/>
            <pc:sldMk cId="1899933269" sldId="569"/>
            <ac:grpSpMk id="239" creationId="{90D06719-F6DF-493D-8343-92DE59560851}"/>
          </ac:grpSpMkLst>
        </pc:grpChg>
        <pc:grpChg chg="mod">
          <ac:chgData name="Thomas" userId="575d030b64f4584e" providerId="LiveId" clId="{08F4A7E6-89FE-4283-98D6-E531F41D8274}" dt="2021-12-14T17:42:28.250" v="4136" actId="1035"/>
          <ac:grpSpMkLst>
            <pc:docMk/>
            <pc:sldMk cId="1899933269" sldId="569"/>
            <ac:grpSpMk id="246" creationId="{2288983E-3003-4908-8409-2402DCEDDB2A}"/>
          </ac:grpSpMkLst>
        </pc:grpChg>
        <pc:grpChg chg="mod">
          <ac:chgData name="Thomas" userId="575d030b64f4584e" providerId="LiveId" clId="{08F4A7E6-89FE-4283-98D6-E531F41D8274}" dt="2021-12-14T17:42:28.250" v="4136" actId="1035"/>
          <ac:grpSpMkLst>
            <pc:docMk/>
            <pc:sldMk cId="1899933269" sldId="569"/>
            <ac:grpSpMk id="252" creationId="{95BC6C66-7282-4B2F-97E2-CE7F6D1CCE51}"/>
          </ac:grpSpMkLst>
        </pc:grpChg>
        <pc:grpChg chg="mod">
          <ac:chgData name="Thomas" userId="575d030b64f4584e" providerId="LiveId" clId="{08F4A7E6-89FE-4283-98D6-E531F41D8274}" dt="2021-12-14T17:42:28.250" v="4136" actId="1035"/>
          <ac:grpSpMkLst>
            <pc:docMk/>
            <pc:sldMk cId="1899933269" sldId="569"/>
            <ac:grpSpMk id="259" creationId="{9A860CCB-96E5-4B45-986F-0CFE4636E506}"/>
          </ac:grpSpMkLst>
        </pc:grpChg>
        <pc:grpChg chg="mod">
          <ac:chgData name="Thomas" userId="575d030b64f4584e" providerId="LiveId" clId="{08F4A7E6-89FE-4283-98D6-E531F41D8274}" dt="2021-12-14T17:42:28.250" v="4136" actId="1035"/>
          <ac:grpSpMkLst>
            <pc:docMk/>
            <pc:sldMk cId="1899933269" sldId="569"/>
            <ac:grpSpMk id="267" creationId="{E7808DDA-2D2E-40CB-A2D5-9C5C8347E3F5}"/>
          </ac:grpSpMkLst>
        </pc:grpChg>
        <pc:grpChg chg="mod">
          <ac:chgData name="Thomas" userId="575d030b64f4584e" providerId="LiveId" clId="{08F4A7E6-89FE-4283-98D6-E531F41D8274}" dt="2021-12-14T17:42:28.250" v="4136" actId="1035"/>
          <ac:grpSpMkLst>
            <pc:docMk/>
            <pc:sldMk cId="1899933269" sldId="569"/>
            <ac:grpSpMk id="271" creationId="{07A4072D-BD4E-46F0-B73F-A8DEDF951787}"/>
          </ac:grpSpMkLst>
        </pc:grpChg>
        <pc:grpChg chg="mod">
          <ac:chgData name="Thomas" userId="575d030b64f4584e" providerId="LiveId" clId="{08F4A7E6-89FE-4283-98D6-E531F41D8274}" dt="2021-12-14T17:42:28.250" v="4136" actId="1035"/>
          <ac:grpSpMkLst>
            <pc:docMk/>
            <pc:sldMk cId="1899933269" sldId="569"/>
            <ac:grpSpMk id="274" creationId="{3BAAAEF0-E536-48FE-BE51-8BC5577D17C9}"/>
          </ac:grpSpMkLst>
        </pc:grpChg>
        <pc:grpChg chg="mod">
          <ac:chgData name="Thomas" userId="575d030b64f4584e" providerId="LiveId" clId="{08F4A7E6-89FE-4283-98D6-E531F41D8274}" dt="2021-12-14T17:42:28.250" v="4136" actId="1035"/>
          <ac:grpSpMkLst>
            <pc:docMk/>
            <pc:sldMk cId="1899933269" sldId="569"/>
            <ac:grpSpMk id="279" creationId="{8466248F-7519-4A2E-AEDE-1FFF3993F533}"/>
          </ac:grpSpMkLst>
        </pc:grpChg>
        <pc:grpChg chg="mod">
          <ac:chgData name="Thomas" userId="575d030b64f4584e" providerId="LiveId" clId="{08F4A7E6-89FE-4283-98D6-E531F41D8274}" dt="2021-12-14T17:42:28.250" v="4136" actId="1035"/>
          <ac:grpSpMkLst>
            <pc:docMk/>
            <pc:sldMk cId="1899933269" sldId="569"/>
            <ac:grpSpMk id="285" creationId="{57664291-7265-4AA6-AD7B-224C628D5E56}"/>
          </ac:grpSpMkLst>
        </pc:grpChg>
        <pc:grpChg chg="mod">
          <ac:chgData name="Thomas" userId="575d030b64f4584e" providerId="LiveId" clId="{08F4A7E6-89FE-4283-98D6-E531F41D8274}" dt="2021-12-14T17:42:28.250" v="4136" actId="1035"/>
          <ac:grpSpMkLst>
            <pc:docMk/>
            <pc:sldMk cId="1899933269" sldId="569"/>
            <ac:grpSpMk id="290" creationId="{D3EECCA4-DDD0-4CFA-8568-DB2BA72FEA45}"/>
          </ac:grpSpMkLst>
        </pc:grpChg>
        <pc:grpChg chg="mod">
          <ac:chgData name="Thomas" userId="575d030b64f4584e" providerId="LiveId" clId="{08F4A7E6-89FE-4283-98D6-E531F41D8274}" dt="2021-12-14T17:42:28.250" v="4136" actId="1035"/>
          <ac:grpSpMkLst>
            <pc:docMk/>
            <pc:sldMk cId="1899933269" sldId="569"/>
            <ac:grpSpMk id="296" creationId="{50F0AC6A-AD30-45B2-B493-B5430B0084E8}"/>
          </ac:grpSpMkLst>
        </pc:grpChg>
        <pc:grpChg chg="mod">
          <ac:chgData name="Thomas" userId="575d030b64f4584e" providerId="LiveId" clId="{08F4A7E6-89FE-4283-98D6-E531F41D8274}" dt="2021-12-14T17:42:28.250" v="4136" actId="1035"/>
          <ac:grpSpMkLst>
            <pc:docMk/>
            <pc:sldMk cId="1899933269" sldId="569"/>
            <ac:grpSpMk id="300" creationId="{91499702-8BEF-45C3-94AE-DD16787D0098}"/>
          </ac:grpSpMkLst>
        </pc:grpChg>
        <pc:grpChg chg="mod">
          <ac:chgData name="Thomas" userId="575d030b64f4584e" providerId="LiveId" clId="{08F4A7E6-89FE-4283-98D6-E531F41D8274}" dt="2021-12-14T17:42:28.250" v="4136" actId="1035"/>
          <ac:grpSpMkLst>
            <pc:docMk/>
            <pc:sldMk cId="1899933269" sldId="569"/>
            <ac:grpSpMk id="304" creationId="{9B3004C5-C981-445C-A25E-5DB079071033}"/>
          </ac:grpSpMkLst>
        </pc:grpChg>
        <pc:grpChg chg="mod">
          <ac:chgData name="Thomas" userId="575d030b64f4584e" providerId="LiveId" clId="{08F4A7E6-89FE-4283-98D6-E531F41D8274}" dt="2021-12-14T17:42:28.250" v="4136" actId="1035"/>
          <ac:grpSpMkLst>
            <pc:docMk/>
            <pc:sldMk cId="1899933269" sldId="569"/>
            <ac:grpSpMk id="308" creationId="{4E79F26C-3D45-434A-86A9-A2652E8C102C}"/>
          </ac:grpSpMkLst>
        </pc:grpChg>
        <pc:grpChg chg="mod">
          <ac:chgData name="Thomas" userId="575d030b64f4584e" providerId="LiveId" clId="{08F4A7E6-89FE-4283-98D6-E531F41D8274}" dt="2021-12-14T17:42:28.250" v="4136" actId="1035"/>
          <ac:grpSpMkLst>
            <pc:docMk/>
            <pc:sldMk cId="1899933269" sldId="569"/>
            <ac:grpSpMk id="312" creationId="{80C617E4-A4D1-4749-A1D4-0889221A3837}"/>
          </ac:grpSpMkLst>
        </pc:grpChg>
        <pc:grpChg chg="mod">
          <ac:chgData name="Thomas" userId="575d030b64f4584e" providerId="LiveId" clId="{08F4A7E6-89FE-4283-98D6-E531F41D8274}" dt="2021-12-14T17:42:28.250" v="4136" actId="1035"/>
          <ac:grpSpMkLst>
            <pc:docMk/>
            <pc:sldMk cId="1899933269" sldId="569"/>
            <ac:grpSpMk id="315" creationId="{1610C31E-11F2-4AD7-A29C-CE27DA560515}"/>
          </ac:grpSpMkLst>
        </pc:grpChg>
        <pc:grpChg chg="mod">
          <ac:chgData name="Thomas" userId="575d030b64f4584e" providerId="LiveId" clId="{08F4A7E6-89FE-4283-98D6-E531F41D8274}" dt="2021-12-14T17:42:28.250" v="4136" actId="1035"/>
          <ac:grpSpMkLst>
            <pc:docMk/>
            <pc:sldMk cId="1899933269" sldId="569"/>
            <ac:grpSpMk id="319" creationId="{80666C22-4835-4A45-B898-838ECBA87A77}"/>
          </ac:grpSpMkLst>
        </pc:grpChg>
        <pc:grpChg chg="mod">
          <ac:chgData name="Thomas" userId="575d030b64f4584e" providerId="LiveId" clId="{08F4A7E6-89FE-4283-98D6-E531F41D8274}" dt="2021-12-14T17:42:28.250" v="4136" actId="1035"/>
          <ac:grpSpMkLst>
            <pc:docMk/>
            <pc:sldMk cId="1899933269" sldId="569"/>
            <ac:grpSpMk id="325" creationId="{C701746B-6D8F-4D04-9948-62C1F1F71FAF}"/>
          </ac:grpSpMkLst>
        </pc:grpChg>
        <pc:grpChg chg="mod">
          <ac:chgData name="Thomas" userId="575d030b64f4584e" providerId="LiveId" clId="{08F4A7E6-89FE-4283-98D6-E531F41D8274}" dt="2021-12-14T17:42:28.250" v="4136" actId="1035"/>
          <ac:grpSpMkLst>
            <pc:docMk/>
            <pc:sldMk cId="1899933269" sldId="569"/>
            <ac:grpSpMk id="328" creationId="{70496D7C-B2DE-442D-9A91-17AA2046DA06}"/>
          </ac:grpSpMkLst>
        </pc:grpChg>
        <pc:grpChg chg="mod">
          <ac:chgData name="Thomas" userId="575d030b64f4584e" providerId="LiveId" clId="{08F4A7E6-89FE-4283-98D6-E531F41D8274}" dt="2021-12-14T17:42:28.250" v="4136" actId="1035"/>
          <ac:grpSpMkLst>
            <pc:docMk/>
            <pc:sldMk cId="1899933269" sldId="569"/>
            <ac:grpSpMk id="340" creationId="{3984D988-0CCF-4B65-95BB-D851A2C7CE07}"/>
          </ac:grpSpMkLst>
        </pc:grpChg>
        <pc:grpChg chg="del">
          <ac:chgData name="Thomas" userId="575d030b64f4584e" providerId="LiveId" clId="{08F4A7E6-89FE-4283-98D6-E531F41D8274}" dt="2021-12-14T17:26:29.134" v="4115" actId="478"/>
          <ac:grpSpMkLst>
            <pc:docMk/>
            <pc:sldMk cId="1899933269" sldId="569"/>
            <ac:grpSpMk id="346" creationId="{28972FDF-C434-440C-BCD9-526AF6D6F4B0}"/>
          </ac:grpSpMkLst>
        </pc:grpChg>
        <pc:grpChg chg="del">
          <ac:chgData name="Thomas" userId="575d030b64f4584e" providerId="LiveId" clId="{08F4A7E6-89FE-4283-98D6-E531F41D8274}" dt="2021-12-14T17:26:29.134" v="4115" actId="478"/>
          <ac:grpSpMkLst>
            <pc:docMk/>
            <pc:sldMk cId="1899933269" sldId="569"/>
            <ac:grpSpMk id="357" creationId="{384DB398-1A2B-4099-BC83-43B3CF8EC5F6}"/>
          </ac:grpSpMkLst>
        </pc:grpChg>
        <pc:grpChg chg="del">
          <ac:chgData name="Thomas" userId="575d030b64f4584e" providerId="LiveId" clId="{08F4A7E6-89FE-4283-98D6-E531F41D8274}" dt="2021-12-14T17:26:29.134" v="4115" actId="478"/>
          <ac:grpSpMkLst>
            <pc:docMk/>
            <pc:sldMk cId="1899933269" sldId="569"/>
            <ac:grpSpMk id="360" creationId="{384A538A-86E1-418B-B44F-70AB7847A24F}"/>
          </ac:grpSpMkLst>
        </pc:grpChg>
        <pc:grpChg chg="del">
          <ac:chgData name="Thomas" userId="575d030b64f4584e" providerId="LiveId" clId="{08F4A7E6-89FE-4283-98D6-E531F41D8274}" dt="2021-12-14T17:26:29.134" v="4115" actId="478"/>
          <ac:grpSpMkLst>
            <pc:docMk/>
            <pc:sldMk cId="1899933269" sldId="569"/>
            <ac:grpSpMk id="365" creationId="{B9744503-7095-4A23-B17E-974B9998D6F9}"/>
          </ac:grpSpMkLst>
        </pc:grpChg>
        <pc:picChg chg="add mod">
          <ac:chgData name="Thomas" userId="575d030b64f4584e" providerId="LiveId" clId="{08F4A7E6-89FE-4283-98D6-E531F41D8274}" dt="2021-12-14T17:42:28.250" v="4136" actId="1035"/>
          <ac:picMkLst>
            <pc:docMk/>
            <pc:sldMk cId="1899933269" sldId="569"/>
            <ac:picMk id="3" creationId="{F00E4615-0307-44DE-88FE-D440319E0111}"/>
          </ac:picMkLst>
        </pc:picChg>
        <pc:picChg chg="mod">
          <ac:chgData name="Thomas" userId="575d030b64f4584e" providerId="LiveId" clId="{08F4A7E6-89FE-4283-98D6-E531F41D8274}" dt="2021-12-14T17:42:28.250" v="4136" actId="1035"/>
          <ac:picMkLst>
            <pc:docMk/>
            <pc:sldMk cId="1899933269" sldId="569"/>
            <ac:picMk id="162" creationId="{9C3DFD8E-A76B-4552-8546-998E9AFF8463}"/>
          </ac:picMkLst>
        </pc:picChg>
        <pc:picChg chg="mod">
          <ac:chgData name="Thomas" userId="575d030b64f4584e" providerId="LiveId" clId="{08F4A7E6-89FE-4283-98D6-E531F41D8274}" dt="2021-12-14T17:42:28.250" v="4136" actId="1035"/>
          <ac:picMkLst>
            <pc:docMk/>
            <pc:sldMk cId="1899933269" sldId="569"/>
            <ac:picMk id="163" creationId="{92E6C25A-D521-4070-9371-81D9C5DDD186}"/>
          </ac:picMkLst>
        </pc:picChg>
        <pc:picChg chg="mod">
          <ac:chgData name="Thomas" userId="575d030b64f4584e" providerId="LiveId" clId="{08F4A7E6-89FE-4283-98D6-E531F41D8274}" dt="2021-12-14T17:42:28.250" v="4136" actId="1035"/>
          <ac:picMkLst>
            <pc:docMk/>
            <pc:sldMk cId="1899933269" sldId="569"/>
            <ac:picMk id="164" creationId="{D0042729-158D-47DF-8B6B-710D532A2832}"/>
          </ac:picMkLst>
        </pc:picChg>
        <pc:picChg chg="mod">
          <ac:chgData name="Thomas" userId="575d030b64f4584e" providerId="LiveId" clId="{08F4A7E6-89FE-4283-98D6-E531F41D8274}" dt="2021-12-14T17:42:28.250" v="4136" actId="1035"/>
          <ac:picMkLst>
            <pc:docMk/>
            <pc:sldMk cId="1899933269" sldId="569"/>
            <ac:picMk id="165" creationId="{6D3C30FF-4378-4A85-AE04-102A44970B48}"/>
          </ac:picMkLst>
        </pc:picChg>
        <pc:picChg chg="mod">
          <ac:chgData name="Thomas" userId="575d030b64f4584e" providerId="LiveId" clId="{08F4A7E6-89FE-4283-98D6-E531F41D8274}" dt="2021-12-14T17:42:28.250" v="4136" actId="1035"/>
          <ac:picMkLst>
            <pc:docMk/>
            <pc:sldMk cId="1899933269" sldId="569"/>
            <ac:picMk id="189" creationId="{50D9161E-2EAA-4D0F-8BC6-253B6291A16B}"/>
          </ac:picMkLst>
        </pc:picChg>
        <pc:picChg chg="mod">
          <ac:chgData name="Thomas" userId="575d030b64f4584e" providerId="LiveId" clId="{08F4A7E6-89FE-4283-98D6-E531F41D8274}" dt="2021-12-14T17:42:28.250" v="4136" actId="1035"/>
          <ac:picMkLst>
            <pc:docMk/>
            <pc:sldMk cId="1899933269" sldId="569"/>
            <ac:picMk id="190" creationId="{9381DF9D-05FE-4E7A-847C-B2956E453E99}"/>
          </ac:picMkLst>
        </pc:picChg>
        <pc:picChg chg="mod">
          <ac:chgData name="Thomas" userId="575d030b64f4584e" providerId="LiveId" clId="{08F4A7E6-89FE-4283-98D6-E531F41D8274}" dt="2021-12-14T17:42:28.250" v="4136" actId="1035"/>
          <ac:picMkLst>
            <pc:docMk/>
            <pc:sldMk cId="1899933269" sldId="569"/>
            <ac:picMk id="191" creationId="{38B02F6F-14C5-4B10-82BA-FF0D5ADB6424}"/>
          </ac:picMkLst>
        </pc:picChg>
        <pc:picChg chg="mod">
          <ac:chgData name="Thomas" userId="575d030b64f4584e" providerId="LiveId" clId="{08F4A7E6-89FE-4283-98D6-E531F41D8274}" dt="2021-12-14T17:42:28.250" v="4136" actId="1035"/>
          <ac:picMkLst>
            <pc:docMk/>
            <pc:sldMk cId="1899933269" sldId="569"/>
            <ac:picMk id="193" creationId="{ECF101BB-AD31-4984-A794-B7A350F27574}"/>
          </ac:picMkLst>
        </pc:picChg>
        <pc:picChg chg="mod">
          <ac:chgData name="Thomas" userId="575d030b64f4584e" providerId="LiveId" clId="{08F4A7E6-89FE-4283-98D6-E531F41D8274}" dt="2021-12-14T17:42:28.250" v="4136" actId="1035"/>
          <ac:picMkLst>
            <pc:docMk/>
            <pc:sldMk cId="1899933269" sldId="569"/>
            <ac:picMk id="214" creationId="{53A14146-EC06-4F1A-BFB4-78B08AD062B6}"/>
          </ac:picMkLst>
        </pc:picChg>
        <pc:picChg chg="mod">
          <ac:chgData name="Thomas" userId="575d030b64f4584e" providerId="LiveId" clId="{08F4A7E6-89FE-4283-98D6-E531F41D8274}" dt="2021-12-14T17:42:28.250" v="4136" actId="1035"/>
          <ac:picMkLst>
            <pc:docMk/>
            <pc:sldMk cId="1899933269" sldId="569"/>
            <ac:picMk id="256" creationId="{3027F0CE-D27C-4C60-8834-CBF54B9358D7}"/>
          </ac:picMkLst>
        </pc:picChg>
        <pc:picChg chg="mod">
          <ac:chgData name="Thomas" userId="575d030b64f4584e" providerId="LiveId" clId="{08F4A7E6-89FE-4283-98D6-E531F41D8274}" dt="2021-12-14T17:42:28.250" v="4136" actId="1035"/>
          <ac:picMkLst>
            <pc:docMk/>
            <pc:sldMk cId="1899933269" sldId="569"/>
            <ac:picMk id="266" creationId="{7A49BD9B-7A5E-4B14-ABBC-01D59390387B}"/>
          </ac:picMkLst>
        </pc:picChg>
        <pc:picChg chg="mod">
          <ac:chgData name="Thomas" userId="575d030b64f4584e" providerId="LiveId" clId="{08F4A7E6-89FE-4283-98D6-E531F41D8274}" dt="2021-12-14T17:42:28.250" v="4136" actId="1035"/>
          <ac:picMkLst>
            <pc:docMk/>
            <pc:sldMk cId="1899933269" sldId="569"/>
            <ac:picMk id="270" creationId="{6495D773-4122-4DDD-876C-10B6D3C9FDDC}"/>
          </ac:picMkLst>
        </pc:picChg>
      </pc:sldChg>
      <pc:sldChg chg="del">
        <pc:chgData name="Thomas" userId="575d030b64f4584e" providerId="LiveId" clId="{08F4A7E6-89FE-4283-98D6-E531F41D8274}" dt="2021-12-14T17:41:38.965" v="4125" actId="47"/>
        <pc:sldMkLst>
          <pc:docMk/>
          <pc:sldMk cId="2206670553" sldId="570"/>
        </pc:sldMkLst>
      </pc:sldChg>
      <pc:sldChg chg="del">
        <pc:chgData name="Thomas" userId="575d030b64f4584e" providerId="LiveId" clId="{08F4A7E6-89FE-4283-98D6-E531F41D8274}" dt="2021-12-14T17:41:38.965" v="4125" actId="47"/>
        <pc:sldMkLst>
          <pc:docMk/>
          <pc:sldMk cId="3703437852" sldId="571"/>
        </pc:sldMkLst>
      </pc:sldChg>
      <pc:sldChg chg="del">
        <pc:chgData name="Thomas" userId="575d030b64f4584e" providerId="LiveId" clId="{08F4A7E6-89FE-4283-98D6-E531F41D8274}" dt="2021-12-14T17:23:43.162" v="4089" actId="47"/>
        <pc:sldMkLst>
          <pc:docMk/>
          <pc:sldMk cId="2510158487" sldId="605"/>
        </pc:sldMkLst>
      </pc:sldChg>
      <pc:sldChg chg="del">
        <pc:chgData name="Thomas" userId="575d030b64f4584e" providerId="LiveId" clId="{08F4A7E6-89FE-4283-98D6-E531F41D8274}" dt="2021-12-14T17:23:43.162" v="4089" actId="47"/>
        <pc:sldMkLst>
          <pc:docMk/>
          <pc:sldMk cId="3477183414" sldId="606"/>
        </pc:sldMkLst>
      </pc:sldChg>
      <pc:sldChg chg="del">
        <pc:chgData name="Thomas" userId="575d030b64f4584e" providerId="LiveId" clId="{08F4A7E6-89FE-4283-98D6-E531F41D8274}" dt="2021-12-14T17:23:45.539" v="4091" actId="47"/>
        <pc:sldMkLst>
          <pc:docMk/>
          <pc:sldMk cId="1964637130" sldId="608"/>
        </pc:sldMkLst>
      </pc:sldChg>
      <pc:sldChg chg="del">
        <pc:chgData name="Thomas" userId="575d030b64f4584e" providerId="LiveId" clId="{08F4A7E6-89FE-4283-98D6-E531F41D8274}" dt="2021-12-14T17:23:45.539" v="4091" actId="47"/>
        <pc:sldMkLst>
          <pc:docMk/>
          <pc:sldMk cId="2728825362" sldId="609"/>
        </pc:sldMkLst>
      </pc:sldChg>
      <pc:sldChg chg="del">
        <pc:chgData name="Thomas" userId="575d030b64f4584e" providerId="LiveId" clId="{08F4A7E6-89FE-4283-98D6-E531F41D8274}" dt="2021-12-14T17:23:45.539" v="4091" actId="47"/>
        <pc:sldMkLst>
          <pc:docMk/>
          <pc:sldMk cId="3231562224" sldId="610"/>
        </pc:sldMkLst>
      </pc:sldChg>
      <pc:sldChg chg="del">
        <pc:chgData name="Thomas" userId="575d030b64f4584e" providerId="LiveId" clId="{08F4A7E6-89FE-4283-98D6-E531F41D8274}" dt="2021-12-14T17:23:44.367" v="4090" actId="47"/>
        <pc:sldMkLst>
          <pc:docMk/>
          <pc:sldMk cId="3935696009" sldId="613"/>
        </pc:sldMkLst>
      </pc:sldChg>
      <pc:sldChg chg="del">
        <pc:chgData name="Thomas" userId="575d030b64f4584e" providerId="LiveId" clId="{08F4A7E6-89FE-4283-98D6-E531F41D8274}" dt="2021-12-14T17:23:44.367" v="4090" actId="47"/>
        <pc:sldMkLst>
          <pc:docMk/>
          <pc:sldMk cId="2751749649" sldId="614"/>
        </pc:sldMkLst>
      </pc:sldChg>
      <pc:sldChg chg="del">
        <pc:chgData name="Thomas" userId="575d030b64f4584e" providerId="LiveId" clId="{08F4A7E6-89FE-4283-98D6-E531F41D8274}" dt="2021-12-14T17:23:46.680" v="4092" actId="47"/>
        <pc:sldMkLst>
          <pc:docMk/>
          <pc:sldMk cId="1085208023" sldId="615"/>
        </pc:sldMkLst>
      </pc:sldChg>
      <pc:sldChg chg="del">
        <pc:chgData name="Thomas" userId="575d030b64f4584e" providerId="LiveId" clId="{08F4A7E6-89FE-4283-98D6-E531F41D8274}" dt="2021-12-14T17:23:46.680" v="4092" actId="47"/>
        <pc:sldMkLst>
          <pc:docMk/>
          <pc:sldMk cId="752448163" sldId="616"/>
        </pc:sldMkLst>
      </pc:sldChg>
      <pc:sldChg chg="del">
        <pc:chgData name="Thomas" userId="575d030b64f4584e" providerId="LiveId" clId="{08F4A7E6-89FE-4283-98D6-E531F41D8274}" dt="2021-12-14T17:23:46.680" v="4092" actId="47"/>
        <pc:sldMkLst>
          <pc:docMk/>
          <pc:sldMk cId="2785047820" sldId="617"/>
        </pc:sldMkLst>
      </pc:sldChg>
      <pc:sldChg chg="del">
        <pc:chgData name="Thomas" userId="575d030b64f4584e" providerId="LiveId" clId="{08F4A7E6-89FE-4283-98D6-E531F41D8274}" dt="2021-12-14T17:23:46.680" v="4092" actId="47"/>
        <pc:sldMkLst>
          <pc:docMk/>
          <pc:sldMk cId="2475594353" sldId="618"/>
        </pc:sldMkLst>
      </pc:sldChg>
      <pc:sldChg chg="del">
        <pc:chgData name="Thomas" userId="575d030b64f4584e" providerId="LiveId" clId="{08F4A7E6-89FE-4283-98D6-E531F41D8274}" dt="2021-12-14T17:23:46.680" v="4092" actId="47"/>
        <pc:sldMkLst>
          <pc:docMk/>
          <pc:sldMk cId="2262878389" sldId="619"/>
        </pc:sldMkLst>
      </pc:sldChg>
      <pc:sldChg chg="del">
        <pc:chgData name="Thomas" userId="575d030b64f4584e" providerId="LiveId" clId="{08F4A7E6-89FE-4283-98D6-E531F41D8274}" dt="2021-12-14T17:23:47.751" v="4093" actId="47"/>
        <pc:sldMkLst>
          <pc:docMk/>
          <pc:sldMk cId="2922758092" sldId="620"/>
        </pc:sldMkLst>
      </pc:sldChg>
      <pc:sldChg chg="del">
        <pc:chgData name="Thomas" userId="575d030b64f4584e" providerId="LiveId" clId="{08F4A7E6-89FE-4283-98D6-E531F41D8274}" dt="2021-12-14T17:23:47.751" v="4093" actId="47"/>
        <pc:sldMkLst>
          <pc:docMk/>
          <pc:sldMk cId="1066887170" sldId="621"/>
        </pc:sldMkLst>
      </pc:sldChg>
      <pc:sldChg chg="del">
        <pc:chgData name="Thomas" userId="575d030b64f4584e" providerId="LiveId" clId="{08F4A7E6-89FE-4283-98D6-E531F41D8274}" dt="2021-12-14T17:23:47.751" v="4093" actId="47"/>
        <pc:sldMkLst>
          <pc:docMk/>
          <pc:sldMk cId="264554525" sldId="623"/>
        </pc:sldMkLst>
      </pc:sldChg>
      <pc:sldChg chg="del">
        <pc:chgData name="Thomas" userId="575d030b64f4584e" providerId="LiveId" clId="{08F4A7E6-89FE-4283-98D6-E531F41D8274}" dt="2021-12-14T17:23:47.751" v="4093" actId="47"/>
        <pc:sldMkLst>
          <pc:docMk/>
          <pc:sldMk cId="2269079964" sldId="624"/>
        </pc:sldMkLst>
      </pc:sldChg>
      <pc:sldChg chg="del">
        <pc:chgData name="Thomas" userId="575d030b64f4584e" providerId="LiveId" clId="{08F4A7E6-89FE-4283-98D6-E531F41D8274}" dt="2021-12-14T17:23:48.715" v="4094" actId="47"/>
        <pc:sldMkLst>
          <pc:docMk/>
          <pc:sldMk cId="181882756" sldId="625"/>
        </pc:sldMkLst>
      </pc:sldChg>
      <pc:sldChg chg="del">
        <pc:chgData name="Thomas" userId="575d030b64f4584e" providerId="LiveId" clId="{08F4A7E6-89FE-4283-98D6-E531F41D8274}" dt="2021-12-14T17:23:49.663" v="4095" actId="47"/>
        <pc:sldMkLst>
          <pc:docMk/>
          <pc:sldMk cId="751135239" sldId="626"/>
        </pc:sldMkLst>
      </pc:sldChg>
      <pc:sldChg chg="del">
        <pc:chgData name="Thomas" userId="575d030b64f4584e" providerId="LiveId" clId="{08F4A7E6-89FE-4283-98D6-E531F41D8274}" dt="2021-12-14T17:23:50.753" v="4096" actId="47"/>
        <pc:sldMkLst>
          <pc:docMk/>
          <pc:sldMk cId="94306845" sldId="627"/>
        </pc:sldMkLst>
      </pc:sldChg>
      <pc:sldChg chg="del">
        <pc:chgData name="Thomas" userId="575d030b64f4584e" providerId="LiveId" clId="{08F4A7E6-89FE-4283-98D6-E531F41D8274}" dt="2021-12-14T17:23:50.753" v="4096" actId="47"/>
        <pc:sldMkLst>
          <pc:docMk/>
          <pc:sldMk cId="3413878604" sldId="628"/>
        </pc:sldMkLst>
      </pc:sldChg>
      <pc:sldChg chg="del">
        <pc:chgData name="Thomas" userId="575d030b64f4584e" providerId="LiveId" clId="{08F4A7E6-89FE-4283-98D6-E531F41D8274}" dt="2021-12-14T17:23:50.753" v="4096" actId="47"/>
        <pc:sldMkLst>
          <pc:docMk/>
          <pc:sldMk cId="2268981655" sldId="629"/>
        </pc:sldMkLst>
      </pc:sldChg>
      <pc:sldChg chg="del">
        <pc:chgData name="Thomas" userId="575d030b64f4584e" providerId="LiveId" clId="{08F4A7E6-89FE-4283-98D6-E531F41D8274}" dt="2021-12-14T17:23:50.753" v="4096" actId="47"/>
        <pc:sldMkLst>
          <pc:docMk/>
          <pc:sldMk cId="4029109731" sldId="630"/>
        </pc:sldMkLst>
      </pc:sldChg>
      <pc:sldChg chg="modSp del mod">
        <pc:chgData name="Thomas" userId="575d030b64f4584e" providerId="LiveId" clId="{08F4A7E6-89FE-4283-98D6-E531F41D8274}" dt="2021-12-14T17:23:51.943" v="4097" actId="47"/>
        <pc:sldMkLst>
          <pc:docMk/>
          <pc:sldMk cId="1505740458" sldId="631"/>
        </pc:sldMkLst>
        <pc:spChg chg="mod">
          <ac:chgData name="Thomas" userId="575d030b64f4584e" providerId="LiveId" clId="{08F4A7E6-89FE-4283-98D6-E531F41D8274}" dt="2021-12-14T13:01:57.115" v="3618" actId="20577"/>
          <ac:spMkLst>
            <pc:docMk/>
            <pc:sldMk cId="1505740458" sldId="631"/>
            <ac:spMk id="19" creationId="{D0CBDB93-BB82-49D5-A49F-FB2F36719E8F}"/>
          </ac:spMkLst>
        </pc:spChg>
        <pc:picChg chg="mod">
          <ac:chgData name="Thomas" userId="575d030b64f4584e" providerId="LiveId" clId="{08F4A7E6-89FE-4283-98D6-E531F41D8274}" dt="2021-12-14T13:11:03.082" v="3804" actId="1076"/>
          <ac:picMkLst>
            <pc:docMk/>
            <pc:sldMk cId="1505740458" sldId="631"/>
            <ac:picMk id="17" creationId="{D82C5AE7-6228-47E2-961F-EA294EC28B90}"/>
          </ac:picMkLst>
        </pc:picChg>
      </pc:sldChg>
      <pc:sldChg chg="modSp del mod">
        <pc:chgData name="Thomas" userId="575d030b64f4584e" providerId="LiveId" clId="{08F4A7E6-89FE-4283-98D6-E531F41D8274}" dt="2021-12-14T17:23:50.753" v="4096" actId="47"/>
        <pc:sldMkLst>
          <pc:docMk/>
          <pc:sldMk cId="169280336" sldId="632"/>
        </pc:sldMkLst>
        <pc:spChg chg="mod">
          <ac:chgData name="Thomas" userId="575d030b64f4584e" providerId="LiveId" clId="{08F4A7E6-89FE-4283-98D6-E531F41D8274}" dt="2021-12-14T11:32:59.065" v="3272" actId="20577"/>
          <ac:spMkLst>
            <pc:docMk/>
            <pc:sldMk cId="169280336" sldId="632"/>
            <ac:spMk id="28" creationId="{62318F29-1521-4843-936B-4BD29CE3F8C2}"/>
          </ac:spMkLst>
        </pc:spChg>
        <pc:spChg chg="mod">
          <ac:chgData name="Thomas" userId="575d030b64f4584e" providerId="LiveId" clId="{08F4A7E6-89FE-4283-98D6-E531F41D8274}" dt="2021-12-14T11:32:51.390" v="3269" actId="20577"/>
          <ac:spMkLst>
            <pc:docMk/>
            <pc:sldMk cId="169280336" sldId="632"/>
            <ac:spMk id="38" creationId="{119ECE53-EC0D-4410-B932-ADBEEE3213F5}"/>
          </ac:spMkLst>
        </pc:spChg>
        <pc:grpChg chg="mod">
          <ac:chgData name="Thomas" userId="575d030b64f4584e" providerId="LiveId" clId="{08F4A7E6-89FE-4283-98D6-E531F41D8274}" dt="2021-12-14T11:33:04.206" v="3276" actId="1038"/>
          <ac:grpSpMkLst>
            <pc:docMk/>
            <pc:sldMk cId="169280336" sldId="632"/>
            <ac:grpSpMk id="25" creationId="{0875115D-602B-4BAE-AAB3-DDED8FD05511}"/>
          </ac:grpSpMkLst>
        </pc:grpChg>
        <pc:grpChg chg="mod">
          <ac:chgData name="Thomas" userId="575d030b64f4584e" providerId="LiveId" clId="{08F4A7E6-89FE-4283-98D6-E531F41D8274}" dt="2021-12-14T11:34:35.401" v="3303" actId="1076"/>
          <ac:grpSpMkLst>
            <pc:docMk/>
            <pc:sldMk cId="169280336" sldId="632"/>
            <ac:grpSpMk id="30" creationId="{F91B0B7D-C386-47FD-A96A-C4A10C6F810A}"/>
          </ac:grpSpMkLst>
        </pc:grpChg>
        <pc:graphicFrameChg chg="mod">
          <ac:chgData name="Thomas" userId="575d030b64f4584e" providerId="LiveId" clId="{08F4A7E6-89FE-4283-98D6-E531F41D8274}" dt="2021-12-14T11:35:43.132" v="3318" actId="692"/>
          <ac:graphicFrameMkLst>
            <pc:docMk/>
            <pc:sldMk cId="169280336" sldId="632"/>
            <ac:graphicFrameMk id="24" creationId="{B477EF85-91F5-4CBC-914C-24AFB06CD437}"/>
          </ac:graphicFrameMkLst>
        </pc:graphicFrameChg>
      </pc:sldChg>
      <pc:sldChg chg="del">
        <pc:chgData name="Thomas" userId="575d030b64f4584e" providerId="LiveId" clId="{08F4A7E6-89FE-4283-98D6-E531F41D8274}" dt="2021-12-14T17:23:50.753" v="4096" actId="47"/>
        <pc:sldMkLst>
          <pc:docMk/>
          <pc:sldMk cId="2478057227" sldId="633"/>
        </pc:sldMkLst>
      </pc:sldChg>
      <pc:sldChg chg="del">
        <pc:chgData name="Thomas" userId="575d030b64f4584e" providerId="LiveId" clId="{08F4A7E6-89FE-4283-98D6-E531F41D8274}" dt="2021-12-14T17:23:50.753" v="4096" actId="47"/>
        <pc:sldMkLst>
          <pc:docMk/>
          <pc:sldMk cId="3092483125" sldId="634"/>
        </pc:sldMkLst>
      </pc:sldChg>
      <pc:sldChg chg="del">
        <pc:chgData name="Thomas" userId="575d030b64f4584e" providerId="LiveId" clId="{08F4A7E6-89FE-4283-98D6-E531F41D8274}" dt="2021-12-14T17:23:50.753" v="4096" actId="47"/>
        <pc:sldMkLst>
          <pc:docMk/>
          <pc:sldMk cId="790271030" sldId="635"/>
        </pc:sldMkLst>
      </pc:sldChg>
      <pc:sldChg chg="modSp mod">
        <pc:chgData name="Thomas" userId="575d030b64f4584e" providerId="LiveId" clId="{08F4A7E6-89FE-4283-98D6-E531F41D8274}" dt="2021-12-13T16:31:12.531" v="2337" actId="20577"/>
        <pc:sldMkLst>
          <pc:docMk/>
          <pc:sldMk cId="3602697113" sldId="638"/>
        </pc:sldMkLst>
        <pc:spChg chg="mod">
          <ac:chgData name="Thomas" userId="575d030b64f4584e" providerId="LiveId" clId="{08F4A7E6-89FE-4283-98D6-E531F41D8274}" dt="2021-12-13T16:31:12.531" v="2337" actId="20577"/>
          <ac:spMkLst>
            <pc:docMk/>
            <pc:sldMk cId="3602697113" sldId="638"/>
            <ac:spMk id="8" creationId="{EECDBC95-0826-4347-AC14-B035D0AA3041}"/>
          </ac:spMkLst>
        </pc:spChg>
      </pc:sldChg>
      <pc:sldChg chg="modSp mod">
        <pc:chgData name="Thomas" userId="575d030b64f4584e" providerId="LiveId" clId="{08F4A7E6-89FE-4283-98D6-E531F41D8274}" dt="2021-12-13T09:11:32.165" v="402" actId="20577"/>
        <pc:sldMkLst>
          <pc:docMk/>
          <pc:sldMk cId="3017724092" sldId="639"/>
        </pc:sldMkLst>
        <pc:spChg chg="mod">
          <ac:chgData name="Thomas" userId="575d030b64f4584e" providerId="LiveId" clId="{08F4A7E6-89FE-4283-98D6-E531F41D8274}" dt="2021-12-13T09:11:32.165" v="402" actId="20577"/>
          <ac:spMkLst>
            <pc:docMk/>
            <pc:sldMk cId="3017724092" sldId="639"/>
            <ac:spMk id="8" creationId="{EECDBC95-0826-4347-AC14-B035D0AA3041}"/>
          </ac:spMkLst>
        </pc:spChg>
        <pc:spChg chg="mod">
          <ac:chgData name="Thomas" userId="575d030b64f4584e" providerId="LiveId" clId="{08F4A7E6-89FE-4283-98D6-E531F41D8274}" dt="2021-12-13T09:11:31.122" v="390" actId="20577"/>
          <ac:spMkLst>
            <pc:docMk/>
            <pc:sldMk cId="3017724092" sldId="639"/>
            <ac:spMk id="10" creationId="{C84135B2-831B-4C06-B2CD-DF379E6FAE70}"/>
          </ac:spMkLst>
        </pc:spChg>
      </pc:sldChg>
      <pc:sldChg chg="del">
        <pc:chgData name="Thomas" userId="575d030b64f4584e" providerId="LiveId" clId="{08F4A7E6-89FE-4283-98D6-E531F41D8274}" dt="2021-12-14T17:23:41.535" v="4088" actId="47"/>
        <pc:sldMkLst>
          <pc:docMk/>
          <pc:sldMk cId="1718244779" sldId="643"/>
        </pc:sldMkLst>
      </pc:sldChg>
      <pc:sldChg chg="addSp delSp modSp mod">
        <pc:chgData name="Thomas" userId="575d030b64f4584e" providerId="LiveId" clId="{08F4A7E6-89FE-4283-98D6-E531F41D8274}" dt="2021-12-14T10:12:15.287" v="2378" actId="478"/>
        <pc:sldMkLst>
          <pc:docMk/>
          <pc:sldMk cId="2643518518" sldId="644"/>
        </pc:sldMkLst>
        <pc:spChg chg="add del mod">
          <ac:chgData name="Thomas" userId="575d030b64f4584e" providerId="LiveId" clId="{08F4A7E6-89FE-4283-98D6-E531F41D8274}" dt="2021-12-14T10:12:15.287" v="2378" actId="478"/>
          <ac:spMkLst>
            <pc:docMk/>
            <pc:sldMk cId="2643518518" sldId="644"/>
            <ac:spMk id="6" creationId="{EEAEF887-723B-47C1-A39E-8A41F0F1B18D}"/>
          </ac:spMkLst>
        </pc:spChg>
        <pc:spChg chg="add del mod">
          <ac:chgData name="Thomas" userId="575d030b64f4584e" providerId="LiveId" clId="{08F4A7E6-89FE-4283-98D6-E531F41D8274}" dt="2021-12-14T10:12:15.287" v="2378" actId="478"/>
          <ac:spMkLst>
            <pc:docMk/>
            <pc:sldMk cId="2643518518" sldId="644"/>
            <ac:spMk id="7" creationId="{4FA88B5C-6C1F-4BE4-ABE2-931187FBE1DC}"/>
          </ac:spMkLst>
        </pc:spChg>
      </pc:sldChg>
      <pc:sldChg chg="del">
        <pc:chgData name="Thomas" userId="575d030b64f4584e" providerId="LiveId" clId="{08F4A7E6-89FE-4283-98D6-E531F41D8274}" dt="2021-12-14T17:23:41.535" v="4088" actId="47"/>
        <pc:sldMkLst>
          <pc:docMk/>
          <pc:sldMk cId="1869932413" sldId="645"/>
        </pc:sldMkLst>
      </pc:sldChg>
      <pc:sldChg chg="del">
        <pc:chgData name="Thomas" userId="575d030b64f4584e" providerId="LiveId" clId="{08F4A7E6-89FE-4283-98D6-E531F41D8274}" dt="2021-12-14T17:23:41.535" v="4088" actId="47"/>
        <pc:sldMkLst>
          <pc:docMk/>
          <pc:sldMk cId="2327901845" sldId="646"/>
        </pc:sldMkLst>
      </pc:sldChg>
      <pc:sldChg chg="del">
        <pc:chgData name="Thomas" userId="575d030b64f4584e" providerId="LiveId" clId="{08F4A7E6-89FE-4283-98D6-E531F41D8274}" dt="2021-12-14T17:23:43.162" v="4089" actId="47"/>
        <pc:sldMkLst>
          <pc:docMk/>
          <pc:sldMk cId="1330474385" sldId="647"/>
        </pc:sldMkLst>
      </pc:sldChg>
      <pc:sldChg chg="del">
        <pc:chgData name="Thomas" userId="575d030b64f4584e" providerId="LiveId" clId="{08F4A7E6-89FE-4283-98D6-E531F41D8274}" dt="2021-12-14T17:23:43.162" v="4089" actId="47"/>
        <pc:sldMkLst>
          <pc:docMk/>
          <pc:sldMk cId="4027746173" sldId="648"/>
        </pc:sldMkLst>
      </pc:sldChg>
      <pc:sldChg chg="del">
        <pc:chgData name="Thomas" userId="575d030b64f4584e" providerId="LiveId" clId="{08F4A7E6-89FE-4283-98D6-E531F41D8274}" dt="2021-12-14T17:23:43.162" v="4089" actId="47"/>
        <pc:sldMkLst>
          <pc:docMk/>
          <pc:sldMk cId="1717076971" sldId="649"/>
        </pc:sldMkLst>
      </pc:sldChg>
      <pc:sldChg chg="del">
        <pc:chgData name="Thomas" userId="575d030b64f4584e" providerId="LiveId" clId="{08F4A7E6-89FE-4283-98D6-E531F41D8274}" dt="2021-12-14T17:23:43.162" v="4089" actId="47"/>
        <pc:sldMkLst>
          <pc:docMk/>
          <pc:sldMk cId="999699193" sldId="650"/>
        </pc:sldMkLst>
      </pc:sldChg>
      <pc:sldChg chg="del">
        <pc:chgData name="Thomas" userId="575d030b64f4584e" providerId="LiveId" clId="{08F4A7E6-89FE-4283-98D6-E531F41D8274}" dt="2021-12-14T17:23:44.367" v="4090" actId="47"/>
        <pc:sldMkLst>
          <pc:docMk/>
          <pc:sldMk cId="3627124863" sldId="651"/>
        </pc:sldMkLst>
      </pc:sldChg>
      <pc:sldChg chg="del">
        <pc:chgData name="Thomas" userId="575d030b64f4584e" providerId="LiveId" clId="{08F4A7E6-89FE-4283-98D6-E531F41D8274}" dt="2021-12-14T17:23:44.367" v="4090" actId="47"/>
        <pc:sldMkLst>
          <pc:docMk/>
          <pc:sldMk cId="3768553559" sldId="652"/>
        </pc:sldMkLst>
      </pc:sldChg>
      <pc:sldChg chg="modSp del mod">
        <pc:chgData name="Thomas" userId="575d030b64f4584e" providerId="LiveId" clId="{08F4A7E6-89FE-4283-98D6-E531F41D8274}" dt="2021-12-14T17:23:44.367" v="4090" actId="47"/>
        <pc:sldMkLst>
          <pc:docMk/>
          <pc:sldMk cId="1490572577" sldId="653"/>
        </pc:sldMkLst>
        <pc:spChg chg="mod">
          <ac:chgData name="Thomas" userId="575d030b64f4584e" providerId="LiveId" clId="{08F4A7E6-89FE-4283-98D6-E531F41D8274}" dt="2021-12-13T13:40:27.570" v="1385" actId="20577"/>
          <ac:spMkLst>
            <pc:docMk/>
            <pc:sldMk cId="1490572577" sldId="653"/>
            <ac:spMk id="15" creationId="{84D901A7-2E57-4E49-A97E-393B62252A41}"/>
          </ac:spMkLst>
        </pc:spChg>
      </pc:sldChg>
      <pc:sldChg chg="del">
        <pc:chgData name="Thomas" userId="575d030b64f4584e" providerId="LiveId" clId="{08F4A7E6-89FE-4283-98D6-E531F41D8274}" dt="2021-12-14T17:23:44.367" v="4090" actId="47"/>
        <pc:sldMkLst>
          <pc:docMk/>
          <pc:sldMk cId="370826054" sldId="654"/>
        </pc:sldMkLst>
      </pc:sldChg>
      <pc:sldChg chg="del">
        <pc:chgData name="Thomas" userId="575d030b64f4584e" providerId="LiveId" clId="{08F4A7E6-89FE-4283-98D6-E531F41D8274}" dt="2021-12-14T17:23:45.539" v="4091" actId="47"/>
        <pc:sldMkLst>
          <pc:docMk/>
          <pc:sldMk cId="1958542869" sldId="655"/>
        </pc:sldMkLst>
      </pc:sldChg>
      <pc:sldChg chg="del">
        <pc:chgData name="Thomas" userId="575d030b64f4584e" providerId="LiveId" clId="{08F4A7E6-89FE-4283-98D6-E531F41D8274}" dt="2021-12-14T17:23:45.539" v="4091" actId="47"/>
        <pc:sldMkLst>
          <pc:docMk/>
          <pc:sldMk cId="317991284" sldId="656"/>
        </pc:sldMkLst>
      </pc:sldChg>
      <pc:sldChg chg="del">
        <pc:chgData name="Thomas" userId="575d030b64f4584e" providerId="LiveId" clId="{08F4A7E6-89FE-4283-98D6-E531F41D8274}" dt="2021-12-14T17:23:45.539" v="4091" actId="47"/>
        <pc:sldMkLst>
          <pc:docMk/>
          <pc:sldMk cId="552167435" sldId="657"/>
        </pc:sldMkLst>
      </pc:sldChg>
      <pc:sldChg chg="del">
        <pc:chgData name="Thomas" userId="575d030b64f4584e" providerId="LiveId" clId="{08F4A7E6-89FE-4283-98D6-E531F41D8274}" dt="2021-12-14T17:23:45.539" v="4091" actId="47"/>
        <pc:sldMkLst>
          <pc:docMk/>
          <pc:sldMk cId="2837824109" sldId="658"/>
        </pc:sldMkLst>
      </pc:sldChg>
      <pc:sldChg chg="del">
        <pc:chgData name="Thomas" userId="575d030b64f4584e" providerId="LiveId" clId="{08F4A7E6-89FE-4283-98D6-E531F41D8274}" dt="2021-12-14T17:23:49.663" v="4095" actId="47"/>
        <pc:sldMkLst>
          <pc:docMk/>
          <pc:sldMk cId="443918120" sldId="659"/>
        </pc:sldMkLst>
      </pc:sldChg>
      <pc:sldChg chg="del">
        <pc:chgData name="Thomas" userId="575d030b64f4584e" providerId="LiveId" clId="{08F4A7E6-89FE-4283-98D6-E531F41D8274}" dt="2021-12-14T17:23:41.535" v="4088" actId="47"/>
        <pc:sldMkLst>
          <pc:docMk/>
          <pc:sldMk cId="4272622781" sldId="660"/>
        </pc:sldMkLst>
      </pc:sldChg>
      <pc:sldChg chg="addSp delSp modSp mod">
        <pc:chgData name="Thomas" userId="575d030b64f4584e" providerId="LiveId" clId="{08F4A7E6-89FE-4283-98D6-E531F41D8274}" dt="2022-01-18T16:17:58.499" v="4722" actId="478"/>
        <pc:sldMkLst>
          <pc:docMk/>
          <pc:sldMk cId="3406124222" sldId="664"/>
        </pc:sldMkLst>
        <pc:spChg chg="add del mod">
          <ac:chgData name="Thomas" userId="575d030b64f4584e" providerId="LiveId" clId="{08F4A7E6-89FE-4283-98D6-E531F41D8274}" dt="2021-12-13T09:31:12.453" v="564" actId="478"/>
          <ac:spMkLst>
            <pc:docMk/>
            <pc:sldMk cId="3406124222" sldId="664"/>
            <ac:spMk id="16" creationId="{840D8731-E7EE-4FBF-AF96-94D1E21173BC}"/>
          </ac:spMkLst>
        </pc:spChg>
        <pc:spChg chg="add del mod">
          <ac:chgData name="Thomas" userId="575d030b64f4584e" providerId="LiveId" clId="{08F4A7E6-89FE-4283-98D6-E531F41D8274}" dt="2021-12-13T09:31:12.453" v="564" actId="478"/>
          <ac:spMkLst>
            <pc:docMk/>
            <pc:sldMk cId="3406124222" sldId="664"/>
            <ac:spMk id="17" creationId="{0A1C64E4-91FF-4366-87AF-DD3108BD0BAE}"/>
          </ac:spMkLst>
        </pc:spChg>
        <pc:spChg chg="add del mod">
          <ac:chgData name="Thomas" userId="575d030b64f4584e" providerId="LiveId" clId="{08F4A7E6-89FE-4283-98D6-E531F41D8274}" dt="2021-12-13T09:31:12.453" v="564" actId="478"/>
          <ac:spMkLst>
            <pc:docMk/>
            <pc:sldMk cId="3406124222" sldId="664"/>
            <ac:spMk id="18" creationId="{91ABC819-7CBE-4614-A24B-40BECE096391}"/>
          </ac:spMkLst>
        </pc:spChg>
        <pc:spChg chg="add del">
          <ac:chgData name="Thomas" userId="575d030b64f4584e" providerId="LiveId" clId="{08F4A7E6-89FE-4283-98D6-E531F41D8274}" dt="2022-01-18T16:17:58.499" v="4722" actId="478"/>
          <ac:spMkLst>
            <pc:docMk/>
            <pc:sldMk cId="3406124222" sldId="664"/>
            <ac:spMk id="42" creationId="{24E17781-882B-47DE-AB91-00E0D009E46C}"/>
          </ac:spMkLst>
        </pc:spChg>
        <pc:spChg chg="add del">
          <ac:chgData name="Thomas" userId="575d030b64f4584e" providerId="LiveId" clId="{08F4A7E6-89FE-4283-98D6-E531F41D8274}" dt="2022-01-18T16:17:58.499" v="4722" actId="478"/>
          <ac:spMkLst>
            <pc:docMk/>
            <pc:sldMk cId="3406124222" sldId="664"/>
            <ac:spMk id="43" creationId="{26829483-6651-4550-8B1C-F7674E67F581}"/>
          </ac:spMkLst>
        </pc:spChg>
        <pc:spChg chg="add del">
          <ac:chgData name="Thomas" userId="575d030b64f4584e" providerId="LiveId" clId="{08F4A7E6-89FE-4283-98D6-E531F41D8274}" dt="2022-01-18T16:17:58.499" v="4722" actId="478"/>
          <ac:spMkLst>
            <pc:docMk/>
            <pc:sldMk cId="3406124222" sldId="664"/>
            <ac:spMk id="44" creationId="{B0928963-9E00-4C30-B69D-1F6B241265B2}"/>
          </ac:spMkLst>
        </pc:spChg>
        <pc:spChg chg="add del">
          <ac:chgData name="Thomas" userId="575d030b64f4584e" providerId="LiveId" clId="{08F4A7E6-89FE-4283-98D6-E531F41D8274}" dt="2022-01-18T16:17:58.499" v="4722" actId="478"/>
          <ac:spMkLst>
            <pc:docMk/>
            <pc:sldMk cId="3406124222" sldId="664"/>
            <ac:spMk id="45" creationId="{397A2093-1936-4E3B-A6FC-7B2B30A55759}"/>
          </ac:spMkLst>
        </pc:spChg>
        <pc:spChg chg="add del">
          <ac:chgData name="Thomas" userId="575d030b64f4584e" providerId="LiveId" clId="{08F4A7E6-89FE-4283-98D6-E531F41D8274}" dt="2022-01-18T16:17:58.499" v="4722" actId="478"/>
          <ac:spMkLst>
            <pc:docMk/>
            <pc:sldMk cId="3406124222" sldId="664"/>
            <ac:spMk id="46" creationId="{F1D56A12-05F4-4BB4-9A54-BFE06E0582C7}"/>
          </ac:spMkLst>
        </pc:spChg>
        <pc:spChg chg="add del">
          <ac:chgData name="Thomas" userId="575d030b64f4584e" providerId="LiveId" clId="{08F4A7E6-89FE-4283-98D6-E531F41D8274}" dt="2022-01-18T16:17:58.499" v="4722" actId="478"/>
          <ac:spMkLst>
            <pc:docMk/>
            <pc:sldMk cId="3406124222" sldId="664"/>
            <ac:spMk id="47" creationId="{35C359D9-8675-4275-A4CC-8210849548FD}"/>
          </ac:spMkLst>
        </pc:spChg>
        <pc:cxnChg chg="add del">
          <ac:chgData name="Thomas" userId="575d030b64f4584e" providerId="LiveId" clId="{08F4A7E6-89FE-4283-98D6-E531F41D8274}" dt="2021-12-13T09:31:12.453" v="564" actId="478"/>
          <ac:cxnSpMkLst>
            <pc:docMk/>
            <pc:sldMk cId="3406124222" sldId="664"/>
            <ac:cxnSpMk id="3" creationId="{CD5E03A2-D891-4A2D-AC01-9DBC9D50F86B}"/>
          </ac:cxnSpMkLst>
        </pc:cxnChg>
      </pc:sldChg>
      <pc:sldChg chg="addSp delSp modSp mod setBg">
        <pc:chgData name="Thomas" userId="575d030b64f4584e" providerId="LiveId" clId="{08F4A7E6-89FE-4283-98D6-E531F41D8274}" dt="2021-12-13T15:53:43.164" v="2265" actId="478"/>
        <pc:sldMkLst>
          <pc:docMk/>
          <pc:sldMk cId="2429399335" sldId="666"/>
        </pc:sldMkLst>
        <pc:spChg chg="add del mod">
          <ac:chgData name="Thomas" userId="575d030b64f4584e" providerId="LiveId" clId="{08F4A7E6-89FE-4283-98D6-E531F41D8274}" dt="2021-12-13T15:53:39.780" v="2264" actId="692"/>
          <ac:spMkLst>
            <pc:docMk/>
            <pc:sldMk cId="2429399335" sldId="666"/>
            <ac:spMk id="9" creationId="{2E2CDE63-9141-4D7A-BF77-C045620AE06C}"/>
          </ac:spMkLst>
        </pc:spChg>
        <pc:spChg chg="mod">
          <ac:chgData name="Thomas" userId="575d030b64f4584e" providerId="LiveId" clId="{08F4A7E6-89FE-4283-98D6-E531F41D8274}" dt="2021-12-13T15:52:00.408" v="2242" actId="207"/>
          <ac:spMkLst>
            <pc:docMk/>
            <pc:sldMk cId="2429399335" sldId="666"/>
            <ac:spMk id="17" creationId="{680D99E6-DC30-48A3-BB5F-54696E7BA0B3}"/>
          </ac:spMkLst>
        </pc:spChg>
        <pc:cxnChg chg="add del mod">
          <ac:chgData name="Thomas" userId="575d030b64f4584e" providerId="LiveId" clId="{08F4A7E6-89FE-4283-98D6-E531F41D8274}" dt="2021-12-13T15:53:43.164" v="2265" actId="478"/>
          <ac:cxnSpMkLst>
            <pc:docMk/>
            <pc:sldMk cId="2429399335" sldId="666"/>
            <ac:cxnSpMk id="3" creationId="{D69D58EA-762A-41C1-A048-A1563375DF40}"/>
          </ac:cxnSpMkLst>
        </pc:cxnChg>
        <pc:cxnChg chg="add del mod">
          <ac:chgData name="Thomas" userId="575d030b64f4584e" providerId="LiveId" clId="{08F4A7E6-89FE-4283-98D6-E531F41D8274}" dt="2021-12-13T15:52:00.521" v="2245" actId="571"/>
          <ac:cxnSpMkLst>
            <pc:docMk/>
            <pc:sldMk cId="2429399335" sldId="666"/>
            <ac:cxnSpMk id="12" creationId="{0EF847C5-B85A-47D9-B12A-82B5F48EC118}"/>
          </ac:cxnSpMkLst>
        </pc:cxnChg>
      </pc:sldChg>
      <pc:sldChg chg="modSp mod">
        <pc:chgData name="Thomas" userId="575d030b64f4584e" providerId="LiveId" clId="{08F4A7E6-89FE-4283-98D6-E531F41D8274}" dt="2021-12-13T12:47:08.118" v="761" actId="207"/>
        <pc:sldMkLst>
          <pc:docMk/>
          <pc:sldMk cId="1201097506" sldId="668"/>
        </pc:sldMkLst>
        <pc:spChg chg="mod">
          <ac:chgData name="Thomas" userId="575d030b64f4584e" providerId="LiveId" clId="{08F4A7E6-89FE-4283-98D6-E531F41D8274}" dt="2021-12-13T12:47:08.118" v="761" actId="207"/>
          <ac:spMkLst>
            <pc:docMk/>
            <pc:sldMk cId="1201097506" sldId="668"/>
            <ac:spMk id="6" creationId="{E800BAA1-005B-4B57-8789-B4D439F41E37}"/>
          </ac:spMkLst>
        </pc:spChg>
        <pc:spChg chg="mod">
          <ac:chgData name="Thomas" userId="575d030b64f4584e" providerId="LiveId" clId="{08F4A7E6-89FE-4283-98D6-E531F41D8274}" dt="2021-12-10T14:49:58.893" v="217" actId="207"/>
          <ac:spMkLst>
            <pc:docMk/>
            <pc:sldMk cId="1201097506" sldId="668"/>
            <ac:spMk id="7" creationId="{0A379810-6C9E-4141-8EEB-A24D2CA7C735}"/>
          </ac:spMkLst>
        </pc:spChg>
        <pc:spChg chg="ord">
          <ac:chgData name="Thomas" userId="575d030b64f4584e" providerId="LiveId" clId="{08F4A7E6-89FE-4283-98D6-E531F41D8274}" dt="2021-12-10T14:50:05.197" v="218" actId="167"/>
          <ac:spMkLst>
            <pc:docMk/>
            <pc:sldMk cId="1201097506" sldId="668"/>
            <ac:spMk id="13" creationId="{707DCE55-2B94-456C-B580-E7FB84A1D979}"/>
          </ac:spMkLst>
        </pc:spChg>
        <pc:spChg chg="ord">
          <ac:chgData name="Thomas" userId="575d030b64f4584e" providerId="LiveId" clId="{08F4A7E6-89FE-4283-98D6-E531F41D8274}" dt="2021-12-10T14:50:05.197" v="218" actId="167"/>
          <ac:spMkLst>
            <pc:docMk/>
            <pc:sldMk cId="1201097506" sldId="668"/>
            <ac:spMk id="14" creationId="{E0B8D19F-647D-4950-BBDA-762E5410E185}"/>
          </ac:spMkLst>
        </pc:spChg>
        <pc:spChg chg="mod ord">
          <ac:chgData name="Thomas" userId="575d030b64f4584e" providerId="LiveId" clId="{08F4A7E6-89FE-4283-98D6-E531F41D8274}" dt="2021-12-13T12:47:05.522" v="760" actId="207"/>
          <ac:spMkLst>
            <pc:docMk/>
            <pc:sldMk cId="1201097506" sldId="668"/>
            <ac:spMk id="23" creationId="{6BA2090C-78F8-41C4-838E-F2E291843A09}"/>
          </ac:spMkLst>
        </pc:spChg>
        <pc:spChg chg="mod">
          <ac:chgData name="Thomas" userId="575d030b64f4584e" providerId="LiveId" clId="{08F4A7E6-89FE-4283-98D6-E531F41D8274}" dt="2021-12-13T12:47:05.522" v="760" actId="207"/>
          <ac:spMkLst>
            <pc:docMk/>
            <pc:sldMk cId="1201097506" sldId="668"/>
            <ac:spMk id="346" creationId="{F2B64760-CD3D-440B-84D7-97E0D7DA59C4}"/>
          </ac:spMkLst>
        </pc:spChg>
      </pc:sldChg>
      <pc:sldChg chg="modSp mod">
        <pc:chgData name="Thomas" userId="575d030b64f4584e" providerId="LiveId" clId="{08F4A7E6-89FE-4283-98D6-E531F41D8274}" dt="2021-12-14T12:42:26.144" v="3397" actId="207"/>
        <pc:sldMkLst>
          <pc:docMk/>
          <pc:sldMk cId="357472950" sldId="669"/>
        </pc:sldMkLst>
        <pc:spChg chg="mod ord">
          <ac:chgData name="Thomas" userId="575d030b64f4584e" providerId="LiveId" clId="{08F4A7E6-89FE-4283-98D6-E531F41D8274}" dt="2021-12-10T14:49:34.868" v="210" actId="166"/>
          <ac:spMkLst>
            <pc:docMk/>
            <pc:sldMk cId="357472950" sldId="669"/>
            <ac:spMk id="12" creationId="{313CDF65-4802-4089-84B8-441D191ECADF}"/>
          </ac:spMkLst>
        </pc:spChg>
        <pc:spChg chg="mod">
          <ac:chgData name="Thomas" userId="575d030b64f4584e" providerId="LiveId" clId="{08F4A7E6-89FE-4283-98D6-E531F41D8274}" dt="2021-12-10T14:49:37.646" v="211" actId="108"/>
          <ac:spMkLst>
            <pc:docMk/>
            <pc:sldMk cId="357472950" sldId="669"/>
            <ac:spMk id="14" creationId="{78024402-0F67-4AAC-9093-27C0638A284F}"/>
          </ac:spMkLst>
        </pc:spChg>
        <pc:spChg chg="ord">
          <ac:chgData name="Thomas" userId="575d030b64f4584e" providerId="LiveId" clId="{08F4A7E6-89FE-4283-98D6-E531F41D8274}" dt="2021-12-10T14:49:34.868" v="210" actId="166"/>
          <ac:spMkLst>
            <pc:docMk/>
            <pc:sldMk cId="357472950" sldId="669"/>
            <ac:spMk id="15" creationId="{4E95B54D-5C89-4497-9FB4-CC80F8F861F0}"/>
          </ac:spMkLst>
        </pc:spChg>
        <pc:spChg chg="mod ord">
          <ac:chgData name="Thomas" userId="575d030b64f4584e" providerId="LiveId" clId="{08F4A7E6-89FE-4283-98D6-E531F41D8274}" dt="2021-12-13T09:28:27.511" v="500" actId="207"/>
          <ac:spMkLst>
            <pc:docMk/>
            <pc:sldMk cId="357472950" sldId="669"/>
            <ac:spMk id="16" creationId="{41FEB163-B7C4-4A64-A414-C7F24DE6B891}"/>
          </ac:spMkLst>
        </pc:spChg>
        <pc:spChg chg="mod">
          <ac:chgData name="Thomas" userId="575d030b64f4584e" providerId="LiveId" clId="{08F4A7E6-89FE-4283-98D6-E531F41D8274}" dt="2021-12-13T09:28:27.511" v="500" actId="207"/>
          <ac:spMkLst>
            <pc:docMk/>
            <pc:sldMk cId="357472950" sldId="669"/>
            <ac:spMk id="21" creationId="{FB6AD6BF-4824-4462-BA53-A5D0E69B9BD7}"/>
          </ac:spMkLst>
        </pc:spChg>
        <pc:spChg chg="mod">
          <ac:chgData name="Thomas" userId="575d030b64f4584e" providerId="LiveId" clId="{08F4A7E6-89FE-4283-98D6-E531F41D8274}" dt="2021-12-14T12:42:26.144" v="3397" actId="207"/>
          <ac:spMkLst>
            <pc:docMk/>
            <pc:sldMk cId="357472950" sldId="669"/>
            <ac:spMk id="24" creationId="{B1294746-6D13-439B-9C92-29B70E13B419}"/>
          </ac:spMkLst>
        </pc:spChg>
        <pc:spChg chg="mod">
          <ac:chgData name="Thomas" userId="575d030b64f4584e" providerId="LiveId" clId="{08F4A7E6-89FE-4283-98D6-E531F41D8274}" dt="2021-12-13T09:28:27.511" v="500" actId="207"/>
          <ac:spMkLst>
            <pc:docMk/>
            <pc:sldMk cId="357472950" sldId="669"/>
            <ac:spMk id="25" creationId="{29D7C87E-1AB3-400D-B050-F0B661803224}"/>
          </ac:spMkLst>
        </pc:spChg>
      </pc:sldChg>
      <pc:sldChg chg="addSp delSp modSp del mod ord">
        <pc:chgData name="Thomas" userId="575d030b64f4584e" providerId="LiveId" clId="{08F4A7E6-89FE-4283-98D6-E531F41D8274}" dt="2021-12-14T17:23:41.535" v="4088" actId="47"/>
        <pc:sldMkLst>
          <pc:docMk/>
          <pc:sldMk cId="2240911934" sldId="670"/>
        </pc:sldMkLst>
        <pc:spChg chg="add del">
          <ac:chgData name="Thomas" userId="575d030b64f4584e" providerId="LiveId" clId="{08F4A7E6-89FE-4283-98D6-E531F41D8274}" dt="2021-12-13T09:26:52.221" v="480" actId="478"/>
          <ac:spMkLst>
            <pc:docMk/>
            <pc:sldMk cId="2240911934" sldId="670"/>
            <ac:spMk id="11" creationId="{22FF5332-E0BD-4B07-B53A-975460B436D3}"/>
          </ac:spMkLst>
        </pc:spChg>
        <pc:spChg chg="mod">
          <ac:chgData name="Thomas" userId="575d030b64f4584e" providerId="LiveId" clId="{08F4A7E6-89FE-4283-98D6-E531F41D8274}" dt="2021-12-14T12:56:02.850" v="3602" actId="207"/>
          <ac:spMkLst>
            <pc:docMk/>
            <pc:sldMk cId="2240911934" sldId="670"/>
            <ac:spMk id="17" creationId="{680D99E6-DC30-48A3-BB5F-54696E7BA0B3}"/>
          </ac:spMkLst>
        </pc:spChg>
        <pc:spChg chg="mod">
          <ac:chgData name="Thomas" userId="575d030b64f4584e" providerId="LiveId" clId="{08F4A7E6-89FE-4283-98D6-E531F41D8274}" dt="2021-12-13T09:15:00.147" v="432" actId="21"/>
          <ac:spMkLst>
            <pc:docMk/>
            <pc:sldMk cId="2240911934" sldId="670"/>
            <ac:spMk id="310" creationId="{4510765D-5E5A-4BC0-8799-A7FE3C59BDF2}"/>
          </ac:spMkLst>
        </pc:spChg>
      </pc:sldChg>
      <pc:sldChg chg="addSp delSp modSp add mod ord setBg">
        <pc:chgData name="Thomas" userId="575d030b64f4584e" providerId="LiveId" clId="{08F4A7E6-89FE-4283-98D6-E531F41D8274}" dt="2021-12-10T14:49:03.234" v="205" actId="166"/>
        <pc:sldMkLst>
          <pc:docMk/>
          <pc:sldMk cId="1961627866" sldId="671"/>
        </pc:sldMkLst>
        <pc:spChg chg="add del mod ord">
          <ac:chgData name="Thomas" userId="575d030b64f4584e" providerId="LiveId" clId="{08F4A7E6-89FE-4283-98D6-E531F41D8274}" dt="2021-12-10T14:43:38.405" v="139" actId="478"/>
          <ac:spMkLst>
            <pc:docMk/>
            <pc:sldMk cId="1961627866" sldId="671"/>
            <ac:spMk id="2" creationId="{60EDB6C6-8270-4BEA-B1F6-0ECC116702DD}"/>
          </ac:spMkLst>
        </pc:spChg>
        <pc:spChg chg="add del">
          <ac:chgData name="Thomas" userId="575d030b64f4584e" providerId="LiveId" clId="{08F4A7E6-89FE-4283-98D6-E531F41D8274}" dt="2021-12-10T14:38:21.858" v="70" actId="478"/>
          <ac:spMkLst>
            <pc:docMk/>
            <pc:sldMk cId="1961627866" sldId="671"/>
            <ac:spMk id="3" creationId="{34F887A1-26AA-4BCB-9EA0-BB0BAED1B6B8}"/>
          </ac:spMkLst>
        </pc:spChg>
        <pc:spChg chg="mod ord">
          <ac:chgData name="Thomas" userId="575d030b64f4584e" providerId="LiveId" clId="{08F4A7E6-89FE-4283-98D6-E531F41D8274}" dt="2021-12-10T14:49:03.234" v="205" actId="166"/>
          <ac:spMkLst>
            <pc:docMk/>
            <pc:sldMk cId="1961627866" sldId="671"/>
            <ac:spMk id="6" creationId="{E800BAA1-005B-4B57-8789-B4D439F41E37}"/>
          </ac:spMkLst>
        </pc:spChg>
        <pc:spChg chg="mod ord">
          <ac:chgData name="Thomas" userId="575d030b64f4584e" providerId="LiveId" clId="{08F4A7E6-89FE-4283-98D6-E531F41D8274}" dt="2021-12-10T14:49:03.234" v="205" actId="166"/>
          <ac:spMkLst>
            <pc:docMk/>
            <pc:sldMk cId="1961627866" sldId="671"/>
            <ac:spMk id="7" creationId="{0A379810-6C9E-4141-8EEB-A24D2CA7C735}"/>
          </ac:spMkLst>
        </pc:spChg>
        <pc:spChg chg="add mod">
          <ac:chgData name="Thomas" userId="575d030b64f4584e" providerId="LiveId" clId="{08F4A7E6-89FE-4283-98D6-E531F41D8274}" dt="2021-12-10T14:36:01.934" v="41" actId="571"/>
          <ac:spMkLst>
            <pc:docMk/>
            <pc:sldMk cId="1961627866" sldId="671"/>
            <ac:spMk id="10" creationId="{42DD3A03-9137-4856-9F8F-F576E9210472}"/>
          </ac:spMkLst>
        </pc:spChg>
        <pc:spChg chg="del">
          <ac:chgData name="Thomas" userId="575d030b64f4584e" providerId="LiveId" clId="{08F4A7E6-89FE-4283-98D6-E531F41D8274}" dt="2021-12-10T14:40:25.172" v="97" actId="478"/>
          <ac:spMkLst>
            <pc:docMk/>
            <pc:sldMk cId="1961627866" sldId="671"/>
            <ac:spMk id="11" creationId="{22FF5332-E0BD-4B07-B53A-975460B436D3}"/>
          </ac:spMkLst>
        </pc:spChg>
        <pc:spChg chg="add mod">
          <ac:chgData name="Thomas" userId="575d030b64f4584e" providerId="LiveId" clId="{08F4A7E6-89FE-4283-98D6-E531F41D8274}" dt="2021-12-10T14:36:01.934" v="41" actId="571"/>
          <ac:spMkLst>
            <pc:docMk/>
            <pc:sldMk cId="1961627866" sldId="671"/>
            <ac:spMk id="12" creationId="{C3EA73AC-8FE4-4D4F-9000-1CCCC62320D1}"/>
          </ac:spMkLst>
        </pc:spChg>
        <pc:spChg chg="del">
          <ac:chgData name="Thomas" userId="575d030b64f4584e" providerId="LiveId" clId="{08F4A7E6-89FE-4283-98D6-E531F41D8274}" dt="2021-12-10T14:36:20.925" v="43" actId="478"/>
          <ac:spMkLst>
            <pc:docMk/>
            <pc:sldMk cId="1961627866" sldId="671"/>
            <ac:spMk id="13" creationId="{707DCE55-2B94-456C-B580-E7FB84A1D979}"/>
          </ac:spMkLst>
        </pc:spChg>
        <pc:spChg chg="del">
          <ac:chgData name="Thomas" userId="575d030b64f4584e" providerId="LiveId" clId="{08F4A7E6-89FE-4283-98D6-E531F41D8274}" dt="2021-12-10T14:36:20.925" v="43" actId="478"/>
          <ac:spMkLst>
            <pc:docMk/>
            <pc:sldMk cId="1961627866" sldId="671"/>
            <ac:spMk id="14" creationId="{E0B8D19F-647D-4950-BBDA-762E5410E185}"/>
          </ac:spMkLst>
        </pc:spChg>
        <pc:spChg chg="mod">
          <ac:chgData name="Thomas" userId="575d030b64f4584e" providerId="LiveId" clId="{08F4A7E6-89FE-4283-98D6-E531F41D8274}" dt="2021-12-10T14:36:34.250" v="44"/>
          <ac:spMkLst>
            <pc:docMk/>
            <pc:sldMk cId="1961627866" sldId="671"/>
            <ac:spMk id="16" creationId="{B8570ED6-14BF-42BA-B7B8-57F39F59BD0E}"/>
          </ac:spMkLst>
        </pc:spChg>
        <pc:spChg chg="mod">
          <ac:chgData name="Thomas" userId="575d030b64f4584e" providerId="LiveId" clId="{08F4A7E6-89FE-4283-98D6-E531F41D8274}" dt="2021-12-10T14:36:34.250" v="44"/>
          <ac:spMkLst>
            <pc:docMk/>
            <pc:sldMk cId="1961627866" sldId="671"/>
            <ac:spMk id="17" creationId="{9B045968-8479-4513-985C-19B53B226621}"/>
          </ac:spMkLst>
        </pc:spChg>
        <pc:spChg chg="mod">
          <ac:chgData name="Thomas" userId="575d030b64f4584e" providerId="LiveId" clId="{08F4A7E6-89FE-4283-98D6-E531F41D8274}" dt="2021-12-10T14:36:34.250" v="44"/>
          <ac:spMkLst>
            <pc:docMk/>
            <pc:sldMk cId="1961627866" sldId="671"/>
            <ac:spMk id="18" creationId="{36ACD1D4-52DF-4AB7-8BB8-3B12F48D83C2}"/>
          </ac:spMkLst>
        </pc:spChg>
        <pc:spChg chg="mod">
          <ac:chgData name="Thomas" userId="575d030b64f4584e" providerId="LiveId" clId="{08F4A7E6-89FE-4283-98D6-E531F41D8274}" dt="2021-12-10T14:36:34.250" v="44"/>
          <ac:spMkLst>
            <pc:docMk/>
            <pc:sldMk cId="1961627866" sldId="671"/>
            <ac:spMk id="19" creationId="{7A30AD6F-DA6A-4689-99A0-4C52A7D4ADB9}"/>
          </ac:spMkLst>
        </pc:spChg>
        <pc:spChg chg="mod">
          <ac:chgData name="Thomas" userId="575d030b64f4584e" providerId="LiveId" clId="{08F4A7E6-89FE-4283-98D6-E531F41D8274}" dt="2021-12-10T14:36:34.250" v="44"/>
          <ac:spMkLst>
            <pc:docMk/>
            <pc:sldMk cId="1961627866" sldId="671"/>
            <ac:spMk id="20" creationId="{82C0AF44-0C11-4915-8D08-DEDDB0985073}"/>
          </ac:spMkLst>
        </pc:spChg>
        <pc:spChg chg="mod">
          <ac:chgData name="Thomas" userId="575d030b64f4584e" providerId="LiveId" clId="{08F4A7E6-89FE-4283-98D6-E531F41D8274}" dt="2021-12-10T14:36:34.250" v="44"/>
          <ac:spMkLst>
            <pc:docMk/>
            <pc:sldMk cId="1961627866" sldId="671"/>
            <ac:spMk id="21" creationId="{29EAFA81-71B5-430C-91F2-E6A7D74D2534}"/>
          </ac:spMkLst>
        </pc:spChg>
        <pc:spChg chg="mod">
          <ac:chgData name="Thomas" userId="575d030b64f4584e" providerId="LiveId" clId="{08F4A7E6-89FE-4283-98D6-E531F41D8274}" dt="2021-12-10T14:36:34.250" v="44"/>
          <ac:spMkLst>
            <pc:docMk/>
            <pc:sldMk cId="1961627866" sldId="671"/>
            <ac:spMk id="22" creationId="{36953C8E-7298-49F9-935E-792A3957B6A0}"/>
          </ac:spMkLst>
        </pc:spChg>
        <pc:spChg chg="mod">
          <ac:chgData name="Thomas" userId="575d030b64f4584e" providerId="LiveId" clId="{08F4A7E6-89FE-4283-98D6-E531F41D8274}" dt="2021-12-10T14:34:53.030" v="31" actId="2085"/>
          <ac:spMkLst>
            <pc:docMk/>
            <pc:sldMk cId="1961627866" sldId="671"/>
            <ac:spMk id="23" creationId="{6BA2090C-78F8-41C4-838E-F2E291843A09}"/>
          </ac:spMkLst>
        </pc:spChg>
        <pc:spChg chg="mod">
          <ac:chgData name="Thomas" userId="575d030b64f4584e" providerId="LiveId" clId="{08F4A7E6-89FE-4283-98D6-E531F41D8274}" dt="2021-12-10T14:36:34.250" v="44"/>
          <ac:spMkLst>
            <pc:docMk/>
            <pc:sldMk cId="1961627866" sldId="671"/>
            <ac:spMk id="24" creationId="{4FAEB45F-4F9E-48C1-97BD-9207D5258CE0}"/>
          </ac:spMkLst>
        </pc:spChg>
        <pc:spChg chg="add del mod">
          <ac:chgData name="Thomas" userId="575d030b64f4584e" providerId="LiveId" clId="{08F4A7E6-89FE-4283-98D6-E531F41D8274}" dt="2021-12-10T14:37:42.278" v="60" actId="478"/>
          <ac:spMkLst>
            <pc:docMk/>
            <pc:sldMk cId="1961627866" sldId="671"/>
            <ac:spMk id="25" creationId="{50DAA251-A2DB-443B-BBE3-EB76A5DD634C}"/>
          </ac:spMkLst>
        </pc:spChg>
        <pc:spChg chg="add mod">
          <ac:chgData name="Thomas" userId="575d030b64f4584e" providerId="LiveId" clId="{08F4A7E6-89FE-4283-98D6-E531F41D8274}" dt="2021-12-10T14:43:47.280" v="141" actId="552"/>
          <ac:spMkLst>
            <pc:docMk/>
            <pc:sldMk cId="1961627866" sldId="671"/>
            <ac:spMk id="26" creationId="{E093D7CF-E711-4BCB-AA6F-36064D426753}"/>
          </ac:spMkLst>
        </pc:spChg>
        <pc:spChg chg="add mod">
          <ac:chgData name="Thomas" userId="575d030b64f4584e" providerId="LiveId" clId="{08F4A7E6-89FE-4283-98D6-E531F41D8274}" dt="2021-12-10T14:37:40.331" v="59" actId="571"/>
          <ac:spMkLst>
            <pc:docMk/>
            <pc:sldMk cId="1961627866" sldId="671"/>
            <ac:spMk id="27" creationId="{ECA4267D-6B32-4913-929F-41DF78554EDE}"/>
          </ac:spMkLst>
        </pc:spChg>
        <pc:spChg chg="mod">
          <ac:chgData name="Thomas" userId="575d030b64f4584e" providerId="LiveId" clId="{08F4A7E6-89FE-4283-98D6-E531F41D8274}" dt="2021-12-10T14:37:40.331" v="59" actId="571"/>
          <ac:spMkLst>
            <pc:docMk/>
            <pc:sldMk cId="1961627866" sldId="671"/>
            <ac:spMk id="29" creationId="{14B3B872-ABFF-4881-82FC-DC3AE86441D7}"/>
          </ac:spMkLst>
        </pc:spChg>
        <pc:spChg chg="mod">
          <ac:chgData name="Thomas" userId="575d030b64f4584e" providerId="LiveId" clId="{08F4A7E6-89FE-4283-98D6-E531F41D8274}" dt="2021-12-10T14:37:40.331" v="59" actId="571"/>
          <ac:spMkLst>
            <pc:docMk/>
            <pc:sldMk cId="1961627866" sldId="671"/>
            <ac:spMk id="30" creationId="{4A3FDF97-A5D6-4761-8970-95F9B6740B85}"/>
          </ac:spMkLst>
        </pc:spChg>
        <pc:spChg chg="mod">
          <ac:chgData name="Thomas" userId="575d030b64f4584e" providerId="LiveId" clId="{08F4A7E6-89FE-4283-98D6-E531F41D8274}" dt="2021-12-10T14:37:40.331" v="59" actId="571"/>
          <ac:spMkLst>
            <pc:docMk/>
            <pc:sldMk cId="1961627866" sldId="671"/>
            <ac:spMk id="31" creationId="{ED6711CE-2325-44A6-8894-9DAB32C27B3C}"/>
          </ac:spMkLst>
        </pc:spChg>
        <pc:spChg chg="mod">
          <ac:chgData name="Thomas" userId="575d030b64f4584e" providerId="LiveId" clId="{08F4A7E6-89FE-4283-98D6-E531F41D8274}" dt="2021-12-10T14:37:40.331" v="59" actId="571"/>
          <ac:spMkLst>
            <pc:docMk/>
            <pc:sldMk cId="1961627866" sldId="671"/>
            <ac:spMk id="32" creationId="{2C2FFF8F-0781-43DC-BB53-8B0C5997978E}"/>
          </ac:spMkLst>
        </pc:spChg>
        <pc:spChg chg="mod">
          <ac:chgData name="Thomas" userId="575d030b64f4584e" providerId="LiveId" clId="{08F4A7E6-89FE-4283-98D6-E531F41D8274}" dt="2021-12-10T14:37:40.331" v="59" actId="571"/>
          <ac:spMkLst>
            <pc:docMk/>
            <pc:sldMk cId="1961627866" sldId="671"/>
            <ac:spMk id="33" creationId="{21764B5A-F518-499D-B9D5-21FC4483B053}"/>
          </ac:spMkLst>
        </pc:spChg>
        <pc:spChg chg="mod">
          <ac:chgData name="Thomas" userId="575d030b64f4584e" providerId="LiveId" clId="{08F4A7E6-89FE-4283-98D6-E531F41D8274}" dt="2021-12-10T14:37:40.331" v="59" actId="571"/>
          <ac:spMkLst>
            <pc:docMk/>
            <pc:sldMk cId="1961627866" sldId="671"/>
            <ac:spMk id="34" creationId="{D9BC2B75-A3DA-449E-99F3-951B1481F8D1}"/>
          </ac:spMkLst>
        </pc:spChg>
        <pc:spChg chg="mod">
          <ac:chgData name="Thomas" userId="575d030b64f4584e" providerId="LiveId" clId="{08F4A7E6-89FE-4283-98D6-E531F41D8274}" dt="2021-12-10T14:37:40.331" v="59" actId="571"/>
          <ac:spMkLst>
            <pc:docMk/>
            <pc:sldMk cId="1961627866" sldId="671"/>
            <ac:spMk id="35" creationId="{A1AA14FC-A793-42B4-A8D7-CC2855C708E7}"/>
          </ac:spMkLst>
        </pc:spChg>
        <pc:spChg chg="mod">
          <ac:chgData name="Thomas" userId="575d030b64f4584e" providerId="LiveId" clId="{08F4A7E6-89FE-4283-98D6-E531F41D8274}" dt="2021-12-10T14:37:40.331" v="59" actId="571"/>
          <ac:spMkLst>
            <pc:docMk/>
            <pc:sldMk cId="1961627866" sldId="671"/>
            <ac:spMk id="36" creationId="{3ABA77F5-D658-4C3C-BC70-783E10EB8DA3}"/>
          </ac:spMkLst>
        </pc:spChg>
        <pc:spChg chg="add del mod">
          <ac:chgData name="Thomas" userId="575d030b64f4584e" providerId="LiveId" clId="{08F4A7E6-89FE-4283-98D6-E531F41D8274}" dt="2021-12-10T14:38:22.288" v="71" actId="478"/>
          <ac:spMkLst>
            <pc:docMk/>
            <pc:sldMk cId="1961627866" sldId="671"/>
            <ac:spMk id="38" creationId="{A45B30B0-8528-4FC6-8ED3-4E7521D31A45}"/>
          </ac:spMkLst>
        </pc:spChg>
        <pc:spChg chg="add del mod">
          <ac:chgData name="Thomas" userId="575d030b64f4584e" providerId="LiveId" clId="{08F4A7E6-89FE-4283-98D6-E531F41D8274}" dt="2021-12-10T14:43:38.405" v="139" actId="478"/>
          <ac:spMkLst>
            <pc:docMk/>
            <pc:sldMk cId="1961627866" sldId="671"/>
            <ac:spMk id="39" creationId="{1E958342-0009-49DF-BF08-61E5D9F2094A}"/>
          </ac:spMkLst>
        </pc:spChg>
        <pc:spChg chg="add mod">
          <ac:chgData name="Thomas" userId="575d030b64f4584e" providerId="LiveId" clId="{08F4A7E6-89FE-4283-98D6-E531F41D8274}" dt="2021-12-10T14:40:26.183" v="98"/>
          <ac:spMkLst>
            <pc:docMk/>
            <pc:sldMk cId="1961627866" sldId="671"/>
            <ac:spMk id="40" creationId="{C9021501-8F10-4408-87C6-28CD49CEEF33}"/>
          </ac:spMkLst>
        </pc:spChg>
        <pc:spChg chg="add mod">
          <ac:chgData name="Thomas" userId="575d030b64f4584e" providerId="LiveId" clId="{08F4A7E6-89FE-4283-98D6-E531F41D8274}" dt="2021-12-10T14:40:26.183" v="98"/>
          <ac:spMkLst>
            <pc:docMk/>
            <pc:sldMk cId="1961627866" sldId="671"/>
            <ac:spMk id="41" creationId="{77491D2A-7F72-45CA-B3BE-2AE00F700A98}"/>
          </ac:spMkLst>
        </pc:spChg>
        <pc:spChg chg="del mod">
          <ac:chgData name="Thomas" userId="575d030b64f4584e" providerId="LiveId" clId="{08F4A7E6-89FE-4283-98D6-E531F41D8274}" dt="2021-12-10T14:40:25.172" v="97" actId="478"/>
          <ac:spMkLst>
            <pc:docMk/>
            <pc:sldMk cId="1961627866" sldId="671"/>
            <ac:spMk id="310" creationId="{4510765D-5E5A-4BC0-8799-A7FE3C59BDF2}"/>
          </ac:spMkLst>
        </pc:spChg>
        <pc:spChg chg="mod ord">
          <ac:chgData name="Thomas" userId="575d030b64f4584e" providerId="LiveId" clId="{08F4A7E6-89FE-4283-98D6-E531F41D8274}" dt="2021-12-10T14:49:03.234" v="205" actId="166"/>
          <ac:spMkLst>
            <pc:docMk/>
            <pc:sldMk cId="1961627866" sldId="671"/>
            <ac:spMk id="346" creationId="{F2B64760-CD3D-440B-84D7-97E0D7DA59C4}"/>
          </ac:spMkLst>
        </pc:spChg>
        <pc:grpChg chg="add mod ord">
          <ac:chgData name="Thomas" userId="575d030b64f4584e" providerId="LiveId" clId="{08F4A7E6-89FE-4283-98D6-E531F41D8274}" dt="2021-12-10T14:49:03.234" v="205" actId="166"/>
          <ac:grpSpMkLst>
            <pc:docMk/>
            <pc:sldMk cId="1961627866" sldId="671"/>
            <ac:grpSpMk id="15" creationId="{71C38813-1EF0-4B23-B215-E5FD8F5F8648}"/>
          </ac:grpSpMkLst>
        </pc:grpChg>
        <pc:grpChg chg="add del mod">
          <ac:chgData name="Thomas" userId="575d030b64f4584e" providerId="LiveId" clId="{08F4A7E6-89FE-4283-98D6-E531F41D8274}" dt="2021-12-10T14:39:18.706" v="86" actId="478"/>
          <ac:grpSpMkLst>
            <pc:docMk/>
            <pc:sldMk cId="1961627866" sldId="671"/>
            <ac:grpSpMk id="28" creationId="{6A4382E3-B82B-46AF-A9EC-7935FFA2700D}"/>
          </ac:grpSpMkLst>
        </pc:grpChg>
        <pc:picChg chg="add mod ord">
          <ac:chgData name="Thomas" userId="575d030b64f4584e" providerId="LiveId" clId="{08F4A7E6-89FE-4283-98D6-E531F41D8274}" dt="2021-12-10T14:43:47.280" v="141" actId="552"/>
          <ac:picMkLst>
            <pc:docMk/>
            <pc:sldMk cId="1961627866" sldId="671"/>
            <ac:picMk id="37" creationId="{0AAB83F5-2E31-499A-9974-B2B79C238B76}"/>
          </ac:picMkLst>
        </pc:picChg>
      </pc:sldChg>
      <pc:sldChg chg="add del">
        <pc:chgData name="Thomas" userId="575d030b64f4584e" providerId="LiveId" clId="{08F4A7E6-89FE-4283-98D6-E531F41D8274}" dt="2021-12-10T14:26:50.111" v="1" actId="47"/>
        <pc:sldMkLst>
          <pc:docMk/>
          <pc:sldMk cId="3384237887" sldId="671"/>
        </pc:sldMkLst>
      </pc:sldChg>
      <pc:sldChg chg="addSp delSp modSp add mod">
        <pc:chgData name="Thomas" userId="575d030b64f4584e" providerId="LiveId" clId="{08F4A7E6-89FE-4283-98D6-E531F41D8274}" dt="2021-12-10T16:21:24.229" v="306" actId="207"/>
        <pc:sldMkLst>
          <pc:docMk/>
          <pc:sldMk cId="3522978946" sldId="672"/>
        </pc:sldMkLst>
        <pc:spChg chg="del">
          <ac:chgData name="Thomas" userId="575d030b64f4584e" providerId="LiveId" clId="{08F4A7E6-89FE-4283-98D6-E531F41D8274}" dt="2021-12-10T14:39:58.252" v="90" actId="478"/>
          <ac:spMkLst>
            <pc:docMk/>
            <pc:sldMk cId="3522978946" sldId="672"/>
            <ac:spMk id="2" creationId="{60EDB6C6-8270-4BEA-B1F6-0ECC116702DD}"/>
          </ac:spMkLst>
        </pc:spChg>
        <pc:spChg chg="del">
          <ac:chgData name="Thomas" userId="575d030b64f4584e" providerId="LiveId" clId="{08F4A7E6-89FE-4283-98D6-E531F41D8274}" dt="2021-12-10T14:39:58.252" v="90" actId="478"/>
          <ac:spMkLst>
            <pc:docMk/>
            <pc:sldMk cId="3522978946" sldId="672"/>
            <ac:spMk id="6" creationId="{E800BAA1-005B-4B57-8789-B4D439F41E37}"/>
          </ac:spMkLst>
        </pc:spChg>
        <pc:spChg chg="del">
          <ac:chgData name="Thomas" userId="575d030b64f4584e" providerId="LiveId" clId="{08F4A7E6-89FE-4283-98D6-E531F41D8274}" dt="2021-12-10T14:39:58.252" v="90" actId="478"/>
          <ac:spMkLst>
            <pc:docMk/>
            <pc:sldMk cId="3522978946" sldId="672"/>
            <ac:spMk id="7" creationId="{0A379810-6C9E-4141-8EEB-A24D2CA7C735}"/>
          </ac:spMkLst>
        </pc:spChg>
        <pc:spChg chg="mod">
          <ac:chgData name="Thomas" userId="575d030b64f4584e" providerId="LiveId" clId="{08F4A7E6-89FE-4283-98D6-E531F41D8274}" dt="2021-12-10T14:40:17.213" v="95" actId="122"/>
          <ac:spMkLst>
            <pc:docMk/>
            <pc:sldMk cId="3522978946" sldId="672"/>
            <ac:spMk id="11" creationId="{22FF5332-E0BD-4B07-B53A-975460B436D3}"/>
          </ac:spMkLst>
        </pc:spChg>
        <pc:spChg chg="del">
          <ac:chgData name="Thomas" userId="575d030b64f4584e" providerId="LiveId" clId="{08F4A7E6-89FE-4283-98D6-E531F41D8274}" dt="2021-12-10T14:39:58.252" v="90" actId="478"/>
          <ac:spMkLst>
            <pc:docMk/>
            <pc:sldMk cId="3522978946" sldId="672"/>
            <ac:spMk id="23" creationId="{6BA2090C-78F8-41C4-838E-F2E291843A09}"/>
          </ac:spMkLst>
        </pc:spChg>
        <pc:spChg chg="add mod ord">
          <ac:chgData name="Thomas" userId="575d030b64f4584e" providerId="LiveId" clId="{08F4A7E6-89FE-4283-98D6-E531F41D8274}" dt="2021-12-10T16:21:24.229" v="306" actId="207"/>
          <ac:spMkLst>
            <pc:docMk/>
            <pc:sldMk cId="3522978946" sldId="672"/>
            <ac:spMk id="25" creationId="{9B8C2D0F-0334-4D7F-9D18-0C9C8990A78E}"/>
          </ac:spMkLst>
        </pc:spChg>
        <pc:spChg chg="del">
          <ac:chgData name="Thomas" userId="575d030b64f4584e" providerId="LiveId" clId="{08F4A7E6-89FE-4283-98D6-E531F41D8274}" dt="2021-12-10T14:39:58.252" v="90" actId="478"/>
          <ac:spMkLst>
            <pc:docMk/>
            <pc:sldMk cId="3522978946" sldId="672"/>
            <ac:spMk id="26" creationId="{E093D7CF-E711-4BCB-AA6F-36064D426753}"/>
          </ac:spMkLst>
        </pc:spChg>
        <pc:spChg chg="del">
          <ac:chgData name="Thomas" userId="575d030b64f4584e" providerId="LiveId" clId="{08F4A7E6-89FE-4283-98D6-E531F41D8274}" dt="2021-12-10T14:39:58.252" v="90" actId="478"/>
          <ac:spMkLst>
            <pc:docMk/>
            <pc:sldMk cId="3522978946" sldId="672"/>
            <ac:spMk id="27" creationId="{ECA4267D-6B32-4913-929F-41DF78554EDE}"/>
          </ac:spMkLst>
        </pc:spChg>
        <pc:spChg chg="add del mod ord">
          <ac:chgData name="Thomas" userId="575d030b64f4584e" providerId="LiveId" clId="{08F4A7E6-89FE-4283-98D6-E531F41D8274}" dt="2021-12-10T16:21:24.229" v="306" actId="207"/>
          <ac:spMkLst>
            <pc:docMk/>
            <pc:sldMk cId="3522978946" sldId="672"/>
            <ac:spMk id="28" creationId="{41F0C1B1-3F3F-429A-BB62-6AE13E6376DD}"/>
          </ac:spMkLst>
        </pc:spChg>
        <pc:spChg chg="add mod">
          <ac:chgData name="Thomas" userId="575d030b64f4584e" providerId="LiveId" clId="{08F4A7E6-89FE-4283-98D6-E531F41D8274}" dt="2021-12-10T16:21:24.229" v="306" actId="207"/>
          <ac:spMkLst>
            <pc:docMk/>
            <pc:sldMk cId="3522978946" sldId="672"/>
            <ac:spMk id="29" creationId="{74136018-E131-472E-B56D-BBE81CDE9DA1}"/>
          </ac:spMkLst>
        </pc:spChg>
        <pc:spChg chg="add del mod">
          <ac:chgData name="Thomas" userId="575d030b64f4584e" providerId="LiveId" clId="{08F4A7E6-89FE-4283-98D6-E531F41D8274}" dt="2021-12-10T14:43:19.285" v="135" actId="478"/>
          <ac:spMkLst>
            <pc:docMk/>
            <pc:sldMk cId="3522978946" sldId="672"/>
            <ac:spMk id="30" creationId="{0B45E4C8-4883-4E08-A4EA-EFBBFF4A4620}"/>
          </ac:spMkLst>
        </pc:spChg>
        <pc:spChg chg="add mod ord">
          <ac:chgData name="Thomas" userId="575d030b64f4584e" providerId="LiveId" clId="{08F4A7E6-89FE-4283-98D6-E531F41D8274}" dt="2021-12-10T14:49:17.446" v="207" actId="166"/>
          <ac:spMkLst>
            <pc:docMk/>
            <pc:sldMk cId="3522978946" sldId="672"/>
            <ac:spMk id="31" creationId="{FE3EEDE5-33B6-4041-AB8E-9C0CE686D9C7}"/>
          </ac:spMkLst>
        </pc:spChg>
        <pc:spChg chg="add mod ord">
          <ac:chgData name="Thomas" userId="575d030b64f4584e" providerId="LiveId" clId="{08F4A7E6-89FE-4283-98D6-E531F41D8274}" dt="2021-12-10T14:49:17.446" v="207" actId="166"/>
          <ac:spMkLst>
            <pc:docMk/>
            <pc:sldMk cId="3522978946" sldId="672"/>
            <ac:spMk id="32" creationId="{695A1BC8-7F8D-4830-AD46-25A913A38026}"/>
          </ac:spMkLst>
        </pc:spChg>
        <pc:spChg chg="mod">
          <ac:chgData name="Thomas" userId="575d030b64f4584e" providerId="LiveId" clId="{08F4A7E6-89FE-4283-98D6-E531F41D8274}" dt="2021-12-10T14:40:54.346" v="100"/>
          <ac:spMkLst>
            <pc:docMk/>
            <pc:sldMk cId="3522978946" sldId="672"/>
            <ac:spMk id="34" creationId="{391FF897-096D-424A-B1F6-CF581CDD6518}"/>
          </ac:spMkLst>
        </pc:spChg>
        <pc:spChg chg="mod">
          <ac:chgData name="Thomas" userId="575d030b64f4584e" providerId="LiveId" clId="{08F4A7E6-89FE-4283-98D6-E531F41D8274}" dt="2021-12-10T14:40:54.346" v="100"/>
          <ac:spMkLst>
            <pc:docMk/>
            <pc:sldMk cId="3522978946" sldId="672"/>
            <ac:spMk id="35" creationId="{5CFD308E-32B3-4BA7-9581-6A1C7C655148}"/>
          </ac:spMkLst>
        </pc:spChg>
        <pc:spChg chg="mod">
          <ac:chgData name="Thomas" userId="575d030b64f4584e" providerId="LiveId" clId="{08F4A7E6-89FE-4283-98D6-E531F41D8274}" dt="2021-12-10T14:40:54.346" v="100"/>
          <ac:spMkLst>
            <pc:docMk/>
            <pc:sldMk cId="3522978946" sldId="672"/>
            <ac:spMk id="36" creationId="{FA8ED5B5-CC97-486F-9918-B2CDC2344D40}"/>
          </ac:spMkLst>
        </pc:spChg>
        <pc:spChg chg="mod">
          <ac:chgData name="Thomas" userId="575d030b64f4584e" providerId="LiveId" clId="{08F4A7E6-89FE-4283-98D6-E531F41D8274}" dt="2021-12-10T14:40:54.346" v="100"/>
          <ac:spMkLst>
            <pc:docMk/>
            <pc:sldMk cId="3522978946" sldId="672"/>
            <ac:spMk id="38" creationId="{CAFAD1E1-C80F-44BB-82DA-E0E9BBBBB3AC}"/>
          </ac:spMkLst>
        </pc:spChg>
        <pc:spChg chg="del">
          <ac:chgData name="Thomas" userId="575d030b64f4584e" providerId="LiveId" clId="{08F4A7E6-89FE-4283-98D6-E531F41D8274}" dt="2021-12-10T14:39:58.252" v="90" actId="478"/>
          <ac:spMkLst>
            <pc:docMk/>
            <pc:sldMk cId="3522978946" sldId="672"/>
            <ac:spMk id="39" creationId="{1E958342-0009-49DF-BF08-61E5D9F2094A}"/>
          </ac:spMkLst>
        </pc:spChg>
        <pc:spChg chg="mod">
          <ac:chgData name="Thomas" userId="575d030b64f4584e" providerId="LiveId" clId="{08F4A7E6-89FE-4283-98D6-E531F41D8274}" dt="2021-12-10T14:40:54.346" v="100"/>
          <ac:spMkLst>
            <pc:docMk/>
            <pc:sldMk cId="3522978946" sldId="672"/>
            <ac:spMk id="40" creationId="{47C87634-74A5-4AA3-8047-E79BE889456C}"/>
          </ac:spMkLst>
        </pc:spChg>
        <pc:spChg chg="mod">
          <ac:chgData name="Thomas" userId="575d030b64f4584e" providerId="LiveId" clId="{08F4A7E6-89FE-4283-98D6-E531F41D8274}" dt="2021-12-10T14:40:54.346" v="100"/>
          <ac:spMkLst>
            <pc:docMk/>
            <pc:sldMk cId="3522978946" sldId="672"/>
            <ac:spMk id="41" creationId="{190A723A-4DDD-486C-8A18-688486C30A2C}"/>
          </ac:spMkLst>
        </pc:spChg>
        <pc:spChg chg="mod">
          <ac:chgData name="Thomas" userId="575d030b64f4584e" providerId="LiveId" clId="{08F4A7E6-89FE-4283-98D6-E531F41D8274}" dt="2021-12-10T14:40:54.346" v="100"/>
          <ac:spMkLst>
            <pc:docMk/>
            <pc:sldMk cId="3522978946" sldId="672"/>
            <ac:spMk id="42" creationId="{D890A2E6-1403-46EB-8A63-9EAF2579D0C6}"/>
          </ac:spMkLst>
        </pc:spChg>
        <pc:spChg chg="mod">
          <ac:chgData name="Thomas" userId="575d030b64f4584e" providerId="LiveId" clId="{08F4A7E6-89FE-4283-98D6-E531F41D8274}" dt="2021-12-10T14:40:54.346" v="100"/>
          <ac:spMkLst>
            <pc:docMk/>
            <pc:sldMk cId="3522978946" sldId="672"/>
            <ac:spMk id="43" creationId="{8206F04F-3BE8-478A-85A9-A41F684C9633}"/>
          </ac:spMkLst>
        </pc:spChg>
        <pc:spChg chg="add del mod">
          <ac:chgData name="Thomas" userId="575d030b64f4584e" providerId="LiveId" clId="{08F4A7E6-89FE-4283-98D6-E531F41D8274}" dt="2021-12-10T14:41:17.008" v="105" actId="478"/>
          <ac:spMkLst>
            <pc:docMk/>
            <pc:sldMk cId="3522978946" sldId="672"/>
            <ac:spMk id="44" creationId="{9E75DC5A-0A7E-400B-B295-D93B0A6D3AAC}"/>
          </ac:spMkLst>
        </pc:spChg>
        <pc:spChg chg="add del mod">
          <ac:chgData name="Thomas" userId="575d030b64f4584e" providerId="LiveId" clId="{08F4A7E6-89FE-4283-98D6-E531F41D8274}" dt="2021-12-10T14:42:03.580" v="118" actId="478"/>
          <ac:spMkLst>
            <pc:docMk/>
            <pc:sldMk cId="3522978946" sldId="672"/>
            <ac:spMk id="45" creationId="{DA06FB0A-06E4-4CB8-A908-7317250B7558}"/>
          </ac:spMkLst>
        </pc:spChg>
        <pc:spChg chg="add del mod">
          <ac:chgData name="Thomas" userId="575d030b64f4584e" providerId="LiveId" clId="{08F4A7E6-89FE-4283-98D6-E531F41D8274}" dt="2021-12-10T14:43:19.285" v="135" actId="478"/>
          <ac:spMkLst>
            <pc:docMk/>
            <pc:sldMk cId="3522978946" sldId="672"/>
            <ac:spMk id="46" creationId="{2949BB85-5BD5-40F9-9F9C-6D4694FC7D15}"/>
          </ac:spMkLst>
        </pc:spChg>
        <pc:spChg chg="add mod ord">
          <ac:chgData name="Thomas" userId="575d030b64f4584e" providerId="LiveId" clId="{08F4A7E6-89FE-4283-98D6-E531F41D8274}" dt="2021-12-10T14:48:56.454" v="204" actId="166"/>
          <ac:spMkLst>
            <pc:docMk/>
            <pc:sldMk cId="3522978946" sldId="672"/>
            <ac:spMk id="47" creationId="{AF945904-F508-462B-8711-E4A0BB89700A}"/>
          </ac:spMkLst>
        </pc:spChg>
        <pc:spChg chg="add mod ord">
          <ac:chgData name="Thomas" userId="575d030b64f4584e" providerId="LiveId" clId="{08F4A7E6-89FE-4283-98D6-E531F41D8274}" dt="2021-12-10T14:48:56.454" v="204" actId="166"/>
          <ac:spMkLst>
            <pc:docMk/>
            <pc:sldMk cId="3522978946" sldId="672"/>
            <ac:spMk id="48" creationId="{2C47992C-6815-496F-89F6-F871B509586F}"/>
          </ac:spMkLst>
        </pc:spChg>
        <pc:spChg chg="mod">
          <ac:chgData name="Thomas" userId="575d030b64f4584e" providerId="LiveId" clId="{08F4A7E6-89FE-4283-98D6-E531F41D8274}" dt="2021-12-10T14:42:01.822" v="117" actId="571"/>
          <ac:spMkLst>
            <pc:docMk/>
            <pc:sldMk cId="3522978946" sldId="672"/>
            <ac:spMk id="50" creationId="{41D5D2FB-92AD-40B6-9FE2-E8D990C0F0DC}"/>
          </ac:spMkLst>
        </pc:spChg>
        <pc:spChg chg="mod">
          <ac:chgData name="Thomas" userId="575d030b64f4584e" providerId="LiveId" clId="{08F4A7E6-89FE-4283-98D6-E531F41D8274}" dt="2021-12-10T14:42:01.822" v="117" actId="571"/>
          <ac:spMkLst>
            <pc:docMk/>
            <pc:sldMk cId="3522978946" sldId="672"/>
            <ac:spMk id="51" creationId="{5FF2FD7D-0EC1-430C-A845-EB2D00E552C2}"/>
          </ac:spMkLst>
        </pc:spChg>
        <pc:spChg chg="mod">
          <ac:chgData name="Thomas" userId="575d030b64f4584e" providerId="LiveId" clId="{08F4A7E6-89FE-4283-98D6-E531F41D8274}" dt="2021-12-10T14:42:01.822" v="117" actId="571"/>
          <ac:spMkLst>
            <pc:docMk/>
            <pc:sldMk cId="3522978946" sldId="672"/>
            <ac:spMk id="52" creationId="{BDF076A1-B980-455D-AF7F-661BCE1DDF6F}"/>
          </ac:spMkLst>
        </pc:spChg>
        <pc:spChg chg="mod">
          <ac:chgData name="Thomas" userId="575d030b64f4584e" providerId="LiveId" clId="{08F4A7E6-89FE-4283-98D6-E531F41D8274}" dt="2021-12-10T14:42:01.822" v="117" actId="571"/>
          <ac:spMkLst>
            <pc:docMk/>
            <pc:sldMk cId="3522978946" sldId="672"/>
            <ac:spMk id="53" creationId="{35746057-4C8E-42ED-9DC0-34661780657C}"/>
          </ac:spMkLst>
        </pc:spChg>
        <pc:spChg chg="mod">
          <ac:chgData name="Thomas" userId="575d030b64f4584e" providerId="LiveId" clId="{08F4A7E6-89FE-4283-98D6-E531F41D8274}" dt="2021-12-10T14:42:01.822" v="117" actId="571"/>
          <ac:spMkLst>
            <pc:docMk/>
            <pc:sldMk cId="3522978946" sldId="672"/>
            <ac:spMk id="54" creationId="{D2BFC9AD-E4AE-4AF6-AFF3-27532EA5970B}"/>
          </ac:spMkLst>
        </pc:spChg>
        <pc:spChg chg="mod">
          <ac:chgData name="Thomas" userId="575d030b64f4584e" providerId="LiveId" clId="{08F4A7E6-89FE-4283-98D6-E531F41D8274}" dt="2021-12-10T14:42:01.822" v="117" actId="571"/>
          <ac:spMkLst>
            <pc:docMk/>
            <pc:sldMk cId="3522978946" sldId="672"/>
            <ac:spMk id="55" creationId="{9BF1625C-534B-42FF-A418-1ED2A6C8E6B3}"/>
          </ac:spMkLst>
        </pc:spChg>
        <pc:spChg chg="mod">
          <ac:chgData name="Thomas" userId="575d030b64f4584e" providerId="LiveId" clId="{08F4A7E6-89FE-4283-98D6-E531F41D8274}" dt="2021-12-10T14:42:01.822" v="117" actId="571"/>
          <ac:spMkLst>
            <pc:docMk/>
            <pc:sldMk cId="3522978946" sldId="672"/>
            <ac:spMk id="56" creationId="{F45D0A7D-B161-44F9-9887-855423425B28}"/>
          </ac:spMkLst>
        </pc:spChg>
        <pc:spChg chg="mod">
          <ac:chgData name="Thomas" userId="575d030b64f4584e" providerId="LiveId" clId="{08F4A7E6-89FE-4283-98D6-E531F41D8274}" dt="2021-12-10T14:42:01.822" v="117" actId="571"/>
          <ac:spMkLst>
            <pc:docMk/>
            <pc:sldMk cId="3522978946" sldId="672"/>
            <ac:spMk id="57" creationId="{DA03ECEC-93F6-4F9E-860B-4C2544D19ED6}"/>
          </ac:spMkLst>
        </pc:spChg>
        <pc:spChg chg="add del mod">
          <ac:chgData name="Thomas" userId="575d030b64f4584e" providerId="LiveId" clId="{08F4A7E6-89FE-4283-98D6-E531F41D8274}" dt="2021-12-10T14:42:11.495" v="120" actId="478"/>
          <ac:spMkLst>
            <pc:docMk/>
            <pc:sldMk cId="3522978946" sldId="672"/>
            <ac:spMk id="58" creationId="{2C419B8F-5D63-48AD-9543-D21298617193}"/>
          </ac:spMkLst>
        </pc:spChg>
        <pc:spChg chg="add del mod">
          <ac:chgData name="Thomas" userId="575d030b64f4584e" providerId="LiveId" clId="{08F4A7E6-89FE-4283-98D6-E531F41D8274}" dt="2021-12-10T14:43:19.285" v="135" actId="478"/>
          <ac:spMkLst>
            <pc:docMk/>
            <pc:sldMk cId="3522978946" sldId="672"/>
            <ac:spMk id="59" creationId="{CA151113-7719-4736-B108-2EAC60688711}"/>
          </ac:spMkLst>
        </pc:spChg>
        <pc:spChg chg="add mod">
          <ac:chgData name="Thomas" userId="575d030b64f4584e" providerId="LiveId" clId="{08F4A7E6-89FE-4283-98D6-E531F41D8274}" dt="2021-12-10T14:43:31.291" v="138" actId="552"/>
          <ac:spMkLst>
            <pc:docMk/>
            <pc:sldMk cId="3522978946" sldId="672"/>
            <ac:spMk id="60" creationId="{09449475-0CE2-412F-A9E6-40B76321BDEF}"/>
          </ac:spMkLst>
        </pc:spChg>
        <pc:spChg chg="add mod">
          <ac:chgData name="Thomas" userId="575d030b64f4584e" providerId="LiveId" clId="{08F4A7E6-89FE-4283-98D6-E531F41D8274}" dt="2021-12-10T14:42:09.329" v="119" actId="571"/>
          <ac:spMkLst>
            <pc:docMk/>
            <pc:sldMk cId="3522978946" sldId="672"/>
            <ac:spMk id="61" creationId="{A663AFA4-1877-41D1-9848-F35D4A5CB547}"/>
          </ac:spMkLst>
        </pc:spChg>
        <pc:spChg chg="mod">
          <ac:chgData name="Thomas" userId="575d030b64f4584e" providerId="LiveId" clId="{08F4A7E6-89FE-4283-98D6-E531F41D8274}" dt="2021-12-10T14:42:09.329" v="119" actId="571"/>
          <ac:spMkLst>
            <pc:docMk/>
            <pc:sldMk cId="3522978946" sldId="672"/>
            <ac:spMk id="63" creationId="{4B82601A-73B0-4EAD-8E51-76B1DEB10B12}"/>
          </ac:spMkLst>
        </pc:spChg>
        <pc:spChg chg="mod">
          <ac:chgData name="Thomas" userId="575d030b64f4584e" providerId="LiveId" clId="{08F4A7E6-89FE-4283-98D6-E531F41D8274}" dt="2021-12-10T14:42:09.329" v="119" actId="571"/>
          <ac:spMkLst>
            <pc:docMk/>
            <pc:sldMk cId="3522978946" sldId="672"/>
            <ac:spMk id="64" creationId="{70F570EB-A454-476D-8253-192B107292D0}"/>
          </ac:spMkLst>
        </pc:spChg>
        <pc:spChg chg="mod">
          <ac:chgData name="Thomas" userId="575d030b64f4584e" providerId="LiveId" clId="{08F4A7E6-89FE-4283-98D6-E531F41D8274}" dt="2021-12-10T14:42:09.329" v="119" actId="571"/>
          <ac:spMkLst>
            <pc:docMk/>
            <pc:sldMk cId="3522978946" sldId="672"/>
            <ac:spMk id="65" creationId="{6F180B18-9076-44D9-9724-6D18FBC693D6}"/>
          </ac:spMkLst>
        </pc:spChg>
        <pc:spChg chg="mod">
          <ac:chgData name="Thomas" userId="575d030b64f4584e" providerId="LiveId" clId="{08F4A7E6-89FE-4283-98D6-E531F41D8274}" dt="2021-12-10T14:42:09.329" v="119" actId="571"/>
          <ac:spMkLst>
            <pc:docMk/>
            <pc:sldMk cId="3522978946" sldId="672"/>
            <ac:spMk id="66" creationId="{4DCF3AFE-37D4-47DF-8912-BFC9D423C874}"/>
          </ac:spMkLst>
        </pc:spChg>
        <pc:spChg chg="mod">
          <ac:chgData name="Thomas" userId="575d030b64f4584e" providerId="LiveId" clId="{08F4A7E6-89FE-4283-98D6-E531F41D8274}" dt="2021-12-10T14:42:09.329" v="119" actId="571"/>
          <ac:spMkLst>
            <pc:docMk/>
            <pc:sldMk cId="3522978946" sldId="672"/>
            <ac:spMk id="67" creationId="{1943FD4B-931C-4608-AB66-A0821CB3C1FB}"/>
          </ac:spMkLst>
        </pc:spChg>
        <pc:spChg chg="mod">
          <ac:chgData name="Thomas" userId="575d030b64f4584e" providerId="LiveId" clId="{08F4A7E6-89FE-4283-98D6-E531F41D8274}" dt="2021-12-10T14:42:09.329" v="119" actId="571"/>
          <ac:spMkLst>
            <pc:docMk/>
            <pc:sldMk cId="3522978946" sldId="672"/>
            <ac:spMk id="68" creationId="{94D5D1ED-D41A-4038-92C9-02A8C0FD39BF}"/>
          </ac:spMkLst>
        </pc:spChg>
        <pc:spChg chg="mod">
          <ac:chgData name="Thomas" userId="575d030b64f4584e" providerId="LiveId" clId="{08F4A7E6-89FE-4283-98D6-E531F41D8274}" dt="2021-12-10T14:42:09.329" v="119" actId="571"/>
          <ac:spMkLst>
            <pc:docMk/>
            <pc:sldMk cId="3522978946" sldId="672"/>
            <ac:spMk id="69" creationId="{5515694B-2E56-448D-9923-931B60E0FBCF}"/>
          </ac:spMkLst>
        </pc:spChg>
        <pc:spChg chg="mod">
          <ac:chgData name="Thomas" userId="575d030b64f4584e" providerId="LiveId" clId="{08F4A7E6-89FE-4283-98D6-E531F41D8274}" dt="2021-12-10T14:42:09.329" v="119" actId="571"/>
          <ac:spMkLst>
            <pc:docMk/>
            <pc:sldMk cId="3522978946" sldId="672"/>
            <ac:spMk id="70" creationId="{5A2BF37C-122D-4691-AEAA-94CD47F57ED8}"/>
          </ac:spMkLst>
        </pc:spChg>
        <pc:spChg chg="mod">
          <ac:chgData name="Thomas" userId="575d030b64f4584e" providerId="LiveId" clId="{08F4A7E6-89FE-4283-98D6-E531F41D8274}" dt="2021-12-10T14:42:45.197" v="127"/>
          <ac:spMkLst>
            <pc:docMk/>
            <pc:sldMk cId="3522978946" sldId="672"/>
            <ac:spMk id="73" creationId="{7428C78E-425F-449F-AA1A-ABECA000F807}"/>
          </ac:spMkLst>
        </pc:spChg>
        <pc:spChg chg="mod">
          <ac:chgData name="Thomas" userId="575d030b64f4584e" providerId="LiveId" clId="{08F4A7E6-89FE-4283-98D6-E531F41D8274}" dt="2021-12-10T14:42:45.197" v="127"/>
          <ac:spMkLst>
            <pc:docMk/>
            <pc:sldMk cId="3522978946" sldId="672"/>
            <ac:spMk id="74" creationId="{C0112D28-EB46-4B56-A114-5673F19D684C}"/>
          </ac:spMkLst>
        </pc:spChg>
        <pc:spChg chg="mod">
          <ac:chgData name="Thomas" userId="575d030b64f4584e" providerId="LiveId" clId="{08F4A7E6-89FE-4283-98D6-E531F41D8274}" dt="2021-12-10T14:42:45.197" v="127"/>
          <ac:spMkLst>
            <pc:docMk/>
            <pc:sldMk cId="3522978946" sldId="672"/>
            <ac:spMk id="75" creationId="{0BEB27AD-A40A-4D84-916E-FE4D1BF6E0D9}"/>
          </ac:spMkLst>
        </pc:spChg>
        <pc:spChg chg="mod">
          <ac:chgData name="Thomas" userId="575d030b64f4584e" providerId="LiveId" clId="{08F4A7E6-89FE-4283-98D6-E531F41D8274}" dt="2021-12-10T14:40:15.150" v="93" actId="12788"/>
          <ac:spMkLst>
            <pc:docMk/>
            <pc:sldMk cId="3522978946" sldId="672"/>
            <ac:spMk id="310" creationId="{4510765D-5E5A-4BC0-8799-A7FE3C59BDF2}"/>
          </ac:spMkLst>
        </pc:spChg>
        <pc:spChg chg="del">
          <ac:chgData name="Thomas" userId="575d030b64f4584e" providerId="LiveId" clId="{08F4A7E6-89FE-4283-98D6-E531F41D8274}" dt="2021-12-10T14:39:58.252" v="90" actId="478"/>
          <ac:spMkLst>
            <pc:docMk/>
            <pc:sldMk cId="3522978946" sldId="672"/>
            <ac:spMk id="346" creationId="{F2B64760-CD3D-440B-84D7-97E0D7DA59C4}"/>
          </ac:spMkLst>
        </pc:spChg>
        <pc:grpChg chg="del">
          <ac:chgData name="Thomas" userId="575d030b64f4584e" providerId="LiveId" clId="{08F4A7E6-89FE-4283-98D6-E531F41D8274}" dt="2021-12-10T14:39:58.252" v="90" actId="478"/>
          <ac:grpSpMkLst>
            <pc:docMk/>
            <pc:sldMk cId="3522978946" sldId="672"/>
            <ac:grpSpMk id="15" creationId="{71C38813-1EF0-4B23-B215-E5FD8F5F8648}"/>
          </ac:grpSpMkLst>
        </pc:grpChg>
        <pc:grpChg chg="add mod ord">
          <ac:chgData name="Thomas" userId="575d030b64f4584e" providerId="LiveId" clId="{08F4A7E6-89FE-4283-98D6-E531F41D8274}" dt="2021-12-10T14:49:17.446" v="207" actId="166"/>
          <ac:grpSpMkLst>
            <pc:docMk/>
            <pc:sldMk cId="3522978946" sldId="672"/>
            <ac:grpSpMk id="33" creationId="{6F80975D-E587-4F8B-8C9B-650B8FE0C931}"/>
          </ac:grpSpMkLst>
        </pc:grpChg>
        <pc:grpChg chg="add del mod">
          <ac:chgData name="Thomas" userId="575d030b64f4584e" providerId="LiveId" clId="{08F4A7E6-89FE-4283-98D6-E531F41D8274}" dt="2021-12-10T14:42:18.281" v="123" actId="478"/>
          <ac:grpSpMkLst>
            <pc:docMk/>
            <pc:sldMk cId="3522978946" sldId="672"/>
            <ac:grpSpMk id="49" creationId="{77F025A5-0630-4E91-96BB-F7C5FB9D92B0}"/>
          </ac:grpSpMkLst>
        </pc:grpChg>
        <pc:grpChg chg="add del mod">
          <ac:chgData name="Thomas" userId="575d030b64f4584e" providerId="LiveId" clId="{08F4A7E6-89FE-4283-98D6-E531F41D8274}" dt="2021-12-10T14:42:22.872" v="126" actId="478"/>
          <ac:grpSpMkLst>
            <pc:docMk/>
            <pc:sldMk cId="3522978946" sldId="672"/>
            <ac:grpSpMk id="62" creationId="{D4F45038-2B3F-41AD-86F6-D5F1FE9D8532}"/>
          </ac:grpSpMkLst>
        </pc:grpChg>
        <pc:grpChg chg="add mod">
          <ac:chgData name="Thomas" userId="575d030b64f4584e" providerId="LiveId" clId="{08F4A7E6-89FE-4283-98D6-E531F41D8274}" dt="2021-12-10T14:43:31.291" v="138" actId="552"/>
          <ac:grpSpMkLst>
            <pc:docMk/>
            <pc:sldMk cId="3522978946" sldId="672"/>
            <ac:grpSpMk id="72" creationId="{6EA24548-2962-4EC6-BCE1-D35B1F9C8E8B}"/>
          </ac:grpSpMkLst>
        </pc:grpChg>
        <pc:picChg chg="del">
          <ac:chgData name="Thomas" userId="575d030b64f4584e" providerId="LiveId" clId="{08F4A7E6-89FE-4283-98D6-E531F41D8274}" dt="2021-12-10T14:39:58.252" v="90" actId="478"/>
          <ac:picMkLst>
            <pc:docMk/>
            <pc:sldMk cId="3522978946" sldId="672"/>
            <ac:picMk id="37" creationId="{0AAB83F5-2E31-499A-9974-B2B79C238B76}"/>
          </ac:picMkLst>
        </pc:picChg>
        <pc:picChg chg="add mod ord">
          <ac:chgData name="Thomas" userId="575d030b64f4584e" providerId="LiveId" clId="{08F4A7E6-89FE-4283-98D6-E531F41D8274}" dt="2021-12-10T14:48:56.454" v="204" actId="166"/>
          <ac:picMkLst>
            <pc:docMk/>
            <pc:sldMk cId="3522978946" sldId="672"/>
            <ac:picMk id="71" creationId="{38FD9D8D-AF49-4ACA-A0FD-384D4B08321D}"/>
          </ac:picMkLst>
        </pc:picChg>
      </pc:sldChg>
      <pc:sldChg chg="addSp delSp modSp add mod setBg">
        <pc:chgData name="Thomas" userId="575d030b64f4584e" providerId="LiveId" clId="{08F4A7E6-89FE-4283-98D6-E531F41D8274}" dt="2021-12-13T12:45:24.880" v="740"/>
        <pc:sldMkLst>
          <pc:docMk/>
          <pc:sldMk cId="1193939034" sldId="673"/>
        </pc:sldMkLst>
        <pc:spChg chg="del">
          <ac:chgData name="Thomas" userId="575d030b64f4584e" providerId="LiveId" clId="{08F4A7E6-89FE-4283-98D6-E531F41D8274}" dt="2021-12-10T14:44:06.386" v="143" actId="478"/>
          <ac:spMkLst>
            <pc:docMk/>
            <pc:sldMk cId="1193939034" sldId="673"/>
            <ac:spMk id="25" creationId="{9B8C2D0F-0334-4D7F-9D18-0C9C8990A78E}"/>
          </ac:spMkLst>
        </pc:spChg>
        <pc:spChg chg="add mod ord">
          <ac:chgData name="Thomas" userId="575d030b64f4584e" providerId="LiveId" clId="{08F4A7E6-89FE-4283-98D6-E531F41D8274}" dt="2021-12-13T12:45:17.690" v="734" actId="2085"/>
          <ac:spMkLst>
            <pc:docMk/>
            <pc:sldMk cId="1193939034" sldId="673"/>
            <ac:spMk id="27" creationId="{F15A2DE5-C9D5-472E-9F8A-42DEB37D3E05}"/>
          </ac:spMkLst>
        </pc:spChg>
        <pc:spChg chg="del">
          <ac:chgData name="Thomas" userId="575d030b64f4584e" providerId="LiveId" clId="{08F4A7E6-89FE-4283-98D6-E531F41D8274}" dt="2021-12-10T14:44:06.386" v="143" actId="478"/>
          <ac:spMkLst>
            <pc:docMk/>
            <pc:sldMk cId="1193939034" sldId="673"/>
            <ac:spMk id="28" creationId="{41F0C1B1-3F3F-429A-BB62-6AE13E6376DD}"/>
          </ac:spMkLst>
        </pc:spChg>
        <pc:spChg chg="del">
          <ac:chgData name="Thomas" userId="575d030b64f4584e" providerId="LiveId" clId="{08F4A7E6-89FE-4283-98D6-E531F41D8274}" dt="2021-12-10T14:44:06.386" v="143" actId="478"/>
          <ac:spMkLst>
            <pc:docMk/>
            <pc:sldMk cId="1193939034" sldId="673"/>
            <ac:spMk id="29" creationId="{74136018-E131-472E-B56D-BBE81CDE9DA1}"/>
          </ac:spMkLst>
        </pc:spChg>
        <pc:spChg chg="add mod">
          <ac:chgData name="Thomas" userId="575d030b64f4584e" providerId="LiveId" clId="{08F4A7E6-89FE-4283-98D6-E531F41D8274}" dt="2021-12-13T12:45:17.690" v="734" actId="2085"/>
          <ac:spMkLst>
            <pc:docMk/>
            <pc:sldMk cId="1193939034" sldId="673"/>
            <ac:spMk id="30" creationId="{EFEE5CC6-CBFA-47FD-B806-9B772C15115D}"/>
          </ac:spMkLst>
        </pc:spChg>
        <pc:spChg chg="del">
          <ac:chgData name="Thomas" userId="575d030b64f4584e" providerId="LiveId" clId="{08F4A7E6-89FE-4283-98D6-E531F41D8274}" dt="2021-12-10T14:44:06.386" v="143" actId="478"/>
          <ac:spMkLst>
            <pc:docMk/>
            <pc:sldMk cId="1193939034" sldId="673"/>
            <ac:spMk id="31" creationId="{FE3EEDE5-33B6-4041-AB8E-9C0CE686D9C7}"/>
          </ac:spMkLst>
        </pc:spChg>
        <pc:spChg chg="del">
          <ac:chgData name="Thomas" userId="575d030b64f4584e" providerId="LiveId" clId="{08F4A7E6-89FE-4283-98D6-E531F41D8274}" dt="2021-12-10T14:44:06.386" v="143" actId="478"/>
          <ac:spMkLst>
            <pc:docMk/>
            <pc:sldMk cId="1193939034" sldId="673"/>
            <ac:spMk id="32" creationId="{695A1BC8-7F8D-4830-AD46-25A913A38026}"/>
          </ac:spMkLst>
        </pc:spChg>
        <pc:spChg chg="add mod">
          <ac:chgData name="Thomas" userId="575d030b64f4584e" providerId="LiveId" clId="{08F4A7E6-89FE-4283-98D6-E531F41D8274}" dt="2021-12-13T12:45:17.690" v="734" actId="2085"/>
          <ac:spMkLst>
            <pc:docMk/>
            <pc:sldMk cId="1193939034" sldId="673"/>
            <ac:spMk id="37" creationId="{E791C3B6-EBD7-46AD-ACF8-0330BC0F3133}"/>
          </ac:spMkLst>
        </pc:spChg>
        <pc:spChg chg="add mod">
          <ac:chgData name="Thomas" userId="575d030b64f4584e" providerId="LiveId" clId="{08F4A7E6-89FE-4283-98D6-E531F41D8274}" dt="2021-12-13T12:45:17.690" v="734" actId="2085"/>
          <ac:spMkLst>
            <pc:docMk/>
            <pc:sldMk cId="1193939034" sldId="673"/>
            <ac:spMk id="39" creationId="{898182DD-06B9-4384-844C-08946CC43A5C}"/>
          </ac:spMkLst>
        </pc:spChg>
        <pc:spChg chg="add mod ord">
          <ac:chgData name="Thomas" userId="575d030b64f4584e" providerId="LiveId" clId="{08F4A7E6-89FE-4283-98D6-E531F41D8274}" dt="2021-12-13T09:13:26.365" v="406" actId="404"/>
          <ac:spMkLst>
            <pc:docMk/>
            <pc:sldMk cId="1193939034" sldId="673"/>
            <ac:spMk id="44" creationId="{53D5538A-A97C-431B-951A-28EC84F63F9F}"/>
          </ac:spMkLst>
        </pc:spChg>
        <pc:spChg chg="add mod ord">
          <ac:chgData name="Thomas" userId="575d030b64f4584e" providerId="LiveId" clId="{08F4A7E6-89FE-4283-98D6-E531F41D8274}" dt="2021-12-10T14:50:22.078" v="220" actId="166"/>
          <ac:spMkLst>
            <pc:docMk/>
            <pc:sldMk cId="1193939034" sldId="673"/>
            <ac:spMk id="45" creationId="{DA8E9E58-CD84-477F-8FD6-95D5A045642D}"/>
          </ac:spMkLst>
        </pc:spChg>
        <pc:spChg chg="del">
          <ac:chgData name="Thomas" userId="575d030b64f4584e" providerId="LiveId" clId="{08F4A7E6-89FE-4283-98D6-E531F41D8274}" dt="2021-12-10T14:44:06.386" v="143" actId="478"/>
          <ac:spMkLst>
            <pc:docMk/>
            <pc:sldMk cId="1193939034" sldId="673"/>
            <ac:spMk id="47" creationId="{AF945904-F508-462B-8711-E4A0BB89700A}"/>
          </ac:spMkLst>
        </pc:spChg>
        <pc:spChg chg="del">
          <ac:chgData name="Thomas" userId="575d030b64f4584e" providerId="LiveId" clId="{08F4A7E6-89FE-4283-98D6-E531F41D8274}" dt="2021-12-10T14:44:06.386" v="143" actId="478"/>
          <ac:spMkLst>
            <pc:docMk/>
            <pc:sldMk cId="1193939034" sldId="673"/>
            <ac:spMk id="48" creationId="{2C47992C-6815-496F-89F6-F871B509586F}"/>
          </ac:spMkLst>
        </pc:spChg>
        <pc:spChg chg="mod">
          <ac:chgData name="Thomas" userId="575d030b64f4584e" providerId="LiveId" clId="{08F4A7E6-89FE-4283-98D6-E531F41D8274}" dt="2021-12-10T14:44:53.989" v="146"/>
          <ac:spMkLst>
            <pc:docMk/>
            <pc:sldMk cId="1193939034" sldId="673"/>
            <ac:spMk id="49" creationId="{9D536A52-83C1-46D9-AD96-F8740ACCE72C}"/>
          </ac:spMkLst>
        </pc:spChg>
        <pc:spChg chg="mod">
          <ac:chgData name="Thomas" userId="575d030b64f4584e" providerId="LiveId" clId="{08F4A7E6-89FE-4283-98D6-E531F41D8274}" dt="2021-12-10T14:44:53.989" v="146"/>
          <ac:spMkLst>
            <pc:docMk/>
            <pc:sldMk cId="1193939034" sldId="673"/>
            <ac:spMk id="50" creationId="{1B0353A2-0483-43B2-BA02-FAA4CD4F6A4A}"/>
          </ac:spMkLst>
        </pc:spChg>
        <pc:spChg chg="mod">
          <ac:chgData name="Thomas" userId="575d030b64f4584e" providerId="LiveId" clId="{08F4A7E6-89FE-4283-98D6-E531F41D8274}" dt="2021-12-10T14:44:53.989" v="146"/>
          <ac:spMkLst>
            <pc:docMk/>
            <pc:sldMk cId="1193939034" sldId="673"/>
            <ac:spMk id="51" creationId="{16C274DF-335E-4468-9926-BAF44E6B40B6}"/>
          </ac:spMkLst>
        </pc:spChg>
        <pc:spChg chg="mod">
          <ac:chgData name="Thomas" userId="575d030b64f4584e" providerId="LiveId" clId="{08F4A7E6-89FE-4283-98D6-E531F41D8274}" dt="2021-12-10T14:44:53.989" v="146"/>
          <ac:spMkLst>
            <pc:docMk/>
            <pc:sldMk cId="1193939034" sldId="673"/>
            <ac:spMk id="52" creationId="{947DD4A6-E496-4583-968D-38C4BBAF5E29}"/>
          </ac:spMkLst>
        </pc:spChg>
        <pc:spChg chg="mod">
          <ac:chgData name="Thomas" userId="575d030b64f4584e" providerId="LiveId" clId="{08F4A7E6-89FE-4283-98D6-E531F41D8274}" dt="2021-12-10T14:44:53.989" v="146"/>
          <ac:spMkLst>
            <pc:docMk/>
            <pc:sldMk cId="1193939034" sldId="673"/>
            <ac:spMk id="53" creationId="{6F7C3D0B-1E62-4521-A884-D9E96BAD2935}"/>
          </ac:spMkLst>
        </pc:spChg>
        <pc:spChg chg="mod">
          <ac:chgData name="Thomas" userId="575d030b64f4584e" providerId="LiveId" clId="{08F4A7E6-89FE-4283-98D6-E531F41D8274}" dt="2021-12-10T14:44:53.989" v="146"/>
          <ac:spMkLst>
            <pc:docMk/>
            <pc:sldMk cId="1193939034" sldId="673"/>
            <ac:spMk id="54" creationId="{092FB784-672A-4909-8677-C8B7CC66F83D}"/>
          </ac:spMkLst>
        </pc:spChg>
        <pc:spChg chg="mod">
          <ac:chgData name="Thomas" userId="575d030b64f4584e" providerId="LiveId" clId="{08F4A7E6-89FE-4283-98D6-E531F41D8274}" dt="2021-12-10T14:44:53.989" v="146"/>
          <ac:spMkLst>
            <pc:docMk/>
            <pc:sldMk cId="1193939034" sldId="673"/>
            <ac:spMk id="55" creationId="{00D5C98C-0FA8-43C8-A25E-DFB099D9A56E}"/>
          </ac:spMkLst>
        </pc:spChg>
        <pc:spChg chg="mod">
          <ac:chgData name="Thomas" userId="575d030b64f4584e" providerId="LiveId" clId="{08F4A7E6-89FE-4283-98D6-E531F41D8274}" dt="2021-12-10T14:44:53.989" v="146"/>
          <ac:spMkLst>
            <pc:docMk/>
            <pc:sldMk cId="1193939034" sldId="673"/>
            <ac:spMk id="56" creationId="{7FFEDDD3-B213-434B-A8A6-EE9F21AE0783}"/>
          </ac:spMkLst>
        </pc:spChg>
        <pc:spChg chg="add del mod">
          <ac:chgData name="Thomas" userId="575d030b64f4584e" providerId="LiveId" clId="{08F4A7E6-89FE-4283-98D6-E531F41D8274}" dt="2021-12-10T14:45:50.134" v="157" actId="478"/>
          <ac:spMkLst>
            <pc:docMk/>
            <pc:sldMk cId="1193939034" sldId="673"/>
            <ac:spMk id="57" creationId="{2CC6F6AD-4F73-40A9-9AD3-196E93AA3ACE}"/>
          </ac:spMkLst>
        </pc:spChg>
        <pc:spChg chg="add mod">
          <ac:chgData name="Thomas" userId="575d030b64f4584e" providerId="LiveId" clId="{08F4A7E6-89FE-4283-98D6-E531F41D8274}" dt="2021-12-13T09:13:26.365" v="406" actId="404"/>
          <ac:spMkLst>
            <pc:docMk/>
            <pc:sldMk cId="1193939034" sldId="673"/>
            <ac:spMk id="58" creationId="{7D79F0DC-DC0B-4F63-BBC7-6CC3E80B4BD5}"/>
          </ac:spMkLst>
        </pc:spChg>
        <pc:spChg chg="add mod">
          <ac:chgData name="Thomas" userId="575d030b64f4584e" providerId="LiveId" clId="{08F4A7E6-89FE-4283-98D6-E531F41D8274}" dt="2021-12-10T14:45:42.796" v="154" actId="571"/>
          <ac:spMkLst>
            <pc:docMk/>
            <pc:sldMk cId="1193939034" sldId="673"/>
            <ac:spMk id="59" creationId="{49AB3C64-F28F-404E-BF92-83FB9D1704EC}"/>
          </ac:spMkLst>
        </pc:spChg>
        <pc:spChg chg="del">
          <ac:chgData name="Thomas" userId="575d030b64f4584e" providerId="LiveId" clId="{08F4A7E6-89FE-4283-98D6-E531F41D8274}" dt="2021-12-10T14:44:06.386" v="143" actId="478"/>
          <ac:spMkLst>
            <pc:docMk/>
            <pc:sldMk cId="1193939034" sldId="673"/>
            <ac:spMk id="60" creationId="{09449475-0CE2-412F-A9E6-40B76321BDEF}"/>
          </ac:spMkLst>
        </pc:spChg>
        <pc:spChg chg="del">
          <ac:chgData name="Thomas" userId="575d030b64f4584e" providerId="LiveId" clId="{08F4A7E6-89FE-4283-98D6-E531F41D8274}" dt="2021-12-10T14:44:06.386" v="143" actId="478"/>
          <ac:spMkLst>
            <pc:docMk/>
            <pc:sldMk cId="1193939034" sldId="673"/>
            <ac:spMk id="61" creationId="{A663AFA4-1877-41D1-9848-F35D4A5CB547}"/>
          </ac:spMkLst>
        </pc:spChg>
        <pc:spChg chg="add del mod">
          <ac:chgData name="Thomas" userId="575d030b64f4584e" providerId="LiveId" clId="{08F4A7E6-89FE-4283-98D6-E531F41D8274}" dt="2021-12-10T14:45:50.134" v="157" actId="478"/>
          <ac:spMkLst>
            <pc:docMk/>
            <pc:sldMk cId="1193939034" sldId="673"/>
            <ac:spMk id="62" creationId="{50AB7B63-66F4-4926-88BB-4530CAEB716C}"/>
          </ac:spMkLst>
        </pc:spChg>
        <pc:spChg chg="add mod">
          <ac:chgData name="Thomas" userId="575d030b64f4584e" providerId="LiveId" clId="{08F4A7E6-89FE-4283-98D6-E531F41D8274}" dt="2021-12-13T09:13:26.365" v="406" actId="404"/>
          <ac:spMkLst>
            <pc:docMk/>
            <pc:sldMk cId="1193939034" sldId="673"/>
            <ac:spMk id="63" creationId="{7B7673C1-43CB-4CCA-9FF8-6B56310F6A06}"/>
          </ac:spMkLst>
        </pc:spChg>
        <pc:spChg chg="add mod">
          <ac:chgData name="Thomas" userId="575d030b64f4584e" providerId="LiveId" clId="{08F4A7E6-89FE-4283-98D6-E531F41D8274}" dt="2021-12-10T14:45:44.416" v="155" actId="571"/>
          <ac:spMkLst>
            <pc:docMk/>
            <pc:sldMk cId="1193939034" sldId="673"/>
            <ac:spMk id="64" creationId="{B04E8048-A8DB-455D-BE9F-D966CD20719E}"/>
          </ac:spMkLst>
        </pc:spChg>
        <pc:spChg chg="add del mod">
          <ac:chgData name="Thomas" userId="575d030b64f4584e" providerId="LiveId" clId="{08F4A7E6-89FE-4283-98D6-E531F41D8274}" dt="2021-12-10T14:45:50.134" v="157" actId="478"/>
          <ac:spMkLst>
            <pc:docMk/>
            <pc:sldMk cId="1193939034" sldId="673"/>
            <ac:spMk id="65" creationId="{4E71BC80-FEB1-4071-A928-C3025E57FFC8}"/>
          </ac:spMkLst>
        </pc:spChg>
        <pc:spChg chg="add mod">
          <ac:chgData name="Thomas" userId="575d030b64f4584e" providerId="LiveId" clId="{08F4A7E6-89FE-4283-98D6-E531F41D8274}" dt="2021-12-13T09:13:26.365" v="406" actId="404"/>
          <ac:spMkLst>
            <pc:docMk/>
            <pc:sldMk cId="1193939034" sldId="673"/>
            <ac:spMk id="66" creationId="{5E6F8D79-7FEA-4639-851F-26F275DF70CE}"/>
          </ac:spMkLst>
        </pc:spChg>
        <pc:spChg chg="add mod">
          <ac:chgData name="Thomas" userId="575d030b64f4584e" providerId="LiveId" clId="{08F4A7E6-89FE-4283-98D6-E531F41D8274}" dt="2021-12-10T14:45:47.093" v="156" actId="571"/>
          <ac:spMkLst>
            <pc:docMk/>
            <pc:sldMk cId="1193939034" sldId="673"/>
            <ac:spMk id="67" creationId="{33976860-0CFB-4AB4-AA00-4A6863F05806}"/>
          </ac:spMkLst>
        </pc:spChg>
        <pc:spChg chg="mod">
          <ac:chgData name="Thomas" userId="575d030b64f4584e" providerId="LiveId" clId="{08F4A7E6-89FE-4283-98D6-E531F41D8274}" dt="2021-12-10T14:46:10.502" v="160"/>
          <ac:spMkLst>
            <pc:docMk/>
            <pc:sldMk cId="1193939034" sldId="673"/>
            <ac:spMk id="70" creationId="{00D7C701-C236-4B14-B0B8-C02E97DE2FE6}"/>
          </ac:spMkLst>
        </pc:spChg>
        <pc:spChg chg="mod">
          <ac:chgData name="Thomas" userId="575d030b64f4584e" providerId="LiveId" clId="{08F4A7E6-89FE-4283-98D6-E531F41D8274}" dt="2021-12-10T14:46:10.502" v="160"/>
          <ac:spMkLst>
            <pc:docMk/>
            <pc:sldMk cId="1193939034" sldId="673"/>
            <ac:spMk id="76" creationId="{1146CE4B-C17E-43D3-8096-055952126FDA}"/>
          </ac:spMkLst>
        </pc:spChg>
        <pc:spChg chg="mod">
          <ac:chgData name="Thomas" userId="575d030b64f4584e" providerId="LiveId" clId="{08F4A7E6-89FE-4283-98D6-E531F41D8274}" dt="2021-12-10T14:46:10.502" v="160"/>
          <ac:spMkLst>
            <pc:docMk/>
            <pc:sldMk cId="1193939034" sldId="673"/>
            <ac:spMk id="77" creationId="{CE85F849-158B-49E7-ABBB-7BFAC2C6B27A}"/>
          </ac:spMkLst>
        </pc:spChg>
        <pc:grpChg chg="del">
          <ac:chgData name="Thomas" userId="575d030b64f4584e" providerId="LiveId" clId="{08F4A7E6-89FE-4283-98D6-E531F41D8274}" dt="2021-12-10T14:44:06.386" v="143" actId="478"/>
          <ac:grpSpMkLst>
            <pc:docMk/>
            <pc:sldMk cId="1193939034" sldId="673"/>
            <ac:grpSpMk id="33" creationId="{6F80975D-E587-4F8B-8C9B-650B8FE0C931}"/>
          </ac:grpSpMkLst>
        </pc:grpChg>
        <pc:grpChg chg="add mod ord">
          <ac:chgData name="Thomas" userId="575d030b64f4584e" providerId="LiveId" clId="{08F4A7E6-89FE-4283-98D6-E531F41D8274}" dt="2021-12-10T14:50:22.078" v="220" actId="166"/>
          <ac:grpSpMkLst>
            <pc:docMk/>
            <pc:sldMk cId="1193939034" sldId="673"/>
            <ac:grpSpMk id="46" creationId="{C45A0AF4-D2A7-4186-BAA6-17BE056BEC41}"/>
          </ac:grpSpMkLst>
        </pc:grpChg>
        <pc:grpChg chg="add mod">
          <ac:chgData name="Thomas" userId="575d030b64f4584e" providerId="LiveId" clId="{08F4A7E6-89FE-4283-98D6-E531F41D8274}" dt="2021-12-10T14:46:14.358" v="162" actId="552"/>
          <ac:grpSpMkLst>
            <pc:docMk/>
            <pc:sldMk cId="1193939034" sldId="673"/>
            <ac:grpSpMk id="69" creationId="{EB1A1FA0-D6F7-4235-95FA-5614A7F71DEA}"/>
          </ac:grpSpMkLst>
        </pc:grpChg>
        <pc:grpChg chg="del">
          <ac:chgData name="Thomas" userId="575d030b64f4584e" providerId="LiveId" clId="{08F4A7E6-89FE-4283-98D6-E531F41D8274}" dt="2021-12-10T14:44:06.386" v="143" actId="478"/>
          <ac:grpSpMkLst>
            <pc:docMk/>
            <pc:sldMk cId="1193939034" sldId="673"/>
            <ac:grpSpMk id="72" creationId="{6EA24548-2962-4EC6-BCE1-D35B1F9C8E8B}"/>
          </ac:grpSpMkLst>
        </pc:grpChg>
        <pc:picChg chg="add mod">
          <ac:chgData name="Thomas" userId="575d030b64f4584e" providerId="LiveId" clId="{08F4A7E6-89FE-4283-98D6-E531F41D8274}" dt="2021-12-10T14:46:05.442" v="159" actId="552"/>
          <ac:picMkLst>
            <pc:docMk/>
            <pc:sldMk cId="1193939034" sldId="673"/>
            <ac:picMk id="68" creationId="{0CAFE7E9-407A-44FC-ADE2-92275700398C}"/>
          </ac:picMkLst>
        </pc:picChg>
        <pc:picChg chg="del">
          <ac:chgData name="Thomas" userId="575d030b64f4584e" providerId="LiveId" clId="{08F4A7E6-89FE-4283-98D6-E531F41D8274}" dt="2021-12-10T14:44:06.386" v="143" actId="478"/>
          <ac:picMkLst>
            <pc:docMk/>
            <pc:sldMk cId="1193939034" sldId="673"/>
            <ac:picMk id="71" creationId="{38FD9D8D-AF49-4ACA-A0FD-384D4B08321D}"/>
          </ac:picMkLst>
        </pc:picChg>
        <pc:picChg chg="add mod">
          <ac:chgData name="Thomas" userId="575d030b64f4584e" providerId="LiveId" clId="{08F4A7E6-89FE-4283-98D6-E531F41D8274}" dt="2021-12-10T14:46:33.031" v="165" actId="1076"/>
          <ac:picMkLst>
            <pc:docMk/>
            <pc:sldMk cId="1193939034" sldId="673"/>
            <ac:picMk id="78" creationId="{C353EB19-929D-4A47-B8D7-271B70A6AA80}"/>
          </ac:picMkLst>
        </pc:picChg>
      </pc:sldChg>
      <pc:sldChg chg="addSp delSp modSp add mod">
        <pc:chgData name="Thomas" userId="575d030b64f4584e" providerId="LiveId" clId="{08F4A7E6-89FE-4283-98D6-E531F41D8274}" dt="2021-12-13T13:05:13.344" v="979" actId="14100"/>
        <pc:sldMkLst>
          <pc:docMk/>
          <pc:sldMk cId="2387596425" sldId="674"/>
        </pc:sldMkLst>
        <pc:spChg chg="del">
          <ac:chgData name="Thomas" userId="575d030b64f4584e" providerId="LiveId" clId="{08F4A7E6-89FE-4283-98D6-E531F41D8274}" dt="2021-12-10T14:50:58.011" v="222" actId="478"/>
          <ac:spMkLst>
            <pc:docMk/>
            <pc:sldMk cId="2387596425" sldId="674"/>
            <ac:spMk id="27" creationId="{F15A2DE5-C9D5-472E-9F8A-42DEB37D3E05}"/>
          </ac:spMkLst>
        </pc:spChg>
        <pc:spChg chg="del">
          <ac:chgData name="Thomas" userId="575d030b64f4584e" providerId="LiveId" clId="{08F4A7E6-89FE-4283-98D6-E531F41D8274}" dt="2021-12-10T14:50:58.011" v="222" actId="478"/>
          <ac:spMkLst>
            <pc:docMk/>
            <pc:sldMk cId="2387596425" sldId="674"/>
            <ac:spMk id="30" creationId="{EFEE5CC6-CBFA-47FD-B806-9B772C15115D}"/>
          </ac:spMkLst>
        </pc:spChg>
        <pc:spChg chg="add mod ord">
          <ac:chgData name="Thomas" userId="575d030b64f4584e" providerId="LiveId" clId="{08F4A7E6-89FE-4283-98D6-E531F41D8274}" dt="2021-12-13T13:01:36.673" v="826" actId="1076"/>
          <ac:spMkLst>
            <pc:docMk/>
            <pc:sldMk cId="2387596425" sldId="674"/>
            <ac:spMk id="31" creationId="{7ADE4175-9574-4E69-8243-7A00CC9D337E}"/>
          </ac:spMkLst>
        </pc:spChg>
        <pc:spChg chg="add mod">
          <ac:chgData name="Thomas" userId="575d030b64f4584e" providerId="LiveId" clId="{08F4A7E6-89FE-4283-98D6-E531F41D8274}" dt="2021-12-10T14:51:01.187" v="224" actId="207"/>
          <ac:spMkLst>
            <pc:docMk/>
            <pc:sldMk cId="2387596425" sldId="674"/>
            <ac:spMk id="32" creationId="{3666F9FD-E040-4456-8425-926736A9D9AC}"/>
          </ac:spMkLst>
        </pc:spChg>
        <pc:spChg chg="add mod">
          <ac:chgData name="Thomas" userId="575d030b64f4584e" providerId="LiveId" clId="{08F4A7E6-89FE-4283-98D6-E531F41D8274}" dt="2021-12-10T14:51:01.187" v="224" actId="207"/>
          <ac:spMkLst>
            <pc:docMk/>
            <pc:sldMk cId="2387596425" sldId="674"/>
            <ac:spMk id="33" creationId="{4C5AC7A1-21AB-442A-8403-9952454BA074}"/>
          </ac:spMkLst>
        </pc:spChg>
        <pc:spChg chg="add mod">
          <ac:chgData name="Thomas" userId="575d030b64f4584e" providerId="LiveId" clId="{08F4A7E6-89FE-4283-98D6-E531F41D8274}" dt="2021-12-10T14:51:01.187" v="224" actId="207"/>
          <ac:spMkLst>
            <pc:docMk/>
            <pc:sldMk cId="2387596425" sldId="674"/>
            <ac:spMk id="34" creationId="{F5316943-871F-4948-94D5-378D39B4A949}"/>
          </ac:spMkLst>
        </pc:spChg>
        <pc:spChg chg="add mod">
          <ac:chgData name="Thomas" userId="575d030b64f4584e" providerId="LiveId" clId="{08F4A7E6-89FE-4283-98D6-E531F41D8274}" dt="2021-12-10T14:51:01.187" v="224" actId="207"/>
          <ac:spMkLst>
            <pc:docMk/>
            <pc:sldMk cId="2387596425" sldId="674"/>
            <ac:spMk id="35" creationId="{21CD2EEA-5CB4-44AC-B627-0A0D26CE4934}"/>
          </ac:spMkLst>
        </pc:spChg>
        <pc:spChg chg="add mod">
          <ac:chgData name="Thomas" userId="575d030b64f4584e" providerId="LiveId" clId="{08F4A7E6-89FE-4283-98D6-E531F41D8274}" dt="2021-12-10T14:51:01.187" v="224" actId="207"/>
          <ac:spMkLst>
            <pc:docMk/>
            <pc:sldMk cId="2387596425" sldId="674"/>
            <ac:spMk id="36" creationId="{E5926BBF-6D99-4505-A6D9-396B867D55DB}"/>
          </ac:spMkLst>
        </pc:spChg>
        <pc:spChg chg="del">
          <ac:chgData name="Thomas" userId="575d030b64f4584e" providerId="LiveId" clId="{08F4A7E6-89FE-4283-98D6-E531F41D8274}" dt="2021-12-10T14:50:58.011" v="222" actId="478"/>
          <ac:spMkLst>
            <pc:docMk/>
            <pc:sldMk cId="2387596425" sldId="674"/>
            <ac:spMk id="37" creationId="{E791C3B6-EBD7-46AD-ACF8-0330BC0F3133}"/>
          </ac:spMkLst>
        </pc:spChg>
        <pc:spChg chg="add mod ord">
          <ac:chgData name="Thomas" userId="575d030b64f4584e" providerId="LiveId" clId="{08F4A7E6-89FE-4283-98D6-E531F41D8274}" dt="2021-12-13T13:04:23.044" v="972" actId="242"/>
          <ac:spMkLst>
            <pc:docMk/>
            <pc:sldMk cId="2387596425" sldId="674"/>
            <ac:spMk id="38" creationId="{999A169D-D399-45CA-93FA-5291C7649E4C}"/>
          </ac:spMkLst>
        </pc:spChg>
        <pc:spChg chg="del">
          <ac:chgData name="Thomas" userId="575d030b64f4584e" providerId="LiveId" clId="{08F4A7E6-89FE-4283-98D6-E531F41D8274}" dt="2021-12-10T14:50:58.011" v="222" actId="478"/>
          <ac:spMkLst>
            <pc:docMk/>
            <pc:sldMk cId="2387596425" sldId="674"/>
            <ac:spMk id="39" creationId="{898182DD-06B9-4384-844C-08946CC43A5C}"/>
          </ac:spMkLst>
        </pc:spChg>
        <pc:spChg chg="add mod ord">
          <ac:chgData name="Thomas" userId="575d030b64f4584e" providerId="LiveId" clId="{08F4A7E6-89FE-4283-98D6-E531F41D8274}" dt="2021-12-13T13:03:26.391" v="963" actId="20577"/>
          <ac:spMkLst>
            <pc:docMk/>
            <pc:sldMk cId="2387596425" sldId="674"/>
            <ac:spMk id="40" creationId="{986F0FC0-E6F5-44F4-AE32-EF07B09E5C3C}"/>
          </ac:spMkLst>
        </pc:spChg>
        <pc:spChg chg="mod">
          <ac:chgData name="Thomas" userId="575d030b64f4584e" providerId="LiveId" clId="{08F4A7E6-89FE-4283-98D6-E531F41D8274}" dt="2021-12-10T14:51:16.434" v="225"/>
          <ac:spMkLst>
            <pc:docMk/>
            <pc:sldMk cId="2387596425" sldId="674"/>
            <ac:spMk id="42" creationId="{9A2CFF5F-B858-4655-85CF-C35FD4D77F12}"/>
          </ac:spMkLst>
        </pc:spChg>
        <pc:spChg chg="mod">
          <ac:chgData name="Thomas" userId="575d030b64f4584e" providerId="LiveId" clId="{08F4A7E6-89FE-4283-98D6-E531F41D8274}" dt="2021-12-10T14:51:16.434" v="225"/>
          <ac:spMkLst>
            <pc:docMk/>
            <pc:sldMk cId="2387596425" sldId="674"/>
            <ac:spMk id="43" creationId="{DB4799DA-9664-4E7A-9449-23BF40F3DB4C}"/>
          </ac:spMkLst>
        </pc:spChg>
        <pc:spChg chg="del">
          <ac:chgData name="Thomas" userId="575d030b64f4584e" providerId="LiveId" clId="{08F4A7E6-89FE-4283-98D6-E531F41D8274}" dt="2021-12-10T14:50:58.011" v="222" actId="478"/>
          <ac:spMkLst>
            <pc:docMk/>
            <pc:sldMk cId="2387596425" sldId="674"/>
            <ac:spMk id="44" creationId="{53D5538A-A97C-431B-951A-28EC84F63F9F}"/>
          </ac:spMkLst>
        </pc:spChg>
        <pc:spChg chg="del">
          <ac:chgData name="Thomas" userId="575d030b64f4584e" providerId="LiveId" clId="{08F4A7E6-89FE-4283-98D6-E531F41D8274}" dt="2021-12-10T14:50:58.011" v="222" actId="478"/>
          <ac:spMkLst>
            <pc:docMk/>
            <pc:sldMk cId="2387596425" sldId="674"/>
            <ac:spMk id="45" creationId="{DA8E9E58-CD84-477F-8FD6-95D5A045642D}"/>
          </ac:spMkLst>
        </pc:spChg>
        <pc:spChg chg="mod">
          <ac:chgData name="Thomas" userId="575d030b64f4584e" providerId="LiveId" clId="{08F4A7E6-89FE-4283-98D6-E531F41D8274}" dt="2021-12-10T14:51:16.434" v="225"/>
          <ac:spMkLst>
            <pc:docMk/>
            <pc:sldMk cId="2387596425" sldId="674"/>
            <ac:spMk id="47" creationId="{71EB758A-701E-41E9-AF17-4CCE3AA40636}"/>
          </ac:spMkLst>
        </pc:spChg>
        <pc:spChg chg="mod">
          <ac:chgData name="Thomas" userId="575d030b64f4584e" providerId="LiveId" clId="{08F4A7E6-89FE-4283-98D6-E531F41D8274}" dt="2021-12-10T14:51:16.434" v="225"/>
          <ac:spMkLst>
            <pc:docMk/>
            <pc:sldMk cId="2387596425" sldId="674"/>
            <ac:spMk id="48" creationId="{FEC529B2-CCFB-41F5-A1E6-4F1A49A0D672}"/>
          </ac:spMkLst>
        </pc:spChg>
        <pc:spChg chg="mod">
          <ac:chgData name="Thomas" userId="575d030b64f4584e" providerId="LiveId" clId="{08F4A7E6-89FE-4283-98D6-E531F41D8274}" dt="2021-12-10T14:51:16.434" v="225"/>
          <ac:spMkLst>
            <pc:docMk/>
            <pc:sldMk cId="2387596425" sldId="674"/>
            <ac:spMk id="57" creationId="{43AC2D59-520F-4D02-9849-412B0DBB4D31}"/>
          </ac:spMkLst>
        </pc:spChg>
        <pc:spChg chg="del">
          <ac:chgData name="Thomas" userId="575d030b64f4584e" providerId="LiveId" clId="{08F4A7E6-89FE-4283-98D6-E531F41D8274}" dt="2021-12-10T14:50:58.011" v="222" actId="478"/>
          <ac:spMkLst>
            <pc:docMk/>
            <pc:sldMk cId="2387596425" sldId="674"/>
            <ac:spMk id="58" creationId="{7D79F0DC-DC0B-4F63-BBC7-6CC3E80B4BD5}"/>
          </ac:spMkLst>
        </pc:spChg>
        <pc:spChg chg="del">
          <ac:chgData name="Thomas" userId="575d030b64f4584e" providerId="LiveId" clId="{08F4A7E6-89FE-4283-98D6-E531F41D8274}" dt="2021-12-10T14:50:58.011" v="222" actId="478"/>
          <ac:spMkLst>
            <pc:docMk/>
            <pc:sldMk cId="2387596425" sldId="674"/>
            <ac:spMk id="59" creationId="{49AB3C64-F28F-404E-BF92-83FB9D1704EC}"/>
          </ac:spMkLst>
        </pc:spChg>
        <pc:spChg chg="mod">
          <ac:chgData name="Thomas" userId="575d030b64f4584e" providerId="LiveId" clId="{08F4A7E6-89FE-4283-98D6-E531F41D8274}" dt="2021-12-10T14:51:16.434" v="225"/>
          <ac:spMkLst>
            <pc:docMk/>
            <pc:sldMk cId="2387596425" sldId="674"/>
            <ac:spMk id="60" creationId="{FCC75171-3C4E-49C9-83E5-B3F53A5C8C18}"/>
          </ac:spMkLst>
        </pc:spChg>
        <pc:spChg chg="mod">
          <ac:chgData name="Thomas" userId="575d030b64f4584e" providerId="LiveId" clId="{08F4A7E6-89FE-4283-98D6-E531F41D8274}" dt="2021-12-10T14:51:16.434" v="225"/>
          <ac:spMkLst>
            <pc:docMk/>
            <pc:sldMk cId="2387596425" sldId="674"/>
            <ac:spMk id="61" creationId="{30B2CEE8-DBAA-4366-8105-B252892C951B}"/>
          </ac:spMkLst>
        </pc:spChg>
        <pc:spChg chg="mod">
          <ac:chgData name="Thomas" userId="575d030b64f4584e" providerId="LiveId" clId="{08F4A7E6-89FE-4283-98D6-E531F41D8274}" dt="2021-12-10T14:51:16.434" v="225"/>
          <ac:spMkLst>
            <pc:docMk/>
            <pc:sldMk cId="2387596425" sldId="674"/>
            <ac:spMk id="62" creationId="{1FD4F90F-4319-4466-B581-A95656D25ADA}"/>
          </ac:spMkLst>
        </pc:spChg>
        <pc:spChg chg="del">
          <ac:chgData name="Thomas" userId="575d030b64f4584e" providerId="LiveId" clId="{08F4A7E6-89FE-4283-98D6-E531F41D8274}" dt="2021-12-10T14:50:58.011" v="222" actId="478"/>
          <ac:spMkLst>
            <pc:docMk/>
            <pc:sldMk cId="2387596425" sldId="674"/>
            <ac:spMk id="63" creationId="{7B7673C1-43CB-4CCA-9FF8-6B56310F6A06}"/>
          </ac:spMkLst>
        </pc:spChg>
        <pc:spChg chg="del">
          <ac:chgData name="Thomas" userId="575d030b64f4584e" providerId="LiveId" clId="{08F4A7E6-89FE-4283-98D6-E531F41D8274}" dt="2021-12-10T14:50:58.011" v="222" actId="478"/>
          <ac:spMkLst>
            <pc:docMk/>
            <pc:sldMk cId="2387596425" sldId="674"/>
            <ac:spMk id="64" creationId="{B04E8048-A8DB-455D-BE9F-D966CD20719E}"/>
          </ac:spMkLst>
        </pc:spChg>
        <pc:spChg chg="add del mod">
          <ac:chgData name="Thomas" userId="575d030b64f4584e" providerId="LiveId" clId="{08F4A7E6-89FE-4283-98D6-E531F41D8274}" dt="2021-12-10T14:52:31.453" v="241" actId="478"/>
          <ac:spMkLst>
            <pc:docMk/>
            <pc:sldMk cId="2387596425" sldId="674"/>
            <ac:spMk id="65" creationId="{2A023240-70CE-4454-B599-55299C882E9D}"/>
          </ac:spMkLst>
        </pc:spChg>
        <pc:spChg chg="del">
          <ac:chgData name="Thomas" userId="575d030b64f4584e" providerId="LiveId" clId="{08F4A7E6-89FE-4283-98D6-E531F41D8274}" dt="2021-12-10T14:50:58.011" v="222" actId="478"/>
          <ac:spMkLst>
            <pc:docMk/>
            <pc:sldMk cId="2387596425" sldId="674"/>
            <ac:spMk id="66" creationId="{5E6F8D79-7FEA-4639-851F-26F275DF70CE}"/>
          </ac:spMkLst>
        </pc:spChg>
        <pc:spChg chg="del">
          <ac:chgData name="Thomas" userId="575d030b64f4584e" providerId="LiveId" clId="{08F4A7E6-89FE-4283-98D6-E531F41D8274}" dt="2021-12-10T14:50:58.011" v="222" actId="478"/>
          <ac:spMkLst>
            <pc:docMk/>
            <pc:sldMk cId="2387596425" sldId="674"/>
            <ac:spMk id="67" creationId="{33976860-0CFB-4AB4-AA00-4A6863F05806}"/>
          </ac:spMkLst>
        </pc:spChg>
        <pc:spChg chg="add mod">
          <ac:chgData name="Thomas" userId="575d030b64f4584e" providerId="LiveId" clId="{08F4A7E6-89FE-4283-98D6-E531F41D8274}" dt="2021-12-13T13:04:23.044" v="972" actId="242"/>
          <ac:spMkLst>
            <pc:docMk/>
            <pc:sldMk cId="2387596425" sldId="674"/>
            <ac:spMk id="71" creationId="{584FC18E-EAD5-4363-A90D-7AE8689F59D1}"/>
          </ac:spMkLst>
        </pc:spChg>
        <pc:spChg chg="add mod">
          <ac:chgData name="Thomas" userId="575d030b64f4584e" providerId="LiveId" clId="{08F4A7E6-89FE-4283-98D6-E531F41D8274}" dt="2021-12-10T14:52:25.468" v="239" actId="571"/>
          <ac:spMkLst>
            <pc:docMk/>
            <pc:sldMk cId="2387596425" sldId="674"/>
            <ac:spMk id="72" creationId="{842822D2-CCEC-4C3E-9E95-FCF885FA9247}"/>
          </ac:spMkLst>
        </pc:spChg>
        <pc:spChg chg="mod">
          <ac:chgData name="Thomas" userId="575d030b64f4584e" providerId="LiveId" clId="{08F4A7E6-89FE-4283-98D6-E531F41D8274}" dt="2021-12-10T14:52:25.468" v="239" actId="571"/>
          <ac:spMkLst>
            <pc:docMk/>
            <pc:sldMk cId="2387596425" sldId="674"/>
            <ac:spMk id="74" creationId="{A8FE25AB-44ED-4D75-94B8-BAF67F54F6E2}"/>
          </ac:spMkLst>
        </pc:spChg>
        <pc:spChg chg="mod">
          <ac:chgData name="Thomas" userId="575d030b64f4584e" providerId="LiveId" clId="{08F4A7E6-89FE-4283-98D6-E531F41D8274}" dt="2021-12-10T14:52:25.468" v="239" actId="571"/>
          <ac:spMkLst>
            <pc:docMk/>
            <pc:sldMk cId="2387596425" sldId="674"/>
            <ac:spMk id="75" creationId="{8D14DBC9-8B11-4841-BB5C-544B177EC007}"/>
          </ac:spMkLst>
        </pc:spChg>
        <pc:spChg chg="mod">
          <ac:chgData name="Thomas" userId="575d030b64f4584e" providerId="LiveId" clId="{08F4A7E6-89FE-4283-98D6-E531F41D8274}" dt="2021-12-10T14:52:25.468" v="239" actId="571"/>
          <ac:spMkLst>
            <pc:docMk/>
            <pc:sldMk cId="2387596425" sldId="674"/>
            <ac:spMk id="79" creationId="{602B2FA9-E706-4822-B8FE-809E6E3736C7}"/>
          </ac:spMkLst>
        </pc:spChg>
        <pc:spChg chg="mod">
          <ac:chgData name="Thomas" userId="575d030b64f4584e" providerId="LiveId" clId="{08F4A7E6-89FE-4283-98D6-E531F41D8274}" dt="2021-12-10T14:52:25.468" v="239" actId="571"/>
          <ac:spMkLst>
            <pc:docMk/>
            <pc:sldMk cId="2387596425" sldId="674"/>
            <ac:spMk id="80" creationId="{F645B94F-591B-4FBA-8A97-889888898AF4}"/>
          </ac:spMkLst>
        </pc:spChg>
        <pc:spChg chg="mod">
          <ac:chgData name="Thomas" userId="575d030b64f4584e" providerId="LiveId" clId="{08F4A7E6-89FE-4283-98D6-E531F41D8274}" dt="2021-12-10T14:52:25.468" v="239" actId="571"/>
          <ac:spMkLst>
            <pc:docMk/>
            <pc:sldMk cId="2387596425" sldId="674"/>
            <ac:spMk id="81" creationId="{EB342CF1-BB2E-41A0-A37A-79112B313D58}"/>
          </ac:spMkLst>
        </pc:spChg>
        <pc:spChg chg="mod">
          <ac:chgData name="Thomas" userId="575d030b64f4584e" providerId="LiveId" clId="{08F4A7E6-89FE-4283-98D6-E531F41D8274}" dt="2021-12-10T14:52:25.468" v="239" actId="571"/>
          <ac:spMkLst>
            <pc:docMk/>
            <pc:sldMk cId="2387596425" sldId="674"/>
            <ac:spMk id="82" creationId="{EBF51507-FA48-441C-A88E-DF63D6F22765}"/>
          </ac:spMkLst>
        </pc:spChg>
        <pc:spChg chg="mod">
          <ac:chgData name="Thomas" userId="575d030b64f4584e" providerId="LiveId" clId="{08F4A7E6-89FE-4283-98D6-E531F41D8274}" dt="2021-12-10T14:52:25.468" v="239" actId="571"/>
          <ac:spMkLst>
            <pc:docMk/>
            <pc:sldMk cId="2387596425" sldId="674"/>
            <ac:spMk id="83" creationId="{B9A967AC-1D0F-4148-B78D-ED4F0C45C41F}"/>
          </ac:spMkLst>
        </pc:spChg>
        <pc:spChg chg="mod">
          <ac:chgData name="Thomas" userId="575d030b64f4584e" providerId="LiveId" clId="{08F4A7E6-89FE-4283-98D6-E531F41D8274}" dt="2021-12-10T14:52:25.468" v="239" actId="571"/>
          <ac:spMkLst>
            <pc:docMk/>
            <pc:sldMk cId="2387596425" sldId="674"/>
            <ac:spMk id="84" creationId="{94FF3A68-B011-4F9A-B089-39D54A7E23AE}"/>
          </ac:spMkLst>
        </pc:spChg>
        <pc:spChg chg="add del mod">
          <ac:chgData name="Thomas" userId="575d030b64f4584e" providerId="LiveId" clId="{08F4A7E6-89FE-4283-98D6-E531F41D8274}" dt="2021-12-10T14:52:31.453" v="241" actId="478"/>
          <ac:spMkLst>
            <pc:docMk/>
            <pc:sldMk cId="2387596425" sldId="674"/>
            <ac:spMk id="85" creationId="{3E0F0FDA-E00A-429E-9299-7A90E70A7FC9}"/>
          </ac:spMkLst>
        </pc:spChg>
        <pc:spChg chg="add mod">
          <ac:chgData name="Thomas" userId="575d030b64f4584e" providerId="LiveId" clId="{08F4A7E6-89FE-4283-98D6-E531F41D8274}" dt="2021-12-13T13:04:23.044" v="972" actId="242"/>
          <ac:spMkLst>
            <pc:docMk/>
            <pc:sldMk cId="2387596425" sldId="674"/>
            <ac:spMk id="86" creationId="{4676DB0D-15B3-416E-98C3-6B80B2F512DE}"/>
          </ac:spMkLst>
        </pc:spChg>
        <pc:spChg chg="add mod">
          <ac:chgData name="Thomas" userId="575d030b64f4584e" providerId="LiveId" clId="{08F4A7E6-89FE-4283-98D6-E531F41D8274}" dt="2021-12-10T14:52:27.959" v="240" actId="571"/>
          <ac:spMkLst>
            <pc:docMk/>
            <pc:sldMk cId="2387596425" sldId="674"/>
            <ac:spMk id="87" creationId="{A267C86F-5FFC-405E-9A79-CD88B853A50F}"/>
          </ac:spMkLst>
        </pc:spChg>
        <pc:spChg chg="mod">
          <ac:chgData name="Thomas" userId="575d030b64f4584e" providerId="LiveId" clId="{08F4A7E6-89FE-4283-98D6-E531F41D8274}" dt="2021-12-10T14:52:27.959" v="240" actId="571"/>
          <ac:spMkLst>
            <pc:docMk/>
            <pc:sldMk cId="2387596425" sldId="674"/>
            <ac:spMk id="89" creationId="{DA13201C-4251-4973-B50E-FCBF04A8D3AD}"/>
          </ac:spMkLst>
        </pc:spChg>
        <pc:spChg chg="mod">
          <ac:chgData name="Thomas" userId="575d030b64f4584e" providerId="LiveId" clId="{08F4A7E6-89FE-4283-98D6-E531F41D8274}" dt="2021-12-10T14:52:27.959" v="240" actId="571"/>
          <ac:spMkLst>
            <pc:docMk/>
            <pc:sldMk cId="2387596425" sldId="674"/>
            <ac:spMk id="90" creationId="{7E62C8DA-1BC5-41E1-A999-4E9FF1198DB2}"/>
          </ac:spMkLst>
        </pc:spChg>
        <pc:spChg chg="mod">
          <ac:chgData name="Thomas" userId="575d030b64f4584e" providerId="LiveId" clId="{08F4A7E6-89FE-4283-98D6-E531F41D8274}" dt="2021-12-10T14:52:27.959" v="240" actId="571"/>
          <ac:spMkLst>
            <pc:docMk/>
            <pc:sldMk cId="2387596425" sldId="674"/>
            <ac:spMk id="91" creationId="{44D3C97D-374A-4694-9594-0F5FA15CCD39}"/>
          </ac:spMkLst>
        </pc:spChg>
        <pc:spChg chg="mod">
          <ac:chgData name="Thomas" userId="575d030b64f4584e" providerId="LiveId" clId="{08F4A7E6-89FE-4283-98D6-E531F41D8274}" dt="2021-12-10T14:52:27.959" v="240" actId="571"/>
          <ac:spMkLst>
            <pc:docMk/>
            <pc:sldMk cId="2387596425" sldId="674"/>
            <ac:spMk id="92" creationId="{D388B969-F7A3-4B58-B371-7A8AFBCF7011}"/>
          </ac:spMkLst>
        </pc:spChg>
        <pc:spChg chg="mod">
          <ac:chgData name="Thomas" userId="575d030b64f4584e" providerId="LiveId" clId="{08F4A7E6-89FE-4283-98D6-E531F41D8274}" dt="2021-12-10T14:52:27.959" v="240" actId="571"/>
          <ac:spMkLst>
            <pc:docMk/>
            <pc:sldMk cId="2387596425" sldId="674"/>
            <ac:spMk id="93" creationId="{CFF6EB92-F8F2-4498-94ED-64AA07298402}"/>
          </ac:spMkLst>
        </pc:spChg>
        <pc:spChg chg="mod">
          <ac:chgData name="Thomas" userId="575d030b64f4584e" providerId="LiveId" clId="{08F4A7E6-89FE-4283-98D6-E531F41D8274}" dt="2021-12-10T14:52:27.959" v="240" actId="571"/>
          <ac:spMkLst>
            <pc:docMk/>
            <pc:sldMk cId="2387596425" sldId="674"/>
            <ac:spMk id="94" creationId="{9FA393E3-71AA-407B-ABEA-7399C3819424}"/>
          </ac:spMkLst>
        </pc:spChg>
        <pc:spChg chg="mod">
          <ac:chgData name="Thomas" userId="575d030b64f4584e" providerId="LiveId" clId="{08F4A7E6-89FE-4283-98D6-E531F41D8274}" dt="2021-12-10T14:52:27.959" v="240" actId="571"/>
          <ac:spMkLst>
            <pc:docMk/>
            <pc:sldMk cId="2387596425" sldId="674"/>
            <ac:spMk id="95" creationId="{E567FC2C-1BBF-4804-B22E-4C3C83A20877}"/>
          </ac:spMkLst>
        </pc:spChg>
        <pc:spChg chg="mod">
          <ac:chgData name="Thomas" userId="575d030b64f4584e" providerId="LiveId" clId="{08F4A7E6-89FE-4283-98D6-E531F41D8274}" dt="2021-12-10T14:52:27.959" v="240" actId="571"/>
          <ac:spMkLst>
            <pc:docMk/>
            <pc:sldMk cId="2387596425" sldId="674"/>
            <ac:spMk id="96" creationId="{2B82B3C7-9C81-4346-A116-B5CECC5CD975}"/>
          </ac:spMkLst>
        </pc:spChg>
        <pc:spChg chg="add del mod">
          <ac:chgData name="Thomas" userId="575d030b64f4584e" providerId="LiveId" clId="{08F4A7E6-89FE-4283-98D6-E531F41D8274}" dt="2021-12-10T14:52:44.823" v="243" actId="478"/>
          <ac:spMkLst>
            <pc:docMk/>
            <pc:sldMk cId="2387596425" sldId="674"/>
            <ac:spMk id="97" creationId="{E21886DE-F22D-40AE-9A12-ACA94CA9E8FD}"/>
          </ac:spMkLst>
        </pc:spChg>
        <pc:spChg chg="add del mod">
          <ac:chgData name="Thomas" userId="575d030b64f4584e" providerId="LiveId" clId="{08F4A7E6-89FE-4283-98D6-E531F41D8274}" dt="2021-12-10T14:52:44.823" v="243" actId="478"/>
          <ac:spMkLst>
            <pc:docMk/>
            <pc:sldMk cId="2387596425" sldId="674"/>
            <ac:spMk id="98" creationId="{0AFFCBA5-B803-4C94-B1C1-3963CD0C1B00}"/>
          </ac:spMkLst>
        </pc:spChg>
        <pc:spChg chg="add del mod">
          <ac:chgData name="Thomas" userId="575d030b64f4584e" providerId="LiveId" clId="{08F4A7E6-89FE-4283-98D6-E531F41D8274}" dt="2021-12-10T14:52:44.823" v="243" actId="478"/>
          <ac:spMkLst>
            <pc:docMk/>
            <pc:sldMk cId="2387596425" sldId="674"/>
            <ac:spMk id="99" creationId="{AD7DC533-0F40-4F0C-AD35-BBFD320D8C26}"/>
          </ac:spMkLst>
        </pc:spChg>
        <pc:spChg chg="add mod">
          <ac:chgData name="Thomas" userId="575d030b64f4584e" providerId="LiveId" clId="{08F4A7E6-89FE-4283-98D6-E531F41D8274}" dt="2021-12-13T13:04:23.044" v="972" actId="242"/>
          <ac:spMkLst>
            <pc:docMk/>
            <pc:sldMk cId="2387596425" sldId="674"/>
            <ac:spMk id="100" creationId="{F37FAEBE-0644-4B50-AEFC-EFA0F9C137F6}"/>
          </ac:spMkLst>
        </pc:spChg>
        <pc:spChg chg="add mod">
          <ac:chgData name="Thomas" userId="575d030b64f4584e" providerId="LiveId" clId="{08F4A7E6-89FE-4283-98D6-E531F41D8274}" dt="2021-12-10T14:52:40.412" v="242" actId="571"/>
          <ac:spMkLst>
            <pc:docMk/>
            <pc:sldMk cId="2387596425" sldId="674"/>
            <ac:spMk id="101" creationId="{87749E2D-8FDF-46F9-ACCF-FF51CD5254EA}"/>
          </ac:spMkLst>
        </pc:spChg>
        <pc:spChg chg="mod">
          <ac:chgData name="Thomas" userId="575d030b64f4584e" providerId="LiveId" clId="{08F4A7E6-89FE-4283-98D6-E531F41D8274}" dt="2021-12-10T14:52:40.412" v="242" actId="571"/>
          <ac:spMkLst>
            <pc:docMk/>
            <pc:sldMk cId="2387596425" sldId="674"/>
            <ac:spMk id="103" creationId="{77CC0EA7-93A5-4492-A44B-266789A9839A}"/>
          </ac:spMkLst>
        </pc:spChg>
        <pc:spChg chg="mod">
          <ac:chgData name="Thomas" userId="575d030b64f4584e" providerId="LiveId" clId="{08F4A7E6-89FE-4283-98D6-E531F41D8274}" dt="2021-12-10T14:52:40.412" v="242" actId="571"/>
          <ac:spMkLst>
            <pc:docMk/>
            <pc:sldMk cId="2387596425" sldId="674"/>
            <ac:spMk id="104" creationId="{151A98F1-14CD-4996-A1CF-22C60D914E28}"/>
          </ac:spMkLst>
        </pc:spChg>
        <pc:spChg chg="mod">
          <ac:chgData name="Thomas" userId="575d030b64f4584e" providerId="LiveId" clId="{08F4A7E6-89FE-4283-98D6-E531F41D8274}" dt="2021-12-10T14:52:40.412" v="242" actId="571"/>
          <ac:spMkLst>
            <pc:docMk/>
            <pc:sldMk cId="2387596425" sldId="674"/>
            <ac:spMk id="105" creationId="{B6EC3571-00C6-42C5-A067-FAEA77A6281D}"/>
          </ac:spMkLst>
        </pc:spChg>
        <pc:spChg chg="mod">
          <ac:chgData name="Thomas" userId="575d030b64f4584e" providerId="LiveId" clId="{08F4A7E6-89FE-4283-98D6-E531F41D8274}" dt="2021-12-10T14:52:40.412" v="242" actId="571"/>
          <ac:spMkLst>
            <pc:docMk/>
            <pc:sldMk cId="2387596425" sldId="674"/>
            <ac:spMk id="106" creationId="{B250BA5F-4496-4AD6-8B5A-1F328B7825FD}"/>
          </ac:spMkLst>
        </pc:spChg>
        <pc:spChg chg="mod">
          <ac:chgData name="Thomas" userId="575d030b64f4584e" providerId="LiveId" clId="{08F4A7E6-89FE-4283-98D6-E531F41D8274}" dt="2021-12-10T14:52:40.412" v="242" actId="571"/>
          <ac:spMkLst>
            <pc:docMk/>
            <pc:sldMk cId="2387596425" sldId="674"/>
            <ac:spMk id="107" creationId="{FC87DD9C-529E-4969-9776-62A2314B06F4}"/>
          </ac:spMkLst>
        </pc:spChg>
        <pc:spChg chg="mod">
          <ac:chgData name="Thomas" userId="575d030b64f4584e" providerId="LiveId" clId="{08F4A7E6-89FE-4283-98D6-E531F41D8274}" dt="2021-12-10T14:52:40.412" v="242" actId="571"/>
          <ac:spMkLst>
            <pc:docMk/>
            <pc:sldMk cId="2387596425" sldId="674"/>
            <ac:spMk id="108" creationId="{3A55BB91-2BAD-46C1-96F5-44553DFF27AC}"/>
          </ac:spMkLst>
        </pc:spChg>
        <pc:spChg chg="mod">
          <ac:chgData name="Thomas" userId="575d030b64f4584e" providerId="LiveId" clId="{08F4A7E6-89FE-4283-98D6-E531F41D8274}" dt="2021-12-10T14:52:40.412" v="242" actId="571"/>
          <ac:spMkLst>
            <pc:docMk/>
            <pc:sldMk cId="2387596425" sldId="674"/>
            <ac:spMk id="109" creationId="{245A25F6-AA31-4466-8A54-8E3365D29BF6}"/>
          </ac:spMkLst>
        </pc:spChg>
        <pc:spChg chg="mod">
          <ac:chgData name="Thomas" userId="575d030b64f4584e" providerId="LiveId" clId="{08F4A7E6-89FE-4283-98D6-E531F41D8274}" dt="2021-12-10T14:52:40.412" v="242" actId="571"/>
          <ac:spMkLst>
            <pc:docMk/>
            <pc:sldMk cId="2387596425" sldId="674"/>
            <ac:spMk id="110" creationId="{6922A1A6-4DAA-4AD2-ACC6-DAF73B8B25F4}"/>
          </ac:spMkLst>
        </pc:spChg>
        <pc:spChg chg="add mod">
          <ac:chgData name="Thomas" userId="575d030b64f4584e" providerId="LiveId" clId="{08F4A7E6-89FE-4283-98D6-E531F41D8274}" dt="2021-12-13T13:04:23.044" v="972" actId="242"/>
          <ac:spMkLst>
            <pc:docMk/>
            <pc:sldMk cId="2387596425" sldId="674"/>
            <ac:spMk id="111" creationId="{95137F7F-35D5-443D-8C17-69B9AD43D920}"/>
          </ac:spMkLst>
        </pc:spChg>
        <pc:spChg chg="add mod">
          <ac:chgData name="Thomas" userId="575d030b64f4584e" providerId="LiveId" clId="{08F4A7E6-89FE-4283-98D6-E531F41D8274}" dt="2021-12-10T14:52:40.412" v="242" actId="571"/>
          <ac:spMkLst>
            <pc:docMk/>
            <pc:sldMk cId="2387596425" sldId="674"/>
            <ac:spMk id="112" creationId="{BEA76D22-AC08-4532-B923-E6BD4FE12FAA}"/>
          </ac:spMkLst>
        </pc:spChg>
        <pc:spChg chg="mod">
          <ac:chgData name="Thomas" userId="575d030b64f4584e" providerId="LiveId" clId="{08F4A7E6-89FE-4283-98D6-E531F41D8274}" dt="2021-12-10T14:52:40.412" v="242" actId="571"/>
          <ac:spMkLst>
            <pc:docMk/>
            <pc:sldMk cId="2387596425" sldId="674"/>
            <ac:spMk id="114" creationId="{CB62BD08-6C71-4568-829D-6FA268780D52}"/>
          </ac:spMkLst>
        </pc:spChg>
        <pc:spChg chg="mod">
          <ac:chgData name="Thomas" userId="575d030b64f4584e" providerId="LiveId" clId="{08F4A7E6-89FE-4283-98D6-E531F41D8274}" dt="2021-12-10T14:52:40.412" v="242" actId="571"/>
          <ac:spMkLst>
            <pc:docMk/>
            <pc:sldMk cId="2387596425" sldId="674"/>
            <ac:spMk id="115" creationId="{5CE265B8-5C31-456E-8A78-20C2C0D48DAF}"/>
          </ac:spMkLst>
        </pc:spChg>
        <pc:spChg chg="mod">
          <ac:chgData name="Thomas" userId="575d030b64f4584e" providerId="LiveId" clId="{08F4A7E6-89FE-4283-98D6-E531F41D8274}" dt="2021-12-10T14:52:40.412" v="242" actId="571"/>
          <ac:spMkLst>
            <pc:docMk/>
            <pc:sldMk cId="2387596425" sldId="674"/>
            <ac:spMk id="116" creationId="{3090834F-D636-41BE-A517-3E6ABD7531FD}"/>
          </ac:spMkLst>
        </pc:spChg>
        <pc:spChg chg="mod">
          <ac:chgData name="Thomas" userId="575d030b64f4584e" providerId="LiveId" clId="{08F4A7E6-89FE-4283-98D6-E531F41D8274}" dt="2021-12-10T14:52:40.412" v="242" actId="571"/>
          <ac:spMkLst>
            <pc:docMk/>
            <pc:sldMk cId="2387596425" sldId="674"/>
            <ac:spMk id="117" creationId="{77C7B2D2-3BAE-40AE-8F1E-7727F92F47D8}"/>
          </ac:spMkLst>
        </pc:spChg>
        <pc:spChg chg="mod">
          <ac:chgData name="Thomas" userId="575d030b64f4584e" providerId="LiveId" clId="{08F4A7E6-89FE-4283-98D6-E531F41D8274}" dt="2021-12-10T14:52:40.412" v="242" actId="571"/>
          <ac:spMkLst>
            <pc:docMk/>
            <pc:sldMk cId="2387596425" sldId="674"/>
            <ac:spMk id="118" creationId="{535F1A13-39CF-4A22-9CA7-560A4EAE3FA6}"/>
          </ac:spMkLst>
        </pc:spChg>
        <pc:spChg chg="mod">
          <ac:chgData name="Thomas" userId="575d030b64f4584e" providerId="LiveId" clId="{08F4A7E6-89FE-4283-98D6-E531F41D8274}" dt="2021-12-10T14:52:40.412" v="242" actId="571"/>
          <ac:spMkLst>
            <pc:docMk/>
            <pc:sldMk cId="2387596425" sldId="674"/>
            <ac:spMk id="119" creationId="{605C9543-83F8-4E4C-8B73-564A8590E7DE}"/>
          </ac:spMkLst>
        </pc:spChg>
        <pc:spChg chg="mod">
          <ac:chgData name="Thomas" userId="575d030b64f4584e" providerId="LiveId" clId="{08F4A7E6-89FE-4283-98D6-E531F41D8274}" dt="2021-12-10T14:52:40.412" v="242" actId="571"/>
          <ac:spMkLst>
            <pc:docMk/>
            <pc:sldMk cId="2387596425" sldId="674"/>
            <ac:spMk id="120" creationId="{98E27D04-604C-4300-B895-580A82E71098}"/>
          </ac:spMkLst>
        </pc:spChg>
        <pc:spChg chg="mod">
          <ac:chgData name="Thomas" userId="575d030b64f4584e" providerId="LiveId" clId="{08F4A7E6-89FE-4283-98D6-E531F41D8274}" dt="2021-12-10T14:52:40.412" v="242" actId="571"/>
          <ac:spMkLst>
            <pc:docMk/>
            <pc:sldMk cId="2387596425" sldId="674"/>
            <ac:spMk id="121" creationId="{11C93108-3F77-4C70-93AD-A22513BD4F74}"/>
          </ac:spMkLst>
        </pc:spChg>
        <pc:spChg chg="add mod">
          <ac:chgData name="Thomas" userId="575d030b64f4584e" providerId="LiveId" clId="{08F4A7E6-89FE-4283-98D6-E531F41D8274}" dt="2021-12-13T13:04:23.044" v="972" actId="242"/>
          <ac:spMkLst>
            <pc:docMk/>
            <pc:sldMk cId="2387596425" sldId="674"/>
            <ac:spMk id="122" creationId="{DE8272DC-2EA0-467B-8AED-FA032FEEC8D8}"/>
          </ac:spMkLst>
        </pc:spChg>
        <pc:spChg chg="add mod">
          <ac:chgData name="Thomas" userId="575d030b64f4584e" providerId="LiveId" clId="{08F4A7E6-89FE-4283-98D6-E531F41D8274}" dt="2021-12-10T14:52:40.412" v="242" actId="571"/>
          <ac:spMkLst>
            <pc:docMk/>
            <pc:sldMk cId="2387596425" sldId="674"/>
            <ac:spMk id="123" creationId="{FDE609DB-A49C-4495-BFB2-ED6EE941C846}"/>
          </ac:spMkLst>
        </pc:spChg>
        <pc:spChg chg="mod">
          <ac:chgData name="Thomas" userId="575d030b64f4584e" providerId="LiveId" clId="{08F4A7E6-89FE-4283-98D6-E531F41D8274}" dt="2021-12-10T14:52:40.412" v="242" actId="571"/>
          <ac:spMkLst>
            <pc:docMk/>
            <pc:sldMk cId="2387596425" sldId="674"/>
            <ac:spMk id="125" creationId="{269745F0-42C4-496F-A47D-DF5D6826E37A}"/>
          </ac:spMkLst>
        </pc:spChg>
        <pc:spChg chg="mod">
          <ac:chgData name="Thomas" userId="575d030b64f4584e" providerId="LiveId" clId="{08F4A7E6-89FE-4283-98D6-E531F41D8274}" dt="2021-12-10T14:52:40.412" v="242" actId="571"/>
          <ac:spMkLst>
            <pc:docMk/>
            <pc:sldMk cId="2387596425" sldId="674"/>
            <ac:spMk id="126" creationId="{054F56A0-09D6-498B-8FC1-C6877E8C98C0}"/>
          </ac:spMkLst>
        </pc:spChg>
        <pc:spChg chg="mod">
          <ac:chgData name="Thomas" userId="575d030b64f4584e" providerId="LiveId" clId="{08F4A7E6-89FE-4283-98D6-E531F41D8274}" dt="2021-12-10T14:52:40.412" v="242" actId="571"/>
          <ac:spMkLst>
            <pc:docMk/>
            <pc:sldMk cId="2387596425" sldId="674"/>
            <ac:spMk id="127" creationId="{6A0D3C5E-8BED-4542-8F18-1E6D3D44E6C3}"/>
          </ac:spMkLst>
        </pc:spChg>
        <pc:spChg chg="mod">
          <ac:chgData name="Thomas" userId="575d030b64f4584e" providerId="LiveId" clId="{08F4A7E6-89FE-4283-98D6-E531F41D8274}" dt="2021-12-10T14:52:40.412" v="242" actId="571"/>
          <ac:spMkLst>
            <pc:docMk/>
            <pc:sldMk cId="2387596425" sldId="674"/>
            <ac:spMk id="128" creationId="{9CB23EEA-7459-4D2E-9373-9FB3DEA7DD91}"/>
          </ac:spMkLst>
        </pc:spChg>
        <pc:spChg chg="mod">
          <ac:chgData name="Thomas" userId="575d030b64f4584e" providerId="LiveId" clId="{08F4A7E6-89FE-4283-98D6-E531F41D8274}" dt="2021-12-10T14:52:40.412" v="242" actId="571"/>
          <ac:spMkLst>
            <pc:docMk/>
            <pc:sldMk cId="2387596425" sldId="674"/>
            <ac:spMk id="129" creationId="{86D62B0B-63D4-4A3B-9E50-A12E5D2E6BF5}"/>
          </ac:spMkLst>
        </pc:spChg>
        <pc:spChg chg="mod">
          <ac:chgData name="Thomas" userId="575d030b64f4584e" providerId="LiveId" clId="{08F4A7E6-89FE-4283-98D6-E531F41D8274}" dt="2021-12-10T14:52:40.412" v="242" actId="571"/>
          <ac:spMkLst>
            <pc:docMk/>
            <pc:sldMk cId="2387596425" sldId="674"/>
            <ac:spMk id="130" creationId="{8CD9748A-85D8-45D5-9BEF-2B4414396476}"/>
          </ac:spMkLst>
        </pc:spChg>
        <pc:spChg chg="mod">
          <ac:chgData name="Thomas" userId="575d030b64f4584e" providerId="LiveId" clId="{08F4A7E6-89FE-4283-98D6-E531F41D8274}" dt="2021-12-10T14:52:40.412" v="242" actId="571"/>
          <ac:spMkLst>
            <pc:docMk/>
            <pc:sldMk cId="2387596425" sldId="674"/>
            <ac:spMk id="131" creationId="{7248F196-09C8-4ADB-8E70-6C1E5914A59F}"/>
          </ac:spMkLst>
        </pc:spChg>
        <pc:spChg chg="mod">
          <ac:chgData name="Thomas" userId="575d030b64f4584e" providerId="LiveId" clId="{08F4A7E6-89FE-4283-98D6-E531F41D8274}" dt="2021-12-10T14:52:40.412" v="242" actId="571"/>
          <ac:spMkLst>
            <pc:docMk/>
            <pc:sldMk cId="2387596425" sldId="674"/>
            <ac:spMk id="132" creationId="{61059A9A-1E91-4328-8F22-EF89819EAAF0}"/>
          </ac:spMkLst>
        </pc:spChg>
        <pc:spChg chg="mod">
          <ac:chgData name="Thomas" userId="575d030b64f4584e" providerId="LiveId" clId="{08F4A7E6-89FE-4283-98D6-E531F41D8274}" dt="2021-12-10T14:53:05.270" v="248"/>
          <ac:spMkLst>
            <pc:docMk/>
            <pc:sldMk cId="2387596425" sldId="674"/>
            <ac:spMk id="135" creationId="{CFC22E50-240D-40B0-81A6-2204B09EFC2C}"/>
          </ac:spMkLst>
        </pc:spChg>
        <pc:spChg chg="mod">
          <ac:chgData name="Thomas" userId="575d030b64f4584e" providerId="LiveId" clId="{08F4A7E6-89FE-4283-98D6-E531F41D8274}" dt="2021-12-10T14:53:05.270" v="248"/>
          <ac:spMkLst>
            <pc:docMk/>
            <pc:sldMk cId="2387596425" sldId="674"/>
            <ac:spMk id="136" creationId="{0EC20504-7FEB-45E9-B68B-19491EE31EB3}"/>
          </ac:spMkLst>
        </pc:spChg>
        <pc:spChg chg="mod">
          <ac:chgData name="Thomas" userId="575d030b64f4584e" providerId="LiveId" clId="{08F4A7E6-89FE-4283-98D6-E531F41D8274}" dt="2021-12-10T14:53:05.270" v="248"/>
          <ac:spMkLst>
            <pc:docMk/>
            <pc:sldMk cId="2387596425" sldId="674"/>
            <ac:spMk id="137" creationId="{FF82C705-FB15-4683-A854-458E15D290C4}"/>
          </ac:spMkLst>
        </pc:spChg>
        <pc:spChg chg="mod">
          <ac:chgData name="Thomas" userId="575d030b64f4584e" providerId="LiveId" clId="{08F4A7E6-89FE-4283-98D6-E531F41D8274}" dt="2021-12-10T14:53:59.338" v="257"/>
          <ac:spMkLst>
            <pc:docMk/>
            <pc:sldMk cId="2387596425" sldId="674"/>
            <ac:spMk id="141" creationId="{41153A07-EA1A-481A-B66C-350677C0F6F6}"/>
          </ac:spMkLst>
        </pc:spChg>
        <pc:spChg chg="mod">
          <ac:chgData name="Thomas" userId="575d030b64f4584e" providerId="LiveId" clId="{08F4A7E6-89FE-4283-98D6-E531F41D8274}" dt="2021-12-10T14:53:59.338" v="257"/>
          <ac:spMkLst>
            <pc:docMk/>
            <pc:sldMk cId="2387596425" sldId="674"/>
            <ac:spMk id="142" creationId="{7FA0DE3F-DBDB-47B1-A245-3134207F787E}"/>
          </ac:spMkLst>
        </pc:spChg>
        <pc:grpChg chg="add mod ord">
          <ac:chgData name="Thomas" userId="575d030b64f4584e" providerId="LiveId" clId="{08F4A7E6-89FE-4283-98D6-E531F41D8274}" dt="2021-12-13T13:03:24.046" v="950" actId="1076"/>
          <ac:grpSpMkLst>
            <pc:docMk/>
            <pc:sldMk cId="2387596425" sldId="674"/>
            <ac:grpSpMk id="41" creationId="{761BB3A3-E0C9-436A-903A-8DE2C1951F8F}"/>
          </ac:grpSpMkLst>
        </pc:grpChg>
        <pc:grpChg chg="del">
          <ac:chgData name="Thomas" userId="575d030b64f4584e" providerId="LiveId" clId="{08F4A7E6-89FE-4283-98D6-E531F41D8274}" dt="2021-12-10T14:50:58.011" v="222" actId="478"/>
          <ac:grpSpMkLst>
            <pc:docMk/>
            <pc:sldMk cId="2387596425" sldId="674"/>
            <ac:grpSpMk id="46" creationId="{C45A0AF4-D2A7-4186-BAA6-17BE056BEC41}"/>
          </ac:grpSpMkLst>
        </pc:grpChg>
        <pc:grpChg chg="del">
          <ac:chgData name="Thomas" userId="575d030b64f4584e" providerId="LiveId" clId="{08F4A7E6-89FE-4283-98D6-E531F41D8274}" dt="2021-12-10T14:50:58.011" v="222" actId="478"/>
          <ac:grpSpMkLst>
            <pc:docMk/>
            <pc:sldMk cId="2387596425" sldId="674"/>
            <ac:grpSpMk id="69" creationId="{EB1A1FA0-D6F7-4235-95FA-5614A7F71DEA}"/>
          </ac:grpSpMkLst>
        </pc:grpChg>
        <pc:grpChg chg="add del mod">
          <ac:chgData name="Thomas" userId="575d030b64f4584e" providerId="LiveId" clId="{08F4A7E6-89FE-4283-98D6-E531F41D8274}" dt="2021-12-10T14:52:57.398" v="246" actId="478"/>
          <ac:grpSpMkLst>
            <pc:docMk/>
            <pc:sldMk cId="2387596425" sldId="674"/>
            <ac:grpSpMk id="73" creationId="{F28E2F07-27B6-4CC4-96C9-AAC8137DB7AB}"/>
          </ac:grpSpMkLst>
        </pc:grpChg>
        <pc:grpChg chg="add del mod">
          <ac:chgData name="Thomas" userId="575d030b64f4584e" providerId="LiveId" clId="{08F4A7E6-89FE-4283-98D6-E531F41D8274}" dt="2021-12-10T14:53:13.913" v="251" actId="478"/>
          <ac:grpSpMkLst>
            <pc:docMk/>
            <pc:sldMk cId="2387596425" sldId="674"/>
            <ac:grpSpMk id="88" creationId="{595228E2-0C10-45FA-B924-203EE25C3D97}"/>
          </ac:grpSpMkLst>
        </pc:grpChg>
        <pc:grpChg chg="add del mod">
          <ac:chgData name="Thomas" userId="575d030b64f4584e" providerId="LiveId" clId="{08F4A7E6-89FE-4283-98D6-E531F41D8274}" dt="2021-12-10T14:53:28.248" v="255" actId="478"/>
          <ac:grpSpMkLst>
            <pc:docMk/>
            <pc:sldMk cId="2387596425" sldId="674"/>
            <ac:grpSpMk id="102" creationId="{AC64463C-802E-425A-9622-04E13CA10367}"/>
          </ac:grpSpMkLst>
        </pc:grpChg>
        <pc:grpChg chg="add del mod">
          <ac:chgData name="Thomas" userId="575d030b64f4584e" providerId="LiveId" clId="{08F4A7E6-89FE-4283-98D6-E531F41D8274}" dt="2021-12-10T14:54:07.582" v="261" actId="478"/>
          <ac:grpSpMkLst>
            <pc:docMk/>
            <pc:sldMk cId="2387596425" sldId="674"/>
            <ac:grpSpMk id="113" creationId="{3B556EB5-C3FD-47BF-B7C3-31FC4880627D}"/>
          </ac:grpSpMkLst>
        </pc:grpChg>
        <pc:grpChg chg="add del mod">
          <ac:chgData name="Thomas" userId="575d030b64f4584e" providerId="LiveId" clId="{08F4A7E6-89FE-4283-98D6-E531F41D8274}" dt="2021-12-10T14:54:19.764" v="265" actId="478"/>
          <ac:grpSpMkLst>
            <pc:docMk/>
            <pc:sldMk cId="2387596425" sldId="674"/>
            <ac:grpSpMk id="124" creationId="{3E987D14-A626-4783-9C16-CAA9C15CE60B}"/>
          </ac:grpSpMkLst>
        </pc:grpChg>
        <pc:grpChg chg="add mod">
          <ac:chgData name="Thomas" userId="575d030b64f4584e" providerId="LiveId" clId="{08F4A7E6-89FE-4283-98D6-E531F41D8274}" dt="2021-12-13T13:05:04.353" v="977" actId="14100"/>
          <ac:grpSpMkLst>
            <pc:docMk/>
            <pc:sldMk cId="2387596425" sldId="674"/>
            <ac:grpSpMk id="134" creationId="{7693283F-3612-484D-85BC-7629E1A2082E}"/>
          </ac:grpSpMkLst>
        </pc:grpChg>
        <pc:grpChg chg="add mod">
          <ac:chgData name="Thomas" userId="575d030b64f4584e" providerId="LiveId" clId="{08F4A7E6-89FE-4283-98D6-E531F41D8274}" dt="2021-12-10T14:54:35.594" v="269" actId="1037"/>
          <ac:grpSpMkLst>
            <pc:docMk/>
            <pc:sldMk cId="2387596425" sldId="674"/>
            <ac:grpSpMk id="140" creationId="{2E6D4591-E5C3-4790-918A-365DE0718CD2}"/>
          </ac:grpSpMkLst>
        </pc:grpChg>
        <pc:picChg chg="del">
          <ac:chgData name="Thomas" userId="575d030b64f4584e" providerId="LiveId" clId="{08F4A7E6-89FE-4283-98D6-E531F41D8274}" dt="2021-12-10T14:50:58.011" v="222" actId="478"/>
          <ac:picMkLst>
            <pc:docMk/>
            <pc:sldMk cId="2387596425" sldId="674"/>
            <ac:picMk id="68" creationId="{0CAFE7E9-407A-44FC-ADE2-92275700398C}"/>
          </ac:picMkLst>
        </pc:picChg>
        <pc:picChg chg="del">
          <ac:chgData name="Thomas" userId="575d030b64f4584e" providerId="LiveId" clId="{08F4A7E6-89FE-4283-98D6-E531F41D8274}" dt="2021-12-10T14:50:58.011" v="222" actId="478"/>
          <ac:picMkLst>
            <pc:docMk/>
            <pc:sldMk cId="2387596425" sldId="674"/>
            <ac:picMk id="78" creationId="{C353EB19-929D-4A47-B8D7-271B70A6AA80}"/>
          </ac:picMkLst>
        </pc:picChg>
        <pc:picChg chg="add mod">
          <ac:chgData name="Thomas" userId="575d030b64f4584e" providerId="LiveId" clId="{08F4A7E6-89FE-4283-98D6-E531F41D8274}" dt="2021-12-10T14:53:00.829" v="247" actId="1076"/>
          <ac:picMkLst>
            <pc:docMk/>
            <pc:sldMk cId="2387596425" sldId="674"/>
            <ac:picMk id="133" creationId="{C241D478-B385-428B-882C-1D2BA6345FBC}"/>
          </ac:picMkLst>
        </pc:picChg>
        <pc:picChg chg="add mod">
          <ac:chgData name="Thomas" userId="575d030b64f4584e" providerId="LiveId" clId="{08F4A7E6-89FE-4283-98D6-E531F41D8274}" dt="2021-12-13T13:05:13.344" v="979" actId="14100"/>
          <ac:picMkLst>
            <pc:docMk/>
            <pc:sldMk cId="2387596425" sldId="674"/>
            <ac:picMk id="138" creationId="{856BA87E-C9B4-4187-931A-027276297C2D}"/>
          </ac:picMkLst>
        </pc:picChg>
        <pc:picChg chg="add mod">
          <ac:chgData name="Thomas" userId="575d030b64f4584e" providerId="LiveId" clId="{08F4A7E6-89FE-4283-98D6-E531F41D8274}" dt="2021-12-13T13:05:09.513" v="978" actId="14100"/>
          <ac:picMkLst>
            <pc:docMk/>
            <pc:sldMk cId="2387596425" sldId="674"/>
            <ac:picMk id="139" creationId="{DE9960BE-B2BC-4439-AD5E-B56EBCE70078}"/>
          </ac:picMkLst>
        </pc:picChg>
      </pc:sldChg>
      <pc:sldChg chg="addSp delSp modSp add mod ord setBg">
        <pc:chgData name="Thomas" userId="575d030b64f4584e" providerId="LiveId" clId="{08F4A7E6-89FE-4283-98D6-E531F41D8274}" dt="2021-12-13T13:33:44.011" v="1299" actId="1076"/>
        <pc:sldMkLst>
          <pc:docMk/>
          <pc:sldMk cId="1901109217" sldId="675"/>
        </pc:sldMkLst>
        <pc:spChg chg="mod">
          <ac:chgData name="Thomas" userId="575d030b64f4584e" providerId="LiveId" clId="{08F4A7E6-89FE-4283-98D6-E531F41D8274}" dt="2021-12-13T12:45:12.934" v="710" actId="2085"/>
          <ac:spMkLst>
            <pc:docMk/>
            <pc:sldMk cId="1901109217" sldId="675"/>
            <ac:spMk id="10" creationId="{7FA584B7-34D9-4083-9199-C8F517819F2F}"/>
          </ac:spMkLst>
        </pc:spChg>
        <pc:spChg chg="add del">
          <ac:chgData name="Thomas" userId="575d030b64f4584e" providerId="LiveId" clId="{08F4A7E6-89FE-4283-98D6-E531F41D8274}" dt="2021-12-13T09:26:52.730" v="482" actId="478"/>
          <ac:spMkLst>
            <pc:docMk/>
            <pc:sldMk cId="1901109217" sldId="675"/>
            <ac:spMk id="11" creationId="{22FF5332-E0BD-4B07-B53A-975460B436D3}"/>
          </ac:spMkLst>
        </pc:spChg>
        <pc:spChg chg="mod">
          <ac:chgData name="Thomas" userId="575d030b64f4584e" providerId="LiveId" clId="{08F4A7E6-89FE-4283-98D6-E531F41D8274}" dt="2021-12-13T12:45:12.934" v="710" actId="2085"/>
          <ac:spMkLst>
            <pc:docMk/>
            <pc:sldMk cId="1901109217" sldId="675"/>
            <ac:spMk id="12" creationId="{29674987-0D96-48D7-B73B-1CF48C13B5DA}"/>
          </ac:spMkLst>
        </pc:spChg>
        <pc:spChg chg="mod">
          <ac:chgData name="Thomas" userId="575d030b64f4584e" providerId="LiveId" clId="{08F4A7E6-89FE-4283-98D6-E531F41D8274}" dt="2021-12-13T12:45:12.934" v="710" actId="2085"/>
          <ac:spMkLst>
            <pc:docMk/>
            <pc:sldMk cId="1901109217" sldId="675"/>
            <ac:spMk id="13" creationId="{E769F56A-FDBC-45ED-BCED-E90DDB484C2B}"/>
          </ac:spMkLst>
        </pc:spChg>
        <pc:spChg chg="mod ord">
          <ac:chgData name="Thomas" userId="575d030b64f4584e" providerId="LiveId" clId="{08F4A7E6-89FE-4283-98D6-E531F41D8274}" dt="2021-12-13T12:47:34.707" v="768" actId="1076"/>
          <ac:spMkLst>
            <pc:docMk/>
            <pc:sldMk cId="1901109217" sldId="675"/>
            <ac:spMk id="14" creationId="{26B3A3A7-B9DD-4221-966A-8DD5A973D42F}"/>
          </ac:spMkLst>
        </pc:spChg>
        <pc:spChg chg="mod ord">
          <ac:chgData name="Thomas" userId="575d030b64f4584e" providerId="LiveId" clId="{08F4A7E6-89FE-4283-98D6-E531F41D8274}" dt="2021-12-13T12:52:45.871" v="800" actId="166"/>
          <ac:spMkLst>
            <pc:docMk/>
            <pc:sldMk cId="1901109217" sldId="675"/>
            <ac:spMk id="15" creationId="{191FDB0B-4C06-4A46-9488-E0764B6A3196}"/>
          </ac:spMkLst>
        </pc:spChg>
        <pc:spChg chg="add mod ord">
          <ac:chgData name="Thomas" userId="575d030b64f4584e" providerId="LiveId" clId="{08F4A7E6-89FE-4283-98D6-E531F41D8274}" dt="2021-12-13T13:04:51.902" v="976" actId="242"/>
          <ac:spMkLst>
            <pc:docMk/>
            <pc:sldMk cId="1901109217" sldId="675"/>
            <ac:spMk id="16" creationId="{0EC95F4B-1327-4E0A-9C31-C66FF0E1226D}"/>
          </ac:spMkLst>
        </pc:spChg>
        <pc:spChg chg="add mod ord">
          <ac:chgData name="Thomas" userId="575d030b64f4584e" providerId="LiveId" clId="{08F4A7E6-89FE-4283-98D6-E531F41D8274}" dt="2021-12-13T13:33:44.011" v="1299" actId="1076"/>
          <ac:spMkLst>
            <pc:docMk/>
            <pc:sldMk cId="1901109217" sldId="675"/>
            <ac:spMk id="17" creationId="{B0FB5531-0736-48F2-B92A-9C3BBB05C75B}"/>
          </ac:spMkLst>
        </pc:spChg>
        <pc:spChg chg="mod ord">
          <ac:chgData name="Thomas" userId="575d030b64f4584e" providerId="LiveId" clId="{08F4A7E6-89FE-4283-98D6-E531F41D8274}" dt="2021-12-13T12:45:13.590" v="713" actId="2085"/>
          <ac:spMkLst>
            <pc:docMk/>
            <pc:sldMk cId="1901109217" sldId="675"/>
            <ac:spMk id="19" creationId="{56BBE554-FB1B-4B3F-8AA9-78C2EB66A99A}"/>
          </ac:spMkLst>
        </pc:spChg>
        <pc:spChg chg="mod ord">
          <ac:chgData name="Thomas" userId="575d030b64f4584e" providerId="LiveId" clId="{08F4A7E6-89FE-4283-98D6-E531F41D8274}" dt="2021-12-13T12:45:13.590" v="713" actId="2085"/>
          <ac:spMkLst>
            <pc:docMk/>
            <pc:sldMk cId="1901109217" sldId="675"/>
            <ac:spMk id="20" creationId="{D98C48C4-EDA8-4485-9455-53D3B70502C6}"/>
          </ac:spMkLst>
        </pc:spChg>
        <pc:spChg chg="mod ord">
          <ac:chgData name="Thomas" userId="575d030b64f4584e" providerId="LiveId" clId="{08F4A7E6-89FE-4283-98D6-E531F41D8274}" dt="2021-12-13T12:45:13.590" v="713" actId="2085"/>
          <ac:spMkLst>
            <pc:docMk/>
            <pc:sldMk cId="1901109217" sldId="675"/>
            <ac:spMk id="21" creationId="{EDB78453-4688-4ABF-AC12-8D5A8A2278B0}"/>
          </ac:spMkLst>
        </pc:spChg>
        <pc:spChg chg="mod">
          <ac:chgData name="Thomas" userId="575d030b64f4584e" providerId="LiveId" clId="{08F4A7E6-89FE-4283-98D6-E531F41D8274}" dt="2021-12-10T14:57:11.252" v="278"/>
          <ac:spMkLst>
            <pc:docMk/>
            <pc:sldMk cId="1901109217" sldId="675"/>
            <ac:spMk id="22" creationId="{34CC2CF0-2A7C-4798-BADC-3E8F2D27E484}"/>
          </ac:spMkLst>
        </pc:spChg>
        <pc:spChg chg="mod">
          <ac:chgData name="Thomas" userId="575d030b64f4584e" providerId="LiveId" clId="{08F4A7E6-89FE-4283-98D6-E531F41D8274}" dt="2021-12-10T14:57:11.252" v="278"/>
          <ac:spMkLst>
            <pc:docMk/>
            <pc:sldMk cId="1901109217" sldId="675"/>
            <ac:spMk id="23" creationId="{3B2C4A95-818E-4ADF-BD79-64F6C79BF079}"/>
          </ac:spMkLst>
        </pc:spChg>
        <pc:spChg chg="mod">
          <ac:chgData name="Thomas" userId="575d030b64f4584e" providerId="LiveId" clId="{08F4A7E6-89FE-4283-98D6-E531F41D8274}" dt="2021-12-10T14:57:11.252" v="278"/>
          <ac:spMkLst>
            <pc:docMk/>
            <pc:sldMk cId="1901109217" sldId="675"/>
            <ac:spMk id="24" creationId="{556140E4-5F4A-47A3-9D4D-E20B610F96CA}"/>
          </ac:spMkLst>
        </pc:spChg>
        <pc:spChg chg="mod">
          <ac:chgData name="Thomas" userId="575d030b64f4584e" providerId="LiveId" clId="{08F4A7E6-89FE-4283-98D6-E531F41D8274}" dt="2021-12-10T14:57:11.252" v="278"/>
          <ac:spMkLst>
            <pc:docMk/>
            <pc:sldMk cId="1901109217" sldId="675"/>
            <ac:spMk id="25" creationId="{250206ED-349A-4BA9-8059-A205888AF871}"/>
          </ac:spMkLst>
        </pc:spChg>
        <pc:spChg chg="mod">
          <ac:chgData name="Thomas" userId="575d030b64f4584e" providerId="LiveId" clId="{08F4A7E6-89FE-4283-98D6-E531F41D8274}" dt="2021-12-13T12:47:46.508" v="769"/>
          <ac:spMkLst>
            <pc:docMk/>
            <pc:sldMk cId="1901109217" sldId="675"/>
            <ac:spMk id="25" creationId="{B7BD49AF-3E1A-4713-A5B6-A07F4A60A12F}"/>
          </ac:spMkLst>
        </pc:spChg>
        <pc:spChg chg="mod">
          <ac:chgData name="Thomas" userId="575d030b64f4584e" providerId="LiveId" clId="{08F4A7E6-89FE-4283-98D6-E531F41D8274}" dt="2021-12-13T12:47:46.508" v="769"/>
          <ac:spMkLst>
            <pc:docMk/>
            <pc:sldMk cId="1901109217" sldId="675"/>
            <ac:spMk id="26" creationId="{207A4E91-2BC6-4697-B6FA-943834AF61F0}"/>
          </ac:spMkLst>
        </pc:spChg>
        <pc:spChg chg="mod">
          <ac:chgData name="Thomas" userId="575d030b64f4584e" providerId="LiveId" clId="{08F4A7E6-89FE-4283-98D6-E531F41D8274}" dt="2021-12-10T14:57:11.252" v="278"/>
          <ac:spMkLst>
            <pc:docMk/>
            <pc:sldMk cId="1901109217" sldId="675"/>
            <ac:spMk id="26" creationId="{62977DBA-F85B-45C0-B521-A89183E14FD3}"/>
          </ac:spMkLst>
        </pc:spChg>
        <pc:spChg chg="mod">
          <ac:chgData name="Thomas" userId="575d030b64f4584e" providerId="LiveId" clId="{08F4A7E6-89FE-4283-98D6-E531F41D8274}" dt="2021-12-13T12:47:46.508" v="769"/>
          <ac:spMkLst>
            <pc:docMk/>
            <pc:sldMk cId="1901109217" sldId="675"/>
            <ac:spMk id="27" creationId="{AB2A5CB2-01E3-499A-9AB9-76A95B6779ED}"/>
          </ac:spMkLst>
        </pc:spChg>
        <pc:spChg chg="mod">
          <ac:chgData name="Thomas" userId="575d030b64f4584e" providerId="LiveId" clId="{08F4A7E6-89FE-4283-98D6-E531F41D8274}" dt="2021-12-10T14:57:11.252" v="278"/>
          <ac:spMkLst>
            <pc:docMk/>
            <pc:sldMk cId="1901109217" sldId="675"/>
            <ac:spMk id="27" creationId="{DBF8129E-F27F-4533-A15E-2B02CEDC79E4}"/>
          </ac:spMkLst>
        </pc:spChg>
        <pc:spChg chg="mod">
          <ac:chgData name="Thomas" userId="575d030b64f4584e" providerId="LiveId" clId="{08F4A7E6-89FE-4283-98D6-E531F41D8274}" dt="2021-12-10T14:57:11.252" v="278"/>
          <ac:spMkLst>
            <pc:docMk/>
            <pc:sldMk cId="1901109217" sldId="675"/>
            <ac:spMk id="28" creationId="{AD4CE306-E23B-4524-9C97-0C6E50F9C8D3}"/>
          </ac:spMkLst>
        </pc:spChg>
        <pc:spChg chg="mod">
          <ac:chgData name="Thomas" userId="575d030b64f4584e" providerId="LiveId" clId="{08F4A7E6-89FE-4283-98D6-E531F41D8274}" dt="2021-12-10T14:57:11.252" v="278"/>
          <ac:spMkLst>
            <pc:docMk/>
            <pc:sldMk cId="1901109217" sldId="675"/>
            <ac:spMk id="29" creationId="{67EE997B-DAEC-42D3-B80D-44720967D089}"/>
          </ac:spMkLst>
        </pc:spChg>
        <pc:spChg chg="mod">
          <ac:chgData name="Thomas" userId="575d030b64f4584e" providerId="LiveId" clId="{08F4A7E6-89FE-4283-98D6-E531F41D8274}" dt="2021-12-13T12:47:46.508" v="769"/>
          <ac:spMkLst>
            <pc:docMk/>
            <pc:sldMk cId="1901109217" sldId="675"/>
            <ac:spMk id="29" creationId="{76D3843A-E59F-4EEF-BD0E-7E9F8648FF80}"/>
          </ac:spMkLst>
        </pc:spChg>
        <pc:spChg chg="add del mod">
          <ac:chgData name="Thomas" userId="575d030b64f4584e" providerId="LiveId" clId="{08F4A7E6-89FE-4283-98D6-E531F41D8274}" dt="2021-12-13T12:47:30.381" v="763" actId="478"/>
          <ac:spMkLst>
            <pc:docMk/>
            <pc:sldMk cId="1901109217" sldId="675"/>
            <ac:spMk id="30" creationId="{500154CC-92A1-44FB-869A-A829E065AE92}"/>
          </ac:spMkLst>
        </pc:spChg>
        <pc:spChg chg="add mod">
          <ac:chgData name="Thomas" userId="575d030b64f4584e" providerId="LiveId" clId="{08F4A7E6-89FE-4283-98D6-E531F41D8274}" dt="2021-12-13T13:04:51.902" v="976" actId="242"/>
          <ac:spMkLst>
            <pc:docMk/>
            <pc:sldMk cId="1901109217" sldId="675"/>
            <ac:spMk id="31" creationId="{A2AF30EF-BD11-4435-AEBC-6856EB72CC9C}"/>
          </ac:spMkLst>
        </pc:spChg>
        <pc:spChg chg="add mod">
          <ac:chgData name="Thomas" userId="575d030b64f4584e" providerId="LiveId" clId="{08F4A7E6-89FE-4283-98D6-E531F41D8274}" dt="2021-12-13T13:33:44.011" v="1299" actId="1076"/>
          <ac:spMkLst>
            <pc:docMk/>
            <pc:sldMk cId="1901109217" sldId="675"/>
            <ac:spMk id="32" creationId="{9C0BDCF1-87A3-4AD9-901C-CF55BDE83740}"/>
          </ac:spMkLst>
        </pc:spChg>
        <pc:spChg chg="mod">
          <ac:chgData name="Thomas" userId="575d030b64f4584e" providerId="LiveId" clId="{08F4A7E6-89FE-4283-98D6-E531F41D8274}" dt="2021-12-13T12:47:46.508" v="769"/>
          <ac:spMkLst>
            <pc:docMk/>
            <pc:sldMk cId="1901109217" sldId="675"/>
            <ac:spMk id="33" creationId="{ED2F300E-B777-41BE-AB71-75CA3B6A01A2}"/>
          </ac:spMkLst>
        </pc:spChg>
        <pc:spChg chg="mod">
          <ac:chgData name="Thomas" userId="575d030b64f4584e" providerId="LiveId" clId="{08F4A7E6-89FE-4283-98D6-E531F41D8274}" dt="2021-12-13T12:47:46.508" v="769"/>
          <ac:spMkLst>
            <pc:docMk/>
            <pc:sldMk cId="1901109217" sldId="675"/>
            <ac:spMk id="34" creationId="{5482C09D-AAE4-448E-A148-0A93875E62CA}"/>
          </ac:spMkLst>
        </pc:spChg>
        <pc:spChg chg="mod">
          <ac:chgData name="Thomas" userId="575d030b64f4584e" providerId="LiveId" clId="{08F4A7E6-89FE-4283-98D6-E531F41D8274}" dt="2021-12-10T14:58:19.196" v="293" actId="571"/>
          <ac:spMkLst>
            <pc:docMk/>
            <pc:sldMk cId="1901109217" sldId="675"/>
            <ac:spMk id="34" creationId="{C8FFDA87-7D67-4478-A9E5-34941534EF5E}"/>
          </ac:spMkLst>
        </pc:spChg>
        <pc:spChg chg="mod">
          <ac:chgData name="Thomas" userId="575d030b64f4584e" providerId="LiveId" clId="{08F4A7E6-89FE-4283-98D6-E531F41D8274}" dt="2021-12-13T12:47:46.508" v="769"/>
          <ac:spMkLst>
            <pc:docMk/>
            <pc:sldMk cId="1901109217" sldId="675"/>
            <ac:spMk id="35" creationId="{B25A9BB0-734B-4A43-8AA7-C73B9BDCB916}"/>
          </ac:spMkLst>
        </pc:spChg>
        <pc:spChg chg="mod">
          <ac:chgData name="Thomas" userId="575d030b64f4584e" providerId="LiveId" clId="{08F4A7E6-89FE-4283-98D6-E531F41D8274}" dt="2021-12-10T14:58:19.196" v="293" actId="571"/>
          <ac:spMkLst>
            <pc:docMk/>
            <pc:sldMk cId="1901109217" sldId="675"/>
            <ac:spMk id="35" creationId="{B60BBEB7-CDB2-4238-9749-6BF0D9198193}"/>
          </ac:spMkLst>
        </pc:spChg>
        <pc:spChg chg="mod">
          <ac:chgData name="Thomas" userId="575d030b64f4584e" providerId="LiveId" clId="{08F4A7E6-89FE-4283-98D6-E531F41D8274}" dt="2021-12-13T12:47:46.508" v="769"/>
          <ac:spMkLst>
            <pc:docMk/>
            <pc:sldMk cId="1901109217" sldId="675"/>
            <ac:spMk id="36" creationId="{2F39D5AC-89FE-4DF9-A354-6066104F6542}"/>
          </ac:spMkLst>
        </pc:spChg>
        <pc:spChg chg="mod">
          <ac:chgData name="Thomas" userId="575d030b64f4584e" providerId="LiveId" clId="{08F4A7E6-89FE-4283-98D6-E531F41D8274}" dt="2021-12-10T14:58:19.196" v="293" actId="571"/>
          <ac:spMkLst>
            <pc:docMk/>
            <pc:sldMk cId="1901109217" sldId="675"/>
            <ac:spMk id="36" creationId="{A178EACF-1E22-468C-8126-BEBA9E612050}"/>
          </ac:spMkLst>
        </pc:spChg>
        <pc:spChg chg="mod">
          <ac:chgData name="Thomas" userId="575d030b64f4584e" providerId="LiveId" clId="{08F4A7E6-89FE-4283-98D6-E531F41D8274}" dt="2021-12-13T12:47:46.508" v="769"/>
          <ac:spMkLst>
            <pc:docMk/>
            <pc:sldMk cId="1901109217" sldId="675"/>
            <ac:spMk id="37" creationId="{4E696F29-B58B-4E45-AFB0-0BFCE068098D}"/>
          </ac:spMkLst>
        </pc:spChg>
        <pc:spChg chg="mod">
          <ac:chgData name="Thomas" userId="575d030b64f4584e" providerId="LiveId" clId="{08F4A7E6-89FE-4283-98D6-E531F41D8274}" dt="2021-12-10T14:58:19.196" v="293" actId="571"/>
          <ac:spMkLst>
            <pc:docMk/>
            <pc:sldMk cId="1901109217" sldId="675"/>
            <ac:spMk id="37" creationId="{DA50F156-94A9-4842-8A47-6C036B47005A}"/>
          </ac:spMkLst>
        </pc:spChg>
        <pc:spChg chg="mod">
          <ac:chgData name="Thomas" userId="575d030b64f4584e" providerId="LiveId" clId="{08F4A7E6-89FE-4283-98D6-E531F41D8274}" dt="2021-12-13T12:47:46.508" v="769"/>
          <ac:spMkLst>
            <pc:docMk/>
            <pc:sldMk cId="1901109217" sldId="675"/>
            <ac:spMk id="38" creationId="{A25DB833-A32C-4578-A00D-A22A084AEE45}"/>
          </ac:spMkLst>
        </pc:spChg>
        <pc:spChg chg="mod">
          <ac:chgData name="Thomas" userId="575d030b64f4584e" providerId="LiveId" clId="{08F4A7E6-89FE-4283-98D6-E531F41D8274}" dt="2021-12-10T14:58:19.196" v="293" actId="571"/>
          <ac:spMkLst>
            <pc:docMk/>
            <pc:sldMk cId="1901109217" sldId="675"/>
            <ac:spMk id="38" creationId="{CB05B201-BA55-428A-9F20-2F86F9B3137C}"/>
          </ac:spMkLst>
        </pc:spChg>
        <pc:spChg chg="mod">
          <ac:chgData name="Thomas" userId="575d030b64f4584e" providerId="LiveId" clId="{08F4A7E6-89FE-4283-98D6-E531F41D8274}" dt="2021-12-13T12:47:46.508" v="769"/>
          <ac:spMkLst>
            <pc:docMk/>
            <pc:sldMk cId="1901109217" sldId="675"/>
            <ac:spMk id="39" creationId="{0F760136-EB4E-4227-8054-6B006A067425}"/>
          </ac:spMkLst>
        </pc:spChg>
        <pc:spChg chg="mod">
          <ac:chgData name="Thomas" userId="575d030b64f4584e" providerId="LiveId" clId="{08F4A7E6-89FE-4283-98D6-E531F41D8274}" dt="2021-12-10T14:58:19.196" v="293" actId="571"/>
          <ac:spMkLst>
            <pc:docMk/>
            <pc:sldMk cId="1901109217" sldId="675"/>
            <ac:spMk id="39" creationId="{53292792-93B3-438B-9C80-A3B1DD429642}"/>
          </ac:spMkLst>
        </pc:spChg>
        <pc:spChg chg="mod">
          <ac:chgData name="Thomas" userId="575d030b64f4584e" providerId="LiveId" clId="{08F4A7E6-89FE-4283-98D6-E531F41D8274}" dt="2021-12-10T14:58:19.196" v="293" actId="571"/>
          <ac:spMkLst>
            <pc:docMk/>
            <pc:sldMk cId="1901109217" sldId="675"/>
            <ac:spMk id="40" creationId="{1A65F018-33DE-4381-A4FC-A28DD2657333}"/>
          </ac:spMkLst>
        </pc:spChg>
        <pc:spChg chg="mod">
          <ac:chgData name="Thomas" userId="575d030b64f4584e" providerId="LiveId" clId="{08F4A7E6-89FE-4283-98D6-E531F41D8274}" dt="2021-12-10T14:58:19.196" v="293" actId="571"/>
          <ac:spMkLst>
            <pc:docMk/>
            <pc:sldMk cId="1901109217" sldId="675"/>
            <ac:spMk id="41" creationId="{05E5A613-A7E7-4768-A7FA-002A1F414F42}"/>
          </ac:spMkLst>
        </pc:spChg>
        <pc:spChg chg="add del mod">
          <ac:chgData name="Thomas" userId="575d030b64f4584e" providerId="LiveId" clId="{08F4A7E6-89FE-4283-98D6-E531F41D8274}" dt="2021-12-13T12:48:53.398" v="778" actId="478"/>
          <ac:spMkLst>
            <pc:docMk/>
            <pc:sldMk cId="1901109217" sldId="675"/>
            <ac:spMk id="41" creationId="{9C07CB3C-88E8-478B-BD8C-20D211871570}"/>
          </ac:spMkLst>
        </pc:spChg>
        <pc:spChg chg="add del mod">
          <ac:chgData name="Thomas" userId="575d030b64f4584e" providerId="LiveId" clId="{08F4A7E6-89FE-4283-98D6-E531F41D8274}" dt="2021-12-13T12:47:30.381" v="763" actId="478"/>
          <ac:spMkLst>
            <pc:docMk/>
            <pc:sldMk cId="1901109217" sldId="675"/>
            <ac:spMk id="42" creationId="{A445104B-946D-4949-A04C-D195E656F317}"/>
          </ac:spMkLst>
        </pc:spChg>
        <pc:spChg chg="add mod">
          <ac:chgData name="Thomas" userId="575d030b64f4584e" providerId="LiveId" clId="{08F4A7E6-89FE-4283-98D6-E531F41D8274}" dt="2021-12-13T13:04:51.902" v="976" actId="242"/>
          <ac:spMkLst>
            <pc:docMk/>
            <pc:sldMk cId="1901109217" sldId="675"/>
            <ac:spMk id="43" creationId="{6787BC9D-838F-4E7E-8999-FD395A35BBE0}"/>
          </ac:spMkLst>
        </pc:spChg>
        <pc:spChg chg="add mod">
          <ac:chgData name="Thomas" userId="575d030b64f4584e" providerId="LiveId" clId="{08F4A7E6-89FE-4283-98D6-E531F41D8274}" dt="2021-12-13T13:33:44.011" v="1299" actId="1076"/>
          <ac:spMkLst>
            <pc:docMk/>
            <pc:sldMk cId="1901109217" sldId="675"/>
            <ac:spMk id="44" creationId="{1D12C935-2AD9-4589-9872-73E2FBB7D0F9}"/>
          </ac:spMkLst>
        </pc:spChg>
        <pc:spChg chg="add mod">
          <ac:chgData name="Thomas" userId="575d030b64f4584e" providerId="LiveId" clId="{08F4A7E6-89FE-4283-98D6-E531F41D8274}" dt="2021-12-13T12:48:44.720" v="776" actId="571"/>
          <ac:spMkLst>
            <pc:docMk/>
            <pc:sldMk cId="1901109217" sldId="675"/>
            <ac:spMk id="45" creationId="{F44BF12F-DACC-45D0-AFD2-5F8EF3764227}"/>
          </ac:spMkLst>
        </pc:spChg>
        <pc:spChg chg="mod">
          <ac:chgData name="Thomas" userId="575d030b64f4584e" providerId="LiveId" clId="{08F4A7E6-89FE-4283-98D6-E531F41D8274}" dt="2021-12-10T14:58:22.130" v="294" actId="571"/>
          <ac:spMkLst>
            <pc:docMk/>
            <pc:sldMk cId="1901109217" sldId="675"/>
            <ac:spMk id="46" creationId="{390842D4-2230-4AA7-BDD4-3613538273C3}"/>
          </ac:spMkLst>
        </pc:spChg>
        <pc:spChg chg="add mod">
          <ac:chgData name="Thomas" userId="575d030b64f4584e" providerId="LiveId" clId="{08F4A7E6-89FE-4283-98D6-E531F41D8274}" dt="2021-12-13T12:48:44.720" v="776" actId="571"/>
          <ac:spMkLst>
            <pc:docMk/>
            <pc:sldMk cId="1901109217" sldId="675"/>
            <ac:spMk id="46" creationId="{BC7EF3DE-928E-46C7-92BD-4BF62E8FBBE5}"/>
          </ac:spMkLst>
        </pc:spChg>
        <pc:spChg chg="mod">
          <ac:chgData name="Thomas" userId="575d030b64f4584e" providerId="LiveId" clId="{08F4A7E6-89FE-4283-98D6-E531F41D8274}" dt="2021-12-10T14:58:22.130" v="294" actId="571"/>
          <ac:spMkLst>
            <pc:docMk/>
            <pc:sldMk cId="1901109217" sldId="675"/>
            <ac:spMk id="47" creationId="{4574034E-F854-4DB5-8F96-98920A0679C1}"/>
          </ac:spMkLst>
        </pc:spChg>
        <pc:spChg chg="add mod">
          <ac:chgData name="Thomas" userId="575d030b64f4584e" providerId="LiveId" clId="{08F4A7E6-89FE-4283-98D6-E531F41D8274}" dt="2021-12-13T12:48:44.720" v="776" actId="571"/>
          <ac:spMkLst>
            <pc:docMk/>
            <pc:sldMk cId="1901109217" sldId="675"/>
            <ac:spMk id="47" creationId="{AE538050-B9A3-4E2B-AE92-4E3563632B99}"/>
          </ac:spMkLst>
        </pc:spChg>
        <pc:spChg chg="mod">
          <ac:chgData name="Thomas" userId="575d030b64f4584e" providerId="LiveId" clId="{08F4A7E6-89FE-4283-98D6-E531F41D8274}" dt="2021-12-10T14:58:22.130" v="294" actId="571"/>
          <ac:spMkLst>
            <pc:docMk/>
            <pc:sldMk cId="1901109217" sldId="675"/>
            <ac:spMk id="48" creationId="{84CAD698-FC03-43EB-B4C8-E5E28F784BF8}"/>
          </ac:spMkLst>
        </pc:spChg>
        <pc:spChg chg="add mod">
          <ac:chgData name="Thomas" userId="575d030b64f4584e" providerId="LiveId" clId="{08F4A7E6-89FE-4283-98D6-E531F41D8274}" dt="2021-12-13T13:04:51.902" v="976" actId="242"/>
          <ac:spMkLst>
            <pc:docMk/>
            <pc:sldMk cId="1901109217" sldId="675"/>
            <ac:spMk id="48" creationId="{8CC786A1-B177-4E83-A77E-E31AFC0C04B7}"/>
          </ac:spMkLst>
        </pc:spChg>
        <pc:spChg chg="mod">
          <ac:chgData name="Thomas" userId="575d030b64f4584e" providerId="LiveId" clId="{08F4A7E6-89FE-4283-98D6-E531F41D8274}" dt="2021-12-10T14:58:22.130" v="294" actId="571"/>
          <ac:spMkLst>
            <pc:docMk/>
            <pc:sldMk cId="1901109217" sldId="675"/>
            <ac:spMk id="49" creationId="{19A0125F-FF8F-4922-A8C0-3AFEE1488373}"/>
          </ac:spMkLst>
        </pc:spChg>
        <pc:spChg chg="add mod">
          <ac:chgData name="Thomas" userId="575d030b64f4584e" providerId="LiveId" clId="{08F4A7E6-89FE-4283-98D6-E531F41D8274}" dt="2021-12-13T13:33:44.011" v="1299" actId="1076"/>
          <ac:spMkLst>
            <pc:docMk/>
            <pc:sldMk cId="1901109217" sldId="675"/>
            <ac:spMk id="49" creationId="{551E32C4-4E01-4622-902D-AC0520004A77}"/>
          </ac:spMkLst>
        </pc:spChg>
        <pc:spChg chg="mod">
          <ac:chgData name="Thomas" userId="575d030b64f4584e" providerId="LiveId" clId="{08F4A7E6-89FE-4283-98D6-E531F41D8274}" dt="2021-12-10T14:58:22.130" v="294" actId="571"/>
          <ac:spMkLst>
            <pc:docMk/>
            <pc:sldMk cId="1901109217" sldId="675"/>
            <ac:spMk id="50" creationId="{19051A25-0BE7-44EA-9A15-FE7A912F333C}"/>
          </ac:spMkLst>
        </pc:spChg>
        <pc:spChg chg="add mod">
          <ac:chgData name="Thomas" userId="575d030b64f4584e" providerId="LiveId" clId="{08F4A7E6-89FE-4283-98D6-E531F41D8274}" dt="2021-12-13T13:04:51.902" v="976" actId="242"/>
          <ac:spMkLst>
            <pc:docMk/>
            <pc:sldMk cId="1901109217" sldId="675"/>
            <ac:spMk id="50" creationId="{4A0DD90A-1519-40D8-8627-A108CD71C777}"/>
          </ac:spMkLst>
        </pc:spChg>
        <pc:spChg chg="add mod">
          <ac:chgData name="Thomas" userId="575d030b64f4584e" providerId="LiveId" clId="{08F4A7E6-89FE-4283-98D6-E531F41D8274}" dt="2021-12-13T13:33:44.011" v="1299" actId="1076"/>
          <ac:spMkLst>
            <pc:docMk/>
            <pc:sldMk cId="1901109217" sldId="675"/>
            <ac:spMk id="51" creationId="{34C5910E-31E0-4051-8CB8-97BF077AABE8}"/>
          </ac:spMkLst>
        </pc:spChg>
        <pc:spChg chg="mod">
          <ac:chgData name="Thomas" userId="575d030b64f4584e" providerId="LiveId" clId="{08F4A7E6-89FE-4283-98D6-E531F41D8274}" dt="2021-12-10T14:58:22.130" v="294" actId="571"/>
          <ac:spMkLst>
            <pc:docMk/>
            <pc:sldMk cId="1901109217" sldId="675"/>
            <ac:spMk id="51" creationId="{DBF9291C-8140-46E5-AA77-A5C95AE3BDEA}"/>
          </ac:spMkLst>
        </pc:spChg>
        <pc:spChg chg="add mod">
          <ac:chgData name="Thomas" userId="575d030b64f4584e" providerId="LiveId" clId="{08F4A7E6-89FE-4283-98D6-E531F41D8274}" dt="2021-12-13T13:04:51.902" v="976" actId="242"/>
          <ac:spMkLst>
            <pc:docMk/>
            <pc:sldMk cId="1901109217" sldId="675"/>
            <ac:spMk id="52" creationId="{3F1E3757-717E-417D-B2A4-10D4F486BE3D}"/>
          </ac:spMkLst>
        </pc:spChg>
        <pc:spChg chg="mod">
          <ac:chgData name="Thomas" userId="575d030b64f4584e" providerId="LiveId" clId="{08F4A7E6-89FE-4283-98D6-E531F41D8274}" dt="2021-12-10T14:58:22.130" v="294" actId="571"/>
          <ac:spMkLst>
            <pc:docMk/>
            <pc:sldMk cId="1901109217" sldId="675"/>
            <ac:spMk id="52" creationId="{9EDFA283-A549-48F0-A849-CE9C84BBD39C}"/>
          </ac:spMkLst>
        </pc:spChg>
        <pc:spChg chg="mod">
          <ac:chgData name="Thomas" userId="575d030b64f4584e" providerId="LiveId" clId="{08F4A7E6-89FE-4283-98D6-E531F41D8274}" dt="2021-12-10T14:58:22.130" v="294" actId="571"/>
          <ac:spMkLst>
            <pc:docMk/>
            <pc:sldMk cId="1901109217" sldId="675"/>
            <ac:spMk id="53" creationId="{3149981E-6E69-4E63-ABE5-E649B66E75C7}"/>
          </ac:spMkLst>
        </pc:spChg>
        <pc:spChg chg="add mod">
          <ac:chgData name="Thomas" userId="575d030b64f4584e" providerId="LiveId" clId="{08F4A7E6-89FE-4283-98D6-E531F41D8274}" dt="2021-12-13T13:33:44.011" v="1299" actId="1076"/>
          <ac:spMkLst>
            <pc:docMk/>
            <pc:sldMk cId="1901109217" sldId="675"/>
            <ac:spMk id="53" creationId="{80CE8567-7580-4EA3-94D9-52DAE93EBD54}"/>
          </ac:spMkLst>
        </pc:spChg>
        <pc:spChg chg="add del mod">
          <ac:chgData name="Thomas" userId="575d030b64f4584e" providerId="LiveId" clId="{08F4A7E6-89FE-4283-98D6-E531F41D8274}" dt="2021-12-13T12:47:30.381" v="763" actId="478"/>
          <ac:spMkLst>
            <pc:docMk/>
            <pc:sldMk cId="1901109217" sldId="675"/>
            <ac:spMk id="54" creationId="{DEB8EF45-5C46-43AC-8808-041EBBE0D7CC}"/>
          </ac:spMkLst>
        </pc:spChg>
        <pc:spChg chg="add mod">
          <ac:chgData name="Thomas" userId="575d030b64f4584e" providerId="LiveId" clId="{08F4A7E6-89FE-4283-98D6-E531F41D8274}" dt="2021-12-13T13:04:51.902" v="976" actId="242"/>
          <ac:spMkLst>
            <pc:docMk/>
            <pc:sldMk cId="1901109217" sldId="675"/>
            <ac:spMk id="55" creationId="{63AAF3F8-2363-4ED2-B988-B51010101582}"/>
          </ac:spMkLst>
        </pc:spChg>
        <pc:spChg chg="add mod">
          <ac:chgData name="Thomas" userId="575d030b64f4584e" providerId="LiveId" clId="{08F4A7E6-89FE-4283-98D6-E531F41D8274}" dt="2021-12-13T13:33:44.011" v="1299" actId="1076"/>
          <ac:spMkLst>
            <pc:docMk/>
            <pc:sldMk cId="1901109217" sldId="675"/>
            <ac:spMk id="56" creationId="{8C5AA644-16B4-4911-8F78-C4A3769B2934}"/>
          </ac:spMkLst>
        </pc:spChg>
        <pc:spChg chg="add mod">
          <ac:chgData name="Thomas" userId="575d030b64f4584e" providerId="LiveId" clId="{08F4A7E6-89FE-4283-98D6-E531F41D8274}" dt="2021-12-13T13:04:51.902" v="976" actId="242"/>
          <ac:spMkLst>
            <pc:docMk/>
            <pc:sldMk cId="1901109217" sldId="675"/>
            <ac:spMk id="57" creationId="{891D43C7-43ED-4F4C-9391-C960DE52F063}"/>
          </ac:spMkLst>
        </pc:spChg>
        <pc:spChg chg="mod">
          <ac:chgData name="Thomas" userId="575d030b64f4584e" providerId="LiveId" clId="{08F4A7E6-89FE-4283-98D6-E531F41D8274}" dt="2021-12-10T14:58:26.337" v="295" actId="571"/>
          <ac:spMkLst>
            <pc:docMk/>
            <pc:sldMk cId="1901109217" sldId="675"/>
            <ac:spMk id="58" creationId="{8BCA91F3-B907-4BF7-A46D-2DDF58FC7E3A}"/>
          </ac:spMkLst>
        </pc:spChg>
        <pc:spChg chg="add mod">
          <ac:chgData name="Thomas" userId="575d030b64f4584e" providerId="LiveId" clId="{08F4A7E6-89FE-4283-98D6-E531F41D8274}" dt="2021-12-13T13:33:44.011" v="1299" actId="1076"/>
          <ac:spMkLst>
            <pc:docMk/>
            <pc:sldMk cId="1901109217" sldId="675"/>
            <ac:spMk id="58" creationId="{E1FCABA5-354E-4684-801B-CF2E32E41DD1}"/>
          </ac:spMkLst>
        </pc:spChg>
        <pc:spChg chg="mod">
          <ac:chgData name="Thomas" userId="575d030b64f4584e" providerId="LiveId" clId="{08F4A7E6-89FE-4283-98D6-E531F41D8274}" dt="2021-12-10T14:58:26.337" v="295" actId="571"/>
          <ac:spMkLst>
            <pc:docMk/>
            <pc:sldMk cId="1901109217" sldId="675"/>
            <ac:spMk id="59" creationId="{32A86144-5C1B-400C-BA44-381D5489C7BA}"/>
          </ac:spMkLst>
        </pc:spChg>
        <pc:spChg chg="mod">
          <ac:chgData name="Thomas" userId="575d030b64f4584e" providerId="LiveId" clId="{08F4A7E6-89FE-4283-98D6-E531F41D8274}" dt="2021-12-10T14:58:26.337" v="295" actId="571"/>
          <ac:spMkLst>
            <pc:docMk/>
            <pc:sldMk cId="1901109217" sldId="675"/>
            <ac:spMk id="60" creationId="{905D4B25-533B-4678-9082-8890DEBE00AC}"/>
          </ac:spMkLst>
        </pc:spChg>
        <pc:spChg chg="mod">
          <ac:chgData name="Thomas" userId="575d030b64f4584e" providerId="LiveId" clId="{08F4A7E6-89FE-4283-98D6-E531F41D8274}" dt="2021-12-10T14:58:26.337" v="295" actId="571"/>
          <ac:spMkLst>
            <pc:docMk/>
            <pc:sldMk cId="1901109217" sldId="675"/>
            <ac:spMk id="61" creationId="{A87C54E6-2FF8-466C-B784-F005C222302F}"/>
          </ac:spMkLst>
        </pc:spChg>
        <pc:spChg chg="mod">
          <ac:chgData name="Thomas" userId="575d030b64f4584e" providerId="LiveId" clId="{08F4A7E6-89FE-4283-98D6-E531F41D8274}" dt="2021-12-13T12:48:44.720" v="776" actId="571"/>
          <ac:spMkLst>
            <pc:docMk/>
            <pc:sldMk cId="1901109217" sldId="675"/>
            <ac:spMk id="61" creationId="{C7234533-C61E-44E4-9D81-565A08E506B6}"/>
          </ac:spMkLst>
        </pc:spChg>
        <pc:spChg chg="mod">
          <ac:chgData name="Thomas" userId="575d030b64f4584e" providerId="LiveId" clId="{08F4A7E6-89FE-4283-98D6-E531F41D8274}" dt="2021-12-10T14:58:26.337" v="295" actId="571"/>
          <ac:spMkLst>
            <pc:docMk/>
            <pc:sldMk cId="1901109217" sldId="675"/>
            <ac:spMk id="62" creationId="{04A5727E-3A2B-4920-8AE4-9BD6FCB81EA0}"/>
          </ac:spMkLst>
        </pc:spChg>
        <pc:spChg chg="mod">
          <ac:chgData name="Thomas" userId="575d030b64f4584e" providerId="LiveId" clId="{08F4A7E6-89FE-4283-98D6-E531F41D8274}" dt="2021-12-13T12:48:44.720" v="776" actId="571"/>
          <ac:spMkLst>
            <pc:docMk/>
            <pc:sldMk cId="1901109217" sldId="675"/>
            <ac:spMk id="62" creationId="{33DEA40B-7194-4A5E-ACC6-418EFD6FF2A4}"/>
          </ac:spMkLst>
        </pc:spChg>
        <pc:spChg chg="mod">
          <ac:chgData name="Thomas" userId="575d030b64f4584e" providerId="LiveId" clId="{08F4A7E6-89FE-4283-98D6-E531F41D8274}" dt="2021-12-13T12:48:44.720" v="776" actId="571"/>
          <ac:spMkLst>
            <pc:docMk/>
            <pc:sldMk cId="1901109217" sldId="675"/>
            <ac:spMk id="63" creationId="{5647462B-AC28-4691-8FE9-C986AC903F0D}"/>
          </ac:spMkLst>
        </pc:spChg>
        <pc:spChg chg="mod">
          <ac:chgData name="Thomas" userId="575d030b64f4584e" providerId="LiveId" clId="{08F4A7E6-89FE-4283-98D6-E531F41D8274}" dt="2021-12-10T14:58:26.337" v="295" actId="571"/>
          <ac:spMkLst>
            <pc:docMk/>
            <pc:sldMk cId="1901109217" sldId="675"/>
            <ac:spMk id="63" creationId="{BC82E52C-D314-4617-8A9F-CFF27169904A}"/>
          </ac:spMkLst>
        </pc:spChg>
        <pc:spChg chg="mod">
          <ac:chgData name="Thomas" userId="575d030b64f4584e" providerId="LiveId" clId="{08F4A7E6-89FE-4283-98D6-E531F41D8274}" dt="2021-12-10T14:58:26.337" v="295" actId="571"/>
          <ac:spMkLst>
            <pc:docMk/>
            <pc:sldMk cId="1901109217" sldId="675"/>
            <ac:spMk id="64" creationId="{90293FCB-8AAD-4FDF-ACFC-3983714BBDFE}"/>
          </ac:spMkLst>
        </pc:spChg>
        <pc:spChg chg="mod">
          <ac:chgData name="Thomas" userId="575d030b64f4584e" providerId="LiveId" clId="{08F4A7E6-89FE-4283-98D6-E531F41D8274}" dt="2021-12-13T12:48:44.720" v="776" actId="571"/>
          <ac:spMkLst>
            <pc:docMk/>
            <pc:sldMk cId="1901109217" sldId="675"/>
            <ac:spMk id="65" creationId="{01E37043-35A2-41BD-B40E-D52E50A89D37}"/>
          </ac:spMkLst>
        </pc:spChg>
        <pc:spChg chg="mod">
          <ac:chgData name="Thomas" userId="575d030b64f4584e" providerId="LiveId" clId="{08F4A7E6-89FE-4283-98D6-E531F41D8274}" dt="2021-12-10T14:58:26.337" v="295" actId="571"/>
          <ac:spMkLst>
            <pc:docMk/>
            <pc:sldMk cId="1901109217" sldId="675"/>
            <ac:spMk id="65" creationId="{58F3D6BA-2309-4E93-8D58-B6877F4727A8}"/>
          </ac:spMkLst>
        </pc:spChg>
        <pc:spChg chg="mod">
          <ac:chgData name="Thomas" userId="575d030b64f4584e" providerId="LiveId" clId="{08F4A7E6-89FE-4283-98D6-E531F41D8274}" dt="2021-12-13T12:48:44.720" v="776" actId="571"/>
          <ac:spMkLst>
            <pc:docMk/>
            <pc:sldMk cId="1901109217" sldId="675"/>
            <ac:spMk id="66" creationId="{02ED114A-94FD-4E1A-B8E1-84E94667B9E9}"/>
          </ac:spMkLst>
        </pc:spChg>
        <pc:spChg chg="mod">
          <ac:chgData name="Thomas" userId="575d030b64f4584e" providerId="LiveId" clId="{08F4A7E6-89FE-4283-98D6-E531F41D8274}" dt="2021-12-13T12:48:44.720" v="776" actId="571"/>
          <ac:spMkLst>
            <pc:docMk/>
            <pc:sldMk cId="1901109217" sldId="675"/>
            <ac:spMk id="67" creationId="{001A1D1D-AB52-40B1-B92B-8EE02336AF1D}"/>
          </ac:spMkLst>
        </pc:spChg>
        <pc:spChg chg="mod">
          <ac:chgData name="Thomas" userId="575d030b64f4584e" providerId="LiveId" clId="{08F4A7E6-89FE-4283-98D6-E531F41D8274}" dt="2021-12-13T12:48:44.720" v="776" actId="571"/>
          <ac:spMkLst>
            <pc:docMk/>
            <pc:sldMk cId="1901109217" sldId="675"/>
            <ac:spMk id="68" creationId="{CE7D89D1-C666-45BA-BB31-7D91B2EA4488}"/>
          </ac:spMkLst>
        </pc:spChg>
        <pc:spChg chg="mod">
          <ac:chgData name="Thomas" userId="575d030b64f4584e" providerId="LiveId" clId="{08F4A7E6-89FE-4283-98D6-E531F41D8274}" dt="2021-12-13T12:48:44.720" v="776" actId="571"/>
          <ac:spMkLst>
            <pc:docMk/>
            <pc:sldMk cId="1901109217" sldId="675"/>
            <ac:spMk id="69" creationId="{54273C6B-5ACC-41B1-8CC2-FB7E347B12D4}"/>
          </ac:spMkLst>
        </pc:spChg>
        <pc:spChg chg="mod">
          <ac:chgData name="Thomas" userId="575d030b64f4584e" providerId="LiveId" clId="{08F4A7E6-89FE-4283-98D6-E531F41D8274}" dt="2021-12-13T12:48:44.720" v="776" actId="571"/>
          <ac:spMkLst>
            <pc:docMk/>
            <pc:sldMk cId="1901109217" sldId="675"/>
            <ac:spMk id="70" creationId="{07D61D5B-270A-4286-AA4D-4213A271E97D}"/>
          </ac:spMkLst>
        </pc:spChg>
        <pc:spChg chg="mod">
          <ac:chgData name="Thomas" userId="575d030b64f4584e" providerId="LiveId" clId="{08F4A7E6-89FE-4283-98D6-E531F41D8274}" dt="2021-12-13T12:48:44.720" v="776" actId="571"/>
          <ac:spMkLst>
            <pc:docMk/>
            <pc:sldMk cId="1901109217" sldId="675"/>
            <ac:spMk id="71" creationId="{BDD5D103-DF7F-4062-8B90-BBD5F4368121}"/>
          </ac:spMkLst>
        </pc:spChg>
        <pc:spChg chg="mod">
          <ac:chgData name="Thomas" userId="575d030b64f4584e" providerId="LiveId" clId="{08F4A7E6-89FE-4283-98D6-E531F41D8274}" dt="2021-12-13T12:48:44.720" v="776" actId="571"/>
          <ac:spMkLst>
            <pc:docMk/>
            <pc:sldMk cId="1901109217" sldId="675"/>
            <ac:spMk id="72" creationId="{027EBB27-3218-448E-B37C-1D25C5FE90DA}"/>
          </ac:spMkLst>
        </pc:spChg>
        <pc:spChg chg="mod">
          <ac:chgData name="Thomas" userId="575d030b64f4584e" providerId="LiveId" clId="{08F4A7E6-89FE-4283-98D6-E531F41D8274}" dt="2021-12-13T12:50:27.421" v="788"/>
          <ac:spMkLst>
            <pc:docMk/>
            <pc:sldMk cId="1901109217" sldId="675"/>
            <ac:spMk id="76" creationId="{44665F71-C75A-4676-A2E5-6F527B7F5C8A}"/>
          </ac:spMkLst>
        </pc:spChg>
        <pc:spChg chg="mod">
          <ac:chgData name="Thomas" userId="575d030b64f4584e" providerId="LiveId" clId="{08F4A7E6-89FE-4283-98D6-E531F41D8274}" dt="2021-12-13T12:50:27.421" v="788"/>
          <ac:spMkLst>
            <pc:docMk/>
            <pc:sldMk cId="1901109217" sldId="675"/>
            <ac:spMk id="77" creationId="{956AA112-9935-4F9F-A3F2-0AD411200D0D}"/>
          </ac:spMkLst>
        </pc:spChg>
        <pc:spChg chg="mod">
          <ac:chgData name="Thomas" userId="575d030b64f4584e" providerId="LiveId" clId="{08F4A7E6-89FE-4283-98D6-E531F41D8274}" dt="2021-12-13T12:51:45.170" v="794"/>
          <ac:spMkLst>
            <pc:docMk/>
            <pc:sldMk cId="1901109217" sldId="675"/>
            <ac:spMk id="79" creationId="{7387CC9D-2E99-4827-8FB9-56ABBD4357FF}"/>
          </ac:spMkLst>
        </pc:spChg>
        <pc:spChg chg="mod">
          <ac:chgData name="Thomas" userId="575d030b64f4584e" providerId="LiveId" clId="{08F4A7E6-89FE-4283-98D6-E531F41D8274}" dt="2021-12-13T12:51:45.170" v="794"/>
          <ac:spMkLst>
            <pc:docMk/>
            <pc:sldMk cId="1901109217" sldId="675"/>
            <ac:spMk id="80" creationId="{F5CDBC44-8983-4F64-BF32-D956A2F57500}"/>
          </ac:spMkLst>
        </pc:spChg>
        <pc:spChg chg="mod">
          <ac:chgData name="Thomas" userId="575d030b64f4584e" providerId="LiveId" clId="{08F4A7E6-89FE-4283-98D6-E531F41D8274}" dt="2021-12-13T09:28:44.549" v="501"/>
          <ac:spMkLst>
            <pc:docMk/>
            <pc:sldMk cId="1901109217" sldId="675"/>
            <ac:spMk id="310" creationId="{4510765D-5E5A-4BC0-8799-A7FE3C59BDF2}"/>
          </ac:spMkLst>
        </pc:spChg>
        <pc:grpChg chg="add del mod">
          <ac:chgData name="Thomas" userId="575d030b64f4584e" providerId="LiveId" clId="{08F4A7E6-89FE-4283-98D6-E531F41D8274}" dt="2021-12-10T14:58:32.094" v="299" actId="478"/>
          <ac:grpSpMkLst>
            <pc:docMk/>
            <pc:sldMk cId="1901109217" sldId="675"/>
            <ac:grpSpMk id="18" creationId="{0386E5C4-C447-433F-9506-3EACD01E6D83}"/>
          </ac:grpSpMkLst>
        </pc:grpChg>
        <pc:grpChg chg="add mod">
          <ac:chgData name="Thomas" userId="575d030b64f4584e" providerId="LiveId" clId="{08F4A7E6-89FE-4283-98D6-E531F41D8274}" dt="2021-12-13T12:50:49.548" v="792" actId="14100"/>
          <ac:grpSpMkLst>
            <pc:docMk/>
            <pc:sldMk cId="1901109217" sldId="675"/>
            <ac:grpSpMk id="24" creationId="{B851F13D-1825-433C-B961-FB5A2CD1C73C}"/>
          </ac:grpSpMkLst>
        </pc:grpChg>
        <pc:grpChg chg="add mod ord">
          <ac:chgData name="Thomas" userId="575d030b64f4584e" providerId="LiveId" clId="{08F4A7E6-89FE-4283-98D6-E531F41D8274}" dt="2021-12-13T12:52:45.871" v="800" actId="166"/>
          <ac:grpSpMkLst>
            <pc:docMk/>
            <pc:sldMk cId="1901109217" sldId="675"/>
            <ac:grpSpMk id="28" creationId="{B9756453-362C-409C-BAD6-94232CCE9932}"/>
          </ac:grpSpMkLst>
        </pc:grpChg>
        <pc:grpChg chg="add del mod">
          <ac:chgData name="Thomas" userId="575d030b64f4584e" providerId="LiveId" clId="{08F4A7E6-89FE-4283-98D6-E531F41D8274}" dt="2021-12-10T14:58:30.733" v="298" actId="478"/>
          <ac:grpSpMkLst>
            <pc:docMk/>
            <pc:sldMk cId="1901109217" sldId="675"/>
            <ac:grpSpMk id="33" creationId="{6891EF75-74FE-412B-A66A-D085251E14B8}"/>
          </ac:grpSpMkLst>
        </pc:grpChg>
        <pc:grpChg chg="add del mod">
          <ac:chgData name="Thomas" userId="575d030b64f4584e" providerId="LiveId" clId="{08F4A7E6-89FE-4283-98D6-E531F41D8274}" dt="2021-12-10T14:58:29.723" v="297" actId="478"/>
          <ac:grpSpMkLst>
            <pc:docMk/>
            <pc:sldMk cId="1901109217" sldId="675"/>
            <ac:grpSpMk id="45" creationId="{1CE95AE9-3193-4118-A5C8-1368B65C3F6E}"/>
          </ac:grpSpMkLst>
        </pc:grpChg>
        <pc:grpChg chg="add del mod">
          <ac:chgData name="Thomas" userId="575d030b64f4584e" providerId="LiveId" clId="{08F4A7E6-89FE-4283-98D6-E531F41D8274}" dt="2021-12-10T14:58:28.701" v="296" actId="478"/>
          <ac:grpSpMkLst>
            <pc:docMk/>
            <pc:sldMk cId="1901109217" sldId="675"/>
            <ac:grpSpMk id="57" creationId="{E35F9A5A-023C-4C5A-9A05-4A3E4DBD749B}"/>
          </ac:grpSpMkLst>
        </pc:grpChg>
        <pc:grpChg chg="add del mod">
          <ac:chgData name="Thomas" userId="575d030b64f4584e" providerId="LiveId" clId="{08F4A7E6-89FE-4283-98D6-E531F41D8274}" dt="2021-12-13T12:49:10.958" v="781" actId="478"/>
          <ac:grpSpMkLst>
            <pc:docMk/>
            <pc:sldMk cId="1901109217" sldId="675"/>
            <ac:grpSpMk id="60" creationId="{129540BE-2165-451F-A551-610B72F69FFF}"/>
          </ac:grpSpMkLst>
        </pc:grpChg>
        <pc:grpChg chg="add del mod">
          <ac:chgData name="Thomas" userId="575d030b64f4584e" providerId="LiveId" clId="{08F4A7E6-89FE-4283-98D6-E531F41D8274}" dt="2021-12-13T12:50:12.674" v="784" actId="478"/>
          <ac:grpSpMkLst>
            <pc:docMk/>
            <pc:sldMk cId="1901109217" sldId="675"/>
            <ac:grpSpMk id="64" creationId="{ED9961A0-E872-4A0B-BD76-36580CB7FC29}"/>
          </ac:grpSpMkLst>
        </pc:grpChg>
        <pc:grpChg chg="add mod">
          <ac:chgData name="Thomas" userId="575d030b64f4584e" providerId="LiveId" clId="{08F4A7E6-89FE-4283-98D6-E531F41D8274}" dt="2021-12-13T12:50:34.759" v="790" actId="1076"/>
          <ac:grpSpMkLst>
            <pc:docMk/>
            <pc:sldMk cId="1901109217" sldId="675"/>
            <ac:grpSpMk id="75" creationId="{D427B8A7-F63F-4E87-82C1-0FBCA9DB5D81}"/>
          </ac:grpSpMkLst>
        </pc:grpChg>
        <pc:grpChg chg="add mod">
          <ac:chgData name="Thomas" userId="575d030b64f4584e" providerId="LiveId" clId="{08F4A7E6-89FE-4283-98D6-E531F41D8274}" dt="2021-12-13T13:04:42.002" v="975" actId="14100"/>
          <ac:grpSpMkLst>
            <pc:docMk/>
            <pc:sldMk cId="1901109217" sldId="675"/>
            <ac:grpSpMk id="78" creationId="{E40C7C9E-B7E4-4E14-8070-BC27B51E807E}"/>
          </ac:grpSpMkLst>
        </pc:grpChg>
        <pc:picChg chg="add del mod">
          <ac:chgData name="Thomas" userId="575d030b64f4584e" providerId="LiveId" clId="{08F4A7E6-89FE-4283-98D6-E531F41D8274}" dt="2021-12-13T12:53:13.270" v="805" actId="478"/>
          <ac:picMkLst>
            <pc:docMk/>
            <pc:sldMk cId="1901109217" sldId="675"/>
            <ac:picMk id="3" creationId="{81A606C3-3B9A-43FC-83D7-B7D4CF703D53}"/>
          </ac:picMkLst>
        </pc:picChg>
        <pc:picChg chg="add mod">
          <ac:chgData name="Thomas" userId="575d030b64f4584e" providerId="LiveId" clId="{08F4A7E6-89FE-4283-98D6-E531F41D8274}" dt="2021-12-13T12:50:55.339" v="793" actId="14100"/>
          <ac:picMkLst>
            <pc:docMk/>
            <pc:sldMk cId="1901109217" sldId="675"/>
            <ac:picMk id="23" creationId="{B29BFC1A-B9BD-4B7D-AC6A-DDA42E3A307A}"/>
          </ac:picMkLst>
        </pc:picChg>
        <pc:picChg chg="add mod">
          <ac:chgData name="Thomas" userId="575d030b64f4584e" providerId="LiveId" clId="{08F4A7E6-89FE-4283-98D6-E531F41D8274}" dt="2021-12-13T13:04:29.298" v="973" actId="14100"/>
          <ac:picMkLst>
            <pc:docMk/>
            <pc:sldMk cId="1901109217" sldId="675"/>
            <ac:picMk id="40" creationId="{7CFC7CEE-EF46-4432-821F-5AC1C16F3B74}"/>
          </ac:picMkLst>
        </pc:picChg>
        <pc:picChg chg="add del mod">
          <ac:chgData name="Thomas" userId="575d030b64f4584e" providerId="LiveId" clId="{08F4A7E6-89FE-4283-98D6-E531F41D8274}" dt="2021-12-13T12:50:22.039" v="787" actId="478"/>
          <ac:picMkLst>
            <pc:docMk/>
            <pc:sldMk cId="1901109217" sldId="675"/>
            <ac:picMk id="59" creationId="{9B981714-F301-45B3-BB9E-4F1CCB6E6DA7}"/>
          </ac:picMkLst>
        </pc:picChg>
        <pc:picChg chg="add del mod">
          <ac:chgData name="Thomas" userId="575d030b64f4584e" providerId="LiveId" clId="{08F4A7E6-89FE-4283-98D6-E531F41D8274}" dt="2021-12-13T12:49:10.958" v="781" actId="478"/>
          <ac:picMkLst>
            <pc:docMk/>
            <pc:sldMk cId="1901109217" sldId="675"/>
            <ac:picMk id="73" creationId="{DCE7E9FB-0280-4874-9D51-6CDE1E84455A}"/>
          </ac:picMkLst>
        </pc:picChg>
        <pc:picChg chg="add mod">
          <ac:chgData name="Thomas" userId="575d030b64f4584e" providerId="LiveId" clId="{08F4A7E6-89FE-4283-98D6-E531F41D8274}" dt="2021-12-13T12:50:38.350" v="791" actId="14100"/>
          <ac:picMkLst>
            <pc:docMk/>
            <pc:sldMk cId="1901109217" sldId="675"/>
            <ac:picMk id="74" creationId="{8B0111D9-5F48-4215-AE13-9F1E4D32059E}"/>
          </ac:picMkLst>
        </pc:picChg>
        <pc:picChg chg="add mod">
          <ac:chgData name="Thomas" userId="575d030b64f4584e" providerId="LiveId" clId="{08F4A7E6-89FE-4283-98D6-E531F41D8274}" dt="2021-12-13T12:51:54.022" v="797" actId="1076"/>
          <ac:picMkLst>
            <pc:docMk/>
            <pc:sldMk cId="1901109217" sldId="675"/>
            <ac:picMk id="81" creationId="{5BADD324-A7CA-49D5-8BD9-7DD146498C01}"/>
          </ac:picMkLst>
        </pc:picChg>
      </pc:sldChg>
      <pc:sldChg chg="add del">
        <pc:chgData name="Thomas" userId="575d030b64f4584e" providerId="LiveId" clId="{08F4A7E6-89FE-4283-98D6-E531F41D8274}" dt="2021-12-10T14:54:56.536" v="273" actId="47"/>
        <pc:sldMkLst>
          <pc:docMk/>
          <pc:sldMk cId="2933477200" sldId="675"/>
        </pc:sldMkLst>
      </pc:sldChg>
      <pc:sldChg chg="add del">
        <pc:chgData name="Thomas" userId="575d030b64f4584e" providerId="LiveId" clId="{08F4A7E6-89FE-4283-98D6-E531F41D8274}" dt="2021-12-13T12:58:37.528" v="808" actId="47"/>
        <pc:sldMkLst>
          <pc:docMk/>
          <pc:sldMk cId="1092994093" sldId="676"/>
        </pc:sldMkLst>
      </pc:sldChg>
      <pc:sldChg chg="addSp delSp modSp add del mod ord setBg">
        <pc:chgData name="Thomas" userId="575d030b64f4584e" providerId="LiveId" clId="{08F4A7E6-89FE-4283-98D6-E531F41D8274}" dt="2022-01-26T10:37:19.869" v="4726"/>
        <pc:sldMkLst>
          <pc:docMk/>
          <pc:sldMk cId="2889925944" sldId="676"/>
        </pc:sldMkLst>
        <pc:spChg chg="add del mod">
          <ac:chgData name="Thomas" userId="575d030b64f4584e" providerId="LiveId" clId="{08F4A7E6-89FE-4283-98D6-E531F41D8274}" dt="2021-12-13T13:10:17.559" v="1040" actId="478"/>
          <ac:spMkLst>
            <pc:docMk/>
            <pc:sldMk cId="2889925944" sldId="676"/>
            <ac:spMk id="8" creationId="{1D1B7959-E268-4E40-9A87-1F449328843E}"/>
          </ac:spMkLst>
        </pc:spChg>
        <pc:spChg chg="del">
          <ac:chgData name="Thomas" userId="575d030b64f4584e" providerId="LiveId" clId="{08F4A7E6-89FE-4283-98D6-E531F41D8274}" dt="2021-12-13T13:07:28.433" v="1015" actId="478"/>
          <ac:spMkLst>
            <pc:docMk/>
            <pc:sldMk cId="2889925944" sldId="676"/>
            <ac:spMk id="9" creationId="{2E2CDE63-9141-4D7A-BF77-C045620AE06C}"/>
          </ac:spMkLst>
        </pc:spChg>
        <pc:spChg chg="add del mod">
          <ac:chgData name="Thomas" userId="575d030b64f4584e" providerId="LiveId" clId="{08F4A7E6-89FE-4283-98D6-E531F41D8274}" dt="2021-12-13T13:08:43.029" v="1026" actId="478"/>
          <ac:spMkLst>
            <pc:docMk/>
            <pc:sldMk cId="2889925944" sldId="676"/>
            <ac:spMk id="10" creationId="{9E072327-50D6-4527-A605-F256E767D8A8}"/>
          </ac:spMkLst>
        </pc:spChg>
        <pc:spChg chg="add del mod">
          <ac:chgData name="Thomas" userId="575d030b64f4584e" providerId="LiveId" clId="{08F4A7E6-89FE-4283-98D6-E531F41D8274}" dt="2021-12-13T13:12:28.181" v="1088" actId="478"/>
          <ac:spMkLst>
            <pc:docMk/>
            <pc:sldMk cId="2889925944" sldId="676"/>
            <ac:spMk id="11" creationId="{22FF5332-E0BD-4B07-B53A-975460B436D3}"/>
          </ac:spMkLst>
        </pc:spChg>
        <pc:spChg chg="add del mod">
          <ac:chgData name="Thomas" userId="575d030b64f4584e" providerId="LiveId" clId="{08F4A7E6-89FE-4283-98D6-E531F41D8274}" dt="2021-12-13T13:10:04.345" v="1036" actId="478"/>
          <ac:spMkLst>
            <pc:docMk/>
            <pc:sldMk cId="2889925944" sldId="676"/>
            <ac:spMk id="12" creationId="{CF4B436A-3B61-4F93-8A8E-B4F8A8809017}"/>
          </ac:spMkLst>
        </pc:spChg>
        <pc:spChg chg="add mod ord">
          <ac:chgData name="Thomas" userId="575d030b64f4584e" providerId="LiveId" clId="{08F4A7E6-89FE-4283-98D6-E531F41D8274}" dt="2021-12-13T13:17:35.856" v="1184" actId="1076"/>
          <ac:spMkLst>
            <pc:docMk/>
            <pc:sldMk cId="2889925944" sldId="676"/>
            <ac:spMk id="13" creationId="{BA9FA3B0-3F9E-4C08-BC67-C1A08065AE6A}"/>
          </ac:spMkLst>
        </pc:spChg>
        <pc:spChg chg="add mod">
          <ac:chgData name="Thomas" userId="575d030b64f4584e" providerId="LiveId" clId="{08F4A7E6-89FE-4283-98D6-E531F41D8274}" dt="2021-12-13T13:14:30.540" v="1131" actId="1076"/>
          <ac:spMkLst>
            <pc:docMk/>
            <pc:sldMk cId="2889925944" sldId="676"/>
            <ac:spMk id="14" creationId="{958D7286-9B65-49FB-88FF-4FB450A07BCF}"/>
          </ac:spMkLst>
        </pc:spChg>
        <pc:spChg chg="add mod ord">
          <ac:chgData name="Thomas" userId="575d030b64f4584e" providerId="LiveId" clId="{08F4A7E6-89FE-4283-98D6-E531F41D8274}" dt="2021-12-13T13:17:35.856" v="1184" actId="1076"/>
          <ac:spMkLst>
            <pc:docMk/>
            <pc:sldMk cId="2889925944" sldId="676"/>
            <ac:spMk id="15" creationId="{6C63B6EB-4C93-4D1C-9664-0FA6A77C3E73}"/>
          </ac:spMkLst>
        </pc:spChg>
        <pc:spChg chg="add mod ord">
          <ac:chgData name="Thomas" userId="575d030b64f4584e" providerId="LiveId" clId="{08F4A7E6-89FE-4283-98D6-E531F41D8274}" dt="2021-12-13T13:17:35.856" v="1184" actId="1076"/>
          <ac:spMkLst>
            <pc:docMk/>
            <pc:sldMk cId="2889925944" sldId="676"/>
            <ac:spMk id="16" creationId="{3792D64C-1BF9-4690-8966-F3C7775398D2}"/>
          </ac:spMkLst>
        </pc:spChg>
        <pc:spChg chg="del">
          <ac:chgData name="Thomas" userId="575d030b64f4584e" providerId="LiveId" clId="{08F4A7E6-89FE-4283-98D6-E531F41D8274}" dt="2021-12-13T13:07:28.433" v="1015" actId="478"/>
          <ac:spMkLst>
            <pc:docMk/>
            <pc:sldMk cId="2889925944" sldId="676"/>
            <ac:spMk id="17" creationId="{680D99E6-DC30-48A3-BB5F-54696E7BA0B3}"/>
          </ac:spMkLst>
        </pc:spChg>
        <pc:spChg chg="add del mod">
          <ac:chgData name="Thomas" userId="575d030b64f4584e" providerId="LiveId" clId="{08F4A7E6-89FE-4283-98D6-E531F41D8274}" dt="2021-12-13T13:14:20.455" v="1129" actId="478"/>
          <ac:spMkLst>
            <pc:docMk/>
            <pc:sldMk cId="2889925944" sldId="676"/>
            <ac:spMk id="18" creationId="{687BC81D-FF1C-4249-A596-ED82F8D978AC}"/>
          </ac:spMkLst>
        </pc:spChg>
        <pc:spChg chg="add mod">
          <ac:chgData name="Thomas" userId="575d030b64f4584e" providerId="LiveId" clId="{08F4A7E6-89FE-4283-98D6-E531F41D8274}" dt="2021-12-13T13:14:34.219" v="1135" actId="20577"/>
          <ac:spMkLst>
            <pc:docMk/>
            <pc:sldMk cId="2889925944" sldId="676"/>
            <ac:spMk id="19" creationId="{D01E6092-6381-496A-8E0B-5C96439F2393}"/>
          </ac:spMkLst>
        </pc:spChg>
        <pc:spChg chg="add mod">
          <ac:chgData name="Thomas" userId="575d030b64f4584e" providerId="LiveId" clId="{08F4A7E6-89FE-4283-98D6-E531F41D8274}" dt="2021-12-13T13:14:18.862" v="1128" actId="1076"/>
          <ac:spMkLst>
            <pc:docMk/>
            <pc:sldMk cId="2889925944" sldId="676"/>
            <ac:spMk id="20" creationId="{978F05C8-9F56-4BB4-8965-F4C48C08EE7F}"/>
          </ac:spMkLst>
        </pc:spChg>
        <pc:spChg chg="add del mod">
          <ac:chgData name="Thomas" userId="575d030b64f4584e" providerId="LiveId" clId="{08F4A7E6-89FE-4283-98D6-E531F41D8274}" dt="2021-12-13T13:17:37.267" v="1185" actId="21"/>
          <ac:spMkLst>
            <pc:docMk/>
            <pc:sldMk cId="2889925944" sldId="676"/>
            <ac:spMk id="21" creationId="{7D98A649-AED0-4A86-BDB9-6896A21A532D}"/>
          </ac:spMkLst>
        </pc:spChg>
        <pc:spChg chg="mod">
          <ac:chgData name="Thomas" userId="575d030b64f4584e" providerId="LiveId" clId="{08F4A7E6-89FE-4283-98D6-E531F41D8274}" dt="2021-12-13T13:21:03.691" v="1219" actId="14100"/>
          <ac:spMkLst>
            <pc:docMk/>
            <pc:sldMk cId="2889925944" sldId="676"/>
            <ac:spMk id="310" creationId="{4510765D-5E5A-4BC0-8799-A7FE3C59BDF2}"/>
          </ac:spMkLst>
        </pc:spChg>
      </pc:sldChg>
      <pc:sldChg chg="addSp delSp modSp add mod ord">
        <pc:chgData name="Thomas" userId="575d030b64f4584e" providerId="LiveId" clId="{08F4A7E6-89FE-4283-98D6-E531F41D8274}" dt="2022-01-26T10:37:19.869" v="4726"/>
        <pc:sldMkLst>
          <pc:docMk/>
          <pc:sldMk cId="3219542708" sldId="677"/>
        </pc:sldMkLst>
        <pc:spChg chg="add del mod">
          <ac:chgData name="Thomas" userId="575d030b64f4584e" providerId="LiveId" clId="{08F4A7E6-89FE-4283-98D6-E531F41D8274}" dt="2021-12-13T13:17:28.419" v="1181" actId="21"/>
          <ac:spMkLst>
            <pc:docMk/>
            <pc:sldMk cId="3219542708" sldId="677"/>
            <ac:spMk id="2" creationId="{BFE84CB9-C00A-48CF-9009-958CC672AAA9}"/>
          </ac:spMkLst>
        </pc:spChg>
        <pc:spChg chg="add mod">
          <ac:chgData name="Thomas" userId="575d030b64f4584e" providerId="LiveId" clId="{08F4A7E6-89FE-4283-98D6-E531F41D8274}" dt="2021-12-13T13:19:01.401" v="1209" actId="108"/>
          <ac:spMkLst>
            <pc:docMk/>
            <pc:sldMk cId="3219542708" sldId="677"/>
            <ac:spMk id="12" creationId="{A697C3E7-CCDE-45E6-939B-70535F16C945}"/>
          </ac:spMkLst>
        </pc:spChg>
        <pc:spChg chg="del">
          <ac:chgData name="Thomas" userId="575d030b64f4584e" providerId="LiveId" clId="{08F4A7E6-89FE-4283-98D6-E531F41D8274}" dt="2021-12-13T13:15:46.927" v="1141" actId="478"/>
          <ac:spMkLst>
            <pc:docMk/>
            <pc:sldMk cId="3219542708" sldId="677"/>
            <ac:spMk id="13" creationId="{BA9FA3B0-3F9E-4C08-BC67-C1A08065AE6A}"/>
          </ac:spMkLst>
        </pc:spChg>
        <pc:spChg chg="del">
          <ac:chgData name="Thomas" userId="575d030b64f4584e" providerId="LiveId" clId="{08F4A7E6-89FE-4283-98D6-E531F41D8274}" dt="2021-12-13T13:16:22.780" v="1153" actId="478"/>
          <ac:spMkLst>
            <pc:docMk/>
            <pc:sldMk cId="3219542708" sldId="677"/>
            <ac:spMk id="14" creationId="{958D7286-9B65-49FB-88FF-4FB450A07BCF}"/>
          </ac:spMkLst>
        </pc:spChg>
        <pc:spChg chg="del">
          <ac:chgData name="Thomas" userId="575d030b64f4584e" providerId="LiveId" clId="{08F4A7E6-89FE-4283-98D6-E531F41D8274}" dt="2021-12-13T13:15:46.927" v="1141" actId="478"/>
          <ac:spMkLst>
            <pc:docMk/>
            <pc:sldMk cId="3219542708" sldId="677"/>
            <ac:spMk id="15" creationId="{6C63B6EB-4C93-4D1C-9664-0FA6A77C3E73}"/>
          </ac:spMkLst>
        </pc:spChg>
        <pc:spChg chg="del">
          <ac:chgData name="Thomas" userId="575d030b64f4584e" providerId="LiveId" clId="{08F4A7E6-89FE-4283-98D6-E531F41D8274}" dt="2021-12-13T13:15:46.927" v="1141" actId="478"/>
          <ac:spMkLst>
            <pc:docMk/>
            <pc:sldMk cId="3219542708" sldId="677"/>
            <ac:spMk id="16" creationId="{3792D64C-1BF9-4690-8966-F3C7775398D2}"/>
          </ac:spMkLst>
        </pc:spChg>
        <pc:spChg chg="add del mod">
          <ac:chgData name="Thomas" userId="575d030b64f4584e" providerId="LiveId" clId="{08F4A7E6-89FE-4283-98D6-E531F41D8274}" dt="2021-12-13T13:16:01.826" v="1146" actId="478"/>
          <ac:spMkLst>
            <pc:docMk/>
            <pc:sldMk cId="3219542708" sldId="677"/>
            <ac:spMk id="17" creationId="{64FED696-1FF7-4FE4-A910-61E8674F7FBC}"/>
          </ac:spMkLst>
        </pc:spChg>
        <pc:spChg chg="add mod">
          <ac:chgData name="Thomas" userId="575d030b64f4584e" providerId="LiveId" clId="{08F4A7E6-89FE-4283-98D6-E531F41D8274}" dt="2021-12-13T13:18:57.518" v="1208" actId="108"/>
          <ac:spMkLst>
            <pc:docMk/>
            <pc:sldMk cId="3219542708" sldId="677"/>
            <ac:spMk id="18" creationId="{A0824675-3761-4D25-B196-942BE818C4D9}"/>
          </ac:spMkLst>
        </pc:spChg>
        <pc:spChg chg="del">
          <ac:chgData name="Thomas" userId="575d030b64f4584e" providerId="LiveId" clId="{08F4A7E6-89FE-4283-98D6-E531F41D8274}" dt="2021-12-13T13:16:22.780" v="1153" actId="478"/>
          <ac:spMkLst>
            <pc:docMk/>
            <pc:sldMk cId="3219542708" sldId="677"/>
            <ac:spMk id="19" creationId="{D01E6092-6381-496A-8E0B-5C96439F2393}"/>
          </ac:spMkLst>
        </pc:spChg>
        <pc:spChg chg="del">
          <ac:chgData name="Thomas" userId="575d030b64f4584e" providerId="LiveId" clId="{08F4A7E6-89FE-4283-98D6-E531F41D8274}" dt="2021-12-13T13:16:41.514" v="1161" actId="478"/>
          <ac:spMkLst>
            <pc:docMk/>
            <pc:sldMk cId="3219542708" sldId="677"/>
            <ac:spMk id="20" creationId="{978F05C8-9F56-4BB4-8965-F4C48C08EE7F}"/>
          </ac:spMkLst>
        </pc:spChg>
        <pc:spChg chg="add mod">
          <ac:chgData name="Thomas" userId="575d030b64f4584e" providerId="LiveId" clId="{08F4A7E6-89FE-4283-98D6-E531F41D8274}" dt="2021-12-13T13:17:53.377" v="1188" actId="1076"/>
          <ac:spMkLst>
            <pc:docMk/>
            <pc:sldMk cId="3219542708" sldId="677"/>
            <ac:spMk id="21" creationId="{5EB5C52C-86CC-42B2-88EE-CAD397526C6F}"/>
          </ac:spMkLst>
        </pc:spChg>
        <pc:spChg chg="add mod">
          <ac:chgData name="Thomas" userId="575d030b64f4584e" providerId="LiveId" clId="{08F4A7E6-89FE-4283-98D6-E531F41D8274}" dt="2021-12-13T13:18:41.820" v="1205" actId="1076"/>
          <ac:spMkLst>
            <pc:docMk/>
            <pc:sldMk cId="3219542708" sldId="677"/>
            <ac:spMk id="22" creationId="{4CBDC95B-857A-45BB-94C0-B0FEE29B0A10}"/>
          </ac:spMkLst>
        </pc:spChg>
        <pc:spChg chg="add mod">
          <ac:chgData name="Thomas" userId="575d030b64f4584e" providerId="LiveId" clId="{08F4A7E6-89FE-4283-98D6-E531F41D8274}" dt="2021-12-13T13:18:41.820" v="1205" actId="1076"/>
          <ac:spMkLst>
            <pc:docMk/>
            <pc:sldMk cId="3219542708" sldId="677"/>
            <ac:spMk id="23" creationId="{D424DAE0-9A92-4351-A1B8-DE6E6CD34B2C}"/>
          </ac:spMkLst>
        </pc:spChg>
        <pc:spChg chg="add mod">
          <ac:chgData name="Thomas" userId="575d030b64f4584e" providerId="LiveId" clId="{08F4A7E6-89FE-4283-98D6-E531F41D8274}" dt="2021-12-13T13:18:41.820" v="1205" actId="1076"/>
          <ac:spMkLst>
            <pc:docMk/>
            <pc:sldMk cId="3219542708" sldId="677"/>
            <ac:spMk id="24" creationId="{5E1B5A8E-83C5-4510-9F89-8C6F33B681DD}"/>
          </ac:spMkLst>
        </pc:spChg>
        <pc:spChg chg="add del mod">
          <ac:chgData name="Thomas" userId="575d030b64f4584e" providerId="LiveId" clId="{08F4A7E6-89FE-4283-98D6-E531F41D8274}" dt="2021-12-13T13:18:21.096" v="1198" actId="1076"/>
          <ac:spMkLst>
            <pc:docMk/>
            <pc:sldMk cId="3219542708" sldId="677"/>
            <ac:spMk id="25" creationId="{B7CE69AD-98F5-418E-867A-1377338752AA}"/>
          </ac:spMkLst>
        </pc:spChg>
        <pc:spChg chg="add del mod">
          <ac:chgData name="Thomas" userId="575d030b64f4584e" providerId="LiveId" clId="{08F4A7E6-89FE-4283-98D6-E531F41D8274}" dt="2021-12-13T13:18:29.095" v="1202" actId="20577"/>
          <ac:spMkLst>
            <pc:docMk/>
            <pc:sldMk cId="3219542708" sldId="677"/>
            <ac:spMk id="26" creationId="{27CB8EAE-59A0-481A-92D7-2D65D7B6D087}"/>
          </ac:spMkLst>
        </pc:spChg>
        <pc:spChg chg="add del mod">
          <ac:chgData name="Thomas" userId="575d030b64f4584e" providerId="LiveId" clId="{08F4A7E6-89FE-4283-98D6-E531F41D8274}" dt="2021-12-13T13:18:21.096" v="1198" actId="1076"/>
          <ac:spMkLst>
            <pc:docMk/>
            <pc:sldMk cId="3219542708" sldId="677"/>
            <ac:spMk id="27" creationId="{E0AA7EC6-6182-4E42-8CA2-D71B516042FA}"/>
          </ac:spMkLst>
        </pc:spChg>
        <pc:spChg chg="add del mod">
          <ac:chgData name="Thomas" userId="575d030b64f4584e" providerId="LiveId" clId="{08F4A7E6-89FE-4283-98D6-E531F41D8274}" dt="2021-12-13T13:17:54.784" v="1189" actId="478"/>
          <ac:spMkLst>
            <pc:docMk/>
            <pc:sldMk cId="3219542708" sldId="677"/>
            <ac:spMk id="28" creationId="{12F650DA-6401-4371-AE8E-06C6B37CEF81}"/>
          </ac:spMkLst>
        </pc:spChg>
        <pc:spChg chg="add del mod">
          <ac:chgData name="Thomas" userId="575d030b64f4584e" providerId="LiveId" clId="{08F4A7E6-89FE-4283-98D6-E531F41D8274}" dt="2021-12-13T13:18:27.779" v="1200" actId="478"/>
          <ac:spMkLst>
            <pc:docMk/>
            <pc:sldMk cId="3219542708" sldId="677"/>
            <ac:spMk id="29" creationId="{6C55F411-FFD4-43FF-B7AB-1FA684084FDD}"/>
          </ac:spMkLst>
        </pc:spChg>
        <pc:spChg chg="add mod">
          <ac:chgData name="Thomas" userId="575d030b64f4584e" providerId="LiveId" clId="{08F4A7E6-89FE-4283-98D6-E531F41D8274}" dt="2021-12-13T13:17:25.961" v="1180" actId="571"/>
          <ac:spMkLst>
            <pc:docMk/>
            <pc:sldMk cId="3219542708" sldId="677"/>
            <ac:spMk id="30" creationId="{8D99B088-BF62-433A-AAAB-3D25027D7F01}"/>
          </ac:spMkLst>
        </pc:spChg>
        <pc:spChg chg="add del mod">
          <ac:chgData name="Thomas" userId="575d030b64f4584e" providerId="LiveId" clId="{08F4A7E6-89FE-4283-98D6-E531F41D8274}" dt="2021-12-13T13:18:22.729" v="1199" actId="478"/>
          <ac:spMkLst>
            <pc:docMk/>
            <pc:sldMk cId="3219542708" sldId="677"/>
            <ac:spMk id="31" creationId="{D21A0B8A-4DE9-412E-8FD1-EFE5C3DB1B5A}"/>
          </ac:spMkLst>
        </pc:spChg>
        <pc:spChg chg="add mod">
          <ac:chgData name="Thomas" userId="575d030b64f4584e" providerId="LiveId" clId="{08F4A7E6-89FE-4283-98D6-E531F41D8274}" dt="2021-12-13T13:18:09.143" v="1193" actId="571"/>
          <ac:spMkLst>
            <pc:docMk/>
            <pc:sldMk cId="3219542708" sldId="677"/>
            <ac:spMk id="32" creationId="{E16A2EEC-44E3-4520-881F-7610771207E8}"/>
          </ac:spMkLst>
        </pc:spChg>
        <pc:spChg chg="add mod">
          <ac:chgData name="Thomas" userId="575d030b64f4584e" providerId="LiveId" clId="{08F4A7E6-89FE-4283-98D6-E531F41D8274}" dt="2021-12-13T13:18:09.143" v="1193" actId="571"/>
          <ac:spMkLst>
            <pc:docMk/>
            <pc:sldMk cId="3219542708" sldId="677"/>
            <ac:spMk id="33" creationId="{2D94024F-013B-43B9-BD19-5D51C40A7152}"/>
          </ac:spMkLst>
        </pc:spChg>
        <pc:spChg chg="add mod">
          <ac:chgData name="Thomas" userId="575d030b64f4584e" providerId="LiveId" clId="{08F4A7E6-89FE-4283-98D6-E531F41D8274}" dt="2021-12-13T13:18:09.143" v="1193" actId="571"/>
          <ac:spMkLst>
            <pc:docMk/>
            <pc:sldMk cId="3219542708" sldId="677"/>
            <ac:spMk id="34" creationId="{BA588D21-8B98-46F6-A5B0-A3ED2CCB2736}"/>
          </ac:spMkLst>
        </pc:spChg>
        <pc:spChg chg="add del mod">
          <ac:chgData name="Thomas" userId="575d030b64f4584e" providerId="LiveId" clId="{08F4A7E6-89FE-4283-98D6-E531F41D8274}" dt="2021-12-13T13:18:43.015" v="1206" actId="478"/>
          <ac:spMkLst>
            <pc:docMk/>
            <pc:sldMk cId="3219542708" sldId="677"/>
            <ac:spMk id="35" creationId="{87DDB0B1-A5B4-4C85-8EF3-C8ED68607082}"/>
          </ac:spMkLst>
        </pc:spChg>
      </pc:sldChg>
      <pc:sldChg chg="addSp modSp add mod ord">
        <pc:chgData name="Thomas" userId="575d030b64f4584e" providerId="LiveId" clId="{08F4A7E6-89FE-4283-98D6-E531F41D8274}" dt="2022-01-26T10:37:19.869" v="4726"/>
        <pc:sldMkLst>
          <pc:docMk/>
          <pc:sldMk cId="1579581216" sldId="678"/>
        </pc:sldMkLst>
        <pc:spChg chg="add mod">
          <ac:chgData name="Thomas" userId="575d030b64f4584e" providerId="LiveId" clId="{08F4A7E6-89FE-4283-98D6-E531F41D8274}" dt="2021-12-13T13:19:20.026" v="1212" actId="571"/>
          <ac:spMkLst>
            <pc:docMk/>
            <pc:sldMk cId="1579581216" sldId="678"/>
            <ac:spMk id="14" creationId="{E071106B-6BD2-484E-A485-5804A16D5ADA}"/>
          </ac:spMkLst>
        </pc:spChg>
        <pc:spChg chg="add mod">
          <ac:chgData name="Thomas" userId="575d030b64f4584e" providerId="LiveId" clId="{08F4A7E6-89FE-4283-98D6-E531F41D8274}" dt="2021-12-13T13:19:21.967" v="1214" actId="20577"/>
          <ac:spMkLst>
            <pc:docMk/>
            <pc:sldMk cId="1579581216" sldId="678"/>
            <ac:spMk id="15" creationId="{D0CEBA87-C907-44C4-B7D7-0A5DBB786F60}"/>
          </ac:spMkLst>
        </pc:spChg>
        <pc:spChg chg="add mod">
          <ac:chgData name="Thomas" userId="575d030b64f4584e" providerId="LiveId" clId="{08F4A7E6-89FE-4283-98D6-E531F41D8274}" dt="2021-12-13T13:19:26.154" v="1216" actId="20577"/>
          <ac:spMkLst>
            <pc:docMk/>
            <pc:sldMk cId="1579581216" sldId="678"/>
            <ac:spMk id="16" creationId="{24622496-EA30-4CA6-BA82-168BD724779E}"/>
          </ac:spMkLst>
        </pc:spChg>
        <pc:spChg chg="mod">
          <ac:chgData name="Thomas" userId="575d030b64f4584e" providerId="LiveId" clId="{08F4A7E6-89FE-4283-98D6-E531F41D8274}" dt="2021-12-13T13:19:15.382" v="1211" actId="1076"/>
          <ac:spMkLst>
            <pc:docMk/>
            <pc:sldMk cId="1579581216" sldId="678"/>
            <ac:spMk id="22" creationId="{4CBDC95B-857A-45BB-94C0-B0FEE29B0A10}"/>
          </ac:spMkLst>
        </pc:spChg>
        <pc:spChg chg="mod">
          <ac:chgData name="Thomas" userId="575d030b64f4584e" providerId="LiveId" clId="{08F4A7E6-89FE-4283-98D6-E531F41D8274}" dt="2021-12-13T13:19:15.382" v="1211" actId="1076"/>
          <ac:spMkLst>
            <pc:docMk/>
            <pc:sldMk cId="1579581216" sldId="678"/>
            <ac:spMk id="23" creationId="{D424DAE0-9A92-4351-A1B8-DE6E6CD34B2C}"/>
          </ac:spMkLst>
        </pc:spChg>
        <pc:spChg chg="mod">
          <ac:chgData name="Thomas" userId="575d030b64f4584e" providerId="LiveId" clId="{08F4A7E6-89FE-4283-98D6-E531F41D8274}" dt="2021-12-13T13:19:15.382" v="1211" actId="1076"/>
          <ac:spMkLst>
            <pc:docMk/>
            <pc:sldMk cId="1579581216" sldId="678"/>
            <ac:spMk id="24" creationId="{5E1B5A8E-83C5-4510-9F89-8C6F33B681DD}"/>
          </ac:spMkLst>
        </pc:spChg>
      </pc:sldChg>
      <pc:sldChg chg="addSp delSp modSp add mod ord">
        <pc:chgData name="Thomas" userId="575d030b64f4584e" providerId="LiveId" clId="{08F4A7E6-89FE-4283-98D6-E531F41D8274}" dt="2021-12-17T16:29:38.433" v="4231" actId="478"/>
        <pc:sldMkLst>
          <pc:docMk/>
          <pc:sldMk cId="4018616194" sldId="679"/>
        </pc:sldMkLst>
        <pc:spChg chg="add del mod">
          <ac:chgData name="Thomas" userId="575d030b64f4584e" providerId="LiveId" clId="{08F4A7E6-89FE-4283-98D6-E531F41D8274}" dt="2021-12-13T13:26:18.060" v="1272" actId="478"/>
          <ac:spMkLst>
            <pc:docMk/>
            <pc:sldMk cId="4018616194" sldId="679"/>
            <ac:spMk id="2" creationId="{85360911-4EB3-43A8-810A-842748D79F42}"/>
          </ac:spMkLst>
        </pc:spChg>
        <pc:spChg chg="add del mod">
          <ac:chgData name="Thomas" userId="575d030b64f4584e" providerId="LiveId" clId="{08F4A7E6-89FE-4283-98D6-E531F41D8274}" dt="2021-12-14T10:29:50.813" v="2554"/>
          <ac:spMkLst>
            <pc:docMk/>
            <pc:sldMk cId="4018616194" sldId="679"/>
            <ac:spMk id="6" creationId="{721CBF4C-56B0-445C-BEBA-DE4B45BBBBD5}"/>
          </ac:spMkLst>
        </pc:spChg>
        <pc:spChg chg="add del mod">
          <ac:chgData name="Thomas" userId="575d030b64f4584e" providerId="LiveId" clId="{08F4A7E6-89FE-4283-98D6-E531F41D8274}" dt="2021-12-14T10:29:50.813" v="2554"/>
          <ac:spMkLst>
            <pc:docMk/>
            <pc:sldMk cId="4018616194" sldId="679"/>
            <ac:spMk id="7" creationId="{7F741FA7-064D-4746-962F-287E69A7FBA5}"/>
          </ac:spMkLst>
        </pc:spChg>
        <pc:spChg chg="add del mod">
          <ac:chgData name="Thomas" userId="575d030b64f4584e" providerId="LiveId" clId="{08F4A7E6-89FE-4283-98D6-E531F41D8274}" dt="2021-12-14T10:29:50.813" v="2554"/>
          <ac:spMkLst>
            <pc:docMk/>
            <pc:sldMk cId="4018616194" sldId="679"/>
            <ac:spMk id="8" creationId="{3C40E1BA-53BE-4ECC-B746-563F66D9DFA4}"/>
          </ac:spMkLst>
        </pc:spChg>
        <pc:spChg chg="add del mod">
          <ac:chgData name="Thomas" userId="575d030b64f4584e" providerId="LiveId" clId="{08F4A7E6-89FE-4283-98D6-E531F41D8274}" dt="2021-12-14T10:29:50.813" v="2554"/>
          <ac:spMkLst>
            <pc:docMk/>
            <pc:sldMk cId="4018616194" sldId="679"/>
            <ac:spMk id="9" creationId="{C61AA79B-EA95-49E0-BBCA-401D58D5AA0F}"/>
          </ac:spMkLst>
        </pc:spChg>
        <pc:spChg chg="add mod">
          <ac:chgData name="Thomas" userId="575d030b64f4584e" providerId="LiveId" clId="{08F4A7E6-89FE-4283-98D6-E531F41D8274}" dt="2021-12-13T13:26:27.921" v="1273" actId="20577"/>
          <ac:spMkLst>
            <pc:docMk/>
            <pc:sldMk cId="4018616194" sldId="679"/>
            <ac:spMk id="12" creationId="{A5BEC593-CACB-41D6-9CA7-A00F8BDC31CD}"/>
          </ac:spMkLst>
        </pc:spChg>
        <pc:spChg chg="del">
          <ac:chgData name="Thomas" userId="575d030b64f4584e" providerId="LiveId" clId="{08F4A7E6-89FE-4283-98D6-E531F41D8274}" dt="2021-12-13T13:22:14.884" v="1225" actId="478"/>
          <ac:spMkLst>
            <pc:docMk/>
            <pc:sldMk cId="4018616194" sldId="679"/>
            <ac:spMk id="13" creationId="{BA9FA3B0-3F9E-4C08-BC67-C1A08065AE6A}"/>
          </ac:spMkLst>
        </pc:spChg>
        <pc:spChg chg="del">
          <ac:chgData name="Thomas" userId="575d030b64f4584e" providerId="LiveId" clId="{08F4A7E6-89FE-4283-98D6-E531F41D8274}" dt="2021-12-13T13:22:14.884" v="1225" actId="478"/>
          <ac:spMkLst>
            <pc:docMk/>
            <pc:sldMk cId="4018616194" sldId="679"/>
            <ac:spMk id="14" creationId="{958D7286-9B65-49FB-88FF-4FB450A07BCF}"/>
          </ac:spMkLst>
        </pc:spChg>
        <pc:spChg chg="del">
          <ac:chgData name="Thomas" userId="575d030b64f4584e" providerId="LiveId" clId="{08F4A7E6-89FE-4283-98D6-E531F41D8274}" dt="2021-12-13T13:22:14.884" v="1225" actId="478"/>
          <ac:spMkLst>
            <pc:docMk/>
            <pc:sldMk cId="4018616194" sldId="679"/>
            <ac:spMk id="15" creationId="{6C63B6EB-4C93-4D1C-9664-0FA6A77C3E73}"/>
          </ac:spMkLst>
        </pc:spChg>
        <pc:spChg chg="del">
          <ac:chgData name="Thomas" userId="575d030b64f4584e" providerId="LiveId" clId="{08F4A7E6-89FE-4283-98D6-E531F41D8274}" dt="2021-12-13T13:22:14.884" v="1225" actId="478"/>
          <ac:spMkLst>
            <pc:docMk/>
            <pc:sldMk cId="4018616194" sldId="679"/>
            <ac:spMk id="16" creationId="{3792D64C-1BF9-4690-8966-F3C7775398D2}"/>
          </ac:spMkLst>
        </pc:spChg>
        <pc:spChg chg="del">
          <ac:chgData name="Thomas" userId="575d030b64f4584e" providerId="LiveId" clId="{08F4A7E6-89FE-4283-98D6-E531F41D8274}" dt="2021-12-13T13:22:14.884" v="1225" actId="478"/>
          <ac:spMkLst>
            <pc:docMk/>
            <pc:sldMk cId="4018616194" sldId="679"/>
            <ac:spMk id="19" creationId="{D01E6092-6381-496A-8E0B-5C96439F2393}"/>
          </ac:spMkLst>
        </pc:spChg>
        <pc:spChg chg="del">
          <ac:chgData name="Thomas" userId="575d030b64f4584e" providerId="LiveId" clId="{08F4A7E6-89FE-4283-98D6-E531F41D8274}" dt="2021-12-13T13:22:14.884" v="1225" actId="478"/>
          <ac:spMkLst>
            <pc:docMk/>
            <pc:sldMk cId="4018616194" sldId="679"/>
            <ac:spMk id="20" creationId="{978F05C8-9F56-4BB4-8965-F4C48C08EE7F}"/>
          </ac:spMkLst>
        </pc:spChg>
        <pc:spChg chg="mod">
          <ac:chgData name="Thomas" userId="575d030b64f4584e" providerId="LiveId" clId="{08F4A7E6-89FE-4283-98D6-E531F41D8274}" dt="2021-12-13T13:24:53.671" v="1254" actId="14100"/>
          <ac:spMkLst>
            <pc:docMk/>
            <pc:sldMk cId="4018616194" sldId="679"/>
            <ac:spMk id="310" creationId="{4510765D-5E5A-4BC0-8799-A7FE3C59BDF2}"/>
          </ac:spMkLst>
        </pc:spChg>
        <pc:picChg chg="add mod ord">
          <ac:chgData name="Thomas" userId="575d030b64f4584e" providerId="LiveId" clId="{08F4A7E6-89FE-4283-98D6-E531F41D8274}" dt="2021-12-17T16:29:37.373" v="4230" actId="167"/>
          <ac:picMkLst>
            <pc:docMk/>
            <pc:sldMk cId="4018616194" sldId="679"/>
            <ac:picMk id="6" creationId="{934E8AF8-4BDD-49A6-8069-2AB08A47472E}"/>
          </ac:picMkLst>
        </pc:picChg>
        <pc:picChg chg="del">
          <ac:chgData name="Thomas" userId="575d030b64f4584e" providerId="LiveId" clId="{08F4A7E6-89FE-4283-98D6-E531F41D8274}" dt="2021-12-13T13:22:35.780" v="1226" actId="478"/>
          <ac:picMkLst>
            <pc:docMk/>
            <pc:sldMk cId="4018616194" sldId="679"/>
            <ac:picMk id="7" creationId="{ECE2C4BB-6376-47CD-B113-2514D201A9B3}"/>
          </ac:picMkLst>
        </pc:picChg>
        <pc:picChg chg="add del mod">
          <ac:chgData name="Thomas" userId="575d030b64f4584e" providerId="LiveId" clId="{08F4A7E6-89FE-4283-98D6-E531F41D8274}" dt="2021-12-17T16:29:38.433" v="4231" actId="478"/>
          <ac:picMkLst>
            <pc:docMk/>
            <pc:sldMk cId="4018616194" sldId="679"/>
            <ac:picMk id="10" creationId="{0185F855-F6FB-4335-BC99-1E960851CB21}"/>
          </ac:picMkLst>
        </pc:picChg>
        <pc:picChg chg="add del mod">
          <ac:chgData name="Thomas" userId="575d030b64f4584e" providerId="LiveId" clId="{08F4A7E6-89FE-4283-98D6-E531F41D8274}" dt="2021-12-13T13:25:16.368" v="1256" actId="478"/>
          <ac:picMkLst>
            <pc:docMk/>
            <pc:sldMk cId="4018616194" sldId="679"/>
            <ac:picMk id="17" creationId="{A4ED3EA7-3390-4948-9A84-DC6F02C1316A}"/>
          </ac:picMkLst>
        </pc:picChg>
        <pc:picChg chg="add del mod">
          <ac:chgData name="Thomas" userId="575d030b64f4584e" providerId="LiveId" clId="{08F4A7E6-89FE-4283-98D6-E531F41D8274}" dt="2021-12-13T13:25:28.858" v="1260" actId="478"/>
          <ac:picMkLst>
            <pc:docMk/>
            <pc:sldMk cId="4018616194" sldId="679"/>
            <ac:picMk id="18" creationId="{ED23E0B7-5423-4183-B27A-348260C40B1E}"/>
          </ac:picMkLst>
        </pc:picChg>
        <pc:picChg chg="add del mod">
          <ac:chgData name="Thomas" userId="575d030b64f4584e" providerId="LiveId" clId="{08F4A7E6-89FE-4283-98D6-E531F41D8274}" dt="2021-12-13T13:26:03.479" v="1268" actId="478"/>
          <ac:picMkLst>
            <pc:docMk/>
            <pc:sldMk cId="4018616194" sldId="679"/>
            <ac:picMk id="21" creationId="{3687BD85-8C7C-4167-A2CA-80B452A83D0A}"/>
          </ac:picMkLst>
        </pc:picChg>
        <pc:picChg chg="add del mod ord modCrop">
          <ac:chgData name="Thomas" userId="575d030b64f4584e" providerId="LiveId" clId="{08F4A7E6-89FE-4283-98D6-E531F41D8274}" dt="2021-12-13T13:27:51.631" v="1288" actId="478"/>
          <ac:picMkLst>
            <pc:docMk/>
            <pc:sldMk cId="4018616194" sldId="679"/>
            <ac:picMk id="22" creationId="{9A5BB732-AA63-4D29-AC40-84F4692D595B}"/>
          </ac:picMkLst>
        </pc:picChg>
        <pc:picChg chg="add del mod ord">
          <ac:chgData name="Thomas" userId="575d030b64f4584e" providerId="LiveId" clId="{08F4A7E6-89FE-4283-98D6-E531F41D8274}" dt="2021-12-14T13:05:45.816" v="3680" actId="478"/>
          <ac:picMkLst>
            <pc:docMk/>
            <pc:sldMk cId="4018616194" sldId="679"/>
            <ac:picMk id="23" creationId="{03C6CC62-E69F-4014-A1C0-03EE8B3BEAA8}"/>
          </ac:picMkLst>
        </pc:picChg>
      </pc:sldChg>
      <pc:sldChg chg="addSp delSp modSp add mod">
        <pc:chgData name="Thomas" userId="575d030b64f4584e" providerId="LiveId" clId="{08F4A7E6-89FE-4283-98D6-E531F41D8274}" dt="2021-12-13T13:27:39.942" v="1284" actId="18131"/>
        <pc:sldMkLst>
          <pc:docMk/>
          <pc:sldMk cId="485389693" sldId="680"/>
        </pc:sldMkLst>
        <pc:spChg chg="mod">
          <ac:chgData name="Thomas" userId="575d030b64f4584e" providerId="LiveId" clId="{08F4A7E6-89FE-4283-98D6-E531F41D8274}" dt="2021-12-13T13:27:15.012" v="1280" actId="1076"/>
          <ac:spMkLst>
            <pc:docMk/>
            <pc:sldMk cId="485389693" sldId="680"/>
            <ac:spMk id="11" creationId="{22FF5332-E0BD-4B07-B53A-975460B436D3}"/>
          </ac:spMkLst>
        </pc:spChg>
        <pc:spChg chg="mod">
          <ac:chgData name="Thomas" userId="575d030b64f4584e" providerId="LiveId" clId="{08F4A7E6-89FE-4283-98D6-E531F41D8274}" dt="2021-12-13T13:27:15.012" v="1280" actId="1076"/>
          <ac:spMkLst>
            <pc:docMk/>
            <pc:sldMk cId="485389693" sldId="680"/>
            <ac:spMk id="12" creationId="{A5BEC593-CACB-41D6-9CA7-A00F8BDC31CD}"/>
          </ac:spMkLst>
        </pc:spChg>
        <pc:spChg chg="mod">
          <ac:chgData name="Thomas" userId="575d030b64f4584e" providerId="LiveId" clId="{08F4A7E6-89FE-4283-98D6-E531F41D8274}" dt="2021-12-13T13:27:17.465" v="1281" actId="14100"/>
          <ac:spMkLst>
            <pc:docMk/>
            <pc:sldMk cId="485389693" sldId="680"/>
            <ac:spMk id="310" creationId="{4510765D-5E5A-4BC0-8799-A7FE3C59BDF2}"/>
          </ac:spMkLst>
        </pc:spChg>
        <pc:picChg chg="add mod ord modCrop">
          <ac:chgData name="Thomas" userId="575d030b64f4584e" providerId="LiveId" clId="{08F4A7E6-89FE-4283-98D6-E531F41D8274}" dt="2021-12-13T13:27:39.942" v="1284" actId="18131"/>
          <ac:picMkLst>
            <pc:docMk/>
            <pc:sldMk cId="485389693" sldId="680"/>
            <ac:picMk id="6" creationId="{56843C6D-4BB6-4740-AA07-85C2F77A8DF6}"/>
          </ac:picMkLst>
        </pc:picChg>
        <pc:picChg chg="del">
          <ac:chgData name="Thomas" userId="575d030b64f4584e" providerId="LiveId" clId="{08F4A7E6-89FE-4283-98D6-E531F41D8274}" dt="2021-12-13T13:27:04.656" v="1278" actId="478"/>
          <ac:picMkLst>
            <pc:docMk/>
            <pc:sldMk cId="485389693" sldId="680"/>
            <ac:picMk id="22" creationId="{9A5BB732-AA63-4D29-AC40-84F4692D595B}"/>
          </ac:picMkLst>
        </pc:picChg>
      </pc:sldChg>
      <pc:sldChg chg="addSp delSp modSp add mod setBg">
        <pc:chgData name="Thomas" userId="575d030b64f4584e" providerId="LiveId" clId="{08F4A7E6-89FE-4283-98D6-E531F41D8274}" dt="2021-12-13T13:38:15.528" v="1357" actId="20577"/>
        <pc:sldMkLst>
          <pc:docMk/>
          <pc:sldMk cId="3736436517" sldId="681"/>
        </pc:sldMkLst>
        <pc:spChg chg="add del mod">
          <ac:chgData name="Thomas" userId="575d030b64f4584e" providerId="LiveId" clId="{08F4A7E6-89FE-4283-98D6-E531F41D8274}" dt="2021-12-13T13:35:05.686" v="1304" actId="21"/>
          <ac:spMkLst>
            <pc:docMk/>
            <pc:sldMk cId="3736436517" sldId="681"/>
            <ac:spMk id="2" creationId="{38C56E65-4FAA-4059-8E6E-0EF2AA2565F0}"/>
          </ac:spMkLst>
        </pc:spChg>
        <pc:spChg chg="del">
          <ac:chgData name="Thomas" userId="575d030b64f4584e" providerId="LiveId" clId="{08F4A7E6-89FE-4283-98D6-E531F41D8274}" dt="2021-12-13T13:31:47.754" v="1291" actId="478"/>
          <ac:spMkLst>
            <pc:docMk/>
            <pc:sldMk cId="3736436517" sldId="681"/>
            <ac:spMk id="6" creationId="{E800BAA1-005B-4B57-8789-B4D439F41E37}"/>
          </ac:spMkLst>
        </pc:spChg>
        <pc:spChg chg="del">
          <ac:chgData name="Thomas" userId="575d030b64f4584e" providerId="LiveId" clId="{08F4A7E6-89FE-4283-98D6-E531F41D8274}" dt="2021-12-13T13:31:47.754" v="1291" actId="478"/>
          <ac:spMkLst>
            <pc:docMk/>
            <pc:sldMk cId="3736436517" sldId="681"/>
            <ac:spMk id="7" creationId="{0A379810-6C9E-4141-8EEB-A24D2CA7C735}"/>
          </ac:spMkLst>
        </pc:spChg>
        <pc:spChg chg="del">
          <ac:chgData name="Thomas" userId="575d030b64f4584e" providerId="LiveId" clId="{08F4A7E6-89FE-4283-98D6-E531F41D8274}" dt="2021-12-13T13:32:00.980" v="1294" actId="478"/>
          <ac:spMkLst>
            <pc:docMk/>
            <pc:sldMk cId="3736436517" sldId="681"/>
            <ac:spMk id="23" creationId="{6BA2090C-78F8-41C4-838E-F2E291843A09}"/>
          </ac:spMkLst>
        </pc:spChg>
        <pc:spChg chg="add del mod">
          <ac:chgData name="Thomas" userId="575d030b64f4584e" providerId="LiveId" clId="{08F4A7E6-89FE-4283-98D6-E531F41D8274}" dt="2021-12-13T13:31:58.359" v="1293"/>
          <ac:spMkLst>
            <pc:docMk/>
            <pc:sldMk cId="3736436517" sldId="681"/>
            <ac:spMk id="25" creationId="{BA7A45DC-9B3C-4F42-AF34-B9696E81A7D7}"/>
          </ac:spMkLst>
        </pc:spChg>
        <pc:spChg chg="del">
          <ac:chgData name="Thomas" userId="575d030b64f4584e" providerId="LiveId" clId="{08F4A7E6-89FE-4283-98D6-E531F41D8274}" dt="2021-12-13T13:31:47.754" v="1291" actId="478"/>
          <ac:spMkLst>
            <pc:docMk/>
            <pc:sldMk cId="3736436517" sldId="681"/>
            <ac:spMk id="26" creationId="{E093D7CF-E711-4BCB-AA6F-36064D426753}"/>
          </ac:spMkLst>
        </pc:spChg>
        <pc:spChg chg="del">
          <ac:chgData name="Thomas" userId="575d030b64f4584e" providerId="LiveId" clId="{08F4A7E6-89FE-4283-98D6-E531F41D8274}" dt="2021-12-13T13:31:47.754" v="1291" actId="478"/>
          <ac:spMkLst>
            <pc:docMk/>
            <pc:sldMk cId="3736436517" sldId="681"/>
            <ac:spMk id="27" creationId="{ECA4267D-6B32-4913-929F-41DF78554EDE}"/>
          </ac:spMkLst>
        </pc:spChg>
        <pc:spChg chg="add del mod">
          <ac:chgData name="Thomas" userId="575d030b64f4584e" providerId="LiveId" clId="{08F4A7E6-89FE-4283-98D6-E531F41D8274}" dt="2021-12-13T13:31:58.359" v="1293"/>
          <ac:spMkLst>
            <pc:docMk/>
            <pc:sldMk cId="3736436517" sldId="681"/>
            <ac:spMk id="29" creationId="{659A58A8-2EF6-41FA-9FF8-EFD0773E0C27}"/>
          </ac:spMkLst>
        </pc:spChg>
        <pc:spChg chg="add del mod">
          <ac:chgData name="Thomas" userId="575d030b64f4584e" providerId="LiveId" clId="{08F4A7E6-89FE-4283-98D6-E531F41D8274}" dt="2021-12-13T13:31:58.359" v="1293"/>
          <ac:spMkLst>
            <pc:docMk/>
            <pc:sldMk cId="3736436517" sldId="681"/>
            <ac:spMk id="30" creationId="{EECD2D54-A938-43C5-A5C2-E559D0A7C23E}"/>
          </ac:spMkLst>
        </pc:spChg>
        <pc:spChg chg="add del mod">
          <ac:chgData name="Thomas" userId="575d030b64f4584e" providerId="LiveId" clId="{08F4A7E6-89FE-4283-98D6-E531F41D8274}" dt="2021-12-13T13:31:58.359" v="1293"/>
          <ac:spMkLst>
            <pc:docMk/>
            <pc:sldMk cId="3736436517" sldId="681"/>
            <ac:spMk id="32" creationId="{A83E9B35-C655-400F-BDFB-F885974C6A98}"/>
          </ac:spMkLst>
        </pc:spChg>
        <pc:spChg chg="add mod">
          <ac:chgData name="Thomas" userId="575d030b64f4584e" providerId="LiveId" clId="{08F4A7E6-89FE-4283-98D6-E531F41D8274}" dt="2021-12-13T13:38:15.528" v="1357" actId="20577"/>
          <ac:spMkLst>
            <pc:docMk/>
            <pc:sldMk cId="3736436517" sldId="681"/>
            <ac:spMk id="33" creationId="{D0DBC39E-39CF-4AE5-8ED5-A6FB81044E2E}"/>
          </ac:spMkLst>
        </pc:spChg>
        <pc:spChg chg="add mod">
          <ac:chgData name="Thomas" userId="575d030b64f4584e" providerId="LiveId" clId="{08F4A7E6-89FE-4283-98D6-E531F41D8274}" dt="2021-12-13T13:32:22.075" v="1295"/>
          <ac:spMkLst>
            <pc:docMk/>
            <pc:sldMk cId="3736436517" sldId="681"/>
            <ac:spMk id="34" creationId="{38D99098-469E-49A5-A5AE-3748261940B7}"/>
          </ac:spMkLst>
        </pc:spChg>
        <pc:spChg chg="add mod">
          <ac:chgData name="Thomas" userId="575d030b64f4584e" providerId="LiveId" clId="{08F4A7E6-89FE-4283-98D6-E531F41D8274}" dt="2021-12-13T13:32:22.075" v="1295"/>
          <ac:spMkLst>
            <pc:docMk/>
            <pc:sldMk cId="3736436517" sldId="681"/>
            <ac:spMk id="36" creationId="{C9CB60F8-FD7B-4EC0-936E-CC15B15B18EB}"/>
          </ac:spMkLst>
        </pc:spChg>
        <pc:spChg chg="add mod">
          <ac:chgData name="Thomas" userId="575d030b64f4584e" providerId="LiveId" clId="{08F4A7E6-89FE-4283-98D6-E531F41D8274}" dt="2021-12-13T13:38:12.902" v="1355"/>
          <ac:spMkLst>
            <pc:docMk/>
            <pc:sldMk cId="3736436517" sldId="681"/>
            <ac:spMk id="38" creationId="{857F242F-3179-4FFC-A5F6-0627405EEEDB}"/>
          </ac:spMkLst>
        </pc:spChg>
        <pc:spChg chg="add mod">
          <ac:chgData name="Thomas" userId="575d030b64f4584e" providerId="LiveId" clId="{08F4A7E6-89FE-4283-98D6-E531F41D8274}" dt="2021-12-13T13:32:22.075" v="1295"/>
          <ac:spMkLst>
            <pc:docMk/>
            <pc:sldMk cId="3736436517" sldId="681"/>
            <ac:spMk id="39" creationId="{707EF480-37B0-4768-B5CA-0A5FC699BC4A}"/>
          </ac:spMkLst>
        </pc:spChg>
        <pc:spChg chg="add mod">
          <ac:chgData name="Thomas" userId="575d030b64f4584e" providerId="LiveId" clId="{08F4A7E6-89FE-4283-98D6-E531F41D8274}" dt="2021-12-13T13:32:22.075" v="1295"/>
          <ac:spMkLst>
            <pc:docMk/>
            <pc:sldMk cId="3736436517" sldId="681"/>
            <ac:spMk id="43" creationId="{83523BB6-FD0B-4E2B-BA0B-90767EF14D0B}"/>
          </ac:spMkLst>
        </pc:spChg>
        <pc:spChg chg="del mod">
          <ac:chgData name="Thomas" userId="575d030b64f4584e" providerId="LiveId" clId="{08F4A7E6-89FE-4283-98D6-E531F41D8274}" dt="2021-12-13T13:32:36.809" v="1296" actId="478"/>
          <ac:spMkLst>
            <pc:docMk/>
            <pc:sldMk cId="3736436517" sldId="681"/>
            <ac:spMk id="346" creationId="{F2B64760-CD3D-440B-84D7-97E0D7DA59C4}"/>
          </ac:spMkLst>
        </pc:spChg>
        <pc:grpChg chg="del">
          <ac:chgData name="Thomas" userId="575d030b64f4584e" providerId="LiveId" clId="{08F4A7E6-89FE-4283-98D6-E531F41D8274}" dt="2021-12-13T13:31:47.754" v="1291" actId="478"/>
          <ac:grpSpMkLst>
            <pc:docMk/>
            <pc:sldMk cId="3736436517" sldId="681"/>
            <ac:grpSpMk id="15" creationId="{71C38813-1EF0-4B23-B215-E5FD8F5F8648}"/>
          </ac:grpSpMkLst>
        </pc:grpChg>
        <pc:picChg chg="add del mod">
          <ac:chgData name="Thomas" userId="575d030b64f4584e" providerId="LiveId" clId="{08F4A7E6-89FE-4283-98D6-E531F41D8274}" dt="2021-12-13T13:31:58.359" v="1293"/>
          <ac:picMkLst>
            <pc:docMk/>
            <pc:sldMk cId="3736436517" sldId="681"/>
            <ac:picMk id="28" creationId="{C26C0F4F-FE6D-400F-B033-7DBE9A96323F}"/>
          </ac:picMkLst>
        </pc:picChg>
        <pc:picChg chg="add del mod">
          <ac:chgData name="Thomas" userId="575d030b64f4584e" providerId="LiveId" clId="{08F4A7E6-89FE-4283-98D6-E531F41D8274}" dt="2021-12-13T13:31:58.359" v="1293"/>
          <ac:picMkLst>
            <pc:docMk/>
            <pc:sldMk cId="3736436517" sldId="681"/>
            <ac:picMk id="31" creationId="{F241DC8F-417B-492C-88CC-8B59073A8781}"/>
          </ac:picMkLst>
        </pc:picChg>
        <pc:picChg chg="add mod">
          <ac:chgData name="Thomas" userId="575d030b64f4584e" providerId="LiveId" clId="{08F4A7E6-89FE-4283-98D6-E531F41D8274}" dt="2021-12-13T13:32:22.075" v="1295"/>
          <ac:picMkLst>
            <pc:docMk/>
            <pc:sldMk cId="3736436517" sldId="681"/>
            <ac:picMk id="35" creationId="{7640AA1E-9148-49B5-905C-A895315F7FF4}"/>
          </ac:picMkLst>
        </pc:picChg>
        <pc:picChg chg="del">
          <ac:chgData name="Thomas" userId="575d030b64f4584e" providerId="LiveId" clId="{08F4A7E6-89FE-4283-98D6-E531F41D8274}" dt="2021-12-13T13:31:47.754" v="1291" actId="478"/>
          <ac:picMkLst>
            <pc:docMk/>
            <pc:sldMk cId="3736436517" sldId="681"/>
            <ac:picMk id="37" creationId="{0AAB83F5-2E31-499A-9974-B2B79C238B76}"/>
          </ac:picMkLst>
        </pc:picChg>
        <pc:picChg chg="add mod">
          <ac:chgData name="Thomas" userId="575d030b64f4584e" providerId="LiveId" clId="{08F4A7E6-89FE-4283-98D6-E531F41D8274}" dt="2021-12-13T13:32:22.075" v="1295"/>
          <ac:picMkLst>
            <pc:docMk/>
            <pc:sldMk cId="3736436517" sldId="681"/>
            <ac:picMk id="42" creationId="{375A0542-D2AA-45D3-92F6-A64E47DF9184}"/>
          </ac:picMkLst>
        </pc:picChg>
      </pc:sldChg>
      <pc:sldChg chg="addSp delSp modSp add mod ord">
        <pc:chgData name="Thomas" userId="575d030b64f4584e" providerId="LiveId" clId="{08F4A7E6-89FE-4283-98D6-E531F41D8274}" dt="2021-12-13T13:39:37.620" v="1383" actId="478"/>
        <pc:sldMkLst>
          <pc:docMk/>
          <pc:sldMk cId="3019075342" sldId="682"/>
        </pc:sldMkLst>
        <pc:spChg chg="add del mod">
          <ac:chgData name="Thomas" userId="575d030b64f4584e" providerId="LiveId" clId="{08F4A7E6-89FE-4283-98D6-E531F41D8274}" dt="2021-12-13T13:39:11.722" v="1378" actId="478"/>
          <ac:spMkLst>
            <pc:docMk/>
            <pc:sldMk cId="3019075342" sldId="682"/>
            <ac:spMk id="2" creationId="{7877BCC8-28AE-4016-AEA0-6A0C87873922}"/>
          </ac:spMkLst>
        </pc:spChg>
        <pc:spChg chg="mod">
          <ac:chgData name="Thomas" userId="575d030b64f4584e" providerId="LiveId" clId="{08F4A7E6-89FE-4283-98D6-E531F41D8274}" dt="2021-12-13T13:36:11.635" v="1316" actId="14861"/>
          <ac:spMkLst>
            <pc:docMk/>
            <pc:sldMk cId="3019075342" sldId="682"/>
            <ac:spMk id="25" creationId="{9B8C2D0F-0334-4D7F-9D18-0C9C8990A78E}"/>
          </ac:spMkLst>
        </pc:spChg>
        <pc:spChg chg="add del mod">
          <ac:chgData name="Thomas" userId="575d030b64f4584e" providerId="LiveId" clId="{08F4A7E6-89FE-4283-98D6-E531F41D8274}" dt="2021-12-13T13:36:26.790" v="1320" actId="478"/>
          <ac:spMkLst>
            <pc:docMk/>
            <pc:sldMk cId="3019075342" sldId="682"/>
            <ac:spMk id="27" creationId="{1DC46A8C-E64A-449B-A990-343AF7980C2D}"/>
          </ac:spMkLst>
        </pc:spChg>
        <pc:spChg chg="mod">
          <ac:chgData name="Thomas" userId="575d030b64f4584e" providerId="LiveId" clId="{08F4A7E6-89FE-4283-98D6-E531F41D8274}" dt="2021-12-13T13:39:30.611" v="1381" actId="12788"/>
          <ac:spMkLst>
            <pc:docMk/>
            <pc:sldMk cId="3019075342" sldId="682"/>
            <ac:spMk id="28" creationId="{41F0C1B1-3F3F-429A-BB62-6AE13E6376DD}"/>
          </ac:spMkLst>
        </pc:spChg>
        <pc:spChg chg="mod">
          <ac:chgData name="Thomas" userId="575d030b64f4584e" providerId="LiveId" clId="{08F4A7E6-89FE-4283-98D6-E531F41D8274}" dt="2021-12-13T13:36:24.243" v="1319" actId="14100"/>
          <ac:spMkLst>
            <pc:docMk/>
            <pc:sldMk cId="3019075342" sldId="682"/>
            <ac:spMk id="29" creationId="{74136018-E131-472E-B56D-BBE81CDE9DA1}"/>
          </ac:spMkLst>
        </pc:spChg>
        <pc:spChg chg="add del mod">
          <ac:chgData name="Thomas" userId="575d030b64f4584e" providerId="LiveId" clId="{08F4A7E6-89FE-4283-98D6-E531F41D8274}" dt="2021-12-13T13:36:26.790" v="1320" actId="478"/>
          <ac:spMkLst>
            <pc:docMk/>
            <pc:sldMk cId="3019075342" sldId="682"/>
            <ac:spMk id="30" creationId="{8F5849A8-3347-4E18-B1FB-2FD30248BA65}"/>
          </ac:spMkLst>
        </pc:spChg>
        <pc:spChg chg="del">
          <ac:chgData name="Thomas" userId="575d030b64f4584e" providerId="LiveId" clId="{08F4A7E6-89FE-4283-98D6-E531F41D8274}" dt="2021-12-13T13:35:44.567" v="1308" actId="478"/>
          <ac:spMkLst>
            <pc:docMk/>
            <pc:sldMk cId="3019075342" sldId="682"/>
            <ac:spMk id="31" creationId="{FE3EEDE5-33B6-4041-AB8E-9C0CE686D9C7}"/>
          </ac:spMkLst>
        </pc:spChg>
        <pc:spChg chg="del">
          <ac:chgData name="Thomas" userId="575d030b64f4584e" providerId="LiveId" clId="{08F4A7E6-89FE-4283-98D6-E531F41D8274}" dt="2021-12-13T13:35:44.567" v="1308" actId="478"/>
          <ac:spMkLst>
            <pc:docMk/>
            <pc:sldMk cId="3019075342" sldId="682"/>
            <ac:spMk id="32" creationId="{695A1BC8-7F8D-4830-AD46-25A913A38026}"/>
          </ac:spMkLst>
        </pc:spChg>
        <pc:spChg chg="add del mod">
          <ac:chgData name="Thomas" userId="575d030b64f4584e" providerId="LiveId" clId="{08F4A7E6-89FE-4283-98D6-E531F41D8274}" dt="2021-12-13T13:36:26.790" v="1320" actId="478"/>
          <ac:spMkLst>
            <pc:docMk/>
            <pc:sldMk cId="3019075342" sldId="682"/>
            <ac:spMk id="37" creationId="{8845974A-8CA1-4A1A-9AC6-0EB98499E465}"/>
          </ac:spMkLst>
        </pc:spChg>
        <pc:spChg chg="add del mod">
          <ac:chgData name="Thomas" userId="575d030b64f4584e" providerId="LiveId" clId="{08F4A7E6-89FE-4283-98D6-E531F41D8274}" dt="2021-12-13T13:36:26.790" v="1320" actId="478"/>
          <ac:spMkLst>
            <pc:docMk/>
            <pc:sldMk cId="3019075342" sldId="682"/>
            <ac:spMk id="39" creationId="{B035B876-AB02-44F8-BDF1-12639C8DF6FE}"/>
          </ac:spMkLst>
        </pc:spChg>
        <pc:spChg chg="add mod">
          <ac:chgData name="Thomas" userId="575d030b64f4584e" providerId="LiveId" clId="{08F4A7E6-89FE-4283-98D6-E531F41D8274}" dt="2021-12-13T13:38:36.008" v="1365" actId="20577"/>
          <ac:spMkLst>
            <pc:docMk/>
            <pc:sldMk cId="3019075342" sldId="682"/>
            <ac:spMk id="45" creationId="{4A4555FA-244F-4013-9A97-A15917EAEDC3}"/>
          </ac:spMkLst>
        </pc:spChg>
        <pc:spChg chg="add mod">
          <ac:chgData name="Thomas" userId="575d030b64f4584e" providerId="LiveId" clId="{08F4A7E6-89FE-4283-98D6-E531F41D8274}" dt="2021-12-13T13:38:26.303" v="1363" actId="1036"/>
          <ac:spMkLst>
            <pc:docMk/>
            <pc:sldMk cId="3019075342" sldId="682"/>
            <ac:spMk id="46" creationId="{7DDD1A5F-6320-4315-B137-049B525BF88C}"/>
          </ac:spMkLst>
        </pc:spChg>
        <pc:spChg chg="del">
          <ac:chgData name="Thomas" userId="575d030b64f4584e" providerId="LiveId" clId="{08F4A7E6-89FE-4283-98D6-E531F41D8274}" dt="2021-12-13T13:35:44.567" v="1308" actId="478"/>
          <ac:spMkLst>
            <pc:docMk/>
            <pc:sldMk cId="3019075342" sldId="682"/>
            <ac:spMk id="47" creationId="{AF945904-F508-462B-8711-E4A0BB89700A}"/>
          </ac:spMkLst>
        </pc:spChg>
        <pc:spChg chg="del">
          <ac:chgData name="Thomas" userId="575d030b64f4584e" providerId="LiveId" clId="{08F4A7E6-89FE-4283-98D6-E531F41D8274}" dt="2021-12-13T13:35:44.567" v="1308" actId="478"/>
          <ac:spMkLst>
            <pc:docMk/>
            <pc:sldMk cId="3019075342" sldId="682"/>
            <ac:spMk id="48" creationId="{2C47992C-6815-496F-89F6-F871B509586F}"/>
          </ac:spMkLst>
        </pc:spChg>
        <pc:spChg chg="add del mod">
          <ac:chgData name="Thomas" userId="575d030b64f4584e" providerId="LiveId" clId="{08F4A7E6-89FE-4283-98D6-E531F41D8274}" dt="2021-12-13T13:39:25.424" v="1380" actId="478"/>
          <ac:spMkLst>
            <pc:docMk/>
            <pc:sldMk cId="3019075342" sldId="682"/>
            <ac:spMk id="49" creationId="{D070DF5E-4938-49A8-AABA-539FFC437304}"/>
          </ac:spMkLst>
        </pc:spChg>
        <pc:spChg chg="add mod">
          <ac:chgData name="Thomas" userId="575d030b64f4584e" providerId="LiveId" clId="{08F4A7E6-89FE-4283-98D6-E531F41D8274}" dt="2021-12-13T13:39:23.264" v="1379" actId="571"/>
          <ac:spMkLst>
            <pc:docMk/>
            <pc:sldMk cId="3019075342" sldId="682"/>
            <ac:spMk id="51" creationId="{1B9CDBF9-51D8-44FC-A6AE-0D1F65BAD0EE}"/>
          </ac:spMkLst>
        </pc:spChg>
        <pc:spChg chg="add mod">
          <ac:chgData name="Thomas" userId="575d030b64f4584e" providerId="LiveId" clId="{08F4A7E6-89FE-4283-98D6-E531F41D8274}" dt="2021-12-13T13:39:23.264" v="1379" actId="571"/>
          <ac:spMkLst>
            <pc:docMk/>
            <pc:sldMk cId="3019075342" sldId="682"/>
            <ac:spMk id="52" creationId="{BC9CD3FA-5349-49B7-B2F0-331A55D0BEC5}"/>
          </ac:spMkLst>
        </pc:spChg>
        <pc:spChg chg="add del mod">
          <ac:chgData name="Thomas" userId="575d030b64f4584e" providerId="LiveId" clId="{08F4A7E6-89FE-4283-98D6-E531F41D8274}" dt="2021-12-13T13:39:37.620" v="1383" actId="478"/>
          <ac:spMkLst>
            <pc:docMk/>
            <pc:sldMk cId="3019075342" sldId="682"/>
            <ac:spMk id="53" creationId="{2049F1CF-A361-4D55-891E-0C73F6FBC488}"/>
          </ac:spMkLst>
        </pc:spChg>
        <pc:spChg chg="add mod">
          <ac:chgData name="Thomas" userId="575d030b64f4584e" providerId="LiveId" clId="{08F4A7E6-89FE-4283-98D6-E531F41D8274}" dt="2021-12-13T13:39:35.969" v="1382" actId="571"/>
          <ac:spMkLst>
            <pc:docMk/>
            <pc:sldMk cId="3019075342" sldId="682"/>
            <ac:spMk id="55" creationId="{597B6502-AF45-4854-861A-4CA8BCBF6968}"/>
          </ac:spMkLst>
        </pc:spChg>
        <pc:spChg chg="add mod">
          <ac:chgData name="Thomas" userId="575d030b64f4584e" providerId="LiveId" clId="{08F4A7E6-89FE-4283-98D6-E531F41D8274}" dt="2021-12-13T13:39:35.969" v="1382" actId="571"/>
          <ac:spMkLst>
            <pc:docMk/>
            <pc:sldMk cId="3019075342" sldId="682"/>
            <ac:spMk id="56" creationId="{21D8AA06-342F-4815-9495-B6C3ED740037}"/>
          </ac:spMkLst>
        </pc:spChg>
        <pc:spChg chg="del">
          <ac:chgData name="Thomas" userId="575d030b64f4584e" providerId="LiveId" clId="{08F4A7E6-89FE-4283-98D6-E531F41D8274}" dt="2021-12-13T13:35:44.567" v="1308" actId="478"/>
          <ac:spMkLst>
            <pc:docMk/>
            <pc:sldMk cId="3019075342" sldId="682"/>
            <ac:spMk id="60" creationId="{09449475-0CE2-412F-A9E6-40B76321BDEF}"/>
          </ac:spMkLst>
        </pc:spChg>
        <pc:spChg chg="del">
          <ac:chgData name="Thomas" userId="575d030b64f4584e" providerId="LiveId" clId="{08F4A7E6-89FE-4283-98D6-E531F41D8274}" dt="2021-12-13T13:35:44.567" v="1308" actId="478"/>
          <ac:spMkLst>
            <pc:docMk/>
            <pc:sldMk cId="3019075342" sldId="682"/>
            <ac:spMk id="61" creationId="{A663AFA4-1877-41D1-9848-F35D4A5CB547}"/>
          </ac:spMkLst>
        </pc:spChg>
        <pc:grpChg chg="del">
          <ac:chgData name="Thomas" userId="575d030b64f4584e" providerId="LiveId" clId="{08F4A7E6-89FE-4283-98D6-E531F41D8274}" dt="2021-12-13T13:35:44.567" v="1308" actId="478"/>
          <ac:grpSpMkLst>
            <pc:docMk/>
            <pc:sldMk cId="3019075342" sldId="682"/>
            <ac:grpSpMk id="33" creationId="{6F80975D-E587-4F8B-8C9B-650B8FE0C931}"/>
          </ac:grpSpMkLst>
        </pc:grpChg>
        <pc:grpChg chg="del">
          <ac:chgData name="Thomas" userId="575d030b64f4584e" providerId="LiveId" clId="{08F4A7E6-89FE-4283-98D6-E531F41D8274}" dt="2021-12-13T13:35:44.567" v="1308" actId="478"/>
          <ac:grpSpMkLst>
            <pc:docMk/>
            <pc:sldMk cId="3019075342" sldId="682"/>
            <ac:grpSpMk id="72" creationId="{6EA24548-2962-4EC6-BCE1-D35B1F9C8E8B}"/>
          </ac:grpSpMkLst>
        </pc:grpChg>
        <pc:picChg chg="add mod modCrop">
          <ac:chgData name="Thomas" userId="575d030b64f4584e" providerId="LiveId" clId="{08F4A7E6-89FE-4283-98D6-E531F41D8274}" dt="2021-12-13T13:39:08.444" v="1377" actId="14100"/>
          <ac:picMkLst>
            <pc:docMk/>
            <pc:sldMk cId="3019075342" sldId="682"/>
            <ac:picMk id="44" creationId="{E8164E66-36A6-4111-ABD2-FC84A7F7D47B}"/>
          </ac:picMkLst>
        </pc:picChg>
        <pc:picChg chg="add mod">
          <ac:chgData name="Thomas" userId="575d030b64f4584e" providerId="LiveId" clId="{08F4A7E6-89FE-4283-98D6-E531F41D8274}" dt="2021-12-13T13:39:30.611" v="1381" actId="12788"/>
          <ac:picMkLst>
            <pc:docMk/>
            <pc:sldMk cId="3019075342" sldId="682"/>
            <ac:picMk id="50" creationId="{430C22D4-8213-4F55-A8AE-86FA4A670E8F}"/>
          </ac:picMkLst>
        </pc:picChg>
        <pc:picChg chg="add mod">
          <ac:chgData name="Thomas" userId="575d030b64f4584e" providerId="LiveId" clId="{08F4A7E6-89FE-4283-98D6-E531F41D8274}" dt="2021-12-13T13:39:35.969" v="1382" actId="571"/>
          <ac:picMkLst>
            <pc:docMk/>
            <pc:sldMk cId="3019075342" sldId="682"/>
            <ac:picMk id="54" creationId="{74EADDD6-2C1C-4619-B2D2-2595B2C01183}"/>
          </ac:picMkLst>
        </pc:picChg>
        <pc:picChg chg="del">
          <ac:chgData name="Thomas" userId="575d030b64f4584e" providerId="LiveId" clId="{08F4A7E6-89FE-4283-98D6-E531F41D8274}" dt="2021-12-13T13:35:44.567" v="1308" actId="478"/>
          <ac:picMkLst>
            <pc:docMk/>
            <pc:sldMk cId="3019075342" sldId="682"/>
            <ac:picMk id="71" creationId="{38FD9D8D-AF49-4ACA-A0FD-384D4B08321D}"/>
          </ac:picMkLst>
        </pc:picChg>
      </pc:sldChg>
      <pc:sldChg chg="addSp delSp modSp add mod">
        <pc:chgData name="Thomas" userId="575d030b64f4584e" providerId="LiveId" clId="{08F4A7E6-89FE-4283-98D6-E531F41D8274}" dt="2022-01-07T16:10:23.683" v="4411" actId="947"/>
        <pc:sldMkLst>
          <pc:docMk/>
          <pc:sldMk cId="1590422925" sldId="683"/>
        </pc:sldMkLst>
        <pc:spChg chg="add del mod">
          <ac:chgData name="Thomas" userId="575d030b64f4584e" providerId="LiveId" clId="{08F4A7E6-89FE-4283-98D6-E531F41D8274}" dt="2021-12-13T13:42:08.815" v="1413" actId="478"/>
          <ac:spMkLst>
            <pc:docMk/>
            <pc:sldMk cId="1590422925" sldId="683"/>
            <ac:spMk id="2" creationId="{AF711F7F-2C1A-495F-B152-166603000318}"/>
          </ac:spMkLst>
        </pc:spChg>
        <pc:spChg chg="add mod">
          <ac:chgData name="Thomas" userId="575d030b64f4584e" providerId="LiveId" clId="{08F4A7E6-89FE-4283-98D6-E531F41D8274}" dt="2021-12-13T13:40:43.154" v="1388"/>
          <ac:spMkLst>
            <pc:docMk/>
            <pc:sldMk cId="1590422925" sldId="683"/>
            <ac:spMk id="16" creationId="{1891C57E-1F58-4D2A-9BF4-A50C0C33DDC5}"/>
          </ac:spMkLst>
        </pc:spChg>
        <pc:spChg chg="add mod">
          <ac:chgData name="Thomas" userId="575d030b64f4584e" providerId="LiveId" clId="{08F4A7E6-89FE-4283-98D6-E531F41D8274}" dt="2021-12-13T13:40:43.154" v="1388"/>
          <ac:spMkLst>
            <pc:docMk/>
            <pc:sldMk cId="1590422925" sldId="683"/>
            <ac:spMk id="17" creationId="{B6C11324-4648-42F5-9608-900C290FBF8C}"/>
          </ac:spMkLst>
        </pc:spChg>
        <pc:spChg chg="add mod">
          <ac:chgData name="Thomas" userId="575d030b64f4584e" providerId="LiveId" clId="{08F4A7E6-89FE-4283-98D6-E531F41D8274}" dt="2021-12-13T13:40:43.154" v="1388"/>
          <ac:spMkLst>
            <pc:docMk/>
            <pc:sldMk cId="1590422925" sldId="683"/>
            <ac:spMk id="18" creationId="{FC634FE4-C38A-4316-9CBF-A4DE3B90ADE5}"/>
          </ac:spMkLst>
        </pc:spChg>
        <pc:spChg chg="add mod">
          <ac:chgData name="Thomas" userId="575d030b64f4584e" providerId="LiveId" clId="{08F4A7E6-89FE-4283-98D6-E531F41D8274}" dt="2021-12-13T13:40:43.154" v="1388"/>
          <ac:spMkLst>
            <pc:docMk/>
            <pc:sldMk cId="1590422925" sldId="683"/>
            <ac:spMk id="19" creationId="{AD7D4196-9827-4E88-B2EF-F848B89BC8AF}"/>
          </ac:spMkLst>
        </pc:spChg>
        <pc:spChg chg="add mod">
          <ac:chgData name="Thomas" userId="575d030b64f4584e" providerId="LiveId" clId="{08F4A7E6-89FE-4283-98D6-E531F41D8274}" dt="2021-12-13T13:41:41.901" v="1405" actId="20577"/>
          <ac:spMkLst>
            <pc:docMk/>
            <pc:sldMk cId="1590422925" sldId="683"/>
            <ac:spMk id="21" creationId="{34E11FFC-43DB-40AA-AF85-2FBD11F38518}"/>
          </ac:spMkLst>
        </pc:spChg>
        <pc:spChg chg="add mod">
          <ac:chgData name="Thomas" userId="575d030b64f4584e" providerId="LiveId" clId="{08F4A7E6-89FE-4283-98D6-E531F41D8274}" dt="2022-01-07T16:10:23.683" v="4411" actId="947"/>
          <ac:spMkLst>
            <pc:docMk/>
            <pc:sldMk cId="1590422925" sldId="683"/>
            <ac:spMk id="22" creationId="{89D3AD52-240D-4E12-8E1B-087D4105ED3C}"/>
          </ac:spMkLst>
        </pc:spChg>
        <pc:spChg chg="add del mod">
          <ac:chgData name="Thomas" userId="575d030b64f4584e" providerId="LiveId" clId="{08F4A7E6-89FE-4283-98D6-E531F41D8274}" dt="2021-12-13T13:42:25.116" v="1417" actId="478"/>
          <ac:spMkLst>
            <pc:docMk/>
            <pc:sldMk cId="1590422925" sldId="683"/>
            <ac:spMk id="24" creationId="{89273C96-4378-4DBE-AB42-9A68452E3496}"/>
          </ac:spMkLst>
        </pc:spChg>
        <pc:spChg chg="del">
          <ac:chgData name="Thomas" userId="575d030b64f4584e" providerId="LiveId" clId="{08F4A7E6-89FE-4283-98D6-E531F41D8274}" dt="2021-12-13T13:40:42.785" v="1387" actId="478"/>
          <ac:spMkLst>
            <pc:docMk/>
            <pc:sldMk cId="1590422925" sldId="683"/>
            <ac:spMk id="25" creationId="{9B8C2D0F-0334-4D7F-9D18-0C9C8990A78E}"/>
          </ac:spMkLst>
        </pc:spChg>
        <pc:spChg chg="add mod">
          <ac:chgData name="Thomas" userId="575d030b64f4584e" providerId="LiveId" clId="{08F4A7E6-89FE-4283-98D6-E531F41D8274}" dt="2021-12-13T13:42:16.386" v="1414" actId="571"/>
          <ac:spMkLst>
            <pc:docMk/>
            <pc:sldMk cId="1590422925" sldId="683"/>
            <ac:spMk id="27" creationId="{96233787-CC19-4CD4-A7CA-1B76E8B37A5B}"/>
          </ac:spMkLst>
        </pc:spChg>
        <pc:spChg chg="del">
          <ac:chgData name="Thomas" userId="575d030b64f4584e" providerId="LiveId" clId="{08F4A7E6-89FE-4283-98D6-E531F41D8274}" dt="2021-12-13T13:40:42.785" v="1387" actId="478"/>
          <ac:spMkLst>
            <pc:docMk/>
            <pc:sldMk cId="1590422925" sldId="683"/>
            <ac:spMk id="28" creationId="{41F0C1B1-3F3F-429A-BB62-6AE13E6376DD}"/>
          </ac:spMkLst>
        </pc:spChg>
        <pc:spChg chg="del">
          <ac:chgData name="Thomas" userId="575d030b64f4584e" providerId="LiveId" clId="{08F4A7E6-89FE-4283-98D6-E531F41D8274}" dt="2021-12-13T13:40:42.785" v="1387" actId="478"/>
          <ac:spMkLst>
            <pc:docMk/>
            <pc:sldMk cId="1590422925" sldId="683"/>
            <ac:spMk id="29" creationId="{74136018-E131-472E-B56D-BBE81CDE9DA1}"/>
          </ac:spMkLst>
        </pc:spChg>
        <pc:spChg chg="add mod">
          <ac:chgData name="Thomas" userId="575d030b64f4584e" providerId="LiveId" clId="{08F4A7E6-89FE-4283-98D6-E531F41D8274}" dt="2021-12-13T13:42:16.386" v="1414" actId="571"/>
          <ac:spMkLst>
            <pc:docMk/>
            <pc:sldMk cId="1590422925" sldId="683"/>
            <ac:spMk id="30" creationId="{8D0ACAB2-7FE6-4C3D-999D-B71027D69894}"/>
          </ac:spMkLst>
        </pc:spChg>
        <pc:spChg chg="add del mod">
          <ac:chgData name="Thomas" userId="575d030b64f4584e" providerId="LiveId" clId="{08F4A7E6-89FE-4283-98D6-E531F41D8274}" dt="2021-12-13T13:42:25.116" v="1417" actId="478"/>
          <ac:spMkLst>
            <pc:docMk/>
            <pc:sldMk cId="1590422925" sldId="683"/>
            <ac:spMk id="31" creationId="{F0D32E5E-4935-4840-AD8C-8B46503D035C}"/>
          </ac:spMkLst>
        </pc:spChg>
        <pc:spChg chg="add mod">
          <ac:chgData name="Thomas" userId="575d030b64f4584e" providerId="LiveId" clId="{08F4A7E6-89FE-4283-98D6-E531F41D8274}" dt="2021-12-13T13:42:19.722" v="1415" actId="571"/>
          <ac:spMkLst>
            <pc:docMk/>
            <pc:sldMk cId="1590422925" sldId="683"/>
            <ac:spMk id="33" creationId="{4E1132B1-C1F0-4A1B-8EBF-04886093938C}"/>
          </ac:spMkLst>
        </pc:spChg>
        <pc:spChg chg="add mod">
          <ac:chgData name="Thomas" userId="575d030b64f4584e" providerId="LiveId" clId="{08F4A7E6-89FE-4283-98D6-E531F41D8274}" dt="2021-12-13T13:42:19.722" v="1415" actId="571"/>
          <ac:spMkLst>
            <pc:docMk/>
            <pc:sldMk cId="1590422925" sldId="683"/>
            <ac:spMk id="34" creationId="{E435C712-C813-4632-8ED8-FC7278676231}"/>
          </ac:spMkLst>
        </pc:spChg>
        <pc:spChg chg="add del mod">
          <ac:chgData name="Thomas" userId="575d030b64f4584e" providerId="LiveId" clId="{08F4A7E6-89FE-4283-98D6-E531F41D8274}" dt="2021-12-13T13:42:25.116" v="1417" actId="478"/>
          <ac:spMkLst>
            <pc:docMk/>
            <pc:sldMk cId="1590422925" sldId="683"/>
            <ac:spMk id="35" creationId="{24BA81A1-DB6A-4083-9A5D-6EEDAA782F19}"/>
          </ac:spMkLst>
        </pc:spChg>
        <pc:spChg chg="add mod">
          <ac:chgData name="Thomas" userId="575d030b64f4584e" providerId="LiveId" clId="{08F4A7E6-89FE-4283-98D6-E531F41D8274}" dt="2021-12-13T13:42:21.620" v="1416" actId="571"/>
          <ac:spMkLst>
            <pc:docMk/>
            <pc:sldMk cId="1590422925" sldId="683"/>
            <ac:spMk id="37" creationId="{AB4F892B-EE60-4BA6-B641-292148107B2A}"/>
          </ac:spMkLst>
        </pc:spChg>
        <pc:spChg chg="add mod">
          <ac:chgData name="Thomas" userId="575d030b64f4584e" providerId="LiveId" clId="{08F4A7E6-89FE-4283-98D6-E531F41D8274}" dt="2021-12-13T13:42:21.620" v="1416" actId="571"/>
          <ac:spMkLst>
            <pc:docMk/>
            <pc:sldMk cId="1590422925" sldId="683"/>
            <ac:spMk id="38" creationId="{4522960C-84F8-4124-A298-F2EA77C31FEF}"/>
          </ac:spMkLst>
        </pc:spChg>
        <pc:spChg chg="del">
          <ac:chgData name="Thomas" userId="575d030b64f4584e" providerId="LiveId" clId="{08F4A7E6-89FE-4283-98D6-E531F41D8274}" dt="2021-12-13T13:40:42.785" v="1387" actId="478"/>
          <ac:spMkLst>
            <pc:docMk/>
            <pc:sldMk cId="1590422925" sldId="683"/>
            <ac:spMk id="45" creationId="{4A4555FA-244F-4013-9A97-A15917EAEDC3}"/>
          </ac:spMkLst>
        </pc:spChg>
        <pc:spChg chg="del">
          <ac:chgData name="Thomas" userId="575d030b64f4584e" providerId="LiveId" clId="{08F4A7E6-89FE-4283-98D6-E531F41D8274}" dt="2021-12-13T13:40:42.785" v="1387" actId="478"/>
          <ac:spMkLst>
            <pc:docMk/>
            <pc:sldMk cId="1590422925" sldId="683"/>
            <ac:spMk id="46" creationId="{7DDD1A5F-6320-4315-B137-049B525BF88C}"/>
          </ac:spMkLst>
        </pc:spChg>
        <pc:spChg chg="del">
          <ac:chgData name="Thomas" userId="575d030b64f4584e" providerId="LiveId" clId="{08F4A7E6-89FE-4283-98D6-E531F41D8274}" dt="2021-12-13T13:40:42.785" v="1387" actId="478"/>
          <ac:spMkLst>
            <pc:docMk/>
            <pc:sldMk cId="1590422925" sldId="683"/>
            <ac:spMk id="51" creationId="{1B9CDBF9-51D8-44FC-A6AE-0D1F65BAD0EE}"/>
          </ac:spMkLst>
        </pc:spChg>
        <pc:spChg chg="del">
          <ac:chgData name="Thomas" userId="575d030b64f4584e" providerId="LiveId" clId="{08F4A7E6-89FE-4283-98D6-E531F41D8274}" dt="2021-12-13T13:40:42.785" v="1387" actId="478"/>
          <ac:spMkLst>
            <pc:docMk/>
            <pc:sldMk cId="1590422925" sldId="683"/>
            <ac:spMk id="52" creationId="{BC9CD3FA-5349-49B7-B2F0-331A55D0BEC5}"/>
          </ac:spMkLst>
        </pc:spChg>
        <pc:spChg chg="del">
          <ac:chgData name="Thomas" userId="575d030b64f4584e" providerId="LiveId" clId="{08F4A7E6-89FE-4283-98D6-E531F41D8274}" dt="2021-12-13T13:40:42.785" v="1387" actId="478"/>
          <ac:spMkLst>
            <pc:docMk/>
            <pc:sldMk cId="1590422925" sldId="683"/>
            <ac:spMk id="55" creationId="{597B6502-AF45-4854-861A-4CA8BCBF6968}"/>
          </ac:spMkLst>
        </pc:spChg>
        <pc:spChg chg="del">
          <ac:chgData name="Thomas" userId="575d030b64f4584e" providerId="LiveId" clId="{08F4A7E6-89FE-4283-98D6-E531F41D8274}" dt="2021-12-13T13:40:42.785" v="1387" actId="478"/>
          <ac:spMkLst>
            <pc:docMk/>
            <pc:sldMk cId="1590422925" sldId="683"/>
            <ac:spMk id="56" creationId="{21D8AA06-342F-4815-9495-B6C3ED740037}"/>
          </ac:spMkLst>
        </pc:spChg>
        <pc:picChg chg="add mod modCrop">
          <ac:chgData name="Thomas" userId="575d030b64f4584e" providerId="LiveId" clId="{08F4A7E6-89FE-4283-98D6-E531F41D8274}" dt="2021-12-13T13:42:03.732" v="1412" actId="18131"/>
          <ac:picMkLst>
            <pc:docMk/>
            <pc:sldMk cId="1590422925" sldId="683"/>
            <ac:picMk id="20" creationId="{3FBA47A8-3EF1-4074-9C06-5190ABA6F2AC}"/>
          </ac:picMkLst>
        </pc:picChg>
        <pc:picChg chg="add mod">
          <ac:chgData name="Thomas" userId="575d030b64f4584e" providerId="LiveId" clId="{08F4A7E6-89FE-4283-98D6-E531F41D8274}" dt="2021-12-13T13:42:16.386" v="1414" actId="571"/>
          <ac:picMkLst>
            <pc:docMk/>
            <pc:sldMk cId="1590422925" sldId="683"/>
            <ac:picMk id="26" creationId="{15826749-AA41-4E3D-AE9E-9A8E01C43EAD}"/>
          </ac:picMkLst>
        </pc:picChg>
        <pc:picChg chg="add mod">
          <ac:chgData name="Thomas" userId="575d030b64f4584e" providerId="LiveId" clId="{08F4A7E6-89FE-4283-98D6-E531F41D8274}" dt="2021-12-13T13:42:19.722" v="1415" actId="571"/>
          <ac:picMkLst>
            <pc:docMk/>
            <pc:sldMk cId="1590422925" sldId="683"/>
            <ac:picMk id="32" creationId="{5077D55F-A647-4F50-83A0-694779DC8354}"/>
          </ac:picMkLst>
        </pc:picChg>
        <pc:picChg chg="add mod">
          <ac:chgData name="Thomas" userId="575d030b64f4584e" providerId="LiveId" clId="{08F4A7E6-89FE-4283-98D6-E531F41D8274}" dt="2021-12-13T13:42:21.620" v="1416" actId="571"/>
          <ac:picMkLst>
            <pc:docMk/>
            <pc:sldMk cId="1590422925" sldId="683"/>
            <ac:picMk id="36" creationId="{47927DEC-C054-4A78-AFC7-3F04897C245C}"/>
          </ac:picMkLst>
        </pc:picChg>
        <pc:picChg chg="del">
          <ac:chgData name="Thomas" userId="575d030b64f4584e" providerId="LiveId" clId="{08F4A7E6-89FE-4283-98D6-E531F41D8274}" dt="2021-12-13T13:40:42.785" v="1387" actId="478"/>
          <ac:picMkLst>
            <pc:docMk/>
            <pc:sldMk cId="1590422925" sldId="683"/>
            <ac:picMk id="44" creationId="{E8164E66-36A6-4111-ABD2-FC84A7F7D47B}"/>
          </ac:picMkLst>
        </pc:picChg>
        <pc:picChg chg="del">
          <ac:chgData name="Thomas" userId="575d030b64f4584e" providerId="LiveId" clId="{08F4A7E6-89FE-4283-98D6-E531F41D8274}" dt="2021-12-13T13:40:42.785" v="1387" actId="478"/>
          <ac:picMkLst>
            <pc:docMk/>
            <pc:sldMk cId="1590422925" sldId="683"/>
            <ac:picMk id="50" creationId="{430C22D4-8213-4F55-A8AE-86FA4A670E8F}"/>
          </ac:picMkLst>
        </pc:picChg>
        <pc:picChg chg="del">
          <ac:chgData name="Thomas" userId="575d030b64f4584e" providerId="LiveId" clId="{08F4A7E6-89FE-4283-98D6-E531F41D8274}" dt="2021-12-13T13:40:42.785" v="1387" actId="478"/>
          <ac:picMkLst>
            <pc:docMk/>
            <pc:sldMk cId="1590422925" sldId="683"/>
            <ac:picMk id="54" creationId="{74EADDD6-2C1C-4619-B2D2-2595B2C01183}"/>
          </ac:picMkLst>
        </pc:picChg>
      </pc:sldChg>
      <pc:sldChg chg="addSp delSp modSp add del mod ord">
        <pc:chgData name="Thomas" userId="575d030b64f4584e" providerId="LiveId" clId="{08F4A7E6-89FE-4283-98D6-E531F41D8274}" dt="2021-12-13T13:57:09.579" v="1558" actId="47"/>
        <pc:sldMkLst>
          <pc:docMk/>
          <pc:sldMk cId="297118603" sldId="684"/>
        </pc:sldMkLst>
        <pc:spChg chg="add del mod">
          <ac:chgData name="Thomas" userId="575d030b64f4584e" providerId="LiveId" clId="{08F4A7E6-89FE-4283-98D6-E531F41D8274}" dt="2021-12-13T13:51:39.990" v="1448" actId="478"/>
          <ac:spMkLst>
            <pc:docMk/>
            <pc:sldMk cId="297118603" sldId="684"/>
            <ac:spMk id="2" creationId="{772D8700-54ED-4408-91DE-CA566995917C}"/>
          </ac:spMkLst>
        </pc:spChg>
        <pc:spChg chg="add del mod">
          <ac:chgData name="Thomas" userId="575d030b64f4584e" providerId="LiveId" clId="{08F4A7E6-89FE-4283-98D6-E531F41D8274}" dt="2021-12-13T13:51:39.990" v="1448" actId="478"/>
          <ac:spMkLst>
            <pc:docMk/>
            <pc:sldMk cId="297118603" sldId="684"/>
            <ac:spMk id="17" creationId="{7D3314E9-3BB4-4C91-BEE6-0E8B495EA948}"/>
          </ac:spMkLst>
        </pc:spChg>
        <pc:spChg chg="add del mod">
          <ac:chgData name="Thomas" userId="575d030b64f4584e" providerId="LiveId" clId="{08F4A7E6-89FE-4283-98D6-E531F41D8274}" dt="2021-12-13T13:54:41.181" v="1552" actId="478"/>
          <ac:spMkLst>
            <pc:docMk/>
            <pc:sldMk cId="297118603" sldId="684"/>
            <ac:spMk id="18" creationId="{84317D0C-BFB3-4536-B928-965AFA30BDD1}"/>
          </ac:spMkLst>
        </pc:spChg>
        <pc:spChg chg="add del mod ord">
          <ac:chgData name="Thomas" userId="575d030b64f4584e" providerId="LiveId" clId="{08F4A7E6-89FE-4283-98D6-E531F41D8274}" dt="2021-12-13T13:51:08.800" v="1437" actId="478"/>
          <ac:spMkLst>
            <pc:docMk/>
            <pc:sldMk cId="297118603" sldId="684"/>
            <ac:spMk id="19" creationId="{DD0FA3C3-44F2-4A9C-A4DF-C5AFF35E1DB3}"/>
          </ac:spMkLst>
        </pc:spChg>
        <pc:spChg chg="add del mod">
          <ac:chgData name="Thomas" userId="575d030b64f4584e" providerId="LiveId" clId="{08F4A7E6-89FE-4283-98D6-E531F41D8274}" dt="2021-12-13T13:51:07.265" v="1436" actId="478"/>
          <ac:spMkLst>
            <pc:docMk/>
            <pc:sldMk cId="297118603" sldId="684"/>
            <ac:spMk id="25" creationId="{9B8C2D0F-0334-4D7F-9D18-0C9C8990A78E}"/>
          </ac:spMkLst>
        </pc:spChg>
        <pc:spChg chg="mod">
          <ac:chgData name="Thomas" userId="575d030b64f4584e" providerId="LiveId" clId="{08F4A7E6-89FE-4283-98D6-E531F41D8274}" dt="2021-12-13T13:55:48.101" v="1557" actId="1076"/>
          <ac:spMkLst>
            <pc:docMk/>
            <pc:sldMk cId="297118603" sldId="684"/>
            <ac:spMk id="45" creationId="{4A4555FA-244F-4013-9A97-A15917EAEDC3}"/>
          </ac:spMkLst>
        </pc:spChg>
        <pc:spChg chg="mod">
          <ac:chgData name="Thomas" userId="575d030b64f4584e" providerId="LiveId" clId="{08F4A7E6-89FE-4283-98D6-E531F41D8274}" dt="2021-12-13T13:55:48.101" v="1557" actId="1076"/>
          <ac:spMkLst>
            <pc:docMk/>
            <pc:sldMk cId="297118603" sldId="684"/>
            <ac:spMk id="46" creationId="{7DDD1A5F-6320-4315-B137-049B525BF88C}"/>
          </ac:spMkLst>
        </pc:spChg>
        <pc:picChg chg="mod modCrop">
          <ac:chgData name="Thomas" userId="575d030b64f4584e" providerId="LiveId" clId="{08F4A7E6-89FE-4283-98D6-E531F41D8274}" dt="2021-12-13T13:55:40.166" v="1556" actId="18131"/>
          <ac:picMkLst>
            <pc:docMk/>
            <pc:sldMk cId="297118603" sldId="684"/>
            <ac:picMk id="44" creationId="{E8164E66-36A6-4111-ABD2-FC84A7F7D47B}"/>
          </ac:picMkLst>
        </pc:picChg>
      </pc:sldChg>
      <pc:sldChg chg="addSp modSp add del mod">
        <pc:chgData name="Thomas" userId="575d030b64f4584e" providerId="LiveId" clId="{08F4A7E6-89FE-4283-98D6-E531F41D8274}" dt="2021-12-13T14:07:52.366" v="1585" actId="47"/>
        <pc:sldMkLst>
          <pc:docMk/>
          <pc:sldMk cId="1157180360" sldId="684"/>
        </pc:sldMkLst>
        <pc:spChg chg="mod">
          <ac:chgData name="Thomas" userId="575d030b64f4584e" providerId="LiveId" clId="{08F4A7E6-89FE-4283-98D6-E531F41D8274}" dt="2021-12-13T14:07:35.684" v="1584" actId="1076"/>
          <ac:spMkLst>
            <pc:docMk/>
            <pc:sldMk cId="1157180360" sldId="684"/>
            <ac:spMk id="11" creationId="{22FF5332-E0BD-4B07-B53A-975460B436D3}"/>
          </ac:spMkLst>
        </pc:spChg>
        <pc:spChg chg="mod">
          <ac:chgData name="Thomas" userId="575d030b64f4584e" providerId="LiveId" clId="{08F4A7E6-89FE-4283-98D6-E531F41D8274}" dt="2021-12-13T14:06:50.908" v="1562" actId="1076"/>
          <ac:spMkLst>
            <pc:docMk/>
            <pc:sldMk cId="1157180360" sldId="684"/>
            <ac:spMk id="310" creationId="{4510765D-5E5A-4BC0-8799-A7FE3C59BDF2}"/>
          </ac:spMkLst>
        </pc:spChg>
        <pc:cxnChg chg="add mod">
          <ac:chgData name="Thomas" userId="575d030b64f4584e" providerId="LiveId" clId="{08F4A7E6-89FE-4283-98D6-E531F41D8274}" dt="2021-12-13T14:07:35.684" v="1584" actId="1076"/>
          <ac:cxnSpMkLst>
            <pc:docMk/>
            <pc:sldMk cId="1157180360" sldId="684"/>
            <ac:cxnSpMk id="3" creationId="{289F9667-13B5-4AE2-AD4B-BB0AECAD6466}"/>
          </ac:cxnSpMkLst>
        </pc:cxnChg>
      </pc:sldChg>
      <pc:sldChg chg="addSp delSp modSp add mod">
        <pc:chgData name="Thomas" userId="575d030b64f4584e" providerId="LiveId" clId="{08F4A7E6-89FE-4283-98D6-E531F41D8274}" dt="2021-12-14T10:34:20.978" v="2661" actId="20577"/>
        <pc:sldMkLst>
          <pc:docMk/>
          <pc:sldMk cId="2203071361" sldId="684"/>
        </pc:sldMkLst>
        <pc:spChg chg="add mod ord">
          <ac:chgData name="Thomas" userId="575d030b64f4584e" providerId="LiveId" clId="{08F4A7E6-89FE-4283-98D6-E531F41D8274}" dt="2021-12-13T14:26:29.054" v="1733" actId="164"/>
          <ac:spMkLst>
            <pc:docMk/>
            <pc:sldMk cId="2203071361" sldId="684"/>
            <ac:spMk id="4" creationId="{D7691800-3B2F-4206-B42A-9A3D043ADC23}"/>
          </ac:spMkLst>
        </pc:spChg>
        <pc:spChg chg="add del mod">
          <ac:chgData name="Thomas" userId="575d030b64f4584e" providerId="LiveId" clId="{08F4A7E6-89FE-4283-98D6-E531F41D8274}" dt="2021-12-14T10:29:54.985" v="2556" actId="478"/>
          <ac:spMkLst>
            <pc:docMk/>
            <pc:sldMk cId="2203071361" sldId="684"/>
            <ac:spMk id="8" creationId="{FBE2240F-41F2-4BF3-A3D5-FA9D134D004C}"/>
          </ac:spMkLst>
        </pc:spChg>
        <pc:spChg chg="add del mod">
          <ac:chgData name="Thomas" userId="575d030b64f4584e" providerId="LiveId" clId="{08F4A7E6-89FE-4283-98D6-E531F41D8274}" dt="2021-12-14T10:29:54.985" v="2556" actId="478"/>
          <ac:spMkLst>
            <pc:docMk/>
            <pc:sldMk cId="2203071361" sldId="684"/>
            <ac:spMk id="9" creationId="{6D7D4F5D-AF2F-4BEE-A45C-7DE5082EFDFB}"/>
          </ac:spMkLst>
        </pc:spChg>
        <pc:spChg chg="add del mod">
          <ac:chgData name="Thomas" userId="575d030b64f4584e" providerId="LiveId" clId="{08F4A7E6-89FE-4283-98D6-E531F41D8274}" dt="2021-12-14T10:29:54.985" v="2556" actId="478"/>
          <ac:spMkLst>
            <pc:docMk/>
            <pc:sldMk cId="2203071361" sldId="684"/>
            <ac:spMk id="10" creationId="{8B065B7A-AB4E-46A2-A957-F66482D151DE}"/>
          </ac:spMkLst>
        </pc:spChg>
        <pc:spChg chg="mod">
          <ac:chgData name="Thomas" userId="575d030b64f4584e" providerId="LiveId" clId="{08F4A7E6-89FE-4283-98D6-E531F41D8274}" dt="2021-12-13T15:25:38.130" v="2089" actId="207"/>
          <ac:spMkLst>
            <pc:docMk/>
            <pc:sldMk cId="2203071361" sldId="684"/>
            <ac:spMk id="11" creationId="{22FF5332-E0BD-4B07-B53A-975460B436D3}"/>
          </ac:spMkLst>
        </pc:spChg>
        <pc:spChg chg="add del mod">
          <ac:chgData name="Thomas" userId="575d030b64f4584e" providerId="LiveId" clId="{08F4A7E6-89FE-4283-98D6-E531F41D8274}" dt="2021-12-14T10:34:20.549" v="2660" actId="20577"/>
          <ac:spMkLst>
            <pc:docMk/>
            <pc:sldMk cId="2203071361" sldId="684"/>
            <ac:spMk id="12" creationId="{0ECD42C8-0917-43DB-9C46-1E10958DAE3A}"/>
          </ac:spMkLst>
        </pc:spChg>
        <pc:spChg chg="del">
          <ac:chgData name="Thomas" userId="575d030b64f4584e" providerId="LiveId" clId="{08F4A7E6-89FE-4283-98D6-E531F41D8274}" dt="2021-12-13T14:16:55.571" v="1589" actId="478"/>
          <ac:spMkLst>
            <pc:docMk/>
            <pc:sldMk cId="2203071361" sldId="684"/>
            <ac:spMk id="16" creationId="{1891C57E-1F58-4D2A-9BF4-A50C0C33DDC5}"/>
          </ac:spMkLst>
        </pc:spChg>
        <pc:spChg chg="del">
          <ac:chgData name="Thomas" userId="575d030b64f4584e" providerId="LiveId" clId="{08F4A7E6-89FE-4283-98D6-E531F41D8274}" dt="2021-12-13T14:16:55.571" v="1589" actId="478"/>
          <ac:spMkLst>
            <pc:docMk/>
            <pc:sldMk cId="2203071361" sldId="684"/>
            <ac:spMk id="17" creationId="{B6C11324-4648-42F5-9608-900C290FBF8C}"/>
          </ac:spMkLst>
        </pc:spChg>
        <pc:spChg chg="del">
          <ac:chgData name="Thomas" userId="575d030b64f4584e" providerId="LiveId" clId="{08F4A7E6-89FE-4283-98D6-E531F41D8274}" dt="2021-12-13T14:16:55.571" v="1589" actId="478"/>
          <ac:spMkLst>
            <pc:docMk/>
            <pc:sldMk cId="2203071361" sldId="684"/>
            <ac:spMk id="18" creationId="{FC634FE4-C38A-4316-9CBF-A4DE3B90ADE5}"/>
          </ac:spMkLst>
        </pc:spChg>
        <pc:spChg chg="del">
          <ac:chgData name="Thomas" userId="575d030b64f4584e" providerId="LiveId" clId="{08F4A7E6-89FE-4283-98D6-E531F41D8274}" dt="2021-12-13T14:16:55.571" v="1589" actId="478"/>
          <ac:spMkLst>
            <pc:docMk/>
            <pc:sldMk cId="2203071361" sldId="684"/>
            <ac:spMk id="19" creationId="{AD7D4196-9827-4E88-B2EF-F848B89BC8AF}"/>
          </ac:spMkLst>
        </pc:spChg>
        <pc:spChg chg="del">
          <ac:chgData name="Thomas" userId="575d030b64f4584e" providerId="LiveId" clId="{08F4A7E6-89FE-4283-98D6-E531F41D8274}" dt="2021-12-13T14:16:55.571" v="1589" actId="478"/>
          <ac:spMkLst>
            <pc:docMk/>
            <pc:sldMk cId="2203071361" sldId="684"/>
            <ac:spMk id="21" creationId="{34E11FFC-43DB-40AA-AF85-2FBD11F38518}"/>
          </ac:spMkLst>
        </pc:spChg>
        <pc:spChg chg="del">
          <ac:chgData name="Thomas" userId="575d030b64f4584e" providerId="LiveId" clId="{08F4A7E6-89FE-4283-98D6-E531F41D8274}" dt="2021-12-13T14:16:55.571" v="1589" actId="478"/>
          <ac:spMkLst>
            <pc:docMk/>
            <pc:sldMk cId="2203071361" sldId="684"/>
            <ac:spMk id="22" creationId="{89D3AD52-240D-4E12-8E1B-087D4105ED3C}"/>
          </ac:spMkLst>
        </pc:spChg>
        <pc:spChg chg="add del mod">
          <ac:chgData name="Thomas" userId="575d030b64f4584e" providerId="LiveId" clId="{08F4A7E6-89FE-4283-98D6-E531F41D8274}" dt="2021-12-14T10:34:20.162" v="2659" actId="478"/>
          <ac:spMkLst>
            <pc:docMk/>
            <pc:sldMk cId="2203071361" sldId="684"/>
            <ac:spMk id="23" creationId="{83BAABBF-FF64-4E21-875A-6A6B5ADC0819}"/>
          </ac:spMkLst>
        </pc:spChg>
        <pc:spChg chg="add del mod">
          <ac:chgData name="Thomas" userId="575d030b64f4584e" providerId="LiveId" clId="{08F4A7E6-89FE-4283-98D6-E531F41D8274}" dt="2021-12-13T15:22:05.970" v="2080" actId="478"/>
          <ac:spMkLst>
            <pc:docMk/>
            <pc:sldMk cId="2203071361" sldId="684"/>
            <ac:spMk id="24" creationId="{BAABC9DE-2650-466D-9D7E-5BD6A9DD82FE}"/>
          </ac:spMkLst>
        </pc:spChg>
        <pc:spChg chg="add del mod">
          <ac:chgData name="Thomas" userId="575d030b64f4584e" providerId="LiveId" clId="{08F4A7E6-89FE-4283-98D6-E531F41D8274}" dt="2021-12-13T15:21:54.387" v="2076" actId="478"/>
          <ac:spMkLst>
            <pc:docMk/>
            <pc:sldMk cId="2203071361" sldId="684"/>
            <ac:spMk id="25" creationId="{CD89A294-4591-4DEC-9AC7-A09C791DB911}"/>
          </ac:spMkLst>
        </pc:spChg>
        <pc:spChg chg="del">
          <ac:chgData name="Thomas" userId="575d030b64f4584e" providerId="LiveId" clId="{08F4A7E6-89FE-4283-98D6-E531F41D8274}" dt="2021-12-13T14:16:55.571" v="1589" actId="478"/>
          <ac:spMkLst>
            <pc:docMk/>
            <pc:sldMk cId="2203071361" sldId="684"/>
            <ac:spMk id="27" creationId="{96233787-CC19-4CD4-A7CA-1B76E8B37A5B}"/>
          </ac:spMkLst>
        </pc:spChg>
        <pc:spChg chg="add del mod">
          <ac:chgData name="Thomas" userId="575d030b64f4584e" providerId="LiveId" clId="{08F4A7E6-89FE-4283-98D6-E531F41D8274}" dt="2021-12-13T14:34:58.261" v="1762" actId="478"/>
          <ac:spMkLst>
            <pc:docMk/>
            <pc:sldMk cId="2203071361" sldId="684"/>
            <ac:spMk id="29" creationId="{3A305952-13A1-4088-B051-F8398EED4235}"/>
          </ac:spMkLst>
        </pc:spChg>
        <pc:spChg chg="del">
          <ac:chgData name="Thomas" userId="575d030b64f4584e" providerId="LiveId" clId="{08F4A7E6-89FE-4283-98D6-E531F41D8274}" dt="2021-12-13T14:16:55.571" v="1589" actId="478"/>
          <ac:spMkLst>
            <pc:docMk/>
            <pc:sldMk cId="2203071361" sldId="684"/>
            <ac:spMk id="30" creationId="{8D0ACAB2-7FE6-4C3D-999D-B71027D69894}"/>
          </ac:spMkLst>
        </pc:spChg>
        <pc:spChg chg="del">
          <ac:chgData name="Thomas" userId="575d030b64f4584e" providerId="LiveId" clId="{08F4A7E6-89FE-4283-98D6-E531F41D8274}" dt="2021-12-13T14:16:55.571" v="1589" actId="478"/>
          <ac:spMkLst>
            <pc:docMk/>
            <pc:sldMk cId="2203071361" sldId="684"/>
            <ac:spMk id="33" creationId="{4E1132B1-C1F0-4A1B-8EBF-04886093938C}"/>
          </ac:spMkLst>
        </pc:spChg>
        <pc:spChg chg="del">
          <ac:chgData name="Thomas" userId="575d030b64f4584e" providerId="LiveId" clId="{08F4A7E6-89FE-4283-98D6-E531F41D8274}" dt="2021-12-13T14:16:55.571" v="1589" actId="478"/>
          <ac:spMkLst>
            <pc:docMk/>
            <pc:sldMk cId="2203071361" sldId="684"/>
            <ac:spMk id="34" creationId="{E435C712-C813-4632-8ED8-FC7278676231}"/>
          </ac:spMkLst>
        </pc:spChg>
        <pc:spChg chg="mod">
          <ac:chgData name="Thomas" userId="575d030b64f4584e" providerId="LiveId" clId="{08F4A7E6-89FE-4283-98D6-E531F41D8274}" dt="2021-12-13T15:22:53.520" v="2083"/>
          <ac:spMkLst>
            <pc:docMk/>
            <pc:sldMk cId="2203071361" sldId="684"/>
            <ac:spMk id="35" creationId="{7E3B91B8-831D-43F4-84DF-2B22668FA5CC}"/>
          </ac:spMkLst>
        </pc:spChg>
        <pc:spChg chg="del">
          <ac:chgData name="Thomas" userId="575d030b64f4584e" providerId="LiveId" clId="{08F4A7E6-89FE-4283-98D6-E531F41D8274}" dt="2021-12-13T14:16:55.571" v="1589" actId="478"/>
          <ac:spMkLst>
            <pc:docMk/>
            <pc:sldMk cId="2203071361" sldId="684"/>
            <ac:spMk id="37" creationId="{AB4F892B-EE60-4BA6-B641-292148107B2A}"/>
          </ac:spMkLst>
        </pc:spChg>
        <pc:spChg chg="del">
          <ac:chgData name="Thomas" userId="575d030b64f4584e" providerId="LiveId" clId="{08F4A7E6-89FE-4283-98D6-E531F41D8274}" dt="2021-12-13T14:16:55.571" v="1589" actId="478"/>
          <ac:spMkLst>
            <pc:docMk/>
            <pc:sldMk cId="2203071361" sldId="684"/>
            <ac:spMk id="38" creationId="{4522960C-84F8-4124-A298-F2EA77C31FEF}"/>
          </ac:spMkLst>
        </pc:spChg>
        <pc:spChg chg="mod">
          <ac:chgData name="Thomas" userId="575d030b64f4584e" providerId="LiveId" clId="{08F4A7E6-89FE-4283-98D6-E531F41D8274}" dt="2021-12-13T15:22:53.520" v="2083"/>
          <ac:spMkLst>
            <pc:docMk/>
            <pc:sldMk cId="2203071361" sldId="684"/>
            <ac:spMk id="39" creationId="{27728EDA-C554-4C2D-AA7B-ABEA3F8BC309}"/>
          </ac:spMkLst>
        </pc:spChg>
        <pc:spChg chg="mod">
          <ac:chgData name="Thomas" userId="575d030b64f4584e" providerId="LiveId" clId="{08F4A7E6-89FE-4283-98D6-E531F41D8274}" dt="2021-12-14T10:34:20.978" v="2661" actId="20577"/>
          <ac:spMkLst>
            <pc:docMk/>
            <pc:sldMk cId="2203071361" sldId="684"/>
            <ac:spMk id="310" creationId="{4510765D-5E5A-4BC0-8799-A7FE3C59BDF2}"/>
          </ac:spMkLst>
        </pc:spChg>
        <pc:grpChg chg="add del mod">
          <ac:chgData name="Thomas" userId="575d030b64f4584e" providerId="LiveId" clId="{08F4A7E6-89FE-4283-98D6-E531F41D8274}" dt="2021-12-13T14:35:03.872" v="1764" actId="478"/>
          <ac:grpSpMkLst>
            <pc:docMk/>
            <pc:sldMk cId="2203071361" sldId="684"/>
            <ac:grpSpMk id="5" creationId="{723A110D-875B-43B9-BDE9-AE4D26DBF7DC}"/>
          </ac:grpSpMkLst>
        </pc:grpChg>
        <pc:grpChg chg="add mod">
          <ac:chgData name="Thomas" userId="575d030b64f4584e" providerId="LiveId" clId="{08F4A7E6-89FE-4283-98D6-E531F41D8274}" dt="2021-12-13T15:22:58.999" v="2085" actId="1076"/>
          <ac:grpSpMkLst>
            <pc:docMk/>
            <pc:sldMk cId="2203071361" sldId="684"/>
            <ac:grpSpMk id="31" creationId="{0C5B2DE6-D6B9-45B4-8C8A-2EF137B0F0F7}"/>
          </ac:grpSpMkLst>
        </pc:grpChg>
        <pc:picChg chg="add del mod">
          <ac:chgData name="Thomas" userId="575d030b64f4584e" providerId="LiveId" clId="{08F4A7E6-89FE-4283-98D6-E531F41D8274}" dt="2021-12-13T14:26:35.884" v="1735" actId="478"/>
          <ac:picMkLst>
            <pc:docMk/>
            <pc:sldMk cId="2203071361" sldId="684"/>
            <ac:picMk id="3" creationId="{87B4061B-6547-43B2-B36B-D6F12F36ADD4}"/>
          </ac:picMkLst>
        </pc:picChg>
        <pc:picChg chg="del">
          <ac:chgData name="Thomas" userId="575d030b64f4584e" providerId="LiveId" clId="{08F4A7E6-89FE-4283-98D6-E531F41D8274}" dt="2021-12-13T14:16:55.571" v="1589" actId="478"/>
          <ac:picMkLst>
            <pc:docMk/>
            <pc:sldMk cId="2203071361" sldId="684"/>
            <ac:picMk id="20" creationId="{3FBA47A8-3EF1-4074-9C06-5190ABA6F2AC}"/>
          </ac:picMkLst>
        </pc:picChg>
        <pc:picChg chg="del">
          <ac:chgData name="Thomas" userId="575d030b64f4584e" providerId="LiveId" clId="{08F4A7E6-89FE-4283-98D6-E531F41D8274}" dt="2021-12-13T14:16:55.571" v="1589" actId="478"/>
          <ac:picMkLst>
            <pc:docMk/>
            <pc:sldMk cId="2203071361" sldId="684"/>
            <ac:picMk id="26" creationId="{15826749-AA41-4E3D-AE9E-9A8E01C43EAD}"/>
          </ac:picMkLst>
        </pc:picChg>
        <pc:picChg chg="add mod">
          <ac:chgData name="Thomas" userId="575d030b64f4584e" providerId="LiveId" clId="{08F4A7E6-89FE-4283-98D6-E531F41D8274}" dt="2021-12-13T14:27:02.989" v="1746" actId="692"/>
          <ac:picMkLst>
            <pc:docMk/>
            <pc:sldMk cId="2203071361" sldId="684"/>
            <ac:picMk id="28" creationId="{623AED47-A547-434E-A3BA-B1EB4E73AF7B}"/>
          </ac:picMkLst>
        </pc:picChg>
        <pc:picChg chg="del">
          <ac:chgData name="Thomas" userId="575d030b64f4584e" providerId="LiveId" clId="{08F4A7E6-89FE-4283-98D6-E531F41D8274}" dt="2021-12-13T14:16:55.571" v="1589" actId="478"/>
          <ac:picMkLst>
            <pc:docMk/>
            <pc:sldMk cId="2203071361" sldId="684"/>
            <ac:picMk id="32" creationId="{5077D55F-A647-4F50-83A0-694779DC8354}"/>
          </ac:picMkLst>
        </pc:picChg>
        <pc:picChg chg="del">
          <ac:chgData name="Thomas" userId="575d030b64f4584e" providerId="LiveId" clId="{08F4A7E6-89FE-4283-98D6-E531F41D8274}" dt="2021-12-13T14:16:55.571" v="1589" actId="478"/>
          <ac:picMkLst>
            <pc:docMk/>
            <pc:sldMk cId="2203071361" sldId="684"/>
            <ac:picMk id="36" creationId="{47927DEC-C054-4A78-AFC7-3F04897C245C}"/>
          </ac:picMkLst>
        </pc:picChg>
      </pc:sldChg>
      <pc:sldChg chg="addSp delSp modSp add mod ord">
        <pc:chgData name="Thomas" userId="575d030b64f4584e" providerId="LiveId" clId="{08F4A7E6-89FE-4283-98D6-E531F41D8274}" dt="2021-12-20T13:22:22.135" v="4251" actId="478"/>
        <pc:sldMkLst>
          <pc:docMk/>
          <pc:sldMk cId="3205009759" sldId="685"/>
        </pc:sldMkLst>
        <pc:spChg chg="add del mod">
          <ac:chgData name="Thomas" userId="575d030b64f4584e" providerId="LiveId" clId="{08F4A7E6-89FE-4283-98D6-E531F41D8274}" dt="2021-12-13T14:40:47.779" v="1833" actId="478"/>
          <ac:spMkLst>
            <pc:docMk/>
            <pc:sldMk cId="3205009759" sldId="685"/>
            <ac:spMk id="11" creationId="{22FF5332-E0BD-4B07-B53A-975460B436D3}"/>
          </ac:spMkLst>
        </pc:spChg>
        <pc:spChg chg="add del mod">
          <ac:chgData name="Thomas" userId="575d030b64f4584e" providerId="LiveId" clId="{08F4A7E6-89FE-4283-98D6-E531F41D8274}" dt="2021-12-20T13:22:22.135" v="4251" actId="478"/>
          <ac:spMkLst>
            <pc:docMk/>
            <pc:sldMk cId="3205009759" sldId="685"/>
            <ac:spMk id="31" creationId="{7ADE4175-9574-4E69-8243-7A00CC9D337E}"/>
          </ac:spMkLst>
        </pc:spChg>
        <pc:spChg chg="add del">
          <ac:chgData name="Thomas" userId="575d030b64f4584e" providerId="LiveId" clId="{08F4A7E6-89FE-4283-98D6-E531F41D8274}" dt="2021-12-20T13:22:22.135" v="4251" actId="478"/>
          <ac:spMkLst>
            <pc:docMk/>
            <pc:sldMk cId="3205009759" sldId="685"/>
            <ac:spMk id="32" creationId="{3666F9FD-E040-4456-8425-926736A9D9AC}"/>
          </ac:spMkLst>
        </pc:spChg>
        <pc:spChg chg="add del">
          <ac:chgData name="Thomas" userId="575d030b64f4584e" providerId="LiveId" clId="{08F4A7E6-89FE-4283-98D6-E531F41D8274}" dt="2021-12-20T13:22:21.700" v="4250" actId="478"/>
          <ac:spMkLst>
            <pc:docMk/>
            <pc:sldMk cId="3205009759" sldId="685"/>
            <ac:spMk id="33" creationId="{4C5AC7A1-21AB-442A-8403-9952454BA074}"/>
          </ac:spMkLst>
        </pc:spChg>
        <pc:spChg chg="add del">
          <ac:chgData name="Thomas" userId="575d030b64f4584e" providerId="LiveId" clId="{08F4A7E6-89FE-4283-98D6-E531F41D8274}" dt="2021-12-20T13:22:22.135" v="4251" actId="478"/>
          <ac:spMkLst>
            <pc:docMk/>
            <pc:sldMk cId="3205009759" sldId="685"/>
            <ac:spMk id="34" creationId="{F5316943-871F-4948-94D5-378D39B4A949}"/>
          </ac:spMkLst>
        </pc:spChg>
        <pc:spChg chg="add del">
          <ac:chgData name="Thomas" userId="575d030b64f4584e" providerId="LiveId" clId="{08F4A7E6-89FE-4283-98D6-E531F41D8274}" dt="2021-12-20T13:22:22.135" v="4251" actId="478"/>
          <ac:spMkLst>
            <pc:docMk/>
            <pc:sldMk cId="3205009759" sldId="685"/>
            <ac:spMk id="35" creationId="{21CD2EEA-5CB4-44AC-B627-0A0D26CE4934}"/>
          </ac:spMkLst>
        </pc:spChg>
        <pc:spChg chg="add del">
          <ac:chgData name="Thomas" userId="575d030b64f4584e" providerId="LiveId" clId="{08F4A7E6-89FE-4283-98D6-E531F41D8274}" dt="2021-12-20T13:22:21.700" v="4250" actId="478"/>
          <ac:spMkLst>
            <pc:docMk/>
            <pc:sldMk cId="3205009759" sldId="685"/>
            <ac:spMk id="36" creationId="{E5926BBF-6D99-4505-A6D9-396B867D55DB}"/>
          </ac:spMkLst>
        </pc:spChg>
        <pc:spChg chg="del">
          <ac:chgData name="Thomas" userId="575d030b64f4584e" providerId="LiveId" clId="{08F4A7E6-89FE-4283-98D6-E531F41D8274}" dt="2021-12-13T14:36:33.947" v="1772" actId="478"/>
          <ac:spMkLst>
            <pc:docMk/>
            <pc:sldMk cId="3205009759" sldId="685"/>
            <ac:spMk id="38" creationId="{999A169D-D399-45CA-93FA-5291C7649E4C}"/>
          </ac:spMkLst>
        </pc:spChg>
        <pc:spChg chg="del">
          <ac:chgData name="Thomas" userId="575d030b64f4584e" providerId="LiveId" clId="{08F4A7E6-89FE-4283-98D6-E531F41D8274}" dt="2021-12-13T14:36:33.947" v="1772" actId="478"/>
          <ac:spMkLst>
            <pc:docMk/>
            <pc:sldMk cId="3205009759" sldId="685"/>
            <ac:spMk id="40" creationId="{986F0FC0-E6F5-44F4-AE32-EF07B09E5C3C}"/>
          </ac:spMkLst>
        </pc:spChg>
        <pc:spChg chg="add mod">
          <ac:chgData name="Thomas" userId="575d030b64f4584e" providerId="LiveId" clId="{08F4A7E6-89FE-4283-98D6-E531F41D8274}" dt="2021-12-13T14:58:41.793" v="1936" actId="1076"/>
          <ac:spMkLst>
            <pc:docMk/>
            <pc:sldMk cId="3205009759" sldId="685"/>
            <ac:spMk id="44" creationId="{13A5AFB3-7CFC-4972-9CBA-236E311DA88B}"/>
          </ac:spMkLst>
        </pc:spChg>
        <pc:spChg chg="add del mod">
          <ac:chgData name="Thomas" userId="575d030b64f4584e" providerId="LiveId" clId="{08F4A7E6-89FE-4283-98D6-E531F41D8274}" dt="2021-12-13T14:39:12.168" v="1803" actId="478"/>
          <ac:spMkLst>
            <pc:docMk/>
            <pc:sldMk cId="3205009759" sldId="685"/>
            <ac:spMk id="45" creationId="{63CCD7EF-55CC-4956-AD11-5CDE3D953942}"/>
          </ac:spMkLst>
        </pc:spChg>
        <pc:spChg chg="add mod">
          <ac:chgData name="Thomas" userId="575d030b64f4584e" providerId="LiveId" clId="{08F4A7E6-89FE-4283-98D6-E531F41D8274}" dt="2021-12-13T15:10:10.962" v="1978" actId="20577"/>
          <ac:spMkLst>
            <pc:docMk/>
            <pc:sldMk cId="3205009759" sldId="685"/>
            <ac:spMk id="46" creationId="{24C1641C-31B0-4B8A-8A52-BD5AC515DE30}"/>
          </ac:spMkLst>
        </pc:spChg>
        <pc:spChg chg="add del mod">
          <ac:chgData name="Thomas" userId="575d030b64f4584e" providerId="LiveId" clId="{08F4A7E6-89FE-4283-98D6-E531F41D8274}" dt="2021-12-20T13:22:21.400" v="4249" actId="478"/>
          <ac:spMkLst>
            <pc:docMk/>
            <pc:sldMk cId="3205009759" sldId="685"/>
            <ac:spMk id="49" creationId="{7306895C-CA7C-4C5A-A2FA-91F005FAE906}"/>
          </ac:spMkLst>
        </pc:spChg>
        <pc:spChg chg="add del mod">
          <ac:chgData name="Thomas" userId="575d030b64f4584e" providerId="LiveId" clId="{08F4A7E6-89FE-4283-98D6-E531F41D8274}" dt="2021-12-13T14:48:38.976" v="1858" actId="478"/>
          <ac:spMkLst>
            <pc:docMk/>
            <pc:sldMk cId="3205009759" sldId="685"/>
            <ac:spMk id="50" creationId="{40651564-9C7F-49A8-9E8A-E28E66CEBCF6}"/>
          </ac:spMkLst>
        </pc:spChg>
        <pc:spChg chg="add del mod">
          <ac:chgData name="Thomas" userId="575d030b64f4584e" providerId="LiveId" clId="{08F4A7E6-89FE-4283-98D6-E531F41D8274}" dt="2021-12-13T15:00:33.982" v="1943" actId="478"/>
          <ac:spMkLst>
            <pc:docMk/>
            <pc:sldMk cId="3205009759" sldId="685"/>
            <ac:spMk id="52" creationId="{E4B4E517-33B6-43DB-BD2F-703464BC991F}"/>
          </ac:spMkLst>
        </pc:spChg>
        <pc:spChg chg="add mod">
          <ac:chgData name="Thomas" userId="575d030b64f4584e" providerId="LiveId" clId="{08F4A7E6-89FE-4283-98D6-E531F41D8274}" dt="2021-12-13T15:07:46.494" v="1968" actId="20577"/>
          <ac:spMkLst>
            <pc:docMk/>
            <pc:sldMk cId="3205009759" sldId="685"/>
            <ac:spMk id="53" creationId="{8420AF92-98BF-4E6F-8EC4-4E77436B6B26}"/>
          </ac:spMkLst>
        </pc:spChg>
        <pc:spChg chg="add mod">
          <ac:chgData name="Thomas" userId="575d030b64f4584e" providerId="LiveId" clId="{08F4A7E6-89FE-4283-98D6-E531F41D8274}" dt="2021-12-13T15:10:44.337" v="2006" actId="20577"/>
          <ac:spMkLst>
            <pc:docMk/>
            <pc:sldMk cId="3205009759" sldId="685"/>
            <ac:spMk id="54" creationId="{FC8DDAB5-9B2A-4FBD-A0EC-C79882B581E6}"/>
          </ac:spMkLst>
        </pc:spChg>
        <pc:spChg chg="add del mod">
          <ac:chgData name="Thomas" userId="575d030b64f4584e" providerId="LiveId" clId="{08F4A7E6-89FE-4283-98D6-E531F41D8274}" dt="2021-12-20T13:22:21.400" v="4249" actId="478"/>
          <ac:spMkLst>
            <pc:docMk/>
            <pc:sldMk cId="3205009759" sldId="685"/>
            <ac:spMk id="55" creationId="{DCF34B95-14E9-4C51-8B95-B6AD07B31354}"/>
          </ac:spMkLst>
        </pc:spChg>
        <pc:spChg chg="add del mod">
          <ac:chgData name="Thomas" userId="575d030b64f4584e" providerId="LiveId" clId="{08F4A7E6-89FE-4283-98D6-E531F41D8274}" dt="2021-12-20T13:22:22.135" v="4251" actId="478"/>
          <ac:spMkLst>
            <pc:docMk/>
            <pc:sldMk cId="3205009759" sldId="685"/>
            <ac:spMk id="58" creationId="{D5DB2800-112C-434B-86D7-8E9713723F2C}"/>
          </ac:spMkLst>
        </pc:spChg>
        <pc:spChg chg="add del mod">
          <ac:chgData name="Thomas" userId="575d030b64f4584e" providerId="LiveId" clId="{08F4A7E6-89FE-4283-98D6-E531F41D8274}" dt="2021-12-13T15:00:33.982" v="1943" actId="478"/>
          <ac:spMkLst>
            <pc:docMk/>
            <pc:sldMk cId="3205009759" sldId="685"/>
            <ac:spMk id="59" creationId="{30E3E217-0D6C-4F1B-9555-154621107203}"/>
          </ac:spMkLst>
        </pc:spChg>
        <pc:spChg chg="add mod">
          <ac:chgData name="Thomas" userId="575d030b64f4584e" providerId="LiveId" clId="{08F4A7E6-89FE-4283-98D6-E531F41D8274}" dt="2021-12-13T15:10:23.552" v="1988" actId="20577"/>
          <ac:spMkLst>
            <pc:docMk/>
            <pc:sldMk cId="3205009759" sldId="685"/>
            <ac:spMk id="63" creationId="{DCE5121C-D6A4-40E7-8F78-5D9FE85E9932}"/>
          </ac:spMkLst>
        </pc:spChg>
        <pc:spChg chg="add mod">
          <ac:chgData name="Thomas" userId="575d030b64f4584e" providerId="LiveId" clId="{08F4A7E6-89FE-4283-98D6-E531F41D8274}" dt="2021-12-13T15:10:03.444" v="1977"/>
          <ac:spMkLst>
            <pc:docMk/>
            <pc:sldMk cId="3205009759" sldId="685"/>
            <ac:spMk id="64" creationId="{E3BA70ED-1D15-457E-8C7A-D5B294C8C284}"/>
          </ac:spMkLst>
        </pc:spChg>
        <pc:spChg chg="add del mod">
          <ac:chgData name="Thomas" userId="575d030b64f4584e" providerId="LiveId" clId="{08F4A7E6-89FE-4283-98D6-E531F41D8274}" dt="2021-12-20T13:22:21.400" v="4249" actId="478"/>
          <ac:spMkLst>
            <pc:docMk/>
            <pc:sldMk cId="3205009759" sldId="685"/>
            <ac:spMk id="65" creationId="{D3A2C81E-8822-474F-B787-ACCECC402254}"/>
          </ac:spMkLst>
        </pc:spChg>
        <pc:spChg chg="mod">
          <ac:chgData name="Thomas" userId="575d030b64f4584e" providerId="LiveId" clId="{08F4A7E6-89FE-4283-98D6-E531F41D8274}" dt="2021-12-13T15:09:17.806" v="1971"/>
          <ac:spMkLst>
            <pc:docMk/>
            <pc:sldMk cId="3205009759" sldId="685"/>
            <ac:spMk id="68" creationId="{FAD77F6A-2E32-4246-989B-1BC52F730465}"/>
          </ac:spMkLst>
        </pc:spChg>
        <pc:spChg chg="mod">
          <ac:chgData name="Thomas" userId="575d030b64f4584e" providerId="LiveId" clId="{08F4A7E6-89FE-4283-98D6-E531F41D8274}" dt="2021-12-13T15:09:17.806" v="1971"/>
          <ac:spMkLst>
            <pc:docMk/>
            <pc:sldMk cId="3205009759" sldId="685"/>
            <ac:spMk id="69" creationId="{8F54296B-FEC2-4C2A-97A5-747F45563825}"/>
          </ac:spMkLst>
        </pc:spChg>
        <pc:spChg chg="mod">
          <ac:chgData name="Thomas" userId="575d030b64f4584e" providerId="LiveId" clId="{08F4A7E6-89FE-4283-98D6-E531F41D8274}" dt="2021-12-13T15:09:17.806" v="1971"/>
          <ac:spMkLst>
            <pc:docMk/>
            <pc:sldMk cId="3205009759" sldId="685"/>
            <ac:spMk id="70" creationId="{8F02652C-5FF8-430F-8C74-BA2EA1DD9FFD}"/>
          </ac:spMkLst>
        </pc:spChg>
        <pc:spChg chg="del">
          <ac:chgData name="Thomas" userId="575d030b64f4584e" providerId="LiveId" clId="{08F4A7E6-89FE-4283-98D6-E531F41D8274}" dt="2021-12-13T14:36:33.947" v="1772" actId="478"/>
          <ac:spMkLst>
            <pc:docMk/>
            <pc:sldMk cId="3205009759" sldId="685"/>
            <ac:spMk id="71" creationId="{584FC18E-EAD5-4363-A90D-7AE8689F59D1}"/>
          </ac:spMkLst>
        </pc:spChg>
        <pc:spChg chg="del">
          <ac:chgData name="Thomas" userId="575d030b64f4584e" providerId="LiveId" clId="{08F4A7E6-89FE-4283-98D6-E531F41D8274}" dt="2021-12-13T14:36:33.947" v="1772" actId="478"/>
          <ac:spMkLst>
            <pc:docMk/>
            <pc:sldMk cId="3205009759" sldId="685"/>
            <ac:spMk id="72" creationId="{842822D2-CCEC-4C3E-9E95-FCF885FA9247}"/>
          </ac:spMkLst>
        </pc:spChg>
        <pc:spChg chg="mod">
          <ac:chgData name="Thomas" userId="575d030b64f4584e" providerId="LiveId" clId="{08F4A7E6-89FE-4283-98D6-E531F41D8274}" dt="2021-12-13T15:09:17.806" v="1971"/>
          <ac:spMkLst>
            <pc:docMk/>
            <pc:sldMk cId="3205009759" sldId="685"/>
            <ac:spMk id="74" creationId="{BA4AAEFD-39D7-4863-9546-06C07CBD95CB}"/>
          </ac:spMkLst>
        </pc:spChg>
        <pc:spChg chg="mod">
          <ac:chgData name="Thomas" userId="575d030b64f4584e" providerId="LiveId" clId="{08F4A7E6-89FE-4283-98D6-E531F41D8274}" dt="2021-12-13T15:09:17.806" v="1971"/>
          <ac:spMkLst>
            <pc:docMk/>
            <pc:sldMk cId="3205009759" sldId="685"/>
            <ac:spMk id="75" creationId="{89EEFE3B-57F2-4CA6-A585-3887D4FEE0CF}"/>
          </ac:spMkLst>
        </pc:spChg>
        <pc:spChg chg="add del mod">
          <ac:chgData name="Thomas" userId="575d030b64f4584e" providerId="LiveId" clId="{08F4A7E6-89FE-4283-98D6-E531F41D8274}" dt="2021-12-13T15:12:19.370" v="2008" actId="478"/>
          <ac:spMkLst>
            <pc:docMk/>
            <pc:sldMk cId="3205009759" sldId="685"/>
            <ac:spMk id="76" creationId="{249C2DA6-AC16-405E-8E3B-18340D11A131}"/>
          </ac:spMkLst>
        </pc:spChg>
        <pc:spChg chg="add del mod">
          <ac:chgData name="Thomas" userId="575d030b64f4584e" providerId="LiveId" clId="{08F4A7E6-89FE-4283-98D6-E531F41D8274}" dt="2021-12-20T13:22:22.135" v="4251" actId="478"/>
          <ac:spMkLst>
            <pc:docMk/>
            <pc:sldMk cId="3205009759" sldId="685"/>
            <ac:spMk id="77" creationId="{9E06846A-0713-4D4C-BF6B-901D02662354}"/>
          </ac:spMkLst>
        </pc:spChg>
        <pc:spChg chg="add del mod">
          <ac:chgData name="Thomas" userId="575d030b64f4584e" providerId="LiveId" clId="{08F4A7E6-89FE-4283-98D6-E531F41D8274}" dt="2021-12-13T15:12:19.370" v="2008" actId="478"/>
          <ac:spMkLst>
            <pc:docMk/>
            <pc:sldMk cId="3205009759" sldId="685"/>
            <ac:spMk id="78" creationId="{07344AE9-64C8-4CB9-8A7A-34C833ED922B}"/>
          </ac:spMkLst>
        </pc:spChg>
        <pc:spChg chg="add mod">
          <ac:chgData name="Thomas" userId="575d030b64f4584e" providerId="LiveId" clId="{08F4A7E6-89FE-4283-98D6-E531F41D8274}" dt="2021-12-13T15:13:28.134" v="2028" actId="20577"/>
          <ac:spMkLst>
            <pc:docMk/>
            <pc:sldMk cId="3205009759" sldId="685"/>
            <ac:spMk id="79" creationId="{EA110A9F-DC39-46F5-90C9-F7E6436D5627}"/>
          </ac:spMkLst>
        </pc:spChg>
        <pc:spChg chg="add mod">
          <ac:chgData name="Thomas" userId="575d030b64f4584e" providerId="LiveId" clId="{08F4A7E6-89FE-4283-98D6-E531F41D8274}" dt="2021-12-13T15:12:16.809" v="2007" actId="571"/>
          <ac:spMkLst>
            <pc:docMk/>
            <pc:sldMk cId="3205009759" sldId="685"/>
            <ac:spMk id="80" creationId="{EC1DFAAF-7ACB-4DD0-90F0-10EC9DA66FE7}"/>
          </ac:spMkLst>
        </pc:spChg>
        <pc:spChg chg="add del mod">
          <ac:chgData name="Thomas" userId="575d030b64f4584e" providerId="LiveId" clId="{08F4A7E6-89FE-4283-98D6-E531F41D8274}" dt="2021-12-20T13:22:21.400" v="4249" actId="478"/>
          <ac:spMkLst>
            <pc:docMk/>
            <pc:sldMk cId="3205009759" sldId="685"/>
            <ac:spMk id="81" creationId="{61A168B8-8F5B-48B9-917B-19F0624A2818}"/>
          </ac:spMkLst>
        </pc:spChg>
        <pc:spChg chg="add mod">
          <ac:chgData name="Thomas" userId="575d030b64f4584e" providerId="LiveId" clId="{08F4A7E6-89FE-4283-98D6-E531F41D8274}" dt="2021-12-13T15:17:59.350" v="2057" actId="20577"/>
          <ac:spMkLst>
            <pc:docMk/>
            <pc:sldMk cId="3205009759" sldId="685"/>
            <ac:spMk id="83" creationId="{BB878464-74E0-4689-9136-F71D46EAFA82}"/>
          </ac:spMkLst>
        </pc:spChg>
        <pc:spChg chg="add mod">
          <ac:chgData name="Thomas" userId="575d030b64f4584e" providerId="LiveId" clId="{08F4A7E6-89FE-4283-98D6-E531F41D8274}" dt="2021-12-13T15:12:16.809" v="2007" actId="571"/>
          <ac:spMkLst>
            <pc:docMk/>
            <pc:sldMk cId="3205009759" sldId="685"/>
            <ac:spMk id="84" creationId="{C5BDF33F-68AA-4ABE-B11A-34A641465197}"/>
          </ac:spMkLst>
        </pc:spChg>
        <pc:spChg chg="add del mod">
          <ac:chgData name="Thomas" userId="575d030b64f4584e" providerId="LiveId" clId="{08F4A7E6-89FE-4283-98D6-E531F41D8274}" dt="2021-12-20T13:22:21.400" v="4249" actId="478"/>
          <ac:spMkLst>
            <pc:docMk/>
            <pc:sldMk cId="3205009759" sldId="685"/>
            <ac:spMk id="85" creationId="{38D4D640-6DB3-4B60-BC0E-0933A5221D32}"/>
          </ac:spMkLst>
        </pc:spChg>
        <pc:spChg chg="del">
          <ac:chgData name="Thomas" userId="575d030b64f4584e" providerId="LiveId" clId="{08F4A7E6-89FE-4283-98D6-E531F41D8274}" dt="2021-12-13T14:36:33.947" v="1772" actId="478"/>
          <ac:spMkLst>
            <pc:docMk/>
            <pc:sldMk cId="3205009759" sldId="685"/>
            <ac:spMk id="86" creationId="{4676DB0D-15B3-416E-98C3-6B80B2F512DE}"/>
          </ac:spMkLst>
        </pc:spChg>
        <pc:spChg chg="del">
          <ac:chgData name="Thomas" userId="575d030b64f4584e" providerId="LiveId" clId="{08F4A7E6-89FE-4283-98D6-E531F41D8274}" dt="2021-12-13T14:36:33.947" v="1772" actId="478"/>
          <ac:spMkLst>
            <pc:docMk/>
            <pc:sldMk cId="3205009759" sldId="685"/>
            <ac:spMk id="87" creationId="{A267C86F-5FFC-405E-9A79-CD88B853A50F}"/>
          </ac:spMkLst>
        </pc:spChg>
        <pc:spChg chg="add del mod">
          <ac:chgData name="Thomas" userId="575d030b64f4584e" providerId="LiveId" clId="{08F4A7E6-89FE-4283-98D6-E531F41D8274}" dt="2021-12-13T15:12:19.370" v="2008" actId="478"/>
          <ac:spMkLst>
            <pc:docMk/>
            <pc:sldMk cId="3205009759" sldId="685"/>
            <ac:spMk id="88" creationId="{F70ABEAF-6060-4C3C-BC65-C0FBF346A42E}"/>
          </ac:spMkLst>
        </pc:spChg>
        <pc:spChg chg="add mod">
          <ac:chgData name="Thomas" userId="575d030b64f4584e" providerId="LiveId" clId="{08F4A7E6-89FE-4283-98D6-E531F41D8274}" dt="2021-12-13T15:17:52.179" v="2050" actId="20577"/>
          <ac:spMkLst>
            <pc:docMk/>
            <pc:sldMk cId="3205009759" sldId="685"/>
            <ac:spMk id="89" creationId="{D757614A-F506-4BBB-A3EB-3631C778C524}"/>
          </ac:spMkLst>
        </pc:spChg>
        <pc:spChg chg="add mod">
          <ac:chgData name="Thomas" userId="575d030b64f4584e" providerId="LiveId" clId="{08F4A7E6-89FE-4283-98D6-E531F41D8274}" dt="2021-12-13T15:12:16.809" v="2007" actId="571"/>
          <ac:spMkLst>
            <pc:docMk/>
            <pc:sldMk cId="3205009759" sldId="685"/>
            <ac:spMk id="90" creationId="{7BC5D035-1413-4595-8C32-8F9702DC02C2}"/>
          </ac:spMkLst>
        </pc:spChg>
        <pc:spChg chg="add del mod">
          <ac:chgData name="Thomas" userId="575d030b64f4584e" providerId="LiveId" clId="{08F4A7E6-89FE-4283-98D6-E531F41D8274}" dt="2021-12-20T13:22:21.400" v="4249" actId="478"/>
          <ac:spMkLst>
            <pc:docMk/>
            <pc:sldMk cId="3205009759" sldId="685"/>
            <ac:spMk id="91" creationId="{B814085D-6344-4568-B229-20281BDD0539}"/>
          </ac:spMkLst>
        </pc:spChg>
        <pc:spChg chg="mod">
          <ac:chgData name="Thomas" userId="575d030b64f4584e" providerId="LiveId" clId="{08F4A7E6-89FE-4283-98D6-E531F41D8274}" dt="2021-12-13T15:12:16.809" v="2007" actId="571"/>
          <ac:spMkLst>
            <pc:docMk/>
            <pc:sldMk cId="3205009759" sldId="685"/>
            <ac:spMk id="93" creationId="{F035A6C3-AC07-4512-8F7C-3ABF6F9F068F}"/>
          </ac:spMkLst>
        </pc:spChg>
        <pc:spChg chg="mod">
          <ac:chgData name="Thomas" userId="575d030b64f4584e" providerId="LiveId" clId="{08F4A7E6-89FE-4283-98D6-E531F41D8274}" dt="2021-12-13T15:12:16.809" v="2007" actId="571"/>
          <ac:spMkLst>
            <pc:docMk/>
            <pc:sldMk cId="3205009759" sldId="685"/>
            <ac:spMk id="94" creationId="{5DB90B8B-AD59-47EE-8FC9-DE66CCDFAE7C}"/>
          </ac:spMkLst>
        </pc:spChg>
        <pc:spChg chg="mod">
          <ac:chgData name="Thomas" userId="575d030b64f4584e" providerId="LiveId" clId="{08F4A7E6-89FE-4283-98D6-E531F41D8274}" dt="2021-12-13T15:12:16.809" v="2007" actId="571"/>
          <ac:spMkLst>
            <pc:docMk/>
            <pc:sldMk cId="3205009759" sldId="685"/>
            <ac:spMk id="95" creationId="{A20F7E26-795A-4485-B6DA-C758A0C591EE}"/>
          </ac:spMkLst>
        </pc:spChg>
        <pc:spChg chg="mod">
          <ac:chgData name="Thomas" userId="575d030b64f4584e" providerId="LiveId" clId="{08F4A7E6-89FE-4283-98D6-E531F41D8274}" dt="2021-12-13T15:12:16.809" v="2007" actId="571"/>
          <ac:spMkLst>
            <pc:docMk/>
            <pc:sldMk cId="3205009759" sldId="685"/>
            <ac:spMk id="97" creationId="{AB43D4CE-7784-4414-B1AE-B2D419616D69}"/>
          </ac:spMkLst>
        </pc:spChg>
        <pc:spChg chg="mod">
          <ac:chgData name="Thomas" userId="575d030b64f4584e" providerId="LiveId" clId="{08F4A7E6-89FE-4283-98D6-E531F41D8274}" dt="2021-12-13T15:12:16.809" v="2007" actId="571"/>
          <ac:spMkLst>
            <pc:docMk/>
            <pc:sldMk cId="3205009759" sldId="685"/>
            <ac:spMk id="98" creationId="{2691B570-1813-43F9-8503-0DF58513832D}"/>
          </ac:spMkLst>
        </pc:spChg>
        <pc:spChg chg="del">
          <ac:chgData name="Thomas" userId="575d030b64f4584e" providerId="LiveId" clId="{08F4A7E6-89FE-4283-98D6-E531F41D8274}" dt="2021-12-13T14:36:33.947" v="1772" actId="478"/>
          <ac:spMkLst>
            <pc:docMk/>
            <pc:sldMk cId="3205009759" sldId="685"/>
            <ac:spMk id="100" creationId="{F37FAEBE-0644-4B50-AEFC-EFA0F9C137F6}"/>
          </ac:spMkLst>
        </pc:spChg>
        <pc:spChg chg="del">
          <ac:chgData name="Thomas" userId="575d030b64f4584e" providerId="LiveId" clId="{08F4A7E6-89FE-4283-98D6-E531F41D8274}" dt="2021-12-13T14:36:33.947" v="1772" actId="478"/>
          <ac:spMkLst>
            <pc:docMk/>
            <pc:sldMk cId="3205009759" sldId="685"/>
            <ac:spMk id="101" creationId="{87749E2D-8FDF-46F9-ACCF-FF51CD5254EA}"/>
          </ac:spMkLst>
        </pc:spChg>
        <pc:spChg chg="mod">
          <ac:chgData name="Thomas" userId="575d030b64f4584e" providerId="LiveId" clId="{08F4A7E6-89FE-4283-98D6-E531F41D8274}" dt="2021-12-13T15:13:02.809" v="2009"/>
          <ac:spMkLst>
            <pc:docMk/>
            <pc:sldMk cId="3205009759" sldId="685"/>
            <ac:spMk id="102" creationId="{D5358A31-1106-467A-BDB3-C65E263ECF2F}"/>
          </ac:spMkLst>
        </pc:spChg>
        <pc:spChg chg="mod">
          <ac:chgData name="Thomas" userId="575d030b64f4584e" providerId="LiveId" clId="{08F4A7E6-89FE-4283-98D6-E531F41D8274}" dt="2021-12-13T15:13:02.809" v="2009"/>
          <ac:spMkLst>
            <pc:docMk/>
            <pc:sldMk cId="3205009759" sldId="685"/>
            <ac:spMk id="103" creationId="{F0848873-E50D-476B-BA87-634A2302B589}"/>
          </ac:spMkLst>
        </pc:spChg>
        <pc:spChg chg="add del mod">
          <ac:chgData name="Thomas" userId="575d030b64f4584e" providerId="LiveId" clId="{08F4A7E6-89FE-4283-98D6-E531F41D8274}" dt="2021-12-20T13:22:21.400" v="4249" actId="478"/>
          <ac:spMkLst>
            <pc:docMk/>
            <pc:sldMk cId="3205009759" sldId="685"/>
            <ac:spMk id="104" creationId="{89EB76BE-BF4B-470A-84C9-35EFF13CC37C}"/>
          </ac:spMkLst>
        </pc:spChg>
        <pc:spChg chg="mod">
          <ac:chgData name="Thomas" userId="575d030b64f4584e" providerId="LiveId" clId="{08F4A7E6-89FE-4283-98D6-E531F41D8274}" dt="2021-12-13T15:17:28.343" v="2035"/>
          <ac:spMkLst>
            <pc:docMk/>
            <pc:sldMk cId="3205009759" sldId="685"/>
            <ac:spMk id="106" creationId="{48F2581C-9172-4B3B-87CA-BA6C58AAE675}"/>
          </ac:spMkLst>
        </pc:spChg>
        <pc:spChg chg="mod">
          <ac:chgData name="Thomas" userId="575d030b64f4584e" providerId="LiveId" clId="{08F4A7E6-89FE-4283-98D6-E531F41D8274}" dt="2021-12-13T15:17:28.343" v="2035"/>
          <ac:spMkLst>
            <pc:docMk/>
            <pc:sldMk cId="3205009759" sldId="685"/>
            <ac:spMk id="107" creationId="{9699E599-5A04-4CF0-99F1-8D12DE9695AC}"/>
          </ac:spMkLst>
        </pc:spChg>
        <pc:spChg chg="del">
          <ac:chgData name="Thomas" userId="575d030b64f4584e" providerId="LiveId" clId="{08F4A7E6-89FE-4283-98D6-E531F41D8274}" dt="2021-12-13T14:36:33.947" v="1772" actId="478"/>
          <ac:spMkLst>
            <pc:docMk/>
            <pc:sldMk cId="3205009759" sldId="685"/>
            <ac:spMk id="111" creationId="{95137F7F-35D5-443D-8C17-69B9AD43D920}"/>
          </ac:spMkLst>
        </pc:spChg>
        <pc:spChg chg="del">
          <ac:chgData name="Thomas" userId="575d030b64f4584e" providerId="LiveId" clId="{08F4A7E6-89FE-4283-98D6-E531F41D8274}" dt="2021-12-13T14:36:33.947" v="1772" actId="478"/>
          <ac:spMkLst>
            <pc:docMk/>
            <pc:sldMk cId="3205009759" sldId="685"/>
            <ac:spMk id="112" creationId="{BEA76D22-AC08-4532-B923-E6BD4FE12FAA}"/>
          </ac:spMkLst>
        </pc:spChg>
        <pc:spChg chg="del">
          <ac:chgData name="Thomas" userId="575d030b64f4584e" providerId="LiveId" clId="{08F4A7E6-89FE-4283-98D6-E531F41D8274}" dt="2021-12-13T14:36:33.947" v="1772" actId="478"/>
          <ac:spMkLst>
            <pc:docMk/>
            <pc:sldMk cId="3205009759" sldId="685"/>
            <ac:spMk id="122" creationId="{DE8272DC-2EA0-467B-8AED-FA032FEEC8D8}"/>
          </ac:spMkLst>
        </pc:spChg>
        <pc:spChg chg="del">
          <ac:chgData name="Thomas" userId="575d030b64f4584e" providerId="LiveId" clId="{08F4A7E6-89FE-4283-98D6-E531F41D8274}" dt="2021-12-13T14:36:33.947" v="1772" actId="478"/>
          <ac:spMkLst>
            <pc:docMk/>
            <pc:sldMk cId="3205009759" sldId="685"/>
            <ac:spMk id="123" creationId="{FDE609DB-A49C-4495-BFB2-ED6EE941C846}"/>
          </ac:spMkLst>
        </pc:spChg>
        <pc:spChg chg="mod">
          <ac:chgData name="Thomas" userId="575d030b64f4584e" providerId="LiveId" clId="{08F4A7E6-89FE-4283-98D6-E531F41D8274}" dt="2021-12-13T14:40:48.141" v="1834" actId="20577"/>
          <ac:spMkLst>
            <pc:docMk/>
            <pc:sldMk cId="3205009759" sldId="685"/>
            <ac:spMk id="310" creationId="{4510765D-5E5A-4BC0-8799-A7FE3C59BDF2}"/>
          </ac:spMkLst>
        </pc:spChg>
        <pc:grpChg chg="del">
          <ac:chgData name="Thomas" userId="575d030b64f4584e" providerId="LiveId" clId="{08F4A7E6-89FE-4283-98D6-E531F41D8274}" dt="2021-12-13T14:36:33.947" v="1772" actId="478"/>
          <ac:grpSpMkLst>
            <pc:docMk/>
            <pc:sldMk cId="3205009759" sldId="685"/>
            <ac:grpSpMk id="41" creationId="{761BB3A3-E0C9-436A-903A-8DE2C1951F8F}"/>
          </ac:grpSpMkLst>
        </pc:grpChg>
        <pc:grpChg chg="add del mod">
          <ac:chgData name="Thomas" userId="575d030b64f4584e" providerId="LiveId" clId="{08F4A7E6-89FE-4283-98D6-E531F41D8274}" dt="2021-12-20T13:22:21.400" v="4249" actId="478"/>
          <ac:grpSpMkLst>
            <pc:docMk/>
            <pc:sldMk cId="3205009759" sldId="685"/>
            <ac:grpSpMk id="67" creationId="{E44CDA73-66BC-428D-A43F-043CCEDC3905}"/>
          </ac:grpSpMkLst>
        </pc:grpChg>
        <pc:grpChg chg="add del mod">
          <ac:chgData name="Thomas" userId="575d030b64f4584e" providerId="LiveId" clId="{08F4A7E6-89FE-4283-98D6-E531F41D8274}" dt="2021-12-20T13:22:21.400" v="4249" actId="478"/>
          <ac:grpSpMkLst>
            <pc:docMk/>
            <pc:sldMk cId="3205009759" sldId="685"/>
            <ac:grpSpMk id="73" creationId="{727802B8-30C7-414F-A691-201E0A579D12}"/>
          </ac:grpSpMkLst>
        </pc:grpChg>
        <pc:grpChg chg="add del mod">
          <ac:chgData name="Thomas" userId="575d030b64f4584e" providerId="LiveId" clId="{08F4A7E6-89FE-4283-98D6-E531F41D8274}" dt="2021-12-13T15:16:59.289" v="2033" actId="478"/>
          <ac:grpSpMkLst>
            <pc:docMk/>
            <pc:sldMk cId="3205009759" sldId="685"/>
            <ac:grpSpMk id="92" creationId="{0D5EC787-DF8A-420C-A18C-1935BDD24615}"/>
          </ac:grpSpMkLst>
        </pc:grpChg>
        <pc:grpChg chg="add del mod">
          <ac:chgData name="Thomas" userId="575d030b64f4584e" providerId="LiveId" clId="{08F4A7E6-89FE-4283-98D6-E531F41D8274}" dt="2021-12-13T15:17:32.402" v="2037" actId="478"/>
          <ac:grpSpMkLst>
            <pc:docMk/>
            <pc:sldMk cId="3205009759" sldId="685"/>
            <ac:grpSpMk id="96" creationId="{CB5874C6-5B36-43E0-BB41-B368E834B671}"/>
          </ac:grpSpMkLst>
        </pc:grpChg>
        <pc:grpChg chg="add del mod">
          <ac:chgData name="Thomas" userId="575d030b64f4584e" providerId="LiveId" clId="{08F4A7E6-89FE-4283-98D6-E531F41D8274}" dt="2021-12-20T13:22:21.400" v="4249" actId="478"/>
          <ac:grpSpMkLst>
            <pc:docMk/>
            <pc:sldMk cId="3205009759" sldId="685"/>
            <ac:grpSpMk id="99" creationId="{75AE50C4-F72E-4B30-9407-D6B25FC93B1A}"/>
          </ac:grpSpMkLst>
        </pc:grpChg>
        <pc:grpChg chg="add del mod">
          <ac:chgData name="Thomas" userId="575d030b64f4584e" providerId="LiveId" clId="{08F4A7E6-89FE-4283-98D6-E531F41D8274}" dt="2021-12-20T13:22:21.400" v="4249" actId="478"/>
          <ac:grpSpMkLst>
            <pc:docMk/>
            <pc:sldMk cId="3205009759" sldId="685"/>
            <ac:grpSpMk id="105" creationId="{2C861FE0-C44E-4EB0-AE36-B04C02FD8577}"/>
          </ac:grpSpMkLst>
        </pc:grpChg>
        <pc:grpChg chg="del">
          <ac:chgData name="Thomas" userId="575d030b64f4584e" providerId="LiveId" clId="{08F4A7E6-89FE-4283-98D6-E531F41D8274}" dt="2021-12-13T14:36:33.947" v="1772" actId="478"/>
          <ac:grpSpMkLst>
            <pc:docMk/>
            <pc:sldMk cId="3205009759" sldId="685"/>
            <ac:grpSpMk id="134" creationId="{7693283F-3612-484D-85BC-7629E1A2082E}"/>
          </ac:grpSpMkLst>
        </pc:grpChg>
        <pc:grpChg chg="del">
          <ac:chgData name="Thomas" userId="575d030b64f4584e" providerId="LiveId" clId="{08F4A7E6-89FE-4283-98D6-E531F41D8274}" dt="2021-12-13T14:36:33.947" v="1772" actId="478"/>
          <ac:grpSpMkLst>
            <pc:docMk/>
            <pc:sldMk cId="3205009759" sldId="685"/>
            <ac:grpSpMk id="140" creationId="{2E6D4591-E5C3-4790-918A-365DE0718CD2}"/>
          </ac:grpSpMkLst>
        </pc:grpChg>
        <pc:picChg chg="add del mod">
          <ac:chgData name="Thomas" userId="575d030b64f4584e" providerId="LiveId" clId="{08F4A7E6-89FE-4283-98D6-E531F41D8274}" dt="2021-12-20T13:22:21.400" v="4249" actId="478"/>
          <ac:picMkLst>
            <pc:docMk/>
            <pc:sldMk cId="3205009759" sldId="685"/>
            <ac:picMk id="51" creationId="{587EBA45-8AEF-4CE8-BE1C-9010B0FA746A}"/>
          </ac:picMkLst>
        </pc:picChg>
        <pc:picChg chg="add del mod">
          <ac:chgData name="Thomas" userId="575d030b64f4584e" providerId="LiveId" clId="{08F4A7E6-89FE-4283-98D6-E531F41D8274}" dt="2021-12-13T15:07:22.007" v="1944" actId="478"/>
          <ac:picMkLst>
            <pc:docMk/>
            <pc:sldMk cId="3205009759" sldId="685"/>
            <ac:picMk id="56" creationId="{B1346A19-41EE-40E2-9446-AA0AED37D035}"/>
          </ac:picMkLst>
        </pc:picChg>
        <pc:picChg chg="add del mod">
          <ac:chgData name="Thomas" userId="575d030b64f4584e" providerId="LiveId" clId="{08F4A7E6-89FE-4283-98D6-E531F41D8274}" dt="2021-12-13T15:07:30.473" v="1946" actId="478"/>
          <ac:picMkLst>
            <pc:docMk/>
            <pc:sldMk cId="3205009759" sldId="685"/>
            <ac:picMk id="66" creationId="{8598F5C6-986D-4D7E-A243-4609A186C416}"/>
          </ac:picMkLst>
        </pc:picChg>
        <pc:picChg chg="add del mod">
          <ac:chgData name="Thomas" userId="575d030b64f4584e" providerId="LiveId" clId="{08F4A7E6-89FE-4283-98D6-E531F41D8274}" dt="2021-12-13T15:13:12.111" v="2013" actId="478"/>
          <ac:picMkLst>
            <pc:docMk/>
            <pc:sldMk cId="3205009759" sldId="685"/>
            <ac:picMk id="82" creationId="{8FCBE81B-92EE-4BA3-8230-671762594442}"/>
          </ac:picMkLst>
        </pc:picChg>
        <pc:picChg chg="del">
          <ac:chgData name="Thomas" userId="575d030b64f4584e" providerId="LiveId" clId="{08F4A7E6-89FE-4283-98D6-E531F41D8274}" dt="2021-12-13T14:36:33.947" v="1772" actId="478"/>
          <ac:picMkLst>
            <pc:docMk/>
            <pc:sldMk cId="3205009759" sldId="685"/>
            <ac:picMk id="133" creationId="{C241D478-B385-428B-882C-1D2BA6345FBC}"/>
          </ac:picMkLst>
        </pc:picChg>
        <pc:picChg chg="del">
          <ac:chgData name="Thomas" userId="575d030b64f4584e" providerId="LiveId" clId="{08F4A7E6-89FE-4283-98D6-E531F41D8274}" dt="2021-12-13T14:36:33.947" v="1772" actId="478"/>
          <ac:picMkLst>
            <pc:docMk/>
            <pc:sldMk cId="3205009759" sldId="685"/>
            <ac:picMk id="138" creationId="{856BA87E-C9B4-4187-931A-027276297C2D}"/>
          </ac:picMkLst>
        </pc:picChg>
        <pc:picChg chg="del">
          <ac:chgData name="Thomas" userId="575d030b64f4584e" providerId="LiveId" clId="{08F4A7E6-89FE-4283-98D6-E531F41D8274}" dt="2021-12-13T14:36:33.947" v="1772" actId="478"/>
          <ac:picMkLst>
            <pc:docMk/>
            <pc:sldMk cId="3205009759" sldId="685"/>
            <ac:picMk id="139" creationId="{DE9960BE-B2BC-4439-AD5E-B56EBCE70078}"/>
          </ac:picMkLst>
        </pc:picChg>
      </pc:sldChg>
      <pc:sldChg chg="addSp delSp modSp add mod ord">
        <pc:chgData name="Thomas" userId="575d030b64f4584e" providerId="LiveId" clId="{08F4A7E6-89FE-4283-98D6-E531F41D8274}" dt="2022-01-10T14:20:58.052" v="4693" actId="478"/>
        <pc:sldMkLst>
          <pc:docMk/>
          <pc:sldMk cId="112857417" sldId="686"/>
        </pc:sldMkLst>
        <pc:spChg chg="del">
          <ac:chgData name="Thomas" userId="575d030b64f4584e" providerId="LiveId" clId="{08F4A7E6-89FE-4283-98D6-E531F41D8274}" dt="2021-12-13T15:27:22.720" v="2099" actId="478"/>
          <ac:spMkLst>
            <pc:docMk/>
            <pc:sldMk cId="112857417" sldId="686"/>
            <ac:spMk id="6" creationId="{E800BAA1-005B-4B57-8789-B4D439F41E37}"/>
          </ac:spMkLst>
        </pc:spChg>
        <pc:spChg chg="add del mod">
          <ac:chgData name="Thomas" userId="575d030b64f4584e" providerId="LiveId" clId="{08F4A7E6-89FE-4283-98D6-E531F41D8274}" dt="2022-01-10T14:06:58.105" v="4690" actId="1076"/>
          <ac:spMkLst>
            <pc:docMk/>
            <pc:sldMk cId="112857417" sldId="686"/>
            <ac:spMk id="7" creationId="{0A379810-6C9E-4141-8EEB-A24D2CA7C735}"/>
          </ac:spMkLst>
        </pc:spChg>
        <pc:spChg chg="add del">
          <ac:chgData name="Thomas" userId="575d030b64f4584e" providerId="LiveId" clId="{08F4A7E6-89FE-4283-98D6-E531F41D8274}" dt="2022-01-10T14:20:58.052" v="4693" actId="478"/>
          <ac:spMkLst>
            <pc:docMk/>
            <pc:sldMk cId="112857417" sldId="686"/>
            <ac:spMk id="23" creationId="{6BA2090C-78F8-41C4-838E-F2E291843A09}"/>
          </ac:spMkLst>
        </pc:spChg>
        <pc:spChg chg="add mod">
          <ac:chgData name="Thomas" userId="575d030b64f4584e" providerId="LiveId" clId="{08F4A7E6-89FE-4283-98D6-E531F41D8274}" dt="2022-01-10T14:06:58.105" v="4690" actId="1076"/>
          <ac:spMkLst>
            <pc:docMk/>
            <pc:sldMk cId="112857417" sldId="686"/>
            <ac:spMk id="25" creationId="{D7B16FE9-4799-4417-94AA-6F390409A6D8}"/>
          </ac:spMkLst>
        </pc:spChg>
        <pc:spChg chg="del">
          <ac:chgData name="Thomas" userId="575d030b64f4584e" providerId="LiveId" clId="{08F4A7E6-89FE-4283-98D6-E531F41D8274}" dt="2021-12-13T15:29:03.170" v="2119" actId="478"/>
          <ac:spMkLst>
            <pc:docMk/>
            <pc:sldMk cId="112857417" sldId="686"/>
            <ac:spMk id="26" creationId="{E093D7CF-E711-4BCB-AA6F-36064D426753}"/>
          </ac:spMkLst>
        </pc:spChg>
        <pc:spChg chg="del">
          <ac:chgData name="Thomas" userId="575d030b64f4584e" providerId="LiveId" clId="{08F4A7E6-89FE-4283-98D6-E531F41D8274}" dt="2021-12-13T15:29:03.170" v="2119" actId="478"/>
          <ac:spMkLst>
            <pc:docMk/>
            <pc:sldMk cId="112857417" sldId="686"/>
            <ac:spMk id="27" creationId="{ECA4267D-6B32-4913-929F-41DF78554EDE}"/>
          </ac:spMkLst>
        </pc:spChg>
        <pc:spChg chg="add mod">
          <ac:chgData name="Thomas" userId="575d030b64f4584e" providerId="LiveId" clId="{08F4A7E6-89FE-4283-98D6-E531F41D8274}" dt="2022-01-10T14:06:58.105" v="4690" actId="1076"/>
          <ac:spMkLst>
            <pc:docMk/>
            <pc:sldMk cId="112857417" sldId="686"/>
            <ac:spMk id="28" creationId="{E4025B4F-DB20-40AA-B7F2-6A163BC4DAA5}"/>
          </ac:spMkLst>
        </pc:spChg>
        <pc:spChg chg="mod">
          <ac:chgData name="Thomas" userId="575d030b64f4584e" providerId="LiveId" clId="{08F4A7E6-89FE-4283-98D6-E531F41D8274}" dt="2021-12-13T15:29:12.093" v="2121"/>
          <ac:spMkLst>
            <pc:docMk/>
            <pc:sldMk cId="112857417" sldId="686"/>
            <ac:spMk id="30" creationId="{E1770E01-74F6-4FA0-859F-F373D1868F8A}"/>
          </ac:spMkLst>
        </pc:spChg>
        <pc:spChg chg="mod">
          <ac:chgData name="Thomas" userId="575d030b64f4584e" providerId="LiveId" clId="{08F4A7E6-89FE-4283-98D6-E531F41D8274}" dt="2021-12-13T15:29:12.093" v="2121"/>
          <ac:spMkLst>
            <pc:docMk/>
            <pc:sldMk cId="112857417" sldId="686"/>
            <ac:spMk id="31" creationId="{C6541C04-28B6-43BF-B8C1-8CFC4A13F07A}"/>
          </ac:spMkLst>
        </pc:spChg>
        <pc:spChg chg="mod">
          <ac:chgData name="Thomas" userId="575d030b64f4584e" providerId="LiveId" clId="{08F4A7E6-89FE-4283-98D6-E531F41D8274}" dt="2021-12-13T15:29:12.093" v="2121"/>
          <ac:spMkLst>
            <pc:docMk/>
            <pc:sldMk cId="112857417" sldId="686"/>
            <ac:spMk id="32" creationId="{3E496CE7-54E2-4408-A5D9-78017C924B62}"/>
          </ac:spMkLst>
        </pc:spChg>
        <pc:spChg chg="add del mod">
          <ac:chgData name="Thomas" userId="575d030b64f4584e" providerId="LiveId" clId="{08F4A7E6-89FE-4283-98D6-E531F41D8274}" dt="2021-12-13T15:29:55.880" v="2127" actId="478"/>
          <ac:spMkLst>
            <pc:docMk/>
            <pc:sldMk cId="112857417" sldId="686"/>
            <ac:spMk id="33" creationId="{6B300AA8-DFBF-4355-B6E0-97C7B8DD1E36}"/>
          </ac:spMkLst>
        </pc:spChg>
        <pc:spChg chg="add mod">
          <ac:chgData name="Thomas" userId="575d030b64f4584e" providerId="LiveId" clId="{08F4A7E6-89FE-4283-98D6-E531F41D8274}" dt="2022-01-10T14:06:58.105" v="4690" actId="1076"/>
          <ac:spMkLst>
            <pc:docMk/>
            <pc:sldMk cId="112857417" sldId="686"/>
            <ac:spMk id="34" creationId="{BE97659A-CAA8-4374-A86E-44710934F65B}"/>
          </ac:spMkLst>
        </pc:spChg>
        <pc:spChg chg="add mod">
          <ac:chgData name="Thomas" userId="575d030b64f4584e" providerId="LiveId" clId="{08F4A7E6-89FE-4283-98D6-E531F41D8274}" dt="2022-01-10T14:06:58.105" v="4690" actId="1076"/>
          <ac:spMkLst>
            <pc:docMk/>
            <pc:sldMk cId="112857417" sldId="686"/>
            <ac:spMk id="35" creationId="{5AE58B7F-9AAE-4BEB-BA57-4880BF2145E3}"/>
          </ac:spMkLst>
        </pc:spChg>
        <pc:spChg chg="add mod">
          <ac:chgData name="Thomas" userId="575d030b64f4584e" providerId="LiveId" clId="{08F4A7E6-89FE-4283-98D6-E531F41D8274}" dt="2022-01-10T14:06:58.105" v="4690" actId="1076"/>
          <ac:spMkLst>
            <pc:docMk/>
            <pc:sldMk cId="112857417" sldId="686"/>
            <ac:spMk id="36" creationId="{1955E41B-CC6E-46B9-9A8F-1A51DAA5D991}"/>
          </ac:spMkLst>
        </pc:spChg>
        <pc:spChg chg="mod">
          <ac:chgData name="Thomas" userId="575d030b64f4584e" providerId="LiveId" clId="{08F4A7E6-89FE-4283-98D6-E531F41D8274}" dt="2021-12-13T15:29:54.185" v="2126" actId="571"/>
          <ac:spMkLst>
            <pc:docMk/>
            <pc:sldMk cId="112857417" sldId="686"/>
            <ac:spMk id="39" creationId="{36075E67-A5FD-4269-BD18-64C1122ABFDC}"/>
          </ac:spMkLst>
        </pc:spChg>
        <pc:spChg chg="mod">
          <ac:chgData name="Thomas" userId="575d030b64f4584e" providerId="LiveId" clId="{08F4A7E6-89FE-4283-98D6-E531F41D8274}" dt="2021-12-13T15:27:11.195" v="2097" actId="1076"/>
          <ac:spMkLst>
            <pc:docMk/>
            <pc:sldMk cId="112857417" sldId="686"/>
            <ac:spMk id="40" creationId="{C9021501-8F10-4408-87C6-28CD49CEEF33}"/>
          </ac:spMkLst>
        </pc:spChg>
        <pc:spChg chg="mod">
          <ac:chgData name="Thomas" userId="575d030b64f4584e" providerId="LiveId" clId="{08F4A7E6-89FE-4283-98D6-E531F41D8274}" dt="2021-12-13T15:27:11.195" v="2097" actId="1076"/>
          <ac:spMkLst>
            <pc:docMk/>
            <pc:sldMk cId="112857417" sldId="686"/>
            <ac:spMk id="41" creationId="{77491D2A-7F72-45CA-B3BE-2AE00F700A98}"/>
          </ac:spMkLst>
        </pc:spChg>
        <pc:spChg chg="mod">
          <ac:chgData name="Thomas" userId="575d030b64f4584e" providerId="LiveId" clId="{08F4A7E6-89FE-4283-98D6-E531F41D8274}" dt="2021-12-13T15:29:54.185" v="2126" actId="571"/>
          <ac:spMkLst>
            <pc:docMk/>
            <pc:sldMk cId="112857417" sldId="686"/>
            <ac:spMk id="42" creationId="{FF0B2A85-C8F1-42CB-BB57-1E105075D962}"/>
          </ac:spMkLst>
        </pc:spChg>
        <pc:spChg chg="mod">
          <ac:chgData name="Thomas" userId="575d030b64f4584e" providerId="LiveId" clId="{08F4A7E6-89FE-4283-98D6-E531F41D8274}" dt="2021-12-13T15:29:54.185" v="2126" actId="571"/>
          <ac:spMkLst>
            <pc:docMk/>
            <pc:sldMk cId="112857417" sldId="686"/>
            <ac:spMk id="43" creationId="{084CB0F2-AEE4-4C98-8247-39125B55FD50}"/>
          </ac:spMkLst>
        </pc:spChg>
        <pc:spChg chg="add del">
          <ac:chgData name="Thomas" userId="575d030b64f4584e" providerId="LiveId" clId="{08F4A7E6-89FE-4283-98D6-E531F41D8274}" dt="2022-01-10T14:20:57.642" v="4692" actId="478"/>
          <ac:spMkLst>
            <pc:docMk/>
            <pc:sldMk cId="112857417" sldId="686"/>
            <ac:spMk id="346" creationId="{F2B64760-CD3D-440B-84D7-97E0D7DA59C4}"/>
          </ac:spMkLst>
        </pc:spChg>
        <pc:grpChg chg="del">
          <ac:chgData name="Thomas" userId="575d030b64f4584e" providerId="LiveId" clId="{08F4A7E6-89FE-4283-98D6-E531F41D8274}" dt="2021-12-13T15:27:27.018" v="2100" actId="478"/>
          <ac:grpSpMkLst>
            <pc:docMk/>
            <pc:sldMk cId="112857417" sldId="686"/>
            <ac:grpSpMk id="15" creationId="{71C38813-1EF0-4B23-B215-E5FD8F5F8648}"/>
          </ac:grpSpMkLst>
        </pc:grpChg>
        <pc:grpChg chg="add del mod">
          <ac:chgData name="Thomas" userId="575d030b64f4584e" providerId="LiveId" clId="{08F4A7E6-89FE-4283-98D6-E531F41D8274}" dt="2022-01-10T14:06:58.520" v="4691" actId="478"/>
          <ac:grpSpMkLst>
            <pc:docMk/>
            <pc:sldMk cId="112857417" sldId="686"/>
            <ac:grpSpMk id="29" creationId="{093CFE6F-96DD-45EF-8899-DDDE7DE020D8}"/>
          </ac:grpSpMkLst>
        </pc:grpChg>
        <pc:grpChg chg="add del mod">
          <ac:chgData name="Thomas" userId="575d030b64f4584e" providerId="LiveId" clId="{08F4A7E6-89FE-4283-98D6-E531F41D8274}" dt="2021-12-13T15:30:38.990" v="2143" actId="478"/>
          <ac:grpSpMkLst>
            <pc:docMk/>
            <pc:sldMk cId="112857417" sldId="686"/>
            <ac:grpSpMk id="38" creationId="{47B5FCFB-2870-43FC-9EE4-92C20CD88707}"/>
          </ac:grpSpMkLst>
        </pc:grpChg>
        <pc:picChg chg="del">
          <ac:chgData name="Thomas" userId="575d030b64f4584e" providerId="LiveId" clId="{08F4A7E6-89FE-4283-98D6-E531F41D8274}" dt="2021-12-13T15:27:28.313" v="2101" actId="478"/>
          <ac:picMkLst>
            <pc:docMk/>
            <pc:sldMk cId="112857417" sldId="686"/>
            <ac:picMk id="37" creationId="{0AAB83F5-2E31-499A-9974-B2B79C238B76}"/>
          </ac:picMkLst>
        </pc:picChg>
        <pc:picChg chg="add del mod">
          <ac:chgData name="Thomas" userId="575d030b64f4584e" providerId="LiveId" clId="{08F4A7E6-89FE-4283-98D6-E531F41D8274}" dt="2022-01-10T14:06:58.520" v="4691" actId="478"/>
          <ac:picMkLst>
            <pc:docMk/>
            <pc:sldMk cId="112857417" sldId="686"/>
            <ac:picMk id="44" creationId="{2DF50BAD-DD2C-4927-AC53-EC8ADDF44BED}"/>
          </ac:picMkLst>
        </pc:picChg>
      </pc:sldChg>
      <pc:sldChg chg="addSp delSp modSp add mod ord">
        <pc:chgData name="Thomas" userId="575d030b64f4584e" providerId="LiveId" clId="{08F4A7E6-89FE-4283-98D6-E531F41D8274}" dt="2021-12-13T16:29:38.817" v="2310" actId="478"/>
        <pc:sldMkLst>
          <pc:docMk/>
          <pc:sldMk cId="3573278903" sldId="687"/>
        </pc:sldMkLst>
        <pc:spChg chg="del">
          <ac:chgData name="Thomas" userId="575d030b64f4584e" providerId="LiveId" clId="{08F4A7E6-89FE-4283-98D6-E531F41D8274}" dt="2021-12-13T16:27:08.289" v="2282" actId="478"/>
          <ac:spMkLst>
            <pc:docMk/>
            <pc:sldMk cId="3573278903" sldId="687"/>
            <ac:spMk id="11" creationId="{22FF5332-E0BD-4B07-B53A-975460B436D3}"/>
          </ac:spMkLst>
        </pc:spChg>
        <pc:spChg chg="add del mod">
          <ac:chgData name="Thomas" userId="575d030b64f4584e" providerId="LiveId" clId="{08F4A7E6-89FE-4283-98D6-E531F41D8274}" dt="2021-12-13T16:26:16.047" v="2271"/>
          <ac:spMkLst>
            <pc:docMk/>
            <pc:sldMk cId="3573278903" sldId="687"/>
            <ac:spMk id="27" creationId="{01FA3439-0DDA-4D63-B280-2C17BFF2A296}"/>
          </ac:spMkLst>
        </pc:spChg>
        <pc:spChg chg="add del mod">
          <ac:chgData name="Thomas" userId="575d030b64f4584e" providerId="LiveId" clId="{08F4A7E6-89FE-4283-98D6-E531F41D8274}" dt="2021-12-13T16:26:16.047" v="2271"/>
          <ac:spMkLst>
            <pc:docMk/>
            <pc:sldMk cId="3573278903" sldId="687"/>
            <ac:spMk id="30" creationId="{C4AC4442-4F70-4D21-BC61-CC79C538FB89}"/>
          </ac:spMkLst>
        </pc:spChg>
        <pc:spChg chg="add del">
          <ac:chgData name="Thomas" userId="575d030b64f4584e" providerId="LiveId" clId="{08F4A7E6-89FE-4283-98D6-E531F41D8274}" dt="2021-12-13T16:26:29.048" v="2277" actId="478"/>
          <ac:spMkLst>
            <pc:docMk/>
            <pc:sldMk cId="3573278903" sldId="687"/>
            <ac:spMk id="31" creationId="{FE3EEDE5-33B6-4041-AB8E-9C0CE686D9C7}"/>
          </ac:spMkLst>
        </pc:spChg>
        <pc:spChg chg="add del">
          <ac:chgData name="Thomas" userId="575d030b64f4584e" providerId="LiveId" clId="{08F4A7E6-89FE-4283-98D6-E531F41D8274}" dt="2021-12-13T16:26:18.144" v="2273" actId="478"/>
          <ac:spMkLst>
            <pc:docMk/>
            <pc:sldMk cId="3573278903" sldId="687"/>
            <ac:spMk id="32" creationId="{695A1BC8-7F8D-4830-AD46-25A913A38026}"/>
          </ac:spMkLst>
        </pc:spChg>
        <pc:spChg chg="add del mod">
          <ac:chgData name="Thomas" userId="575d030b64f4584e" providerId="LiveId" clId="{08F4A7E6-89FE-4283-98D6-E531F41D8274}" dt="2021-12-13T16:26:16.047" v="2271"/>
          <ac:spMkLst>
            <pc:docMk/>
            <pc:sldMk cId="3573278903" sldId="687"/>
            <ac:spMk id="37" creationId="{844142F1-0269-487B-8EC1-CFACF7D4A4B8}"/>
          </ac:spMkLst>
        </pc:spChg>
        <pc:spChg chg="add del mod">
          <ac:chgData name="Thomas" userId="575d030b64f4584e" providerId="LiveId" clId="{08F4A7E6-89FE-4283-98D6-E531F41D8274}" dt="2021-12-13T16:29:38.817" v="2310" actId="478"/>
          <ac:spMkLst>
            <pc:docMk/>
            <pc:sldMk cId="3573278903" sldId="687"/>
            <ac:spMk id="39" creationId="{9A77C2E4-0657-405D-B505-F63EB8B564C3}"/>
          </ac:spMkLst>
        </pc:spChg>
        <pc:spChg chg="add mod">
          <ac:chgData name="Thomas" userId="575d030b64f4584e" providerId="LiveId" clId="{08F4A7E6-89FE-4283-98D6-E531F41D8274}" dt="2021-12-13T16:26:24.624" v="2276" actId="14100"/>
          <ac:spMkLst>
            <pc:docMk/>
            <pc:sldMk cId="3573278903" sldId="687"/>
            <ac:spMk id="44" creationId="{33AB7103-D9AE-477C-A4C7-46715D4CAA80}"/>
          </ac:spMkLst>
        </pc:spChg>
        <pc:spChg chg="add mod">
          <ac:chgData name="Thomas" userId="575d030b64f4584e" providerId="LiveId" clId="{08F4A7E6-89FE-4283-98D6-E531F41D8274}" dt="2021-12-13T16:26:24.624" v="2276" actId="14100"/>
          <ac:spMkLst>
            <pc:docMk/>
            <pc:sldMk cId="3573278903" sldId="687"/>
            <ac:spMk id="45" creationId="{1005F6E1-D605-4BCC-BA3F-B82F2885470B}"/>
          </ac:spMkLst>
        </pc:spChg>
        <pc:spChg chg="add mod">
          <ac:chgData name="Thomas" userId="575d030b64f4584e" providerId="LiveId" clId="{08F4A7E6-89FE-4283-98D6-E531F41D8274}" dt="2021-12-13T16:27:06.826" v="2281"/>
          <ac:spMkLst>
            <pc:docMk/>
            <pc:sldMk cId="3573278903" sldId="687"/>
            <ac:spMk id="46" creationId="{363280BD-C949-45C2-BBB3-5700EFA906F7}"/>
          </ac:spMkLst>
        </pc:spChg>
        <pc:spChg chg="del">
          <ac:chgData name="Thomas" userId="575d030b64f4584e" providerId="LiveId" clId="{08F4A7E6-89FE-4283-98D6-E531F41D8274}" dt="2021-12-13T16:26:38.100" v="2278" actId="478"/>
          <ac:spMkLst>
            <pc:docMk/>
            <pc:sldMk cId="3573278903" sldId="687"/>
            <ac:spMk id="47" creationId="{AF945904-F508-462B-8711-E4A0BB89700A}"/>
          </ac:spMkLst>
        </pc:spChg>
        <pc:spChg chg="del">
          <ac:chgData name="Thomas" userId="575d030b64f4584e" providerId="LiveId" clId="{08F4A7E6-89FE-4283-98D6-E531F41D8274}" dt="2021-12-13T16:26:38.100" v="2278" actId="478"/>
          <ac:spMkLst>
            <pc:docMk/>
            <pc:sldMk cId="3573278903" sldId="687"/>
            <ac:spMk id="48" creationId="{2C47992C-6815-496F-89F6-F871B509586F}"/>
          </ac:spMkLst>
        </pc:spChg>
        <pc:spChg chg="add mod">
          <ac:chgData name="Thomas" userId="575d030b64f4584e" providerId="LiveId" clId="{08F4A7E6-89FE-4283-98D6-E531F41D8274}" dt="2021-12-13T16:27:06.826" v="2281"/>
          <ac:spMkLst>
            <pc:docMk/>
            <pc:sldMk cId="3573278903" sldId="687"/>
            <ac:spMk id="49" creationId="{A4CFA47D-D240-4FF0-A807-9A9100893FF3}"/>
          </ac:spMkLst>
        </pc:spChg>
        <pc:spChg chg="mod">
          <ac:chgData name="Thomas" userId="575d030b64f4584e" providerId="LiveId" clId="{08F4A7E6-89FE-4283-98D6-E531F41D8274}" dt="2021-12-13T16:27:36.239" v="2283"/>
          <ac:spMkLst>
            <pc:docMk/>
            <pc:sldMk cId="3573278903" sldId="687"/>
            <ac:spMk id="51" creationId="{C929543A-68E7-486D-AFCB-F844273F33F6}"/>
          </ac:spMkLst>
        </pc:spChg>
        <pc:spChg chg="mod">
          <ac:chgData name="Thomas" userId="575d030b64f4584e" providerId="LiveId" clId="{08F4A7E6-89FE-4283-98D6-E531F41D8274}" dt="2021-12-13T16:27:36.239" v="2283"/>
          <ac:spMkLst>
            <pc:docMk/>
            <pc:sldMk cId="3573278903" sldId="687"/>
            <ac:spMk id="52" creationId="{5FD41923-4DCF-43E0-9D28-9A60BC57AE41}"/>
          </ac:spMkLst>
        </pc:spChg>
        <pc:spChg chg="mod">
          <ac:chgData name="Thomas" userId="575d030b64f4584e" providerId="LiveId" clId="{08F4A7E6-89FE-4283-98D6-E531F41D8274}" dt="2021-12-13T16:27:36.239" v="2283"/>
          <ac:spMkLst>
            <pc:docMk/>
            <pc:sldMk cId="3573278903" sldId="687"/>
            <ac:spMk id="53" creationId="{6C72D511-9EDD-4002-AE29-449ACB0D7387}"/>
          </ac:spMkLst>
        </pc:spChg>
        <pc:spChg chg="add del mod">
          <ac:chgData name="Thomas" userId="575d030b64f4584e" providerId="LiveId" clId="{08F4A7E6-89FE-4283-98D6-E531F41D8274}" dt="2021-12-13T16:28:08.754" v="2287" actId="478"/>
          <ac:spMkLst>
            <pc:docMk/>
            <pc:sldMk cId="3573278903" sldId="687"/>
            <ac:spMk id="54" creationId="{2985A0C4-689F-46FE-BDB3-3C5AA74BA218}"/>
          </ac:spMkLst>
        </pc:spChg>
        <pc:spChg chg="add del mod">
          <ac:chgData name="Thomas" userId="575d030b64f4584e" providerId="LiveId" clId="{08F4A7E6-89FE-4283-98D6-E531F41D8274}" dt="2021-12-13T16:29:38.817" v="2310" actId="478"/>
          <ac:spMkLst>
            <pc:docMk/>
            <pc:sldMk cId="3573278903" sldId="687"/>
            <ac:spMk id="55" creationId="{CF79D157-FC21-44C5-9380-E73B0D7CAA6C}"/>
          </ac:spMkLst>
        </pc:spChg>
        <pc:spChg chg="add mod">
          <ac:chgData name="Thomas" userId="575d030b64f4584e" providerId="LiveId" clId="{08F4A7E6-89FE-4283-98D6-E531F41D8274}" dt="2021-12-13T16:28:25.908" v="2291"/>
          <ac:spMkLst>
            <pc:docMk/>
            <pc:sldMk cId="3573278903" sldId="687"/>
            <ac:spMk id="56" creationId="{559A6FA5-C22B-4E98-8BBB-CC11C4BA50F4}"/>
          </ac:spMkLst>
        </pc:spChg>
        <pc:spChg chg="add mod">
          <ac:chgData name="Thomas" userId="575d030b64f4584e" providerId="LiveId" clId="{08F4A7E6-89FE-4283-98D6-E531F41D8274}" dt="2021-12-13T16:27:45.806" v="2285" actId="571"/>
          <ac:spMkLst>
            <pc:docMk/>
            <pc:sldMk cId="3573278903" sldId="687"/>
            <ac:spMk id="57" creationId="{1E9FBB50-C091-40FB-8038-9C6E06C7E88E}"/>
          </ac:spMkLst>
        </pc:spChg>
        <pc:spChg chg="mod">
          <ac:chgData name="Thomas" userId="575d030b64f4584e" providerId="LiveId" clId="{08F4A7E6-89FE-4283-98D6-E531F41D8274}" dt="2021-12-13T16:27:45.806" v="2285" actId="571"/>
          <ac:spMkLst>
            <pc:docMk/>
            <pc:sldMk cId="3573278903" sldId="687"/>
            <ac:spMk id="59" creationId="{C510A5D3-D7BD-4BE8-8BF6-24DF1B3559C4}"/>
          </ac:spMkLst>
        </pc:spChg>
        <pc:spChg chg="del">
          <ac:chgData name="Thomas" userId="575d030b64f4584e" providerId="LiveId" clId="{08F4A7E6-89FE-4283-98D6-E531F41D8274}" dt="2021-12-13T16:26:38.100" v="2278" actId="478"/>
          <ac:spMkLst>
            <pc:docMk/>
            <pc:sldMk cId="3573278903" sldId="687"/>
            <ac:spMk id="60" creationId="{09449475-0CE2-412F-A9E6-40B76321BDEF}"/>
          </ac:spMkLst>
        </pc:spChg>
        <pc:spChg chg="del">
          <ac:chgData name="Thomas" userId="575d030b64f4584e" providerId="LiveId" clId="{08F4A7E6-89FE-4283-98D6-E531F41D8274}" dt="2021-12-13T16:26:38.100" v="2278" actId="478"/>
          <ac:spMkLst>
            <pc:docMk/>
            <pc:sldMk cId="3573278903" sldId="687"/>
            <ac:spMk id="61" creationId="{A663AFA4-1877-41D1-9848-F35D4A5CB547}"/>
          </ac:spMkLst>
        </pc:spChg>
        <pc:spChg chg="mod">
          <ac:chgData name="Thomas" userId="575d030b64f4584e" providerId="LiveId" clId="{08F4A7E6-89FE-4283-98D6-E531F41D8274}" dt="2021-12-13T16:27:45.806" v="2285" actId="571"/>
          <ac:spMkLst>
            <pc:docMk/>
            <pc:sldMk cId="3573278903" sldId="687"/>
            <ac:spMk id="62" creationId="{95D5373D-5F1B-4423-B857-4A82BFA26F16}"/>
          </ac:spMkLst>
        </pc:spChg>
        <pc:spChg chg="mod">
          <ac:chgData name="Thomas" userId="575d030b64f4584e" providerId="LiveId" clId="{08F4A7E6-89FE-4283-98D6-E531F41D8274}" dt="2021-12-13T16:27:45.806" v="2285" actId="571"/>
          <ac:spMkLst>
            <pc:docMk/>
            <pc:sldMk cId="3573278903" sldId="687"/>
            <ac:spMk id="63" creationId="{824BA2AF-A0BF-49E2-97E9-E62DC81ED1DA}"/>
          </ac:spMkLst>
        </pc:spChg>
        <pc:spChg chg="add del mod">
          <ac:chgData name="Thomas" userId="575d030b64f4584e" providerId="LiveId" clId="{08F4A7E6-89FE-4283-98D6-E531F41D8274}" dt="2021-12-13T16:28:08.754" v="2287" actId="478"/>
          <ac:spMkLst>
            <pc:docMk/>
            <pc:sldMk cId="3573278903" sldId="687"/>
            <ac:spMk id="64" creationId="{AB76EDDB-8528-4FA8-8C35-6F65FA1B23A6}"/>
          </ac:spMkLst>
        </pc:spChg>
        <pc:spChg chg="add del mod">
          <ac:chgData name="Thomas" userId="575d030b64f4584e" providerId="LiveId" clId="{08F4A7E6-89FE-4283-98D6-E531F41D8274}" dt="2021-12-13T16:29:38.817" v="2310" actId="478"/>
          <ac:spMkLst>
            <pc:docMk/>
            <pc:sldMk cId="3573278903" sldId="687"/>
            <ac:spMk id="65" creationId="{C161C2FF-ADA5-4FD5-BCFD-FCFFE0E3BE12}"/>
          </ac:spMkLst>
        </pc:spChg>
        <pc:spChg chg="add mod">
          <ac:chgData name="Thomas" userId="575d030b64f4584e" providerId="LiveId" clId="{08F4A7E6-89FE-4283-98D6-E531F41D8274}" dt="2021-12-13T16:28:57.083" v="2308" actId="20577"/>
          <ac:spMkLst>
            <pc:docMk/>
            <pc:sldMk cId="3573278903" sldId="687"/>
            <ac:spMk id="66" creationId="{502B6919-D342-4C4F-8B7C-9699993DEAF5}"/>
          </ac:spMkLst>
        </pc:spChg>
        <pc:spChg chg="add mod">
          <ac:chgData name="Thomas" userId="575d030b64f4584e" providerId="LiveId" clId="{08F4A7E6-89FE-4283-98D6-E531F41D8274}" dt="2021-12-13T16:27:47.622" v="2286" actId="571"/>
          <ac:spMkLst>
            <pc:docMk/>
            <pc:sldMk cId="3573278903" sldId="687"/>
            <ac:spMk id="67" creationId="{2B625D19-5AF0-429E-B2CD-9FDA7801DF1F}"/>
          </ac:spMkLst>
        </pc:spChg>
        <pc:spChg chg="mod">
          <ac:chgData name="Thomas" userId="575d030b64f4584e" providerId="LiveId" clId="{08F4A7E6-89FE-4283-98D6-E531F41D8274}" dt="2021-12-13T16:27:47.622" v="2286" actId="571"/>
          <ac:spMkLst>
            <pc:docMk/>
            <pc:sldMk cId="3573278903" sldId="687"/>
            <ac:spMk id="69" creationId="{1A5D0298-F033-4BE9-8023-99789E0D3BD5}"/>
          </ac:spMkLst>
        </pc:spChg>
        <pc:spChg chg="mod">
          <ac:chgData name="Thomas" userId="575d030b64f4584e" providerId="LiveId" clId="{08F4A7E6-89FE-4283-98D6-E531F41D8274}" dt="2021-12-13T16:27:47.622" v="2286" actId="571"/>
          <ac:spMkLst>
            <pc:docMk/>
            <pc:sldMk cId="3573278903" sldId="687"/>
            <ac:spMk id="70" creationId="{426BF8A2-4BE9-41D1-B65D-B06C00C05F13}"/>
          </ac:spMkLst>
        </pc:spChg>
        <pc:spChg chg="mod">
          <ac:chgData name="Thomas" userId="575d030b64f4584e" providerId="LiveId" clId="{08F4A7E6-89FE-4283-98D6-E531F41D8274}" dt="2021-12-13T16:27:47.622" v="2286" actId="571"/>
          <ac:spMkLst>
            <pc:docMk/>
            <pc:sldMk cId="3573278903" sldId="687"/>
            <ac:spMk id="76" creationId="{CA2B4561-B3E2-4BF6-8206-F07AED0F08D0}"/>
          </ac:spMkLst>
        </pc:spChg>
        <pc:spChg chg="mod">
          <ac:chgData name="Thomas" userId="575d030b64f4584e" providerId="LiveId" clId="{08F4A7E6-89FE-4283-98D6-E531F41D8274}" dt="2021-12-13T16:28:35.235" v="2292"/>
          <ac:spMkLst>
            <pc:docMk/>
            <pc:sldMk cId="3573278903" sldId="687"/>
            <ac:spMk id="79" creationId="{647A62C3-B41D-4FFF-9ECC-752F200B9BF5}"/>
          </ac:spMkLst>
        </pc:spChg>
        <pc:spChg chg="mod">
          <ac:chgData name="Thomas" userId="575d030b64f4584e" providerId="LiveId" clId="{08F4A7E6-89FE-4283-98D6-E531F41D8274}" dt="2021-12-13T16:28:35.235" v="2292"/>
          <ac:spMkLst>
            <pc:docMk/>
            <pc:sldMk cId="3573278903" sldId="687"/>
            <ac:spMk id="80" creationId="{3F0A745E-6F32-45A2-905E-22CED3A66618}"/>
          </ac:spMkLst>
        </pc:spChg>
        <pc:spChg chg="del">
          <ac:chgData name="Thomas" userId="575d030b64f4584e" providerId="LiveId" clId="{08F4A7E6-89FE-4283-98D6-E531F41D8274}" dt="2021-12-13T16:27:08.289" v="2282" actId="478"/>
          <ac:spMkLst>
            <pc:docMk/>
            <pc:sldMk cId="3573278903" sldId="687"/>
            <ac:spMk id="310" creationId="{4510765D-5E5A-4BC0-8799-A7FE3C59BDF2}"/>
          </ac:spMkLst>
        </pc:spChg>
        <pc:grpChg chg="add del">
          <ac:chgData name="Thomas" userId="575d030b64f4584e" providerId="LiveId" clId="{08F4A7E6-89FE-4283-98D6-E531F41D8274}" dt="2021-12-13T16:26:18.144" v="2273" actId="478"/>
          <ac:grpSpMkLst>
            <pc:docMk/>
            <pc:sldMk cId="3573278903" sldId="687"/>
            <ac:grpSpMk id="33" creationId="{6F80975D-E587-4F8B-8C9B-650B8FE0C931}"/>
          </ac:grpSpMkLst>
        </pc:grpChg>
        <pc:grpChg chg="add mod">
          <ac:chgData name="Thomas" userId="575d030b64f4584e" providerId="LiveId" clId="{08F4A7E6-89FE-4283-98D6-E531F41D8274}" dt="2021-12-13T16:27:39.484" v="2284" actId="1076"/>
          <ac:grpSpMkLst>
            <pc:docMk/>
            <pc:sldMk cId="3573278903" sldId="687"/>
            <ac:grpSpMk id="50" creationId="{5A1DABBC-DEE9-4A93-9BF8-6576E4D5F70B}"/>
          </ac:grpSpMkLst>
        </pc:grpChg>
        <pc:grpChg chg="add del mod">
          <ac:chgData name="Thomas" userId="575d030b64f4584e" providerId="LiveId" clId="{08F4A7E6-89FE-4283-98D6-E531F41D8274}" dt="2021-12-13T16:28:19.900" v="2289" actId="478"/>
          <ac:grpSpMkLst>
            <pc:docMk/>
            <pc:sldMk cId="3573278903" sldId="687"/>
            <ac:grpSpMk id="58" creationId="{90327AF0-56DA-4B8B-8A2D-C652AC6F0C8A}"/>
          </ac:grpSpMkLst>
        </pc:grpChg>
        <pc:grpChg chg="add del mod">
          <ac:chgData name="Thomas" userId="575d030b64f4584e" providerId="LiveId" clId="{08F4A7E6-89FE-4283-98D6-E531F41D8274}" dt="2021-12-13T16:28:39.923" v="2294" actId="478"/>
          <ac:grpSpMkLst>
            <pc:docMk/>
            <pc:sldMk cId="3573278903" sldId="687"/>
            <ac:grpSpMk id="68" creationId="{60920AFA-43A0-4BE1-A28B-2AA50430DC3E}"/>
          </ac:grpSpMkLst>
        </pc:grpChg>
        <pc:grpChg chg="del">
          <ac:chgData name="Thomas" userId="575d030b64f4584e" providerId="LiveId" clId="{08F4A7E6-89FE-4283-98D6-E531F41D8274}" dt="2021-12-13T16:26:38.100" v="2278" actId="478"/>
          <ac:grpSpMkLst>
            <pc:docMk/>
            <pc:sldMk cId="3573278903" sldId="687"/>
            <ac:grpSpMk id="72" creationId="{6EA24548-2962-4EC6-BCE1-D35B1F9C8E8B}"/>
          </ac:grpSpMkLst>
        </pc:grpChg>
        <pc:grpChg chg="add mod">
          <ac:chgData name="Thomas" userId="575d030b64f4584e" providerId="LiveId" clId="{08F4A7E6-89FE-4283-98D6-E531F41D8274}" dt="2021-12-13T16:28:42.208" v="2295" actId="1076"/>
          <ac:grpSpMkLst>
            <pc:docMk/>
            <pc:sldMk cId="3573278903" sldId="687"/>
            <ac:grpSpMk id="78" creationId="{394AAE4A-C20C-4E22-8A4E-0F21B26AD52F}"/>
          </ac:grpSpMkLst>
        </pc:grpChg>
        <pc:picChg chg="del">
          <ac:chgData name="Thomas" userId="575d030b64f4584e" providerId="LiveId" clId="{08F4A7E6-89FE-4283-98D6-E531F41D8274}" dt="2021-12-13T16:26:38.100" v="2278" actId="478"/>
          <ac:picMkLst>
            <pc:docMk/>
            <pc:sldMk cId="3573278903" sldId="687"/>
            <ac:picMk id="71" creationId="{38FD9D8D-AF49-4ACA-A0FD-384D4B08321D}"/>
          </ac:picMkLst>
        </pc:picChg>
        <pc:picChg chg="add mod">
          <ac:chgData name="Thomas" userId="575d030b64f4584e" providerId="LiveId" clId="{08F4A7E6-89FE-4283-98D6-E531F41D8274}" dt="2021-12-13T16:28:22.738" v="2290" actId="1076"/>
          <ac:picMkLst>
            <pc:docMk/>
            <pc:sldMk cId="3573278903" sldId="687"/>
            <ac:picMk id="77" creationId="{19599584-C300-4449-BAA0-AF9C9B9B87AB}"/>
          </ac:picMkLst>
        </pc:picChg>
      </pc:sldChg>
      <pc:sldChg chg="addSp delSp modSp add del mod ord">
        <pc:chgData name="Thomas" userId="575d030b64f4584e" providerId="LiveId" clId="{08F4A7E6-89FE-4283-98D6-E531F41D8274}" dt="2021-12-13T16:34:23.574" v="2339" actId="47"/>
        <pc:sldMkLst>
          <pc:docMk/>
          <pc:sldMk cId="1802014033" sldId="688"/>
        </pc:sldMkLst>
        <pc:spChg chg="del">
          <ac:chgData name="Thomas" userId="575d030b64f4584e" providerId="LiveId" clId="{08F4A7E6-89FE-4283-98D6-E531F41D8274}" dt="2021-12-13T16:30:23.384" v="2315" actId="478"/>
          <ac:spMkLst>
            <pc:docMk/>
            <pc:sldMk cId="1802014033" sldId="688"/>
            <ac:spMk id="11" creationId="{22FF5332-E0BD-4B07-B53A-975460B436D3}"/>
          </ac:spMkLst>
        </pc:spChg>
        <pc:spChg chg="add mod">
          <ac:chgData name="Thomas" userId="575d030b64f4584e" providerId="LiveId" clId="{08F4A7E6-89FE-4283-98D6-E531F41D8274}" dt="2021-12-13T16:30:21.527" v="2314"/>
          <ac:spMkLst>
            <pc:docMk/>
            <pc:sldMk cId="1802014033" sldId="688"/>
            <ac:spMk id="54" creationId="{36DFC33B-C8C5-452B-AF29-8B198AF4D100}"/>
          </ac:spMkLst>
        </pc:spChg>
        <pc:spChg chg="add mod">
          <ac:chgData name="Thomas" userId="575d030b64f4584e" providerId="LiveId" clId="{08F4A7E6-89FE-4283-98D6-E531F41D8274}" dt="2021-12-13T16:30:21.527" v="2314"/>
          <ac:spMkLst>
            <pc:docMk/>
            <pc:sldMk cId="1802014033" sldId="688"/>
            <ac:spMk id="59" creationId="{3323432E-D1E6-43D8-828E-7716F78CA72F}"/>
          </ac:spMkLst>
        </pc:spChg>
        <pc:spChg chg="del">
          <ac:chgData name="Thomas" userId="575d030b64f4584e" providerId="LiveId" clId="{08F4A7E6-89FE-4283-98D6-E531F41D8274}" dt="2021-12-13T16:30:23.384" v="2315" actId="478"/>
          <ac:spMkLst>
            <pc:docMk/>
            <pc:sldMk cId="1802014033" sldId="688"/>
            <ac:spMk id="310" creationId="{4510765D-5E5A-4BC0-8799-A7FE3C59BDF2}"/>
          </ac:spMkLst>
        </pc:spChg>
      </pc:sldChg>
      <pc:sldChg chg="addSp delSp modSp add mod ord">
        <pc:chgData name="Thomas" userId="575d030b64f4584e" providerId="LiveId" clId="{08F4A7E6-89FE-4283-98D6-E531F41D8274}" dt="2021-12-14T10:20:41.421" v="2498" actId="1076"/>
        <pc:sldMkLst>
          <pc:docMk/>
          <pc:sldMk cId="3052893885" sldId="688"/>
        </pc:sldMkLst>
        <pc:spChg chg="add mod">
          <ac:chgData name="Thomas" userId="575d030b64f4584e" providerId="LiveId" clId="{08F4A7E6-89FE-4283-98D6-E531F41D8274}" dt="2021-12-14T10:20:12.233" v="2493" actId="164"/>
          <ac:spMkLst>
            <pc:docMk/>
            <pc:sldMk cId="3052893885" sldId="688"/>
            <ac:spMk id="4" creationId="{1FC3DA72-D7A2-4590-AA84-7FF83BEE9399}"/>
          </ac:spMkLst>
        </pc:spChg>
        <pc:spChg chg="del">
          <ac:chgData name="Thomas" userId="575d030b64f4584e" providerId="LiveId" clId="{08F4A7E6-89FE-4283-98D6-E531F41D8274}" dt="2021-12-14T10:15:13.251" v="2384" actId="478"/>
          <ac:spMkLst>
            <pc:docMk/>
            <pc:sldMk cId="3052893885" sldId="688"/>
            <ac:spMk id="12" creationId="{A697C3E7-CCDE-45E6-939B-70535F16C945}"/>
          </ac:spMkLst>
        </pc:spChg>
        <pc:spChg chg="del">
          <ac:chgData name="Thomas" userId="575d030b64f4584e" providerId="LiveId" clId="{08F4A7E6-89FE-4283-98D6-E531F41D8274}" dt="2021-12-14T10:15:13.251" v="2384" actId="478"/>
          <ac:spMkLst>
            <pc:docMk/>
            <pc:sldMk cId="3052893885" sldId="688"/>
            <ac:spMk id="14" creationId="{E071106B-6BD2-484E-A485-5804A16D5ADA}"/>
          </ac:spMkLst>
        </pc:spChg>
        <pc:spChg chg="del">
          <ac:chgData name="Thomas" userId="575d030b64f4584e" providerId="LiveId" clId="{08F4A7E6-89FE-4283-98D6-E531F41D8274}" dt="2021-12-14T10:15:13.251" v="2384" actId="478"/>
          <ac:spMkLst>
            <pc:docMk/>
            <pc:sldMk cId="3052893885" sldId="688"/>
            <ac:spMk id="15" creationId="{D0CEBA87-C907-44C4-B7D7-0A5DBB786F60}"/>
          </ac:spMkLst>
        </pc:spChg>
        <pc:spChg chg="del">
          <ac:chgData name="Thomas" userId="575d030b64f4584e" providerId="LiveId" clId="{08F4A7E6-89FE-4283-98D6-E531F41D8274}" dt="2021-12-14T10:15:13.251" v="2384" actId="478"/>
          <ac:spMkLst>
            <pc:docMk/>
            <pc:sldMk cId="3052893885" sldId="688"/>
            <ac:spMk id="16" creationId="{24622496-EA30-4CA6-BA82-168BD724779E}"/>
          </ac:spMkLst>
        </pc:spChg>
        <pc:spChg chg="del">
          <ac:chgData name="Thomas" userId="575d030b64f4584e" providerId="LiveId" clId="{08F4A7E6-89FE-4283-98D6-E531F41D8274}" dt="2021-12-14T10:15:13.251" v="2384" actId="478"/>
          <ac:spMkLst>
            <pc:docMk/>
            <pc:sldMk cId="3052893885" sldId="688"/>
            <ac:spMk id="18" creationId="{A0824675-3761-4D25-B196-942BE818C4D9}"/>
          </ac:spMkLst>
        </pc:spChg>
        <pc:spChg chg="add mod">
          <ac:chgData name="Thomas" userId="575d030b64f4584e" providerId="LiveId" clId="{08F4A7E6-89FE-4283-98D6-E531F41D8274}" dt="2021-12-14T10:20:12.233" v="2493" actId="164"/>
          <ac:spMkLst>
            <pc:docMk/>
            <pc:sldMk cId="3052893885" sldId="688"/>
            <ac:spMk id="19" creationId="{C03EC8D7-2D1D-451F-A11D-425457522AAF}"/>
          </ac:spMkLst>
        </pc:spChg>
        <pc:spChg chg="del">
          <ac:chgData name="Thomas" userId="575d030b64f4584e" providerId="LiveId" clId="{08F4A7E6-89FE-4283-98D6-E531F41D8274}" dt="2021-12-14T10:15:13.251" v="2384" actId="478"/>
          <ac:spMkLst>
            <pc:docMk/>
            <pc:sldMk cId="3052893885" sldId="688"/>
            <ac:spMk id="21" creationId="{5EB5C52C-86CC-42B2-88EE-CAD397526C6F}"/>
          </ac:spMkLst>
        </pc:spChg>
        <pc:spChg chg="del">
          <ac:chgData name="Thomas" userId="575d030b64f4584e" providerId="LiveId" clId="{08F4A7E6-89FE-4283-98D6-E531F41D8274}" dt="2021-12-14T10:15:13.251" v="2384" actId="478"/>
          <ac:spMkLst>
            <pc:docMk/>
            <pc:sldMk cId="3052893885" sldId="688"/>
            <ac:spMk id="22" creationId="{4CBDC95B-857A-45BB-94C0-B0FEE29B0A10}"/>
          </ac:spMkLst>
        </pc:spChg>
        <pc:spChg chg="del">
          <ac:chgData name="Thomas" userId="575d030b64f4584e" providerId="LiveId" clId="{08F4A7E6-89FE-4283-98D6-E531F41D8274}" dt="2021-12-14T10:15:13.251" v="2384" actId="478"/>
          <ac:spMkLst>
            <pc:docMk/>
            <pc:sldMk cId="3052893885" sldId="688"/>
            <ac:spMk id="23" creationId="{D424DAE0-9A92-4351-A1B8-DE6E6CD34B2C}"/>
          </ac:spMkLst>
        </pc:spChg>
        <pc:spChg chg="del">
          <ac:chgData name="Thomas" userId="575d030b64f4584e" providerId="LiveId" clId="{08F4A7E6-89FE-4283-98D6-E531F41D8274}" dt="2021-12-14T10:15:13.251" v="2384" actId="478"/>
          <ac:spMkLst>
            <pc:docMk/>
            <pc:sldMk cId="3052893885" sldId="688"/>
            <ac:spMk id="24" creationId="{5E1B5A8E-83C5-4510-9F89-8C6F33B681DD}"/>
          </ac:spMkLst>
        </pc:spChg>
        <pc:spChg chg="del">
          <ac:chgData name="Thomas" userId="575d030b64f4584e" providerId="LiveId" clId="{08F4A7E6-89FE-4283-98D6-E531F41D8274}" dt="2021-12-14T10:15:13.251" v="2384" actId="478"/>
          <ac:spMkLst>
            <pc:docMk/>
            <pc:sldMk cId="3052893885" sldId="688"/>
            <ac:spMk id="25" creationId="{B7CE69AD-98F5-418E-867A-1377338752AA}"/>
          </ac:spMkLst>
        </pc:spChg>
        <pc:spChg chg="del">
          <ac:chgData name="Thomas" userId="575d030b64f4584e" providerId="LiveId" clId="{08F4A7E6-89FE-4283-98D6-E531F41D8274}" dt="2021-12-14T10:15:13.251" v="2384" actId="478"/>
          <ac:spMkLst>
            <pc:docMk/>
            <pc:sldMk cId="3052893885" sldId="688"/>
            <ac:spMk id="26" creationId="{27CB8EAE-59A0-481A-92D7-2D65D7B6D087}"/>
          </ac:spMkLst>
        </pc:spChg>
        <pc:spChg chg="del">
          <ac:chgData name="Thomas" userId="575d030b64f4584e" providerId="LiveId" clId="{08F4A7E6-89FE-4283-98D6-E531F41D8274}" dt="2021-12-14T10:15:13.251" v="2384" actId="478"/>
          <ac:spMkLst>
            <pc:docMk/>
            <pc:sldMk cId="3052893885" sldId="688"/>
            <ac:spMk id="27" creationId="{E0AA7EC6-6182-4E42-8CA2-D71B516042FA}"/>
          </ac:spMkLst>
        </pc:spChg>
        <pc:spChg chg="add mod">
          <ac:chgData name="Thomas" userId="575d030b64f4584e" providerId="LiveId" clId="{08F4A7E6-89FE-4283-98D6-E531F41D8274}" dt="2021-12-14T10:20:12.233" v="2493" actId="164"/>
          <ac:spMkLst>
            <pc:docMk/>
            <pc:sldMk cId="3052893885" sldId="688"/>
            <ac:spMk id="28" creationId="{794C9262-1991-4AC9-84B4-6CCF9BA916C3}"/>
          </ac:spMkLst>
        </pc:spChg>
        <pc:spChg chg="add del mod">
          <ac:chgData name="Thomas" userId="575d030b64f4584e" providerId="LiveId" clId="{08F4A7E6-89FE-4283-98D6-E531F41D8274}" dt="2021-12-14T10:20:01.689" v="2491" actId="478"/>
          <ac:spMkLst>
            <pc:docMk/>
            <pc:sldMk cId="3052893885" sldId="688"/>
            <ac:spMk id="29" creationId="{C31ABC52-E24B-4B30-B250-D0D11AA5BA91}"/>
          </ac:spMkLst>
        </pc:spChg>
        <pc:spChg chg="add del mod">
          <ac:chgData name="Thomas" userId="575d030b64f4584e" providerId="LiveId" clId="{08F4A7E6-89FE-4283-98D6-E531F41D8274}" dt="2021-12-14T10:20:01.689" v="2491" actId="478"/>
          <ac:spMkLst>
            <pc:docMk/>
            <pc:sldMk cId="3052893885" sldId="688"/>
            <ac:spMk id="30" creationId="{1C582808-5576-4172-9BEF-CA3ACAA3097E}"/>
          </ac:spMkLst>
        </pc:spChg>
        <pc:spChg chg="add del mod">
          <ac:chgData name="Thomas" userId="575d030b64f4584e" providerId="LiveId" clId="{08F4A7E6-89FE-4283-98D6-E531F41D8274}" dt="2021-12-14T10:20:01.689" v="2491" actId="478"/>
          <ac:spMkLst>
            <pc:docMk/>
            <pc:sldMk cId="3052893885" sldId="688"/>
            <ac:spMk id="31" creationId="{56F7E7F6-3849-4A2B-AD32-F0D9EEE14689}"/>
          </ac:spMkLst>
        </pc:spChg>
        <pc:spChg chg="add del mod">
          <ac:chgData name="Thomas" userId="575d030b64f4584e" providerId="LiveId" clId="{08F4A7E6-89FE-4283-98D6-E531F41D8274}" dt="2021-12-14T10:20:01.689" v="2491" actId="478"/>
          <ac:spMkLst>
            <pc:docMk/>
            <pc:sldMk cId="3052893885" sldId="688"/>
            <ac:spMk id="32" creationId="{80A1CA56-AE6D-482C-AFC1-9A661C9CB981}"/>
          </ac:spMkLst>
        </pc:spChg>
        <pc:spChg chg="add del mod">
          <ac:chgData name="Thomas" userId="575d030b64f4584e" providerId="LiveId" clId="{08F4A7E6-89FE-4283-98D6-E531F41D8274}" dt="2021-12-14T10:20:01.689" v="2491" actId="478"/>
          <ac:spMkLst>
            <pc:docMk/>
            <pc:sldMk cId="3052893885" sldId="688"/>
            <ac:spMk id="33" creationId="{89D46A43-840D-47BE-9822-6652BF63ECF2}"/>
          </ac:spMkLst>
        </pc:spChg>
        <pc:spChg chg="add del mod">
          <ac:chgData name="Thomas" userId="575d030b64f4584e" providerId="LiveId" clId="{08F4A7E6-89FE-4283-98D6-E531F41D8274}" dt="2021-12-14T10:20:01.689" v="2491" actId="478"/>
          <ac:spMkLst>
            <pc:docMk/>
            <pc:sldMk cId="3052893885" sldId="688"/>
            <ac:spMk id="34" creationId="{C29C9FD0-2E2C-41BB-8BF5-9E444710621D}"/>
          </ac:spMkLst>
        </pc:spChg>
        <pc:spChg chg="add del mod">
          <ac:chgData name="Thomas" userId="575d030b64f4584e" providerId="LiveId" clId="{08F4A7E6-89FE-4283-98D6-E531F41D8274}" dt="2021-12-14T10:20:01.689" v="2491" actId="478"/>
          <ac:spMkLst>
            <pc:docMk/>
            <pc:sldMk cId="3052893885" sldId="688"/>
            <ac:spMk id="35" creationId="{5A8A083A-2C94-4766-BE43-BC06EAF0C61C}"/>
          </ac:spMkLst>
        </pc:spChg>
        <pc:spChg chg="add del mod">
          <ac:chgData name="Thomas" userId="575d030b64f4584e" providerId="LiveId" clId="{08F4A7E6-89FE-4283-98D6-E531F41D8274}" dt="2021-12-14T10:20:01.689" v="2491" actId="478"/>
          <ac:spMkLst>
            <pc:docMk/>
            <pc:sldMk cId="3052893885" sldId="688"/>
            <ac:spMk id="36" creationId="{915D8D9C-FAA1-401D-A8EC-188935411B05}"/>
          </ac:spMkLst>
        </pc:spChg>
        <pc:spChg chg="add del mod">
          <ac:chgData name="Thomas" userId="575d030b64f4584e" providerId="LiveId" clId="{08F4A7E6-89FE-4283-98D6-E531F41D8274}" dt="2021-12-14T10:20:01.689" v="2491" actId="478"/>
          <ac:spMkLst>
            <pc:docMk/>
            <pc:sldMk cId="3052893885" sldId="688"/>
            <ac:spMk id="37" creationId="{F6FF5F8B-D9EA-4902-91B0-58A70C4EE5C6}"/>
          </ac:spMkLst>
        </pc:spChg>
        <pc:spChg chg="mod">
          <ac:chgData name="Thomas" userId="575d030b64f4584e" providerId="LiveId" clId="{08F4A7E6-89FE-4283-98D6-E531F41D8274}" dt="2021-12-14T10:20:14.960" v="2494" actId="571"/>
          <ac:spMkLst>
            <pc:docMk/>
            <pc:sldMk cId="3052893885" sldId="688"/>
            <ac:spMk id="39" creationId="{69EB9E7C-0880-4201-975A-1E3B53BB137C}"/>
          </ac:spMkLst>
        </pc:spChg>
        <pc:spChg chg="mod">
          <ac:chgData name="Thomas" userId="575d030b64f4584e" providerId="LiveId" clId="{08F4A7E6-89FE-4283-98D6-E531F41D8274}" dt="2021-12-14T10:20:14.960" v="2494" actId="571"/>
          <ac:spMkLst>
            <pc:docMk/>
            <pc:sldMk cId="3052893885" sldId="688"/>
            <ac:spMk id="40" creationId="{4546541D-E3F4-4698-B879-EEF8A50A0EA1}"/>
          </ac:spMkLst>
        </pc:spChg>
        <pc:spChg chg="mod">
          <ac:chgData name="Thomas" userId="575d030b64f4584e" providerId="LiveId" clId="{08F4A7E6-89FE-4283-98D6-E531F41D8274}" dt="2021-12-14T10:20:14.960" v="2494" actId="571"/>
          <ac:spMkLst>
            <pc:docMk/>
            <pc:sldMk cId="3052893885" sldId="688"/>
            <ac:spMk id="41" creationId="{B5E85F4E-ADA3-4351-B05A-352DB4C3CE58}"/>
          </ac:spMkLst>
        </pc:spChg>
        <pc:spChg chg="mod">
          <ac:chgData name="Thomas" userId="575d030b64f4584e" providerId="LiveId" clId="{08F4A7E6-89FE-4283-98D6-E531F41D8274}" dt="2021-12-14T10:20:19.019" v="2495" actId="571"/>
          <ac:spMkLst>
            <pc:docMk/>
            <pc:sldMk cId="3052893885" sldId="688"/>
            <ac:spMk id="43" creationId="{C8D795B4-3239-4504-A093-9F98E4F6F6F7}"/>
          </ac:spMkLst>
        </pc:spChg>
        <pc:spChg chg="mod">
          <ac:chgData name="Thomas" userId="575d030b64f4584e" providerId="LiveId" clId="{08F4A7E6-89FE-4283-98D6-E531F41D8274}" dt="2021-12-14T10:20:19.019" v="2495" actId="571"/>
          <ac:spMkLst>
            <pc:docMk/>
            <pc:sldMk cId="3052893885" sldId="688"/>
            <ac:spMk id="44" creationId="{BB6B0E2A-7DDF-4C4F-B120-F6EEE47647AB}"/>
          </ac:spMkLst>
        </pc:spChg>
        <pc:spChg chg="mod">
          <ac:chgData name="Thomas" userId="575d030b64f4584e" providerId="LiveId" clId="{08F4A7E6-89FE-4283-98D6-E531F41D8274}" dt="2021-12-14T10:20:19.019" v="2495" actId="571"/>
          <ac:spMkLst>
            <pc:docMk/>
            <pc:sldMk cId="3052893885" sldId="688"/>
            <ac:spMk id="45" creationId="{B128A45A-82EE-4A85-8300-DB3A8531D59F}"/>
          </ac:spMkLst>
        </pc:spChg>
        <pc:spChg chg="mod">
          <ac:chgData name="Thomas" userId="575d030b64f4584e" providerId="LiveId" clId="{08F4A7E6-89FE-4283-98D6-E531F41D8274}" dt="2021-12-14T10:20:22.551" v="2496" actId="571"/>
          <ac:spMkLst>
            <pc:docMk/>
            <pc:sldMk cId="3052893885" sldId="688"/>
            <ac:spMk id="47" creationId="{71799EE7-094A-4ED2-BAEA-EA6BE6F52142}"/>
          </ac:spMkLst>
        </pc:spChg>
        <pc:spChg chg="mod">
          <ac:chgData name="Thomas" userId="575d030b64f4584e" providerId="LiveId" clId="{08F4A7E6-89FE-4283-98D6-E531F41D8274}" dt="2021-12-14T10:20:22.551" v="2496" actId="571"/>
          <ac:spMkLst>
            <pc:docMk/>
            <pc:sldMk cId="3052893885" sldId="688"/>
            <ac:spMk id="48" creationId="{6D711267-64C2-4EDC-B93A-90121D2B8C1A}"/>
          </ac:spMkLst>
        </pc:spChg>
        <pc:spChg chg="mod">
          <ac:chgData name="Thomas" userId="575d030b64f4584e" providerId="LiveId" clId="{08F4A7E6-89FE-4283-98D6-E531F41D8274}" dt="2021-12-14T10:20:22.551" v="2496" actId="571"/>
          <ac:spMkLst>
            <pc:docMk/>
            <pc:sldMk cId="3052893885" sldId="688"/>
            <ac:spMk id="49" creationId="{5A8B0BB4-930E-461C-9279-E089FCA5793E}"/>
          </ac:spMkLst>
        </pc:spChg>
        <pc:grpChg chg="add mod">
          <ac:chgData name="Thomas" userId="575d030b64f4584e" providerId="LiveId" clId="{08F4A7E6-89FE-4283-98D6-E531F41D8274}" dt="2021-12-14T10:20:41.421" v="2498" actId="1076"/>
          <ac:grpSpMkLst>
            <pc:docMk/>
            <pc:sldMk cId="3052893885" sldId="688"/>
            <ac:grpSpMk id="5" creationId="{946128A9-965D-475F-84D5-3CB7D58FA6D8}"/>
          </ac:grpSpMkLst>
        </pc:grpChg>
        <pc:grpChg chg="add mod">
          <ac:chgData name="Thomas" userId="575d030b64f4584e" providerId="LiveId" clId="{08F4A7E6-89FE-4283-98D6-E531F41D8274}" dt="2021-12-14T10:20:41.421" v="2498" actId="1076"/>
          <ac:grpSpMkLst>
            <pc:docMk/>
            <pc:sldMk cId="3052893885" sldId="688"/>
            <ac:grpSpMk id="38" creationId="{AE15310D-BE87-4F4E-B69E-04F3D68E9BDE}"/>
          </ac:grpSpMkLst>
        </pc:grpChg>
        <pc:grpChg chg="add mod">
          <ac:chgData name="Thomas" userId="575d030b64f4584e" providerId="LiveId" clId="{08F4A7E6-89FE-4283-98D6-E531F41D8274}" dt="2021-12-14T10:20:41.421" v="2498" actId="1076"/>
          <ac:grpSpMkLst>
            <pc:docMk/>
            <pc:sldMk cId="3052893885" sldId="688"/>
            <ac:grpSpMk id="42" creationId="{A3605A42-019A-45E1-94A5-5BA7CD836D62}"/>
          </ac:grpSpMkLst>
        </pc:grpChg>
        <pc:grpChg chg="add mod">
          <ac:chgData name="Thomas" userId="575d030b64f4584e" providerId="LiveId" clId="{08F4A7E6-89FE-4283-98D6-E531F41D8274}" dt="2021-12-14T10:20:41.421" v="2498" actId="1076"/>
          <ac:grpSpMkLst>
            <pc:docMk/>
            <pc:sldMk cId="3052893885" sldId="688"/>
            <ac:grpSpMk id="46" creationId="{4B79FC3D-3334-4952-8375-EB3B54A913F2}"/>
          </ac:grpSpMkLst>
        </pc:grpChg>
        <pc:picChg chg="del">
          <ac:chgData name="Thomas" userId="575d030b64f4584e" providerId="LiveId" clId="{08F4A7E6-89FE-4283-98D6-E531F41D8274}" dt="2021-12-14T10:15:16.014" v="2385" actId="478"/>
          <ac:picMkLst>
            <pc:docMk/>
            <pc:sldMk cId="3052893885" sldId="688"/>
            <ac:picMk id="7" creationId="{ECE2C4BB-6376-47CD-B113-2514D201A9B3}"/>
          </ac:picMkLst>
        </pc:picChg>
        <pc:cxnChg chg="add mod">
          <ac:chgData name="Thomas" userId="575d030b64f4584e" providerId="LiveId" clId="{08F4A7E6-89FE-4283-98D6-E531F41D8274}" dt="2021-12-14T10:20:41.421" v="2498" actId="1076"/>
          <ac:cxnSpMkLst>
            <pc:docMk/>
            <pc:sldMk cId="3052893885" sldId="688"/>
            <ac:cxnSpMk id="3" creationId="{F7A54A55-CFE9-4505-851E-8BC85A886765}"/>
          </ac:cxnSpMkLst>
        </pc:cxnChg>
      </pc:sldChg>
      <pc:sldChg chg="addSp delSp modSp add mod">
        <pc:chgData name="Thomas" userId="575d030b64f4584e" providerId="LiveId" clId="{08F4A7E6-89FE-4283-98D6-E531F41D8274}" dt="2021-12-14T10:22:25.222" v="2505" actId="12788"/>
        <pc:sldMkLst>
          <pc:docMk/>
          <pc:sldMk cId="1416273027" sldId="689"/>
        </pc:sldMkLst>
        <pc:spChg chg="mod">
          <ac:chgData name="Thomas" userId="575d030b64f4584e" providerId="LiveId" clId="{08F4A7E6-89FE-4283-98D6-E531F41D8274}" dt="2021-12-14T10:22:23.940" v="2504" actId="12788"/>
          <ac:spMkLst>
            <pc:docMk/>
            <pc:sldMk cId="1416273027" sldId="689"/>
            <ac:spMk id="11" creationId="{22FF5332-E0BD-4B07-B53A-975460B436D3}"/>
          </ac:spMkLst>
        </pc:spChg>
        <pc:spChg chg="mod">
          <ac:chgData name="Thomas" userId="575d030b64f4584e" providerId="LiveId" clId="{08F4A7E6-89FE-4283-98D6-E531F41D8274}" dt="2021-12-14T10:22:17.389" v="2501"/>
          <ac:spMkLst>
            <pc:docMk/>
            <pc:sldMk cId="1416273027" sldId="689"/>
            <ac:spMk id="22" creationId="{99DECA4C-4244-42F6-9E97-7BB0920F7FDA}"/>
          </ac:spMkLst>
        </pc:spChg>
        <pc:spChg chg="mod">
          <ac:chgData name="Thomas" userId="575d030b64f4584e" providerId="LiveId" clId="{08F4A7E6-89FE-4283-98D6-E531F41D8274}" dt="2021-12-14T10:22:17.389" v="2501"/>
          <ac:spMkLst>
            <pc:docMk/>
            <pc:sldMk cId="1416273027" sldId="689"/>
            <ac:spMk id="23" creationId="{B820520C-9599-45E2-853B-9182B67A5C16}"/>
          </ac:spMkLst>
        </pc:spChg>
        <pc:spChg chg="mod">
          <ac:chgData name="Thomas" userId="575d030b64f4584e" providerId="LiveId" clId="{08F4A7E6-89FE-4283-98D6-E531F41D8274}" dt="2021-12-14T10:22:17.389" v="2501"/>
          <ac:spMkLst>
            <pc:docMk/>
            <pc:sldMk cId="1416273027" sldId="689"/>
            <ac:spMk id="25" creationId="{2E5004D3-05CD-482E-948D-2F19244743D4}"/>
          </ac:spMkLst>
        </pc:spChg>
        <pc:spChg chg="mod">
          <ac:chgData name="Thomas" userId="575d030b64f4584e" providerId="LiveId" clId="{08F4A7E6-89FE-4283-98D6-E531F41D8274}" dt="2021-12-14T10:22:17.389" v="2501"/>
          <ac:spMkLst>
            <pc:docMk/>
            <pc:sldMk cId="1416273027" sldId="689"/>
            <ac:spMk id="26" creationId="{C47546B5-3D84-492C-A85C-EE2E0AF3FB84}"/>
          </ac:spMkLst>
        </pc:spChg>
        <pc:spChg chg="mod">
          <ac:chgData name="Thomas" userId="575d030b64f4584e" providerId="LiveId" clId="{08F4A7E6-89FE-4283-98D6-E531F41D8274}" dt="2021-12-14T10:22:17.389" v="2501"/>
          <ac:spMkLst>
            <pc:docMk/>
            <pc:sldMk cId="1416273027" sldId="689"/>
            <ac:spMk id="29" creationId="{CF99A93D-F226-4C5F-8E5F-803455CADFB4}"/>
          </ac:spMkLst>
        </pc:spChg>
        <pc:spChg chg="mod">
          <ac:chgData name="Thomas" userId="575d030b64f4584e" providerId="LiveId" clId="{08F4A7E6-89FE-4283-98D6-E531F41D8274}" dt="2021-12-14T10:22:17.389" v="2501"/>
          <ac:spMkLst>
            <pc:docMk/>
            <pc:sldMk cId="1416273027" sldId="689"/>
            <ac:spMk id="30" creationId="{EC90D932-51F5-4ABC-A395-060AD1F87908}"/>
          </ac:spMkLst>
        </pc:spChg>
        <pc:spChg chg="mod">
          <ac:chgData name="Thomas" userId="575d030b64f4584e" providerId="LiveId" clId="{08F4A7E6-89FE-4283-98D6-E531F41D8274}" dt="2021-12-14T10:22:17.389" v="2501"/>
          <ac:spMkLst>
            <pc:docMk/>
            <pc:sldMk cId="1416273027" sldId="689"/>
            <ac:spMk id="32" creationId="{D577CA41-DA75-4554-AC04-94E437B1F2EA}"/>
          </ac:spMkLst>
        </pc:spChg>
        <pc:spChg chg="mod">
          <ac:chgData name="Thomas" userId="575d030b64f4584e" providerId="LiveId" clId="{08F4A7E6-89FE-4283-98D6-E531F41D8274}" dt="2021-12-14T10:22:17.389" v="2501"/>
          <ac:spMkLst>
            <pc:docMk/>
            <pc:sldMk cId="1416273027" sldId="689"/>
            <ac:spMk id="33" creationId="{73455B45-1000-4AEB-A1DA-0C751F417597}"/>
          </ac:spMkLst>
        </pc:spChg>
        <pc:spChg chg="add mod">
          <ac:chgData name="Thomas" userId="575d030b64f4584e" providerId="LiveId" clId="{08F4A7E6-89FE-4283-98D6-E531F41D8274}" dt="2021-12-14T10:22:17.389" v="2501"/>
          <ac:spMkLst>
            <pc:docMk/>
            <pc:sldMk cId="1416273027" sldId="689"/>
            <ac:spMk id="34" creationId="{DC6C237B-450D-4452-B9AB-6D4EAAD5CEE1}"/>
          </ac:spMkLst>
        </pc:spChg>
        <pc:spChg chg="add mod">
          <ac:chgData name="Thomas" userId="575d030b64f4584e" providerId="LiveId" clId="{08F4A7E6-89FE-4283-98D6-E531F41D8274}" dt="2021-12-14T10:22:17.389" v="2501"/>
          <ac:spMkLst>
            <pc:docMk/>
            <pc:sldMk cId="1416273027" sldId="689"/>
            <ac:spMk id="35" creationId="{0AFDCB64-AB13-425D-8645-7CA1339A8075}"/>
          </ac:spMkLst>
        </pc:spChg>
        <pc:spChg chg="add mod">
          <ac:chgData name="Thomas" userId="575d030b64f4584e" providerId="LiveId" clId="{08F4A7E6-89FE-4283-98D6-E531F41D8274}" dt="2021-12-14T10:22:17.389" v="2501"/>
          <ac:spMkLst>
            <pc:docMk/>
            <pc:sldMk cId="1416273027" sldId="689"/>
            <ac:spMk id="36" creationId="{16C09E4B-1D83-44C2-9803-2F1D42FA39FA}"/>
          </ac:spMkLst>
        </pc:spChg>
        <pc:spChg chg="add mod">
          <ac:chgData name="Thomas" userId="575d030b64f4584e" providerId="LiveId" clId="{08F4A7E6-89FE-4283-98D6-E531F41D8274}" dt="2021-12-14T10:22:17.389" v="2501"/>
          <ac:spMkLst>
            <pc:docMk/>
            <pc:sldMk cId="1416273027" sldId="689"/>
            <ac:spMk id="37" creationId="{0DB68CBA-EF60-4D99-B817-0B523E2A222C}"/>
          </ac:spMkLst>
        </pc:spChg>
        <pc:spChg chg="mod">
          <ac:chgData name="Thomas" userId="575d030b64f4584e" providerId="LiveId" clId="{08F4A7E6-89FE-4283-98D6-E531F41D8274}" dt="2021-12-14T10:22:17.389" v="2501"/>
          <ac:spMkLst>
            <pc:docMk/>
            <pc:sldMk cId="1416273027" sldId="689"/>
            <ac:spMk id="52" creationId="{ADFCDDF9-B6FE-4E93-9318-A89838D11668}"/>
          </ac:spMkLst>
        </pc:spChg>
        <pc:spChg chg="mod">
          <ac:chgData name="Thomas" userId="575d030b64f4584e" providerId="LiveId" clId="{08F4A7E6-89FE-4283-98D6-E531F41D8274}" dt="2021-12-14T10:22:17.389" v="2501"/>
          <ac:spMkLst>
            <pc:docMk/>
            <pc:sldMk cId="1416273027" sldId="689"/>
            <ac:spMk id="53" creationId="{F2248109-0A22-46C4-9D6B-36BB746E6803}"/>
          </ac:spMkLst>
        </pc:spChg>
        <pc:spChg chg="mod">
          <ac:chgData name="Thomas" userId="575d030b64f4584e" providerId="LiveId" clId="{08F4A7E6-89FE-4283-98D6-E531F41D8274}" dt="2021-12-14T10:22:17.389" v="2501"/>
          <ac:spMkLst>
            <pc:docMk/>
            <pc:sldMk cId="1416273027" sldId="689"/>
            <ac:spMk id="54" creationId="{B6FA3EDD-0BE7-45DD-8CAD-E6699927DF0D}"/>
          </ac:spMkLst>
        </pc:spChg>
        <pc:spChg chg="mod">
          <ac:chgData name="Thomas" userId="575d030b64f4584e" providerId="LiveId" clId="{08F4A7E6-89FE-4283-98D6-E531F41D8274}" dt="2021-12-14T10:22:17.389" v="2501"/>
          <ac:spMkLst>
            <pc:docMk/>
            <pc:sldMk cId="1416273027" sldId="689"/>
            <ac:spMk id="55" creationId="{064F3BB9-094E-4FA9-B89A-74B9E4AB2F3E}"/>
          </ac:spMkLst>
        </pc:spChg>
        <pc:spChg chg="mod">
          <ac:chgData name="Thomas" userId="575d030b64f4584e" providerId="LiveId" clId="{08F4A7E6-89FE-4283-98D6-E531F41D8274}" dt="2021-12-14T10:22:17.389" v="2501"/>
          <ac:spMkLst>
            <pc:docMk/>
            <pc:sldMk cId="1416273027" sldId="689"/>
            <ac:spMk id="56" creationId="{8C03224D-34A2-4CF2-9B6F-DAB7C918B389}"/>
          </ac:spMkLst>
        </pc:spChg>
        <pc:spChg chg="mod">
          <ac:chgData name="Thomas" userId="575d030b64f4584e" providerId="LiveId" clId="{08F4A7E6-89FE-4283-98D6-E531F41D8274}" dt="2021-12-14T10:22:17.389" v="2501"/>
          <ac:spMkLst>
            <pc:docMk/>
            <pc:sldMk cId="1416273027" sldId="689"/>
            <ac:spMk id="57" creationId="{49DFB5CD-7119-4B8E-A491-EC9B389ABAFB}"/>
          </ac:spMkLst>
        </pc:spChg>
        <pc:spChg chg="mod">
          <ac:chgData name="Thomas" userId="575d030b64f4584e" providerId="LiveId" clId="{08F4A7E6-89FE-4283-98D6-E531F41D8274}" dt="2021-12-14T10:22:17.389" v="2501"/>
          <ac:spMkLst>
            <pc:docMk/>
            <pc:sldMk cId="1416273027" sldId="689"/>
            <ac:spMk id="58" creationId="{D97B1911-2C03-4967-88F6-A7E1C3304E8B}"/>
          </ac:spMkLst>
        </pc:spChg>
        <pc:spChg chg="mod">
          <ac:chgData name="Thomas" userId="575d030b64f4584e" providerId="LiveId" clId="{08F4A7E6-89FE-4283-98D6-E531F41D8274}" dt="2021-12-14T10:22:17.389" v="2501"/>
          <ac:spMkLst>
            <pc:docMk/>
            <pc:sldMk cId="1416273027" sldId="689"/>
            <ac:spMk id="59" creationId="{FFD7C312-ECC8-4BB3-A1F4-6006B3CE21E9}"/>
          </ac:spMkLst>
        </pc:spChg>
        <pc:spChg chg="add mod">
          <ac:chgData name="Thomas" userId="575d030b64f4584e" providerId="LiveId" clId="{08F4A7E6-89FE-4283-98D6-E531F41D8274}" dt="2021-12-14T10:22:17.389" v="2501"/>
          <ac:spMkLst>
            <pc:docMk/>
            <pc:sldMk cId="1416273027" sldId="689"/>
            <ac:spMk id="60" creationId="{D5EE473C-398B-4FA0-BE96-E9446EF1AEA7}"/>
          </ac:spMkLst>
        </pc:spChg>
        <pc:spChg chg="add mod">
          <ac:chgData name="Thomas" userId="575d030b64f4584e" providerId="LiveId" clId="{08F4A7E6-89FE-4283-98D6-E531F41D8274}" dt="2021-12-14T10:22:17.389" v="2501"/>
          <ac:spMkLst>
            <pc:docMk/>
            <pc:sldMk cId="1416273027" sldId="689"/>
            <ac:spMk id="62" creationId="{0E10BF2E-CFA2-46FF-B811-DE78CEE005C9}"/>
          </ac:spMkLst>
        </pc:spChg>
        <pc:spChg chg="add mod">
          <ac:chgData name="Thomas" userId="575d030b64f4584e" providerId="LiveId" clId="{08F4A7E6-89FE-4283-98D6-E531F41D8274}" dt="2021-12-14T10:22:17.389" v="2501"/>
          <ac:spMkLst>
            <pc:docMk/>
            <pc:sldMk cId="1416273027" sldId="689"/>
            <ac:spMk id="63" creationId="{B8E6CDFE-19D2-41B3-BC86-26A72A085FAD}"/>
          </ac:spMkLst>
        </pc:spChg>
        <pc:spChg chg="add mod">
          <ac:chgData name="Thomas" userId="575d030b64f4584e" providerId="LiveId" clId="{08F4A7E6-89FE-4283-98D6-E531F41D8274}" dt="2021-12-14T10:22:17.389" v="2501"/>
          <ac:spMkLst>
            <pc:docMk/>
            <pc:sldMk cId="1416273027" sldId="689"/>
            <ac:spMk id="64" creationId="{6BEE0C3F-6F9E-4573-B208-EDBAC7FB26C2}"/>
          </ac:spMkLst>
        </pc:spChg>
        <pc:spChg chg="mod">
          <ac:chgData name="Thomas" userId="575d030b64f4584e" providerId="LiveId" clId="{08F4A7E6-89FE-4283-98D6-E531F41D8274}" dt="2021-12-14T10:22:25.222" v="2505" actId="12788"/>
          <ac:spMkLst>
            <pc:docMk/>
            <pc:sldMk cId="1416273027" sldId="689"/>
            <ac:spMk id="310" creationId="{4510765D-5E5A-4BC0-8799-A7FE3C59BDF2}"/>
          </ac:spMkLst>
        </pc:spChg>
        <pc:grpChg chg="del">
          <ac:chgData name="Thomas" userId="575d030b64f4584e" providerId="LiveId" clId="{08F4A7E6-89FE-4283-98D6-E531F41D8274}" dt="2021-12-14T10:22:16.969" v="2500" actId="478"/>
          <ac:grpSpMkLst>
            <pc:docMk/>
            <pc:sldMk cId="1416273027" sldId="689"/>
            <ac:grpSpMk id="5" creationId="{946128A9-965D-475F-84D5-3CB7D58FA6D8}"/>
          </ac:grpSpMkLst>
        </pc:grpChg>
        <pc:grpChg chg="add mod">
          <ac:chgData name="Thomas" userId="575d030b64f4584e" providerId="LiveId" clId="{08F4A7E6-89FE-4283-98D6-E531F41D8274}" dt="2021-12-14T10:22:17.389" v="2501"/>
          <ac:grpSpMkLst>
            <pc:docMk/>
            <pc:sldMk cId="1416273027" sldId="689"/>
            <ac:grpSpMk id="21" creationId="{33660BB0-E4F7-4B88-B6E5-8382C85E87FD}"/>
          </ac:grpSpMkLst>
        </pc:grpChg>
        <pc:grpChg chg="add mod">
          <ac:chgData name="Thomas" userId="575d030b64f4584e" providerId="LiveId" clId="{08F4A7E6-89FE-4283-98D6-E531F41D8274}" dt="2021-12-14T10:22:17.389" v="2501"/>
          <ac:grpSpMkLst>
            <pc:docMk/>
            <pc:sldMk cId="1416273027" sldId="689"/>
            <ac:grpSpMk id="24" creationId="{72681429-50F2-4BFB-9867-9697B077559C}"/>
          </ac:grpSpMkLst>
        </pc:grpChg>
        <pc:grpChg chg="add mod">
          <ac:chgData name="Thomas" userId="575d030b64f4584e" providerId="LiveId" clId="{08F4A7E6-89FE-4283-98D6-E531F41D8274}" dt="2021-12-14T10:22:17.389" v="2501"/>
          <ac:grpSpMkLst>
            <pc:docMk/>
            <pc:sldMk cId="1416273027" sldId="689"/>
            <ac:grpSpMk id="27" creationId="{B22A5126-14C6-46AA-999C-E4D42E37A671}"/>
          </ac:grpSpMkLst>
        </pc:grpChg>
        <pc:grpChg chg="add mod">
          <ac:chgData name="Thomas" userId="575d030b64f4584e" providerId="LiveId" clId="{08F4A7E6-89FE-4283-98D6-E531F41D8274}" dt="2021-12-14T10:22:17.389" v="2501"/>
          <ac:grpSpMkLst>
            <pc:docMk/>
            <pc:sldMk cId="1416273027" sldId="689"/>
            <ac:grpSpMk id="31" creationId="{5F5F23F4-EF6F-4B23-9B02-ED1AC1AAC725}"/>
          </ac:grpSpMkLst>
        </pc:grpChg>
        <pc:grpChg chg="del">
          <ac:chgData name="Thomas" userId="575d030b64f4584e" providerId="LiveId" clId="{08F4A7E6-89FE-4283-98D6-E531F41D8274}" dt="2021-12-14T10:22:16.969" v="2500" actId="478"/>
          <ac:grpSpMkLst>
            <pc:docMk/>
            <pc:sldMk cId="1416273027" sldId="689"/>
            <ac:grpSpMk id="38" creationId="{AE15310D-BE87-4F4E-B69E-04F3D68E9BDE}"/>
          </ac:grpSpMkLst>
        </pc:grpChg>
        <pc:grpChg chg="del">
          <ac:chgData name="Thomas" userId="575d030b64f4584e" providerId="LiveId" clId="{08F4A7E6-89FE-4283-98D6-E531F41D8274}" dt="2021-12-14T10:22:16.969" v="2500" actId="478"/>
          <ac:grpSpMkLst>
            <pc:docMk/>
            <pc:sldMk cId="1416273027" sldId="689"/>
            <ac:grpSpMk id="42" creationId="{A3605A42-019A-45E1-94A5-5BA7CD836D62}"/>
          </ac:grpSpMkLst>
        </pc:grpChg>
        <pc:grpChg chg="del">
          <ac:chgData name="Thomas" userId="575d030b64f4584e" providerId="LiveId" clId="{08F4A7E6-89FE-4283-98D6-E531F41D8274}" dt="2021-12-14T10:22:16.969" v="2500" actId="478"/>
          <ac:grpSpMkLst>
            <pc:docMk/>
            <pc:sldMk cId="1416273027" sldId="689"/>
            <ac:grpSpMk id="46" creationId="{4B79FC3D-3334-4952-8375-EB3B54A913F2}"/>
          </ac:grpSpMkLst>
        </pc:grpChg>
        <pc:grpChg chg="add mod">
          <ac:chgData name="Thomas" userId="575d030b64f4584e" providerId="LiveId" clId="{08F4A7E6-89FE-4283-98D6-E531F41D8274}" dt="2021-12-14T10:22:17.389" v="2501"/>
          <ac:grpSpMkLst>
            <pc:docMk/>
            <pc:sldMk cId="1416273027" sldId="689"/>
            <ac:grpSpMk id="51" creationId="{276A694C-FCEE-41CA-99A1-1D6F87EB3ED2}"/>
          </ac:grpSpMkLst>
        </pc:grpChg>
        <pc:picChg chg="add mod">
          <ac:chgData name="Thomas" userId="575d030b64f4584e" providerId="LiveId" clId="{08F4A7E6-89FE-4283-98D6-E531F41D8274}" dt="2021-12-14T10:22:17.389" v="2501"/>
          <ac:picMkLst>
            <pc:docMk/>
            <pc:sldMk cId="1416273027" sldId="689"/>
            <ac:picMk id="50" creationId="{AF0A954F-3C3F-4690-B315-ED76D6B601DF}"/>
          </ac:picMkLst>
        </pc:picChg>
        <pc:picChg chg="add mod">
          <ac:chgData name="Thomas" userId="575d030b64f4584e" providerId="LiveId" clId="{08F4A7E6-89FE-4283-98D6-E531F41D8274}" dt="2021-12-14T10:22:17.389" v="2501"/>
          <ac:picMkLst>
            <pc:docMk/>
            <pc:sldMk cId="1416273027" sldId="689"/>
            <ac:picMk id="61" creationId="{601AEC82-25EC-4FDC-AB4F-552E580007D9}"/>
          </ac:picMkLst>
        </pc:picChg>
        <pc:cxnChg chg="del">
          <ac:chgData name="Thomas" userId="575d030b64f4584e" providerId="LiveId" clId="{08F4A7E6-89FE-4283-98D6-E531F41D8274}" dt="2021-12-14T10:22:16.969" v="2500" actId="478"/>
          <ac:cxnSpMkLst>
            <pc:docMk/>
            <pc:sldMk cId="1416273027" sldId="689"/>
            <ac:cxnSpMk id="3" creationId="{F7A54A55-CFE9-4505-851E-8BC85A886765}"/>
          </ac:cxnSpMkLst>
        </pc:cxnChg>
      </pc:sldChg>
      <pc:sldChg chg="addSp delSp modSp add mod ord">
        <pc:chgData name="Thomas" userId="575d030b64f4584e" providerId="LiveId" clId="{08F4A7E6-89FE-4283-98D6-E531F41D8274}" dt="2022-01-07T16:06:38.311" v="4331"/>
        <pc:sldMkLst>
          <pc:docMk/>
          <pc:sldMk cId="47701216" sldId="690"/>
        </pc:sldMkLst>
        <pc:spChg chg="del">
          <ac:chgData name="Thomas" userId="575d030b64f4584e" providerId="LiveId" clId="{08F4A7E6-89FE-4283-98D6-E531F41D8274}" dt="2021-12-14T10:37:00.561" v="2667" actId="478"/>
          <ac:spMkLst>
            <pc:docMk/>
            <pc:sldMk cId="47701216" sldId="690"/>
            <ac:spMk id="7" creationId="{0A379810-6C9E-4141-8EEB-A24D2CA7C735}"/>
          </ac:spMkLst>
        </pc:spChg>
        <pc:spChg chg="del">
          <ac:chgData name="Thomas" userId="575d030b64f4584e" providerId="LiveId" clId="{08F4A7E6-89FE-4283-98D6-E531F41D8274}" dt="2021-12-14T10:37:00.561" v="2667" actId="478"/>
          <ac:spMkLst>
            <pc:docMk/>
            <pc:sldMk cId="47701216" sldId="690"/>
            <ac:spMk id="23" creationId="{6BA2090C-78F8-41C4-838E-F2E291843A09}"/>
          </ac:spMkLst>
        </pc:spChg>
        <pc:spChg chg="del">
          <ac:chgData name="Thomas" userId="575d030b64f4584e" providerId="LiveId" clId="{08F4A7E6-89FE-4283-98D6-E531F41D8274}" dt="2021-12-14T10:37:00.561" v="2667" actId="478"/>
          <ac:spMkLst>
            <pc:docMk/>
            <pc:sldMk cId="47701216" sldId="690"/>
            <ac:spMk id="25" creationId="{D7B16FE9-4799-4417-94AA-6F390409A6D8}"/>
          </ac:spMkLst>
        </pc:spChg>
        <pc:spChg chg="del">
          <ac:chgData name="Thomas" userId="575d030b64f4584e" providerId="LiveId" clId="{08F4A7E6-89FE-4283-98D6-E531F41D8274}" dt="2021-12-14T10:37:00.561" v="2667" actId="478"/>
          <ac:spMkLst>
            <pc:docMk/>
            <pc:sldMk cId="47701216" sldId="690"/>
            <ac:spMk id="28" creationId="{E4025B4F-DB20-40AA-B7F2-6A163BC4DAA5}"/>
          </ac:spMkLst>
        </pc:spChg>
        <pc:spChg chg="del">
          <ac:chgData name="Thomas" userId="575d030b64f4584e" providerId="LiveId" clId="{08F4A7E6-89FE-4283-98D6-E531F41D8274}" dt="2021-12-14T10:37:00.561" v="2667" actId="478"/>
          <ac:spMkLst>
            <pc:docMk/>
            <pc:sldMk cId="47701216" sldId="690"/>
            <ac:spMk id="34" creationId="{BE97659A-CAA8-4374-A86E-44710934F65B}"/>
          </ac:spMkLst>
        </pc:spChg>
        <pc:spChg chg="del">
          <ac:chgData name="Thomas" userId="575d030b64f4584e" providerId="LiveId" clId="{08F4A7E6-89FE-4283-98D6-E531F41D8274}" dt="2021-12-14T10:37:00.561" v="2667" actId="478"/>
          <ac:spMkLst>
            <pc:docMk/>
            <pc:sldMk cId="47701216" sldId="690"/>
            <ac:spMk id="35" creationId="{5AE58B7F-9AAE-4BEB-BA57-4880BF2145E3}"/>
          </ac:spMkLst>
        </pc:spChg>
        <pc:spChg chg="del">
          <ac:chgData name="Thomas" userId="575d030b64f4584e" providerId="LiveId" clId="{08F4A7E6-89FE-4283-98D6-E531F41D8274}" dt="2021-12-14T10:37:00.561" v="2667" actId="478"/>
          <ac:spMkLst>
            <pc:docMk/>
            <pc:sldMk cId="47701216" sldId="690"/>
            <ac:spMk id="36" creationId="{1955E41B-CC6E-46B9-9A8F-1A51DAA5D991}"/>
          </ac:spMkLst>
        </pc:spChg>
        <pc:spChg chg="del">
          <ac:chgData name="Thomas" userId="575d030b64f4584e" providerId="LiveId" clId="{08F4A7E6-89FE-4283-98D6-E531F41D8274}" dt="2021-12-14T10:37:00.561" v="2667" actId="478"/>
          <ac:spMkLst>
            <pc:docMk/>
            <pc:sldMk cId="47701216" sldId="690"/>
            <ac:spMk id="346" creationId="{F2B64760-CD3D-440B-84D7-97E0D7DA59C4}"/>
          </ac:spMkLst>
        </pc:spChg>
        <pc:grpChg chg="del">
          <ac:chgData name="Thomas" userId="575d030b64f4584e" providerId="LiveId" clId="{08F4A7E6-89FE-4283-98D6-E531F41D8274}" dt="2021-12-14T10:37:00.561" v="2667" actId="478"/>
          <ac:grpSpMkLst>
            <pc:docMk/>
            <pc:sldMk cId="47701216" sldId="690"/>
            <ac:grpSpMk id="29" creationId="{093CFE6F-96DD-45EF-8899-DDDE7DE020D8}"/>
          </ac:grpSpMkLst>
        </pc:grpChg>
        <pc:graphicFrameChg chg="add mod modGraphic">
          <ac:chgData name="Thomas" userId="575d030b64f4584e" providerId="LiveId" clId="{08F4A7E6-89FE-4283-98D6-E531F41D8274}" dt="2022-01-07T16:06:38.311" v="4331"/>
          <ac:graphicFrameMkLst>
            <pc:docMk/>
            <pc:sldMk cId="47701216" sldId="690"/>
            <ac:graphicFrameMk id="17" creationId="{8E42FB30-911B-4D15-A18F-2E8B84A35C07}"/>
          </ac:graphicFrameMkLst>
        </pc:graphicFrameChg>
        <pc:picChg chg="del">
          <ac:chgData name="Thomas" userId="575d030b64f4584e" providerId="LiveId" clId="{08F4A7E6-89FE-4283-98D6-E531F41D8274}" dt="2021-12-14T10:37:00.561" v="2667" actId="478"/>
          <ac:picMkLst>
            <pc:docMk/>
            <pc:sldMk cId="47701216" sldId="690"/>
            <ac:picMk id="44" creationId="{2DF50BAD-DD2C-4927-AC53-EC8ADDF44BED}"/>
          </ac:picMkLst>
        </pc:picChg>
      </pc:sldChg>
      <pc:sldChg chg="addSp delSp modSp add mod">
        <pc:chgData name="Thomas" userId="575d030b64f4584e" providerId="LiveId" clId="{08F4A7E6-89FE-4283-98D6-E531F41D8274}" dt="2021-12-14T10:53:16.338" v="2824" actId="478"/>
        <pc:sldMkLst>
          <pc:docMk/>
          <pc:sldMk cId="2593351694" sldId="691"/>
        </pc:sldMkLst>
        <pc:spChg chg="add del mod">
          <ac:chgData name="Thomas" userId="575d030b64f4584e" providerId="LiveId" clId="{08F4A7E6-89FE-4283-98D6-E531F41D8274}" dt="2021-12-14T10:53:16.338" v="2824" actId="478"/>
          <ac:spMkLst>
            <pc:docMk/>
            <pc:sldMk cId="2593351694" sldId="691"/>
            <ac:spMk id="2" creationId="{23F0E4F7-B091-43C0-B352-AD33231A42B8}"/>
          </ac:spMkLst>
        </pc:spChg>
        <pc:spChg chg="add mod">
          <ac:chgData name="Thomas" userId="575d030b64f4584e" providerId="LiveId" clId="{08F4A7E6-89FE-4283-98D6-E531F41D8274}" dt="2021-12-14T10:49:01.496" v="2722" actId="12788"/>
          <ac:spMkLst>
            <pc:docMk/>
            <pc:sldMk cId="2593351694" sldId="691"/>
            <ac:spMk id="15" creationId="{82381C35-D382-494F-9E75-9454E248429A}"/>
          </ac:spMkLst>
        </pc:spChg>
        <pc:spChg chg="del">
          <ac:chgData name="Thomas" userId="575d030b64f4584e" providerId="LiveId" clId="{08F4A7E6-89FE-4283-98D6-E531F41D8274}" dt="2021-12-14T10:50:57.794" v="2783" actId="478"/>
          <ac:spMkLst>
            <pc:docMk/>
            <pc:sldMk cId="2593351694" sldId="691"/>
            <ac:spMk id="17" creationId="{F29FCC40-0BC5-44D4-9D6C-6A71A3FD6E91}"/>
          </ac:spMkLst>
        </pc:spChg>
        <pc:spChg chg="add mod">
          <ac:chgData name="Thomas" userId="575d030b64f4584e" providerId="LiveId" clId="{08F4A7E6-89FE-4283-98D6-E531F41D8274}" dt="2021-12-14T10:50:27.329" v="2777" actId="1076"/>
          <ac:spMkLst>
            <pc:docMk/>
            <pc:sldMk cId="2593351694" sldId="691"/>
            <ac:spMk id="18" creationId="{4FB71034-BE92-407D-81D9-495CCB9D0256}"/>
          </ac:spMkLst>
        </pc:spChg>
        <pc:spChg chg="add mod">
          <ac:chgData name="Thomas" userId="575d030b64f4584e" providerId="LiveId" clId="{08F4A7E6-89FE-4283-98D6-E531F41D8274}" dt="2021-12-14T10:50:27.329" v="2777" actId="1076"/>
          <ac:spMkLst>
            <pc:docMk/>
            <pc:sldMk cId="2593351694" sldId="691"/>
            <ac:spMk id="19" creationId="{8F2243B5-26B1-40E3-8DCC-D738B3862B77}"/>
          </ac:spMkLst>
        </pc:spChg>
        <pc:spChg chg="add mod">
          <ac:chgData name="Thomas" userId="575d030b64f4584e" providerId="LiveId" clId="{08F4A7E6-89FE-4283-98D6-E531F41D8274}" dt="2021-12-14T10:51:09.406" v="2787" actId="14100"/>
          <ac:spMkLst>
            <pc:docMk/>
            <pc:sldMk cId="2593351694" sldId="691"/>
            <ac:spMk id="20" creationId="{011FD175-648D-4D55-89E0-7BABD6FEF80D}"/>
          </ac:spMkLst>
        </pc:spChg>
        <pc:spChg chg="add del mod">
          <ac:chgData name="Thomas" userId="575d030b64f4584e" providerId="LiveId" clId="{08F4A7E6-89FE-4283-98D6-E531F41D8274}" dt="2021-12-14T10:51:11.457" v="2788" actId="478"/>
          <ac:spMkLst>
            <pc:docMk/>
            <pc:sldMk cId="2593351694" sldId="691"/>
            <ac:spMk id="21" creationId="{3B49B137-3ECB-4EE0-B6F7-8AF77985F633}"/>
          </ac:spMkLst>
        </pc:spChg>
        <pc:spChg chg="del">
          <ac:chgData name="Thomas" userId="575d030b64f4584e" providerId="LiveId" clId="{08F4A7E6-89FE-4283-98D6-E531F41D8274}" dt="2021-12-14T10:48:58.703" v="2719" actId="478"/>
          <ac:spMkLst>
            <pc:docMk/>
            <pc:sldMk cId="2593351694" sldId="691"/>
            <ac:spMk id="25" creationId="{FA767B0D-888A-4EFA-B16E-2F9DEABB227E}"/>
          </ac:spMkLst>
        </pc:spChg>
        <pc:spChg chg="mod">
          <ac:chgData name="Thomas" userId="575d030b64f4584e" providerId="LiveId" clId="{08F4A7E6-89FE-4283-98D6-E531F41D8274}" dt="2021-12-14T10:51:48.398" v="2793" actId="20577"/>
          <ac:spMkLst>
            <pc:docMk/>
            <pc:sldMk cId="2593351694" sldId="691"/>
            <ac:spMk id="65" creationId="{C63E4383-5409-4FE5-9B9E-E24782154D31}"/>
          </ac:spMkLst>
        </pc:spChg>
        <pc:spChg chg="mod">
          <ac:chgData name="Thomas" userId="575d030b64f4584e" providerId="LiveId" clId="{08F4A7E6-89FE-4283-98D6-E531F41D8274}" dt="2021-12-14T10:51:25.363" v="2791" actId="207"/>
          <ac:spMkLst>
            <pc:docMk/>
            <pc:sldMk cId="2593351694" sldId="691"/>
            <ac:spMk id="66" creationId="{1CB6AE0C-4075-4FD2-BE56-4B3E477AF48F}"/>
          </ac:spMkLst>
        </pc:spChg>
        <pc:spChg chg="mod">
          <ac:chgData name="Thomas" userId="575d030b64f4584e" providerId="LiveId" clId="{08F4A7E6-89FE-4283-98D6-E531F41D8274}" dt="2021-12-14T10:51:17.445" v="2789" actId="1076"/>
          <ac:spMkLst>
            <pc:docMk/>
            <pc:sldMk cId="2593351694" sldId="691"/>
            <ac:spMk id="67" creationId="{CFCF2578-F71C-457B-BC45-006C58202CAD}"/>
          </ac:spMkLst>
        </pc:spChg>
        <pc:spChg chg="mod">
          <ac:chgData name="Thomas" userId="575d030b64f4584e" providerId="LiveId" clId="{08F4A7E6-89FE-4283-98D6-E531F41D8274}" dt="2021-12-14T10:51:17.445" v="2789" actId="1076"/>
          <ac:spMkLst>
            <pc:docMk/>
            <pc:sldMk cId="2593351694" sldId="691"/>
            <ac:spMk id="74" creationId="{08E9461D-3ADA-43A7-83D1-44CF7462A2A4}"/>
          </ac:spMkLst>
        </pc:spChg>
        <pc:spChg chg="mod">
          <ac:chgData name="Thomas" userId="575d030b64f4584e" providerId="LiveId" clId="{08F4A7E6-89FE-4283-98D6-E531F41D8274}" dt="2021-12-14T10:51:17.445" v="2789" actId="1076"/>
          <ac:spMkLst>
            <pc:docMk/>
            <pc:sldMk cId="2593351694" sldId="691"/>
            <ac:spMk id="78" creationId="{36BB45E3-BE0B-4ED3-B220-B8FF2047D16B}"/>
          </ac:spMkLst>
        </pc:spChg>
        <pc:spChg chg="mod">
          <ac:chgData name="Thomas" userId="575d030b64f4584e" providerId="LiveId" clId="{08F4A7E6-89FE-4283-98D6-E531F41D8274}" dt="2021-12-14T10:51:17.445" v="2789" actId="1076"/>
          <ac:spMkLst>
            <pc:docMk/>
            <pc:sldMk cId="2593351694" sldId="691"/>
            <ac:spMk id="84" creationId="{F54F9A88-7336-40C3-BFC3-EB975D87B3D3}"/>
          </ac:spMkLst>
        </pc:spChg>
        <pc:spChg chg="del">
          <ac:chgData name="Thomas" userId="575d030b64f4584e" providerId="LiveId" clId="{08F4A7E6-89FE-4283-98D6-E531F41D8274}" dt="2021-12-14T10:49:49.651" v="2752" actId="478"/>
          <ac:spMkLst>
            <pc:docMk/>
            <pc:sldMk cId="2593351694" sldId="691"/>
            <ac:spMk id="94" creationId="{A7C86698-ECE3-4117-BE9C-CAA7CAAB6ADB}"/>
          </ac:spMkLst>
        </pc:spChg>
        <pc:spChg chg="del">
          <ac:chgData name="Thomas" userId="575d030b64f4584e" providerId="LiveId" clId="{08F4A7E6-89FE-4283-98D6-E531F41D8274}" dt="2021-12-14T10:50:07.638" v="2766" actId="478"/>
          <ac:spMkLst>
            <pc:docMk/>
            <pc:sldMk cId="2593351694" sldId="691"/>
            <ac:spMk id="106" creationId="{251693F5-3BE3-4A96-9180-C81E36CD6BC0}"/>
          </ac:spMkLst>
        </pc:spChg>
        <pc:picChg chg="del">
          <ac:chgData name="Thomas" userId="575d030b64f4584e" providerId="LiveId" clId="{08F4A7E6-89FE-4283-98D6-E531F41D8274}" dt="2021-12-14T10:49:06.592" v="2723" actId="478"/>
          <ac:picMkLst>
            <pc:docMk/>
            <pc:sldMk cId="2593351694" sldId="691"/>
            <ac:picMk id="16" creationId="{E640D184-9646-422D-965B-BD9740A4357C}"/>
          </ac:picMkLst>
        </pc:picChg>
        <pc:picChg chg="add mod modCrop">
          <ac:chgData name="Thomas" userId="575d030b64f4584e" providerId="LiveId" clId="{08F4A7E6-89FE-4283-98D6-E531F41D8274}" dt="2021-12-14T10:53:13.583" v="2823" actId="18131"/>
          <ac:picMkLst>
            <pc:docMk/>
            <pc:sldMk cId="2593351694" sldId="691"/>
            <ac:picMk id="22" creationId="{83A6C2E3-6080-44DB-9F5D-BF681985295E}"/>
          </ac:picMkLst>
        </pc:picChg>
        <pc:picChg chg="add del mod">
          <ac:chgData name="Thomas" userId="575d030b64f4584e" providerId="LiveId" clId="{08F4A7E6-89FE-4283-98D6-E531F41D8274}" dt="2021-12-14T10:52:16.291" v="2798" actId="478"/>
          <ac:picMkLst>
            <pc:docMk/>
            <pc:sldMk cId="2593351694" sldId="691"/>
            <ac:picMk id="23" creationId="{7CED1143-5120-431D-A8D7-CC54D79B4810}"/>
          </ac:picMkLst>
        </pc:picChg>
        <pc:picChg chg="mod">
          <ac:chgData name="Thomas" userId="575d030b64f4584e" providerId="LiveId" clId="{08F4A7E6-89FE-4283-98D6-E531F41D8274}" dt="2021-12-14T10:51:17.445" v="2789" actId="1076"/>
          <ac:picMkLst>
            <pc:docMk/>
            <pc:sldMk cId="2593351694" sldId="691"/>
            <ac:picMk id="82" creationId="{79CA4299-9DCD-4C77-B8C7-8CA3B6BA7F0B}"/>
          </ac:picMkLst>
        </pc:picChg>
        <pc:picChg chg="mod">
          <ac:chgData name="Thomas" userId="575d030b64f4584e" providerId="LiveId" clId="{08F4A7E6-89FE-4283-98D6-E531F41D8274}" dt="2021-12-14T10:51:17.445" v="2789" actId="1076"/>
          <ac:picMkLst>
            <pc:docMk/>
            <pc:sldMk cId="2593351694" sldId="691"/>
            <ac:picMk id="83" creationId="{28C54933-3764-4B6B-9632-DAB561E4EC11}"/>
          </ac:picMkLst>
        </pc:picChg>
      </pc:sldChg>
      <pc:sldChg chg="addSp delSp modSp add mod ord">
        <pc:chgData name="Thomas" userId="575d030b64f4584e" providerId="LiveId" clId="{08F4A7E6-89FE-4283-98D6-E531F41D8274}" dt="2021-12-14T11:02:45.282" v="2936" actId="478"/>
        <pc:sldMkLst>
          <pc:docMk/>
          <pc:sldMk cId="2637747028" sldId="692"/>
        </pc:sldMkLst>
        <pc:spChg chg="add mod ord">
          <ac:chgData name="Thomas" userId="575d030b64f4584e" providerId="LiveId" clId="{08F4A7E6-89FE-4283-98D6-E531F41D8274}" dt="2021-12-14T10:55:42.715" v="2834" actId="167"/>
          <ac:spMkLst>
            <pc:docMk/>
            <pc:sldMk cId="2637747028" sldId="692"/>
            <ac:spMk id="13" creationId="{E740ED55-E0FE-4EA9-BA5D-C596296BE379}"/>
          </ac:spMkLst>
        </pc:spChg>
        <pc:spChg chg="add del mod ord">
          <ac:chgData name="Thomas" userId="575d030b64f4584e" providerId="LiveId" clId="{08F4A7E6-89FE-4283-98D6-E531F41D8274}" dt="2021-12-14T10:58:38.027" v="2901" actId="478"/>
          <ac:spMkLst>
            <pc:docMk/>
            <pc:sldMk cId="2637747028" sldId="692"/>
            <ac:spMk id="14" creationId="{D12A9E2C-719D-4883-B48C-48CEFD0EE72F}"/>
          </ac:spMkLst>
        </pc:spChg>
        <pc:spChg chg="add mod ord">
          <ac:chgData name="Thomas" userId="575d030b64f4584e" providerId="LiveId" clId="{08F4A7E6-89FE-4283-98D6-E531F41D8274}" dt="2021-12-14T11:02:38.798" v="2933" actId="2085"/>
          <ac:spMkLst>
            <pc:docMk/>
            <pc:sldMk cId="2637747028" sldId="692"/>
            <ac:spMk id="15" creationId="{8EB327CC-DEE8-4AB4-A647-CE094A209EDC}"/>
          </ac:spMkLst>
        </pc:spChg>
        <pc:spChg chg="add mod ord">
          <ac:chgData name="Thomas" userId="575d030b64f4584e" providerId="LiveId" clId="{08F4A7E6-89FE-4283-98D6-E531F41D8274}" dt="2021-12-14T10:58:15.101" v="2890" actId="20577"/>
          <ac:spMkLst>
            <pc:docMk/>
            <pc:sldMk cId="2637747028" sldId="692"/>
            <ac:spMk id="16" creationId="{615590C2-1949-40E4-9F20-194CD1FB6791}"/>
          </ac:spMkLst>
        </pc:spChg>
        <pc:spChg chg="add mod">
          <ac:chgData name="Thomas" userId="575d030b64f4584e" providerId="LiveId" clId="{08F4A7E6-89FE-4283-98D6-E531F41D8274}" dt="2021-12-14T10:57:57.296" v="2885" actId="20577"/>
          <ac:spMkLst>
            <pc:docMk/>
            <pc:sldMk cId="2637747028" sldId="692"/>
            <ac:spMk id="17" creationId="{DF53B34A-C4B3-40EE-8ED9-9B8A522FF184}"/>
          </ac:spMkLst>
        </pc:spChg>
        <pc:spChg chg="add mod">
          <ac:chgData name="Thomas" userId="575d030b64f4584e" providerId="LiveId" clId="{08F4A7E6-89FE-4283-98D6-E531F41D8274}" dt="2021-12-14T11:02:04.629" v="2930" actId="1076"/>
          <ac:spMkLst>
            <pc:docMk/>
            <pc:sldMk cId="2637747028" sldId="692"/>
            <ac:spMk id="18" creationId="{DDC31DBD-A87D-4FBF-92AF-B1753A12A5BF}"/>
          </ac:spMkLst>
        </pc:spChg>
        <pc:spChg chg="add del mod">
          <ac:chgData name="Thomas" userId="575d030b64f4584e" providerId="LiveId" clId="{08F4A7E6-89FE-4283-98D6-E531F41D8274}" dt="2021-12-14T11:02:45.282" v="2936" actId="478"/>
          <ac:spMkLst>
            <pc:docMk/>
            <pc:sldMk cId="2637747028" sldId="692"/>
            <ac:spMk id="19" creationId="{B6332893-2330-46CC-90EA-2E6C6E08717C}"/>
          </ac:spMkLst>
        </pc:spChg>
        <pc:spChg chg="add mod">
          <ac:chgData name="Thomas" userId="575d030b64f4584e" providerId="LiveId" clId="{08F4A7E6-89FE-4283-98D6-E531F41D8274}" dt="2021-12-14T11:02:43.291" v="2935" actId="571"/>
          <ac:spMkLst>
            <pc:docMk/>
            <pc:sldMk cId="2637747028" sldId="692"/>
            <ac:spMk id="20" creationId="{9A790696-1A4C-400E-B84A-FFBA91679701}"/>
          </ac:spMkLst>
        </pc:spChg>
        <pc:spChg chg="add mod">
          <ac:chgData name="Thomas" userId="575d030b64f4584e" providerId="LiveId" clId="{08F4A7E6-89FE-4283-98D6-E531F41D8274}" dt="2021-12-14T11:02:43.291" v="2935" actId="571"/>
          <ac:spMkLst>
            <pc:docMk/>
            <pc:sldMk cId="2637747028" sldId="692"/>
            <ac:spMk id="21" creationId="{6AF750EF-3B6F-41D4-84FE-C4452B3A2FF4}"/>
          </ac:spMkLst>
        </pc:spChg>
        <pc:spChg chg="add mod">
          <ac:chgData name="Thomas" userId="575d030b64f4584e" providerId="LiveId" clId="{08F4A7E6-89FE-4283-98D6-E531F41D8274}" dt="2021-12-14T11:02:43.291" v="2935" actId="571"/>
          <ac:spMkLst>
            <pc:docMk/>
            <pc:sldMk cId="2637747028" sldId="692"/>
            <ac:spMk id="23" creationId="{5A09963C-66C0-4D4E-96FA-ADC2AE3C1E5C}"/>
          </ac:spMkLst>
        </pc:spChg>
        <pc:spChg chg="add mod">
          <ac:chgData name="Thomas" userId="575d030b64f4584e" providerId="LiveId" clId="{08F4A7E6-89FE-4283-98D6-E531F41D8274}" dt="2021-12-14T11:02:43.291" v="2935" actId="571"/>
          <ac:spMkLst>
            <pc:docMk/>
            <pc:sldMk cId="2637747028" sldId="692"/>
            <ac:spMk id="24" creationId="{A37777A7-7AFA-4879-BE72-4EECD74F3E5A}"/>
          </ac:spMkLst>
        </pc:spChg>
        <pc:spChg chg="del">
          <ac:chgData name="Thomas" userId="575d030b64f4584e" providerId="LiveId" clId="{08F4A7E6-89FE-4283-98D6-E531F41D8274}" dt="2021-12-14T10:56:01.515" v="2838" actId="478"/>
          <ac:spMkLst>
            <pc:docMk/>
            <pc:sldMk cId="2637747028" sldId="692"/>
            <ac:spMk id="33" creationId="{D0DBC39E-39CF-4AE5-8ED5-A6FB81044E2E}"/>
          </ac:spMkLst>
        </pc:spChg>
        <pc:spChg chg="del">
          <ac:chgData name="Thomas" userId="575d030b64f4584e" providerId="LiveId" clId="{08F4A7E6-89FE-4283-98D6-E531F41D8274}" dt="2021-12-14T10:55:26.016" v="2832" actId="478"/>
          <ac:spMkLst>
            <pc:docMk/>
            <pc:sldMk cId="2637747028" sldId="692"/>
            <ac:spMk id="34" creationId="{38D99098-469E-49A5-A5AE-3748261940B7}"/>
          </ac:spMkLst>
        </pc:spChg>
        <pc:spChg chg="mod">
          <ac:chgData name="Thomas" userId="575d030b64f4584e" providerId="LiveId" clId="{08F4A7E6-89FE-4283-98D6-E531F41D8274}" dt="2021-12-14T10:56:57.820" v="2850" actId="1076"/>
          <ac:spMkLst>
            <pc:docMk/>
            <pc:sldMk cId="2637747028" sldId="692"/>
            <ac:spMk id="36" creationId="{C9CB60F8-FD7B-4EC0-936E-CC15B15B18EB}"/>
          </ac:spMkLst>
        </pc:spChg>
        <pc:spChg chg="del">
          <ac:chgData name="Thomas" userId="575d030b64f4584e" providerId="LiveId" clId="{08F4A7E6-89FE-4283-98D6-E531F41D8274}" dt="2021-12-14T10:56:02.809" v="2839" actId="478"/>
          <ac:spMkLst>
            <pc:docMk/>
            <pc:sldMk cId="2637747028" sldId="692"/>
            <ac:spMk id="38" creationId="{857F242F-3179-4FFC-A5F6-0627405EEEDB}"/>
          </ac:spMkLst>
        </pc:spChg>
        <pc:spChg chg="del">
          <ac:chgData name="Thomas" userId="575d030b64f4584e" providerId="LiveId" clId="{08F4A7E6-89FE-4283-98D6-E531F41D8274}" dt="2021-12-14T10:55:26.016" v="2832" actId="478"/>
          <ac:spMkLst>
            <pc:docMk/>
            <pc:sldMk cId="2637747028" sldId="692"/>
            <ac:spMk id="39" creationId="{707EF480-37B0-4768-B5CA-0A5FC699BC4A}"/>
          </ac:spMkLst>
        </pc:spChg>
        <pc:spChg chg="del">
          <ac:chgData name="Thomas" userId="575d030b64f4584e" providerId="LiveId" clId="{08F4A7E6-89FE-4283-98D6-E531F41D8274}" dt="2021-12-14T10:58:38.027" v="2901" actId="478"/>
          <ac:spMkLst>
            <pc:docMk/>
            <pc:sldMk cId="2637747028" sldId="692"/>
            <ac:spMk id="43" creationId="{83523BB6-FD0B-4E2B-BA0B-90767EF14D0B}"/>
          </ac:spMkLst>
        </pc:spChg>
        <pc:picChg chg="add mod modCrop">
          <ac:chgData name="Thomas" userId="575d030b64f4584e" providerId="LiveId" clId="{08F4A7E6-89FE-4283-98D6-E531F41D8274}" dt="2021-12-14T10:59:11.002" v="2906" actId="18131"/>
          <ac:picMkLst>
            <pc:docMk/>
            <pc:sldMk cId="2637747028" sldId="692"/>
            <ac:picMk id="12" creationId="{E5B7959C-42BC-4521-9B20-43B3D02135FB}"/>
          </ac:picMkLst>
        </pc:picChg>
        <pc:picChg chg="add mod">
          <ac:chgData name="Thomas" userId="575d030b64f4584e" providerId="LiveId" clId="{08F4A7E6-89FE-4283-98D6-E531F41D8274}" dt="2021-12-14T11:02:43.291" v="2935" actId="571"/>
          <ac:picMkLst>
            <pc:docMk/>
            <pc:sldMk cId="2637747028" sldId="692"/>
            <ac:picMk id="22" creationId="{0F6CFE5A-7198-456F-93A0-3E401A4B39F3}"/>
          </ac:picMkLst>
        </pc:picChg>
        <pc:picChg chg="del">
          <ac:chgData name="Thomas" userId="575d030b64f4584e" providerId="LiveId" clId="{08F4A7E6-89FE-4283-98D6-E531F41D8274}" dt="2021-12-14T10:55:14.511" v="2828" actId="478"/>
          <ac:picMkLst>
            <pc:docMk/>
            <pc:sldMk cId="2637747028" sldId="692"/>
            <ac:picMk id="35" creationId="{7640AA1E-9148-49B5-905C-A895315F7FF4}"/>
          </ac:picMkLst>
        </pc:picChg>
        <pc:picChg chg="del">
          <ac:chgData name="Thomas" userId="575d030b64f4584e" providerId="LiveId" clId="{08F4A7E6-89FE-4283-98D6-E531F41D8274}" dt="2021-12-14T10:55:14.511" v="2828" actId="478"/>
          <ac:picMkLst>
            <pc:docMk/>
            <pc:sldMk cId="2637747028" sldId="692"/>
            <ac:picMk id="42" creationId="{375A0542-D2AA-45D3-92F6-A64E47DF9184}"/>
          </ac:picMkLst>
        </pc:picChg>
      </pc:sldChg>
      <pc:sldChg chg="addSp delSp modSp add mod">
        <pc:chgData name="Thomas" userId="575d030b64f4584e" providerId="LiveId" clId="{08F4A7E6-89FE-4283-98D6-E531F41D8274}" dt="2021-12-14T11:06:02.266" v="2956" actId="478"/>
        <pc:sldMkLst>
          <pc:docMk/>
          <pc:sldMk cId="27933393" sldId="693"/>
        </pc:sldMkLst>
        <pc:spChg chg="del">
          <ac:chgData name="Thomas" userId="575d030b64f4584e" providerId="LiveId" clId="{08F4A7E6-89FE-4283-98D6-E531F41D8274}" dt="2021-12-14T11:04:07.378" v="2938" actId="478"/>
          <ac:spMkLst>
            <pc:docMk/>
            <pc:sldMk cId="27933393" sldId="693"/>
            <ac:spMk id="13" creationId="{E740ED55-E0FE-4EA9-BA5D-C596296BE379}"/>
          </ac:spMkLst>
        </pc:spChg>
        <pc:spChg chg="del">
          <ac:chgData name="Thomas" userId="575d030b64f4584e" providerId="LiveId" clId="{08F4A7E6-89FE-4283-98D6-E531F41D8274}" dt="2021-12-14T11:04:07.378" v="2938" actId="478"/>
          <ac:spMkLst>
            <pc:docMk/>
            <pc:sldMk cId="27933393" sldId="693"/>
            <ac:spMk id="15" creationId="{8EB327CC-DEE8-4AB4-A647-CE094A209EDC}"/>
          </ac:spMkLst>
        </pc:spChg>
        <pc:spChg chg="del">
          <ac:chgData name="Thomas" userId="575d030b64f4584e" providerId="LiveId" clId="{08F4A7E6-89FE-4283-98D6-E531F41D8274}" dt="2021-12-14T11:04:07.378" v="2938" actId="478"/>
          <ac:spMkLst>
            <pc:docMk/>
            <pc:sldMk cId="27933393" sldId="693"/>
            <ac:spMk id="16" creationId="{615590C2-1949-40E4-9F20-194CD1FB6791}"/>
          </ac:spMkLst>
        </pc:spChg>
        <pc:spChg chg="del">
          <ac:chgData name="Thomas" userId="575d030b64f4584e" providerId="LiveId" clId="{08F4A7E6-89FE-4283-98D6-E531F41D8274}" dt="2021-12-14T11:04:07.378" v="2938" actId="478"/>
          <ac:spMkLst>
            <pc:docMk/>
            <pc:sldMk cId="27933393" sldId="693"/>
            <ac:spMk id="17" creationId="{DF53B34A-C4B3-40EE-8ED9-9B8A522FF184}"/>
          </ac:spMkLst>
        </pc:spChg>
        <pc:spChg chg="del">
          <ac:chgData name="Thomas" userId="575d030b64f4584e" providerId="LiveId" clId="{08F4A7E6-89FE-4283-98D6-E531F41D8274}" dt="2021-12-14T11:04:07.378" v="2938" actId="478"/>
          <ac:spMkLst>
            <pc:docMk/>
            <pc:sldMk cId="27933393" sldId="693"/>
            <ac:spMk id="18" creationId="{DDC31DBD-A87D-4FBF-92AF-B1753A12A5BF}"/>
          </ac:spMkLst>
        </pc:spChg>
        <pc:spChg chg="add mod">
          <ac:chgData name="Thomas" userId="575d030b64f4584e" providerId="LiveId" clId="{08F4A7E6-89FE-4283-98D6-E531F41D8274}" dt="2021-12-14T11:04:16.773" v="2939"/>
          <ac:spMkLst>
            <pc:docMk/>
            <pc:sldMk cId="27933393" sldId="693"/>
            <ac:spMk id="19" creationId="{B68E7ACB-8560-4A33-8699-9B40AE95675D}"/>
          </ac:spMkLst>
        </pc:spChg>
        <pc:spChg chg="del">
          <ac:chgData name="Thomas" userId="575d030b64f4584e" providerId="LiveId" clId="{08F4A7E6-89FE-4283-98D6-E531F41D8274}" dt="2021-12-14T11:04:07.378" v="2938" actId="478"/>
          <ac:spMkLst>
            <pc:docMk/>
            <pc:sldMk cId="27933393" sldId="693"/>
            <ac:spMk id="20" creationId="{9A790696-1A4C-400E-B84A-FFBA91679701}"/>
          </ac:spMkLst>
        </pc:spChg>
        <pc:spChg chg="del">
          <ac:chgData name="Thomas" userId="575d030b64f4584e" providerId="LiveId" clId="{08F4A7E6-89FE-4283-98D6-E531F41D8274}" dt="2021-12-14T11:04:07.378" v="2938" actId="478"/>
          <ac:spMkLst>
            <pc:docMk/>
            <pc:sldMk cId="27933393" sldId="693"/>
            <ac:spMk id="21" creationId="{6AF750EF-3B6F-41D4-84FE-C4452B3A2FF4}"/>
          </ac:spMkLst>
        </pc:spChg>
        <pc:spChg chg="del">
          <ac:chgData name="Thomas" userId="575d030b64f4584e" providerId="LiveId" clId="{08F4A7E6-89FE-4283-98D6-E531F41D8274}" dt="2021-12-14T11:04:07.378" v="2938" actId="478"/>
          <ac:spMkLst>
            <pc:docMk/>
            <pc:sldMk cId="27933393" sldId="693"/>
            <ac:spMk id="23" creationId="{5A09963C-66C0-4D4E-96FA-ADC2AE3C1E5C}"/>
          </ac:spMkLst>
        </pc:spChg>
        <pc:spChg chg="del">
          <ac:chgData name="Thomas" userId="575d030b64f4584e" providerId="LiveId" clId="{08F4A7E6-89FE-4283-98D6-E531F41D8274}" dt="2021-12-14T11:04:07.378" v="2938" actId="478"/>
          <ac:spMkLst>
            <pc:docMk/>
            <pc:sldMk cId="27933393" sldId="693"/>
            <ac:spMk id="24" creationId="{A37777A7-7AFA-4879-BE72-4EECD74F3E5A}"/>
          </ac:spMkLst>
        </pc:spChg>
        <pc:spChg chg="add mod">
          <ac:chgData name="Thomas" userId="575d030b64f4584e" providerId="LiveId" clId="{08F4A7E6-89FE-4283-98D6-E531F41D8274}" dt="2021-12-14T11:04:16.773" v="2939"/>
          <ac:spMkLst>
            <pc:docMk/>
            <pc:sldMk cId="27933393" sldId="693"/>
            <ac:spMk id="25" creationId="{18B98F9E-792A-4B34-B2F9-36AEB8638AF6}"/>
          </ac:spMkLst>
        </pc:spChg>
        <pc:spChg chg="add mod">
          <ac:chgData name="Thomas" userId="575d030b64f4584e" providerId="LiveId" clId="{08F4A7E6-89FE-4283-98D6-E531F41D8274}" dt="2021-12-14T11:04:41.717" v="2944" actId="12788"/>
          <ac:spMkLst>
            <pc:docMk/>
            <pc:sldMk cId="27933393" sldId="693"/>
            <ac:spMk id="26" creationId="{3E98AEA1-ED0D-45F5-B6AE-C22C75A6AFA9}"/>
          </ac:spMkLst>
        </pc:spChg>
        <pc:spChg chg="add mod">
          <ac:chgData name="Thomas" userId="575d030b64f4584e" providerId="LiveId" clId="{08F4A7E6-89FE-4283-98D6-E531F41D8274}" dt="2021-12-14T11:04:41.717" v="2944" actId="12788"/>
          <ac:spMkLst>
            <pc:docMk/>
            <pc:sldMk cId="27933393" sldId="693"/>
            <ac:spMk id="27" creationId="{AD4B7379-41B7-4ED3-8654-0C1810908A6B}"/>
          </ac:spMkLst>
        </pc:spChg>
        <pc:spChg chg="add mod">
          <ac:chgData name="Thomas" userId="575d030b64f4584e" providerId="LiveId" clId="{08F4A7E6-89FE-4283-98D6-E531F41D8274}" dt="2021-12-14T11:05:06.161" v="2952" actId="20577"/>
          <ac:spMkLst>
            <pc:docMk/>
            <pc:sldMk cId="27933393" sldId="693"/>
            <ac:spMk id="28" creationId="{838FED87-02CF-4509-91F5-FB4F1C14F3C2}"/>
          </ac:spMkLst>
        </pc:spChg>
        <pc:spChg chg="add mod">
          <ac:chgData name="Thomas" userId="575d030b64f4584e" providerId="LiveId" clId="{08F4A7E6-89FE-4283-98D6-E531F41D8274}" dt="2021-12-14T11:04:41.717" v="2944" actId="12788"/>
          <ac:spMkLst>
            <pc:docMk/>
            <pc:sldMk cId="27933393" sldId="693"/>
            <ac:spMk id="30" creationId="{9959C9A3-8592-4951-BAAD-A6D4E6B633FB}"/>
          </ac:spMkLst>
        </pc:spChg>
        <pc:spChg chg="add mod">
          <ac:chgData name="Thomas" userId="575d030b64f4584e" providerId="LiveId" clId="{08F4A7E6-89FE-4283-98D6-E531F41D8274}" dt="2021-12-14T11:04:36.573" v="2943" actId="164"/>
          <ac:spMkLst>
            <pc:docMk/>
            <pc:sldMk cId="27933393" sldId="693"/>
            <ac:spMk id="31" creationId="{E4D40087-5C9F-4368-A89E-0FCBDFA3761A}"/>
          </ac:spMkLst>
        </pc:spChg>
        <pc:spChg chg="add del mod">
          <ac:chgData name="Thomas" userId="575d030b64f4584e" providerId="LiveId" clId="{08F4A7E6-89FE-4283-98D6-E531F41D8274}" dt="2021-12-14T11:05:55.946" v="2954" actId="478"/>
          <ac:spMkLst>
            <pc:docMk/>
            <pc:sldMk cId="27933393" sldId="693"/>
            <ac:spMk id="32" creationId="{02916FE5-90C4-4A6B-8F7C-69D8FEE0C65A}"/>
          </ac:spMkLst>
        </pc:spChg>
        <pc:spChg chg="add mod">
          <ac:chgData name="Thomas" userId="575d030b64f4584e" providerId="LiveId" clId="{08F4A7E6-89FE-4283-98D6-E531F41D8274}" dt="2021-12-14T11:05:54.699" v="2953" actId="571"/>
          <ac:spMkLst>
            <pc:docMk/>
            <pc:sldMk cId="27933393" sldId="693"/>
            <ac:spMk id="33" creationId="{CE3B8A95-0F37-4290-B000-90E0205D10E3}"/>
          </ac:spMkLst>
        </pc:spChg>
        <pc:spChg chg="add mod">
          <ac:chgData name="Thomas" userId="575d030b64f4584e" providerId="LiveId" clId="{08F4A7E6-89FE-4283-98D6-E531F41D8274}" dt="2021-12-14T11:05:54.699" v="2953" actId="571"/>
          <ac:spMkLst>
            <pc:docMk/>
            <pc:sldMk cId="27933393" sldId="693"/>
            <ac:spMk id="34" creationId="{C6B93925-99B2-4397-BFE6-9520284428DA}"/>
          </ac:spMkLst>
        </pc:spChg>
        <pc:spChg chg="add mod">
          <ac:chgData name="Thomas" userId="575d030b64f4584e" providerId="LiveId" clId="{08F4A7E6-89FE-4283-98D6-E531F41D8274}" dt="2021-12-14T11:05:54.699" v="2953" actId="571"/>
          <ac:spMkLst>
            <pc:docMk/>
            <pc:sldMk cId="27933393" sldId="693"/>
            <ac:spMk id="35" creationId="{A12036AC-D922-4C29-9915-442F5DD93D49}"/>
          </ac:spMkLst>
        </pc:spChg>
        <pc:spChg chg="del">
          <ac:chgData name="Thomas" userId="575d030b64f4584e" providerId="LiveId" clId="{08F4A7E6-89FE-4283-98D6-E531F41D8274}" dt="2021-12-14T11:04:07.378" v="2938" actId="478"/>
          <ac:spMkLst>
            <pc:docMk/>
            <pc:sldMk cId="27933393" sldId="693"/>
            <ac:spMk id="36" creationId="{C9CB60F8-FD7B-4EC0-936E-CC15B15B18EB}"/>
          </ac:spMkLst>
        </pc:spChg>
        <pc:spChg chg="mod">
          <ac:chgData name="Thomas" userId="575d030b64f4584e" providerId="LiveId" clId="{08F4A7E6-89FE-4283-98D6-E531F41D8274}" dt="2021-12-14T11:05:54.699" v="2953" actId="571"/>
          <ac:spMkLst>
            <pc:docMk/>
            <pc:sldMk cId="27933393" sldId="693"/>
            <ac:spMk id="39" creationId="{2DF17933-6847-4140-AA6C-C3870A877064}"/>
          </ac:spMkLst>
        </pc:spChg>
        <pc:spChg chg="add del mod">
          <ac:chgData name="Thomas" userId="575d030b64f4584e" providerId="LiveId" clId="{08F4A7E6-89FE-4283-98D6-E531F41D8274}" dt="2021-12-14T11:06:02.266" v="2956" actId="478"/>
          <ac:spMkLst>
            <pc:docMk/>
            <pc:sldMk cId="27933393" sldId="693"/>
            <ac:spMk id="42" creationId="{67B36371-FC0A-443C-83D8-034F76BA9BA9}"/>
          </ac:spMkLst>
        </pc:spChg>
        <pc:spChg chg="add mod">
          <ac:chgData name="Thomas" userId="575d030b64f4584e" providerId="LiveId" clId="{08F4A7E6-89FE-4283-98D6-E531F41D8274}" dt="2021-12-14T11:06:00.736" v="2955" actId="571"/>
          <ac:spMkLst>
            <pc:docMk/>
            <pc:sldMk cId="27933393" sldId="693"/>
            <ac:spMk id="43" creationId="{E9AA2A87-158C-4F13-B98D-CF22427EB4D9}"/>
          </ac:spMkLst>
        </pc:spChg>
        <pc:spChg chg="add mod">
          <ac:chgData name="Thomas" userId="575d030b64f4584e" providerId="LiveId" clId="{08F4A7E6-89FE-4283-98D6-E531F41D8274}" dt="2021-12-14T11:06:00.736" v="2955" actId="571"/>
          <ac:spMkLst>
            <pc:docMk/>
            <pc:sldMk cId="27933393" sldId="693"/>
            <ac:spMk id="44" creationId="{9737C766-2B25-4FED-8424-24B383C6E0DC}"/>
          </ac:spMkLst>
        </pc:spChg>
        <pc:spChg chg="add mod">
          <ac:chgData name="Thomas" userId="575d030b64f4584e" providerId="LiveId" clId="{08F4A7E6-89FE-4283-98D6-E531F41D8274}" dt="2021-12-14T11:06:00.736" v="2955" actId="571"/>
          <ac:spMkLst>
            <pc:docMk/>
            <pc:sldMk cId="27933393" sldId="693"/>
            <ac:spMk id="45" creationId="{AFC58D89-1C43-4C8B-9E44-DF24BC79B41F}"/>
          </ac:spMkLst>
        </pc:spChg>
        <pc:spChg chg="mod">
          <ac:chgData name="Thomas" userId="575d030b64f4584e" providerId="LiveId" clId="{08F4A7E6-89FE-4283-98D6-E531F41D8274}" dt="2021-12-14T11:06:00.736" v="2955" actId="571"/>
          <ac:spMkLst>
            <pc:docMk/>
            <pc:sldMk cId="27933393" sldId="693"/>
            <ac:spMk id="48" creationId="{8389C3B8-D425-4F7F-B7F5-2AB140B1EB41}"/>
          </ac:spMkLst>
        </pc:spChg>
        <pc:grpChg chg="add mod">
          <ac:chgData name="Thomas" userId="575d030b64f4584e" providerId="LiveId" clId="{08F4A7E6-89FE-4283-98D6-E531F41D8274}" dt="2021-12-14T11:04:41.717" v="2944" actId="12788"/>
          <ac:grpSpMkLst>
            <pc:docMk/>
            <pc:sldMk cId="27933393" sldId="693"/>
            <ac:grpSpMk id="2" creationId="{2E7ED478-3E0B-4FB3-8879-FCBB99FBA9A8}"/>
          </ac:grpSpMkLst>
        </pc:grpChg>
        <pc:grpChg chg="add mod">
          <ac:chgData name="Thomas" userId="575d030b64f4584e" providerId="LiveId" clId="{08F4A7E6-89FE-4283-98D6-E531F41D8274}" dt="2021-12-14T11:05:54.699" v="2953" actId="571"/>
          <ac:grpSpMkLst>
            <pc:docMk/>
            <pc:sldMk cId="27933393" sldId="693"/>
            <ac:grpSpMk id="37" creationId="{15FE8E2D-D605-4550-9AA4-D3D9725359CD}"/>
          </ac:grpSpMkLst>
        </pc:grpChg>
        <pc:grpChg chg="add mod">
          <ac:chgData name="Thomas" userId="575d030b64f4584e" providerId="LiveId" clId="{08F4A7E6-89FE-4283-98D6-E531F41D8274}" dt="2021-12-14T11:06:00.736" v="2955" actId="571"/>
          <ac:grpSpMkLst>
            <pc:docMk/>
            <pc:sldMk cId="27933393" sldId="693"/>
            <ac:grpSpMk id="46" creationId="{65648C01-FC24-4740-B6F2-DF30010D0CAE}"/>
          </ac:grpSpMkLst>
        </pc:grpChg>
        <pc:picChg chg="del">
          <ac:chgData name="Thomas" userId="575d030b64f4584e" providerId="LiveId" clId="{08F4A7E6-89FE-4283-98D6-E531F41D8274}" dt="2021-12-14T11:04:07.378" v="2938" actId="478"/>
          <ac:picMkLst>
            <pc:docMk/>
            <pc:sldMk cId="27933393" sldId="693"/>
            <ac:picMk id="12" creationId="{E5B7959C-42BC-4521-9B20-43B3D02135FB}"/>
          </ac:picMkLst>
        </pc:picChg>
        <pc:picChg chg="del">
          <ac:chgData name="Thomas" userId="575d030b64f4584e" providerId="LiveId" clId="{08F4A7E6-89FE-4283-98D6-E531F41D8274}" dt="2021-12-14T11:04:07.378" v="2938" actId="478"/>
          <ac:picMkLst>
            <pc:docMk/>
            <pc:sldMk cId="27933393" sldId="693"/>
            <ac:picMk id="22" creationId="{0F6CFE5A-7198-456F-93A0-3E401A4B39F3}"/>
          </ac:picMkLst>
        </pc:picChg>
        <pc:picChg chg="add mod">
          <ac:chgData name="Thomas" userId="575d030b64f4584e" providerId="LiveId" clId="{08F4A7E6-89FE-4283-98D6-E531F41D8274}" dt="2021-12-14T11:04:36.573" v="2943" actId="164"/>
          <ac:picMkLst>
            <pc:docMk/>
            <pc:sldMk cId="27933393" sldId="693"/>
            <ac:picMk id="29" creationId="{596924E9-2A32-4178-9658-17A02C7D8E0B}"/>
          </ac:picMkLst>
        </pc:picChg>
        <pc:picChg chg="mod">
          <ac:chgData name="Thomas" userId="575d030b64f4584e" providerId="LiveId" clId="{08F4A7E6-89FE-4283-98D6-E531F41D8274}" dt="2021-12-14T11:05:54.699" v="2953" actId="571"/>
          <ac:picMkLst>
            <pc:docMk/>
            <pc:sldMk cId="27933393" sldId="693"/>
            <ac:picMk id="38" creationId="{7E3388ED-C460-4DFF-B508-BC76144D0659}"/>
          </ac:picMkLst>
        </pc:picChg>
        <pc:picChg chg="mod">
          <ac:chgData name="Thomas" userId="575d030b64f4584e" providerId="LiveId" clId="{08F4A7E6-89FE-4283-98D6-E531F41D8274}" dt="2021-12-14T11:06:00.736" v="2955" actId="571"/>
          <ac:picMkLst>
            <pc:docMk/>
            <pc:sldMk cId="27933393" sldId="693"/>
            <ac:picMk id="47" creationId="{930152A7-8E87-4C75-A3B4-C1E4A33FCE07}"/>
          </ac:picMkLst>
        </pc:picChg>
      </pc:sldChg>
      <pc:sldChg chg="addSp delSp modSp add mod">
        <pc:chgData name="Thomas" userId="575d030b64f4584e" providerId="LiveId" clId="{08F4A7E6-89FE-4283-98D6-E531F41D8274}" dt="2021-12-14T11:09:53.649" v="2985" actId="478"/>
        <pc:sldMkLst>
          <pc:docMk/>
          <pc:sldMk cId="3888448186" sldId="694"/>
        </pc:sldMkLst>
        <pc:spChg chg="del">
          <ac:chgData name="Thomas" userId="575d030b64f4584e" providerId="LiveId" clId="{08F4A7E6-89FE-4283-98D6-E531F41D8274}" dt="2021-12-14T11:08:41.729" v="2958" actId="478"/>
          <ac:spMkLst>
            <pc:docMk/>
            <pc:sldMk cId="3888448186" sldId="694"/>
            <ac:spMk id="19" creationId="{B68E7ACB-8560-4A33-8699-9B40AE95675D}"/>
          </ac:spMkLst>
        </pc:spChg>
        <pc:spChg chg="del">
          <ac:chgData name="Thomas" userId="575d030b64f4584e" providerId="LiveId" clId="{08F4A7E6-89FE-4283-98D6-E531F41D8274}" dt="2021-12-14T11:08:41.729" v="2958" actId="478"/>
          <ac:spMkLst>
            <pc:docMk/>
            <pc:sldMk cId="3888448186" sldId="694"/>
            <ac:spMk id="25" creationId="{18B98F9E-792A-4B34-B2F9-36AEB8638AF6}"/>
          </ac:spMkLst>
        </pc:spChg>
        <pc:spChg chg="del">
          <ac:chgData name="Thomas" userId="575d030b64f4584e" providerId="LiveId" clId="{08F4A7E6-89FE-4283-98D6-E531F41D8274}" dt="2021-12-14T11:08:41.729" v="2958" actId="478"/>
          <ac:spMkLst>
            <pc:docMk/>
            <pc:sldMk cId="3888448186" sldId="694"/>
            <ac:spMk id="26" creationId="{3E98AEA1-ED0D-45F5-B6AE-C22C75A6AFA9}"/>
          </ac:spMkLst>
        </pc:spChg>
        <pc:spChg chg="del">
          <ac:chgData name="Thomas" userId="575d030b64f4584e" providerId="LiveId" clId="{08F4A7E6-89FE-4283-98D6-E531F41D8274}" dt="2021-12-14T11:08:41.729" v="2958" actId="478"/>
          <ac:spMkLst>
            <pc:docMk/>
            <pc:sldMk cId="3888448186" sldId="694"/>
            <ac:spMk id="27" creationId="{AD4B7379-41B7-4ED3-8654-0C1810908A6B}"/>
          </ac:spMkLst>
        </pc:spChg>
        <pc:spChg chg="del">
          <ac:chgData name="Thomas" userId="575d030b64f4584e" providerId="LiveId" clId="{08F4A7E6-89FE-4283-98D6-E531F41D8274}" dt="2021-12-14T11:08:41.729" v="2958" actId="478"/>
          <ac:spMkLst>
            <pc:docMk/>
            <pc:sldMk cId="3888448186" sldId="694"/>
            <ac:spMk id="28" creationId="{838FED87-02CF-4509-91F5-FB4F1C14F3C2}"/>
          </ac:spMkLst>
        </pc:spChg>
        <pc:spChg chg="del">
          <ac:chgData name="Thomas" userId="575d030b64f4584e" providerId="LiveId" clId="{08F4A7E6-89FE-4283-98D6-E531F41D8274}" dt="2021-12-14T11:08:41.729" v="2958" actId="478"/>
          <ac:spMkLst>
            <pc:docMk/>
            <pc:sldMk cId="3888448186" sldId="694"/>
            <ac:spMk id="30" creationId="{9959C9A3-8592-4951-BAAD-A6D4E6B633FB}"/>
          </ac:spMkLst>
        </pc:spChg>
        <pc:spChg chg="add mod">
          <ac:chgData name="Thomas" userId="575d030b64f4584e" providerId="LiveId" clId="{08F4A7E6-89FE-4283-98D6-E531F41D8274}" dt="2021-12-14T11:08:42.163" v="2959"/>
          <ac:spMkLst>
            <pc:docMk/>
            <pc:sldMk cId="3888448186" sldId="694"/>
            <ac:spMk id="32" creationId="{5428C233-3340-4EF6-97CC-44A65B6B903A}"/>
          </ac:spMkLst>
        </pc:spChg>
        <pc:spChg chg="del">
          <ac:chgData name="Thomas" userId="575d030b64f4584e" providerId="LiveId" clId="{08F4A7E6-89FE-4283-98D6-E531F41D8274}" dt="2021-12-14T11:08:41.729" v="2958" actId="478"/>
          <ac:spMkLst>
            <pc:docMk/>
            <pc:sldMk cId="3888448186" sldId="694"/>
            <ac:spMk id="33" creationId="{CE3B8A95-0F37-4290-B000-90E0205D10E3}"/>
          </ac:spMkLst>
        </pc:spChg>
        <pc:spChg chg="del">
          <ac:chgData name="Thomas" userId="575d030b64f4584e" providerId="LiveId" clId="{08F4A7E6-89FE-4283-98D6-E531F41D8274}" dt="2021-12-14T11:08:41.729" v="2958" actId="478"/>
          <ac:spMkLst>
            <pc:docMk/>
            <pc:sldMk cId="3888448186" sldId="694"/>
            <ac:spMk id="34" creationId="{C6B93925-99B2-4397-BFE6-9520284428DA}"/>
          </ac:spMkLst>
        </pc:spChg>
        <pc:spChg chg="del">
          <ac:chgData name="Thomas" userId="575d030b64f4584e" providerId="LiveId" clId="{08F4A7E6-89FE-4283-98D6-E531F41D8274}" dt="2021-12-14T11:08:41.729" v="2958" actId="478"/>
          <ac:spMkLst>
            <pc:docMk/>
            <pc:sldMk cId="3888448186" sldId="694"/>
            <ac:spMk id="35" creationId="{A12036AC-D922-4C29-9915-442F5DD93D49}"/>
          </ac:spMkLst>
        </pc:spChg>
        <pc:spChg chg="add mod">
          <ac:chgData name="Thomas" userId="575d030b64f4584e" providerId="LiveId" clId="{08F4A7E6-89FE-4283-98D6-E531F41D8274}" dt="2021-12-14T11:08:42.163" v="2959"/>
          <ac:spMkLst>
            <pc:docMk/>
            <pc:sldMk cId="3888448186" sldId="694"/>
            <ac:spMk id="36" creationId="{5EC18C08-29B2-4DF3-A81E-638F0367EADF}"/>
          </ac:spMkLst>
        </pc:spChg>
        <pc:spChg chg="add mod">
          <ac:chgData name="Thomas" userId="575d030b64f4584e" providerId="LiveId" clId="{08F4A7E6-89FE-4283-98D6-E531F41D8274}" dt="2021-12-14T11:08:42.163" v="2959"/>
          <ac:spMkLst>
            <pc:docMk/>
            <pc:sldMk cId="3888448186" sldId="694"/>
            <ac:spMk id="42" creationId="{A2AE9EF5-8A6B-47D2-AC5F-319BE688C423}"/>
          </ac:spMkLst>
        </pc:spChg>
        <pc:spChg chg="del">
          <ac:chgData name="Thomas" userId="575d030b64f4584e" providerId="LiveId" clId="{08F4A7E6-89FE-4283-98D6-E531F41D8274}" dt="2021-12-14T11:08:41.729" v="2958" actId="478"/>
          <ac:spMkLst>
            <pc:docMk/>
            <pc:sldMk cId="3888448186" sldId="694"/>
            <ac:spMk id="43" creationId="{E9AA2A87-158C-4F13-B98D-CF22427EB4D9}"/>
          </ac:spMkLst>
        </pc:spChg>
        <pc:spChg chg="del">
          <ac:chgData name="Thomas" userId="575d030b64f4584e" providerId="LiveId" clId="{08F4A7E6-89FE-4283-98D6-E531F41D8274}" dt="2021-12-14T11:08:41.729" v="2958" actId="478"/>
          <ac:spMkLst>
            <pc:docMk/>
            <pc:sldMk cId="3888448186" sldId="694"/>
            <ac:spMk id="44" creationId="{9737C766-2B25-4FED-8424-24B383C6E0DC}"/>
          </ac:spMkLst>
        </pc:spChg>
        <pc:spChg chg="del">
          <ac:chgData name="Thomas" userId="575d030b64f4584e" providerId="LiveId" clId="{08F4A7E6-89FE-4283-98D6-E531F41D8274}" dt="2021-12-14T11:08:41.729" v="2958" actId="478"/>
          <ac:spMkLst>
            <pc:docMk/>
            <pc:sldMk cId="3888448186" sldId="694"/>
            <ac:spMk id="45" creationId="{AFC58D89-1C43-4C8B-9E44-DF24BC79B41F}"/>
          </ac:spMkLst>
        </pc:spChg>
        <pc:spChg chg="add mod">
          <ac:chgData name="Thomas" userId="575d030b64f4584e" providerId="LiveId" clId="{08F4A7E6-89FE-4283-98D6-E531F41D8274}" dt="2021-12-14T11:09:10.571" v="2966" actId="12788"/>
          <ac:spMkLst>
            <pc:docMk/>
            <pc:sldMk cId="3888448186" sldId="694"/>
            <ac:spMk id="49" creationId="{726ED6CA-714D-420D-8E2D-FFCB324C4E7A}"/>
          </ac:spMkLst>
        </pc:spChg>
        <pc:spChg chg="add mod">
          <ac:chgData name="Thomas" userId="575d030b64f4584e" providerId="LiveId" clId="{08F4A7E6-89FE-4283-98D6-E531F41D8274}" dt="2021-12-14T11:09:10.571" v="2966" actId="12788"/>
          <ac:spMkLst>
            <pc:docMk/>
            <pc:sldMk cId="3888448186" sldId="694"/>
            <ac:spMk id="50" creationId="{B5564D23-5950-45DC-B3F0-F6FEA0F76785}"/>
          </ac:spMkLst>
        </pc:spChg>
        <pc:spChg chg="add mod">
          <ac:chgData name="Thomas" userId="575d030b64f4584e" providerId="LiveId" clId="{08F4A7E6-89FE-4283-98D6-E531F41D8274}" dt="2021-12-14T11:09:28.680" v="2980" actId="20577"/>
          <ac:spMkLst>
            <pc:docMk/>
            <pc:sldMk cId="3888448186" sldId="694"/>
            <ac:spMk id="51" creationId="{1811B608-42D8-49CA-AB5D-1D82238A435B}"/>
          </ac:spMkLst>
        </pc:spChg>
        <pc:spChg chg="add mod">
          <ac:chgData name="Thomas" userId="575d030b64f4584e" providerId="LiveId" clId="{08F4A7E6-89FE-4283-98D6-E531F41D8274}" dt="2021-12-14T11:09:10.571" v="2966" actId="12788"/>
          <ac:spMkLst>
            <pc:docMk/>
            <pc:sldMk cId="3888448186" sldId="694"/>
            <ac:spMk id="52" creationId="{FD128BD2-EAD3-401A-861B-BDAAE73407BA}"/>
          </ac:spMkLst>
        </pc:spChg>
        <pc:spChg chg="mod">
          <ac:chgData name="Thomas" userId="575d030b64f4584e" providerId="LiveId" clId="{08F4A7E6-89FE-4283-98D6-E531F41D8274}" dt="2021-12-14T11:08:49.909" v="2960"/>
          <ac:spMkLst>
            <pc:docMk/>
            <pc:sldMk cId="3888448186" sldId="694"/>
            <ac:spMk id="55" creationId="{C6DB5224-73EC-4717-BFFB-63D8E22F099D}"/>
          </ac:spMkLst>
        </pc:spChg>
        <pc:spChg chg="add del mod">
          <ac:chgData name="Thomas" userId="575d030b64f4584e" providerId="LiveId" clId="{08F4A7E6-89FE-4283-98D6-E531F41D8274}" dt="2021-12-14T11:09:46.482" v="2982" actId="478"/>
          <ac:spMkLst>
            <pc:docMk/>
            <pc:sldMk cId="3888448186" sldId="694"/>
            <ac:spMk id="56" creationId="{F2A896D2-B61B-4A52-9ADD-B6E0EE0FF0DB}"/>
          </ac:spMkLst>
        </pc:spChg>
        <pc:spChg chg="add mod">
          <ac:chgData name="Thomas" userId="575d030b64f4584e" providerId="LiveId" clId="{08F4A7E6-89FE-4283-98D6-E531F41D8274}" dt="2021-12-14T11:09:44.295" v="2981" actId="571"/>
          <ac:spMkLst>
            <pc:docMk/>
            <pc:sldMk cId="3888448186" sldId="694"/>
            <ac:spMk id="57" creationId="{8B24C15D-91DE-45DF-9372-FB3CFF36E764}"/>
          </ac:spMkLst>
        </pc:spChg>
        <pc:spChg chg="add mod">
          <ac:chgData name="Thomas" userId="575d030b64f4584e" providerId="LiveId" clId="{08F4A7E6-89FE-4283-98D6-E531F41D8274}" dt="2021-12-14T11:09:44.295" v="2981" actId="571"/>
          <ac:spMkLst>
            <pc:docMk/>
            <pc:sldMk cId="3888448186" sldId="694"/>
            <ac:spMk id="58" creationId="{796AEF5E-2E57-4F76-B8CE-BC881961632A}"/>
          </ac:spMkLst>
        </pc:spChg>
        <pc:spChg chg="add mod">
          <ac:chgData name="Thomas" userId="575d030b64f4584e" providerId="LiveId" clId="{08F4A7E6-89FE-4283-98D6-E531F41D8274}" dt="2021-12-14T11:09:44.295" v="2981" actId="571"/>
          <ac:spMkLst>
            <pc:docMk/>
            <pc:sldMk cId="3888448186" sldId="694"/>
            <ac:spMk id="59" creationId="{3FE736D5-2399-4108-A8D3-218E61F69F14}"/>
          </ac:spMkLst>
        </pc:spChg>
        <pc:spChg chg="mod">
          <ac:chgData name="Thomas" userId="575d030b64f4584e" providerId="LiveId" clId="{08F4A7E6-89FE-4283-98D6-E531F41D8274}" dt="2021-12-14T11:09:44.295" v="2981" actId="571"/>
          <ac:spMkLst>
            <pc:docMk/>
            <pc:sldMk cId="3888448186" sldId="694"/>
            <ac:spMk id="62" creationId="{E8C6D047-A3AF-44A1-87E4-E5CD4B8A1006}"/>
          </ac:spMkLst>
        </pc:spChg>
        <pc:spChg chg="add del mod">
          <ac:chgData name="Thomas" userId="575d030b64f4584e" providerId="LiveId" clId="{08F4A7E6-89FE-4283-98D6-E531F41D8274}" dt="2021-12-14T11:09:53.649" v="2985" actId="478"/>
          <ac:spMkLst>
            <pc:docMk/>
            <pc:sldMk cId="3888448186" sldId="694"/>
            <ac:spMk id="63" creationId="{13964B69-6D21-4F1A-858D-3B3EF0C51B21}"/>
          </ac:spMkLst>
        </pc:spChg>
        <pc:spChg chg="add mod">
          <ac:chgData name="Thomas" userId="575d030b64f4584e" providerId="LiveId" clId="{08F4A7E6-89FE-4283-98D6-E531F41D8274}" dt="2021-12-14T11:09:49.959" v="2983" actId="571"/>
          <ac:spMkLst>
            <pc:docMk/>
            <pc:sldMk cId="3888448186" sldId="694"/>
            <ac:spMk id="64" creationId="{F82AB821-4850-488C-A62A-A0D736E21A0D}"/>
          </ac:spMkLst>
        </pc:spChg>
        <pc:spChg chg="add mod">
          <ac:chgData name="Thomas" userId="575d030b64f4584e" providerId="LiveId" clId="{08F4A7E6-89FE-4283-98D6-E531F41D8274}" dt="2021-12-14T11:09:49.959" v="2983" actId="571"/>
          <ac:spMkLst>
            <pc:docMk/>
            <pc:sldMk cId="3888448186" sldId="694"/>
            <ac:spMk id="65" creationId="{6A956FF9-FA04-42E0-BEC0-4A29C8CA5C64}"/>
          </ac:spMkLst>
        </pc:spChg>
        <pc:spChg chg="add mod">
          <ac:chgData name="Thomas" userId="575d030b64f4584e" providerId="LiveId" clId="{08F4A7E6-89FE-4283-98D6-E531F41D8274}" dt="2021-12-14T11:09:49.959" v="2983" actId="571"/>
          <ac:spMkLst>
            <pc:docMk/>
            <pc:sldMk cId="3888448186" sldId="694"/>
            <ac:spMk id="66" creationId="{7D049EB8-A4CF-4C85-B160-267B83A9BEB9}"/>
          </ac:spMkLst>
        </pc:spChg>
        <pc:spChg chg="mod">
          <ac:chgData name="Thomas" userId="575d030b64f4584e" providerId="LiveId" clId="{08F4A7E6-89FE-4283-98D6-E531F41D8274}" dt="2021-12-14T11:09:49.959" v="2983" actId="571"/>
          <ac:spMkLst>
            <pc:docMk/>
            <pc:sldMk cId="3888448186" sldId="694"/>
            <ac:spMk id="69" creationId="{0EE1BF6F-F5DD-4822-82F9-8188D882DF91}"/>
          </ac:spMkLst>
        </pc:spChg>
        <pc:spChg chg="add del mod">
          <ac:chgData name="Thomas" userId="575d030b64f4584e" providerId="LiveId" clId="{08F4A7E6-89FE-4283-98D6-E531F41D8274}" dt="2021-12-14T11:09:53.649" v="2985" actId="478"/>
          <ac:spMkLst>
            <pc:docMk/>
            <pc:sldMk cId="3888448186" sldId="694"/>
            <ac:spMk id="70" creationId="{90B753BC-5543-4703-B7FB-BF2357856AC1}"/>
          </ac:spMkLst>
        </pc:spChg>
        <pc:spChg chg="add mod">
          <ac:chgData name="Thomas" userId="575d030b64f4584e" providerId="LiveId" clId="{08F4A7E6-89FE-4283-98D6-E531F41D8274}" dt="2021-12-14T11:09:51.931" v="2984" actId="571"/>
          <ac:spMkLst>
            <pc:docMk/>
            <pc:sldMk cId="3888448186" sldId="694"/>
            <ac:spMk id="71" creationId="{9C2F4F5F-6DBA-41CC-B822-3E01F6840493}"/>
          </ac:spMkLst>
        </pc:spChg>
        <pc:spChg chg="add mod">
          <ac:chgData name="Thomas" userId="575d030b64f4584e" providerId="LiveId" clId="{08F4A7E6-89FE-4283-98D6-E531F41D8274}" dt="2021-12-14T11:09:51.931" v="2984" actId="571"/>
          <ac:spMkLst>
            <pc:docMk/>
            <pc:sldMk cId="3888448186" sldId="694"/>
            <ac:spMk id="72" creationId="{831C8B7F-0B4C-4CFD-BF56-173DFD352E77}"/>
          </ac:spMkLst>
        </pc:spChg>
        <pc:spChg chg="add mod">
          <ac:chgData name="Thomas" userId="575d030b64f4584e" providerId="LiveId" clId="{08F4A7E6-89FE-4283-98D6-E531F41D8274}" dt="2021-12-14T11:09:51.931" v="2984" actId="571"/>
          <ac:spMkLst>
            <pc:docMk/>
            <pc:sldMk cId="3888448186" sldId="694"/>
            <ac:spMk id="73" creationId="{5C19A8F9-50A1-4100-A7CA-0592A4A481D0}"/>
          </ac:spMkLst>
        </pc:spChg>
        <pc:spChg chg="mod">
          <ac:chgData name="Thomas" userId="575d030b64f4584e" providerId="LiveId" clId="{08F4A7E6-89FE-4283-98D6-E531F41D8274}" dt="2021-12-14T11:09:51.931" v="2984" actId="571"/>
          <ac:spMkLst>
            <pc:docMk/>
            <pc:sldMk cId="3888448186" sldId="694"/>
            <ac:spMk id="76" creationId="{212AF63D-1F42-498E-9015-DBB21C509384}"/>
          </ac:spMkLst>
        </pc:spChg>
        <pc:grpChg chg="del">
          <ac:chgData name="Thomas" userId="575d030b64f4584e" providerId="LiveId" clId="{08F4A7E6-89FE-4283-98D6-E531F41D8274}" dt="2021-12-14T11:08:41.729" v="2958" actId="478"/>
          <ac:grpSpMkLst>
            <pc:docMk/>
            <pc:sldMk cId="3888448186" sldId="694"/>
            <ac:grpSpMk id="2" creationId="{2E7ED478-3E0B-4FB3-8879-FCBB99FBA9A8}"/>
          </ac:grpSpMkLst>
        </pc:grpChg>
        <pc:grpChg chg="del">
          <ac:chgData name="Thomas" userId="575d030b64f4584e" providerId="LiveId" clId="{08F4A7E6-89FE-4283-98D6-E531F41D8274}" dt="2021-12-14T11:08:41.729" v="2958" actId="478"/>
          <ac:grpSpMkLst>
            <pc:docMk/>
            <pc:sldMk cId="3888448186" sldId="694"/>
            <ac:grpSpMk id="37" creationId="{15FE8E2D-D605-4550-9AA4-D3D9725359CD}"/>
          </ac:grpSpMkLst>
        </pc:grpChg>
        <pc:grpChg chg="del">
          <ac:chgData name="Thomas" userId="575d030b64f4584e" providerId="LiveId" clId="{08F4A7E6-89FE-4283-98D6-E531F41D8274}" dt="2021-12-14T11:08:41.729" v="2958" actId="478"/>
          <ac:grpSpMkLst>
            <pc:docMk/>
            <pc:sldMk cId="3888448186" sldId="694"/>
            <ac:grpSpMk id="46" creationId="{65648C01-FC24-4740-B6F2-DF30010D0CAE}"/>
          </ac:grpSpMkLst>
        </pc:grpChg>
        <pc:grpChg chg="add mod">
          <ac:chgData name="Thomas" userId="575d030b64f4584e" providerId="LiveId" clId="{08F4A7E6-89FE-4283-98D6-E531F41D8274}" dt="2021-12-14T11:09:10.571" v="2966" actId="12788"/>
          <ac:grpSpMkLst>
            <pc:docMk/>
            <pc:sldMk cId="3888448186" sldId="694"/>
            <ac:grpSpMk id="53" creationId="{84FF537B-A959-4054-A38A-CB0B2D510121}"/>
          </ac:grpSpMkLst>
        </pc:grpChg>
        <pc:grpChg chg="add mod">
          <ac:chgData name="Thomas" userId="575d030b64f4584e" providerId="LiveId" clId="{08F4A7E6-89FE-4283-98D6-E531F41D8274}" dt="2021-12-14T11:09:44.295" v="2981" actId="571"/>
          <ac:grpSpMkLst>
            <pc:docMk/>
            <pc:sldMk cId="3888448186" sldId="694"/>
            <ac:grpSpMk id="60" creationId="{075137F3-08E9-4DEE-81E8-56E6BEE0CADE}"/>
          </ac:grpSpMkLst>
        </pc:grpChg>
        <pc:grpChg chg="add mod">
          <ac:chgData name="Thomas" userId="575d030b64f4584e" providerId="LiveId" clId="{08F4A7E6-89FE-4283-98D6-E531F41D8274}" dt="2021-12-14T11:09:49.959" v="2983" actId="571"/>
          <ac:grpSpMkLst>
            <pc:docMk/>
            <pc:sldMk cId="3888448186" sldId="694"/>
            <ac:grpSpMk id="67" creationId="{6E452BEA-2431-4C37-97A1-9C6D06CB2FCB}"/>
          </ac:grpSpMkLst>
        </pc:grpChg>
        <pc:grpChg chg="add mod">
          <ac:chgData name="Thomas" userId="575d030b64f4584e" providerId="LiveId" clId="{08F4A7E6-89FE-4283-98D6-E531F41D8274}" dt="2021-12-14T11:09:51.931" v="2984" actId="571"/>
          <ac:grpSpMkLst>
            <pc:docMk/>
            <pc:sldMk cId="3888448186" sldId="694"/>
            <ac:grpSpMk id="74" creationId="{1D36115F-6A73-4749-8270-91B0E034E76E}"/>
          </ac:grpSpMkLst>
        </pc:grpChg>
        <pc:picChg chg="mod">
          <ac:chgData name="Thomas" userId="575d030b64f4584e" providerId="LiveId" clId="{08F4A7E6-89FE-4283-98D6-E531F41D8274}" dt="2021-12-14T11:08:49.909" v="2960"/>
          <ac:picMkLst>
            <pc:docMk/>
            <pc:sldMk cId="3888448186" sldId="694"/>
            <ac:picMk id="54" creationId="{748E4417-255D-455F-AED7-ACB5F14CD559}"/>
          </ac:picMkLst>
        </pc:picChg>
        <pc:picChg chg="mod">
          <ac:chgData name="Thomas" userId="575d030b64f4584e" providerId="LiveId" clId="{08F4A7E6-89FE-4283-98D6-E531F41D8274}" dt="2021-12-14T11:09:44.295" v="2981" actId="571"/>
          <ac:picMkLst>
            <pc:docMk/>
            <pc:sldMk cId="3888448186" sldId="694"/>
            <ac:picMk id="61" creationId="{3AC880AE-7421-4725-9AF0-60A46B9662A7}"/>
          </ac:picMkLst>
        </pc:picChg>
        <pc:picChg chg="mod">
          <ac:chgData name="Thomas" userId="575d030b64f4584e" providerId="LiveId" clId="{08F4A7E6-89FE-4283-98D6-E531F41D8274}" dt="2021-12-14T11:09:49.959" v="2983" actId="571"/>
          <ac:picMkLst>
            <pc:docMk/>
            <pc:sldMk cId="3888448186" sldId="694"/>
            <ac:picMk id="68" creationId="{D8714082-3027-4058-AEAE-B05631B1098A}"/>
          </ac:picMkLst>
        </pc:picChg>
        <pc:picChg chg="mod">
          <ac:chgData name="Thomas" userId="575d030b64f4584e" providerId="LiveId" clId="{08F4A7E6-89FE-4283-98D6-E531F41D8274}" dt="2021-12-14T11:09:51.931" v="2984" actId="571"/>
          <ac:picMkLst>
            <pc:docMk/>
            <pc:sldMk cId="3888448186" sldId="694"/>
            <ac:picMk id="75" creationId="{D67208C1-180E-498C-96A8-E4539ABA3B15}"/>
          </ac:picMkLst>
        </pc:picChg>
      </pc:sldChg>
      <pc:sldChg chg="addSp delSp modSp add mod">
        <pc:chgData name="Thomas" userId="575d030b64f4584e" providerId="LiveId" clId="{08F4A7E6-89FE-4283-98D6-E531F41D8274}" dt="2021-12-14T11:15:20.941" v="3075" actId="478"/>
        <pc:sldMkLst>
          <pc:docMk/>
          <pc:sldMk cId="2861155700" sldId="695"/>
        </pc:sldMkLst>
        <pc:spChg chg="del">
          <ac:chgData name="Thomas" userId="575d030b64f4584e" providerId="LiveId" clId="{08F4A7E6-89FE-4283-98D6-E531F41D8274}" dt="2021-12-14T11:11:17.851" v="2987" actId="478"/>
          <ac:spMkLst>
            <pc:docMk/>
            <pc:sldMk cId="2861155700" sldId="695"/>
            <ac:spMk id="32" creationId="{5428C233-3340-4EF6-97CC-44A65B6B903A}"/>
          </ac:spMkLst>
        </pc:spChg>
        <pc:spChg chg="add mod">
          <ac:chgData name="Thomas" userId="575d030b64f4584e" providerId="LiveId" clId="{08F4A7E6-89FE-4283-98D6-E531F41D8274}" dt="2021-12-14T11:11:31.760" v="2988"/>
          <ac:spMkLst>
            <pc:docMk/>
            <pc:sldMk cId="2861155700" sldId="695"/>
            <ac:spMk id="33" creationId="{4CC9DA1B-588B-4AAB-B32B-74A1272380DF}"/>
          </ac:spMkLst>
        </pc:spChg>
        <pc:spChg chg="add mod">
          <ac:chgData name="Thomas" userId="575d030b64f4584e" providerId="LiveId" clId="{08F4A7E6-89FE-4283-98D6-E531F41D8274}" dt="2021-12-14T11:11:31.760" v="2988"/>
          <ac:spMkLst>
            <pc:docMk/>
            <pc:sldMk cId="2861155700" sldId="695"/>
            <ac:spMk id="34" creationId="{425CB98D-6A1C-498F-8971-2E4484953BAC}"/>
          </ac:spMkLst>
        </pc:spChg>
        <pc:spChg chg="add mod">
          <ac:chgData name="Thomas" userId="575d030b64f4584e" providerId="LiveId" clId="{08F4A7E6-89FE-4283-98D6-E531F41D8274}" dt="2021-12-14T11:11:31.760" v="2988"/>
          <ac:spMkLst>
            <pc:docMk/>
            <pc:sldMk cId="2861155700" sldId="695"/>
            <ac:spMk id="35" creationId="{ADF8AF7E-CE5B-4E83-A252-7FF8231DCCE0}"/>
          </ac:spMkLst>
        </pc:spChg>
        <pc:spChg chg="del">
          <ac:chgData name="Thomas" userId="575d030b64f4584e" providerId="LiveId" clId="{08F4A7E6-89FE-4283-98D6-E531F41D8274}" dt="2021-12-14T11:11:17.851" v="2987" actId="478"/>
          <ac:spMkLst>
            <pc:docMk/>
            <pc:sldMk cId="2861155700" sldId="695"/>
            <ac:spMk id="36" creationId="{5EC18C08-29B2-4DF3-A81E-638F0367EADF}"/>
          </ac:spMkLst>
        </pc:spChg>
        <pc:spChg chg="add mod">
          <ac:chgData name="Thomas" userId="575d030b64f4584e" providerId="LiveId" clId="{08F4A7E6-89FE-4283-98D6-E531F41D8274}" dt="2021-12-14T11:11:31.760" v="2988"/>
          <ac:spMkLst>
            <pc:docMk/>
            <pc:sldMk cId="2861155700" sldId="695"/>
            <ac:spMk id="37" creationId="{D34E2DC4-5E09-488F-8F72-E4716179EAA5}"/>
          </ac:spMkLst>
        </pc:spChg>
        <pc:spChg chg="add mod">
          <ac:chgData name="Thomas" userId="575d030b64f4584e" providerId="LiveId" clId="{08F4A7E6-89FE-4283-98D6-E531F41D8274}" dt="2021-12-14T11:11:31.760" v="2988"/>
          <ac:spMkLst>
            <pc:docMk/>
            <pc:sldMk cId="2861155700" sldId="695"/>
            <ac:spMk id="38" creationId="{E0DBA35E-9C23-4C4E-99B9-6E42FCD1FBEE}"/>
          </ac:spMkLst>
        </pc:spChg>
        <pc:spChg chg="add mod">
          <ac:chgData name="Thomas" userId="575d030b64f4584e" providerId="LiveId" clId="{08F4A7E6-89FE-4283-98D6-E531F41D8274}" dt="2021-12-14T11:13:37.115" v="3013" actId="12788"/>
          <ac:spMkLst>
            <pc:docMk/>
            <pc:sldMk cId="2861155700" sldId="695"/>
            <ac:spMk id="39" creationId="{DAC38790-A7F9-4965-B28C-CC89FA27775B}"/>
          </ac:spMkLst>
        </pc:spChg>
        <pc:spChg chg="del">
          <ac:chgData name="Thomas" userId="575d030b64f4584e" providerId="LiveId" clId="{08F4A7E6-89FE-4283-98D6-E531F41D8274}" dt="2021-12-14T11:11:17.851" v="2987" actId="478"/>
          <ac:spMkLst>
            <pc:docMk/>
            <pc:sldMk cId="2861155700" sldId="695"/>
            <ac:spMk id="42" creationId="{A2AE9EF5-8A6B-47D2-AC5F-319BE688C423}"/>
          </ac:spMkLst>
        </pc:spChg>
        <pc:spChg chg="mod">
          <ac:chgData name="Thomas" userId="575d030b64f4584e" providerId="LiveId" clId="{08F4A7E6-89FE-4283-98D6-E531F41D8274}" dt="2021-12-14T11:12:18.054" v="2989"/>
          <ac:spMkLst>
            <pc:docMk/>
            <pc:sldMk cId="2861155700" sldId="695"/>
            <ac:spMk id="45" creationId="{FC7DD7EA-CF68-402A-8ABA-748EBB45546E}"/>
          </ac:spMkLst>
        </pc:spChg>
        <pc:spChg chg="add mod">
          <ac:chgData name="Thomas" userId="575d030b64f4584e" providerId="LiveId" clId="{08F4A7E6-89FE-4283-98D6-E531F41D8274}" dt="2021-12-14T11:14:23.206" v="3068" actId="1035"/>
          <ac:spMkLst>
            <pc:docMk/>
            <pc:sldMk cId="2861155700" sldId="695"/>
            <ac:spMk id="46" creationId="{4524377C-1C43-456F-B223-771FD7ACDF78}"/>
          </ac:spMkLst>
        </pc:spChg>
        <pc:spChg chg="add mod">
          <ac:chgData name="Thomas" userId="575d030b64f4584e" providerId="LiveId" clId="{08F4A7E6-89FE-4283-98D6-E531F41D8274}" dt="2021-12-14T11:14:23.206" v="3068" actId="1035"/>
          <ac:spMkLst>
            <pc:docMk/>
            <pc:sldMk cId="2861155700" sldId="695"/>
            <ac:spMk id="47" creationId="{3826F628-9465-4E25-ABDC-C7E013B66D4E}"/>
          </ac:spMkLst>
        </pc:spChg>
        <pc:spChg chg="add del mod">
          <ac:chgData name="Thomas" userId="575d030b64f4584e" providerId="LiveId" clId="{08F4A7E6-89FE-4283-98D6-E531F41D8274}" dt="2021-12-14T11:15:03.542" v="3070" actId="478"/>
          <ac:spMkLst>
            <pc:docMk/>
            <pc:sldMk cId="2861155700" sldId="695"/>
            <ac:spMk id="48" creationId="{A4F73C12-D33D-4A6D-9F20-05A4229598D1}"/>
          </ac:spMkLst>
        </pc:spChg>
        <pc:spChg chg="del">
          <ac:chgData name="Thomas" userId="575d030b64f4584e" providerId="LiveId" clId="{08F4A7E6-89FE-4283-98D6-E531F41D8274}" dt="2021-12-14T11:11:17.851" v="2987" actId="478"/>
          <ac:spMkLst>
            <pc:docMk/>
            <pc:sldMk cId="2861155700" sldId="695"/>
            <ac:spMk id="49" creationId="{726ED6CA-714D-420D-8E2D-FFCB324C4E7A}"/>
          </ac:spMkLst>
        </pc:spChg>
        <pc:spChg chg="del">
          <ac:chgData name="Thomas" userId="575d030b64f4584e" providerId="LiveId" clId="{08F4A7E6-89FE-4283-98D6-E531F41D8274}" dt="2021-12-14T11:11:17.851" v="2987" actId="478"/>
          <ac:spMkLst>
            <pc:docMk/>
            <pc:sldMk cId="2861155700" sldId="695"/>
            <ac:spMk id="50" creationId="{B5564D23-5950-45DC-B3F0-F6FEA0F76785}"/>
          </ac:spMkLst>
        </pc:spChg>
        <pc:spChg chg="del">
          <ac:chgData name="Thomas" userId="575d030b64f4584e" providerId="LiveId" clId="{08F4A7E6-89FE-4283-98D6-E531F41D8274}" dt="2021-12-14T11:11:17.851" v="2987" actId="478"/>
          <ac:spMkLst>
            <pc:docMk/>
            <pc:sldMk cId="2861155700" sldId="695"/>
            <ac:spMk id="51" creationId="{1811B608-42D8-49CA-AB5D-1D82238A435B}"/>
          </ac:spMkLst>
        </pc:spChg>
        <pc:spChg chg="del">
          <ac:chgData name="Thomas" userId="575d030b64f4584e" providerId="LiveId" clId="{08F4A7E6-89FE-4283-98D6-E531F41D8274}" dt="2021-12-14T11:11:17.851" v="2987" actId="478"/>
          <ac:spMkLst>
            <pc:docMk/>
            <pc:sldMk cId="2861155700" sldId="695"/>
            <ac:spMk id="52" creationId="{FD128BD2-EAD3-401A-861B-BDAAE73407BA}"/>
          </ac:spMkLst>
        </pc:spChg>
        <pc:spChg chg="del">
          <ac:chgData name="Thomas" userId="575d030b64f4584e" providerId="LiveId" clId="{08F4A7E6-89FE-4283-98D6-E531F41D8274}" dt="2021-12-14T11:11:17.851" v="2987" actId="478"/>
          <ac:spMkLst>
            <pc:docMk/>
            <pc:sldMk cId="2861155700" sldId="695"/>
            <ac:spMk id="57" creationId="{8B24C15D-91DE-45DF-9372-FB3CFF36E764}"/>
          </ac:spMkLst>
        </pc:spChg>
        <pc:spChg chg="del">
          <ac:chgData name="Thomas" userId="575d030b64f4584e" providerId="LiveId" clId="{08F4A7E6-89FE-4283-98D6-E531F41D8274}" dt="2021-12-14T11:11:17.851" v="2987" actId="478"/>
          <ac:spMkLst>
            <pc:docMk/>
            <pc:sldMk cId="2861155700" sldId="695"/>
            <ac:spMk id="58" creationId="{796AEF5E-2E57-4F76-B8CE-BC881961632A}"/>
          </ac:spMkLst>
        </pc:spChg>
        <pc:spChg chg="del">
          <ac:chgData name="Thomas" userId="575d030b64f4584e" providerId="LiveId" clId="{08F4A7E6-89FE-4283-98D6-E531F41D8274}" dt="2021-12-14T11:11:17.851" v="2987" actId="478"/>
          <ac:spMkLst>
            <pc:docMk/>
            <pc:sldMk cId="2861155700" sldId="695"/>
            <ac:spMk id="59" creationId="{3FE736D5-2399-4108-A8D3-218E61F69F14}"/>
          </ac:spMkLst>
        </pc:spChg>
        <pc:spChg chg="del">
          <ac:chgData name="Thomas" userId="575d030b64f4584e" providerId="LiveId" clId="{08F4A7E6-89FE-4283-98D6-E531F41D8274}" dt="2021-12-14T11:11:17.851" v="2987" actId="478"/>
          <ac:spMkLst>
            <pc:docMk/>
            <pc:sldMk cId="2861155700" sldId="695"/>
            <ac:spMk id="64" creationId="{F82AB821-4850-488C-A62A-A0D736E21A0D}"/>
          </ac:spMkLst>
        </pc:spChg>
        <pc:spChg chg="del">
          <ac:chgData name="Thomas" userId="575d030b64f4584e" providerId="LiveId" clId="{08F4A7E6-89FE-4283-98D6-E531F41D8274}" dt="2021-12-14T11:11:17.851" v="2987" actId="478"/>
          <ac:spMkLst>
            <pc:docMk/>
            <pc:sldMk cId="2861155700" sldId="695"/>
            <ac:spMk id="65" creationId="{6A956FF9-FA04-42E0-BEC0-4A29C8CA5C64}"/>
          </ac:spMkLst>
        </pc:spChg>
        <pc:spChg chg="del">
          <ac:chgData name="Thomas" userId="575d030b64f4584e" providerId="LiveId" clId="{08F4A7E6-89FE-4283-98D6-E531F41D8274}" dt="2021-12-14T11:11:17.851" v="2987" actId="478"/>
          <ac:spMkLst>
            <pc:docMk/>
            <pc:sldMk cId="2861155700" sldId="695"/>
            <ac:spMk id="66" creationId="{7D049EB8-A4CF-4C85-B160-267B83A9BEB9}"/>
          </ac:spMkLst>
        </pc:spChg>
        <pc:spChg chg="mod">
          <ac:chgData name="Thomas" userId="575d030b64f4584e" providerId="LiveId" clId="{08F4A7E6-89FE-4283-98D6-E531F41D8274}" dt="2021-12-14T11:15:02.034" v="3069" actId="571"/>
          <ac:spMkLst>
            <pc:docMk/>
            <pc:sldMk cId="2861155700" sldId="695"/>
            <ac:spMk id="70" creationId="{AE952048-9DF9-425D-A0D9-BD70BFBFA304}"/>
          </ac:spMkLst>
        </pc:spChg>
        <pc:spChg chg="del">
          <ac:chgData name="Thomas" userId="575d030b64f4584e" providerId="LiveId" clId="{08F4A7E6-89FE-4283-98D6-E531F41D8274}" dt="2021-12-14T11:11:17.851" v="2987" actId="478"/>
          <ac:spMkLst>
            <pc:docMk/>
            <pc:sldMk cId="2861155700" sldId="695"/>
            <ac:spMk id="71" creationId="{9C2F4F5F-6DBA-41CC-B822-3E01F6840493}"/>
          </ac:spMkLst>
        </pc:spChg>
        <pc:spChg chg="del">
          <ac:chgData name="Thomas" userId="575d030b64f4584e" providerId="LiveId" clId="{08F4A7E6-89FE-4283-98D6-E531F41D8274}" dt="2021-12-14T11:11:17.851" v="2987" actId="478"/>
          <ac:spMkLst>
            <pc:docMk/>
            <pc:sldMk cId="2861155700" sldId="695"/>
            <ac:spMk id="72" creationId="{831C8B7F-0B4C-4CFD-BF56-173DFD352E77}"/>
          </ac:spMkLst>
        </pc:spChg>
        <pc:spChg chg="del">
          <ac:chgData name="Thomas" userId="575d030b64f4584e" providerId="LiveId" clId="{08F4A7E6-89FE-4283-98D6-E531F41D8274}" dt="2021-12-14T11:11:17.851" v="2987" actId="478"/>
          <ac:spMkLst>
            <pc:docMk/>
            <pc:sldMk cId="2861155700" sldId="695"/>
            <ac:spMk id="73" creationId="{5C19A8F9-50A1-4100-A7CA-0592A4A481D0}"/>
          </ac:spMkLst>
        </pc:spChg>
        <pc:spChg chg="add mod">
          <ac:chgData name="Thomas" userId="575d030b64f4584e" providerId="LiveId" clId="{08F4A7E6-89FE-4283-98D6-E531F41D8274}" dt="2021-12-14T11:15:02.034" v="3069" actId="571"/>
          <ac:spMkLst>
            <pc:docMk/>
            <pc:sldMk cId="2861155700" sldId="695"/>
            <ac:spMk id="77" creationId="{0306566F-DFB7-4AAE-BFB7-18C541442FA3}"/>
          </ac:spMkLst>
        </pc:spChg>
        <pc:spChg chg="add mod">
          <ac:chgData name="Thomas" userId="575d030b64f4584e" providerId="LiveId" clId="{08F4A7E6-89FE-4283-98D6-E531F41D8274}" dt="2021-12-14T11:15:02.034" v="3069" actId="571"/>
          <ac:spMkLst>
            <pc:docMk/>
            <pc:sldMk cId="2861155700" sldId="695"/>
            <ac:spMk id="78" creationId="{903B85F6-77C8-4B93-B1AF-556C438D1ADB}"/>
          </ac:spMkLst>
        </pc:spChg>
        <pc:spChg chg="add del mod">
          <ac:chgData name="Thomas" userId="575d030b64f4584e" providerId="LiveId" clId="{08F4A7E6-89FE-4283-98D6-E531F41D8274}" dt="2021-12-14T11:15:09.006" v="3072" actId="478"/>
          <ac:spMkLst>
            <pc:docMk/>
            <pc:sldMk cId="2861155700" sldId="695"/>
            <ac:spMk id="79" creationId="{06237C7C-22C4-47CD-A60E-4B6BBC7C0A13}"/>
          </ac:spMkLst>
        </pc:spChg>
        <pc:spChg chg="mod">
          <ac:chgData name="Thomas" userId="575d030b64f4584e" providerId="LiveId" clId="{08F4A7E6-89FE-4283-98D6-E531F41D8274}" dt="2021-12-14T11:15:07.569" v="3071" actId="571"/>
          <ac:spMkLst>
            <pc:docMk/>
            <pc:sldMk cId="2861155700" sldId="695"/>
            <ac:spMk id="82" creationId="{069DEA5B-BBA9-402A-AB01-349A7BEC7F88}"/>
          </ac:spMkLst>
        </pc:spChg>
        <pc:spChg chg="add mod">
          <ac:chgData name="Thomas" userId="575d030b64f4584e" providerId="LiveId" clId="{08F4A7E6-89FE-4283-98D6-E531F41D8274}" dt="2021-12-14T11:15:07.569" v="3071" actId="571"/>
          <ac:spMkLst>
            <pc:docMk/>
            <pc:sldMk cId="2861155700" sldId="695"/>
            <ac:spMk id="83" creationId="{40BD1D5A-2EBE-4107-8514-AC5AD93CEFD7}"/>
          </ac:spMkLst>
        </pc:spChg>
        <pc:spChg chg="add mod">
          <ac:chgData name="Thomas" userId="575d030b64f4584e" providerId="LiveId" clId="{08F4A7E6-89FE-4283-98D6-E531F41D8274}" dt="2021-12-14T11:15:07.569" v="3071" actId="571"/>
          <ac:spMkLst>
            <pc:docMk/>
            <pc:sldMk cId="2861155700" sldId="695"/>
            <ac:spMk id="84" creationId="{136F6ED8-9CE5-41AE-BB59-3920E3ADCFD3}"/>
          </ac:spMkLst>
        </pc:spChg>
        <pc:spChg chg="add del mod">
          <ac:chgData name="Thomas" userId="575d030b64f4584e" providerId="LiveId" clId="{08F4A7E6-89FE-4283-98D6-E531F41D8274}" dt="2021-12-14T11:15:20.941" v="3075" actId="478"/>
          <ac:spMkLst>
            <pc:docMk/>
            <pc:sldMk cId="2861155700" sldId="695"/>
            <ac:spMk id="85" creationId="{A0DE1B7B-F093-457B-BEFF-88E4A3242899}"/>
          </ac:spMkLst>
        </pc:spChg>
        <pc:spChg chg="add del mod">
          <ac:chgData name="Thomas" userId="575d030b64f4584e" providerId="LiveId" clId="{08F4A7E6-89FE-4283-98D6-E531F41D8274}" dt="2021-12-14T11:15:20.941" v="3075" actId="478"/>
          <ac:spMkLst>
            <pc:docMk/>
            <pc:sldMk cId="2861155700" sldId="695"/>
            <ac:spMk id="86" creationId="{7FCE7B18-7CC7-4761-ACE2-EA18DBE1B2CA}"/>
          </ac:spMkLst>
        </pc:spChg>
        <pc:spChg chg="add del mod">
          <ac:chgData name="Thomas" userId="575d030b64f4584e" providerId="LiveId" clId="{08F4A7E6-89FE-4283-98D6-E531F41D8274}" dt="2021-12-14T11:15:20.941" v="3075" actId="478"/>
          <ac:spMkLst>
            <pc:docMk/>
            <pc:sldMk cId="2861155700" sldId="695"/>
            <ac:spMk id="87" creationId="{48AD7DC6-5018-4052-8CF0-33B527D5C701}"/>
          </ac:spMkLst>
        </pc:spChg>
        <pc:spChg chg="mod">
          <ac:chgData name="Thomas" userId="575d030b64f4584e" providerId="LiveId" clId="{08F4A7E6-89FE-4283-98D6-E531F41D8274}" dt="2021-12-14T11:15:14.710" v="3073" actId="571"/>
          <ac:spMkLst>
            <pc:docMk/>
            <pc:sldMk cId="2861155700" sldId="695"/>
            <ac:spMk id="90" creationId="{9079945E-4EBB-4990-B8C9-7DF977D0D889}"/>
          </ac:spMkLst>
        </pc:spChg>
        <pc:spChg chg="add mod">
          <ac:chgData name="Thomas" userId="575d030b64f4584e" providerId="LiveId" clId="{08F4A7E6-89FE-4283-98D6-E531F41D8274}" dt="2021-12-14T11:15:17.867" v="3074" actId="1076"/>
          <ac:spMkLst>
            <pc:docMk/>
            <pc:sldMk cId="2861155700" sldId="695"/>
            <ac:spMk id="91" creationId="{BD08B8FD-8061-4BB7-9915-4BB4C9EA740E}"/>
          </ac:spMkLst>
        </pc:spChg>
        <pc:spChg chg="add mod">
          <ac:chgData name="Thomas" userId="575d030b64f4584e" providerId="LiveId" clId="{08F4A7E6-89FE-4283-98D6-E531F41D8274}" dt="2021-12-14T11:15:17.867" v="3074" actId="1076"/>
          <ac:spMkLst>
            <pc:docMk/>
            <pc:sldMk cId="2861155700" sldId="695"/>
            <ac:spMk id="92" creationId="{00469C0A-03B4-4551-A6E5-07AA68B3A1F3}"/>
          </ac:spMkLst>
        </pc:spChg>
        <pc:spChg chg="mod">
          <ac:chgData name="Thomas" userId="575d030b64f4584e" providerId="LiveId" clId="{08F4A7E6-89FE-4283-98D6-E531F41D8274}" dt="2021-12-14T11:15:14.710" v="3073" actId="571"/>
          <ac:spMkLst>
            <pc:docMk/>
            <pc:sldMk cId="2861155700" sldId="695"/>
            <ac:spMk id="95" creationId="{7D2A78C4-BB16-4D4C-B059-D6D6997CCA7F}"/>
          </ac:spMkLst>
        </pc:spChg>
        <pc:spChg chg="add mod">
          <ac:chgData name="Thomas" userId="575d030b64f4584e" providerId="LiveId" clId="{08F4A7E6-89FE-4283-98D6-E531F41D8274}" dt="2021-12-14T11:15:17.867" v="3074" actId="1076"/>
          <ac:spMkLst>
            <pc:docMk/>
            <pc:sldMk cId="2861155700" sldId="695"/>
            <ac:spMk id="96" creationId="{D6C3D0FF-7306-4411-AA06-5287E2D66ECE}"/>
          </ac:spMkLst>
        </pc:spChg>
        <pc:spChg chg="add mod">
          <ac:chgData name="Thomas" userId="575d030b64f4584e" providerId="LiveId" clId="{08F4A7E6-89FE-4283-98D6-E531F41D8274}" dt="2021-12-14T11:15:17.867" v="3074" actId="1076"/>
          <ac:spMkLst>
            <pc:docMk/>
            <pc:sldMk cId="2861155700" sldId="695"/>
            <ac:spMk id="97" creationId="{3558B60F-0E99-408D-A73E-9E2C12E8B889}"/>
          </ac:spMkLst>
        </pc:spChg>
        <pc:spChg chg="mod">
          <ac:chgData name="Thomas" userId="575d030b64f4584e" providerId="LiveId" clId="{08F4A7E6-89FE-4283-98D6-E531F41D8274}" dt="2021-12-14T11:15:14.710" v="3073" actId="571"/>
          <ac:spMkLst>
            <pc:docMk/>
            <pc:sldMk cId="2861155700" sldId="695"/>
            <ac:spMk id="100" creationId="{CB4C9E4B-8E46-4D0A-85C0-50864D5FE755}"/>
          </ac:spMkLst>
        </pc:spChg>
        <pc:spChg chg="add mod">
          <ac:chgData name="Thomas" userId="575d030b64f4584e" providerId="LiveId" clId="{08F4A7E6-89FE-4283-98D6-E531F41D8274}" dt="2021-12-14T11:15:17.867" v="3074" actId="1076"/>
          <ac:spMkLst>
            <pc:docMk/>
            <pc:sldMk cId="2861155700" sldId="695"/>
            <ac:spMk id="101" creationId="{3EDCEA56-BD7D-4D3B-BF8E-614A491D2D8F}"/>
          </ac:spMkLst>
        </pc:spChg>
        <pc:spChg chg="add mod">
          <ac:chgData name="Thomas" userId="575d030b64f4584e" providerId="LiveId" clId="{08F4A7E6-89FE-4283-98D6-E531F41D8274}" dt="2021-12-14T11:15:17.867" v="3074" actId="1076"/>
          <ac:spMkLst>
            <pc:docMk/>
            <pc:sldMk cId="2861155700" sldId="695"/>
            <ac:spMk id="102" creationId="{C194E291-050D-472A-B39D-FEDC8568A111}"/>
          </ac:spMkLst>
        </pc:spChg>
        <pc:grpChg chg="add mod">
          <ac:chgData name="Thomas" userId="575d030b64f4584e" providerId="LiveId" clId="{08F4A7E6-89FE-4283-98D6-E531F41D8274}" dt="2021-12-14T11:14:23.206" v="3068" actId="1035"/>
          <ac:grpSpMkLst>
            <pc:docMk/>
            <pc:sldMk cId="2861155700" sldId="695"/>
            <ac:grpSpMk id="43" creationId="{3DDF1D27-09A2-41C0-8EB1-78B7EB01316A}"/>
          </ac:grpSpMkLst>
        </pc:grpChg>
        <pc:grpChg chg="del">
          <ac:chgData name="Thomas" userId="575d030b64f4584e" providerId="LiveId" clId="{08F4A7E6-89FE-4283-98D6-E531F41D8274}" dt="2021-12-14T11:11:17.851" v="2987" actId="478"/>
          <ac:grpSpMkLst>
            <pc:docMk/>
            <pc:sldMk cId="2861155700" sldId="695"/>
            <ac:grpSpMk id="53" creationId="{84FF537B-A959-4054-A38A-CB0B2D510121}"/>
          </ac:grpSpMkLst>
        </pc:grpChg>
        <pc:grpChg chg="add mod">
          <ac:chgData name="Thomas" userId="575d030b64f4584e" providerId="LiveId" clId="{08F4A7E6-89FE-4283-98D6-E531F41D8274}" dt="2021-12-14T11:15:02.034" v="3069" actId="571"/>
          <ac:grpSpMkLst>
            <pc:docMk/>
            <pc:sldMk cId="2861155700" sldId="695"/>
            <ac:grpSpMk id="56" creationId="{F08CAC15-5B4F-4DE2-B77C-CDB2D96E9AC5}"/>
          </ac:grpSpMkLst>
        </pc:grpChg>
        <pc:grpChg chg="del">
          <ac:chgData name="Thomas" userId="575d030b64f4584e" providerId="LiveId" clId="{08F4A7E6-89FE-4283-98D6-E531F41D8274}" dt="2021-12-14T11:11:17.851" v="2987" actId="478"/>
          <ac:grpSpMkLst>
            <pc:docMk/>
            <pc:sldMk cId="2861155700" sldId="695"/>
            <ac:grpSpMk id="60" creationId="{075137F3-08E9-4DEE-81E8-56E6BEE0CADE}"/>
          </ac:grpSpMkLst>
        </pc:grpChg>
        <pc:grpChg chg="del">
          <ac:chgData name="Thomas" userId="575d030b64f4584e" providerId="LiveId" clId="{08F4A7E6-89FE-4283-98D6-E531F41D8274}" dt="2021-12-14T11:11:17.851" v="2987" actId="478"/>
          <ac:grpSpMkLst>
            <pc:docMk/>
            <pc:sldMk cId="2861155700" sldId="695"/>
            <ac:grpSpMk id="67" creationId="{6E452BEA-2431-4C37-97A1-9C6D06CB2FCB}"/>
          </ac:grpSpMkLst>
        </pc:grpChg>
        <pc:grpChg chg="del">
          <ac:chgData name="Thomas" userId="575d030b64f4584e" providerId="LiveId" clId="{08F4A7E6-89FE-4283-98D6-E531F41D8274}" dt="2021-12-14T11:11:17.851" v="2987" actId="478"/>
          <ac:grpSpMkLst>
            <pc:docMk/>
            <pc:sldMk cId="2861155700" sldId="695"/>
            <ac:grpSpMk id="74" creationId="{1D36115F-6A73-4749-8270-91B0E034E76E}"/>
          </ac:grpSpMkLst>
        </pc:grpChg>
        <pc:grpChg chg="add mod">
          <ac:chgData name="Thomas" userId="575d030b64f4584e" providerId="LiveId" clId="{08F4A7E6-89FE-4283-98D6-E531F41D8274}" dt="2021-12-14T11:15:07.569" v="3071" actId="571"/>
          <ac:grpSpMkLst>
            <pc:docMk/>
            <pc:sldMk cId="2861155700" sldId="695"/>
            <ac:grpSpMk id="80" creationId="{EF26BAB5-72B3-4984-8163-A0A5F380FF13}"/>
          </ac:grpSpMkLst>
        </pc:grpChg>
        <pc:grpChg chg="add mod">
          <ac:chgData name="Thomas" userId="575d030b64f4584e" providerId="LiveId" clId="{08F4A7E6-89FE-4283-98D6-E531F41D8274}" dt="2021-12-14T11:15:17.867" v="3074" actId="1076"/>
          <ac:grpSpMkLst>
            <pc:docMk/>
            <pc:sldMk cId="2861155700" sldId="695"/>
            <ac:grpSpMk id="88" creationId="{F4BBA2B1-01AF-40CA-9841-C3D947279EF8}"/>
          </ac:grpSpMkLst>
        </pc:grpChg>
        <pc:grpChg chg="add mod">
          <ac:chgData name="Thomas" userId="575d030b64f4584e" providerId="LiveId" clId="{08F4A7E6-89FE-4283-98D6-E531F41D8274}" dt="2021-12-14T11:15:17.867" v="3074" actId="1076"/>
          <ac:grpSpMkLst>
            <pc:docMk/>
            <pc:sldMk cId="2861155700" sldId="695"/>
            <ac:grpSpMk id="93" creationId="{BB3C9B34-51CF-4EF8-97E4-5CE0505D4E53}"/>
          </ac:grpSpMkLst>
        </pc:grpChg>
        <pc:grpChg chg="add mod">
          <ac:chgData name="Thomas" userId="575d030b64f4584e" providerId="LiveId" clId="{08F4A7E6-89FE-4283-98D6-E531F41D8274}" dt="2021-12-14T11:15:17.867" v="3074" actId="1076"/>
          <ac:grpSpMkLst>
            <pc:docMk/>
            <pc:sldMk cId="2861155700" sldId="695"/>
            <ac:grpSpMk id="98" creationId="{2D9639FC-F582-43E4-85E9-71FBC7BA7E6C}"/>
          </ac:grpSpMkLst>
        </pc:grpChg>
        <pc:picChg chg="mod">
          <ac:chgData name="Thomas" userId="575d030b64f4584e" providerId="LiveId" clId="{08F4A7E6-89FE-4283-98D6-E531F41D8274}" dt="2021-12-14T11:12:18.054" v="2989"/>
          <ac:picMkLst>
            <pc:docMk/>
            <pc:sldMk cId="2861155700" sldId="695"/>
            <ac:picMk id="44" creationId="{74D4654A-71AC-4817-8E6E-0D2A6887C59E}"/>
          </ac:picMkLst>
        </pc:picChg>
        <pc:picChg chg="mod">
          <ac:chgData name="Thomas" userId="575d030b64f4584e" providerId="LiveId" clId="{08F4A7E6-89FE-4283-98D6-E531F41D8274}" dt="2021-12-14T11:15:02.034" v="3069" actId="571"/>
          <ac:picMkLst>
            <pc:docMk/>
            <pc:sldMk cId="2861155700" sldId="695"/>
            <ac:picMk id="63" creationId="{BA6897FB-410F-4D34-8F1E-185760174DAC}"/>
          </ac:picMkLst>
        </pc:picChg>
        <pc:picChg chg="mod">
          <ac:chgData name="Thomas" userId="575d030b64f4584e" providerId="LiveId" clId="{08F4A7E6-89FE-4283-98D6-E531F41D8274}" dt="2021-12-14T11:15:07.569" v="3071" actId="571"/>
          <ac:picMkLst>
            <pc:docMk/>
            <pc:sldMk cId="2861155700" sldId="695"/>
            <ac:picMk id="81" creationId="{35B834A5-6CED-4A3B-BA00-176BDCB708F2}"/>
          </ac:picMkLst>
        </pc:picChg>
        <pc:picChg chg="mod">
          <ac:chgData name="Thomas" userId="575d030b64f4584e" providerId="LiveId" clId="{08F4A7E6-89FE-4283-98D6-E531F41D8274}" dt="2021-12-14T11:15:14.710" v="3073" actId="571"/>
          <ac:picMkLst>
            <pc:docMk/>
            <pc:sldMk cId="2861155700" sldId="695"/>
            <ac:picMk id="89" creationId="{F70C1977-4F3A-46D1-BE1F-0D21037A5431}"/>
          </ac:picMkLst>
        </pc:picChg>
        <pc:picChg chg="mod">
          <ac:chgData name="Thomas" userId="575d030b64f4584e" providerId="LiveId" clId="{08F4A7E6-89FE-4283-98D6-E531F41D8274}" dt="2021-12-14T11:15:14.710" v="3073" actId="571"/>
          <ac:picMkLst>
            <pc:docMk/>
            <pc:sldMk cId="2861155700" sldId="695"/>
            <ac:picMk id="94" creationId="{7F46CEC9-6564-4FCD-B783-CBAC7E50DE43}"/>
          </ac:picMkLst>
        </pc:picChg>
        <pc:picChg chg="mod">
          <ac:chgData name="Thomas" userId="575d030b64f4584e" providerId="LiveId" clId="{08F4A7E6-89FE-4283-98D6-E531F41D8274}" dt="2021-12-14T11:15:14.710" v="3073" actId="571"/>
          <ac:picMkLst>
            <pc:docMk/>
            <pc:sldMk cId="2861155700" sldId="695"/>
            <ac:picMk id="99" creationId="{9893EEA0-3DF3-4582-B94D-4C5C52EDB3E4}"/>
          </ac:picMkLst>
        </pc:picChg>
      </pc:sldChg>
      <pc:sldChg chg="addSp delSp modSp add mod">
        <pc:chgData name="Thomas" userId="575d030b64f4584e" providerId="LiveId" clId="{08F4A7E6-89FE-4283-98D6-E531F41D8274}" dt="2021-12-14T11:54:22.488" v="3322" actId="1076"/>
        <pc:sldMkLst>
          <pc:docMk/>
          <pc:sldMk cId="3568143636" sldId="696"/>
        </pc:sldMkLst>
        <pc:spChg chg="del">
          <ac:chgData name="Thomas" userId="575d030b64f4584e" providerId="LiveId" clId="{08F4A7E6-89FE-4283-98D6-E531F41D8274}" dt="2021-12-14T11:16:24.642" v="3077" actId="478"/>
          <ac:spMkLst>
            <pc:docMk/>
            <pc:sldMk cId="3568143636" sldId="696"/>
            <ac:spMk id="33" creationId="{4CC9DA1B-588B-4AAB-B32B-74A1272380DF}"/>
          </ac:spMkLst>
        </pc:spChg>
        <pc:spChg chg="del">
          <ac:chgData name="Thomas" userId="575d030b64f4584e" providerId="LiveId" clId="{08F4A7E6-89FE-4283-98D6-E531F41D8274}" dt="2021-12-14T11:16:24.642" v="3077" actId="478"/>
          <ac:spMkLst>
            <pc:docMk/>
            <pc:sldMk cId="3568143636" sldId="696"/>
            <ac:spMk id="34" creationId="{425CB98D-6A1C-498F-8971-2E4484953BAC}"/>
          </ac:spMkLst>
        </pc:spChg>
        <pc:spChg chg="del">
          <ac:chgData name="Thomas" userId="575d030b64f4584e" providerId="LiveId" clId="{08F4A7E6-89FE-4283-98D6-E531F41D8274}" dt="2021-12-14T11:16:24.642" v="3077" actId="478"/>
          <ac:spMkLst>
            <pc:docMk/>
            <pc:sldMk cId="3568143636" sldId="696"/>
            <ac:spMk id="35" creationId="{ADF8AF7E-CE5B-4E83-A252-7FF8231DCCE0}"/>
          </ac:spMkLst>
        </pc:spChg>
        <pc:spChg chg="del">
          <ac:chgData name="Thomas" userId="575d030b64f4584e" providerId="LiveId" clId="{08F4A7E6-89FE-4283-98D6-E531F41D8274}" dt="2021-12-14T11:16:24.642" v="3077" actId="478"/>
          <ac:spMkLst>
            <pc:docMk/>
            <pc:sldMk cId="3568143636" sldId="696"/>
            <ac:spMk id="37" creationId="{D34E2DC4-5E09-488F-8F72-E4716179EAA5}"/>
          </ac:spMkLst>
        </pc:spChg>
        <pc:spChg chg="del">
          <ac:chgData name="Thomas" userId="575d030b64f4584e" providerId="LiveId" clId="{08F4A7E6-89FE-4283-98D6-E531F41D8274}" dt="2021-12-14T11:16:24.642" v="3077" actId="478"/>
          <ac:spMkLst>
            <pc:docMk/>
            <pc:sldMk cId="3568143636" sldId="696"/>
            <ac:spMk id="38" creationId="{E0DBA35E-9C23-4C4E-99B9-6E42FCD1FBEE}"/>
          </ac:spMkLst>
        </pc:spChg>
        <pc:spChg chg="del">
          <ac:chgData name="Thomas" userId="575d030b64f4584e" providerId="LiveId" clId="{08F4A7E6-89FE-4283-98D6-E531F41D8274}" dt="2021-12-14T11:16:24.642" v="3077" actId="478"/>
          <ac:spMkLst>
            <pc:docMk/>
            <pc:sldMk cId="3568143636" sldId="696"/>
            <ac:spMk id="39" creationId="{DAC38790-A7F9-4965-B28C-CC89FA27775B}"/>
          </ac:spMkLst>
        </pc:spChg>
        <pc:spChg chg="add mod">
          <ac:chgData name="Thomas" userId="575d030b64f4584e" providerId="LiveId" clId="{08F4A7E6-89FE-4283-98D6-E531F41D8274}" dt="2021-12-14T11:17:20.601" v="3078"/>
          <ac:spMkLst>
            <pc:docMk/>
            <pc:sldMk cId="3568143636" sldId="696"/>
            <ac:spMk id="42" creationId="{E0858A08-8DA3-4300-957B-93A4731CCB57}"/>
          </ac:spMkLst>
        </pc:spChg>
        <pc:spChg chg="del">
          <ac:chgData name="Thomas" userId="575d030b64f4584e" providerId="LiveId" clId="{08F4A7E6-89FE-4283-98D6-E531F41D8274}" dt="2021-12-14T11:16:24.642" v="3077" actId="478"/>
          <ac:spMkLst>
            <pc:docMk/>
            <pc:sldMk cId="3568143636" sldId="696"/>
            <ac:spMk id="46" creationId="{4524377C-1C43-456F-B223-771FD7ACDF78}"/>
          </ac:spMkLst>
        </pc:spChg>
        <pc:spChg chg="del">
          <ac:chgData name="Thomas" userId="575d030b64f4584e" providerId="LiveId" clId="{08F4A7E6-89FE-4283-98D6-E531F41D8274}" dt="2021-12-14T11:16:24.642" v="3077" actId="478"/>
          <ac:spMkLst>
            <pc:docMk/>
            <pc:sldMk cId="3568143636" sldId="696"/>
            <ac:spMk id="47" creationId="{3826F628-9465-4E25-ABDC-C7E013B66D4E}"/>
          </ac:spMkLst>
        </pc:spChg>
        <pc:spChg chg="add mod">
          <ac:chgData name="Thomas" userId="575d030b64f4584e" providerId="LiveId" clId="{08F4A7E6-89FE-4283-98D6-E531F41D8274}" dt="2021-12-14T11:17:20.601" v="3078"/>
          <ac:spMkLst>
            <pc:docMk/>
            <pc:sldMk cId="3568143636" sldId="696"/>
            <ac:spMk id="48" creationId="{770C24FF-7870-42FE-BC74-B3E510F9DF58}"/>
          </ac:spMkLst>
        </pc:spChg>
        <pc:spChg chg="add mod">
          <ac:chgData name="Thomas" userId="575d030b64f4584e" providerId="LiveId" clId="{08F4A7E6-89FE-4283-98D6-E531F41D8274}" dt="2021-12-14T11:17:20.601" v="3078"/>
          <ac:spMkLst>
            <pc:docMk/>
            <pc:sldMk cId="3568143636" sldId="696"/>
            <ac:spMk id="49" creationId="{BB1CC9DD-BE18-42F1-AC76-57D7FD9C0A6D}"/>
          </ac:spMkLst>
        </pc:spChg>
        <pc:spChg chg="add mod">
          <ac:chgData name="Thomas" userId="575d030b64f4584e" providerId="LiveId" clId="{08F4A7E6-89FE-4283-98D6-E531F41D8274}" dt="2021-12-14T11:17:20.601" v="3078"/>
          <ac:spMkLst>
            <pc:docMk/>
            <pc:sldMk cId="3568143636" sldId="696"/>
            <ac:spMk id="50" creationId="{53026F79-2131-4741-B62D-D2377B16A71C}"/>
          </ac:spMkLst>
        </pc:spChg>
        <pc:spChg chg="add mod">
          <ac:chgData name="Thomas" userId="575d030b64f4584e" providerId="LiveId" clId="{08F4A7E6-89FE-4283-98D6-E531F41D8274}" dt="2021-12-14T11:17:20.601" v="3078"/>
          <ac:spMkLst>
            <pc:docMk/>
            <pc:sldMk cId="3568143636" sldId="696"/>
            <ac:spMk id="51" creationId="{1D3FDC92-1B06-4B71-8564-C4D2208E99F1}"/>
          </ac:spMkLst>
        </pc:spChg>
        <pc:spChg chg="add mod">
          <ac:chgData name="Thomas" userId="575d030b64f4584e" providerId="LiveId" clId="{08F4A7E6-89FE-4283-98D6-E531F41D8274}" dt="2021-12-14T11:17:20.601" v="3078"/>
          <ac:spMkLst>
            <pc:docMk/>
            <pc:sldMk cId="3568143636" sldId="696"/>
            <ac:spMk id="52" creationId="{1018EB72-34C2-457A-BEE7-5C6B34A4E958}"/>
          </ac:spMkLst>
        </pc:spChg>
        <pc:spChg chg="add mod">
          <ac:chgData name="Thomas" userId="575d030b64f4584e" providerId="LiveId" clId="{08F4A7E6-89FE-4283-98D6-E531F41D8274}" dt="2021-12-14T11:17:20.601" v="3078"/>
          <ac:spMkLst>
            <pc:docMk/>
            <pc:sldMk cId="3568143636" sldId="696"/>
            <ac:spMk id="53" creationId="{93AFB19E-870A-4F92-8980-7249BCDBE0AF}"/>
          </ac:spMkLst>
        </pc:spChg>
        <pc:spChg chg="add mod">
          <ac:chgData name="Thomas" userId="575d030b64f4584e" providerId="LiveId" clId="{08F4A7E6-89FE-4283-98D6-E531F41D8274}" dt="2021-12-14T11:54:22.231" v="3321" actId="1076"/>
          <ac:spMkLst>
            <pc:docMk/>
            <pc:sldMk cId="3568143636" sldId="696"/>
            <ac:spMk id="54" creationId="{35D868DE-C53E-482F-9E9A-2209BE365CEA}"/>
          </ac:spMkLst>
        </pc:spChg>
        <pc:spChg chg="mod">
          <ac:chgData name="Thomas" userId="575d030b64f4584e" providerId="LiveId" clId="{08F4A7E6-89FE-4283-98D6-E531F41D8274}" dt="2021-12-14T11:17:27.399" v="3079"/>
          <ac:spMkLst>
            <pc:docMk/>
            <pc:sldMk cId="3568143636" sldId="696"/>
            <ac:spMk id="58" creationId="{F87070D0-AF1D-4AC2-B213-4D48F9001332}"/>
          </ac:spMkLst>
        </pc:spChg>
        <pc:spChg chg="add mod">
          <ac:chgData name="Thomas" userId="575d030b64f4584e" providerId="LiveId" clId="{08F4A7E6-89FE-4283-98D6-E531F41D8274}" dt="2021-12-14T11:54:22.488" v="3322" actId="1076"/>
          <ac:spMkLst>
            <pc:docMk/>
            <pc:sldMk cId="3568143636" sldId="696"/>
            <ac:spMk id="59" creationId="{C717D2F2-D630-4474-BAA1-EE441707C612}"/>
          </ac:spMkLst>
        </pc:spChg>
        <pc:spChg chg="add mod">
          <ac:chgData name="Thomas" userId="575d030b64f4584e" providerId="LiveId" clId="{08F4A7E6-89FE-4283-98D6-E531F41D8274}" dt="2021-12-14T11:17:49.300" v="3085" actId="404"/>
          <ac:spMkLst>
            <pc:docMk/>
            <pc:sldMk cId="3568143636" sldId="696"/>
            <ac:spMk id="60" creationId="{C3294F77-85C5-4051-985A-558068A96AC4}"/>
          </ac:spMkLst>
        </pc:spChg>
        <pc:spChg chg="add del mod">
          <ac:chgData name="Thomas" userId="575d030b64f4584e" providerId="LiveId" clId="{08F4A7E6-89FE-4283-98D6-E531F41D8274}" dt="2021-12-14T11:18:16.746" v="3088" actId="478"/>
          <ac:spMkLst>
            <pc:docMk/>
            <pc:sldMk cId="3568143636" sldId="696"/>
            <ac:spMk id="61" creationId="{284F7963-E17D-4C45-8BE9-5BC5B10F9CF5}"/>
          </ac:spMkLst>
        </pc:spChg>
        <pc:spChg chg="mod">
          <ac:chgData name="Thomas" userId="575d030b64f4584e" providerId="LiveId" clId="{08F4A7E6-89FE-4283-98D6-E531F41D8274}" dt="2021-12-14T11:18:15.114" v="3087" actId="571"/>
          <ac:spMkLst>
            <pc:docMk/>
            <pc:sldMk cId="3568143636" sldId="696"/>
            <ac:spMk id="65" creationId="{D966C5D9-6C1C-4437-AFD6-D65C41592B43}"/>
          </ac:spMkLst>
        </pc:spChg>
        <pc:spChg chg="add mod">
          <ac:chgData name="Thomas" userId="575d030b64f4584e" providerId="LiveId" clId="{08F4A7E6-89FE-4283-98D6-E531F41D8274}" dt="2021-12-14T11:18:15.114" v="3087" actId="571"/>
          <ac:spMkLst>
            <pc:docMk/>
            <pc:sldMk cId="3568143636" sldId="696"/>
            <ac:spMk id="66" creationId="{95A8664B-B1A3-42C9-9E5E-06BFBB376A4D}"/>
          </ac:spMkLst>
        </pc:spChg>
        <pc:spChg chg="add mod">
          <ac:chgData name="Thomas" userId="575d030b64f4584e" providerId="LiveId" clId="{08F4A7E6-89FE-4283-98D6-E531F41D8274}" dt="2021-12-14T11:18:15.114" v="3087" actId="571"/>
          <ac:spMkLst>
            <pc:docMk/>
            <pc:sldMk cId="3568143636" sldId="696"/>
            <ac:spMk id="67" creationId="{C405EE89-0A6C-4B73-AD46-CCD5A65F0653}"/>
          </ac:spMkLst>
        </pc:spChg>
        <pc:spChg chg="add del mod">
          <ac:chgData name="Thomas" userId="575d030b64f4584e" providerId="LiveId" clId="{08F4A7E6-89FE-4283-98D6-E531F41D8274}" dt="2021-12-14T11:18:22.096" v="3090" actId="478"/>
          <ac:spMkLst>
            <pc:docMk/>
            <pc:sldMk cId="3568143636" sldId="696"/>
            <ac:spMk id="68" creationId="{4DCC51A4-1A38-499A-AC26-B878ACC40649}"/>
          </ac:spMkLst>
        </pc:spChg>
        <pc:spChg chg="mod">
          <ac:chgData name="Thomas" userId="575d030b64f4584e" providerId="LiveId" clId="{08F4A7E6-89FE-4283-98D6-E531F41D8274}" dt="2021-12-14T11:18:20.334" v="3089" actId="571"/>
          <ac:spMkLst>
            <pc:docMk/>
            <pc:sldMk cId="3568143636" sldId="696"/>
            <ac:spMk id="72" creationId="{54D6B4A5-4645-49BF-8781-FA35F5798A0D}"/>
          </ac:spMkLst>
        </pc:spChg>
        <pc:spChg chg="add mod">
          <ac:chgData name="Thomas" userId="575d030b64f4584e" providerId="LiveId" clId="{08F4A7E6-89FE-4283-98D6-E531F41D8274}" dt="2021-12-14T11:18:20.334" v="3089" actId="571"/>
          <ac:spMkLst>
            <pc:docMk/>
            <pc:sldMk cId="3568143636" sldId="696"/>
            <ac:spMk id="73" creationId="{B8388001-FE64-4A2C-9529-94C24CD16F3B}"/>
          </ac:spMkLst>
        </pc:spChg>
        <pc:spChg chg="add mod">
          <ac:chgData name="Thomas" userId="575d030b64f4584e" providerId="LiveId" clId="{08F4A7E6-89FE-4283-98D6-E531F41D8274}" dt="2021-12-14T11:18:20.334" v="3089" actId="571"/>
          <ac:spMkLst>
            <pc:docMk/>
            <pc:sldMk cId="3568143636" sldId="696"/>
            <ac:spMk id="74" creationId="{E6B367B2-52C7-4B3D-96A2-FD573A79FC7C}"/>
          </ac:spMkLst>
        </pc:spChg>
        <pc:spChg chg="add del mod">
          <ac:chgData name="Thomas" userId="575d030b64f4584e" providerId="LiveId" clId="{08F4A7E6-89FE-4283-98D6-E531F41D8274}" dt="2021-12-14T11:18:27.619" v="3092" actId="478"/>
          <ac:spMkLst>
            <pc:docMk/>
            <pc:sldMk cId="3568143636" sldId="696"/>
            <ac:spMk id="75" creationId="{47631398-D052-4B11-81AB-679CFC818CD1}"/>
          </ac:spMkLst>
        </pc:spChg>
        <pc:spChg chg="del">
          <ac:chgData name="Thomas" userId="575d030b64f4584e" providerId="LiveId" clId="{08F4A7E6-89FE-4283-98D6-E531F41D8274}" dt="2021-12-14T11:16:24.642" v="3077" actId="478"/>
          <ac:spMkLst>
            <pc:docMk/>
            <pc:sldMk cId="3568143636" sldId="696"/>
            <ac:spMk id="77" creationId="{0306566F-DFB7-4AAE-BFB7-18C541442FA3}"/>
          </ac:spMkLst>
        </pc:spChg>
        <pc:spChg chg="del">
          <ac:chgData name="Thomas" userId="575d030b64f4584e" providerId="LiveId" clId="{08F4A7E6-89FE-4283-98D6-E531F41D8274}" dt="2021-12-14T11:16:24.642" v="3077" actId="478"/>
          <ac:spMkLst>
            <pc:docMk/>
            <pc:sldMk cId="3568143636" sldId="696"/>
            <ac:spMk id="78" creationId="{903B85F6-77C8-4B93-B1AF-556C438D1ADB}"/>
          </ac:spMkLst>
        </pc:spChg>
        <pc:spChg chg="del">
          <ac:chgData name="Thomas" userId="575d030b64f4584e" providerId="LiveId" clId="{08F4A7E6-89FE-4283-98D6-E531F41D8274}" dt="2021-12-14T11:16:24.642" v="3077" actId="478"/>
          <ac:spMkLst>
            <pc:docMk/>
            <pc:sldMk cId="3568143636" sldId="696"/>
            <ac:spMk id="83" creationId="{40BD1D5A-2EBE-4107-8514-AC5AD93CEFD7}"/>
          </ac:spMkLst>
        </pc:spChg>
        <pc:spChg chg="del">
          <ac:chgData name="Thomas" userId="575d030b64f4584e" providerId="LiveId" clId="{08F4A7E6-89FE-4283-98D6-E531F41D8274}" dt="2021-12-14T11:16:24.642" v="3077" actId="478"/>
          <ac:spMkLst>
            <pc:docMk/>
            <pc:sldMk cId="3568143636" sldId="696"/>
            <ac:spMk id="84" creationId="{136F6ED8-9CE5-41AE-BB59-3920E3ADCFD3}"/>
          </ac:spMkLst>
        </pc:spChg>
        <pc:spChg chg="mod">
          <ac:chgData name="Thomas" userId="575d030b64f4584e" providerId="LiveId" clId="{08F4A7E6-89FE-4283-98D6-E531F41D8274}" dt="2021-12-14T11:18:25.914" v="3091" actId="571"/>
          <ac:spMkLst>
            <pc:docMk/>
            <pc:sldMk cId="3568143636" sldId="696"/>
            <ac:spMk id="85" creationId="{407D6754-8862-42BF-9254-8C6A4440FC25}"/>
          </ac:spMkLst>
        </pc:spChg>
        <pc:spChg chg="add mod">
          <ac:chgData name="Thomas" userId="575d030b64f4584e" providerId="LiveId" clId="{08F4A7E6-89FE-4283-98D6-E531F41D8274}" dt="2021-12-14T11:18:25.914" v="3091" actId="571"/>
          <ac:spMkLst>
            <pc:docMk/>
            <pc:sldMk cId="3568143636" sldId="696"/>
            <ac:spMk id="86" creationId="{BF5B7767-EB09-456C-94BB-0035C6B29580}"/>
          </ac:spMkLst>
        </pc:spChg>
        <pc:spChg chg="add mod">
          <ac:chgData name="Thomas" userId="575d030b64f4584e" providerId="LiveId" clId="{08F4A7E6-89FE-4283-98D6-E531F41D8274}" dt="2021-12-14T11:18:25.914" v="3091" actId="571"/>
          <ac:spMkLst>
            <pc:docMk/>
            <pc:sldMk cId="3568143636" sldId="696"/>
            <ac:spMk id="87" creationId="{CBF6AB44-91BF-43FE-8BD6-24882FF2358E}"/>
          </ac:spMkLst>
        </pc:spChg>
        <pc:spChg chg="del">
          <ac:chgData name="Thomas" userId="575d030b64f4584e" providerId="LiveId" clId="{08F4A7E6-89FE-4283-98D6-E531F41D8274}" dt="2021-12-14T11:16:24.642" v="3077" actId="478"/>
          <ac:spMkLst>
            <pc:docMk/>
            <pc:sldMk cId="3568143636" sldId="696"/>
            <ac:spMk id="91" creationId="{BD08B8FD-8061-4BB7-9915-4BB4C9EA740E}"/>
          </ac:spMkLst>
        </pc:spChg>
        <pc:spChg chg="del">
          <ac:chgData name="Thomas" userId="575d030b64f4584e" providerId="LiveId" clId="{08F4A7E6-89FE-4283-98D6-E531F41D8274}" dt="2021-12-14T11:16:24.642" v="3077" actId="478"/>
          <ac:spMkLst>
            <pc:docMk/>
            <pc:sldMk cId="3568143636" sldId="696"/>
            <ac:spMk id="92" creationId="{00469C0A-03B4-4551-A6E5-07AA68B3A1F3}"/>
          </ac:spMkLst>
        </pc:spChg>
        <pc:spChg chg="del">
          <ac:chgData name="Thomas" userId="575d030b64f4584e" providerId="LiveId" clId="{08F4A7E6-89FE-4283-98D6-E531F41D8274}" dt="2021-12-14T11:16:24.642" v="3077" actId="478"/>
          <ac:spMkLst>
            <pc:docMk/>
            <pc:sldMk cId="3568143636" sldId="696"/>
            <ac:spMk id="96" creationId="{D6C3D0FF-7306-4411-AA06-5287E2D66ECE}"/>
          </ac:spMkLst>
        </pc:spChg>
        <pc:spChg chg="del">
          <ac:chgData name="Thomas" userId="575d030b64f4584e" providerId="LiveId" clId="{08F4A7E6-89FE-4283-98D6-E531F41D8274}" dt="2021-12-14T11:16:24.642" v="3077" actId="478"/>
          <ac:spMkLst>
            <pc:docMk/>
            <pc:sldMk cId="3568143636" sldId="696"/>
            <ac:spMk id="97" creationId="{3558B60F-0E99-408D-A73E-9E2C12E8B889}"/>
          </ac:spMkLst>
        </pc:spChg>
        <pc:spChg chg="del">
          <ac:chgData name="Thomas" userId="575d030b64f4584e" providerId="LiveId" clId="{08F4A7E6-89FE-4283-98D6-E531F41D8274}" dt="2021-12-14T11:16:24.642" v="3077" actId="478"/>
          <ac:spMkLst>
            <pc:docMk/>
            <pc:sldMk cId="3568143636" sldId="696"/>
            <ac:spMk id="101" creationId="{3EDCEA56-BD7D-4D3B-BF8E-614A491D2D8F}"/>
          </ac:spMkLst>
        </pc:spChg>
        <pc:spChg chg="del">
          <ac:chgData name="Thomas" userId="575d030b64f4584e" providerId="LiveId" clId="{08F4A7E6-89FE-4283-98D6-E531F41D8274}" dt="2021-12-14T11:16:24.642" v="3077" actId="478"/>
          <ac:spMkLst>
            <pc:docMk/>
            <pc:sldMk cId="3568143636" sldId="696"/>
            <ac:spMk id="102" creationId="{C194E291-050D-472A-B39D-FEDC8568A111}"/>
          </ac:spMkLst>
        </pc:spChg>
        <pc:spChg chg="add del mod">
          <ac:chgData name="Thomas" userId="575d030b64f4584e" providerId="LiveId" clId="{08F4A7E6-89FE-4283-98D6-E531F41D8274}" dt="2021-12-14T11:18:38.615" v="3094" actId="478"/>
          <ac:spMkLst>
            <pc:docMk/>
            <pc:sldMk cId="3568143636" sldId="696"/>
            <ac:spMk id="103" creationId="{CCF0129D-72B0-4C10-A5BB-F37F2A786460}"/>
          </ac:spMkLst>
        </pc:spChg>
        <pc:spChg chg="add del mod">
          <ac:chgData name="Thomas" userId="575d030b64f4584e" providerId="LiveId" clId="{08F4A7E6-89FE-4283-98D6-E531F41D8274}" dt="2021-12-14T11:18:38.615" v="3094" actId="478"/>
          <ac:spMkLst>
            <pc:docMk/>
            <pc:sldMk cId="3568143636" sldId="696"/>
            <ac:spMk id="104" creationId="{CD4CC5A7-36CD-4FE1-93AD-689F90B28842}"/>
          </ac:spMkLst>
        </pc:spChg>
        <pc:spChg chg="add del mod">
          <ac:chgData name="Thomas" userId="575d030b64f4584e" providerId="LiveId" clId="{08F4A7E6-89FE-4283-98D6-E531F41D8274}" dt="2021-12-14T11:18:38.615" v="3094" actId="478"/>
          <ac:spMkLst>
            <pc:docMk/>
            <pc:sldMk cId="3568143636" sldId="696"/>
            <ac:spMk id="105" creationId="{EC01D28F-380A-4A7E-911F-8F3AB8A880E1}"/>
          </ac:spMkLst>
        </pc:spChg>
        <pc:spChg chg="add del mod">
          <ac:chgData name="Thomas" userId="575d030b64f4584e" providerId="LiveId" clId="{08F4A7E6-89FE-4283-98D6-E531F41D8274}" dt="2021-12-14T11:18:38.615" v="3094" actId="478"/>
          <ac:spMkLst>
            <pc:docMk/>
            <pc:sldMk cId="3568143636" sldId="696"/>
            <ac:spMk id="106" creationId="{6E7C9CF2-AA3E-431B-812A-6C0C96CCF40B}"/>
          </ac:spMkLst>
        </pc:spChg>
        <pc:spChg chg="mod">
          <ac:chgData name="Thomas" userId="575d030b64f4584e" providerId="LiveId" clId="{08F4A7E6-89FE-4283-98D6-E531F41D8274}" dt="2021-12-14T11:18:34.488" v="3093" actId="571"/>
          <ac:spMkLst>
            <pc:docMk/>
            <pc:sldMk cId="3568143636" sldId="696"/>
            <ac:spMk id="109" creationId="{4B53BFAF-A901-4ED6-89F8-22490D2774C2}"/>
          </ac:spMkLst>
        </pc:spChg>
        <pc:spChg chg="add mod">
          <ac:chgData name="Thomas" userId="575d030b64f4584e" providerId="LiveId" clId="{08F4A7E6-89FE-4283-98D6-E531F41D8274}" dt="2021-12-14T11:18:34.488" v="3093" actId="571"/>
          <ac:spMkLst>
            <pc:docMk/>
            <pc:sldMk cId="3568143636" sldId="696"/>
            <ac:spMk id="110" creationId="{74DCE1DA-5453-42E4-92CA-3B8BC386A42A}"/>
          </ac:spMkLst>
        </pc:spChg>
        <pc:spChg chg="add mod">
          <ac:chgData name="Thomas" userId="575d030b64f4584e" providerId="LiveId" clId="{08F4A7E6-89FE-4283-98D6-E531F41D8274}" dt="2021-12-14T11:18:34.488" v="3093" actId="571"/>
          <ac:spMkLst>
            <pc:docMk/>
            <pc:sldMk cId="3568143636" sldId="696"/>
            <ac:spMk id="111" creationId="{D1239ABF-BDF4-46A9-AD2D-067DFDB5B39B}"/>
          </ac:spMkLst>
        </pc:spChg>
        <pc:spChg chg="mod">
          <ac:chgData name="Thomas" userId="575d030b64f4584e" providerId="LiveId" clId="{08F4A7E6-89FE-4283-98D6-E531F41D8274}" dt="2021-12-14T11:18:34.488" v="3093" actId="571"/>
          <ac:spMkLst>
            <pc:docMk/>
            <pc:sldMk cId="3568143636" sldId="696"/>
            <ac:spMk id="114" creationId="{CCD26235-5184-4C01-8263-83CFE23734FE}"/>
          </ac:spMkLst>
        </pc:spChg>
        <pc:spChg chg="add mod">
          <ac:chgData name="Thomas" userId="575d030b64f4584e" providerId="LiveId" clId="{08F4A7E6-89FE-4283-98D6-E531F41D8274}" dt="2021-12-14T11:18:34.488" v="3093" actId="571"/>
          <ac:spMkLst>
            <pc:docMk/>
            <pc:sldMk cId="3568143636" sldId="696"/>
            <ac:spMk id="115" creationId="{79F61911-B434-4029-BBF6-E606F695A0F7}"/>
          </ac:spMkLst>
        </pc:spChg>
        <pc:spChg chg="add mod">
          <ac:chgData name="Thomas" userId="575d030b64f4584e" providerId="LiveId" clId="{08F4A7E6-89FE-4283-98D6-E531F41D8274}" dt="2021-12-14T11:18:34.488" v="3093" actId="571"/>
          <ac:spMkLst>
            <pc:docMk/>
            <pc:sldMk cId="3568143636" sldId="696"/>
            <ac:spMk id="116" creationId="{1B2287D2-7A82-4D20-8E90-2C77254BE4FB}"/>
          </ac:spMkLst>
        </pc:spChg>
        <pc:spChg chg="mod">
          <ac:chgData name="Thomas" userId="575d030b64f4584e" providerId="LiveId" clId="{08F4A7E6-89FE-4283-98D6-E531F41D8274}" dt="2021-12-14T11:18:34.488" v="3093" actId="571"/>
          <ac:spMkLst>
            <pc:docMk/>
            <pc:sldMk cId="3568143636" sldId="696"/>
            <ac:spMk id="119" creationId="{4949D2EA-AC1F-42A7-AE43-5EE6F09F8EEB}"/>
          </ac:spMkLst>
        </pc:spChg>
        <pc:spChg chg="add mod">
          <ac:chgData name="Thomas" userId="575d030b64f4584e" providerId="LiveId" clId="{08F4A7E6-89FE-4283-98D6-E531F41D8274}" dt="2021-12-14T11:18:34.488" v="3093" actId="571"/>
          <ac:spMkLst>
            <pc:docMk/>
            <pc:sldMk cId="3568143636" sldId="696"/>
            <ac:spMk id="120" creationId="{FB1DA2A0-6861-4FE8-BB0F-1E454A50E9F4}"/>
          </ac:spMkLst>
        </pc:spChg>
        <pc:spChg chg="add mod">
          <ac:chgData name="Thomas" userId="575d030b64f4584e" providerId="LiveId" clId="{08F4A7E6-89FE-4283-98D6-E531F41D8274}" dt="2021-12-14T11:18:34.488" v="3093" actId="571"/>
          <ac:spMkLst>
            <pc:docMk/>
            <pc:sldMk cId="3568143636" sldId="696"/>
            <ac:spMk id="121" creationId="{271A3E4E-9ADD-46DA-9E0C-DED7D11DA677}"/>
          </ac:spMkLst>
        </pc:spChg>
        <pc:spChg chg="mod">
          <ac:chgData name="Thomas" userId="575d030b64f4584e" providerId="LiveId" clId="{08F4A7E6-89FE-4283-98D6-E531F41D8274}" dt="2021-12-14T11:18:34.488" v="3093" actId="571"/>
          <ac:spMkLst>
            <pc:docMk/>
            <pc:sldMk cId="3568143636" sldId="696"/>
            <ac:spMk id="124" creationId="{5088A75F-53BA-4AA2-BCE3-769965BD1025}"/>
          </ac:spMkLst>
        </pc:spChg>
        <pc:spChg chg="add mod">
          <ac:chgData name="Thomas" userId="575d030b64f4584e" providerId="LiveId" clId="{08F4A7E6-89FE-4283-98D6-E531F41D8274}" dt="2021-12-14T11:18:34.488" v="3093" actId="571"/>
          <ac:spMkLst>
            <pc:docMk/>
            <pc:sldMk cId="3568143636" sldId="696"/>
            <ac:spMk id="125" creationId="{2C06ADE4-808A-4276-B4EF-646CD28BE7E6}"/>
          </ac:spMkLst>
        </pc:spChg>
        <pc:spChg chg="add mod">
          <ac:chgData name="Thomas" userId="575d030b64f4584e" providerId="LiveId" clId="{08F4A7E6-89FE-4283-98D6-E531F41D8274}" dt="2021-12-14T11:18:34.488" v="3093" actId="571"/>
          <ac:spMkLst>
            <pc:docMk/>
            <pc:sldMk cId="3568143636" sldId="696"/>
            <ac:spMk id="126" creationId="{A7DDA5CF-6AF8-4138-8DDE-3DCF2B11EE70}"/>
          </ac:spMkLst>
        </pc:spChg>
        <pc:grpChg chg="del">
          <ac:chgData name="Thomas" userId="575d030b64f4584e" providerId="LiveId" clId="{08F4A7E6-89FE-4283-98D6-E531F41D8274}" dt="2021-12-14T11:16:24.642" v="3077" actId="478"/>
          <ac:grpSpMkLst>
            <pc:docMk/>
            <pc:sldMk cId="3568143636" sldId="696"/>
            <ac:grpSpMk id="43" creationId="{3DDF1D27-09A2-41C0-8EB1-78B7EB01316A}"/>
          </ac:grpSpMkLst>
        </pc:grpChg>
        <pc:grpChg chg="add mod">
          <ac:chgData name="Thomas" userId="575d030b64f4584e" providerId="LiveId" clId="{08F4A7E6-89FE-4283-98D6-E531F41D8274}" dt="2021-12-14T11:17:35.509" v="3082" actId="12788"/>
          <ac:grpSpMkLst>
            <pc:docMk/>
            <pc:sldMk cId="3568143636" sldId="696"/>
            <ac:grpSpMk id="55" creationId="{B5C3FB18-FC50-4965-8B14-8A70FEB485E8}"/>
          </ac:grpSpMkLst>
        </pc:grpChg>
        <pc:grpChg chg="del">
          <ac:chgData name="Thomas" userId="575d030b64f4584e" providerId="LiveId" clId="{08F4A7E6-89FE-4283-98D6-E531F41D8274}" dt="2021-12-14T11:16:24.642" v="3077" actId="478"/>
          <ac:grpSpMkLst>
            <pc:docMk/>
            <pc:sldMk cId="3568143636" sldId="696"/>
            <ac:grpSpMk id="56" creationId="{F08CAC15-5B4F-4DE2-B77C-CDB2D96E9AC5}"/>
          </ac:grpSpMkLst>
        </pc:grpChg>
        <pc:grpChg chg="add mod">
          <ac:chgData name="Thomas" userId="575d030b64f4584e" providerId="LiveId" clId="{08F4A7E6-89FE-4283-98D6-E531F41D8274}" dt="2021-12-14T11:18:15.114" v="3087" actId="571"/>
          <ac:grpSpMkLst>
            <pc:docMk/>
            <pc:sldMk cId="3568143636" sldId="696"/>
            <ac:grpSpMk id="62" creationId="{41721E44-563B-4ABC-BB8F-D65BDB66F712}"/>
          </ac:grpSpMkLst>
        </pc:grpChg>
        <pc:grpChg chg="add mod">
          <ac:chgData name="Thomas" userId="575d030b64f4584e" providerId="LiveId" clId="{08F4A7E6-89FE-4283-98D6-E531F41D8274}" dt="2021-12-14T11:18:20.334" v="3089" actId="571"/>
          <ac:grpSpMkLst>
            <pc:docMk/>
            <pc:sldMk cId="3568143636" sldId="696"/>
            <ac:grpSpMk id="69" creationId="{7CA1717D-CB17-41AD-A0EB-C83CC1AC4872}"/>
          </ac:grpSpMkLst>
        </pc:grpChg>
        <pc:grpChg chg="add mod">
          <ac:chgData name="Thomas" userId="575d030b64f4584e" providerId="LiveId" clId="{08F4A7E6-89FE-4283-98D6-E531F41D8274}" dt="2021-12-14T11:18:25.914" v="3091" actId="571"/>
          <ac:grpSpMkLst>
            <pc:docMk/>
            <pc:sldMk cId="3568143636" sldId="696"/>
            <ac:grpSpMk id="76" creationId="{2B17B052-9558-45B5-B5FF-2BAD36F6C43B}"/>
          </ac:grpSpMkLst>
        </pc:grpChg>
        <pc:grpChg chg="del">
          <ac:chgData name="Thomas" userId="575d030b64f4584e" providerId="LiveId" clId="{08F4A7E6-89FE-4283-98D6-E531F41D8274}" dt="2021-12-14T11:16:24.642" v="3077" actId="478"/>
          <ac:grpSpMkLst>
            <pc:docMk/>
            <pc:sldMk cId="3568143636" sldId="696"/>
            <ac:grpSpMk id="80" creationId="{EF26BAB5-72B3-4984-8163-A0A5F380FF13}"/>
          </ac:grpSpMkLst>
        </pc:grpChg>
        <pc:grpChg chg="del">
          <ac:chgData name="Thomas" userId="575d030b64f4584e" providerId="LiveId" clId="{08F4A7E6-89FE-4283-98D6-E531F41D8274}" dt="2021-12-14T11:16:24.642" v="3077" actId="478"/>
          <ac:grpSpMkLst>
            <pc:docMk/>
            <pc:sldMk cId="3568143636" sldId="696"/>
            <ac:grpSpMk id="88" creationId="{F4BBA2B1-01AF-40CA-9841-C3D947279EF8}"/>
          </ac:grpSpMkLst>
        </pc:grpChg>
        <pc:grpChg chg="del">
          <ac:chgData name="Thomas" userId="575d030b64f4584e" providerId="LiveId" clId="{08F4A7E6-89FE-4283-98D6-E531F41D8274}" dt="2021-12-14T11:16:24.642" v="3077" actId="478"/>
          <ac:grpSpMkLst>
            <pc:docMk/>
            <pc:sldMk cId="3568143636" sldId="696"/>
            <ac:grpSpMk id="93" creationId="{BB3C9B34-51CF-4EF8-97E4-5CE0505D4E53}"/>
          </ac:grpSpMkLst>
        </pc:grpChg>
        <pc:grpChg chg="del">
          <ac:chgData name="Thomas" userId="575d030b64f4584e" providerId="LiveId" clId="{08F4A7E6-89FE-4283-98D6-E531F41D8274}" dt="2021-12-14T11:16:24.642" v="3077" actId="478"/>
          <ac:grpSpMkLst>
            <pc:docMk/>
            <pc:sldMk cId="3568143636" sldId="696"/>
            <ac:grpSpMk id="98" creationId="{2D9639FC-F582-43E4-85E9-71FBC7BA7E6C}"/>
          </ac:grpSpMkLst>
        </pc:grpChg>
        <pc:grpChg chg="add mod">
          <ac:chgData name="Thomas" userId="575d030b64f4584e" providerId="LiveId" clId="{08F4A7E6-89FE-4283-98D6-E531F41D8274}" dt="2021-12-14T11:18:34.488" v="3093" actId="571"/>
          <ac:grpSpMkLst>
            <pc:docMk/>
            <pc:sldMk cId="3568143636" sldId="696"/>
            <ac:grpSpMk id="107" creationId="{B89AF543-7392-4F46-BB6F-3E109E56F0D2}"/>
          </ac:grpSpMkLst>
        </pc:grpChg>
        <pc:grpChg chg="add mod">
          <ac:chgData name="Thomas" userId="575d030b64f4584e" providerId="LiveId" clId="{08F4A7E6-89FE-4283-98D6-E531F41D8274}" dt="2021-12-14T11:18:34.488" v="3093" actId="571"/>
          <ac:grpSpMkLst>
            <pc:docMk/>
            <pc:sldMk cId="3568143636" sldId="696"/>
            <ac:grpSpMk id="112" creationId="{CC67A637-C34B-45F3-AC66-C75BDC714E44}"/>
          </ac:grpSpMkLst>
        </pc:grpChg>
        <pc:grpChg chg="add mod">
          <ac:chgData name="Thomas" userId="575d030b64f4584e" providerId="LiveId" clId="{08F4A7E6-89FE-4283-98D6-E531F41D8274}" dt="2021-12-14T11:18:34.488" v="3093" actId="571"/>
          <ac:grpSpMkLst>
            <pc:docMk/>
            <pc:sldMk cId="3568143636" sldId="696"/>
            <ac:grpSpMk id="117" creationId="{1981752C-2752-46A8-AA5F-E324C80308AF}"/>
          </ac:grpSpMkLst>
        </pc:grpChg>
        <pc:grpChg chg="add mod">
          <ac:chgData name="Thomas" userId="575d030b64f4584e" providerId="LiveId" clId="{08F4A7E6-89FE-4283-98D6-E531F41D8274}" dt="2021-12-14T11:18:34.488" v="3093" actId="571"/>
          <ac:grpSpMkLst>
            <pc:docMk/>
            <pc:sldMk cId="3568143636" sldId="696"/>
            <ac:grpSpMk id="122" creationId="{35C7FFDC-96F3-4005-A4BE-2E5A7E29A672}"/>
          </ac:grpSpMkLst>
        </pc:grpChg>
        <pc:picChg chg="mod">
          <ac:chgData name="Thomas" userId="575d030b64f4584e" providerId="LiveId" clId="{08F4A7E6-89FE-4283-98D6-E531F41D8274}" dt="2021-12-14T11:17:27.399" v="3079"/>
          <ac:picMkLst>
            <pc:docMk/>
            <pc:sldMk cId="3568143636" sldId="696"/>
            <ac:picMk id="57" creationId="{E19EA33E-B9D9-43D2-937B-F2A1BC06F360}"/>
          </ac:picMkLst>
        </pc:picChg>
        <pc:picChg chg="mod">
          <ac:chgData name="Thomas" userId="575d030b64f4584e" providerId="LiveId" clId="{08F4A7E6-89FE-4283-98D6-E531F41D8274}" dt="2021-12-14T11:18:15.114" v="3087" actId="571"/>
          <ac:picMkLst>
            <pc:docMk/>
            <pc:sldMk cId="3568143636" sldId="696"/>
            <ac:picMk id="64" creationId="{C76564C6-6AE4-4246-9F07-5454E7A2213F}"/>
          </ac:picMkLst>
        </pc:picChg>
        <pc:picChg chg="mod">
          <ac:chgData name="Thomas" userId="575d030b64f4584e" providerId="LiveId" clId="{08F4A7E6-89FE-4283-98D6-E531F41D8274}" dt="2021-12-14T11:18:20.334" v="3089" actId="571"/>
          <ac:picMkLst>
            <pc:docMk/>
            <pc:sldMk cId="3568143636" sldId="696"/>
            <ac:picMk id="71" creationId="{C5993861-F233-4386-A1B0-76F6D1CFB45E}"/>
          </ac:picMkLst>
        </pc:picChg>
        <pc:picChg chg="mod">
          <ac:chgData name="Thomas" userId="575d030b64f4584e" providerId="LiveId" clId="{08F4A7E6-89FE-4283-98D6-E531F41D8274}" dt="2021-12-14T11:18:25.914" v="3091" actId="571"/>
          <ac:picMkLst>
            <pc:docMk/>
            <pc:sldMk cId="3568143636" sldId="696"/>
            <ac:picMk id="79" creationId="{860F4EA2-6DB4-49AB-85E4-76EE92B23378}"/>
          </ac:picMkLst>
        </pc:picChg>
        <pc:picChg chg="mod">
          <ac:chgData name="Thomas" userId="575d030b64f4584e" providerId="LiveId" clId="{08F4A7E6-89FE-4283-98D6-E531F41D8274}" dt="2021-12-14T11:18:34.488" v="3093" actId="571"/>
          <ac:picMkLst>
            <pc:docMk/>
            <pc:sldMk cId="3568143636" sldId="696"/>
            <ac:picMk id="108" creationId="{F4F32ED8-0356-40DC-ABFA-E0F9FB815947}"/>
          </ac:picMkLst>
        </pc:picChg>
        <pc:picChg chg="mod">
          <ac:chgData name="Thomas" userId="575d030b64f4584e" providerId="LiveId" clId="{08F4A7E6-89FE-4283-98D6-E531F41D8274}" dt="2021-12-14T11:18:34.488" v="3093" actId="571"/>
          <ac:picMkLst>
            <pc:docMk/>
            <pc:sldMk cId="3568143636" sldId="696"/>
            <ac:picMk id="113" creationId="{86CEC9C1-3923-4010-A290-926C6257D1D5}"/>
          </ac:picMkLst>
        </pc:picChg>
        <pc:picChg chg="mod">
          <ac:chgData name="Thomas" userId="575d030b64f4584e" providerId="LiveId" clId="{08F4A7E6-89FE-4283-98D6-E531F41D8274}" dt="2021-12-14T11:18:34.488" v="3093" actId="571"/>
          <ac:picMkLst>
            <pc:docMk/>
            <pc:sldMk cId="3568143636" sldId="696"/>
            <ac:picMk id="118" creationId="{5AB0D848-38C7-4D79-86A6-A5A9483A9F63}"/>
          </ac:picMkLst>
        </pc:picChg>
        <pc:picChg chg="mod">
          <ac:chgData name="Thomas" userId="575d030b64f4584e" providerId="LiveId" clId="{08F4A7E6-89FE-4283-98D6-E531F41D8274}" dt="2021-12-14T11:18:34.488" v="3093" actId="571"/>
          <ac:picMkLst>
            <pc:docMk/>
            <pc:sldMk cId="3568143636" sldId="696"/>
            <ac:picMk id="123" creationId="{FCB26C0F-8CA5-48B7-A0C8-112962C7DFE5}"/>
          </ac:picMkLst>
        </pc:picChg>
      </pc:sldChg>
      <pc:sldChg chg="addSp delSp modSp add mod">
        <pc:chgData name="Thomas" userId="575d030b64f4584e" providerId="LiveId" clId="{08F4A7E6-89FE-4283-98D6-E531F41D8274}" dt="2021-12-17T16:00:30.590" v="4227" actId="166"/>
        <pc:sldMkLst>
          <pc:docMk/>
          <pc:sldMk cId="2329713896" sldId="697"/>
        </pc:sldMkLst>
        <pc:spChg chg="add del mod">
          <ac:chgData name="Thomas" userId="575d030b64f4584e" providerId="LiveId" clId="{08F4A7E6-89FE-4283-98D6-E531F41D8274}" dt="2021-12-14T11:22:53.703" v="3161" actId="478"/>
          <ac:spMkLst>
            <pc:docMk/>
            <pc:sldMk cId="2329713896" sldId="697"/>
            <ac:spMk id="2" creationId="{02CC5B76-3193-4A32-A711-A25B4B822728}"/>
          </ac:spMkLst>
        </pc:spChg>
        <pc:spChg chg="mod">
          <ac:chgData name="Thomas" userId="575d030b64f4584e" providerId="LiveId" clId="{08F4A7E6-89FE-4283-98D6-E531F41D8274}" dt="2021-12-14T11:22:38.840" v="3157" actId="1076"/>
          <ac:spMkLst>
            <pc:docMk/>
            <pc:sldMk cId="2329713896" sldId="697"/>
            <ac:spMk id="40" creationId="{C9021501-8F10-4408-87C6-28CD49CEEF33}"/>
          </ac:spMkLst>
        </pc:spChg>
        <pc:spChg chg="del">
          <ac:chgData name="Thomas" userId="575d030b64f4584e" providerId="LiveId" clId="{08F4A7E6-89FE-4283-98D6-E531F41D8274}" dt="2021-12-14T11:19:35.067" v="3096" actId="478"/>
          <ac:spMkLst>
            <pc:docMk/>
            <pc:sldMk cId="2329713896" sldId="697"/>
            <ac:spMk id="41" creationId="{77491D2A-7F72-45CA-B3BE-2AE00F700A98}"/>
          </ac:spMkLst>
        </pc:spChg>
        <pc:spChg chg="add del">
          <ac:chgData name="Thomas" userId="575d030b64f4584e" providerId="LiveId" clId="{08F4A7E6-89FE-4283-98D6-E531F41D8274}" dt="2021-12-14T11:20:11.257" v="3109" actId="478"/>
          <ac:spMkLst>
            <pc:docMk/>
            <pc:sldMk cId="2329713896" sldId="697"/>
            <ac:spMk id="42" creationId="{E0858A08-8DA3-4300-957B-93A4731CCB57}"/>
          </ac:spMkLst>
        </pc:spChg>
        <pc:spChg chg="add del">
          <ac:chgData name="Thomas" userId="575d030b64f4584e" providerId="LiveId" clId="{08F4A7E6-89FE-4283-98D6-E531F41D8274}" dt="2021-12-14T11:20:11.257" v="3109" actId="478"/>
          <ac:spMkLst>
            <pc:docMk/>
            <pc:sldMk cId="2329713896" sldId="697"/>
            <ac:spMk id="48" creationId="{770C24FF-7870-42FE-BC74-B3E510F9DF58}"/>
          </ac:spMkLst>
        </pc:spChg>
        <pc:spChg chg="add del">
          <ac:chgData name="Thomas" userId="575d030b64f4584e" providerId="LiveId" clId="{08F4A7E6-89FE-4283-98D6-E531F41D8274}" dt="2021-12-14T11:20:11.257" v="3109" actId="478"/>
          <ac:spMkLst>
            <pc:docMk/>
            <pc:sldMk cId="2329713896" sldId="697"/>
            <ac:spMk id="49" creationId="{BB1CC9DD-BE18-42F1-AC76-57D7FD9C0A6D}"/>
          </ac:spMkLst>
        </pc:spChg>
        <pc:spChg chg="mod">
          <ac:chgData name="Thomas" userId="575d030b64f4584e" providerId="LiveId" clId="{08F4A7E6-89FE-4283-98D6-E531F41D8274}" dt="2021-12-14T11:23:05.353" v="3164" actId="14100"/>
          <ac:spMkLst>
            <pc:docMk/>
            <pc:sldMk cId="2329713896" sldId="697"/>
            <ac:spMk id="50" creationId="{53026F79-2131-4741-B62D-D2377B16A71C}"/>
          </ac:spMkLst>
        </pc:spChg>
        <pc:spChg chg="add del">
          <ac:chgData name="Thomas" userId="575d030b64f4584e" providerId="LiveId" clId="{08F4A7E6-89FE-4283-98D6-E531F41D8274}" dt="2021-12-14T11:23:44.276" v="3175" actId="478"/>
          <ac:spMkLst>
            <pc:docMk/>
            <pc:sldMk cId="2329713896" sldId="697"/>
            <ac:spMk id="51" creationId="{1D3FDC92-1B06-4B71-8564-C4D2208E99F1}"/>
          </ac:spMkLst>
        </pc:spChg>
        <pc:spChg chg="add del">
          <ac:chgData name="Thomas" userId="575d030b64f4584e" providerId="LiveId" clId="{08F4A7E6-89FE-4283-98D6-E531F41D8274}" dt="2021-12-14T11:23:44.276" v="3175" actId="478"/>
          <ac:spMkLst>
            <pc:docMk/>
            <pc:sldMk cId="2329713896" sldId="697"/>
            <ac:spMk id="52" creationId="{1018EB72-34C2-457A-BEE7-5C6B34A4E958}"/>
          </ac:spMkLst>
        </pc:spChg>
        <pc:spChg chg="add del">
          <ac:chgData name="Thomas" userId="575d030b64f4584e" providerId="LiveId" clId="{08F4A7E6-89FE-4283-98D6-E531F41D8274}" dt="2021-12-14T11:23:44.276" v="3175" actId="478"/>
          <ac:spMkLst>
            <pc:docMk/>
            <pc:sldMk cId="2329713896" sldId="697"/>
            <ac:spMk id="53" creationId="{93AFB19E-870A-4F92-8980-7249BCDBE0AF}"/>
          </ac:spMkLst>
        </pc:spChg>
        <pc:spChg chg="del">
          <ac:chgData name="Thomas" userId="575d030b64f4584e" providerId="LiveId" clId="{08F4A7E6-89FE-4283-98D6-E531F41D8274}" dt="2021-12-14T11:20:04.916" v="3106" actId="478"/>
          <ac:spMkLst>
            <pc:docMk/>
            <pc:sldMk cId="2329713896" sldId="697"/>
            <ac:spMk id="54" creationId="{35D868DE-C53E-482F-9E9A-2209BE365CEA}"/>
          </ac:spMkLst>
        </pc:spChg>
        <pc:spChg chg="add del mod">
          <ac:chgData name="Thomas" userId="575d030b64f4584e" providerId="LiveId" clId="{08F4A7E6-89FE-4283-98D6-E531F41D8274}" dt="2021-12-14T11:24:26.043" v="3178" actId="478"/>
          <ac:spMkLst>
            <pc:docMk/>
            <pc:sldMk cId="2329713896" sldId="697"/>
            <ac:spMk id="56" creationId="{71A70A88-F785-43BF-8E3A-600E8D484738}"/>
          </ac:spMkLst>
        </pc:spChg>
        <pc:spChg chg="del">
          <ac:chgData name="Thomas" userId="575d030b64f4584e" providerId="LiveId" clId="{08F4A7E6-89FE-4283-98D6-E531F41D8274}" dt="2021-12-14T11:20:04.916" v="3106" actId="478"/>
          <ac:spMkLst>
            <pc:docMk/>
            <pc:sldMk cId="2329713896" sldId="697"/>
            <ac:spMk id="59" creationId="{C717D2F2-D630-4474-BAA1-EE441707C612}"/>
          </ac:spMkLst>
        </pc:spChg>
        <pc:spChg chg="del">
          <ac:chgData name="Thomas" userId="575d030b64f4584e" providerId="LiveId" clId="{08F4A7E6-89FE-4283-98D6-E531F41D8274}" dt="2021-12-14T11:20:04.916" v="3106" actId="478"/>
          <ac:spMkLst>
            <pc:docMk/>
            <pc:sldMk cId="2329713896" sldId="697"/>
            <ac:spMk id="60" creationId="{C3294F77-85C5-4051-985A-558068A96AC4}"/>
          </ac:spMkLst>
        </pc:spChg>
        <pc:spChg chg="add del mod">
          <ac:chgData name="Thomas" userId="575d030b64f4584e" providerId="LiveId" clId="{08F4A7E6-89FE-4283-98D6-E531F41D8274}" dt="2021-12-14T11:24:26.043" v="3178" actId="478"/>
          <ac:spMkLst>
            <pc:docMk/>
            <pc:sldMk cId="2329713896" sldId="697"/>
            <ac:spMk id="61" creationId="{04D86709-0CBE-409E-80A6-E78C147175AB}"/>
          </ac:spMkLst>
        </pc:spChg>
        <pc:spChg chg="add del mod">
          <ac:chgData name="Thomas" userId="575d030b64f4584e" providerId="LiveId" clId="{08F4A7E6-89FE-4283-98D6-E531F41D8274}" dt="2021-12-14T11:24:26.043" v="3178" actId="478"/>
          <ac:spMkLst>
            <pc:docMk/>
            <pc:sldMk cId="2329713896" sldId="697"/>
            <ac:spMk id="63" creationId="{9954F898-5143-4CAC-9227-7D156A9DCFD4}"/>
          </ac:spMkLst>
        </pc:spChg>
        <pc:spChg chg="add del">
          <ac:chgData name="Thomas" userId="575d030b64f4584e" providerId="LiveId" clId="{08F4A7E6-89FE-4283-98D6-E531F41D8274}" dt="2021-12-14T11:20:11.257" v="3109" actId="478"/>
          <ac:spMkLst>
            <pc:docMk/>
            <pc:sldMk cId="2329713896" sldId="697"/>
            <ac:spMk id="66" creationId="{95A8664B-B1A3-42C9-9E5E-06BFBB376A4D}"/>
          </ac:spMkLst>
        </pc:spChg>
        <pc:spChg chg="add del">
          <ac:chgData name="Thomas" userId="575d030b64f4584e" providerId="LiveId" clId="{08F4A7E6-89FE-4283-98D6-E531F41D8274}" dt="2021-12-14T11:20:11.257" v="3109" actId="478"/>
          <ac:spMkLst>
            <pc:docMk/>
            <pc:sldMk cId="2329713896" sldId="697"/>
            <ac:spMk id="67" creationId="{C405EE89-0A6C-4B73-AD46-CCD5A65F0653}"/>
          </ac:spMkLst>
        </pc:spChg>
        <pc:spChg chg="add mod">
          <ac:chgData name="Thomas" userId="575d030b64f4584e" providerId="LiveId" clId="{08F4A7E6-89FE-4283-98D6-E531F41D8274}" dt="2021-12-14T11:22:31.631" v="3155" actId="571"/>
          <ac:spMkLst>
            <pc:docMk/>
            <pc:sldMk cId="2329713896" sldId="697"/>
            <ac:spMk id="68" creationId="{3015BFEC-C12F-4EE3-AE85-6CD5D89AF22E}"/>
          </ac:spMkLst>
        </pc:spChg>
        <pc:spChg chg="add del">
          <ac:chgData name="Thomas" userId="575d030b64f4584e" providerId="LiveId" clId="{08F4A7E6-89FE-4283-98D6-E531F41D8274}" dt="2021-12-14T11:20:11.257" v="3109" actId="478"/>
          <ac:spMkLst>
            <pc:docMk/>
            <pc:sldMk cId="2329713896" sldId="697"/>
            <ac:spMk id="73" creationId="{B8388001-FE64-4A2C-9529-94C24CD16F3B}"/>
          </ac:spMkLst>
        </pc:spChg>
        <pc:spChg chg="add del">
          <ac:chgData name="Thomas" userId="575d030b64f4584e" providerId="LiveId" clId="{08F4A7E6-89FE-4283-98D6-E531F41D8274}" dt="2021-12-14T11:20:11.257" v="3109" actId="478"/>
          <ac:spMkLst>
            <pc:docMk/>
            <pc:sldMk cId="2329713896" sldId="697"/>
            <ac:spMk id="74" creationId="{E6B367B2-52C7-4B3D-96A2-FD573A79FC7C}"/>
          </ac:spMkLst>
        </pc:spChg>
        <pc:spChg chg="mod">
          <ac:chgData name="Thomas" userId="575d030b64f4584e" providerId="LiveId" clId="{08F4A7E6-89FE-4283-98D6-E531F41D8274}" dt="2021-12-14T11:22:31.631" v="3155" actId="571"/>
          <ac:spMkLst>
            <pc:docMk/>
            <pc:sldMk cId="2329713896" sldId="697"/>
            <ac:spMk id="77" creationId="{39F6918A-70F0-42E6-B898-6BCF0DA53C87}"/>
          </ac:spMkLst>
        </pc:spChg>
        <pc:spChg chg="add mod">
          <ac:chgData name="Thomas" userId="575d030b64f4584e" providerId="LiveId" clId="{08F4A7E6-89FE-4283-98D6-E531F41D8274}" dt="2021-12-14T11:22:31.631" v="3155" actId="571"/>
          <ac:spMkLst>
            <pc:docMk/>
            <pc:sldMk cId="2329713896" sldId="697"/>
            <ac:spMk id="78" creationId="{28BBF343-27E5-4898-AC84-963BCAB05507}"/>
          </ac:spMkLst>
        </pc:spChg>
        <pc:spChg chg="add mod">
          <ac:chgData name="Thomas" userId="575d030b64f4584e" providerId="LiveId" clId="{08F4A7E6-89FE-4283-98D6-E531F41D8274}" dt="2021-12-14T11:22:31.631" v="3155" actId="571"/>
          <ac:spMkLst>
            <pc:docMk/>
            <pc:sldMk cId="2329713896" sldId="697"/>
            <ac:spMk id="80" creationId="{B1684851-C4A3-4BBC-B822-5C40040E13BF}"/>
          </ac:spMkLst>
        </pc:spChg>
        <pc:spChg chg="add mod">
          <ac:chgData name="Thomas" userId="575d030b64f4584e" providerId="LiveId" clId="{08F4A7E6-89FE-4283-98D6-E531F41D8274}" dt="2021-12-14T11:22:15.922" v="3137" actId="571"/>
          <ac:spMkLst>
            <pc:docMk/>
            <pc:sldMk cId="2329713896" sldId="697"/>
            <ac:spMk id="81" creationId="{83032985-EE89-4049-9AE9-8655D7EA36DF}"/>
          </ac:spMkLst>
        </pc:spChg>
        <pc:spChg chg="mod">
          <ac:chgData name="Thomas" userId="575d030b64f4584e" providerId="LiveId" clId="{08F4A7E6-89FE-4283-98D6-E531F41D8274}" dt="2021-12-14T11:22:15.922" v="3137" actId="571"/>
          <ac:spMkLst>
            <pc:docMk/>
            <pc:sldMk cId="2329713896" sldId="697"/>
            <ac:spMk id="84" creationId="{4DF59DA2-56E4-4816-BF61-1EFB3C2AF0D0}"/>
          </ac:spMkLst>
        </pc:spChg>
        <pc:spChg chg="add del">
          <ac:chgData name="Thomas" userId="575d030b64f4584e" providerId="LiveId" clId="{08F4A7E6-89FE-4283-98D6-E531F41D8274}" dt="2021-12-14T11:20:11.257" v="3109" actId="478"/>
          <ac:spMkLst>
            <pc:docMk/>
            <pc:sldMk cId="2329713896" sldId="697"/>
            <ac:spMk id="86" creationId="{BF5B7767-EB09-456C-94BB-0035C6B29580}"/>
          </ac:spMkLst>
        </pc:spChg>
        <pc:spChg chg="add del">
          <ac:chgData name="Thomas" userId="575d030b64f4584e" providerId="LiveId" clId="{08F4A7E6-89FE-4283-98D6-E531F41D8274}" dt="2021-12-14T11:20:11.257" v="3109" actId="478"/>
          <ac:spMkLst>
            <pc:docMk/>
            <pc:sldMk cId="2329713896" sldId="697"/>
            <ac:spMk id="87" creationId="{CBF6AB44-91BF-43FE-8BD6-24882FF2358E}"/>
          </ac:spMkLst>
        </pc:spChg>
        <pc:spChg chg="add mod">
          <ac:chgData name="Thomas" userId="575d030b64f4584e" providerId="LiveId" clId="{08F4A7E6-89FE-4283-98D6-E531F41D8274}" dt="2021-12-14T11:22:15.922" v="3137" actId="571"/>
          <ac:spMkLst>
            <pc:docMk/>
            <pc:sldMk cId="2329713896" sldId="697"/>
            <ac:spMk id="88" creationId="{0D954755-C2FA-43D6-9933-9B7D255D0D28}"/>
          </ac:spMkLst>
        </pc:spChg>
        <pc:spChg chg="add mod">
          <ac:chgData name="Thomas" userId="575d030b64f4584e" providerId="LiveId" clId="{08F4A7E6-89FE-4283-98D6-E531F41D8274}" dt="2021-12-14T11:22:15.922" v="3137" actId="571"/>
          <ac:spMkLst>
            <pc:docMk/>
            <pc:sldMk cId="2329713896" sldId="697"/>
            <ac:spMk id="89" creationId="{D5DA4A9C-4EAD-43C5-982A-FC22766A32DD}"/>
          </ac:spMkLst>
        </pc:spChg>
        <pc:spChg chg="add mod">
          <ac:chgData name="Thomas" userId="575d030b64f4584e" providerId="LiveId" clId="{08F4A7E6-89FE-4283-98D6-E531F41D8274}" dt="2021-12-14T11:22:15.820" v="3136" actId="571"/>
          <ac:spMkLst>
            <pc:docMk/>
            <pc:sldMk cId="2329713896" sldId="697"/>
            <ac:spMk id="90" creationId="{607E641C-9FD8-4AFF-8594-F8EBBA395298}"/>
          </ac:spMkLst>
        </pc:spChg>
        <pc:spChg chg="mod">
          <ac:chgData name="Thomas" userId="575d030b64f4584e" providerId="LiveId" clId="{08F4A7E6-89FE-4283-98D6-E531F41D8274}" dt="2021-12-14T11:22:15.820" v="3136" actId="571"/>
          <ac:spMkLst>
            <pc:docMk/>
            <pc:sldMk cId="2329713896" sldId="697"/>
            <ac:spMk id="93" creationId="{E6744B37-054A-46CC-BD33-5DDB48151694}"/>
          </ac:spMkLst>
        </pc:spChg>
        <pc:spChg chg="add mod">
          <ac:chgData name="Thomas" userId="575d030b64f4584e" providerId="LiveId" clId="{08F4A7E6-89FE-4283-98D6-E531F41D8274}" dt="2021-12-14T11:22:15.820" v="3136" actId="571"/>
          <ac:spMkLst>
            <pc:docMk/>
            <pc:sldMk cId="2329713896" sldId="697"/>
            <ac:spMk id="94" creationId="{5102F4C8-8F4B-448B-831E-89427F1FE400}"/>
          </ac:spMkLst>
        </pc:spChg>
        <pc:spChg chg="add mod">
          <ac:chgData name="Thomas" userId="575d030b64f4584e" providerId="LiveId" clId="{08F4A7E6-89FE-4283-98D6-E531F41D8274}" dt="2021-12-14T11:22:15.820" v="3136" actId="571"/>
          <ac:spMkLst>
            <pc:docMk/>
            <pc:sldMk cId="2329713896" sldId="697"/>
            <ac:spMk id="95" creationId="{75F6D257-F8F7-474D-A707-9380FA72C05F}"/>
          </ac:spMkLst>
        </pc:spChg>
        <pc:spChg chg="add mod">
          <ac:chgData name="Thomas" userId="575d030b64f4584e" providerId="LiveId" clId="{08F4A7E6-89FE-4283-98D6-E531F41D8274}" dt="2021-12-14T11:22:15.807" v="3134" actId="571"/>
          <ac:spMkLst>
            <pc:docMk/>
            <pc:sldMk cId="2329713896" sldId="697"/>
            <ac:spMk id="96" creationId="{371EF0DC-2155-4301-9841-91A0914FDDE5}"/>
          </ac:spMkLst>
        </pc:spChg>
        <pc:spChg chg="mod">
          <ac:chgData name="Thomas" userId="575d030b64f4584e" providerId="LiveId" clId="{08F4A7E6-89FE-4283-98D6-E531F41D8274}" dt="2021-12-14T11:22:15.807" v="3134" actId="571"/>
          <ac:spMkLst>
            <pc:docMk/>
            <pc:sldMk cId="2329713896" sldId="697"/>
            <ac:spMk id="99" creationId="{97A44CFD-85B4-40B7-BA1F-DCA339CFC9BF}"/>
          </ac:spMkLst>
        </pc:spChg>
        <pc:spChg chg="add mod">
          <ac:chgData name="Thomas" userId="575d030b64f4584e" providerId="LiveId" clId="{08F4A7E6-89FE-4283-98D6-E531F41D8274}" dt="2021-12-14T11:22:15.807" v="3134" actId="571"/>
          <ac:spMkLst>
            <pc:docMk/>
            <pc:sldMk cId="2329713896" sldId="697"/>
            <ac:spMk id="100" creationId="{08BF5FE8-BD32-4745-B3BF-058FB2BD2D6E}"/>
          </ac:spMkLst>
        </pc:spChg>
        <pc:spChg chg="add mod">
          <ac:chgData name="Thomas" userId="575d030b64f4584e" providerId="LiveId" clId="{08F4A7E6-89FE-4283-98D6-E531F41D8274}" dt="2021-12-14T11:22:15.807" v="3134" actId="571"/>
          <ac:spMkLst>
            <pc:docMk/>
            <pc:sldMk cId="2329713896" sldId="697"/>
            <ac:spMk id="101" creationId="{805AE9EA-131C-4F0A-A922-F63C20E270BC}"/>
          </ac:spMkLst>
        </pc:spChg>
        <pc:spChg chg="add mod">
          <ac:chgData name="Thomas" userId="575d030b64f4584e" providerId="LiveId" clId="{08F4A7E6-89FE-4283-98D6-E531F41D8274}" dt="2021-12-14T11:22:15.807" v="3134" actId="571"/>
          <ac:spMkLst>
            <pc:docMk/>
            <pc:sldMk cId="2329713896" sldId="697"/>
            <ac:spMk id="102" creationId="{6A875F23-6ED0-471A-97DC-52346D2D2073}"/>
          </ac:spMkLst>
        </pc:spChg>
        <pc:spChg chg="mod">
          <ac:chgData name="Thomas" userId="575d030b64f4584e" providerId="LiveId" clId="{08F4A7E6-89FE-4283-98D6-E531F41D8274}" dt="2021-12-14T11:22:15.807" v="3134" actId="571"/>
          <ac:spMkLst>
            <pc:docMk/>
            <pc:sldMk cId="2329713896" sldId="697"/>
            <ac:spMk id="105" creationId="{6FCDB027-52BC-4E9A-85DC-E696150B2AD4}"/>
          </ac:spMkLst>
        </pc:spChg>
        <pc:spChg chg="add mod">
          <ac:chgData name="Thomas" userId="575d030b64f4584e" providerId="LiveId" clId="{08F4A7E6-89FE-4283-98D6-E531F41D8274}" dt="2021-12-14T11:22:15.807" v="3134" actId="571"/>
          <ac:spMkLst>
            <pc:docMk/>
            <pc:sldMk cId="2329713896" sldId="697"/>
            <ac:spMk id="106" creationId="{0F267A86-179B-4C12-BA75-9C256640781A}"/>
          </ac:spMkLst>
        </pc:spChg>
        <pc:spChg chg="mod">
          <ac:chgData name="Thomas" userId="575d030b64f4584e" providerId="LiveId" clId="{08F4A7E6-89FE-4283-98D6-E531F41D8274}" dt="2021-12-14T11:23:13.655" v="3171" actId="1036"/>
          <ac:spMkLst>
            <pc:docMk/>
            <pc:sldMk cId="2329713896" sldId="697"/>
            <ac:spMk id="110" creationId="{74DCE1DA-5453-42E4-92CA-3B8BC386A42A}"/>
          </ac:spMkLst>
        </pc:spChg>
        <pc:spChg chg="mod">
          <ac:chgData name="Thomas" userId="575d030b64f4584e" providerId="LiveId" clId="{08F4A7E6-89FE-4283-98D6-E531F41D8274}" dt="2021-12-14T11:23:13.655" v="3171" actId="1036"/>
          <ac:spMkLst>
            <pc:docMk/>
            <pc:sldMk cId="2329713896" sldId="697"/>
            <ac:spMk id="111" creationId="{D1239ABF-BDF4-46A9-AD2D-067DFDB5B39B}"/>
          </ac:spMkLst>
        </pc:spChg>
        <pc:spChg chg="add del">
          <ac:chgData name="Thomas" userId="575d030b64f4584e" providerId="LiveId" clId="{08F4A7E6-89FE-4283-98D6-E531F41D8274}" dt="2021-12-14T11:20:16.008" v="3111" actId="478"/>
          <ac:spMkLst>
            <pc:docMk/>
            <pc:sldMk cId="2329713896" sldId="697"/>
            <ac:spMk id="115" creationId="{79F61911-B434-4029-BBF6-E606F695A0F7}"/>
          </ac:spMkLst>
        </pc:spChg>
        <pc:spChg chg="add del">
          <ac:chgData name="Thomas" userId="575d030b64f4584e" providerId="LiveId" clId="{08F4A7E6-89FE-4283-98D6-E531F41D8274}" dt="2021-12-14T11:20:16.008" v="3111" actId="478"/>
          <ac:spMkLst>
            <pc:docMk/>
            <pc:sldMk cId="2329713896" sldId="697"/>
            <ac:spMk id="116" creationId="{1B2287D2-7A82-4D20-8E90-2C77254BE4FB}"/>
          </ac:spMkLst>
        </pc:spChg>
        <pc:spChg chg="add del">
          <ac:chgData name="Thomas" userId="575d030b64f4584e" providerId="LiveId" clId="{08F4A7E6-89FE-4283-98D6-E531F41D8274}" dt="2021-12-14T11:20:23.510" v="3113" actId="478"/>
          <ac:spMkLst>
            <pc:docMk/>
            <pc:sldMk cId="2329713896" sldId="697"/>
            <ac:spMk id="120" creationId="{FB1DA2A0-6861-4FE8-BB0F-1E454A50E9F4}"/>
          </ac:spMkLst>
        </pc:spChg>
        <pc:spChg chg="add del">
          <ac:chgData name="Thomas" userId="575d030b64f4584e" providerId="LiveId" clId="{08F4A7E6-89FE-4283-98D6-E531F41D8274}" dt="2021-12-14T11:20:23.510" v="3113" actId="478"/>
          <ac:spMkLst>
            <pc:docMk/>
            <pc:sldMk cId="2329713896" sldId="697"/>
            <ac:spMk id="121" creationId="{271A3E4E-9ADD-46DA-9E0C-DED7D11DA677}"/>
          </ac:spMkLst>
        </pc:spChg>
        <pc:spChg chg="add del">
          <ac:chgData name="Thomas" userId="575d030b64f4584e" providerId="LiveId" clId="{08F4A7E6-89FE-4283-98D6-E531F41D8274}" dt="2021-12-14T11:20:23.510" v="3113" actId="478"/>
          <ac:spMkLst>
            <pc:docMk/>
            <pc:sldMk cId="2329713896" sldId="697"/>
            <ac:spMk id="125" creationId="{2C06ADE4-808A-4276-B4EF-646CD28BE7E6}"/>
          </ac:spMkLst>
        </pc:spChg>
        <pc:spChg chg="add del">
          <ac:chgData name="Thomas" userId="575d030b64f4584e" providerId="LiveId" clId="{08F4A7E6-89FE-4283-98D6-E531F41D8274}" dt="2021-12-14T11:20:23.510" v="3113" actId="478"/>
          <ac:spMkLst>
            <pc:docMk/>
            <pc:sldMk cId="2329713896" sldId="697"/>
            <ac:spMk id="126" creationId="{A7DDA5CF-6AF8-4138-8DDE-3DCF2B11EE70}"/>
          </ac:spMkLst>
        </pc:spChg>
        <pc:spChg chg="add mod">
          <ac:chgData name="Thomas" userId="575d030b64f4584e" providerId="LiveId" clId="{08F4A7E6-89FE-4283-98D6-E531F41D8274}" dt="2021-12-14T11:22:15.807" v="3134" actId="571"/>
          <ac:spMkLst>
            <pc:docMk/>
            <pc:sldMk cId="2329713896" sldId="697"/>
            <ac:spMk id="127" creationId="{1A10FA32-3DEB-4087-8D04-A9096B9161DE}"/>
          </ac:spMkLst>
        </pc:spChg>
        <pc:spChg chg="add mod">
          <ac:chgData name="Thomas" userId="575d030b64f4584e" providerId="LiveId" clId="{08F4A7E6-89FE-4283-98D6-E531F41D8274}" dt="2021-12-14T11:22:15.807" v="3134" actId="571"/>
          <ac:spMkLst>
            <pc:docMk/>
            <pc:sldMk cId="2329713896" sldId="697"/>
            <ac:spMk id="128" creationId="{3457110B-01CA-4994-BE60-9ECA545DF880}"/>
          </ac:spMkLst>
        </pc:spChg>
        <pc:spChg chg="mod">
          <ac:chgData name="Thomas" userId="575d030b64f4584e" providerId="LiveId" clId="{08F4A7E6-89FE-4283-98D6-E531F41D8274}" dt="2021-12-14T11:22:15.807" v="3134" actId="571"/>
          <ac:spMkLst>
            <pc:docMk/>
            <pc:sldMk cId="2329713896" sldId="697"/>
            <ac:spMk id="131" creationId="{65A65F60-F1F3-4D17-AB72-D214B0B07414}"/>
          </ac:spMkLst>
        </pc:spChg>
        <pc:spChg chg="add mod">
          <ac:chgData name="Thomas" userId="575d030b64f4584e" providerId="LiveId" clId="{08F4A7E6-89FE-4283-98D6-E531F41D8274}" dt="2021-12-14T11:22:15.807" v="3134" actId="571"/>
          <ac:spMkLst>
            <pc:docMk/>
            <pc:sldMk cId="2329713896" sldId="697"/>
            <ac:spMk id="132" creationId="{24940A93-19CE-4A97-8C39-F60791698EFD}"/>
          </ac:spMkLst>
        </pc:spChg>
        <pc:spChg chg="add mod">
          <ac:chgData name="Thomas" userId="575d030b64f4584e" providerId="LiveId" clId="{08F4A7E6-89FE-4283-98D6-E531F41D8274}" dt="2021-12-14T11:22:15.807" v="3134" actId="571"/>
          <ac:spMkLst>
            <pc:docMk/>
            <pc:sldMk cId="2329713896" sldId="697"/>
            <ac:spMk id="133" creationId="{03B0D072-8FBD-43A9-B803-6F55D8CB567B}"/>
          </ac:spMkLst>
        </pc:spChg>
        <pc:spChg chg="add mod">
          <ac:chgData name="Thomas" userId="575d030b64f4584e" providerId="LiveId" clId="{08F4A7E6-89FE-4283-98D6-E531F41D8274}" dt="2021-12-14T11:22:15.807" v="3134" actId="571"/>
          <ac:spMkLst>
            <pc:docMk/>
            <pc:sldMk cId="2329713896" sldId="697"/>
            <ac:spMk id="134" creationId="{35876F14-F5EA-4BDC-A7BB-CC6086687901}"/>
          </ac:spMkLst>
        </pc:spChg>
        <pc:spChg chg="mod">
          <ac:chgData name="Thomas" userId="575d030b64f4584e" providerId="LiveId" clId="{08F4A7E6-89FE-4283-98D6-E531F41D8274}" dt="2021-12-14T11:22:15.807" v="3134" actId="571"/>
          <ac:spMkLst>
            <pc:docMk/>
            <pc:sldMk cId="2329713896" sldId="697"/>
            <ac:spMk id="137" creationId="{402FD813-40FB-45CE-9E67-97547E714007}"/>
          </ac:spMkLst>
        </pc:spChg>
        <pc:spChg chg="add mod">
          <ac:chgData name="Thomas" userId="575d030b64f4584e" providerId="LiveId" clId="{08F4A7E6-89FE-4283-98D6-E531F41D8274}" dt="2021-12-14T11:22:15.807" v="3134" actId="571"/>
          <ac:spMkLst>
            <pc:docMk/>
            <pc:sldMk cId="2329713896" sldId="697"/>
            <ac:spMk id="138" creationId="{9BF48BC7-0FED-42F7-8B0E-66377CBBC856}"/>
          </ac:spMkLst>
        </pc:spChg>
        <pc:spChg chg="add mod">
          <ac:chgData name="Thomas" userId="575d030b64f4584e" providerId="LiveId" clId="{08F4A7E6-89FE-4283-98D6-E531F41D8274}" dt="2021-12-14T11:22:15.807" v="3134" actId="571"/>
          <ac:spMkLst>
            <pc:docMk/>
            <pc:sldMk cId="2329713896" sldId="697"/>
            <ac:spMk id="139" creationId="{564CBE69-AA30-4B15-A730-FCD2F9B909DD}"/>
          </ac:spMkLst>
        </pc:spChg>
        <pc:spChg chg="add mod ord">
          <ac:chgData name="Thomas" userId="575d030b64f4584e" providerId="LiveId" clId="{08F4A7E6-89FE-4283-98D6-E531F41D8274}" dt="2021-12-14T11:22:15.778" v="3133" actId="571"/>
          <ac:spMkLst>
            <pc:docMk/>
            <pc:sldMk cId="2329713896" sldId="697"/>
            <ac:spMk id="140" creationId="{F0D5520D-4954-481F-B4A5-E010265B1E19}"/>
          </ac:spMkLst>
        </pc:spChg>
        <pc:spChg chg="mod">
          <ac:chgData name="Thomas" userId="575d030b64f4584e" providerId="LiveId" clId="{08F4A7E6-89FE-4283-98D6-E531F41D8274}" dt="2021-12-14T11:22:15.778" v="3133" actId="571"/>
          <ac:spMkLst>
            <pc:docMk/>
            <pc:sldMk cId="2329713896" sldId="697"/>
            <ac:spMk id="143" creationId="{F9C11FE0-6588-46CC-90CD-51DEA1ADA73A}"/>
          </ac:spMkLst>
        </pc:spChg>
        <pc:spChg chg="add mod ord">
          <ac:chgData name="Thomas" userId="575d030b64f4584e" providerId="LiveId" clId="{08F4A7E6-89FE-4283-98D6-E531F41D8274}" dt="2021-12-14T11:22:15.778" v="3133" actId="571"/>
          <ac:spMkLst>
            <pc:docMk/>
            <pc:sldMk cId="2329713896" sldId="697"/>
            <ac:spMk id="144" creationId="{5C5B8DFD-DAF4-4B43-A5D8-CC2A10839483}"/>
          </ac:spMkLst>
        </pc:spChg>
        <pc:spChg chg="add mod ord">
          <ac:chgData name="Thomas" userId="575d030b64f4584e" providerId="LiveId" clId="{08F4A7E6-89FE-4283-98D6-E531F41D8274}" dt="2021-12-14T11:22:15.778" v="3133" actId="571"/>
          <ac:spMkLst>
            <pc:docMk/>
            <pc:sldMk cId="2329713896" sldId="697"/>
            <ac:spMk id="145" creationId="{10092B85-32B5-4044-8F4E-610FCB1B74D4}"/>
          </ac:spMkLst>
        </pc:spChg>
        <pc:spChg chg="add mod">
          <ac:chgData name="Thomas" userId="575d030b64f4584e" providerId="LiveId" clId="{08F4A7E6-89FE-4283-98D6-E531F41D8274}" dt="2021-12-14T11:22:15.778" v="3133" actId="571"/>
          <ac:spMkLst>
            <pc:docMk/>
            <pc:sldMk cId="2329713896" sldId="697"/>
            <ac:spMk id="146" creationId="{B1762C19-222E-4F45-A003-15C18DEF5B22}"/>
          </ac:spMkLst>
        </pc:spChg>
        <pc:spChg chg="mod">
          <ac:chgData name="Thomas" userId="575d030b64f4584e" providerId="LiveId" clId="{08F4A7E6-89FE-4283-98D6-E531F41D8274}" dt="2021-12-14T11:22:15.778" v="3133" actId="571"/>
          <ac:spMkLst>
            <pc:docMk/>
            <pc:sldMk cId="2329713896" sldId="697"/>
            <ac:spMk id="149" creationId="{C1C653AC-A47D-4D09-A9DF-AF316A58E4FF}"/>
          </ac:spMkLst>
        </pc:spChg>
        <pc:spChg chg="add mod">
          <ac:chgData name="Thomas" userId="575d030b64f4584e" providerId="LiveId" clId="{08F4A7E6-89FE-4283-98D6-E531F41D8274}" dt="2021-12-14T11:22:15.778" v="3133" actId="571"/>
          <ac:spMkLst>
            <pc:docMk/>
            <pc:sldMk cId="2329713896" sldId="697"/>
            <ac:spMk id="150" creationId="{F89B07A2-15F8-4ADA-B6F8-C6390BBF8DA5}"/>
          </ac:spMkLst>
        </pc:spChg>
        <pc:spChg chg="add mod">
          <ac:chgData name="Thomas" userId="575d030b64f4584e" providerId="LiveId" clId="{08F4A7E6-89FE-4283-98D6-E531F41D8274}" dt="2021-12-14T11:22:15.778" v="3133" actId="571"/>
          <ac:spMkLst>
            <pc:docMk/>
            <pc:sldMk cId="2329713896" sldId="697"/>
            <ac:spMk id="151" creationId="{F0E8E6EE-DAE5-4F2C-8EB0-3B4C38A52307}"/>
          </ac:spMkLst>
        </pc:spChg>
        <pc:spChg chg="add mod">
          <ac:chgData name="Thomas" userId="575d030b64f4584e" providerId="LiveId" clId="{08F4A7E6-89FE-4283-98D6-E531F41D8274}" dt="2021-12-14T11:22:15.778" v="3133" actId="571"/>
          <ac:spMkLst>
            <pc:docMk/>
            <pc:sldMk cId="2329713896" sldId="697"/>
            <ac:spMk id="152" creationId="{DE37E431-6C86-4FF7-8E10-3CCC85E1CB5A}"/>
          </ac:spMkLst>
        </pc:spChg>
        <pc:spChg chg="mod">
          <ac:chgData name="Thomas" userId="575d030b64f4584e" providerId="LiveId" clId="{08F4A7E6-89FE-4283-98D6-E531F41D8274}" dt="2021-12-14T11:22:15.778" v="3133" actId="571"/>
          <ac:spMkLst>
            <pc:docMk/>
            <pc:sldMk cId="2329713896" sldId="697"/>
            <ac:spMk id="155" creationId="{48D24B01-226F-42F2-9F1B-A3618934166D}"/>
          </ac:spMkLst>
        </pc:spChg>
        <pc:spChg chg="add mod">
          <ac:chgData name="Thomas" userId="575d030b64f4584e" providerId="LiveId" clId="{08F4A7E6-89FE-4283-98D6-E531F41D8274}" dt="2021-12-14T11:22:15.778" v="3133" actId="571"/>
          <ac:spMkLst>
            <pc:docMk/>
            <pc:sldMk cId="2329713896" sldId="697"/>
            <ac:spMk id="156" creationId="{DCFCD6FD-CA5F-4C27-9A0D-138BA936FE73}"/>
          </ac:spMkLst>
        </pc:spChg>
        <pc:spChg chg="add mod">
          <ac:chgData name="Thomas" userId="575d030b64f4584e" providerId="LiveId" clId="{08F4A7E6-89FE-4283-98D6-E531F41D8274}" dt="2021-12-14T11:22:15.778" v="3133" actId="571"/>
          <ac:spMkLst>
            <pc:docMk/>
            <pc:sldMk cId="2329713896" sldId="697"/>
            <ac:spMk id="157" creationId="{53500BAE-E604-4CA9-9E25-38028FB407D9}"/>
          </ac:spMkLst>
        </pc:spChg>
        <pc:spChg chg="add mod">
          <ac:chgData name="Thomas" userId="575d030b64f4584e" providerId="LiveId" clId="{08F4A7E6-89FE-4283-98D6-E531F41D8274}" dt="2021-12-14T11:22:15.778" v="3133" actId="571"/>
          <ac:spMkLst>
            <pc:docMk/>
            <pc:sldMk cId="2329713896" sldId="697"/>
            <ac:spMk id="158" creationId="{A150CA4C-6FEC-40BA-B214-66AEFD0ED119}"/>
          </ac:spMkLst>
        </pc:spChg>
        <pc:spChg chg="mod">
          <ac:chgData name="Thomas" userId="575d030b64f4584e" providerId="LiveId" clId="{08F4A7E6-89FE-4283-98D6-E531F41D8274}" dt="2021-12-14T11:22:15.778" v="3133" actId="571"/>
          <ac:spMkLst>
            <pc:docMk/>
            <pc:sldMk cId="2329713896" sldId="697"/>
            <ac:spMk id="161" creationId="{AEE06BD7-C256-44D4-ABFB-B2D8AA21C0B0}"/>
          </ac:spMkLst>
        </pc:spChg>
        <pc:spChg chg="add mod">
          <ac:chgData name="Thomas" userId="575d030b64f4584e" providerId="LiveId" clId="{08F4A7E6-89FE-4283-98D6-E531F41D8274}" dt="2021-12-14T11:22:15.778" v="3133" actId="571"/>
          <ac:spMkLst>
            <pc:docMk/>
            <pc:sldMk cId="2329713896" sldId="697"/>
            <ac:spMk id="162" creationId="{0ABDCFCB-D6AE-4CF1-89D6-60611F1A706A}"/>
          </ac:spMkLst>
        </pc:spChg>
        <pc:spChg chg="add mod">
          <ac:chgData name="Thomas" userId="575d030b64f4584e" providerId="LiveId" clId="{08F4A7E6-89FE-4283-98D6-E531F41D8274}" dt="2021-12-14T11:22:15.778" v="3133" actId="571"/>
          <ac:spMkLst>
            <pc:docMk/>
            <pc:sldMk cId="2329713896" sldId="697"/>
            <ac:spMk id="163" creationId="{379563CB-8631-4FF8-83FE-08A2E675E09B}"/>
          </ac:spMkLst>
        </pc:spChg>
        <pc:spChg chg="add mod">
          <ac:chgData name="Thomas" userId="575d030b64f4584e" providerId="LiveId" clId="{08F4A7E6-89FE-4283-98D6-E531F41D8274}" dt="2021-12-14T11:22:47.957" v="3159" actId="571"/>
          <ac:spMkLst>
            <pc:docMk/>
            <pc:sldMk cId="2329713896" sldId="697"/>
            <ac:spMk id="164" creationId="{0C2FBDE5-5C3A-44C1-8515-E4CD296EC281}"/>
          </ac:spMkLst>
        </pc:spChg>
        <pc:spChg chg="add del mod">
          <ac:chgData name="Thomas" userId="575d030b64f4584e" providerId="LiveId" clId="{08F4A7E6-89FE-4283-98D6-E531F41D8274}" dt="2021-12-14T11:24:26.043" v="3178" actId="478"/>
          <ac:spMkLst>
            <pc:docMk/>
            <pc:sldMk cId="2329713896" sldId="697"/>
            <ac:spMk id="165" creationId="{2266E951-C12A-41C7-8C39-4E2A2A0764B9}"/>
          </ac:spMkLst>
        </pc:spChg>
        <pc:spChg chg="add mod">
          <ac:chgData name="Thomas" userId="575d030b64f4584e" providerId="LiveId" clId="{08F4A7E6-89FE-4283-98D6-E531F41D8274}" dt="2021-12-14T11:23:36.682" v="3172" actId="571"/>
          <ac:spMkLst>
            <pc:docMk/>
            <pc:sldMk cId="2329713896" sldId="697"/>
            <ac:spMk id="166" creationId="{C1DD301C-B5D2-445B-A84F-689701C362E1}"/>
          </ac:spMkLst>
        </pc:spChg>
        <pc:spChg chg="mod">
          <ac:chgData name="Thomas" userId="575d030b64f4584e" providerId="LiveId" clId="{08F4A7E6-89FE-4283-98D6-E531F41D8274}" dt="2021-12-14T11:23:36.682" v="3172" actId="571"/>
          <ac:spMkLst>
            <pc:docMk/>
            <pc:sldMk cId="2329713896" sldId="697"/>
            <ac:spMk id="169" creationId="{AB677755-5C57-4DBE-8EF3-ABF01FA76354}"/>
          </ac:spMkLst>
        </pc:spChg>
        <pc:spChg chg="add mod">
          <ac:chgData name="Thomas" userId="575d030b64f4584e" providerId="LiveId" clId="{08F4A7E6-89FE-4283-98D6-E531F41D8274}" dt="2021-12-14T11:23:36.682" v="3172" actId="571"/>
          <ac:spMkLst>
            <pc:docMk/>
            <pc:sldMk cId="2329713896" sldId="697"/>
            <ac:spMk id="170" creationId="{920B143E-2785-4101-AF60-E785F01D0C3F}"/>
          </ac:spMkLst>
        </pc:spChg>
        <pc:spChg chg="add mod">
          <ac:chgData name="Thomas" userId="575d030b64f4584e" providerId="LiveId" clId="{08F4A7E6-89FE-4283-98D6-E531F41D8274}" dt="2021-12-14T11:23:36.682" v="3172" actId="571"/>
          <ac:spMkLst>
            <pc:docMk/>
            <pc:sldMk cId="2329713896" sldId="697"/>
            <ac:spMk id="171" creationId="{73FEC4A0-FBC5-44BC-BBC9-10ADDE7C7C36}"/>
          </ac:spMkLst>
        </pc:spChg>
        <pc:spChg chg="add mod">
          <ac:chgData name="Thomas" userId="575d030b64f4584e" providerId="LiveId" clId="{08F4A7E6-89FE-4283-98D6-E531F41D8274}" dt="2021-12-14T11:23:39.158" v="3173" actId="571"/>
          <ac:spMkLst>
            <pc:docMk/>
            <pc:sldMk cId="2329713896" sldId="697"/>
            <ac:spMk id="172" creationId="{535661BF-A1C8-4056-864A-BA432C0F6147}"/>
          </ac:spMkLst>
        </pc:spChg>
        <pc:spChg chg="mod">
          <ac:chgData name="Thomas" userId="575d030b64f4584e" providerId="LiveId" clId="{08F4A7E6-89FE-4283-98D6-E531F41D8274}" dt="2021-12-14T11:23:39.158" v="3173" actId="571"/>
          <ac:spMkLst>
            <pc:docMk/>
            <pc:sldMk cId="2329713896" sldId="697"/>
            <ac:spMk id="175" creationId="{2D405815-9368-45C6-8214-8F6F15A1C020}"/>
          </ac:spMkLst>
        </pc:spChg>
        <pc:spChg chg="add mod">
          <ac:chgData name="Thomas" userId="575d030b64f4584e" providerId="LiveId" clId="{08F4A7E6-89FE-4283-98D6-E531F41D8274}" dt="2021-12-14T11:23:39.158" v="3173" actId="571"/>
          <ac:spMkLst>
            <pc:docMk/>
            <pc:sldMk cId="2329713896" sldId="697"/>
            <ac:spMk id="176" creationId="{ECACD440-1512-41CB-A0BA-7CA28100ACD5}"/>
          </ac:spMkLst>
        </pc:spChg>
        <pc:spChg chg="add mod">
          <ac:chgData name="Thomas" userId="575d030b64f4584e" providerId="LiveId" clId="{08F4A7E6-89FE-4283-98D6-E531F41D8274}" dt="2021-12-14T11:23:39.158" v="3173" actId="571"/>
          <ac:spMkLst>
            <pc:docMk/>
            <pc:sldMk cId="2329713896" sldId="697"/>
            <ac:spMk id="177" creationId="{12548CCB-B514-45C5-A5B4-6637629DA5CA}"/>
          </ac:spMkLst>
        </pc:spChg>
        <pc:spChg chg="add mod">
          <ac:chgData name="Thomas" userId="575d030b64f4584e" providerId="LiveId" clId="{08F4A7E6-89FE-4283-98D6-E531F41D8274}" dt="2021-12-14T11:23:42.052" v="3174" actId="571"/>
          <ac:spMkLst>
            <pc:docMk/>
            <pc:sldMk cId="2329713896" sldId="697"/>
            <ac:spMk id="178" creationId="{07CA8D28-25BB-4E93-8CE6-1E0412499CF3}"/>
          </ac:spMkLst>
        </pc:spChg>
        <pc:spChg chg="mod">
          <ac:chgData name="Thomas" userId="575d030b64f4584e" providerId="LiveId" clId="{08F4A7E6-89FE-4283-98D6-E531F41D8274}" dt="2021-12-14T11:23:42.052" v="3174" actId="571"/>
          <ac:spMkLst>
            <pc:docMk/>
            <pc:sldMk cId="2329713896" sldId="697"/>
            <ac:spMk id="181" creationId="{6E57F1A8-1B3F-40A1-936D-60B0E25F8AC2}"/>
          </ac:spMkLst>
        </pc:spChg>
        <pc:spChg chg="add mod">
          <ac:chgData name="Thomas" userId="575d030b64f4584e" providerId="LiveId" clId="{08F4A7E6-89FE-4283-98D6-E531F41D8274}" dt="2021-12-14T11:23:42.052" v="3174" actId="571"/>
          <ac:spMkLst>
            <pc:docMk/>
            <pc:sldMk cId="2329713896" sldId="697"/>
            <ac:spMk id="182" creationId="{64D13D83-C834-4694-9231-980B418833E9}"/>
          </ac:spMkLst>
        </pc:spChg>
        <pc:spChg chg="add mod">
          <ac:chgData name="Thomas" userId="575d030b64f4584e" providerId="LiveId" clId="{08F4A7E6-89FE-4283-98D6-E531F41D8274}" dt="2021-12-14T11:23:42.052" v="3174" actId="571"/>
          <ac:spMkLst>
            <pc:docMk/>
            <pc:sldMk cId="2329713896" sldId="697"/>
            <ac:spMk id="183" creationId="{AA25A01E-9B86-4A68-9775-D7A07AC73F1D}"/>
          </ac:spMkLst>
        </pc:spChg>
        <pc:spChg chg="add mod">
          <ac:chgData name="Thomas" userId="575d030b64f4584e" providerId="LiveId" clId="{08F4A7E6-89FE-4283-98D6-E531F41D8274}" dt="2021-12-14T11:23:56.349" v="3176" actId="571"/>
          <ac:spMkLst>
            <pc:docMk/>
            <pc:sldMk cId="2329713896" sldId="697"/>
            <ac:spMk id="184" creationId="{91A1B1FA-2943-46A4-A92F-FB2CA80CF898}"/>
          </ac:spMkLst>
        </pc:spChg>
        <pc:spChg chg="mod">
          <ac:chgData name="Thomas" userId="575d030b64f4584e" providerId="LiveId" clId="{08F4A7E6-89FE-4283-98D6-E531F41D8274}" dt="2021-12-14T11:23:56.349" v="3176" actId="571"/>
          <ac:spMkLst>
            <pc:docMk/>
            <pc:sldMk cId="2329713896" sldId="697"/>
            <ac:spMk id="187" creationId="{956B08D1-DEBD-46A5-BC19-F919615D5B3A}"/>
          </ac:spMkLst>
        </pc:spChg>
        <pc:spChg chg="add mod">
          <ac:chgData name="Thomas" userId="575d030b64f4584e" providerId="LiveId" clId="{08F4A7E6-89FE-4283-98D6-E531F41D8274}" dt="2021-12-14T11:23:56.349" v="3176" actId="571"/>
          <ac:spMkLst>
            <pc:docMk/>
            <pc:sldMk cId="2329713896" sldId="697"/>
            <ac:spMk id="188" creationId="{34A92F39-047C-44CA-AD3A-5EADD8B0B845}"/>
          </ac:spMkLst>
        </pc:spChg>
        <pc:spChg chg="add mod">
          <ac:chgData name="Thomas" userId="575d030b64f4584e" providerId="LiveId" clId="{08F4A7E6-89FE-4283-98D6-E531F41D8274}" dt="2021-12-14T11:23:56.349" v="3176" actId="571"/>
          <ac:spMkLst>
            <pc:docMk/>
            <pc:sldMk cId="2329713896" sldId="697"/>
            <ac:spMk id="189" creationId="{57D3E8BE-BC22-4344-B7C4-FA30AC6596B4}"/>
          </ac:spMkLst>
        </pc:spChg>
        <pc:spChg chg="add mod">
          <ac:chgData name="Thomas" userId="575d030b64f4584e" providerId="LiveId" clId="{08F4A7E6-89FE-4283-98D6-E531F41D8274}" dt="2021-12-14T11:23:56.349" v="3176" actId="571"/>
          <ac:spMkLst>
            <pc:docMk/>
            <pc:sldMk cId="2329713896" sldId="697"/>
            <ac:spMk id="190" creationId="{D00986C4-6399-4D8B-AE93-1FE71AF56EFE}"/>
          </ac:spMkLst>
        </pc:spChg>
        <pc:spChg chg="mod">
          <ac:chgData name="Thomas" userId="575d030b64f4584e" providerId="LiveId" clId="{08F4A7E6-89FE-4283-98D6-E531F41D8274}" dt="2021-12-14T11:23:56.349" v="3176" actId="571"/>
          <ac:spMkLst>
            <pc:docMk/>
            <pc:sldMk cId="2329713896" sldId="697"/>
            <ac:spMk id="193" creationId="{1ABDEADB-F5C6-42C1-A259-426909EC466B}"/>
          </ac:spMkLst>
        </pc:spChg>
        <pc:spChg chg="add mod">
          <ac:chgData name="Thomas" userId="575d030b64f4584e" providerId="LiveId" clId="{08F4A7E6-89FE-4283-98D6-E531F41D8274}" dt="2021-12-14T11:23:56.349" v="3176" actId="571"/>
          <ac:spMkLst>
            <pc:docMk/>
            <pc:sldMk cId="2329713896" sldId="697"/>
            <ac:spMk id="194" creationId="{DE661B89-3429-4C01-A36D-AB8B174342D2}"/>
          </ac:spMkLst>
        </pc:spChg>
        <pc:spChg chg="add mod">
          <ac:chgData name="Thomas" userId="575d030b64f4584e" providerId="LiveId" clId="{08F4A7E6-89FE-4283-98D6-E531F41D8274}" dt="2021-12-14T11:23:56.349" v="3176" actId="571"/>
          <ac:spMkLst>
            <pc:docMk/>
            <pc:sldMk cId="2329713896" sldId="697"/>
            <ac:spMk id="195" creationId="{CCF6887A-7BED-4E2A-8774-AEEB30A04DCA}"/>
          </ac:spMkLst>
        </pc:spChg>
        <pc:spChg chg="add mod">
          <ac:chgData name="Thomas" userId="575d030b64f4584e" providerId="LiveId" clId="{08F4A7E6-89FE-4283-98D6-E531F41D8274}" dt="2021-12-14T11:23:56.349" v="3176" actId="571"/>
          <ac:spMkLst>
            <pc:docMk/>
            <pc:sldMk cId="2329713896" sldId="697"/>
            <ac:spMk id="196" creationId="{2D65AE3C-241E-4C82-B1F8-527A89D2148C}"/>
          </ac:spMkLst>
        </pc:spChg>
        <pc:spChg chg="mod">
          <ac:chgData name="Thomas" userId="575d030b64f4584e" providerId="LiveId" clId="{08F4A7E6-89FE-4283-98D6-E531F41D8274}" dt="2021-12-14T11:23:56.349" v="3176" actId="571"/>
          <ac:spMkLst>
            <pc:docMk/>
            <pc:sldMk cId="2329713896" sldId="697"/>
            <ac:spMk id="199" creationId="{F8B0755F-86A1-45F4-ABE6-C1AFDB355A8F}"/>
          </ac:spMkLst>
        </pc:spChg>
        <pc:spChg chg="add mod">
          <ac:chgData name="Thomas" userId="575d030b64f4584e" providerId="LiveId" clId="{08F4A7E6-89FE-4283-98D6-E531F41D8274}" dt="2021-12-14T11:23:56.349" v="3176" actId="571"/>
          <ac:spMkLst>
            <pc:docMk/>
            <pc:sldMk cId="2329713896" sldId="697"/>
            <ac:spMk id="200" creationId="{8A4AF76E-FBE4-4E31-B140-1E36215FFEB4}"/>
          </ac:spMkLst>
        </pc:spChg>
        <pc:spChg chg="add mod">
          <ac:chgData name="Thomas" userId="575d030b64f4584e" providerId="LiveId" clId="{08F4A7E6-89FE-4283-98D6-E531F41D8274}" dt="2021-12-14T11:23:56.349" v="3176" actId="571"/>
          <ac:spMkLst>
            <pc:docMk/>
            <pc:sldMk cId="2329713896" sldId="697"/>
            <ac:spMk id="201" creationId="{A9059183-D328-4FD9-ADEE-2DCCD7A8EF26}"/>
          </ac:spMkLst>
        </pc:spChg>
        <pc:spChg chg="add mod">
          <ac:chgData name="Thomas" userId="575d030b64f4584e" providerId="LiveId" clId="{08F4A7E6-89FE-4283-98D6-E531F41D8274}" dt="2021-12-14T11:23:56.349" v="3176" actId="571"/>
          <ac:spMkLst>
            <pc:docMk/>
            <pc:sldMk cId="2329713896" sldId="697"/>
            <ac:spMk id="202" creationId="{B8277481-D3EC-4BF8-ACB5-A64A69C50548}"/>
          </ac:spMkLst>
        </pc:spChg>
        <pc:spChg chg="mod">
          <ac:chgData name="Thomas" userId="575d030b64f4584e" providerId="LiveId" clId="{08F4A7E6-89FE-4283-98D6-E531F41D8274}" dt="2021-12-14T11:23:56.349" v="3176" actId="571"/>
          <ac:spMkLst>
            <pc:docMk/>
            <pc:sldMk cId="2329713896" sldId="697"/>
            <ac:spMk id="205" creationId="{F6273407-0AD6-455E-B060-CC43CAD2DBBE}"/>
          </ac:spMkLst>
        </pc:spChg>
        <pc:spChg chg="add mod">
          <ac:chgData name="Thomas" userId="575d030b64f4584e" providerId="LiveId" clId="{08F4A7E6-89FE-4283-98D6-E531F41D8274}" dt="2021-12-14T11:23:56.349" v="3176" actId="571"/>
          <ac:spMkLst>
            <pc:docMk/>
            <pc:sldMk cId="2329713896" sldId="697"/>
            <ac:spMk id="206" creationId="{FE94DC4A-6A06-4F3F-8CE3-95C70143AD98}"/>
          </ac:spMkLst>
        </pc:spChg>
        <pc:spChg chg="add mod">
          <ac:chgData name="Thomas" userId="575d030b64f4584e" providerId="LiveId" clId="{08F4A7E6-89FE-4283-98D6-E531F41D8274}" dt="2021-12-14T11:23:56.349" v="3176" actId="571"/>
          <ac:spMkLst>
            <pc:docMk/>
            <pc:sldMk cId="2329713896" sldId="697"/>
            <ac:spMk id="207" creationId="{31B3FAF9-A500-40F3-9A04-F5648B0A650A}"/>
          </ac:spMkLst>
        </pc:spChg>
        <pc:spChg chg="add mod ord">
          <ac:chgData name="Thomas" userId="575d030b64f4584e" providerId="LiveId" clId="{08F4A7E6-89FE-4283-98D6-E531F41D8274}" dt="2021-12-17T16:00:30.590" v="4227" actId="166"/>
          <ac:spMkLst>
            <pc:docMk/>
            <pc:sldMk cId="2329713896" sldId="697"/>
            <ac:spMk id="208" creationId="{BB1C6A1A-BB4C-4807-BE3C-684285B8C7D7}"/>
          </ac:spMkLst>
        </pc:spChg>
        <pc:spChg chg="mod">
          <ac:chgData name="Thomas" userId="575d030b64f4584e" providerId="LiveId" clId="{08F4A7E6-89FE-4283-98D6-E531F41D8274}" dt="2021-12-14T11:24:21.437" v="3177" actId="571"/>
          <ac:spMkLst>
            <pc:docMk/>
            <pc:sldMk cId="2329713896" sldId="697"/>
            <ac:spMk id="211" creationId="{3EE2EADF-3A7C-42FD-BEC4-9398C23353A6}"/>
          </ac:spMkLst>
        </pc:spChg>
        <pc:spChg chg="add mod ord">
          <ac:chgData name="Thomas" userId="575d030b64f4584e" providerId="LiveId" clId="{08F4A7E6-89FE-4283-98D6-E531F41D8274}" dt="2021-12-17T16:00:30.590" v="4227" actId="166"/>
          <ac:spMkLst>
            <pc:docMk/>
            <pc:sldMk cId="2329713896" sldId="697"/>
            <ac:spMk id="212" creationId="{606073E5-E787-4C7D-A206-9A802B308164}"/>
          </ac:spMkLst>
        </pc:spChg>
        <pc:spChg chg="add mod ord">
          <ac:chgData name="Thomas" userId="575d030b64f4584e" providerId="LiveId" clId="{08F4A7E6-89FE-4283-98D6-E531F41D8274}" dt="2021-12-17T16:00:30.590" v="4227" actId="166"/>
          <ac:spMkLst>
            <pc:docMk/>
            <pc:sldMk cId="2329713896" sldId="697"/>
            <ac:spMk id="213" creationId="{996D240B-C8CE-4702-8CF3-4F95C0791C35}"/>
          </ac:spMkLst>
        </pc:spChg>
        <pc:spChg chg="add mod">
          <ac:chgData name="Thomas" userId="575d030b64f4584e" providerId="LiveId" clId="{08F4A7E6-89FE-4283-98D6-E531F41D8274}" dt="2021-12-14T11:24:21.437" v="3177" actId="571"/>
          <ac:spMkLst>
            <pc:docMk/>
            <pc:sldMk cId="2329713896" sldId="697"/>
            <ac:spMk id="214" creationId="{DF515231-5EBE-4FCA-B224-2ED20A013FC2}"/>
          </ac:spMkLst>
        </pc:spChg>
        <pc:spChg chg="mod">
          <ac:chgData name="Thomas" userId="575d030b64f4584e" providerId="LiveId" clId="{08F4A7E6-89FE-4283-98D6-E531F41D8274}" dt="2021-12-14T11:24:21.437" v="3177" actId="571"/>
          <ac:spMkLst>
            <pc:docMk/>
            <pc:sldMk cId="2329713896" sldId="697"/>
            <ac:spMk id="217" creationId="{ADA30992-3B55-4105-9A00-5113B7047E51}"/>
          </ac:spMkLst>
        </pc:spChg>
        <pc:spChg chg="add mod">
          <ac:chgData name="Thomas" userId="575d030b64f4584e" providerId="LiveId" clId="{08F4A7E6-89FE-4283-98D6-E531F41D8274}" dt="2021-12-14T11:24:21.437" v="3177" actId="571"/>
          <ac:spMkLst>
            <pc:docMk/>
            <pc:sldMk cId="2329713896" sldId="697"/>
            <ac:spMk id="218" creationId="{C66C3A4D-A05C-4644-B38B-1D789F85BA17}"/>
          </ac:spMkLst>
        </pc:spChg>
        <pc:spChg chg="add mod">
          <ac:chgData name="Thomas" userId="575d030b64f4584e" providerId="LiveId" clId="{08F4A7E6-89FE-4283-98D6-E531F41D8274}" dt="2021-12-14T11:24:21.437" v="3177" actId="571"/>
          <ac:spMkLst>
            <pc:docMk/>
            <pc:sldMk cId="2329713896" sldId="697"/>
            <ac:spMk id="219" creationId="{7D11B077-00D5-40DE-B947-7F3407C9799C}"/>
          </ac:spMkLst>
        </pc:spChg>
        <pc:spChg chg="add mod">
          <ac:chgData name="Thomas" userId="575d030b64f4584e" providerId="LiveId" clId="{08F4A7E6-89FE-4283-98D6-E531F41D8274}" dt="2021-12-14T11:24:21.437" v="3177" actId="571"/>
          <ac:spMkLst>
            <pc:docMk/>
            <pc:sldMk cId="2329713896" sldId="697"/>
            <ac:spMk id="220" creationId="{868A480C-CB78-428D-8F2C-32592BC422AF}"/>
          </ac:spMkLst>
        </pc:spChg>
        <pc:spChg chg="mod">
          <ac:chgData name="Thomas" userId="575d030b64f4584e" providerId="LiveId" clId="{08F4A7E6-89FE-4283-98D6-E531F41D8274}" dt="2021-12-14T11:24:21.437" v="3177" actId="571"/>
          <ac:spMkLst>
            <pc:docMk/>
            <pc:sldMk cId="2329713896" sldId="697"/>
            <ac:spMk id="223" creationId="{F9872D17-AB31-45B3-B302-3C2D20732526}"/>
          </ac:spMkLst>
        </pc:spChg>
        <pc:spChg chg="add mod">
          <ac:chgData name="Thomas" userId="575d030b64f4584e" providerId="LiveId" clId="{08F4A7E6-89FE-4283-98D6-E531F41D8274}" dt="2021-12-14T11:24:21.437" v="3177" actId="571"/>
          <ac:spMkLst>
            <pc:docMk/>
            <pc:sldMk cId="2329713896" sldId="697"/>
            <ac:spMk id="224" creationId="{CD16A7AA-4AAC-4081-BA9E-D4FF89066485}"/>
          </ac:spMkLst>
        </pc:spChg>
        <pc:spChg chg="add mod">
          <ac:chgData name="Thomas" userId="575d030b64f4584e" providerId="LiveId" clId="{08F4A7E6-89FE-4283-98D6-E531F41D8274}" dt="2021-12-14T11:24:21.437" v="3177" actId="571"/>
          <ac:spMkLst>
            <pc:docMk/>
            <pc:sldMk cId="2329713896" sldId="697"/>
            <ac:spMk id="225" creationId="{0BEE62C8-E0B3-4E67-AD86-5C8702ABAD4C}"/>
          </ac:spMkLst>
        </pc:spChg>
        <pc:spChg chg="add mod">
          <ac:chgData name="Thomas" userId="575d030b64f4584e" providerId="LiveId" clId="{08F4A7E6-89FE-4283-98D6-E531F41D8274}" dt="2021-12-14T11:24:21.437" v="3177" actId="571"/>
          <ac:spMkLst>
            <pc:docMk/>
            <pc:sldMk cId="2329713896" sldId="697"/>
            <ac:spMk id="226" creationId="{E2210E34-F9CE-4FF3-AF41-C808EB007F44}"/>
          </ac:spMkLst>
        </pc:spChg>
        <pc:spChg chg="mod">
          <ac:chgData name="Thomas" userId="575d030b64f4584e" providerId="LiveId" clId="{08F4A7E6-89FE-4283-98D6-E531F41D8274}" dt="2021-12-14T11:24:21.437" v="3177" actId="571"/>
          <ac:spMkLst>
            <pc:docMk/>
            <pc:sldMk cId="2329713896" sldId="697"/>
            <ac:spMk id="229" creationId="{B357F400-9E2C-4845-B97E-00E6815BD732}"/>
          </ac:spMkLst>
        </pc:spChg>
        <pc:spChg chg="add mod">
          <ac:chgData name="Thomas" userId="575d030b64f4584e" providerId="LiveId" clId="{08F4A7E6-89FE-4283-98D6-E531F41D8274}" dt="2021-12-14T11:24:21.437" v="3177" actId="571"/>
          <ac:spMkLst>
            <pc:docMk/>
            <pc:sldMk cId="2329713896" sldId="697"/>
            <ac:spMk id="230" creationId="{6ED6EF76-AC67-49F3-93D8-C931F86491E8}"/>
          </ac:spMkLst>
        </pc:spChg>
        <pc:spChg chg="add mod">
          <ac:chgData name="Thomas" userId="575d030b64f4584e" providerId="LiveId" clId="{08F4A7E6-89FE-4283-98D6-E531F41D8274}" dt="2021-12-14T11:24:21.437" v="3177" actId="571"/>
          <ac:spMkLst>
            <pc:docMk/>
            <pc:sldMk cId="2329713896" sldId="697"/>
            <ac:spMk id="231" creationId="{850EF3A7-44A0-4B54-A884-8230D40BFE95}"/>
          </ac:spMkLst>
        </pc:spChg>
        <pc:grpChg chg="del">
          <ac:chgData name="Thomas" userId="575d030b64f4584e" providerId="LiveId" clId="{08F4A7E6-89FE-4283-98D6-E531F41D8274}" dt="2021-12-14T11:20:04.916" v="3106" actId="478"/>
          <ac:grpSpMkLst>
            <pc:docMk/>
            <pc:sldMk cId="2329713896" sldId="697"/>
            <ac:grpSpMk id="55" creationId="{B5C3FB18-FC50-4965-8B14-8A70FEB485E8}"/>
          </ac:grpSpMkLst>
        </pc:grpChg>
        <pc:grpChg chg="add del">
          <ac:chgData name="Thomas" userId="575d030b64f4584e" providerId="LiveId" clId="{08F4A7E6-89FE-4283-98D6-E531F41D8274}" dt="2021-12-14T11:20:11.257" v="3109" actId="478"/>
          <ac:grpSpMkLst>
            <pc:docMk/>
            <pc:sldMk cId="2329713896" sldId="697"/>
            <ac:grpSpMk id="62" creationId="{41721E44-563B-4ABC-BB8F-D65BDB66F712}"/>
          </ac:grpSpMkLst>
        </pc:grpChg>
        <pc:grpChg chg="add del">
          <ac:chgData name="Thomas" userId="575d030b64f4584e" providerId="LiveId" clId="{08F4A7E6-89FE-4283-98D6-E531F41D8274}" dt="2021-12-14T11:20:11.257" v="3109" actId="478"/>
          <ac:grpSpMkLst>
            <pc:docMk/>
            <pc:sldMk cId="2329713896" sldId="697"/>
            <ac:grpSpMk id="69" creationId="{7CA1717D-CB17-41AD-A0EB-C83CC1AC4872}"/>
          </ac:grpSpMkLst>
        </pc:grpChg>
        <pc:grpChg chg="add mod">
          <ac:chgData name="Thomas" userId="575d030b64f4584e" providerId="LiveId" clId="{08F4A7E6-89FE-4283-98D6-E531F41D8274}" dt="2021-12-14T11:22:31.631" v="3155" actId="571"/>
          <ac:grpSpMkLst>
            <pc:docMk/>
            <pc:sldMk cId="2329713896" sldId="697"/>
            <ac:grpSpMk id="70" creationId="{50978C3F-40DB-4880-AD10-230FBF3D9808}"/>
          </ac:grpSpMkLst>
        </pc:grpChg>
        <pc:grpChg chg="add del">
          <ac:chgData name="Thomas" userId="575d030b64f4584e" providerId="LiveId" clId="{08F4A7E6-89FE-4283-98D6-E531F41D8274}" dt="2021-12-14T11:20:11.257" v="3109" actId="478"/>
          <ac:grpSpMkLst>
            <pc:docMk/>
            <pc:sldMk cId="2329713896" sldId="697"/>
            <ac:grpSpMk id="76" creationId="{2B17B052-9558-45B5-B5FF-2BAD36F6C43B}"/>
          </ac:grpSpMkLst>
        </pc:grpChg>
        <pc:grpChg chg="add mod">
          <ac:chgData name="Thomas" userId="575d030b64f4584e" providerId="LiveId" clId="{08F4A7E6-89FE-4283-98D6-E531F41D8274}" dt="2021-12-14T11:22:15.922" v="3137" actId="571"/>
          <ac:grpSpMkLst>
            <pc:docMk/>
            <pc:sldMk cId="2329713896" sldId="697"/>
            <ac:grpSpMk id="82" creationId="{35169C1D-9E22-4BB3-8A76-4FA81E19ACCE}"/>
          </ac:grpSpMkLst>
        </pc:grpChg>
        <pc:grpChg chg="add mod">
          <ac:chgData name="Thomas" userId="575d030b64f4584e" providerId="LiveId" clId="{08F4A7E6-89FE-4283-98D6-E531F41D8274}" dt="2021-12-14T11:22:15.820" v="3136" actId="571"/>
          <ac:grpSpMkLst>
            <pc:docMk/>
            <pc:sldMk cId="2329713896" sldId="697"/>
            <ac:grpSpMk id="91" creationId="{51EDD9AC-1701-4BE2-8794-43C26376C689}"/>
          </ac:grpSpMkLst>
        </pc:grpChg>
        <pc:grpChg chg="add mod">
          <ac:chgData name="Thomas" userId="575d030b64f4584e" providerId="LiveId" clId="{08F4A7E6-89FE-4283-98D6-E531F41D8274}" dt="2021-12-14T11:22:15.807" v="3134" actId="571"/>
          <ac:grpSpMkLst>
            <pc:docMk/>
            <pc:sldMk cId="2329713896" sldId="697"/>
            <ac:grpSpMk id="97" creationId="{8D82A1BC-911D-4339-8C7A-F7CA15786FFC}"/>
          </ac:grpSpMkLst>
        </pc:grpChg>
        <pc:grpChg chg="add mod">
          <ac:chgData name="Thomas" userId="575d030b64f4584e" providerId="LiveId" clId="{08F4A7E6-89FE-4283-98D6-E531F41D8274}" dt="2021-12-14T11:22:15.807" v="3134" actId="571"/>
          <ac:grpSpMkLst>
            <pc:docMk/>
            <pc:sldMk cId="2329713896" sldId="697"/>
            <ac:grpSpMk id="103" creationId="{E0703031-4F13-4BBA-ABDA-03CFB256222B}"/>
          </ac:grpSpMkLst>
        </pc:grpChg>
        <pc:grpChg chg="mod">
          <ac:chgData name="Thomas" userId="575d030b64f4584e" providerId="LiveId" clId="{08F4A7E6-89FE-4283-98D6-E531F41D8274}" dt="2021-12-14T11:23:13.655" v="3171" actId="1036"/>
          <ac:grpSpMkLst>
            <pc:docMk/>
            <pc:sldMk cId="2329713896" sldId="697"/>
            <ac:grpSpMk id="107" creationId="{B89AF543-7392-4F46-BB6F-3E109E56F0D2}"/>
          </ac:grpSpMkLst>
        </pc:grpChg>
        <pc:grpChg chg="add del">
          <ac:chgData name="Thomas" userId="575d030b64f4584e" providerId="LiveId" clId="{08F4A7E6-89FE-4283-98D6-E531F41D8274}" dt="2021-12-14T11:20:12.953" v="3110" actId="478"/>
          <ac:grpSpMkLst>
            <pc:docMk/>
            <pc:sldMk cId="2329713896" sldId="697"/>
            <ac:grpSpMk id="112" creationId="{CC67A637-C34B-45F3-AC66-C75BDC714E44}"/>
          </ac:grpSpMkLst>
        </pc:grpChg>
        <pc:grpChg chg="add del">
          <ac:chgData name="Thomas" userId="575d030b64f4584e" providerId="LiveId" clId="{08F4A7E6-89FE-4283-98D6-E531F41D8274}" dt="2021-12-14T11:20:19.593" v="3112" actId="478"/>
          <ac:grpSpMkLst>
            <pc:docMk/>
            <pc:sldMk cId="2329713896" sldId="697"/>
            <ac:grpSpMk id="117" creationId="{1981752C-2752-46A8-AA5F-E324C80308AF}"/>
          </ac:grpSpMkLst>
        </pc:grpChg>
        <pc:grpChg chg="add del">
          <ac:chgData name="Thomas" userId="575d030b64f4584e" providerId="LiveId" clId="{08F4A7E6-89FE-4283-98D6-E531F41D8274}" dt="2021-12-14T11:20:23.510" v="3113" actId="478"/>
          <ac:grpSpMkLst>
            <pc:docMk/>
            <pc:sldMk cId="2329713896" sldId="697"/>
            <ac:grpSpMk id="122" creationId="{35C7FFDC-96F3-4005-A4BE-2E5A7E29A672}"/>
          </ac:grpSpMkLst>
        </pc:grpChg>
        <pc:grpChg chg="add mod">
          <ac:chgData name="Thomas" userId="575d030b64f4584e" providerId="LiveId" clId="{08F4A7E6-89FE-4283-98D6-E531F41D8274}" dt="2021-12-14T11:22:15.807" v="3134" actId="571"/>
          <ac:grpSpMkLst>
            <pc:docMk/>
            <pc:sldMk cId="2329713896" sldId="697"/>
            <ac:grpSpMk id="129" creationId="{DDEF58A7-AA59-4651-ACBA-2F3AD53910B2}"/>
          </ac:grpSpMkLst>
        </pc:grpChg>
        <pc:grpChg chg="add mod">
          <ac:chgData name="Thomas" userId="575d030b64f4584e" providerId="LiveId" clId="{08F4A7E6-89FE-4283-98D6-E531F41D8274}" dt="2021-12-14T11:22:15.807" v="3134" actId="571"/>
          <ac:grpSpMkLst>
            <pc:docMk/>
            <pc:sldMk cId="2329713896" sldId="697"/>
            <ac:grpSpMk id="135" creationId="{BFB25F51-71EF-465B-9AC1-DCD6EB6957D2}"/>
          </ac:grpSpMkLst>
        </pc:grpChg>
        <pc:grpChg chg="add mod ord">
          <ac:chgData name="Thomas" userId="575d030b64f4584e" providerId="LiveId" clId="{08F4A7E6-89FE-4283-98D6-E531F41D8274}" dt="2021-12-14T11:22:15.778" v="3133" actId="571"/>
          <ac:grpSpMkLst>
            <pc:docMk/>
            <pc:sldMk cId="2329713896" sldId="697"/>
            <ac:grpSpMk id="141" creationId="{5217860A-7AAE-4F1F-8C22-DBC096B6F388}"/>
          </ac:grpSpMkLst>
        </pc:grpChg>
        <pc:grpChg chg="add mod">
          <ac:chgData name="Thomas" userId="575d030b64f4584e" providerId="LiveId" clId="{08F4A7E6-89FE-4283-98D6-E531F41D8274}" dt="2021-12-14T11:22:15.778" v="3133" actId="571"/>
          <ac:grpSpMkLst>
            <pc:docMk/>
            <pc:sldMk cId="2329713896" sldId="697"/>
            <ac:grpSpMk id="147" creationId="{252B78AB-02EE-40F3-8662-7666F0264167}"/>
          </ac:grpSpMkLst>
        </pc:grpChg>
        <pc:grpChg chg="add mod">
          <ac:chgData name="Thomas" userId="575d030b64f4584e" providerId="LiveId" clId="{08F4A7E6-89FE-4283-98D6-E531F41D8274}" dt="2021-12-14T11:22:15.778" v="3133" actId="571"/>
          <ac:grpSpMkLst>
            <pc:docMk/>
            <pc:sldMk cId="2329713896" sldId="697"/>
            <ac:grpSpMk id="153" creationId="{DB4CD33E-4183-4497-AEFD-BDF835012430}"/>
          </ac:grpSpMkLst>
        </pc:grpChg>
        <pc:grpChg chg="add mod">
          <ac:chgData name="Thomas" userId="575d030b64f4584e" providerId="LiveId" clId="{08F4A7E6-89FE-4283-98D6-E531F41D8274}" dt="2021-12-14T11:22:15.778" v="3133" actId="571"/>
          <ac:grpSpMkLst>
            <pc:docMk/>
            <pc:sldMk cId="2329713896" sldId="697"/>
            <ac:grpSpMk id="159" creationId="{1D6F032A-5932-4B0F-9E4E-39ABD12FB957}"/>
          </ac:grpSpMkLst>
        </pc:grpChg>
        <pc:grpChg chg="add mod">
          <ac:chgData name="Thomas" userId="575d030b64f4584e" providerId="LiveId" clId="{08F4A7E6-89FE-4283-98D6-E531F41D8274}" dt="2021-12-14T11:23:36.682" v="3172" actId="571"/>
          <ac:grpSpMkLst>
            <pc:docMk/>
            <pc:sldMk cId="2329713896" sldId="697"/>
            <ac:grpSpMk id="167" creationId="{4B9F02D0-8CE9-49F3-A976-AE52F61E4576}"/>
          </ac:grpSpMkLst>
        </pc:grpChg>
        <pc:grpChg chg="add mod">
          <ac:chgData name="Thomas" userId="575d030b64f4584e" providerId="LiveId" clId="{08F4A7E6-89FE-4283-98D6-E531F41D8274}" dt="2021-12-14T11:23:39.158" v="3173" actId="571"/>
          <ac:grpSpMkLst>
            <pc:docMk/>
            <pc:sldMk cId="2329713896" sldId="697"/>
            <ac:grpSpMk id="173" creationId="{3FA53FA7-C8BB-4B1B-BA65-374B559C76DD}"/>
          </ac:grpSpMkLst>
        </pc:grpChg>
        <pc:grpChg chg="add mod">
          <ac:chgData name="Thomas" userId="575d030b64f4584e" providerId="LiveId" clId="{08F4A7E6-89FE-4283-98D6-E531F41D8274}" dt="2021-12-14T11:23:42.052" v="3174" actId="571"/>
          <ac:grpSpMkLst>
            <pc:docMk/>
            <pc:sldMk cId="2329713896" sldId="697"/>
            <ac:grpSpMk id="179" creationId="{236097F0-6A83-4B17-A9C7-892CCB7778A8}"/>
          </ac:grpSpMkLst>
        </pc:grpChg>
        <pc:grpChg chg="add mod">
          <ac:chgData name="Thomas" userId="575d030b64f4584e" providerId="LiveId" clId="{08F4A7E6-89FE-4283-98D6-E531F41D8274}" dt="2021-12-14T11:23:56.349" v="3176" actId="571"/>
          <ac:grpSpMkLst>
            <pc:docMk/>
            <pc:sldMk cId="2329713896" sldId="697"/>
            <ac:grpSpMk id="185" creationId="{8E4679CF-4AB8-4615-9D02-B02D50E30CAE}"/>
          </ac:grpSpMkLst>
        </pc:grpChg>
        <pc:grpChg chg="add mod">
          <ac:chgData name="Thomas" userId="575d030b64f4584e" providerId="LiveId" clId="{08F4A7E6-89FE-4283-98D6-E531F41D8274}" dt="2021-12-14T11:23:56.349" v="3176" actId="571"/>
          <ac:grpSpMkLst>
            <pc:docMk/>
            <pc:sldMk cId="2329713896" sldId="697"/>
            <ac:grpSpMk id="191" creationId="{432999EE-3F01-4B9B-B6A2-EF10D1BE0537}"/>
          </ac:grpSpMkLst>
        </pc:grpChg>
        <pc:grpChg chg="add mod">
          <ac:chgData name="Thomas" userId="575d030b64f4584e" providerId="LiveId" clId="{08F4A7E6-89FE-4283-98D6-E531F41D8274}" dt="2021-12-14T11:23:56.349" v="3176" actId="571"/>
          <ac:grpSpMkLst>
            <pc:docMk/>
            <pc:sldMk cId="2329713896" sldId="697"/>
            <ac:grpSpMk id="197" creationId="{5DD2E53F-B8EA-4FFA-BBED-8E424E42E09D}"/>
          </ac:grpSpMkLst>
        </pc:grpChg>
        <pc:grpChg chg="add mod">
          <ac:chgData name="Thomas" userId="575d030b64f4584e" providerId="LiveId" clId="{08F4A7E6-89FE-4283-98D6-E531F41D8274}" dt="2021-12-14T11:23:56.349" v="3176" actId="571"/>
          <ac:grpSpMkLst>
            <pc:docMk/>
            <pc:sldMk cId="2329713896" sldId="697"/>
            <ac:grpSpMk id="203" creationId="{10C17811-12F3-49BF-BF68-22D766C5D1C4}"/>
          </ac:grpSpMkLst>
        </pc:grpChg>
        <pc:grpChg chg="add mod ord">
          <ac:chgData name="Thomas" userId="575d030b64f4584e" providerId="LiveId" clId="{08F4A7E6-89FE-4283-98D6-E531F41D8274}" dt="2021-12-17T16:00:30.590" v="4227" actId="166"/>
          <ac:grpSpMkLst>
            <pc:docMk/>
            <pc:sldMk cId="2329713896" sldId="697"/>
            <ac:grpSpMk id="209" creationId="{05C55083-41A3-487F-AE95-C64EEC799B48}"/>
          </ac:grpSpMkLst>
        </pc:grpChg>
        <pc:grpChg chg="add mod">
          <ac:chgData name="Thomas" userId="575d030b64f4584e" providerId="LiveId" clId="{08F4A7E6-89FE-4283-98D6-E531F41D8274}" dt="2021-12-14T11:24:21.437" v="3177" actId="571"/>
          <ac:grpSpMkLst>
            <pc:docMk/>
            <pc:sldMk cId="2329713896" sldId="697"/>
            <ac:grpSpMk id="215" creationId="{0EBDFA47-4468-4A6A-A96F-A72BC92B9907}"/>
          </ac:grpSpMkLst>
        </pc:grpChg>
        <pc:grpChg chg="add mod">
          <ac:chgData name="Thomas" userId="575d030b64f4584e" providerId="LiveId" clId="{08F4A7E6-89FE-4283-98D6-E531F41D8274}" dt="2021-12-14T11:24:21.437" v="3177" actId="571"/>
          <ac:grpSpMkLst>
            <pc:docMk/>
            <pc:sldMk cId="2329713896" sldId="697"/>
            <ac:grpSpMk id="221" creationId="{BF3787CF-719D-4F9C-BFE6-BB2D1EADA01B}"/>
          </ac:grpSpMkLst>
        </pc:grpChg>
        <pc:grpChg chg="add mod">
          <ac:chgData name="Thomas" userId="575d030b64f4584e" providerId="LiveId" clId="{08F4A7E6-89FE-4283-98D6-E531F41D8274}" dt="2021-12-14T11:24:21.437" v="3177" actId="571"/>
          <ac:grpSpMkLst>
            <pc:docMk/>
            <pc:sldMk cId="2329713896" sldId="697"/>
            <ac:grpSpMk id="227" creationId="{767A1661-94A9-4732-A6DD-D72A217EF000}"/>
          </ac:grpSpMkLst>
        </pc:grpChg>
        <pc:picChg chg="mod">
          <ac:chgData name="Thomas" userId="575d030b64f4584e" providerId="LiveId" clId="{08F4A7E6-89FE-4283-98D6-E531F41D8274}" dt="2021-12-14T11:22:31.631" v="3155" actId="571"/>
          <ac:picMkLst>
            <pc:docMk/>
            <pc:sldMk cId="2329713896" sldId="697"/>
            <ac:picMk id="75" creationId="{6150B3F8-57A9-4D45-88A3-E52F34644261}"/>
          </ac:picMkLst>
        </pc:picChg>
        <pc:picChg chg="mod">
          <ac:chgData name="Thomas" userId="575d030b64f4584e" providerId="LiveId" clId="{08F4A7E6-89FE-4283-98D6-E531F41D8274}" dt="2021-12-14T11:22:15.922" v="3137" actId="571"/>
          <ac:picMkLst>
            <pc:docMk/>
            <pc:sldMk cId="2329713896" sldId="697"/>
            <ac:picMk id="83" creationId="{E82D9549-5BC4-4A17-80A3-C4767239BB70}"/>
          </ac:picMkLst>
        </pc:picChg>
        <pc:picChg chg="mod">
          <ac:chgData name="Thomas" userId="575d030b64f4584e" providerId="LiveId" clId="{08F4A7E6-89FE-4283-98D6-E531F41D8274}" dt="2021-12-14T11:22:15.820" v="3136" actId="571"/>
          <ac:picMkLst>
            <pc:docMk/>
            <pc:sldMk cId="2329713896" sldId="697"/>
            <ac:picMk id="92" creationId="{5AB766F3-3109-4709-9B45-15B283FCDED1}"/>
          </ac:picMkLst>
        </pc:picChg>
        <pc:picChg chg="mod">
          <ac:chgData name="Thomas" userId="575d030b64f4584e" providerId="LiveId" clId="{08F4A7E6-89FE-4283-98D6-E531F41D8274}" dt="2021-12-14T11:22:15.807" v="3134" actId="571"/>
          <ac:picMkLst>
            <pc:docMk/>
            <pc:sldMk cId="2329713896" sldId="697"/>
            <ac:picMk id="98" creationId="{1317EF13-4877-4FCB-9F52-BE627A8E99F3}"/>
          </ac:picMkLst>
        </pc:picChg>
        <pc:picChg chg="mod">
          <ac:chgData name="Thomas" userId="575d030b64f4584e" providerId="LiveId" clId="{08F4A7E6-89FE-4283-98D6-E531F41D8274}" dt="2021-12-14T11:22:15.807" v="3134" actId="571"/>
          <ac:picMkLst>
            <pc:docMk/>
            <pc:sldMk cId="2329713896" sldId="697"/>
            <ac:picMk id="104" creationId="{83EB8BDE-893E-462D-8528-A6600D46F573}"/>
          </ac:picMkLst>
        </pc:picChg>
        <pc:picChg chg="mod">
          <ac:chgData name="Thomas" userId="575d030b64f4584e" providerId="LiveId" clId="{08F4A7E6-89FE-4283-98D6-E531F41D8274}" dt="2021-12-14T11:22:15.807" v="3134" actId="571"/>
          <ac:picMkLst>
            <pc:docMk/>
            <pc:sldMk cId="2329713896" sldId="697"/>
            <ac:picMk id="130" creationId="{499C6341-5FC3-406E-839D-0A2EC3765724}"/>
          </ac:picMkLst>
        </pc:picChg>
        <pc:picChg chg="mod">
          <ac:chgData name="Thomas" userId="575d030b64f4584e" providerId="LiveId" clId="{08F4A7E6-89FE-4283-98D6-E531F41D8274}" dt="2021-12-14T11:22:15.807" v="3134" actId="571"/>
          <ac:picMkLst>
            <pc:docMk/>
            <pc:sldMk cId="2329713896" sldId="697"/>
            <ac:picMk id="136" creationId="{0305F9C0-B69D-4FC0-A139-DBF11250AAE7}"/>
          </ac:picMkLst>
        </pc:picChg>
        <pc:picChg chg="mod">
          <ac:chgData name="Thomas" userId="575d030b64f4584e" providerId="LiveId" clId="{08F4A7E6-89FE-4283-98D6-E531F41D8274}" dt="2021-12-14T11:22:15.778" v="3133" actId="571"/>
          <ac:picMkLst>
            <pc:docMk/>
            <pc:sldMk cId="2329713896" sldId="697"/>
            <ac:picMk id="142" creationId="{52FC87E8-8601-46EB-A500-81E20B77B375}"/>
          </ac:picMkLst>
        </pc:picChg>
        <pc:picChg chg="mod">
          <ac:chgData name="Thomas" userId="575d030b64f4584e" providerId="LiveId" clId="{08F4A7E6-89FE-4283-98D6-E531F41D8274}" dt="2021-12-14T11:22:15.778" v="3133" actId="571"/>
          <ac:picMkLst>
            <pc:docMk/>
            <pc:sldMk cId="2329713896" sldId="697"/>
            <ac:picMk id="148" creationId="{20BFF911-5FBF-43FD-8BE1-59716EF76D63}"/>
          </ac:picMkLst>
        </pc:picChg>
        <pc:picChg chg="mod">
          <ac:chgData name="Thomas" userId="575d030b64f4584e" providerId="LiveId" clId="{08F4A7E6-89FE-4283-98D6-E531F41D8274}" dt="2021-12-14T11:22:15.778" v="3133" actId="571"/>
          <ac:picMkLst>
            <pc:docMk/>
            <pc:sldMk cId="2329713896" sldId="697"/>
            <ac:picMk id="154" creationId="{8FF6C274-616A-4234-8757-3547970F266E}"/>
          </ac:picMkLst>
        </pc:picChg>
        <pc:picChg chg="mod">
          <ac:chgData name="Thomas" userId="575d030b64f4584e" providerId="LiveId" clId="{08F4A7E6-89FE-4283-98D6-E531F41D8274}" dt="2021-12-14T11:22:15.778" v="3133" actId="571"/>
          <ac:picMkLst>
            <pc:docMk/>
            <pc:sldMk cId="2329713896" sldId="697"/>
            <ac:picMk id="160" creationId="{06C3B0D0-BAD3-40F7-9E0D-451B41F5FCC7}"/>
          </ac:picMkLst>
        </pc:picChg>
        <pc:picChg chg="mod">
          <ac:chgData name="Thomas" userId="575d030b64f4584e" providerId="LiveId" clId="{08F4A7E6-89FE-4283-98D6-E531F41D8274}" dt="2021-12-14T11:23:36.682" v="3172" actId="571"/>
          <ac:picMkLst>
            <pc:docMk/>
            <pc:sldMk cId="2329713896" sldId="697"/>
            <ac:picMk id="168" creationId="{42A83DD9-6B05-4C5B-AA06-7B9CA2BA9EF2}"/>
          </ac:picMkLst>
        </pc:picChg>
        <pc:picChg chg="mod">
          <ac:chgData name="Thomas" userId="575d030b64f4584e" providerId="LiveId" clId="{08F4A7E6-89FE-4283-98D6-E531F41D8274}" dt="2021-12-14T11:23:39.158" v="3173" actId="571"/>
          <ac:picMkLst>
            <pc:docMk/>
            <pc:sldMk cId="2329713896" sldId="697"/>
            <ac:picMk id="174" creationId="{A9561B8F-1EC0-48F7-9869-70DEE689F1D8}"/>
          </ac:picMkLst>
        </pc:picChg>
        <pc:picChg chg="mod">
          <ac:chgData name="Thomas" userId="575d030b64f4584e" providerId="LiveId" clId="{08F4A7E6-89FE-4283-98D6-E531F41D8274}" dt="2021-12-14T11:23:42.052" v="3174" actId="571"/>
          <ac:picMkLst>
            <pc:docMk/>
            <pc:sldMk cId="2329713896" sldId="697"/>
            <ac:picMk id="180" creationId="{E346BAE1-79DC-41D4-84D8-F6FD71425328}"/>
          </ac:picMkLst>
        </pc:picChg>
        <pc:picChg chg="mod">
          <ac:chgData name="Thomas" userId="575d030b64f4584e" providerId="LiveId" clId="{08F4A7E6-89FE-4283-98D6-E531F41D8274}" dt="2021-12-14T11:23:56.349" v="3176" actId="571"/>
          <ac:picMkLst>
            <pc:docMk/>
            <pc:sldMk cId="2329713896" sldId="697"/>
            <ac:picMk id="186" creationId="{02368341-135C-4391-8796-DC6B174D0C17}"/>
          </ac:picMkLst>
        </pc:picChg>
        <pc:picChg chg="mod">
          <ac:chgData name="Thomas" userId="575d030b64f4584e" providerId="LiveId" clId="{08F4A7E6-89FE-4283-98D6-E531F41D8274}" dt="2021-12-14T11:23:56.349" v="3176" actId="571"/>
          <ac:picMkLst>
            <pc:docMk/>
            <pc:sldMk cId="2329713896" sldId="697"/>
            <ac:picMk id="192" creationId="{005912BF-9A66-4F35-BA47-F8D93B84E035}"/>
          </ac:picMkLst>
        </pc:picChg>
        <pc:picChg chg="mod">
          <ac:chgData name="Thomas" userId="575d030b64f4584e" providerId="LiveId" clId="{08F4A7E6-89FE-4283-98D6-E531F41D8274}" dt="2021-12-14T11:23:56.349" v="3176" actId="571"/>
          <ac:picMkLst>
            <pc:docMk/>
            <pc:sldMk cId="2329713896" sldId="697"/>
            <ac:picMk id="198" creationId="{172DFDC4-249B-4E05-B60E-21BC2FAD077D}"/>
          </ac:picMkLst>
        </pc:picChg>
        <pc:picChg chg="mod">
          <ac:chgData name="Thomas" userId="575d030b64f4584e" providerId="LiveId" clId="{08F4A7E6-89FE-4283-98D6-E531F41D8274}" dt="2021-12-14T11:23:56.349" v="3176" actId="571"/>
          <ac:picMkLst>
            <pc:docMk/>
            <pc:sldMk cId="2329713896" sldId="697"/>
            <ac:picMk id="204" creationId="{658AE0E1-F21A-4697-BDA4-19943DCBB95C}"/>
          </ac:picMkLst>
        </pc:picChg>
        <pc:picChg chg="mod">
          <ac:chgData name="Thomas" userId="575d030b64f4584e" providerId="LiveId" clId="{08F4A7E6-89FE-4283-98D6-E531F41D8274}" dt="2021-12-14T11:24:21.437" v="3177" actId="571"/>
          <ac:picMkLst>
            <pc:docMk/>
            <pc:sldMk cId="2329713896" sldId="697"/>
            <ac:picMk id="210" creationId="{911D4999-9041-40C0-BDFA-7B4959456F84}"/>
          </ac:picMkLst>
        </pc:picChg>
        <pc:picChg chg="mod">
          <ac:chgData name="Thomas" userId="575d030b64f4584e" providerId="LiveId" clId="{08F4A7E6-89FE-4283-98D6-E531F41D8274}" dt="2021-12-14T11:24:21.437" v="3177" actId="571"/>
          <ac:picMkLst>
            <pc:docMk/>
            <pc:sldMk cId="2329713896" sldId="697"/>
            <ac:picMk id="216" creationId="{69E1E885-5213-4B02-B86F-852D11A382C1}"/>
          </ac:picMkLst>
        </pc:picChg>
        <pc:picChg chg="mod">
          <ac:chgData name="Thomas" userId="575d030b64f4584e" providerId="LiveId" clId="{08F4A7E6-89FE-4283-98D6-E531F41D8274}" dt="2021-12-14T11:24:21.437" v="3177" actId="571"/>
          <ac:picMkLst>
            <pc:docMk/>
            <pc:sldMk cId="2329713896" sldId="697"/>
            <ac:picMk id="222" creationId="{BBF53A68-732E-4893-8FC7-569424C7BA14}"/>
          </ac:picMkLst>
        </pc:picChg>
        <pc:picChg chg="mod">
          <ac:chgData name="Thomas" userId="575d030b64f4584e" providerId="LiveId" clId="{08F4A7E6-89FE-4283-98D6-E531F41D8274}" dt="2021-12-14T11:24:21.437" v="3177" actId="571"/>
          <ac:picMkLst>
            <pc:docMk/>
            <pc:sldMk cId="2329713896" sldId="697"/>
            <ac:picMk id="228" creationId="{77D6D12D-2F2B-4669-861B-59F552DD539B}"/>
          </ac:picMkLst>
        </pc:picChg>
      </pc:sldChg>
      <pc:sldChg chg="addSp delSp modSp add del mod ord setBg">
        <pc:chgData name="Thomas" userId="575d030b64f4584e" providerId="LiveId" clId="{08F4A7E6-89FE-4283-98D6-E531F41D8274}" dt="2021-12-14T12:45:19.571" v="3457" actId="47"/>
        <pc:sldMkLst>
          <pc:docMk/>
          <pc:sldMk cId="3045090876" sldId="698"/>
        </pc:sldMkLst>
        <pc:spChg chg="add mod">
          <ac:chgData name="Thomas" userId="575d030b64f4584e" providerId="LiveId" clId="{08F4A7E6-89FE-4283-98D6-E531F41D8274}" dt="2021-12-14T12:41:42.890" v="3396" actId="1076"/>
          <ac:spMkLst>
            <pc:docMk/>
            <pc:sldMk cId="3045090876" sldId="698"/>
            <ac:spMk id="2" creationId="{A0AAF44A-D447-41C3-8823-40EE644B6631}"/>
          </ac:spMkLst>
        </pc:spChg>
        <pc:spChg chg="add del mod">
          <ac:chgData name="Thomas" userId="575d030b64f4584e" providerId="LiveId" clId="{08F4A7E6-89FE-4283-98D6-E531F41D8274}" dt="2021-12-14T12:01:07.124" v="3384" actId="478"/>
          <ac:spMkLst>
            <pc:docMk/>
            <pc:sldMk cId="3045090876" sldId="698"/>
            <ac:spMk id="26" creationId="{48EE0F8E-24B7-44B4-8EE9-F58C600BF68B}"/>
          </ac:spMkLst>
        </pc:spChg>
        <pc:spChg chg="del">
          <ac:chgData name="Thomas" userId="575d030b64f4584e" providerId="LiveId" clId="{08F4A7E6-89FE-4283-98D6-E531F41D8274}" dt="2021-12-14T11:55:27.742" v="3332" actId="478"/>
          <ac:spMkLst>
            <pc:docMk/>
            <pc:sldMk cId="3045090876" sldId="698"/>
            <ac:spMk id="39" creationId="{9A77C2E4-0657-405D-B505-F63EB8B564C3}"/>
          </ac:spMkLst>
        </pc:spChg>
        <pc:spChg chg="add del mod">
          <ac:chgData name="Thomas" userId="575d030b64f4584e" providerId="LiveId" clId="{08F4A7E6-89FE-4283-98D6-E531F41D8274}" dt="2021-12-14T12:00:32.574" v="3375" actId="14100"/>
          <ac:spMkLst>
            <pc:docMk/>
            <pc:sldMk cId="3045090876" sldId="698"/>
            <ac:spMk id="44" creationId="{33AB7103-D9AE-477C-A4C7-46715D4CAA80}"/>
          </ac:spMkLst>
        </pc:spChg>
        <pc:spChg chg="del">
          <ac:chgData name="Thomas" userId="575d030b64f4584e" providerId="LiveId" clId="{08F4A7E6-89FE-4283-98D6-E531F41D8274}" dt="2021-12-14T11:55:27.742" v="3332" actId="478"/>
          <ac:spMkLst>
            <pc:docMk/>
            <pc:sldMk cId="3045090876" sldId="698"/>
            <ac:spMk id="45" creationId="{1005F6E1-D605-4BCC-BA3F-B82F2885470B}"/>
          </ac:spMkLst>
        </pc:spChg>
        <pc:spChg chg="del">
          <ac:chgData name="Thomas" userId="575d030b64f4584e" providerId="LiveId" clId="{08F4A7E6-89FE-4283-98D6-E531F41D8274}" dt="2021-12-14T11:55:27.742" v="3332" actId="478"/>
          <ac:spMkLst>
            <pc:docMk/>
            <pc:sldMk cId="3045090876" sldId="698"/>
            <ac:spMk id="55" creationId="{CF79D157-FC21-44C5-9380-E73B0D7CAA6C}"/>
          </ac:spMkLst>
        </pc:spChg>
        <pc:spChg chg="add del">
          <ac:chgData name="Thomas" userId="575d030b64f4584e" providerId="LiveId" clId="{08F4A7E6-89FE-4283-98D6-E531F41D8274}" dt="2021-12-14T11:55:47.832" v="3355" actId="478"/>
          <ac:spMkLst>
            <pc:docMk/>
            <pc:sldMk cId="3045090876" sldId="698"/>
            <ac:spMk id="56" creationId="{559A6FA5-C22B-4E98-8BBB-CC11C4BA50F4}"/>
          </ac:spMkLst>
        </pc:spChg>
        <pc:spChg chg="del">
          <ac:chgData name="Thomas" userId="575d030b64f4584e" providerId="LiveId" clId="{08F4A7E6-89FE-4283-98D6-E531F41D8274}" dt="2021-12-14T11:55:27.742" v="3332" actId="478"/>
          <ac:spMkLst>
            <pc:docMk/>
            <pc:sldMk cId="3045090876" sldId="698"/>
            <ac:spMk id="57" creationId="{1E9FBB50-C091-40FB-8038-9C6E06C7E88E}"/>
          </ac:spMkLst>
        </pc:spChg>
        <pc:spChg chg="del">
          <ac:chgData name="Thomas" userId="575d030b64f4584e" providerId="LiveId" clId="{08F4A7E6-89FE-4283-98D6-E531F41D8274}" dt="2021-12-14T11:55:27.742" v="3332" actId="478"/>
          <ac:spMkLst>
            <pc:docMk/>
            <pc:sldMk cId="3045090876" sldId="698"/>
            <ac:spMk id="65" creationId="{C161C2FF-ADA5-4FD5-BCFD-FCFFE0E3BE12}"/>
          </ac:spMkLst>
        </pc:spChg>
        <pc:spChg chg="add del">
          <ac:chgData name="Thomas" userId="575d030b64f4584e" providerId="LiveId" clId="{08F4A7E6-89FE-4283-98D6-E531F41D8274}" dt="2021-12-14T11:55:47.832" v="3355" actId="478"/>
          <ac:spMkLst>
            <pc:docMk/>
            <pc:sldMk cId="3045090876" sldId="698"/>
            <ac:spMk id="66" creationId="{502B6919-D342-4C4F-8B7C-9699993DEAF5}"/>
          </ac:spMkLst>
        </pc:spChg>
        <pc:spChg chg="del">
          <ac:chgData name="Thomas" userId="575d030b64f4584e" providerId="LiveId" clId="{08F4A7E6-89FE-4283-98D6-E531F41D8274}" dt="2021-12-14T11:55:27.742" v="3332" actId="478"/>
          <ac:spMkLst>
            <pc:docMk/>
            <pc:sldMk cId="3045090876" sldId="698"/>
            <ac:spMk id="67" creationId="{2B625D19-5AF0-429E-B2CD-9FDA7801DF1F}"/>
          </ac:spMkLst>
        </pc:spChg>
        <pc:grpChg chg="del">
          <ac:chgData name="Thomas" userId="575d030b64f4584e" providerId="LiveId" clId="{08F4A7E6-89FE-4283-98D6-E531F41D8274}" dt="2021-12-14T11:55:27.742" v="3332" actId="478"/>
          <ac:grpSpMkLst>
            <pc:docMk/>
            <pc:sldMk cId="3045090876" sldId="698"/>
            <ac:grpSpMk id="50" creationId="{5A1DABBC-DEE9-4A93-9BF8-6576E4D5F70B}"/>
          </ac:grpSpMkLst>
        </pc:grpChg>
        <pc:grpChg chg="del">
          <ac:chgData name="Thomas" userId="575d030b64f4584e" providerId="LiveId" clId="{08F4A7E6-89FE-4283-98D6-E531F41D8274}" dt="2021-12-14T11:55:27.742" v="3332" actId="478"/>
          <ac:grpSpMkLst>
            <pc:docMk/>
            <pc:sldMk cId="3045090876" sldId="698"/>
            <ac:grpSpMk id="78" creationId="{394AAE4A-C20C-4E22-8A4E-0F21B26AD52F}"/>
          </ac:grpSpMkLst>
        </pc:grpChg>
        <pc:graphicFrameChg chg="add mod modGraphic">
          <ac:chgData name="Thomas" userId="575d030b64f4584e" providerId="LiveId" clId="{08F4A7E6-89FE-4283-98D6-E531F41D8274}" dt="2021-12-14T12:41:31.922" v="3394"/>
          <ac:graphicFrameMkLst>
            <pc:docMk/>
            <pc:sldMk cId="3045090876" sldId="698"/>
            <ac:graphicFrameMk id="27" creationId="{BB1864D9-B8D6-40B4-A89A-A80464084B99}"/>
          </ac:graphicFrameMkLst>
        </pc:graphicFrameChg>
        <pc:picChg chg="del">
          <ac:chgData name="Thomas" userId="575d030b64f4584e" providerId="LiveId" clId="{08F4A7E6-89FE-4283-98D6-E531F41D8274}" dt="2021-12-14T11:55:27.742" v="3332" actId="478"/>
          <ac:picMkLst>
            <pc:docMk/>
            <pc:sldMk cId="3045090876" sldId="698"/>
            <ac:picMk id="77" creationId="{19599584-C300-4449-BAA0-AF9C9B9B87AB}"/>
          </ac:picMkLst>
        </pc:picChg>
      </pc:sldChg>
      <pc:sldChg chg="addSp modSp add mod">
        <pc:chgData name="Thomas" userId="575d030b64f4584e" providerId="LiveId" clId="{08F4A7E6-89FE-4283-98D6-E531F41D8274}" dt="2021-12-14T12:44:40.816" v="3456" actId="207"/>
        <pc:sldMkLst>
          <pc:docMk/>
          <pc:sldMk cId="772404484" sldId="699"/>
        </pc:sldMkLst>
        <pc:spChg chg="mod">
          <ac:chgData name="Thomas" userId="575d030b64f4584e" providerId="LiveId" clId="{08F4A7E6-89FE-4283-98D6-E531F41D8274}" dt="2021-12-14T12:43:24.069" v="3405" actId="1076"/>
          <ac:spMkLst>
            <pc:docMk/>
            <pc:sldMk cId="772404484" sldId="699"/>
            <ac:spMk id="15" creationId="{4E95B54D-5C89-4497-9FB4-CC80F8F861F0}"/>
          </ac:spMkLst>
        </pc:spChg>
        <pc:spChg chg="mod">
          <ac:chgData name="Thomas" userId="575d030b64f4584e" providerId="LiveId" clId="{08F4A7E6-89FE-4283-98D6-E531F41D8274}" dt="2021-12-14T12:44:12.894" v="3441" actId="20577"/>
          <ac:spMkLst>
            <pc:docMk/>
            <pc:sldMk cId="772404484" sldId="699"/>
            <ac:spMk id="16" creationId="{41FEB163-B7C4-4A64-A414-C7F24DE6B891}"/>
          </ac:spMkLst>
        </pc:spChg>
        <pc:spChg chg="add mod">
          <ac:chgData name="Thomas" userId="575d030b64f4584e" providerId="LiveId" clId="{08F4A7E6-89FE-4283-98D6-E531F41D8274}" dt="2021-12-14T12:43:36.074" v="3407" actId="1076"/>
          <ac:spMkLst>
            <pc:docMk/>
            <pc:sldMk cId="772404484" sldId="699"/>
            <ac:spMk id="17" creationId="{1104F6F3-7196-495F-9306-B014DDD90990}"/>
          </ac:spMkLst>
        </pc:spChg>
        <pc:spChg chg="add mod">
          <ac:chgData name="Thomas" userId="575d030b64f4584e" providerId="LiveId" clId="{08F4A7E6-89FE-4283-98D6-E531F41D8274}" dt="2021-12-14T12:43:41.538" v="3408" actId="571"/>
          <ac:spMkLst>
            <pc:docMk/>
            <pc:sldMk cId="772404484" sldId="699"/>
            <ac:spMk id="18" creationId="{622BFD86-AAEE-4BDD-854A-28DA78437488}"/>
          </ac:spMkLst>
        </pc:spChg>
        <pc:spChg chg="add mod">
          <ac:chgData name="Thomas" userId="575d030b64f4584e" providerId="LiveId" clId="{08F4A7E6-89FE-4283-98D6-E531F41D8274}" dt="2021-12-14T12:43:43.450" v="3409" actId="571"/>
          <ac:spMkLst>
            <pc:docMk/>
            <pc:sldMk cId="772404484" sldId="699"/>
            <ac:spMk id="19" creationId="{7CBB91AE-859F-4C52-B111-2D87F6F545FF}"/>
          </ac:spMkLst>
        </pc:spChg>
        <pc:spChg chg="mod">
          <ac:chgData name="Thomas" userId="575d030b64f4584e" providerId="LiveId" clId="{08F4A7E6-89FE-4283-98D6-E531F41D8274}" dt="2021-12-14T12:43:49.012" v="3422" actId="20577"/>
          <ac:spMkLst>
            <pc:docMk/>
            <pc:sldMk cId="772404484" sldId="699"/>
            <ac:spMk id="20" creationId="{1C0CE5CA-20D0-428A-B63A-C69ADE0DF789}"/>
          </ac:spMkLst>
        </pc:spChg>
        <pc:spChg chg="mod">
          <ac:chgData name="Thomas" userId="575d030b64f4584e" providerId="LiveId" clId="{08F4A7E6-89FE-4283-98D6-E531F41D8274}" dt="2021-12-14T12:44:03.526" v="3436" actId="20577"/>
          <ac:spMkLst>
            <pc:docMk/>
            <pc:sldMk cId="772404484" sldId="699"/>
            <ac:spMk id="21" creationId="{FB6AD6BF-4824-4462-BA53-A5D0E69B9BD7}"/>
          </ac:spMkLst>
        </pc:spChg>
        <pc:spChg chg="mod">
          <ac:chgData name="Thomas" userId="575d030b64f4584e" providerId="LiveId" clId="{08F4A7E6-89FE-4283-98D6-E531F41D8274}" dt="2021-12-14T12:43:51.944" v="3431" actId="20577"/>
          <ac:spMkLst>
            <pc:docMk/>
            <pc:sldMk cId="772404484" sldId="699"/>
            <ac:spMk id="24" creationId="{B1294746-6D13-439B-9C92-29B70E13B419}"/>
          </ac:spMkLst>
        </pc:spChg>
        <pc:spChg chg="mod">
          <ac:chgData name="Thomas" userId="575d030b64f4584e" providerId="LiveId" clId="{08F4A7E6-89FE-4283-98D6-E531F41D8274}" dt="2021-12-14T12:44:40.816" v="3456" actId="207"/>
          <ac:spMkLst>
            <pc:docMk/>
            <pc:sldMk cId="772404484" sldId="699"/>
            <ac:spMk id="25" creationId="{29D7C87E-1AB3-400D-B050-F0B661803224}"/>
          </ac:spMkLst>
        </pc:spChg>
      </pc:sldChg>
      <pc:sldChg chg="addSp delSp modSp add mod">
        <pc:chgData name="Thomas" userId="575d030b64f4584e" providerId="LiveId" clId="{08F4A7E6-89FE-4283-98D6-E531F41D8274}" dt="2022-01-07T16:15:51.954" v="4502" actId="207"/>
        <pc:sldMkLst>
          <pc:docMk/>
          <pc:sldMk cId="3578561301" sldId="700"/>
        </pc:sldMkLst>
        <pc:spChg chg="add del mod">
          <ac:chgData name="Thomas" userId="575d030b64f4584e" providerId="LiveId" clId="{08F4A7E6-89FE-4283-98D6-E531F41D8274}" dt="2021-12-14T12:52:53.406" v="3576" actId="478"/>
          <ac:spMkLst>
            <pc:docMk/>
            <pc:sldMk cId="3578561301" sldId="700"/>
            <ac:spMk id="2" creationId="{93783FDD-FC14-448D-BF89-6EA692E86262}"/>
          </ac:spMkLst>
        </pc:spChg>
        <pc:spChg chg="del">
          <ac:chgData name="Thomas" userId="575d030b64f4584e" providerId="LiveId" clId="{08F4A7E6-89FE-4283-98D6-E531F41D8274}" dt="2021-12-14T12:46:54.604" v="3459" actId="478"/>
          <ac:spMkLst>
            <pc:docMk/>
            <pc:sldMk cId="3578561301" sldId="700"/>
            <ac:spMk id="12" creationId="{313CDF65-4802-4089-84B8-441D191ECADF}"/>
          </ac:spMkLst>
        </pc:spChg>
        <pc:spChg chg="del">
          <ac:chgData name="Thomas" userId="575d030b64f4584e" providerId="LiveId" clId="{08F4A7E6-89FE-4283-98D6-E531F41D8274}" dt="2021-12-14T12:46:54.604" v="3459" actId="478"/>
          <ac:spMkLst>
            <pc:docMk/>
            <pc:sldMk cId="3578561301" sldId="700"/>
            <ac:spMk id="13" creationId="{652E2904-C10B-487C-9648-02677939500B}"/>
          </ac:spMkLst>
        </pc:spChg>
        <pc:spChg chg="del">
          <ac:chgData name="Thomas" userId="575d030b64f4584e" providerId="LiveId" clId="{08F4A7E6-89FE-4283-98D6-E531F41D8274}" dt="2021-12-14T12:46:54.604" v="3459" actId="478"/>
          <ac:spMkLst>
            <pc:docMk/>
            <pc:sldMk cId="3578561301" sldId="700"/>
            <ac:spMk id="14" creationId="{78024402-0F67-4AAC-9093-27C0638A284F}"/>
          </ac:spMkLst>
        </pc:spChg>
        <pc:spChg chg="del">
          <ac:chgData name="Thomas" userId="575d030b64f4584e" providerId="LiveId" clId="{08F4A7E6-89FE-4283-98D6-E531F41D8274}" dt="2021-12-14T12:46:54.604" v="3459" actId="478"/>
          <ac:spMkLst>
            <pc:docMk/>
            <pc:sldMk cId="3578561301" sldId="700"/>
            <ac:spMk id="15" creationId="{4E95B54D-5C89-4497-9FB4-CC80F8F861F0}"/>
          </ac:spMkLst>
        </pc:spChg>
        <pc:spChg chg="del">
          <ac:chgData name="Thomas" userId="575d030b64f4584e" providerId="LiveId" clId="{08F4A7E6-89FE-4283-98D6-E531F41D8274}" dt="2021-12-14T12:46:54.604" v="3459" actId="478"/>
          <ac:spMkLst>
            <pc:docMk/>
            <pc:sldMk cId="3578561301" sldId="700"/>
            <ac:spMk id="16" creationId="{41FEB163-B7C4-4A64-A414-C7F24DE6B891}"/>
          </ac:spMkLst>
        </pc:spChg>
        <pc:spChg chg="del">
          <ac:chgData name="Thomas" userId="575d030b64f4584e" providerId="LiveId" clId="{08F4A7E6-89FE-4283-98D6-E531F41D8274}" dt="2021-12-14T12:46:54.604" v="3459" actId="478"/>
          <ac:spMkLst>
            <pc:docMk/>
            <pc:sldMk cId="3578561301" sldId="700"/>
            <ac:spMk id="17" creationId="{1104F6F3-7196-495F-9306-B014DDD90990}"/>
          </ac:spMkLst>
        </pc:spChg>
        <pc:spChg chg="del">
          <ac:chgData name="Thomas" userId="575d030b64f4584e" providerId="LiveId" clId="{08F4A7E6-89FE-4283-98D6-E531F41D8274}" dt="2021-12-14T12:46:54.604" v="3459" actId="478"/>
          <ac:spMkLst>
            <pc:docMk/>
            <pc:sldMk cId="3578561301" sldId="700"/>
            <ac:spMk id="18" creationId="{622BFD86-AAEE-4BDD-854A-28DA78437488}"/>
          </ac:spMkLst>
        </pc:spChg>
        <pc:spChg chg="del">
          <ac:chgData name="Thomas" userId="575d030b64f4584e" providerId="LiveId" clId="{08F4A7E6-89FE-4283-98D6-E531F41D8274}" dt="2021-12-14T12:46:54.604" v="3459" actId="478"/>
          <ac:spMkLst>
            <pc:docMk/>
            <pc:sldMk cId="3578561301" sldId="700"/>
            <ac:spMk id="19" creationId="{7CBB91AE-859F-4C52-B111-2D87F6F545FF}"/>
          </ac:spMkLst>
        </pc:spChg>
        <pc:spChg chg="del">
          <ac:chgData name="Thomas" userId="575d030b64f4584e" providerId="LiveId" clId="{08F4A7E6-89FE-4283-98D6-E531F41D8274}" dt="2021-12-14T12:46:54.604" v="3459" actId="478"/>
          <ac:spMkLst>
            <pc:docMk/>
            <pc:sldMk cId="3578561301" sldId="700"/>
            <ac:spMk id="20" creationId="{1C0CE5CA-20D0-428A-B63A-C69ADE0DF789}"/>
          </ac:spMkLst>
        </pc:spChg>
        <pc:spChg chg="del">
          <ac:chgData name="Thomas" userId="575d030b64f4584e" providerId="LiveId" clId="{08F4A7E6-89FE-4283-98D6-E531F41D8274}" dt="2021-12-14T12:46:54.604" v="3459" actId="478"/>
          <ac:spMkLst>
            <pc:docMk/>
            <pc:sldMk cId="3578561301" sldId="700"/>
            <ac:spMk id="21" creationId="{FB6AD6BF-4824-4462-BA53-A5D0E69B9BD7}"/>
          </ac:spMkLst>
        </pc:spChg>
        <pc:spChg chg="add mod">
          <ac:chgData name="Thomas" userId="575d030b64f4584e" providerId="LiveId" clId="{08F4A7E6-89FE-4283-98D6-E531F41D8274}" dt="2022-01-07T16:15:51.954" v="4502" actId="207"/>
          <ac:spMkLst>
            <pc:docMk/>
            <pc:sldMk cId="3578561301" sldId="700"/>
            <ac:spMk id="22" creationId="{3DCABC46-9A3C-4B24-BA37-E1D5D0B2F036}"/>
          </ac:spMkLst>
        </pc:spChg>
        <pc:spChg chg="add mod">
          <ac:chgData name="Thomas" userId="575d030b64f4584e" providerId="LiveId" clId="{08F4A7E6-89FE-4283-98D6-E531F41D8274}" dt="2022-01-07T16:15:51.954" v="4502" actId="207"/>
          <ac:spMkLst>
            <pc:docMk/>
            <pc:sldMk cId="3578561301" sldId="700"/>
            <ac:spMk id="23" creationId="{6BE61C95-D4CA-4590-9138-F0C900FA5467}"/>
          </ac:spMkLst>
        </pc:spChg>
        <pc:spChg chg="del">
          <ac:chgData name="Thomas" userId="575d030b64f4584e" providerId="LiveId" clId="{08F4A7E6-89FE-4283-98D6-E531F41D8274}" dt="2021-12-14T12:46:54.604" v="3459" actId="478"/>
          <ac:spMkLst>
            <pc:docMk/>
            <pc:sldMk cId="3578561301" sldId="700"/>
            <ac:spMk id="24" creationId="{B1294746-6D13-439B-9C92-29B70E13B419}"/>
          </ac:spMkLst>
        </pc:spChg>
        <pc:spChg chg="del">
          <ac:chgData name="Thomas" userId="575d030b64f4584e" providerId="LiveId" clId="{08F4A7E6-89FE-4283-98D6-E531F41D8274}" dt="2021-12-14T12:46:54.604" v="3459" actId="478"/>
          <ac:spMkLst>
            <pc:docMk/>
            <pc:sldMk cId="3578561301" sldId="700"/>
            <ac:spMk id="25" creationId="{29D7C87E-1AB3-400D-B050-F0B661803224}"/>
          </ac:spMkLst>
        </pc:spChg>
        <pc:spChg chg="add mod">
          <ac:chgData name="Thomas" userId="575d030b64f4584e" providerId="LiveId" clId="{08F4A7E6-89FE-4283-98D6-E531F41D8274}" dt="2022-01-07T16:15:43.486" v="4499" actId="207"/>
          <ac:spMkLst>
            <pc:docMk/>
            <pc:sldMk cId="3578561301" sldId="700"/>
            <ac:spMk id="26" creationId="{44D478FD-D0E3-4E67-82B3-E0950C8D14E8}"/>
          </ac:spMkLst>
        </pc:spChg>
        <pc:spChg chg="add mod">
          <ac:chgData name="Thomas" userId="575d030b64f4584e" providerId="LiveId" clId="{08F4A7E6-89FE-4283-98D6-E531F41D8274}" dt="2022-01-07T16:15:51.954" v="4502" actId="207"/>
          <ac:spMkLst>
            <pc:docMk/>
            <pc:sldMk cId="3578561301" sldId="700"/>
            <ac:spMk id="27" creationId="{E12D85F1-4FA5-45C0-BB06-7BBC12F973A2}"/>
          </ac:spMkLst>
        </pc:spChg>
        <pc:spChg chg="add mod">
          <ac:chgData name="Thomas" userId="575d030b64f4584e" providerId="LiveId" clId="{08F4A7E6-89FE-4283-98D6-E531F41D8274}" dt="2022-01-07T16:15:51.954" v="4502" actId="207"/>
          <ac:spMkLst>
            <pc:docMk/>
            <pc:sldMk cId="3578561301" sldId="700"/>
            <ac:spMk id="28" creationId="{68213056-6E78-41A9-AF87-36E2716C1FD4}"/>
          </ac:spMkLst>
        </pc:spChg>
        <pc:spChg chg="add mod">
          <ac:chgData name="Thomas" userId="575d030b64f4584e" providerId="LiveId" clId="{08F4A7E6-89FE-4283-98D6-E531F41D8274}" dt="2022-01-07T16:15:51.954" v="4502" actId="207"/>
          <ac:spMkLst>
            <pc:docMk/>
            <pc:sldMk cId="3578561301" sldId="700"/>
            <ac:spMk id="29" creationId="{4FA57C4E-BF53-4C34-8742-75D33C59E613}"/>
          </ac:spMkLst>
        </pc:spChg>
        <pc:spChg chg="add mod">
          <ac:chgData name="Thomas" userId="575d030b64f4584e" providerId="LiveId" clId="{08F4A7E6-89FE-4283-98D6-E531F41D8274}" dt="2022-01-07T16:15:51.954" v="4502" actId="207"/>
          <ac:spMkLst>
            <pc:docMk/>
            <pc:sldMk cId="3578561301" sldId="700"/>
            <ac:spMk id="30" creationId="{693C0232-2926-4896-8EB0-62E8F49B36F9}"/>
          </ac:spMkLst>
        </pc:spChg>
        <pc:spChg chg="add mod">
          <ac:chgData name="Thomas" userId="575d030b64f4584e" providerId="LiveId" clId="{08F4A7E6-89FE-4283-98D6-E531F41D8274}" dt="2022-01-07T16:15:51.954" v="4502" actId="207"/>
          <ac:spMkLst>
            <pc:docMk/>
            <pc:sldMk cId="3578561301" sldId="700"/>
            <ac:spMk id="31" creationId="{23F03133-78E4-44B1-9E50-E1FCB383308A}"/>
          </ac:spMkLst>
        </pc:spChg>
        <pc:spChg chg="add mod">
          <ac:chgData name="Thomas" userId="575d030b64f4584e" providerId="LiveId" clId="{08F4A7E6-89FE-4283-98D6-E531F41D8274}" dt="2022-01-07T16:15:51.954" v="4502" actId="207"/>
          <ac:spMkLst>
            <pc:docMk/>
            <pc:sldMk cId="3578561301" sldId="700"/>
            <ac:spMk id="32" creationId="{531A5697-4C07-4C15-99B2-1030CDDC01B9}"/>
          </ac:spMkLst>
        </pc:spChg>
        <pc:spChg chg="add del mod">
          <ac:chgData name="Thomas" userId="575d030b64f4584e" providerId="LiveId" clId="{08F4A7E6-89FE-4283-98D6-E531F41D8274}" dt="2021-12-14T12:51:45.274" v="3548" actId="478"/>
          <ac:spMkLst>
            <pc:docMk/>
            <pc:sldMk cId="3578561301" sldId="700"/>
            <ac:spMk id="33" creationId="{735BDDF5-AC7A-4D8B-AF09-65E56219EBB5}"/>
          </ac:spMkLst>
        </pc:spChg>
        <pc:spChg chg="add del mod">
          <ac:chgData name="Thomas" userId="575d030b64f4584e" providerId="LiveId" clId="{08F4A7E6-89FE-4283-98D6-E531F41D8274}" dt="2021-12-14T12:51:45.274" v="3548" actId="478"/>
          <ac:spMkLst>
            <pc:docMk/>
            <pc:sldMk cId="3578561301" sldId="700"/>
            <ac:spMk id="34" creationId="{2E9DF263-FE65-4427-9BA3-05E929B4763C}"/>
          </ac:spMkLst>
        </pc:spChg>
        <pc:spChg chg="add del mod">
          <ac:chgData name="Thomas" userId="575d030b64f4584e" providerId="LiveId" clId="{08F4A7E6-89FE-4283-98D6-E531F41D8274}" dt="2021-12-14T12:51:45.274" v="3548" actId="478"/>
          <ac:spMkLst>
            <pc:docMk/>
            <pc:sldMk cId="3578561301" sldId="700"/>
            <ac:spMk id="35" creationId="{543520FE-5FB9-4209-9C73-15A3B1BC80C2}"/>
          </ac:spMkLst>
        </pc:spChg>
        <pc:spChg chg="add del mod">
          <ac:chgData name="Thomas" userId="575d030b64f4584e" providerId="LiveId" clId="{08F4A7E6-89FE-4283-98D6-E531F41D8274}" dt="2021-12-14T12:51:45.274" v="3548" actId="478"/>
          <ac:spMkLst>
            <pc:docMk/>
            <pc:sldMk cId="3578561301" sldId="700"/>
            <ac:spMk id="36" creationId="{461E06BD-59F0-431A-9473-A011FF545243}"/>
          </ac:spMkLst>
        </pc:spChg>
        <pc:spChg chg="add del mod">
          <ac:chgData name="Thomas" userId="575d030b64f4584e" providerId="LiveId" clId="{08F4A7E6-89FE-4283-98D6-E531F41D8274}" dt="2021-12-14T12:51:45.274" v="3548" actId="478"/>
          <ac:spMkLst>
            <pc:docMk/>
            <pc:sldMk cId="3578561301" sldId="700"/>
            <ac:spMk id="37" creationId="{19DB0E1C-0EAE-4448-9481-E8834A80C230}"/>
          </ac:spMkLst>
        </pc:spChg>
        <pc:spChg chg="add del mod">
          <ac:chgData name="Thomas" userId="575d030b64f4584e" providerId="LiveId" clId="{08F4A7E6-89FE-4283-98D6-E531F41D8274}" dt="2021-12-14T12:51:45.274" v="3548" actId="478"/>
          <ac:spMkLst>
            <pc:docMk/>
            <pc:sldMk cId="3578561301" sldId="700"/>
            <ac:spMk id="38" creationId="{13D82848-FA42-4E84-98DA-5591E0CCECB5}"/>
          </ac:spMkLst>
        </pc:spChg>
        <pc:spChg chg="add del mod">
          <ac:chgData name="Thomas" userId="575d030b64f4584e" providerId="LiveId" clId="{08F4A7E6-89FE-4283-98D6-E531F41D8274}" dt="2021-12-14T12:51:45.274" v="3548" actId="478"/>
          <ac:spMkLst>
            <pc:docMk/>
            <pc:sldMk cId="3578561301" sldId="700"/>
            <ac:spMk id="39" creationId="{B7EAC4A8-9103-498C-93DF-54319CB3F88D}"/>
          </ac:spMkLst>
        </pc:spChg>
        <pc:spChg chg="add del mod">
          <ac:chgData name="Thomas" userId="575d030b64f4584e" providerId="LiveId" clId="{08F4A7E6-89FE-4283-98D6-E531F41D8274}" dt="2021-12-14T12:51:45.274" v="3548" actId="478"/>
          <ac:spMkLst>
            <pc:docMk/>
            <pc:sldMk cId="3578561301" sldId="700"/>
            <ac:spMk id="40" creationId="{094246F4-0C62-4714-B660-B3969DD3DB66}"/>
          </ac:spMkLst>
        </pc:spChg>
        <pc:spChg chg="add del mod">
          <ac:chgData name="Thomas" userId="575d030b64f4584e" providerId="LiveId" clId="{08F4A7E6-89FE-4283-98D6-E531F41D8274}" dt="2021-12-14T12:51:45.274" v="3548" actId="478"/>
          <ac:spMkLst>
            <pc:docMk/>
            <pc:sldMk cId="3578561301" sldId="700"/>
            <ac:spMk id="41" creationId="{BA51AB19-2EC6-4D59-93A5-AEEF92A5FA6F}"/>
          </ac:spMkLst>
        </pc:spChg>
        <pc:spChg chg="add mod">
          <ac:chgData name="Thomas" userId="575d030b64f4584e" providerId="LiveId" clId="{08F4A7E6-89FE-4283-98D6-E531F41D8274}" dt="2021-12-14T12:53:35.116" v="3580" actId="404"/>
          <ac:spMkLst>
            <pc:docMk/>
            <pc:sldMk cId="3578561301" sldId="700"/>
            <ac:spMk id="42" creationId="{8E29F17F-5FA7-4BF3-AF42-E5DAB900781A}"/>
          </ac:spMkLst>
        </pc:spChg>
        <pc:spChg chg="add mod">
          <ac:chgData name="Thomas" userId="575d030b64f4584e" providerId="LiveId" clId="{08F4A7E6-89FE-4283-98D6-E531F41D8274}" dt="2021-12-14T12:53:35.116" v="3580" actId="404"/>
          <ac:spMkLst>
            <pc:docMk/>
            <pc:sldMk cId="3578561301" sldId="700"/>
            <ac:spMk id="43" creationId="{D13A097D-B3E7-4D37-B404-FAAF7CD0916F}"/>
          </ac:spMkLst>
        </pc:spChg>
        <pc:spChg chg="add mod">
          <ac:chgData name="Thomas" userId="575d030b64f4584e" providerId="LiveId" clId="{08F4A7E6-89FE-4283-98D6-E531F41D8274}" dt="2021-12-14T12:53:35.116" v="3580" actId="404"/>
          <ac:spMkLst>
            <pc:docMk/>
            <pc:sldMk cId="3578561301" sldId="700"/>
            <ac:spMk id="44" creationId="{EEC6B012-8DD7-45DD-BE55-55D73C80F335}"/>
          </ac:spMkLst>
        </pc:spChg>
        <pc:spChg chg="add mod">
          <ac:chgData name="Thomas" userId="575d030b64f4584e" providerId="LiveId" clId="{08F4A7E6-89FE-4283-98D6-E531F41D8274}" dt="2021-12-14T12:53:51.063" v="3581" actId="14100"/>
          <ac:spMkLst>
            <pc:docMk/>
            <pc:sldMk cId="3578561301" sldId="700"/>
            <ac:spMk id="45" creationId="{ED9771E5-DE94-498F-B610-63C5BC2F3E06}"/>
          </ac:spMkLst>
        </pc:spChg>
        <pc:spChg chg="add mod">
          <ac:chgData name="Thomas" userId="575d030b64f4584e" providerId="LiveId" clId="{08F4A7E6-89FE-4283-98D6-E531F41D8274}" dt="2021-12-14T12:53:55.578" v="3582" actId="1076"/>
          <ac:spMkLst>
            <pc:docMk/>
            <pc:sldMk cId="3578561301" sldId="700"/>
            <ac:spMk id="46" creationId="{BFA0AF5E-99A0-4ADE-BC1F-CA1EA6342EE5}"/>
          </ac:spMkLst>
        </pc:spChg>
        <pc:spChg chg="add mod">
          <ac:chgData name="Thomas" userId="575d030b64f4584e" providerId="LiveId" clId="{08F4A7E6-89FE-4283-98D6-E531F41D8274}" dt="2021-12-14T12:53:35.116" v="3580" actId="404"/>
          <ac:spMkLst>
            <pc:docMk/>
            <pc:sldMk cId="3578561301" sldId="700"/>
            <ac:spMk id="47" creationId="{0E9202E9-6A6B-4F03-A464-262CDA8D9919}"/>
          </ac:spMkLst>
        </pc:spChg>
        <pc:spChg chg="add mod">
          <ac:chgData name="Thomas" userId="575d030b64f4584e" providerId="LiveId" clId="{08F4A7E6-89FE-4283-98D6-E531F41D8274}" dt="2021-12-14T12:53:35.116" v="3580" actId="404"/>
          <ac:spMkLst>
            <pc:docMk/>
            <pc:sldMk cId="3578561301" sldId="700"/>
            <ac:spMk id="48" creationId="{3226AFFA-5804-438F-BEFE-8B98DAAC4E0F}"/>
          </ac:spMkLst>
        </pc:spChg>
        <pc:spChg chg="add mod">
          <ac:chgData name="Thomas" userId="575d030b64f4584e" providerId="LiveId" clId="{08F4A7E6-89FE-4283-98D6-E531F41D8274}" dt="2021-12-14T12:53:35.116" v="3580" actId="404"/>
          <ac:spMkLst>
            <pc:docMk/>
            <pc:sldMk cId="3578561301" sldId="700"/>
            <ac:spMk id="49" creationId="{06C77245-59FA-4CB7-A188-28BAA454339E}"/>
          </ac:spMkLst>
        </pc:spChg>
        <pc:spChg chg="add mod">
          <ac:chgData name="Thomas" userId="575d030b64f4584e" providerId="LiveId" clId="{08F4A7E6-89FE-4283-98D6-E531F41D8274}" dt="2021-12-14T12:53:35.116" v="3580" actId="404"/>
          <ac:spMkLst>
            <pc:docMk/>
            <pc:sldMk cId="3578561301" sldId="700"/>
            <ac:spMk id="50" creationId="{756E731D-726B-47A2-8A74-DC193685F72A}"/>
          </ac:spMkLst>
        </pc:spChg>
        <pc:spChg chg="add mod">
          <ac:chgData name="Thomas" userId="575d030b64f4584e" providerId="LiveId" clId="{08F4A7E6-89FE-4283-98D6-E531F41D8274}" dt="2021-12-14T12:50:30.503" v="3528" actId="1076"/>
          <ac:spMkLst>
            <pc:docMk/>
            <pc:sldMk cId="3578561301" sldId="700"/>
            <ac:spMk id="51" creationId="{8FB1E9F4-DEDC-4C61-A05F-50415A36E075}"/>
          </ac:spMkLst>
        </pc:spChg>
        <pc:spChg chg="add mod">
          <ac:chgData name="Thomas" userId="575d030b64f4584e" providerId="LiveId" clId="{08F4A7E6-89FE-4283-98D6-E531F41D8274}" dt="2021-12-14T12:50:42.191" v="3535" actId="1076"/>
          <ac:spMkLst>
            <pc:docMk/>
            <pc:sldMk cId="3578561301" sldId="700"/>
            <ac:spMk id="52" creationId="{A337832A-7B81-4077-B331-53DD37895533}"/>
          </ac:spMkLst>
        </pc:spChg>
        <pc:spChg chg="add mod">
          <ac:chgData name="Thomas" userId="575d030b64f4584e" providerId="LiveId" clId="{08F4A7E6-89FE-4283-98D6-E531F41D8274}" dt="2021-12-14T12:51:09.958" v="3542" actId="408"/>
          <ac:spMkLst>
            <pc:docMk/>
            <pc:sldMk cId="3578561301" sldId="700"/>
            <ac:spMk id="53" creationId="{4FE1EDC2-F519-4580-AD81-83358F71AA3D}"/>
          </ac:spMkLst>
        </pc:spChg>
        <pc:spChg chg="add mod">
          <ac:chgData name="Thomas" userId="575d030b64f4584e" providerId="LiveId" clId="{08F4A7E6-89FE-4283-98D6-E531F41D8274}" dt="2021-12-14T12:51:09.958" v="3542" actId="408"/>
          <ac:spMkLst>
            <pc:docMk/>
            <pc:sldMk cId="3578561301" sldId="700"/>
            <ac:spMk id="54" creationId="{A6CB7063-1997-427B-8C47-807350EC5BDC}"/>
          </ac:spMkLst>
        </pc:spChg>
        <pc:spChg chg="add mod">
          <ac:chgData name="Thomas" userId="575d030b64f4584e" providerId="LiveId" clId="{08F4A7E6-89FE-4283-98D6-E531F41D8274}" dt="2021-12-14T12:51:09.958" v="3542" actId="408"/>
          <ac:spMkLst>
            <pc:docMk/>
            <pc:sldMk cId="3578561301" sldId="700"/>
            <ac:spMk id="55" creationId="{340309AF-BC85-4226-90FF-2FEAC114FB5D}"/>
          </ac:spMkLst>
        </pc:spChg>
        <pc:spChg chg="add mod">
          <ac:chgData name="Thomas" userId="575d030b64f4584e" providerId="LiveId" clId="{08F4A7E6-89FE-4283-98D6-E531F41D8274}" dt="2021-12-14T12:51:09.958" v="3542" actId="408"/>
          <ac:spMkLst>
            <pc:docMk/>
            <pc:sldMk cId="3578561301" sldId="700"/>
            <ac:spMk id="56" creationId="{68F5F5CE-2297-4761-AD0D-70738001AC56}"/>
          </ac:spMkLst>
        </pc:spChg>
        <pc:spChg chg="add mod">
          <ac:chgData name="Thomas" userId="575d030b64f4584e" providerId="LiveId" clId="{08F4A7E6-89FE-4283-98D6-E531F41D8274}" dt="2021-12-14T12:51:09.958" v="3542" actId="408"/>
          <ac:spMkLst>
            <pc:docMk/>
            <pc:sldMk cId="3578561301" sldId="700"/>
            <ac:spMk id="57" creationId="{4ADFC3EF-1C5B-40EB-A1D0-F52971D068F4}"/>
          </ac:spMkLst>
        </pc:spChg>
        <pc:spChg chg="add mod">
          <ac:chgData name="Thomas" userId="575d030b64f4584e" providerId="LiveId" clId="{08F4A7E6-89FE-4283-98D6-E531F41D8274}" dt="2021-12-14T12:51:09.958" v="3542" actId="408"/>
          <ac:spMkLst>
            <pc:docMk/>
            <pc:sldMk cId="3578561301" sldId="700"/>
            <ac:spMk id="58" creationId="{C76ADD3C-A7B6-4038-8CEA-A0FF2B5BBA8C}"/>
          </ac:spMkLst>
        </pc:spChg>
        <pc:spChg chg="add mod">
          <ac:chgData name="Thomas" userId="575d030b64f4584e" providerId="LiveId" clId="{08F4A7E6-89FE-4283-98D6-E531F41D8274}" dt="2021-12-14T12:51:06.792" v="3541" actId="1076"/>
          <ac:spMkLst>
            <pc:docMk/>
            <pc:sldMk cId="3578561301" sldId="700"/>
            <ac:spMk id="59" creationId="{3BEE8356-28E2-4A51-9D45-4B104E40F71D}"/>
          </ac:spMkLst>
        </pc:spChg>
      </pc:sldChg>
      <pc:sldChg chg="new del">
        <pc:chgData name="Thomas" userId="575d030b64f4584e" providerId="LiveId" clId="{08F4A7E6-89FE-4283-98D6-E531F41D8274}" dt="2021-12-14T13:02:21.820" v="3623" actId="47"/>
        <pc:sldMkLst>
          <pc:docMk/>
          <pc:sldMk cId="3889285827" sldId="701"/>
        </pc:sldMkLst>
      </pc:sldChg>
      <pc:sldChg chg="add del">
        <pc:chgData name="Thomas" userId="575d030b64f4584e" providerId="LiveId" clId="{08F4A7E6-89FE-4283-98D6-E531F41D8274}" dt="2021-12-14T17:23:51.943" v="4097" actId="47"/>
        <pc:sldMkLst>
          <pc:docMk/>
          <pc:sldMk cId="2448469384" sldId="702"/>
        </pc:sldMkLst>
      </pc:sldChg>
      <pc:sldChg chg="addSp delSp modSp add mod">
        <pc:chgData name="Thomas" userId="575d030b64f4584e" providerId="LiveId" clId="{08F4A7E6-89FE-4283-98D6-E531F41D8274}" dt="2021-12-14T14:14:19.721" v="4087" actId="478"/>
        <pc:sldMkLst>
          <pc:docMk/>
          <pc:sldMk cId="233326867" sldId="703"/>
        </pc:sldMkLst>
        <pc:spChg chg="del">
          <ac:chgData name="Thomas" userId="575d030b64f4584e" providerId="LiveId" clId="{08F4A7E6-89FE-4283-98D6-E531F41D8274}" dt="2021-12-14T13:04:26.757" v="3654" actId="478"/>
          <ac:spMkLst>
            <pc:docMk/>
            <pc:sldMk cId="233326867" sldId="703"/>
            <ac:spMk id="2" creationId="{2DD9A7B4-2FA3-409C-B895-AF641DE9C456}"/>
          </ac:spMkLst>
        </pc:spChg>
        <pc:spChg chg="del">
          <ac:chgData name="Thomas" userId="575d030b64f4584e" providerId="LiveId" clId="{08F4A7E6-89FE-4283-98D6-E531F41D8274}" dt="2021-12-14T13:04:26.757" v="3654" actId="478"/>
          <ac:spMkLst>
            <pc:docMk/>
            <pc:sldMk cId="233326867" sldId="703"/>
            <ac:spMk id="11" creationId="{51718F00-B461-4B00-87B4-95A126468D44}"/>
          </ac:spMkLst>
        </pc:spChg>
        <pc:spChg chg="add mod">
          <ac:chgData name="Thomas" userId="575d030b64f4584e" providerId="LiveId" clId="{08F4A7E6-89FE-4283-98D6-E531F41D8274}" dt="2021-12-14T13:04:44.720" v="3655"/>
          <ac:spMkLst>
            <pc:docMk/>
            <pc:sldMk cId="233326867" sldId="703"/>
            <ac:spMk id="12" creationId="{E7698DDB-310A-4501-815E-EA4DEC79FF2B}"/>
          </ac:spMkLst>
        </pc:spChg>
        <pc:spChg chg="add mod">
          <ac:chgData name="Thomas" userId="575d030b64f4584e" providerId="LiveId" clId="{08F4A7E6-89FE-4283-98D6-E531F41D8274}" dt="2021-12-14T13:10:28.530" v="3801" actId="1076"/>
          <ac:spMkLst>
            <pc:docMk/>
            <pc:sldMk cId="233326867" sldId="703"/>
            <ac:spMk id="15" creationId="{F76534CF-0412-4DBD-9A6C-197DB1112CB1}"/>
          </ac:spMkLst>
        </pc:spChg>
        <pc:spChg chg="del">
          <ac:chgData name="Thomas" userId="575d030b64f4584e" providerId="LiveId" clId="{08F4A7E6-89FE-4283-98D6-E531F41D8274}" dt="2021-12-14T13:04:26.757" v="3654" actId="478"/>
          <ac:spMkLst>
            <pc:docMk/>
            <pc:sldMk cId="233326867" sldId="703"/>
            <ac:spMk id="16" creationId="{F1CF840C-B327-4F31-A7E9-30B21AF78056}"/>
          </ac:spMkLst>
        </pc:spChg>
        <pc:spChg chg="del">
          <ac:chgData name="Thomas" userId="575d030b64f4584e" providerId="LiveId" clId="{08F4A7E6-89FE-4283-98D6-E531F41D8274}" dt="2021-12-14T13:04:26.757" v="3654" actId="478"/>
          <ac:spMkLst>
            <pc:docMk/>
            <pc:sldMk cId="233326867" sldId="703"/>
            <ac:spMk id="20" creationId="{A724C8A1-A530-4718-BDBA-27C3B9024B46}"/>
          </ac:spMkLst>
        </pc:spChg>
        <pc:spChg chg="del">
          <ac:chgData name="Thomas" userId="575d030b64f4584e" providerId="LiveId" clId="{08F4A7E6-89FE-4283-98D6-E531F41D8274}" dt="2021-12-14T13:04:26.757" v="3654" actId="478"/>
          <ac:spMkLst>
            <pc:docMk/>
            <pc:sldMk cId="233326867" sldId="703"/>
            <ac:spMk id="21" creationId="{477438D1-C015-4026-A343-214706C60F7A}"/>
          </ac:spMkLst>
        </pc:spChg>
        <pc:spChg chg="del">
          <ac:chgData name="Thomas" userId="575d030b64f4584e" providerId="LiveId" clId="{08F4A7E6-89FE-4283-98D6-E531F41D8274}" dt="2021-12-14T13:04:26.757" v="3654" actId="478"/>
          <ac:spMkLst>
            <pc:docMk/>
            <pc:sldMk cId="233326867" sldId="703"/>
            <ac:spMk id="22" creationId="{A2A7D42F-B28A-4287-9FC6-BB8947D76EC8}"/>
          </ac:spMkLst>
        </pc:spChg>
        <pc:spChg chg="del">
          <ac:chgData name="Thomas" userId="575d030b64f4584e" providerId="LiveId" clId="{08F4A7E6-89FE-4283-98D6-E531F41D8274}" dt="2021-12-14T13:04:26.757" v="3654" actId="478"/>
          <ac:spMkLst>
            <pc:docMk/>
            <pc:sldMk cId="233326867" sldId="703"/>
            <ac:spMk id="23" creationId="{E5921482-4504-49BB-83AA-02F25DE7C67F}"/>
          </ac:spMkLst>
        </pc:spChg>
        <pc:spChg chg="add mod">
          <ac:chgData name="Thomas" userId="575d030b64f4584e" providerId="LiveId" clId="{08F4A7E6-89FE-4283-98D6-E531F41D8274}" dt="2021-12-14T13:10:28.530" v="3801" actId="1076"/>
          <ac:spMkLst>
            <pc:docMk/>
            <pc:sldMk cId="233326867" sldId="703"/>
            <ac:spMk id="24" creationId="{4E27BDE9-1CE3-4FE7-888D-9A29E4933AA4}"/>
          </ac:spMkLst>
        </pc:spChg>
        <pc:spChg chg="add del mod">
          <ac:chgData name="Thomas" userId="575d030b64f4584e" providerId="LiveId" clId="{08F4A7E6-89FE-4283-98D6-E531F41D8274}" dt="2021-12-14T13:11:13.638" v="3805" actId="478"/>
          <ac:spMkLst>
            <pc:docMk/>
            <pc:sldMk cId="233326867" sldId="703"/>
            <ac:spMk id="25" creationId="{981BF081-3177-42A3-BE2E-A8021C4B6F4C}"/>
          </ac:spMkLst>
        </pc:spChg>
        <pc:spChg chg="add mod">
          <ac:chgData name="Thomas" userId="575d030b64f4584e" providerId="LiveId" clId="{08F4A7E6-89FE-4283-98D6-E531F41D8274}" dt="2021-12-14T14:14:12.100" v="4082" actId="1076"/>
          <ac:spMkLst>
            <pc:docMk/>
            <pc:sldMk cId="233326867" sldId="703"/>
            <ac:spMk id="26" creationId="{6C2EE226-EFBC-454E-AD78-4300598261F8}"/>
          </ac:spMkLst>
        </pc:spChg>
        <pc:spChg chg="add mod">
          <ac:chgData name="Thomas" userId="575d030b64f4584e" providerId="LiveId" clId="{08F4A7E6-89FE-4283-98D6-E531F41D8274}" dt="2021-12-14T14:14:12.100" v="4082" actId="1076"/>
          <ac:spMkLst>
            <pc:docMk/>
            <pc:sldMk cId="233326867" sldId="703"/>
            <ac:spMk id="27" creationId="{9DE40762-F8AB-46AC-988D-43A497E53E93}"/>
          </ac:spMkLst>
        </pc:spChg>
        <pc:spChg chg="add mod">
          <ac:chgData name="Thomas" userId="575d030b64f4584e" providerId="LiveId" clId="{08F4A7E6-89FE-4283-98D6-E531F41D8274}" dt="2021-12-14T14:14:12.100" v="4082" actId="1076"/>
          <ac:spMkLst>
            <pc:docMk/>
            <pc:sldMk cId="233326867" sldId="703"/>
            <ac:spMk id="28" creationId="{A22D342E-E808-4B3F-9B62-AAD809599543}"/>
          </ac:spMkLst>
        </pc:spChg>
        <pc:spChg chg="mod">
          <ac:chgData name="Thomas" userId="575d030b64f4584e" providerId="LiveId" clId="{08F4A7E6-89FE-4283-98D6-E531F41D8274}" dt="2021-12-14T13:11:14.223" v="3806"/>
          <ac:spMkLst>
            <pc:docMk/>
            <pc:sldMk cId="233326867" sldId="703"/>
            <ac:spMk id="30" creationId="{862FF34B-2211-4483-9BD0-6CEAB80D1101}"/>
          </ac:spMkLst>
        </pc:spChg>
        <pc:spChg chg="mod">
          <ac:chgData name="Thomas" userId="575d030b64f4584e" providerId="LiveId" clId="{08F4A7E6-89FE-4283-98D6-E531F41D8274}" dt="2021-12-14T13:11:14.223" v="3806"/>
          <ac:spMkLst>
            <pc:docMk/>
            <pc:sldMk cId="233326867" sldId="703"/>
            <ac:spMk id="31" creationId="{1ADF2ABD-E272-4C7B-BCA7-884A8829D498}"/>
          </ac:spMkLst>
        </pc:spChg>
        <pc:spChg chg="mod">
          <ac:chgData name="Thomas" userId="575d030b64f4584e" providerId="LiveId" clId="{08F4A7E6-89FE-4283-98D6-E531F41D8274}" dt="2021-12-14T13:11:14.223" v="3806"/>
          <ac:spMkLst>
            <pc:docMk/>
            <pc:sldMk cId="233326867" sldId="703"/>
            <ac:spMk id="32" creationId="{B0626085-F1D6-42A0-8569-6E62560D0A38}"/>
          </ac:spMkLst>
        </pc:spChg>
        <pc:spChg chg="mod">
          <ac:chgData name="Thomas" userId="575d030b64f4584e" providerId="LiveId" clId="{08F4A7E6-89FE-4283-98D6-E531F41D8274}" dt="2021-12-14T13:11:14.223" v="3806"/>
          <ac:spMkLst>
            <pc:docMk/>
            <pc:sldMk cId="233326867" sldId="703"/>
            <ac:spMk id="34" creationId="{C9A1EB99-5811-4884-8917-5C137AF5B3AB}"/>
          </ac:spMkLst>
        </pc:spChg>
        <pc:spChg chg="mod">
          <ac:chgData name="Thomas" userId="575d030b64f4584e" providerId="LiveId" clId="{08F4A7E6-89FE-4283-98D6-E531F41D8274}" dt="2021-12-14T13:11:14.223" v="3806"/>
          <ac:spMkLst>
            <pc:docMk/>
            <pc:sldMk cId="233326867" sldId="703"/>
            <ac:spMk id="35" creationId="{C07F8314-F386-49C0-98D3-DD4FAE2FA2BC}"/>
          </ac:spMkLst>
        </pc:spChg>
        <pc:spChg chg="add mod">
          <ac:chgData name="Thomas" userId="575d030b64f4584e" providerId="LiveId" clId="{08F4A7E6-89FE-4283-98D6-E531F41D8274}" dt="2021-12-14T14:14:11.351" v="4078" actId="14100"/>
          <ac:spMkLst>
            <pc:docMk/>
            <pc:sldMk cId="233326867" sldId="703"/>
            <ac:spMk id="36" creationId="{40A6B3C5-588B-4406-BC20-C7D819A9A22B}"/>
          </ac:spMkLst>
        </pc:spChg>
        <pc:spChg chg="mod">
          <ac:chgData name="Thomas" userId="575d030b64f4584e" providerId="LiveId" clId="{08F4A7E6-89FE-4283-98D6-E531F41D8274}" dt="2021-12-14T13:36:08.057" v="3810" actId="207"/>
          <ac:spMkLst>
            <pc:docMk/>
            <pc:sldMk cId="233326867" sldId="703"/>
            <ac:spMk id="38" creationId="{848259B7-C1DE-4CF7-8878-6784AC6F73CC}"/>
          </ac:spMkLst>
        </pc:spChg>
        <pc:spChg chg="mod">
          <ac:chgData name="Thomas" userId="575d030b64f4584e" providerId="LiveId" clId="{08F4A7E6-89FE-4283-98D6-E531F41D8274}" dt="2021-12-14T13:36:08.057" v="3810" actId="207"/>
          <ac:spMkLst>
            <pc:docMk/>
            <pc:sldMk cId="233326867" sldId="703"/>
            <ac:spMk id="39" creationId="{80B2AF1C-82DD-4DC3-A7B0-337C52153126}"/>
          </ac:spMkLst>
        </pc:spChg>
        <pc:spChg chg="mod">
          <ac:chgData name="Thomas" userId="575d030b64f4584e" providerId="LiveId" clId="{08F4A7E6-89FE-4283-98D6-E531F41D8274}" dt="2021-12-14T13:36:08.057" v="3810" actId="207"/>
          <ac:spMkLst>
            <pc:docMk/>
            <pc:sldMk cId="233326867" sldId="703"/>
            <ac:spMk id="40" creationId="{D0EBA414-505E-4FBD-96C9-5189DA243548}"/>
          </ac:spMkLst>
        </pc:spChg>
        <pc:spChg chg="mod">
          <ac:chgData name="Thomas" userId="575d030b64f4584e" providerId="LiveId" clId="{08F4A7E6-89FE-4283-98D6-E531F41D8274}" dt="2021-12-14T13:36:08.057" v="3810" actId="207"/>
          <ac:spMkLst>
            <pc:docMk/>
            <pc:sldMk cId="233326867" sldId="703"/>
            <ac:spMk id="41" creationId="{CF30460A-70F8-4C99-BE64-7A79E081E613}"/>
          </ac:spMkLst>
        </pc:spChg>
        <pc:spChg chg="add del mod">
          <ac:chgData name="Thomas" userId="575d030b64f4584e" providerId="LiveId" clId="{08F4A7E6-89FE-4283-98D6-E531F41D8274}" dt="2021-12-14T13:37:40.866" v="3832" actId="478"/>
          <ac:spMkLst>
            <pc:docMk/>
            <pc:sldMk cId="233326867" sldId="703"/>
            <ac:spMk id="42" creationId="{BC517B86-09DD-48D7-9081-F509B7702237}"/>
          </ac:spMkLst>
        </pc:spChg>
        <pc:spChg chg="add del mod">
          <ac:chgData name="Thomas" userId="575d030b64f4584e" providerId="LiveId" clId="{08F4A7E6-89FE-4283-98D6-E531F41D8274}" dt="2021-12-14T14:14:19.721" v="4087" actId="478"/>
          <ac:spMkLst>
            <pc:docMk/>
            <pc:sldMk cId="233326867" sldId="703"/>
            <ac:spMk id="43" creationId="{6D2E931D-2F04-40D5-A66A-6F5AF6083332}"/>
          </ac:spMkLst>
        </pc:spChg>
        <pc:spChg chg="add mod">
          <ac:chgData name="Thomas" userId="575d030b64f4584e" providerId="LiveId" clId="{08F4A7E6-89FE-4283-98D6-E531F41D8274}" dt="2021-12-14T14:14:12.888" v="4084" actId="571"/>
          <ac:spMkLst>
            <pc:docMk/>
            <pc:sldMk cId="233326867" sldId="703"/>
            <ac:spMk id="44" creationId="{436AE103-E4B8-4DAA-8948-5EFE95C0A1AF}"/>
          </ac:spMkLst>
        </pc:spChg>
        <pc:spChg chg="add mod">
          <ac:chgData name="Thomas" userId="575d030b64f4584e" providerId="LiveId" clId="{08F4A7E6-89FE-4283-98D6-E531F41D8274}" dt="2021-12-14T14:14:12.351" v="4083" actId="571"/>
          <ac:spMkLst>
            <pc:docMk/>
            <pc:sldMk cId="233326867" sldId="703"/>
            <ac:spMk id="45" creationId="{5C174CFA-8449-4245-B664-CE27FE4F785E}"/>
          </ac:spMkLst>
        </pc:spChg>
        <pc:grpChg chg="add mod">
          <ac:chgData name="Thomas" userId="575d030b64f4584e" providerId="LiveId" clId="{08F4A7E6-89FE-4283-98D6-E531F41D8274}" dt="2021-12-14T14:14:11.905" v="4081" actId="14100"/>
          <ac:grpSpMkLst>
            <pc:docMk/>
            <pc:sldMk cId="233326867" sldId="703"/>
            <ac:grpSpMk id="29" creationId="{B551A582-9CDF-4E21-8D73-C39C6CABEDA6}"/>
          </ac:grpSpMkLst>
        </pc:grpChg>
        <pc:grpChg chg="add mod">
          <ac:chgData name="Thomas" userId="575d030b64f4584e" providerId="LiveId" clId="{08F4A7E6-89FE-4283-98D6-E531F41D8274}" dt="2021-12-14T14:14:11.015" v="4076" actId="14100"/>
          <ac:grpSpMkLst>
            <pc:docMk/>
            <pc:sldMk cId="233326867" sldId="703"/>
            <ac:grpSpMk id="33" creationId="{F7AD169C-B637-4EE9-86EE-D8B7CCB41BE3}"/>
          </ac:grpSpMkLst>
        </pc:grpChg>
        <pc:grpChg chg="add del mod">
          <ac:chgData name="Thomas" userId="575d030b64f4584e" providerId="LiveId" clId="{08F4A7E6-89FE-4283-98D6-E531F41D8274}" dt="2021-12-14T13:36:47.495" v="3820" actId="478"/>
          <ac:grpSpMkLst>
            <pc:docMk/>
            <pc:sldMk cId="233326867" sldId="703"/>
            <ac:grpSpMk id="37" creationId="{795C8A9D-C3E4-4BCB-8626-CCCC2D3AC710}"/>
          </ac:grpSpMkLst>
        </pc:grpChg>
        <pc:picChg chg="del">
          <ac:chgData name="Thomas" userId="575d030b64f4584e" providerId="LiveId" clId="{08F4A7E6-89FE-4283-98D6-E531F41D8274}" dt="2021-12-14T13:04:26.757" v="3654" actId="478"/>
          <ac:picMkLst>
            <pc:docMk/>
            <pc:sldMk cId="233326867" sldId="703"/>
            <ac:picMk id="13" creationId="{18A49B73-8F95-41C9-981A-430E05CCF63B}"/>
          </ac:picMkLst>
        </pc:picChg>
        <pc:picChg chg="del">
          <ac:chgData name="Thomas" userId="575d030b64f4584e" providerId="LiveId" clId="{08F4A7E6-89FE-4283-98D6-E531F41D8274}" dt="2021-12-14T13:04:26.757" v="3654" actId="478"/>
          <ac:picMkLst>
            <pc:docMk/>
            <pc:sldMk cId="233326867" sldId="703"/>
            <ac:picMk id="14" creationId="{5C4DF6DA-39A3-4138-B253-D7273966355B}"/>
          </ac:picMkLst>
        </pc:picChg>
        <pc:picChg chg="add mod modCrop">
          <ac:chgData name="Thomas" userId="575d030b64f4584e" providerId="LiveId" clId="{08F4A7E6-89FE-4283-98D6-E531F41D8274}" dt="2021-12-14T13:07:05.138" v="3746" actId="18131"/>
          <ac:picMkLst>
            <pc:docMk/>
            <pc:sldMk cId="233326867" sldId="703"/>
            <ac:picMk id="17" creationId="{6DDF0A7A-B55B-4019-AD52-4DD664312942}"/>
          </ac:picMkLst>
        </pc:picChg>
        <pc:picChg chg="del">
          <ac:chgData name="Thomas" userId="575d030b64f4584e" providerId="LiveId" clId="{08F4A7E6-89FE-4283-98D6-E531F41D8274}" dt="2021-12-14T13:04:26.757" v="3654" actId="478"/>
          <ac:picMkLst>
            <pc:docMk/>
            <pc:sldMk cId="233326867" sldId="703"/>
            <ac:picMk id="18" creationId="{59B44EDE-0D11-4714-9F40-B2C6B79678AC}"/>
          </ac:picMkLst>
        </pc:picChg>
        <pc:picChg chg="add del mod">
          <ac:chgData name="Thomas" userId="575d030b64f4584e" providerId="LiveId" clId="{08F4A7E6-89FE-4283-98D6-E531F41D8274}" dt="2021-12-14T13:06:50.108" v="3741" actId="478"/>
          <ac:picMkLst>
            <pc:docMk/>
            <pc:sldMk cId="233326867" sldId="703"/>
            <ac:picMk id="19" creationId="{C425443C-AEEC-493C-8B9F-228C64750F4D}"/>
          </ac:picMkLst>
        </pc:picChg>
      </pc:sldChg>
      <pc:sldChg chg="addSp delSp modSp add mod">
        <pc:chgData name="Thomas" userId="575d030b64f4584e" providerId="LiveId" clId="{08F4A7E6-89FE-4283-98D6-E531F41D8274}" dt="2022-01-07T09:41:42.206" v="4268" actId="948"/>
        <pc:sldMkLst>
          <pc:docMk/>
          <pc:sldMk cId="4101248187" sldId="704"/>
        </pc:sldMkLst>
        <pc:spChg chg="del">
          <ac:chgData name="Thomas" userId="575d030b64f4584e" providerId="LiveId" clId="{08F4A7E6-89FE-4283-98D6-E531F41D8274}" dt="2021-12-14T13:58:42.207" v="3834" actId="478"/>
          <ac:spMkLst>
            <pc:docMk/>
            <pc:sldMk cId="4101248187" sldId="704"/>
            <ac:spMk id="12" creationId="{E7698DDB-310A-4501-815E-EA4DEC79FF2B}"/>
          </ac:spMkLst>
        </pc:spChg>
        <pc:spChg chg="del">
          <ac:chgData name="Thomas" userId="575d030b64f4584e" providerId="LiveId" clId="{08F4A7E6-89FE-4283-98D6-E531F41D8274}" dt="2021-12-14T13:58:42.207" v="3834" actId="478"/>
          <ac:spMkLst>
            <pc:docMk/>
            <pc:sldMk cId="4101248187" sldId="704"/>
            <ac:spMk id="15" creationId="{F76534CF-0412-4DBD-9A6C-197DB1112CB1}"/>
          </ac:spMkLst>
        </pc:spChg>
        <pc:spChg chg="add mod">
          <ac:chgData name="Thomas" userId="575d030b64f4584e" providerId="LiveId" clId="{08F4A7E6-89FE-4283-98D6-E531F41D8274}" dt="2022-01-07T09:41:42.206" v="4268" actId="948"/>
          <ac:spMkLst>
            <pc:docMk/>
            <pc:sldMk cId="4101248187" sldId="704"/>
            <ac:spMk id="18" creationId="{F97AB9F3-2E86-459F-9D17-EC28EB4473A2}"/>
          </ac:spMkLst>
        </pc:spChg>
        <pc:spChg chg="add del mod">
          <ac:chgData name="Thomas" userId="575d030b64f4584e" providerId="LiveId" clId="{08F4A7E6-89FE-4283-98D6-E531F41D8274}" dt="2022-01-07T09:40:43.841" v="4259" actId="478"/>
          <ac:spMkLst>
            <pc:docMk/>
            <pc:sldMk cId="4101248187" sldId="704"/>
            <ac:spMk id="19" creationId="{1592C747-188B-4B43-AB68-1BB2D425C9BF}"/>
          </ac:spMkLst>
        </pc:spChg>
        <pc:spChg chg="add del mod">
          <ac:chgData name="Thomas" userId="575d030b64f4584e" providerId="LiveId" clId="{08F4A7E6-89FE-4283-98D6-E531F41D8274}" dt="2022-01-07T09:40:40.842" v="4258" actId="478"/>
          <ac:spMkLst>
            <pc:docMk/>
            <pc:sldMk cId="4101248187" sldId="704"/>
            <ac:spMk id="20" creationId="{67E8AC27-6194-46DD-A2DB-9E259C5FD84F}"/>
          </ac:spMkLst>
        </pc:spChg>
        <pc:spChg chg="add mod">
          <ac:chgData name="Thomas" userId="575d030b64f4584e" providerId="LiveId" clId="{08F4A7E6-89FE-4283-98D6-E531F41D8274}" dt="2021-12-14T14:09:49.238" v="3989" actId="1076"/>
          <ac:spMkLst>
            <pc:docMk/>
            <pc:sldMk cId="4101248187" sldId="704"/>
            <ac:spMk id="21" creationId="{744004AC-9986-48F0-AAB0-256EB45A2311}"/>
          </ac:spMkLst>
        </pc:spChg>
        <pc:spChg chg="del">
          <ac:chgData name="Thomas" userId="575d030b64f4584e" providerId="LiveId" clId="{08F4A7E6-89FE-4283-98D6-E531F41D8274}" dt="2021-12-14T13:58:42.207" v="3834" actId="478"/>
          <ac:spMkLst>
            <pc:docMk/>
            <pc:sldMk cId="4101248187" sldId="704"/>
            <ac:spMk id="24" creationId="{4E27BDE9-1CE3-4FE7-888D-9A29E4933AA4}"/>
          </ac:spMkLst>
        </pc:spChg>
        <pc:spChg chg="del">
          <ac:chgData name="Thomas" userId="575d030b64f4584e" providerId="LiveId" clId="{08F4A7E6-89FE-4283-98D6-E531F41D8274}" dt="2021-12-14T13:58:42.207" v="3834" actId="478"/>
          <ac:spMkLst>
            <pc:docMk/>
            <pc:sldMk cId="4101248187" sldId="704"/>
            <ac:spMk id="26" creationId="{6C2EE226-EFBC-454E-AD78-4300598261F8}"/>
          </ac:spMkLst>
        </pc:spChg>
        <pc:spChg chg="del">
          <ac:chgData name="Thomas" userId="575d030b64f4584e" providerId="LiveId" clId="{08F4A7E6-89FE-4283-98D6-E531F41D8274}" dt="2021-12-14T13:58:42.207" v="3834" actId="478"/>
          <ac:spMkLst>
            <pc:docMk/>
            <pc:sldMk cId="4101248187" sldId="704"/>
            <ac:spMk id="27" creationId="{9DE40762-F8AB-46AC-988D-43A497E53E93}"/>
          </ac:spMkLst>
        </pc:spChg>
        <pc:spChg chg="del">
          <ac:chgData name="Thomas" userId="575d030b64f4584e" providerId="LiveId" clId="{08F4A7E6-89FE-4283-98D6-E531F41D8274}" dt="2021-12-14T13:58:42.207" v="3834" actId="478"/>
          <ac:spMkLst>
            <pc:docMk/>
            <pc:sldMk cId="4101248187" sldId="704"/>
            <ac:spMk id="28" creationId="{A22D342E-E808-4B3F-9B62-AAD809599543}"/>
          </ac:spMkLst>
        </pc:spChg>
        <pc:spChg chg="del">
          <ac:chgData name="Thomas" userId="575d030b64f4584e" providerId="LiveId" clId="{08F4A7E6-89FE-4283-98D6-E531F41D8274}" dt="2021-12-14T13:58:42.207" v="3834" actId="478"/>
          <ac:spMkLst>
            <pc:docMk/>
            <pc:sldMk cId="4101248187" sldId="704"/>
            <ac:spMk id="36" creationId="{40A6B3C5-588B-4406-BC20-C7D819A9A22B}"/>
          </ac:spMkLst>
        </pc:spChg>
        <pc:grpChg chg="del">
          <ac:chgData name="Thomas" userId="575d030b64f4584e" providerId="LiveId" clId="{08F4A7E6-89FE-4283-98D6-E531F41D8274}" dt="2021-12-14T13:58:42.207" v="3834" actId="478"/>
          <ac:grpSpMkLst>
            <pc:docMk/>
            <pc:sldMk cId="4101248187" sldId="704"/>
            <ac:grpSpMk id="29" creationId="{B551A582-9CDF-4E21-8D73-C39C6CABEDA6}"/>
          </ac:grpSpMkLst>
        </pc:grpChg>
        <pc:grpChg chg="del">
          <ac:chgData name="Thomas" userId="575d030b64f4584e" providerId="LiveId" clId="{08F4A7E6-89FE-4283-98D6-E531F41D8274}" dt="2021-12-14T13:58:42.207" v="3834" actId="478"/>
          <ac:grpSpMkLst>
            <pc:docMk/>
            <pc:sldMk cId="4101248187" sldId="704"/>
            <ac:grpSpMk id="33" creationId="{F7AD169C-B637-4EE9-86EE-D8B7CCB41BE3}"/>
          </ac:grpSpMkLst>
        </pc:grpChg>
        <pc:picChg chg="del">
          <ac:chgData name="Thomas" userId="575d030b64f4584e" providerId="LiveId" clId="{08F4A7E6-89FE-4283-98D6-E531F41D8274}" dt="2021-12-14T13:58:42.207" v="3834" actId="478"/>
          <ac:picMkLst>
            <pc:docMk/>
            <pc:sldMk cId="4101248187" sldId="704"/>
            <ac:picMk id="17" creationId="{6DDF0A7A-B55B-4019-AD52-4DD664312942}"/>
          </ac:picMkLst>
        </pc:picChg>
      </pc:sldChg>
      <pc:sldChg chg="addSp modSp add mod setBg">
        <pc:chgData name="Thomas" userId="575d030b64f4584e" providerId="LiveId" clId="{08F4A7E6-89FE-4283-98D6-E531F41D8274}" dt="2021-12-14T17:44:08.838" v="4160" actId="1076"/>
        <pc:sldMkLst>
          <pc:docMk/>
          <pc:sldMk cId="915489752" sldId="705"/>
        </pc:sldMkLst>
        <pc:spChg chg="mod">
          <ac:chgData name="Thomas" userId="575d030b64f4584e" providerId="LiveId" clId="{08F4A7E6-89FE-4283-98D6-E531F41D8274}" dt="2021-12-14T17:42:50.504" v="4148" actId="207"/>
          <ac:spMkLst>
            <pc:docMk/>
            <pc:sldMk cId="915489752" sldId="705"/>
            <ac:spMk id="30" creationId="{7ADF5C82-59BC-4964-9B20-AAFD480CFE8E}"/>
          </ac:spMkLst>
        </pc:spChg>
        <pc:spChg chg="mod">
          <ac:chgData name="Thomas" userId="575d030b64f4584e" providerId="LiveId" clId="{08F4A7E6-89FE-4283-98D6-E531F41D8274}" dt="2021-12-14T17:42:50.504" v="4148" actId="207"/>
          <ac:spMkLst>
            <pc:docMk/>
            <pc:sldMk cId="915489752" sldId="705"/>
            <ac:spMk id="31" creationId="{41FD920C-B26F-4F6F-9947-5701A4BAC750}"/>
          </ac:spMkLst>
        </pc:spChg>
        <pc:spChg chg="mod">
          <ac:chgData name="Thomas" userId="575d030b64f4584e" providerId="LiveId" clId="{08F4A7E6-89FE-4283-98D6-E531F41D8274}" dt="2021-12-14T17:42:50.504" v="4148" actId="207"/>
          <ac:spMkLst>
            <pc:docMk/>
            <pc:sldMk cId="915489752" sldId="705"/>
            <ac:spMk id="36" creationId="{82915247-4F21-406D-9B0C-5DEC13D9AA9C}"/>
          </ac:spMkLst>
        </pc:spChg>
        <pc:spChg chg="mod">
          <ac:chgData name="Thomas" userId="575d030b64f4584e" providerId="LiveId" clId="{08F4A7E6-89FE-4283-98D6-E531F41D8274}" dt="2021-12-14T17:42:50.504" v="4148" actId="207"/>
          <ac:spMkLst>
            <pc:docMk/>
            <pc:sldMk cId="915489752" sldId="705"/>
            <ac:spMk id="37" creationId="{637B21B5-75C6-4830-9C40-4573AA2FA436}"/>
          </ac:spMkLst>
        </pc:spChg>
        <pc:spChg chg="mod">
          <ac:chgData name="Thomas" userId="575d030b64f4584e" providerId="LiveId" clId="{08F4A7E6-89FE-4283-98D6-E531F41D8274}" dt="2021-12-14T17:42:50.504" v="4148" actId="207"/>
          <ac:spMkLst>
            <pc:docMk/>
            <pc:sldMk cId="915489752" sldId="705"/>
            <ac:spMk id="38" creationId="{AABADAA7-B1CC-475E-98B3-EF62E780F521}"/>
          </ac:spMkLst>
        </pc:spChg>
        <pc:spChg chg="mod">
          <ac:chgData name="Thomas" userId="575d030b64f4584e" providerId="LiveId" clId="{08F4A7E6-89FE-4283-98D6-E531F41D8274}" dt="2021-12-14T17:42:50.504" v="4148" actId="207"/>
          <ac:spMkLst>
            <pc:docMk/>
            <pc:sldMk cId="915489752" sldId="705"/>
            <ac:spMk id="39" creationId="{0E40AF26-2CD0-49D4-9486-B80C266036D6}"/>
          </ac:spMkLst>
        </pc:spChg>
        <pc:spChg chg="mod">
          <ac:chgData name="Thomas" userId="575d030b64f4584e" providerId="LiveId" clId="{08F4A7E6-89FE-4283-98D6-E531F41D8274}" dt="2021-12-14T17:42:50.504" v="4148" actId="207"/>
          <ac:spMkLst>
            <pc:docMk/>
            <pc:sldMk cId="915489752" sldId="705"/>
            <ac:spMk id="41" creationId="{022ECEB9-7DD3-4D76-B3C0-A79EF737F358}"/>
          </ac:spMkLst>
        </pc:spChg>
        <pc:spChg chg="mod">
          <ac:chgData name="Thomas" userId="575d030b64f4584e" providerId="LiveId" clId="{08F4A7E6-89FE-4283-98D6-E531F41D8274}" dt="2021-12-14T17:42:50.504" v="4148" actId="207"/>
          <ac:spMkLst>
            <pc:docMk/>
            <pc:sldMk cId="915489752" sldId="705"/>
            <ac:spMk id="42" creationId="{344BA5B0-770F-4445-B560-B79FD139A4EA}"/>
          </ac:spMkLst>
        </pc:spChg>
        <pc:spChg chg="mod">
          <ac:chgData name="Thomas" userId="575d030b64f4584e" providerId="LiveId" clId="{08F4A7E6-89FE-4283-98D6-E531F41D8274}" dt="2021-12-14T17:42:50.504" v="4148" actId="207"/>
          <ac:spMkLst>
            <pc:docMk/>
            <pc:sldMk cId="915489752" sldId="705"/>
            <ac:spMk id="43" creationId="{39171F4E-8AE8-4D35-8612-297E35D799EF}"/>
          </ac:spMkLst>
        </pc:spChg>
        <pc:spChg chg="mod">
          <ac:chgData name="Thomas" userId="575d030b64f4584e" providerId="LiveId" clId="{08F4A7E6-89FE-4283-98D6-E531F41D8274}" dt="2021-12-14T17:42:50.504" v="4148" actId="207"/>
          <ac:spMkLst>
            <pc:docMk/>
            <pc:sldMk cId="915489752" sldId="705"/>
            <ac:spMk id="44" creationId="{DDDD90C2-5DBA-4892-81F1-0E979BEAEDA7}"/>
          </ac:spMkLst>
        </pc:spChg>
        <pc:spChg chg="mod">
          <ac:chgData name="Thomas" userId="575d030b64f4584e" providerId="LiveId" clId="{08F4A7E6-89FE-4283-98D6-E531F41D8274}" dt="2021-12-14T17:42:50.504" v="4148" actId="207"/>
          <ac:spMkLst>
            <pc:docMk/>
            <pc:sldMk cId="915489752" sldId="705"/>
            <ac:spMk id="51" creationId="{1133AB9C-B68A-4AD7-8D4F-CE39E3017525}"/>
          </ac:spMkLst>
        </pc:spChg>
        <pc:spChg chg="mod">
          <ac:chgData name="Thomas" userId="575d030b64f4584e" providerId="LiveId" clId="{08F4A7E6-89FE-4283-98D6-E531F41D8274}" dt="2021-12-14T17:42:50.504" v="4148" actId="207"/>
          <ac:spMkLst>
            <pc:docMk/>
            <pc:sldMk cId="915489752" sldId="705"/>
            <ac:spMk id="55" creationId="{9BF46460-A347-438A-AB0F-D0EB42944179}"/>
          </ac:spMkLst>
        </pc:spChg>
        <pc:spChg chg="mod">
          <ac:chgData name="Thomas" userId="575d030b64f4584e" providerId="LiveId" clId="{08F4A7E6-89FE-4283-98D6-E531F41D8274}" dt="2021-12-14T17:42:50.504" v="4148" actId="207"/>
          <ac:spMkLst>
            <pc:docMk/>
            <pc:sldMk cId="915489752" sldId="705"/>
            <ac:spMk id="57" creationId="{403056E6-AB4B-4895-981E-5059EEBCF3FB}"/>
          </ac:spMkLst>
        </pc:spChg>
        <pc:spChg chg="mod">
          <ac:chgData name="Thomas" userId="575d030b64f4584e" providerId="LiveId" clId="{08F4A7E6-89FE-4283-98D6-E531F41D8274}" dt="2021-12-14T17:42:50.504" v="4148" actId="207"/>
          <ac:spMkLst>
            <pc:docMk/>
            <pc:sldMk cId="915489752" sldId="705"/>
            <ac:spMk id="58" creationId="{FA9A1E0E-A924-40BD-BED4-D203B5C87A40}"/>
          </ac:spMkLst>
        </pc:spChg>
        <pc:spChg chg="mod">
          <ac:chgData name="Thomas" userId="575d030b64f4584e" providerId="LiveId" clId="{08F4A7E6-89FE-4283-98D6-E531F41D8274}" dt="2021-12-14T17:42:50.504" v="4148" actId="207"/>
          <ac:spMkLst>
            <pc:docMk/>
            <pc:sldMk cId="915489752" sldId="705"/>
            <ac:spMk id="59" creationId="{AD5B53B3-47D3-405C-B01D-0088AB4BF940}"/>
          </ac:spMkLst>
        </pc:spChg>
        <pc:spChg chg="mod">
          <ac:chgData name="Thomas" userId="575d030b64f4584e" providerId="LiveId" clId="{08F4A7E6-89FE-4283-98D6-E531F41D8274}" dt="2021-12-14T17:42:50.504" v="4148" actId="207"/>
          <ac:spMkLst>
            <pc:docMk/>
            <pc:sldMk cId="915489752" sldId="705"/>
            <ac:spMk id="60" creationId="{B69156AF-5376-415A-82C2-65A624771316}"/>
          </ac:spMkLst>
        </pc:spChg>
        <pc:spChg chg="mod">
          <ac:chgData name="Thomas" userId="575d030b64f4584e" providerId="LiveId" clId="{08F4A7E6-89FE-4283-98D6-E531F41D8274}" dt="2021-12-14T17:42:50.504" v="4148" actId="207"/>
          <ac:spMkLst>
            <pc:docMk/>
            <pc:sldMk cId="915489752" sldId="705"/>
            <ac:spMk id="69" creationId="{531D0E17-8E5A-4B15-BCCA-510C9A166274}"/>
          </ac:spMkLst>
        </pc:spChg>
        <pc:spChg chg="mod">
          <ac:chgData name="Thomas" userId="575d030b64f4584e" providerId="LiveId" clId="{08F4A7E6-89FE-4283-98D6-E531F41D8274}" dt="2021-12-14T17:42:50.504" v="4148" actId="207"/>
          <ac:spMkLst>
            <pc:docMk/>
            <pc:sldMk cId="915489752" sldId="705"/>
            <ac:spMk id="75" creationId="{49C83B7E-4B0D-437D-B19B-37A568350130}"/>
          </ac:spMkLst>
        </pc:spChg>
        <pc:spChg chg="mod">
          <ac:chgData name="Thomas" userId="575d030b64f4584e" providerId="LiveId" clId="{08F4A7E6-89FE-4283-98D6-E531F41D8274}" dt="2021-12-14T17:42:50.504" v="4148" actId="207"/>
          <ac:spMkLst>
            <pc:docMk/>
            <pc:sldMk cId="915489752" sldId="705"/>
            <ac:spMk id="76" creationId="{D1F7BC1C-7FBF-468B-A6A4-1226A853E541}"/>
          </ac:spMkLst>
        </pc:spChg>
        <pc:spChg chg="mod">
          <ac:chgData name="Thomas" userId="575d030b64f4584e" providerId="LiveId" clId="{08F4A7E6-89FE-4283-98D6-E531F41D8274}" dt="2021-12-14T17:42:50.504" v="4148" actId="207"/>
          <ac:spMkLst>
            <pc:docMk/>
            <pc:sldMk cId="915489752" sldId="705"/>
            <ac:spMk id="77" creationId="{73ABF563-0CB7-4491-993C-EF18F7CD61F7}"/>
          </ac:spMkLst>
        </pc:spChg>
        <pc:spChg chg="mod">
          <ac:chgData name="Thomas" userId="575d030b64f4584e" providerId="LiveId" clId="{08F4A7E6-89FE-4283-98D6-E531F41D8274}" dt="2021-12-14T17:42:50.504" v="4148" actId="207"/>
          <ac:spMkLst>
            <pc:docMk/>
            <pc:sldMk cId="915489752" sldId="705"/>
            <ac:spMk id="78" creationId="{D04D1B5F-5D6F-4389-BBDC-3B81CEA3264F}"/>
          </ac:spMkLst>
        </pc:spChg>
        <pc:spChg chg="mod">
          <ac:chgData name="Thomas" userId="575d030b64f4584e" providerId="LiveId" clId="{08F4A7E6-89FE-4283-98D6-E531F41D8274}" dt="2021-12-14T17:42:50.504" v="4148" actId="207"/>
          <ac:spMkLst>
            <pc:docMk/>
            <pc:sldMk cId="915489752" sldId="705"/>
            <ac:spMk id="79" creationId="{2C164440-3E39-4D21-8635-797E452DB3F8}"/>
          </ac:spMkLst>
        </pc:spChg>
        <pc:spChg chg="mod">
          <ac:chgData name="Thomas" userId="575d030b64f4584e" providerId="LiveId" clId="{08F4A7E6-89FE-4283-98D6-E531F41D8274}" dt="2021-12-14T17:42:50.504" v="4148" actId="207"/>
          <ac:spMkLst>
            <pc:docMk/>
            <pc:sldMk cId="915489752" sldId="705"/>
            <ac:spMk id="81" creationId="{271A48FD-204C-43C2-A9CA-EF52FA9F7F0F}"/>
          </ac:spMkLst>
        </pc:spChg>
        <pc:spChg chg="mod">
          <ac:chgData name="Thomas" userId="575d030b64f4584e" providerId="LiveId" clId="{08F4A7E6-89FE-4283-98D6-E531F41D8274}" dt="2021-12-14T17:42:50.504" v="4148" actId="207"/>
          <ac:spMkLst>
            <pc:docMk/>
            <pc:sldMk cId="915489752" sldId="705"/>
            <ac:spMk id="82" creationId="{6FA6B062-4DB3-4451-85C7-0E1F696E1BD9}"/>
          </ac:spMkLst>
        </pc:spChg>
        <pc:spChg chg="mod">
          <ac:chgData name="Thomas" userId="575d030b64f4584e" providerId="LiveId" clId="{08F4A7E6-89FE-4283-98D6-E531F41D8274}" dt="2021-12-14T17:42:50.504" v="4148" actId="207"/>
          <ac:spMkLst>
            <pc:docMk/>
            <pc:sldMk cId="915489752" sldId="705"/>
            <ac:spMk id="84" creationId="{556BF5DD-81B8-4793-8B05-73F71928BEB6}"/>
          </ac:spMkLst>
        </pc:spChg>
        <pc:spChg chg="mod">
          <ac:chgData name="Thomas" userId="575d030b64f4584e" providerId="LiveId" clId="{08F4A7E6-89FE-4283-98D6-E531F41D8274}" dt="2021-12-14T17:42:50.504" v="4148" actId="207"/>
          <ac:spMkLst>
            <pc:docMk/>
            <pc:sldMk cId="915489752" sldId="705"/>
            <ac:spMk id="85" creationId="{F4114B54-68A4-4BAC-B7AE-D31CFAC1C81B}"/>
          </ac:spMkLst>
        </pc:spChg>
        <pc:spChg chg="mod">
          <ac:chgData name="Thomas" userId="575d030b64f4584e" providerId="LiveId" clId="{08F4A7E6-89FE-4283-98D6-E531F41D8274}" dt="2021-12-14T17:42:50.504" v="4148" actId="207"/>
          <ac:spMkLst>
            <pc:docMk/>
            <pc:sldMk cId="915489752" sldId="705"/>
            <ac:spMk id="87" creationId="{B41EB5AB-79EB-4778-867B-4E95E35369CA}"/>
          </ac:spMkLst>
        </pc:spChg>
        <pc:spChg chg="mod">
          <ac:chgData name="Thomas" userId="575d030b64f4584e" providerId="LiveId" clId="{08F4A7E6-89FE-4283-98D6-E531F41D8274}" dt="2021-12-14T17:42:50.504" v="4148" actId="207"/>
          <ac:spMkLst>
            <pc:docMk/>
            <pc:sldMk cId="915489752" sldId="705"/>
            <ac:spMk id="88" creationId="{722544C7-04F6-4D3D-89B2-01E995C7E91E}"/>
          </ac:spMkLst>
        </pc:spChg>
        <pc:spChg chg="mod">
          <ac:chgData name="Thomas" userId="575d030b64f4584e" providerId="LiveId" clId="{08F4A7E6-89FE-4283-98D6-E531F41D8274}" dt="2021-12-14T17:42:50.504" v="4148" actId="207"/>
          <ac:spMkLst>
            <pc:docMk/>
            <pc:sldMk cId="915489752" sldId="705"/>
            <ac:spMk id="89" creationId="{BA39BE29-DE33-4000-A9FB-82DDF4AE023E}"/>
          </ac:spMkLst>
        </pc:spChg>
        <pc:spChg chg="mod">
          <ac:chgData name="Thomas" userId="575d030b64f4584e" providerId="LiveId" clId="{08F4A7E6-89FE-4283-98D6-E531F41D8274}" dt="2021-12-14T17:42:50.504" v="4148" actId="207"/>
          <ac:spMkLst>
            <pc:docMk/>
            <pc:sldMk cId="915489752" sldId="705"/>
            <ac:spMk id="90" creationId="{99CFB68A-B263-4B80-8BA1-818206835B59}"/>
          </ac:spMkLst>
        </pc:spChg>
        <pc:spChg chg="mod">
          <ac:chgData name="Thomas" userId="575d030b64f4584e" providerId="LiveId" clId="{08F4A7E6-89FE-4283-98D6-E531F41D8274}" dt="2021-12-14T17:42:50.504" v="4148" actId="207"/>
          <ac:spMkLst>
            <pc:docMk/>
            <pc:sldMk cId="915489752" sldId="705"/>
            <ac:spMk id="92" creationId="{C7724685-00ED-45D0-81B9-7E7D2E55C2C7}"/>
          </ac:spMkLst>
        </pc:spChg>
        <pc:spChg chg="mod">
          <ac:chgData name="Thomas" userId="575d030b64f4584e" providerId="LiveId" clId="{08F4A7E6-89FE-4283-98D6-E531F41D8274}" dt="2021-12-14T17:42:50.504" v="4148" actId="207"/>
          <ac:spMkLst>
            <pc:docMk/>
            <pc:sldMk cId="915489752" sldId="705"/>
            <ac:spMk id="93" creationId="{78B60F8E-36CC-4195-A446-4D3B96688A8F}"/>
          </ac:spMkLst>
        </pc:spChg>
        <pc:spChg chg="mod">
          <ac:chgData name="Thomas" userId="575d030b64f4584e" providerId="LiveId" clId="{08F4A7E6-89FE-4283-98D6-E531F41D8274}" dt="2021-12-14T17:42:50.504" v="4148" actId="207"/>
          <ac:spMkLst>
            <pc:docMk/>
            <pc:sldMk cId="915489752" sldId="705"/>
            <ac:spMk id="95" creationId="{A9D02BAC-9E22-4B49-A768-BD940AEB2EBF}"/>
          </ac:spMkLst>
        </pc:spChg>
        <pc:spChg chg="mod">
          <ac:chgData name="Thomas" userId="575d030b64f4584e" providerId="LiveId" clId="{08F4A7E6-89FE-4283-98D6-E531F41D8274}" dt="2021-12-14T17:42:50.504" v="4148" actId="207"/>
          <ac:spMkLst>
            <pc:docMk/>
            <pc:sldMk cId="915489752" sldId="705"/>
            <ac:spMk id="96" creationId="{990FCA7C-B287-46A8-A95D-7AEAD35115EA}"/>
          </ac:spMkLst>
        </pc:spChg>
        <pc:spChg chg="mod">
          <ac:chgData name="Thomas" userId="575d030b64f4584e" providerId="LiveId" clId="{08F4A7E6-89FE-4283-98D6-E531F41D8274}" dt="2021-12-14T17:42:50.504" v="4148" actId="207"/>
          <ac:spMkLst>
            <pc:docMk/>
            <pc:sldMk cId="915489752" sldId="705"/>
            <ac:spMk id="97" creationId="{9B3BAB18-005E-4C19-941C-E67C1E960BFC}"/>
          </ac:spMkLst>
        </pc:spChg>
        <pc:spChg chg="mod">
          <ac:chgData name="Thomas" userId="575d030b64f4584e" providerId="LiveId" clId="{08F4A7E6-89FE-4283-98D6-E531F41D8274}" dt="2021-12-14T17:42:50.504" v="4148" actId="207"/>
          <ac:spMkLst>
            <pc:docMk/>
            <pc:sldMk cId="915489752" sldId="705"/>
            <ac:spMk id="98" creationId="{7907651B-5D5D-4B5B-B50A-15E0A40C2D5F}"/>
          </ac:spMkLst>
        </pc:spChg>
        <pc:spChg chg="mod">
          <ac:chgData name="Thomas" userId="575d030b64f4584e" providerId="LiveId" clId="{08F4A7E6-89FE-4283-98D6-E531F41D8274}" dt="2021-12-14T17:42:50.504" v="4148" actId="207"/>
          <ac:spMkLst>
            <pc:docMk/>
            <pc:sldMk cId="915489752" sldId="705"/>
            <ac:spMk id="100" creationId="{A4A108D6-A405-4EE8-8043-475BF27A0D07}"/>
          </ac:spMkLst>
        </pc:spChg>
        <pc:spChg chg="mod">
          <ac:chgData name="Thomas" userId="575d030b64f4584e" providerId="LiveId" clId="{08F4A7E6-89FE-4283-98D6-E531F41D8274}" dt="2021-12-14T17:42:50.504" v="4148" actId="207"/>
          <ac:spMkLst>
            <pc:docMk/>
            <pc:sldMk cId="915489752" sldId="705"/>
            <ac:spMk id="101" creationId="{F4EDD51C-A678-44C9-86FB-2CBB1D4B43B7}"/>
          </ac:spMkLst>
        </pc:spChg>
        <pc:spChg chg="mod">
          <ac:chgData name="Thomas" userId="575d030b64f4584e" providerId="LiveId" clId="{08F4A7E6-89FE-4283-98D6-E531F41D8274}" dt="2021-12-14T17:42:50.504" v="4148" actId="207"/>
          <ac:spMkLst>
            <pc:docMk/>
            <pc:sldMk cId="915489752" sldId="705"/>
            <ac:spMk id="102" creationId="{90EAB6B9-E82F-4F8A-9ABE-2A7E652DA1F6}"/>
          </ac:spMkLst>
        </pc:spChg>
        <pc:spChg chg="mod">
          <ac:chgData name="Thomas" userId="575d030b64f4584e" providerId="LiveId" clId="{08F4A7E6-89FE-4283-98D6-E531F41D8274}" dt="2021-12-14T17:42:50.504" v="4148" actId="207"/>
          <ac:spMkLst>
            <pc:docMk/>
            <pc:sldMk cId="915489752" sldId="705"/>
            <ac:spMk id="104" creationId="{98D428F0-10E6-4A96-A24E-CF762BE8A423}"/>
          </ac:spMkLst>
        </pc:spChg>
        <pc:spChg chg="mod">
          <ac:chgData name="Thomas" userId="575d030b64f4584e" providerId="LiveId" clId="{08F4A7E6-89FE-4283-98D6-E531F41D8274}" dt="2021-12-14T17:42:50.504" v="4148" actId="207"/>
          <ac:spMkLst>
            <pc:docMk/>
            <pc:sldMk cId="915489752" sldId="705"/>
            <ac:spMk id="105" creationId="{DECC6214-01A2-4E1F-920F-FAF21A5A547C}"/>
          </ac:spMkLst>
        </pc:spChg>
        <pc:spChg chg="mod">
          <ac:chgData name="Thomas" userId="575d030b64f4584e" providerId="LiveId" clId="{08F4A7E6-89FE-4283-98D6-E531F41D8274}" dt="2021-12-14T17:42:50.504" v="4148" actId="207"/>
          <ac:spMkLst>
            <pc:docMk/>
            <pc:sldMk cId="915489752" sldId="705"/>
            <ac:spMk id="106" creationId="{321E184C-0CB9-476B-A11E-F113BB81D641}"/>
          </ac:spMkLst>
        </pc:spChg>
        <pc:spChg chg="mod">
          <ac:chgData name="Thomas" userId="575d030b64f4584e" providerId="LiveId" clId="{08F4A7E6-89FE-4283-98D6-E531F41D8274}" dt="2021-12-14T17:42:50.504" v="4148" actId="207"/>
          <ac:spMkLst>
            <pc:docMk/>
            <pc:sldMk cId="915489752" sldId="705"/>
            <ac:spMk id="107" creationId="{9A61ACC8-AED3-4AB1-9671-3AAD2E9A3E7E}"/>
          </ac:spMkLst>
        </pc:spChg>
        <pc:spChg chg="mod">
          <ac:chgData name="Thomas" userId="575d030b64f4584e" providerId="LiveId" clId="{08F4A7E6-89FE-4283-98D6-E531F41D8274}" dt="2021-12-14T17:42:50.504" v="4148" actId="207"/>
          <ac:spMkLst>
            <pc:docMk/>
            <pc:sldMk cId="915489752" sldId="705"/>
            <ac:spMk id="108" creationId="{8CA0BE3A-9E52-4E58-813F-A60591DE3B34}"/>
          </ac:spMkLst>
        </pc:spChg>
        <pc:spChg chg="mod">
          <ac:chgData name="Thomas" userId="575d030b64f4584e" providerId="LiveId" clId="{08F4A7E6-89FE-4283-98D6-E531F41D8274}" dt="2021-12-14T17:42:50.504" v="4148" actId="207"/>
          <ac:spMkLst>
            <pc:docMk/>
            <pc:sldMk cId="915489752" sldId="705"/>
            <ac:spMk id="109" creationId="{12931DDF-F245-4AE2-83D5-C79EB5C7A624}"/>
          </ac:spMkLst>
        </pc:spChg>
        <pc:spChg chg="mod">
          <ac:chgData name="Thomas" userId="575d030b64f4584e" providerId="LiveId" clId="{08F4A7E6-89FE-4283-98D6-E531F41D8274}" dt="2021-12-14T17:42:50.504" v="4148" actId="207"/>
          <ac:spMkLst>
            <pc:docMk/>
            <pc:sldMk cId="915489752" sldId="705"/>
            <ac:spMk id="110" creationId="{3A0840AB-7312-4449-8952-EB16169AC204}"/>
          </ac:spMkLst>
        </pc:spChg>
        <pc:spChg chg="mod">
          <ac:chgData name="Thomas" userId="575d030b64f4584e" providerId="LiveId" clId="{08F4A7E6-89FE-4283-98D6-E531F41D8274}" dt="2021-12-14T17:42:50.504" v="4148" actId="207"/>
          <ac:spMkLst>
            <pc:docMk/>
            <pc:sldMk cId="915489752" sldId="705"/>
            <ac:spMk id="111" creationId="{5A68357C-D74D-4BB4-AE0B-62696B826F3D}"/>
          </ac:spMkLst>
        </pc:spChg>
        <pc:spChg chg="mod">
          <ac:chgData name="Thomas" userId="575d030b64f4584e" providerId="LiveId" clId="{08F4A7E6-89FE-4283-98D6-E531F41D8274}" dt="2021-12-14T17:42:50.504" v="4148" actId="207"/>
          <ac:spMkLst>
            <pc:docMk/>
            <pc:sldMk cId="915489752" sldId="705"/>
            <ac:spMk id="113" creationId="{3CADF178-36DE-4A61-987B-122E65B47DE0}"/>
          </ac:spMkLst>
        </pc:spChg>
        <pc:spChg chg="mod">
          <ac:chgData name="Thomas" userId="575d030b64f4584e" providerId="LiveId" clId="{08F4A7E6-89FE-4283-98D6-E531F41D8274}" dt="2021-12-14T17:42:50.504" v="4148" actId="207"/>
          <ac:spMkLst>
            <pc:docMk/>
            <pc:sldMk cId="915489752" sldId="705"/>
            <ac:spMk id="114" creationId="{822F038D-F4B4-4BCF-8A80-B4A9A57D6D7A}"/>
          </ac:spMkLst>
        </pc:spChg>
        <pc:spChg chg="mod">
          <ac:chgData name="Thomas" userId="575d030b64f4584e" providerId="LiveId" clId="{08F4A7E6-89FE-4283-98D6-E531F41D8274}" dt="2021-12-14T17:42:50.504" v="4148" actId="207"/>
          <ac:spMkLst>
            <pc:docMk/>
            <pc:sldMk cId="915489752" sldId="705"/>
            <ac:spMk id="115" creationId="{0A78F794-A1A8-450F-9368-3A1195C8A73F}"/>
          </ac:spMkLst>
        </pc:spChg>
        <pc:spChg chg="mod">
          <ac:chgData name="Thomas" userId="575d030b64f4584e" providerId="LiveId" clId="{08F4A7E6-89FE-4283-98D6-E531F41D8274}" dt="2021-12-14T17:42:50.504" v="4148" actId="207"/>
          <ac:spMkLst>
            <pc:docMk/>
            <pc:sldMk cId="915489752" sldId="705"/>
            <ac:spMk id="116" creationId="{47327053-F05D-49DE-B0B9-80EFC802F74C}"/>
          </ac:spMkLst>
        </pc:spChg>
        <pc:spChg chg="mod">
          <ac:chgData name="Thomas" userId="575d030b64f4584e" providerId="LiveId" clId="{08F4A7E6-89FE-4283-98D6-E531F41D8274}" dt="2021-12-14T17:42:50.504" v="4148" actId="207"/>
          <ac:spMkLst>
            <pc:docMk/>
            <pc:sldMk cId="915489752" sldId="705"/>
            <ac:spMk id="117" creationId="{9B993574-E21B-4F97-A9F6-BC75D2736456}"/>
          </ac:spMkLst>
        </pc:spChg>
        <pc:spChg chg="mod">
          <ac:chgData name="Thomas" userId="575d030b64f4584e" providerId="LiveId" clId="{08F4A7E6-89FE-4283-98D6-E531F41D8274}" dt="2021-12-14T17:42:50.504" v="4148" actId="207"/>
          <ac:spMkLst>
            <pc:docMk/>
            <pc:sldMk cId="915489752" sldId="705"/>
            <ac:spMk id="118" creationId="{AAD28FD6-B83F-4176-BFFB-8E5866212D03}"/>
          </ac:spMkLst>
        </pc:spChg>
        <pc:spChg chg="mod">
          <ac:chgData name="Thomas" userId="575d030b64f4584e" providerId="LiveId" clId="{08F4A7E6-89FE-4283-98D6-E531F41D8274}" dt="2021-12-14T17:42:50.504" v="4148" actId="207"/>
          <ac:spMkLst>
            <pc:docMk/>
            <pc:sldMk cId="915489752" sldId="705"/>
            <ac:spMk id="119" creationId="{49EF7588-D570-4187-BD39-1A8BA5C51144}"/>
          </ac:spMkLst>
        </pc:spChg>
        <pc:spChg chg="mod">
          <ac:chgData name="Thomas" userId="575d030b64f4584e" providerId="LiveId" clId="{08F4A7E6-89FE-4283-98D6-E531F41D8274}" dt="2021-12-14T17:42:50.504" v="4148" actId="207"/>
          <ac:spMkLst>
            <pc:docMk/>
            <pc:sldMk cId="915489752" sldId="705"/>
            <ac:spMk id="120" creationId="{DEA9D01A-F27C-4E27-892D-11750D81752A}"/>
          </ac:spMkLst>
        </pc:spChg>
        <pc:spChg chg="mod">
          <ac:chgData name="Thomas" userId="575d030b64f4584e" providerId="LiveId" clId="{08F4A7E6-89FE-4283-98D6-E531F41D8274}" dt="2021-12-14T17:42:50.504" v="4148" actId="207"/>
          <ac:spMkLst>
            <pc:docMk/>
            <pc:sldMk cId="915489752" sldId="705"/>
            <ac:spMk id="121" creationId="{98CDCEC2-6496-46F7-B340-F58B6AE3DC40}"/>
          </ac:spMkLst>
        </pc:spChg>
        <pc:spChg chg="mod">
          <ac:chgData name="Thomas" userId="575d030b64f4584e" providerId="LiveId" clId="{08F4A7E6-89FE-4283-98D6-E531F41D8274}" dt="2021-12-14T17:42:50.504" v="4148" actId="207"/>
          <ac:spMkLst>
            <pc:docMk/>
            <pc:sldMk cId="915489752" sldId="705"/>
            <ac:spMk id="123" creationId="{C5A97099-8EA6-4602-B3DD-57BC59BB4B7C}"/>
          </ac:spMkLst>
        </pc:spChg>
        <pc:spChg chg="mod">
          <ac:chgData name="Thomas" userId="575d030b64f4584e" providerId="LiveId" clId="{08F4A7E6-89FE-4283-98D6-E531F41D8274}" dt="2021-12-14T17:42:50.504" v="4148" actId="207"/>
          <ac:spMkLst>
            <pc:docMk/>
            <pc:sldMk cId="915489752" sldId="705"/>
            <ac:spMk id="124" creationId="{DD25D0F1-E930-48D5-8E81-6BCAEC4A521F}"/>
          </ac:spMkLst>
        </pc:spChg>
        <pc:spChg chg="mod">
          <ac:chgData name="Thomas" userId="575d030b64f4584e" providerId="LiveId" clId="{08F4A7E6-89FE-4283-98D6-E531F41D8274}" dt="2021-12-14T17:42:50.504" v="4148" actId="207"/>
          <ac:spMkLst>
            <pc:docMk/>
            <pc:sldMk cId="915489752" sldId="705"/>
            <ac:spMk id="125" creationId="{DA6B7FAC-2B60-49B0-B228-0C485EC8FB51}"/>
          </ac:spMkLst>
        </pc:spChg>
        <pc:spChg chg="mod">
          <ac:chgData name="Thomas" userId="575d030b64f4584e" providerId="LiveId" clId="{08F4A7E6-89FE-4283-98D6-E531F41D8274}" dt="2021-12-14T17:42:50.504" v="4148" actId="207"/>
          <ac:spMkLst>
            <pc:docMk/>
            <pc:sldMk cId="915489752" sldId="705"/>
            <ac:spMk id="126" creationId="{E4B9BA73-E749-4DA6-81CB-49397F55A759}"/>
          </ac:spMkLst>
        </pc:spChg>
        <pc:spChg chg="mod">
          <ac:chgData name="Thomas" userId="575d030b64f4584e" providerId="LiveId" clId="{08F4A7E6-89FE-4283-98D6-E531F41D8274}" dt="2021-12-14T17:42:50.504" v="4148" actId="207"/>
          <ac:spMkLst>
            <pc:docMk/>
            <pc:sldMk cId="915489752" sldId="705"/>
            <ac:spMk id="128" creationId="{67A635A5-69A3-4FE5-82AE-5813C5665CC1}"/>
          </ac:spMkLst>
        </pc:spChg>
        <pc:spChg chg="mod">
          <ac:chgData name="Thomas" userId="575d030b64f4584e" providerId="LiveId" clId="{08F4A7E6-89FE-4283-98D6-E531F41D8274}" dt="2021-12-14T17:42:50.504" v="4148" actId="207"/>
          <ac:spMkLst>
            <pc:docMk/>
            <pc:sldMk cId="915489752" sldId="705"/>
            <ac:spMk id="129" creationId="{4F5B9778-675A-418F-AE13-FABA8F4367D3}"/>
          </ac:spMkLst>
        </pc:spChg>
        <pc:spChg chg="mod">
          <ac:chgData name="Thomas" userId="575d030b64f4584e" providerId="LiveId" clId="{08F4A7E6-89FE-4283-98D6-E531F41D8274}" dt="2021-12-14T17:42:50.504" v="4148" actId="207"/>
          <ac:spMkLst>
            <pc:docMk/>
            <pc:sldMk cId="915489752" sldId="705"/>
            <ac:spMk id="130" creationId="{F6D59C4F-61AB-489E-8B19-A9E3E52A8192}"/>
          </ac:spMkLst>
        </pc:spChg>
        <pc:spChg chg="mod">
          <ac:chgData name="Thomas" userId="575d030b64f4584e" providerId="LiveId" clId="{08F4A7E6-89FE-4283-98D6-E531F41D8274}" dt="2021-12-14T17:42:50.504" v="4148" actId="207"/>
          <ac:spMkLst>
            <pc:docMk/>
            <pc:sldMk cId="915489752" sldId="705"/>
            <ac:spMk id="131" creationId="{E69D2FBC-458F-4403-819D-44FFB893B540}"/>
          </ac:spMkLst>
        </pc:spChg>
        <pc:spChg chg="mod">
          <ac:chgData name="Thomas" userId="575d030b64f4584e" providerId="LiveId" clId="{08F4A7E6-89FE-4283-98D6-E531F41D8274}" dt="2021-12-14T17:42:50.504" v="4148" actId="207"/>
          <ac:spMkLst>
            <pc:docMk/>
            <pc:sldMk cId="915489752" sldId="705"/>
            <ac:spMk id="133" creationId="{150F29A0-F469-453D-A0E4-417C309BFC14}"/>
          </ac:spMkLst>
        </pc:spChg>
        <pc:spChg chg="mod">
          <ac:chgData name="Thomas" userId="575d030b64f4584e" providerId="LiveId" clId="{08F4A7E6-89FE-4283-98D6-E531F41D8274}" dt="2021-12-14T17:42:50.504" v="4148" actId="207"/>
          <ac:spMkLst>
            <pc:docMk/>
            <pc:sldMk cId="915489752" sldId="705"/>
            <ac:spMk id="134" creationId="{68559895-0A6B-400F-ABB5-86F68FCAEE3F}"/>
          </ac:spMkLst>
        </pc:spChg>
        <pc:spChg chg="mod">
          <ac:chgData name="Thomas" userId="575d030b64f4584e" providerId="LiveId" clId="{08F4A7E6-89FE-4283-98D6-E531F41D8274}" dt="2021-12-14T17:42:50.504" v="4148" actId="207"/>
          <ac:spMkLst>
            <pc:docMk/>
            <pc:sldMk cId="915489752" sldId="705"/>
            <ac:spMk id="136" creationId="{25B5038F-0575-4294-91B9-38804CC4D215}"/>
          </ac:spMkLst>
        </pc:spChg>
        <pc:spChg chg="mod">
          <ac:chgData name="Thomas" userId="575d030b64f4584e" providerId="LiveId" clId="{08F4A7E6-89FE-4283-98D6-E531F41D8274}" dt="2021-12-14T17:42:50.504" v="4148" actId="207"/>
          <ac:spMkLst>
            <pc:docMk/>
            <pc:sldMk cId="915489752" sldId="705"/>
            <ac:spMk id="137" creationId="{6917B7A5-E936-4EDB-B4A5-51D9B819E5BB}"/>
          </ac:spMkLst>
        </pc:spChg>
        <pc:spChg chg="mod">
          <ac:chgData name="Thomas" userId="575d030b64f4584e" providerId="LiveId" clId="{08F4A7E6-89FE-4283-98D6-E531F41D8274}" dt="2021-12-14T17:42:50.504" v="4148" actId="207"/>
          <ac:spMkLst>
            <pc:docMk/>
            <pc:sldMk cId="915489752" sldId="705"/>
            <ac:spMk id="138" creationId="{B5BAD5E1-D170-44FC-8911-FAC7B4A7F407}"/>
          </ac:spMkLst>
        </pc:spChg>
        <pc:spChg chg="mod">
          <ac:chgData name="Thomas" userId="575d030b64f4584e" providerId="LiveId" clId="{08F4A7E6-89FE-4283-98D6-E531F41D8274}" dt="2021-12-14T17:42:50.504" v="4148" actId="207"/>
          <ac:spMkLst>
            <pc:docMk/>
            <pc:sldMk cId="915489752" sldId="705"/>
            <ac:spMk id="140" creationId="{93C1E0AB-D8AD-4311-947A-78F39D1E807A}"/>
          </ac:spMkLst>
        </pc:spChg>
        <pc:spChg chg="mod">
          <ac:chgData name="Thomas" userId="575d030b64f4584e" providerId="LiveId" clId="{08F4A7E6-89FE-4283-98D6-E531F41D8274}" dt="2021-12-14T17:42:50.504" v="4148" actId="207"/>
          <ac:spMkLst>
            <pc:docMk/>
            <pc:sldMk cId="915489752" sldId="705"/>
            <ac:spMk id="141" creationId="{6372D816-F4F1-4563-8A22-5BDA6951DC62}"/>
          </ac:spMkLst>
        </pc:spChg>
        <pc:spChg chg="mod">
          <ac:chgData name="Thomas" userId="575d030b64f4584e" providerId="LiveId" clId="{08F4A7E6-89FE-4283-98D6-E531F41D8274}" dt="2021-12-14T17:42:50.504" v="4148" actId="207"/>
          <ac:spMkLst>
            <pc:docMk/>
            <pc:sldMk cId="915489752" sldId="705"/>
            <ac:spMk id="142" creationId="{98588463-EBD1-447D-B2E9-5CAA8B1C1AD4}"/>
          </ac:spMkLst>
        </pc:spChg>
        <pc:spChg chg="mod">
          <ac:chgData name="Thomas" userId="575d030b64f4584e" providerId="LiveId" clId="{08F4A7E6-89FE-4283-98D6-E531F41D8274}" dt="2021-12-14T17:42:50.504" v="4148" actId="207"/>
          <ac:spMkLst>
            <pc:docMk/>
            <pc:sldMk cId="915489752" sldId="705"/>
            <ac:spMk id="144" creationId="{01A17EFF-E44A-46E7-854C-DB9CAADC4060}"/>
          </ac:spMkLst>
        </pc:spChg>
        <pc:spChg chg="mod">
          <ac:chgData name="Thomas" userId="575d030b64f4584e" providerId="LiveId" clId="{08F4A7E6-89FE-4283-98D6-E531F41D8274}" dt="2021-12-14T17:42:50.504" v="4148" actId="207"/>
          <ac:spMkLst>
            <pc:docMk/>
            <pc:sldMk cId="915489752" sldId="705"/>
            <ac:spMk id="145" creationId="{A63174A2-E733-4273-8791-0A29B4F0E949}"/>
          </ac:spMkLst>
        </pc:spChg>
        <pc:spChg chg="mod">
          <ac:chgData name="Thomas" userId="575d030b64f4584e" providerId="LiveId" clId="{08F4A7E6-89FE-4283-98D6-E531F41D8274}" dt="2021-12-14T17:42:50.504" v="4148" actId="207"/>
          <ac:spMkLst>
            <pc:docMk/>
            <pc:sldMk cId="915489752" sldId="705"/>
            <ac:spMk id="146" creationId="{386D603C-2B3B-4628-9593-F38CD5B20F26}"/>
          </ac:spMkLst>
        </pc:spChg>
        <pc:spChg chg="mod">
          <ac:chgData name="Thomas" userId="575d030b64f4584e" providerId="LiveId" clId="{08F4A7E6-89FE-4283-98D6-E531F41D8274}" dt="2021-12-14T17:42:50.504" v="4148" actId="207"/>
          <ac:spMkLst>
            <pc:docMk/>
            <pc:sldMk cId="915489752" sldId="705"/>
            <ac:spMk id="147" creationId="{A73D202D-A485-4904-BBDC-A8ED39A6DFBD}"/>
          </ac:spMkLst>
        </pc:spChg>
        <pc:spChg chg="mod">
          <ac:chgData name="Thomas" userId="575d030b64f4584e" providerId="LiveId" clId="{08F4A7E6-89FE-4283-98D6-E531F41D8274}" dt="2021-12-14T17:42:50.504" v="4148" actId="207"/>
          <ac:spMkLst>
            <pc:docMk/>
            <pc:sldMk cId="915489752" sldId="705"/>
            <ac:spMk id="149" creationId="{C7C337E3-83C1-4A1D-9591-50D3066562D2}"/>
          </ac:spMkLst>
        </pc:spChg>
        <pc:spChg chg="mod">
          <ac:chgData name="Thomas" userId="575d030b64f4584e" providerId="LiveId" clId="{08F4A7E6-89FE-4283-98D6-E531F41D8274}" dt="2021-12-14T17:42:50.504" v="4148" actId="207"/>
          <ac:spMkLst>
            <pc:docMk/>
            <pc:sldMk cId="915489752" sldId="705"/>
            <ac:spMk id="150" creationId="{DF719E28-C4A1-4A7D-BDE1-AADD080BBA8E}"/>
          </ac:spMkLst>
        </pc:spChg>
        <pc:spChg chg="mod">
          <ac:chgData name="Thomas" userId="575d030b64f4584e" providerId="LiveId" clId="{08F4A7E6-89FE-4283-98D6-E531F41D8274}" dt="2021-12-14T17:42:50.504" v="4148" actId="207"/>
          <ac:spMkLst>
            <pc:docMk/>
            <pc:sldMk cId="915489752" sldId="705"/>
            <ac:spMk id="151" creationId="{186BFC1E-FA0A-48F7-AA6E-0339788F2921}"/>
          </ac:spMkLst>
        </pc:spChg>
        <pc:spChg chg="mod">
          <ac:chgData name="Thomas" userId="575d030b64f4584e" providerId="LiveId" clId="{08F4A7E6-89FE-4283-98D6-E531F41D8274}" dt="2021-12-14T17:42:50.504" v="4148" actId="207"/>
          <ac:spMkLst>
            <pc:docMk/>
            <pc:sldMk cId="915489752" sldId="705"/>
            <ac:spMk id="153" creationId="{B0D23937-3995-4232-9846-6AADDD78CDFD}"/>
          </ac:spMkLst>
        </pc:spChg>
        <pc:spChg chg="mod">
          <ac:chgData name="Thomas" userId="575d030b64f4584e" providerId="LiveId" clId="{08F4A7E6-89FE-4283-98D6-E531F41D8274}" dt="2021-12-14T17:42:50.504" v="4148" actId="207"/>
          <ac:spMkLst>
            <pc:docMk/>
            <pc:sldMk cId="915489752" sldId="705"/>
            <ac:spMk id="154" creationId="{957DC472-6C7E-4A11-B63F-13CF77360168}"/>
          </ac:spMkLst>
        </pc:spChg>
        <pc:spChg chg="mod">
          <ac:chgData name="Thomas" userId="575d030b64f4584e" providerId="LiveId" clId="{08F4A7E6-89FE-4283-98D6-E531F41D8274}" dt="2021-12-14T17:42:50.504" v="4148" actId="207"/>
          <ac:spMkLst>
            <pc:docMk/>
            <pc:sldMk cId="915489752" sldId="705"/>
            <ac:spMk id="156" creationId="{C03C0772-C2BF-4676-AEDB-D952CAFFC104}"/>
          </ac:spMkLst>
        </pc:spChg>
        <pc:spChg chg="mod">
          <ac:chgData name="Thomas" userId="575d030b64f4584e" providerId="LiveId" clId="{08F4A7E6-89FE-4283-98D6-E531F41D8274}" dt="2021-12-14T17:42:50.504" v="4148" actId="207"/>
          <ac:spMkLst>
            <pc:docMk/>
            <pc:sldMk cId="915489752" sldId="705"/>
            <ac:spMk id="157" creationId="{C3961DB0-877F-4135-8373-F693B0DE7BAA}"/>
          </ac:spMkLst>
        </pc:spChg>
        <pc:spChg chg="mod">
          <ac:chgData name="Thomas" userId="575d030b64f4584e" providerId="LiveId" clId="{08F4A7E6-89FE-4283-98D6-E531F41D8274}" dt="2021-12-14T17:42:50.504" v="4148" actId="207"/>
          <ac:spMkLst>
            <pc:docMk/>
            <pc:sldMk cId="915489752" sldId="705"/>
            <ac:spMk id="159" creationId="{FF1F612C-6EEB-402E-A1B8-946081D2FED4}"/>
          </ac:spMkLst>
        </pc:spChg>
        <pc:spChg chg="mod">
          <ac:chgData name="Thomas" userId="575d030b64f4584e" providerId="LiveId" clId="{08F4A7E6-89FE-4283-98D6-E531F41D8274}" dt="2021-12-14T17:42:50.504" v="4148" actId="207"/>
          <ac:spMkLst>
            <pc:docMk/>
            <pc:sldMk cId="915489752" sldId="705"/>
            <ac:spMk id="160" creationId="{DF0DF2A4-4D57-41B5-9CB6-4F0257EC2DEF}"/>
          </ac:spMkLst>
        </pc:spChg>
        <pc:spChg chg="mod">
          <ac:chgData name="Thomas" userId="575d030b64f4584e" providerId="LiveId" clId="{08F4A7E6-89FE-4283-98D6-E531F41D8274}" dt="2021-12-14T17:42:50.504" v="4148" actId="207"/>
          <ac:spMkLst>
            <pc:docMk/>
            <pc:sldMk cId="915489752" sldId="705"/>
            <ac:spMk id="161" creationId="{882519B9-4673-4ECA-9395-8C0BF7FBE437}"/>
          </ac:spMkLst>
        </pc:spChg>
        <pc:spChg chg="mod">
          <ac:chgData name="Thomas" userId="575d030b64f4584e" providerId="LiveId" clId="{08F4A7E6-89FE-4283-98D6-E531F41D8274}" dt="2021-12-14T17:42:50.504" v="4148" actId="207"/>
          <ac:spMkLst>
            <pc:docMk/>
            <pc:sldMk cId="915489752" sldId="705"/>
            <ac:spMk id="166" creationId="{06CC4992-5E0E-44F7-AE30-60AC4BF6DA58}"/>
          </ac:spMkLst>
        </pc:spChg>
        <pc:spChg chg="mod">
          <ac:chgData name="Thomas" userId="575d030b64f4584e" providerId="LiveId" clId="{08F4A7E6-89FE-4283-98D6-E531F41D8274}" dt="2021-12-14T17:42:50.504" v="4148" actId="207"/>
          <ac:spMkLst>
            <pc:docMk/>
            <pc:sldMk cId="915489752" sldId="705"/>
            <ac:spMk id="168" creationId="{6B7C2A1F-4885-43CF-ABE6-96964DD7FC7C}"/>
          </ac:spMkLst>
        </pc:spChg>
        <pc:spChg chg="mod">
          <ac:chgData name="Thomas" userId="575d030b64f4584e" providerId="LiveId" clId="{08F4A7E6-89FE-4283-98D6-E531F41D8274}" dt="2021-12-14T17:42:50.504" v="4148" actId="207"/>
          <ac:spMkLst>
            <pc:docMk/>
            <pc:sldMk cId="915489752" sldId="705"/>
            <ac:spMk id="169" creationId="{C81D4E75-0617-4243-8CB4-04C1B32BE623}"/>
          </ac:spMkLst>
        </pc:spChg>
        <pc:spChg chg="mod">
          <ac:chgData name="Thomas" userId="575d030b64f4584e" providerId="LiveId" clId="{08F4A7E6-89FE-4283-98D6-E531F41D8274}" dt="2021-12-14T17:42:50.504" v="4148" actId="207"/>
          <ac:spMkLst>
            <pc:docMk/>
            <pc:sldMk cId="915489752" sldId="705"/>
            <ac:spMk id="171" creationId="{59B7E86E-28B4-43FF-85F6-F699A82D066E}"/>
          </ac:spMkLst>
        </pc:spChg>
        <pc:spChg chg="mod">
          <ac:chgData name="Thomas" userId="575d030b64f4584e" providerId="LiveId" clId="{08F4A7E6-89FE-4283-98D6-E531F41D8274}" dt="2021-12-14T17:42:50.504" v="4148" actId="207"/>
          <ac:spMkLst>
            <pc:docMk/>
            <pc:sldMk cId="915489752" sldId="705"/>
            <ac:spMk id="172" creationId="{A27DDEE2-2332-4E4C-BE2A-7D8473D5306F}"/>
          </ac:spMkLst>
        </pc:spChg>
        <pc:spChg chg="mod">
          <ac:chgData name="Thomas" userId="575d030b64f4584e" providerId="LiveId" clId="{08F4A7E6-89FE-4283-98D6-E531F41D8274}" dt="2021-12-14T17:42:50.504" v="4148" actId="207"/>
          <ac:spMkLst>
            <pc:docMk/>
            <pc:sldMk cId="915489752" sldId="705"/>
            <ac:spMk id="173" creationId="{1EBF0576-F673-496A-BD65-C94DBB37EFC7}"/>
          </ac:spMkLst>
        </pc:spChg>
        <pc:spChg chg="mod">
          <ac:chgData name="Thomas" userId="575d030b64f4584e" providerId="LiveId" clId="{08F4A7E6-89FE-4283-98D6-E531F41D8274}" dt="2021-12-14T17:42:50.504" v="4148" actId="207"/>
          <ac:spMkLst>
            <pc:docMk/>
            <pc:sldMk cId="915489752" sldId="705"/>
            <ac:spMk id="175" creationId="{96C2C01E-CDF2-437A-9B9B-236FB8BBC253}"/>
          </ac:spMkLst>
        </pc:spChg>
        <pc:spChg chg="mod">
          <ac:chgData name="Thomas" userId="575d030b64f4584e" providerId="LiveId" clId="{08F4A7E6-89FE-4283-98D6-E531F41D8274}" dt="2021-12-14T17:42:50.504" v="4148" actId="207"/>
          <ac:spMkLst>
            <pc:docMk/>
            <pc:sldMk cId="915489752" sldId="705"/>
            <ac:spMk id="176" creationId="{9260B7BC-5AF9-4E7A-BD17-40D9C67A433A}"/>
          </ac:spMkLst>
        </pc:spChg>
        <pc:spChg chg="mod">
          <ac:chgData name="Thomas" userId="575d030b64f4584e" providerId="LiveId" clId="{08F4A7E6-89FE-4283-98D6-E531F41D8274}" dt="2021-12-14T17:42:50.504" v="4148" actId="207"/>
          <ac:spMkLst>
            <pc:docMk/>
            <pc:sldMk cId="915489752" sldId="705"/>
            <ac:spMk id="177" creationId="{4533747E-F56E-4572-B867-2D42F72108C8}"/>
          </ac:spMkLst>
        </pc:spChg>
        <pc:spChg chg="mod">
          <ac:chgData name="Thomas" userId="575d030b64f4584e" providerId="LiveId" clId="{08F4A7E6-89FE-4283-98D6-E531F41D8274}" dt="2021-12-14T17:42:50.504" v="4148" actId="207"/>
          <ac:spMkLst>
            <pc:docMk/>
            <pc:sldMk cId="915489752" sldId="705"/>
            <ac:spMk id="179" creationId="{DD9B9079-E0B8-4B9D-A0D5-5EFCEEA66BB8}"/>
          </ac:spMkLst>
        </pc:spChg>
        <pc:spChg chg="mod">
          <ac:chgData name="Thomas" userId="575d030b64f4584e" providerId="LiveId" clId="{08F4A7E6-89FE-4283-98D6-E531F41D8274}" dt="2021-12-14T17:42:50.504" v="4148" actId="207"/>
          <ac:spMkLst>
            <pc:docMk/>
            <pc:sldMk cId="915489752" sldId="705"/>
            <ac:spMk id="180" creationId="{5E2AF120-40F3-4035-8062-C1D45BC4B9D6}"/>
          </ac:spMkLst>
        </pc:spChg>
        <pc:spChg chg="mod">
          <ac:chgData name="Thomas" userId="575d030b64f4584e" providerId="LiveId" clId="{08F4A7E6-89FE-4283-98D6-E531F41D8274}" dt="2021-12-14T17:42:50.504" v="4148" actId="207"/>
          <ac:spMkLst>
            <pc:docMk/>
            <pc:sldMk cId="915489752" sldId="705"/>
            <ac:spMk id="182" creationId="{B74B1324-2309-4ED6-98F9-D4F2E84A56E3}"/>
          </ac:spMkLst>
        </pc:spChg>
        <pc:spChg chg="mod">
          <ac:chgData name="Thomas" userId="575d030b64f4584e" providerId="LiveId" clId="{08F4A7E6-89FE-4283-98D6-E531F41D8274}" dt="2021-12-14T17:42:50.504" v="4148" actId="207"/>
          <ac:spMkLst>
            <pc:docMk/>
            <pc:sldMk cId="915489752" sldId="705"/>
            <ac:spMk id="183" creationId="{FD5B5272-2269-400E-AA14-AB7664B77E5F}"/>
          </ac:spMkLst>
        </pc:spChg>
        <pc:spChg chg="mod">
          <ac:chgData name="Thomas" userId="575d030b64f4584e" providerId="LiveId" clId="{08F4A7E6-89FE-4283-98D6-E531F41D8274}" dt="2021-12-14T17:42:50.504" v="4148" actId="207"/>
          <ac:spMkLst>
            <pc:docMk/>
            <pc:sldMk cId="915489752" sldId="705"/>
            <ac:spMk id="184" creationId="{F310BEFC-A54A-4E48-B607-CB638C063A90}"/>
          </ac:spMkLst>
        </pc:spChg>
        <pc:spChg chg="mod">
          <ac:chgData name="Thomas" userId="575d030b64f4584e" providerId="LiveId" clId="{08F4A7E6-89FE-4283-98D6-E531F41D8274}" dt="2021-12-14T17:42:50.504" v="4148" actId="207"/>
          <ac:spMkLst>
            <pc:docMk/>
            <pc:sldMk cId="915489752" sldId="705"/>
            <ac:spMk id="186" creationId="{830F01C9-4F88-4900-8424-5BC0ADBFE8A7}"/>
          </ac:spMkLst>
        </pc:spChg>
        <pc:spChg chg="mod">
          <ac:chgData name="Thomas" userId="575d030b64f4584e" providerId="LiveId" clId="{08F4A7E6-89FE-4283-98D6-E531F41D8274}" dt="2021-12-14T17:42:50.504" v="4148" actId="207"/>
          <ac:spMkLst>
            <pc:docMk/>
            <pc:sldMk cId="915489752" sldId="705"/>
            <ac:spMk id="187" creationId="{EF3933C8-BE56-4BBA-BCFB-5F4EB44FD61C}"/>
          </ac:spMkLst>
        </pc:spChg>
        <pc:spChg chg="mod">
          <ac:chgData name="Thomas" userId="575d030b64f4584e" providerId="LiveId" clId="{08F4A7E6-89FE-4283-98D6-E531F41D8274}" dt="2021-12-14T17:42:50.504" v="4148" actId="207"/>
          <ac:spMkLst>
            <pc:docMk/>
            <pc:sldMk cId="915489752" sldId="705"/>
            <ac:spMk id="188" creationId="{F58D03C6-5302-467E-BA11-E899CF8AAF38}"/>
          </ac:spMkLst>
        </pc:spChg>
        <pc:spChg chg="mod">
          <ac:chgData name="Thomas" userId="575d030b64f4584e" providerId="LiveId" clId="{08F4A7E6-89FE-4283-98D6-E531F41D8274}" dt="2021-12-14T17:42:50.504" v="4148" actId="207"/>
          <ac:spMkLst>
            <pc:docMk/>
            <pc:sldMk cId="915489752" sldId="705"/>
            <ac:spMk id="192" creationId="{03CDF7E9-41F1-4380-82F2-BE200B2F800D}"/>
          </ac:spMkLst>
        </pc:spChg>
        <pc:spChg chg="mod">
          <ac:chgData name="Thomas" userId="575d030b64f4584e" providerId="LiveId" clId="{08F4A7E6-89FE-4283-98D6-E531F41D8274}" dt="2021-12-14T17:42:50.504" v="4148" actId="207"/>
          <ac:spMkLst>
            <pc:docMk/>
            <pc:sldMk cId="915489752" sldId="705"/>
            <ac:spMk id="194" creationId="{BD8181CA-7EFC-4672-962F-63E4BDA86F90}"/>
          </ac:spMkLst>
        </pc:spChg>
        <pc:spChg chg="mod">
          <ac:chgData name="Thomas" userId="575d030b64f4584e" providerId="LiveId" clId="{08F4A7E6-89FE-4283-98D6-E531F41D8274}" dt="2021-12-14T17:42:50.504" v="4148" actId="207"/>
          <ac:spMkLst>
            <pc:docMk/>
            <pc:sldMk cId="915489752" sldId="705"/>
            <ac:spMk id="196" creationId="{107F423C-0F39-4197-BFDA-36BB258B85B8}"/>
          </ac:spMkLst>
        </pc:spChg>
        <pc:spChg chg="mod">
          <ac:chgData name="Thomas" userId="575d030b64f4584e" providerId="LiveId" clId="{08F4A7E6-89FE-4283-98D6-E531F41D8274}" dt="2021-12-14T17:42:50.504" v="4148" actId="207"/>
          <ac:spMkLst>
            <pc:docMk/>
            <pc:sldMk cId="915489752" sldId="705"/>
            <ac:spMk id="197" creationId="{5D34AF5C-B606-4698-9ECB-73ADF781A643}"/>
          </ac:spMkLst>
        </pc:spChg>
        <pc:spChg chg="mod">
          <ac:chgData name="Thomas" userId="575d030b64f4584e" providerId="LiveId" clId="{08F4A7E6-89FE-4283-98D6-E531F41D8274}" dt="2021-12-14T17:42:50.504" v="4148" actId="207"/>
          <ac:spMkLst>
            <pc:docMk/>
            <pc:sldMk cId="915489752" sldId="705"/>
            <ac:spMk id="199" creationId="{32553F8A-0B17-4D85-ADB9-A09F343BA1D6}"/>
          </ac:spMkLst>
        </pc:spChg>
        <pc:spChg chg="mod">
          <ac:chgData name="Thomas" userId="575d030b64f4584e" providerId="LiveId" clId="{08F4A7E6-89FE-4283-98D6-E531F41D8274}" dt="2021-12-14T17:42:50.504" v="4148" actId="207"/>
          <ac:spMkLst>
            <pc:docMk/>
            <pc:sldMk cId="915489752" sldId="705"/>
            <ac:spMk id="200" creationId="{35CDE246-7629-4D64-AC0A-45F7CFC3A536}"/>
          </ac:spMkLst>
        </pc:spChg>
        <pc:spChg chg="mod">
          <ac:chgData name="Thomas" userId="575d030b64f4584e" providerId="LiveId" clId="{08F4A7E6-89FE-4283-98D6-E531F41D8274}" dt="2021-12-14T17:42:50.504" v="4148" actId="207"/>
          <ac:spMkLst>
            <pc:docMk/>
            <pc:sldMk cId="915489752" sldId="705"/>
            <ac:spMk id="201" creationId="{588C4793-21CF-4CBF-9B28-7F9B12F5FE1D}"/>
          </ac:spMkLst>
        </pc:spChg>
        <pc:spChg chg="mod">
          <ac:chgData name="Thomas" userId="575d030b64f4584e" providerId="LiveId" clId="{08F4A7E6-89FE-4283-98D6-E531F41D8274}" dt="2021-12-14T17:42:50.504" v="4148" actId="207"/>
          <ac:spMkLst>
            <pc:docMk/>
            <pc:sldMk cId="915489752" sldId="705"/>
            <ac:spMk id="202" creationId="{A85590AA-BA45-4014-8CD8-6A2465233C8A}"/>
          </ac:spMkLst>
        </pc:spChg>
        <pc:spChg chg="mod">
          <ac:chgData name="Thomas" userId="575d030b64f4584e" providerId="LiveId" clId="{08F4A7E6-89FE-4283-98D6-E531F41D8274}" dt="2021-12-14T17:42:50.504" v="4148" actId="207"/>
          <ac:spMkLst>
            <pc:docMk/>
            <pc:sldMk cId="915489752" sldId="705"/>
            <ac:spMk id="203" creationId="{A83F40DE-8BB8-4940-8200-570322F1146E}"/>
          </ac:spMkLst>
        </pc:spChg>
        <pc:spChg chg="mod">
          <ac:chgData name="Thomas" userId="575d030b64f4584e" providerId="LiveId" clId="{08F4A7E6-89FE-4283-98D6-E531F41D8274}" dt="2021-12-14T17:42:50.504" v="4148" actId="207"/>
          <ac:spMkLst>
            <pc:docMk/>
            <pc:sldMk cId="915489752" sldId="705"/>
            <ac:spMk id="204" creationId="{CE0DFBD7-CD88-4432-ACF8-E92E7C426728}"/>
          </ac:spMkLst>
        </pc:spChg>
        <pc:spChg chg="mod">
          <ac:chgData name="Thomas" userId="575d030b64f4584e" providerId="LiveId" clId="{08F4A7E6-89FE-4283-98D6-E531F41D8274}" dt="2021-12-14T17:42:50.504" v="4148" actId="207"/>
          <ac:spMkLst>
            <pc:docMk/>
            <pc:sldMk cId="915489752" sldId="705"/>
            <ac:spMk id="205" creationId="{036ACD98-C65A-4B11-A7FA-9D71078DC1D4}"/>
          </ac:spMkLst>
        </pc:spChg>
        <pc:spChg chg="mod">
          <ac:chgData name="Thomas" userId="575d030b64f4584e" providerId="LiveId" clId="{08F4A7E6-89FE-4283-98D6-E531F41D8274}" dt="2021-12-14T17:42:50.504" v="4148" actId="207"/>
          <ac:spMkLst>
            <pc:docMk/>
            <pc:sldMk cId="915489752" sldId="705"/>
            <ac:spMk id="206" creationId="{8DB20975-3D94-4451-822B-59DE0B4FEC06}"/>
          </ac:spMkLst>
        </pc:spChg>
        <pc:spChg chg="mod">
          <ac:chgData name="Thomas" userId="575d030b64f4584e" providerId="LiveId" clId="{08F4A7E6-89FE-4283-98D6-E531F41D8274}" dt="2021-12-14T17:42:50.504" v="4148" actId="207"/>
          <ac:spMkLst>
            <pc:docMk/>
            <pc:sldMk cId="915489752" sldId="705"/>
            <ac:spMk id="207" creationId="{E9C79921-980C-4A1C-A02C-C4B2DAA7520F}"/>
          </ac:spMkLst>
        </pc:spChg>
        <pc:spChg chg="mod">
          <ac:chgData name="Thomas" userId="575d030b64f4584e" providerId="LiveId" clId="{08F4A7E6-89FE-4283-98D6-E531F41D8274}" dt="2021-12-14T17:42:50.504" v="4148" actId="207"/>
          <ac:spMkLst>
            <pc:docMk/>
            <pc:sldMk cId="915489752" sldId="705"/>
            <ac:spMk id="208" creationId="{514063CA-9C1E-4ED9-A3CC-D8F7112B23CA}"/>
          </ac:spMkLst>
        </pc:spChg>
        <pc:spChg chg="mod">
          <ac:chgData name="Thomas" userId="575d030b64f4584e" providerId="LiveId" clId="{08F4A7E6-89FE-4283-98D6-E531F41D8274}" dt="2021-12-14T17:42:50.504" v="4148" actId="207"/>
          <ac:spMkLst>
            <pc:docMk/>
            <pc:sldMk cId="915489752" sldId="705"/>
            <ac:spMk id="209" creationId="{527A0442-9292-483E-BDE0-8ECD6D1151C1}"/>
          </ac:spMkLst>
        </pc:spChg>
        <pc:spChg chg="mod">
          <ac:chgData name="Thomas" userId="575d030b64f4584e" providerId="LiveId" clId="{08F4A7E6-89FE-4283-98D6-E531F41D8274}" dt="2021-12-14T17:42:50.504" v="4148" actId="207"/>
          <ac:spMkLst>
            <pc:docMk/>
            <pc:sldMk cId="915489752" sldId="705"/>
            <ac:spMk id="211" creationId="{69449B26-F523-4849-A8AC-9477A6315E09}"/>
          </ac:spMkLst>
        </pc:spChg>
        <pc:spChg chg="mod">
          <ac:chgData name="Thomas" userId="575d030b64f4584e" providerId="LiveId" clId="{08F4A7E6-89FE-4283-98D6-E531F41D8274}" dt="2021-12-14T17:42:50.504" v="4148" actId="207"/>
          <ac:spMkLst>
            <pc:docMk/>
            <pc:sldMk cId="915489752" sldId="705"/>
            <ac:spMk id="212" creationId="{E2227D9D-DCE0-4170-BCC9-211E69B322E0}"/>
          </ac:spMkLst>
        </pc:spChg>
        <pc:spChg chg="mod">
          <ac:chgData name="Thomas" userId="575d030b64f4584e" providerId="LiveId" clId="{08F4A7E6-89FE-4283-98D6-E531F41D8274}" dt="2021-12-14T17:42:50.504" v="4148" actId="207"/>
          <ac:spMkLst>
            <pc:docMk/>
            <pc:sldMk cId="915489752" sldId="705"/>
            <ac:spMk id="213" creationId="{9B25ADA7-71DE-42FD-9A14-939A1172A7F7}"/>
          </ac:spMkLst>
        </pc:spChg>
        <pc:spChg chg="mod">
          <ac:chgData name="Thomas" userId="575d030b64f4584e" providerId="LiveId" clId="{08F4A7E6-89FE-4283-98D6-E531F41D8274}" dt="2021-12-14T17:42:50.504" v="4148" actId="207"/>
          <ac:spMkLst>
            <pc:docMk/>
            <pc:sldMk cId="915489752" sldId="705"/>
            <ac:spMk id="215" creationId="{74FD4404-A52A-4F22-985D-0AE4B1DB4B55}"/>
          </ac:spMkLst>
        </pc:spChg>
        <pc:spChg chg="mod">
          <ac:chgData name="Thomas" userId="575d030b64f4584e" providerId="LiveId" clId="{08F4A7E6-89FE-4283-98D6-E531F41D8274}" dt="2021-12-14T17:42:50.504" v="4148" actId="207"/>
          <ac:spMkLst>
            <pc:docMk/>
            <pc:sldMk cId="915489752" sldId="705"/>
            <ac:spMk id="217" creationId="{F363E219-174E-4513-B374-E0FC6A1D06E3}"/>
          </ac:spMkLst>
        </pc:spChg>
        <pc:spChg chg="mod">
          <ac:chgData name="Thomas" userId="575d030b64f4584e" providerId="LiveId" clId="{08F4A7E6-89FE-4283-98D6-E531F41D8274}" dt="2021-12-14T17:42:50.504" v="4148" actId="207"/>
          <ac:spMkLst>
            <pc:docMk/>
            <pc:sldMk cId="915489752" sldId="705"/>
            <ac:spMk id="218" creationId="{666F3272-D6B5-4477-A3A3-445DDF2265B9}"/>
          </ac:spMkLst>
        </pc:spChg>
        <pc:spChg chg="mod">
          <ac:chgData name="Thomas" userId="575d030b64f4584e" providerId="LiveId" clId="{08F4A7E6-89FE-4283-98D6-E531F41D8274}" dt="2021-12-14T17:42:50.504" v="4148" actId="207"/>
          <ac:spMkLst>
            <pc:docMk/>
            <pc:sldMk cId="915489752" sldId="705"/>
            <ac:spMk id="219" creationId="{92382A7A-DA5A-4AA7-8543-109BA8EB027D}"/>
          </ac:spMkLst>
        </pc:spChg>
        <pc:spChg chg="mod">
          <ac:chgData name="Thomas" userId="575d030b64f4584e" providerId="LiveId" clId="{08F4A7E6-89FE-4283-98D6-E531F41D8274}" dt="2021-12-14T17:42:50.504" v="4148" actId="207"/>
          <ac:spMkLst>
            <pc:docMk/>
            <pc:sldMk cId="915489752" sldId="705"/>
            <ac:spMk id="220" creationId="{7A7FDB1A-B739-4901-BE0B-61D244516318}"/>
          </ac:spMkLst>
        </pc:spChg>
        <pc:spChg chg="mod">
          <ac:chgData name="Thomas" userId="575d030b64f4584e" providerId="LiveId" clId="{08F4A7E6-89FE-4283-98D6-E531F41D8274}" dt="2021-12-14T17:42:50.504" v="4148" actId="207"/>
          <ac:spMkLst>
            <pc:docMk/>
            <pc:sldMk cId="915489752" sldId="705"/>
            <ac:spMk id="221" creationId="{5F258938-3069-44D6-9626-153C0A8E3713}"/>
          </ac:spMkLst>
        </pc:spChg>
        <pc:spChg chg="mod">
          <ac:chgData name="Thomas" userId="575d030b64f4584e" providerId="LiveId" clId="{08F4A7E6-89FE-4283-98D6-E531F41D8274}" dt="2021-12-14T17:42:50.504" v="4148" actId="207"/>
          <ac:spMkLst>
            <pc:docMk/>
            <pc:sldMk cId="915489752" sldId="705"/>
            <ac:spMk id="223" creationId="{9ABA4633-5972-4DA1-976F-E46E0D3A1B83}"/>
          </ac:spMkLst>
        </pc:spChg>
        <pc:spChg chg="mod">
          <ac:chgData name="Thomas" userId="575d030b64f4584e" providerId="LiveId" clId="{08F4A7E6-89FE-4283-98D6-E531F41D8274}" dt="2021-12-14T17:42:50.504" v="4148" actId="207"/>
          <ac:spMkLst>
            <pc:docMk/>
            <pc:sldMk cId="915489752" sldId="705"/>
            <ac:spMk id="224" creationId="{D6EB2F4D-7E39-44A2-AD99-6CD7021D2222}"/>
          </ac:spMkLst>
        </pc:spChg>
        <pc:spChg chg="mod">
          <ac:chgData name="Thomas" userId="575d030b64f4584e" providerId="LiveId" clId="{08F4A7E6-89FE-4283-98D6-E531F41D8274}" dt="2021-12-14T17:42:50.504" v="4148" actId="207"/>
          <ac:spMkLst>
            <pc:docMk/>
            <pc:sldMk cId="915489752" sldId="705"/>
            <ac:spMk id="225" creationId="{47F231B8-5B28-4EFB-AC90-126D69DC8BEF}"/>
          </ac:spMkLst>
        </pc:spChg>
        <pc:spChg chg="mod">
          <ac:chgData name="Thomas" userId="575d030b64f4584e" providerId="LiveId" clId="{08F4A7E6-89FE-4283-98D6-E531F41D8274}" dt="2021-12-14T17:42:50.504" v="4148" actId="207"/>
          <ac:spMkLst>
            <pc:docMk/>
            <pc:sldMk cId="915489752" sldId="705"/>
            <ac:spMk id="226" creationId="{11122C21-506A-4143-8B44-648744A7DBF1}"/>
          </ac:spMkLst>
        </pc:spChg>
        <pc:spChg chg="mod">
          <ac:chgData name="Thomas" userId="575d030b64f4584e" providerId="LiveId" clId="{08F4A7E6-89FE-4283-98D6-E531F41D8274}" dt="2021-12-14T17:42:50.504" v="4148" actId="207"/>
          <ac:spMkLst>
            <pc:docMk/>
            <pc:sldMk cId="915489752" sldId="705"/>
            <ac:spMk id="228" creationId="{86B1C06F-4EC2-4630-A4E9-44A1C43E7CBE}"/>
          </ac:spMkLst>
        </pc:spChg>
        <pc:spChg chg="mod">
          <ac:chgData name="Thomas" userId="575d030b64f4584e" providerId="LiveId" clId="{08F4A7E6-89FE-4283-98D6-E531F41D8274}" dt="2021-12-14T17:42:50.504" v="4148" actId="207"/>
          <ac:spMkLst>
            <pc:docMk/>
            <pc:sldMk cId="915489752" sldId="705"/>
            <ac:spMk id="229" creationId="{90D8684A-0CB1-4BE4-B229-441F459BAE60}"/>
          </ac:spMkLst>
        </pc:spChg>
        <pc:spChg chg="mod">
          <ac:chgData name="Thomas" userId="575d030b64f4584e" providerId="LiveId" clId="{08F4A7E6-89FE-4283-98D6-E531F41D8274}" dt="2021-12-14T17:42:50.504" v="4148" actId="207"/>
          <ac:spMkLst>
            <pc:docMk/>
            <pc:sldMk cId="915489752" sldId="705"/>
            <ac:spMk id="230" creationId="{FDB0BC5D-1E30-44F9-9636-14E02F96E231}"/>
          </ac:spMkLst>
        </pc:spChg>
        <pc:spChg chg="mod">
          <ac:chgData name="Thomas" userId="575d030b64f4584e" providerId="LiveId" clId="{08F4A7E6-89FE-4283-98D6-E531F41D8274}" dt="2021-12-14T17:42:50.504" v="4148" actId="207"/>
          <ac:spMkLst>
            <pc:docMk/>
            <pc:sldMk cId="915489752" sldId="705"/>
            <ac:spMk id="231" creationId="{E1069681-FD0A-4CC7-A1B7-A17557DA19CF}"/>
          </ac:spMkLst>
        </pc:spChg>
        <pc:spChg chg="mod">
          <ac:chgData name="Thomas" userId="575d030b64f4584e" providerId="LiveId" clId="{08F4A7E6-89FE-4283-98D6-E531F41D8274}" dt="2021-12-14T17:42:50.504" v="4148" actId="207"/>
          <ac:spMkLst>
            <pc:docMk/>
            <pc:sldMk cId="915489752" sldId="705"/>
            <ac:spMk id="232" creationId="{9D68CEC8-D39A-424F-8014-3957148FA390}"/>
          </ac:spMkLst>
        </pc:spChg>
        <pc:spChg chg="mod">
          <ac:chgData name="Thomas" userId="575d030b64f4584e" providerId="LiveId" clId="{08F4A7E6-89FE-4283-98D6-E531F41D8274}" dt="2021-12-14T17:42:50.504" v="4148" actId="207"/>
          <ac:spMkLst>
            <pc:docMk/>
            <pc:sldMk cId="915489752" sldId="705"/>
            <ac:spMk id="233" creationId="{402FC1D3-AB8B-43D3-ACF3-64AAA08F8607}"/>
          </ac:spMkLst>
        </pc:spChg>
        <pc:spChg chg="mod">
          <ac:chgData name="Thomas" userId="575d030b64f4584e" providerId="LiveId" clId="{08F4A7E6-89FE-4283-98D6-E531F41D8274}" dt="2021-12-14T17:42:50.504" v="4148" actId="207"/>
          <ac:spMkLst>
            <pc:docMk/>
            <pc:sldMk cId="915489752" sldId="705"/>
            <ac:spMk id="234" creationId="{6C45E71B-6D7C-4DED-BD1D-0B6CB0145790}"/>
          </ac:spMkLst>
        </pc:spChg>
        <pc:spChg chg="mod">
          <ac:chgData name="Thomas" userId="575d030b64f4584e" providerId="LiveId" clId="{08F4A7E6-89FE-4283-98D6-E531F41D8274}" dt="2021-12-14T17:42:50.504" v="4148" actId="207"/>
          <ac:spMkLst>
            <pc:docMk/>
            <pc:sldMk cId="915489752" sldId="705"/>
            <ac:spMk id="235" creationId="{5AC2E49B-519A-466F-822E-753A23AC778B}"/>
          </ac:spMkLst>
        </pc:spChg>
        <pc:spChg chg="mod">
          <ac:chgData name="Thomas" userId="575d030b64f4584e" providerId="LiveId" clId="{08F4A7E6-89FE-4283-98D6-E531F41D8274}" dt="2021-12-14T17:42:50.504" v="4148" actId="207"/>
          <ac:spMkLst>
            <pc:docMk/>
            <pc:sldMk cId="915489752" sldId="705"/>
            <ac:spMk id="237" creationId="{6DF844CD-FFA4-4A53-BF9C-80EC63118FB5}"/>
          </ac:spMkLst>
        </pc:spChg>
        <pc:spChg chg="mod">
          <ac:chgData name="Thomas" userId="575d030b64f4584e" providerId="LiveId" clId="{08F4A7E6-89FE-4283-98D6-E531F41D8274}" dt="2021-12-14T17:42:50.504" v="4148" actId="207"/>
          <ac:spMkLst>
            <pc:docMk/>
            <pc:sldMk cId="915489752" sldId="705"/>
            <ac:spMk id="238" creationId="{98D4CFFC-5640-4AF0-8E24-846229B69AA2}"/>
          </ac:spMkLst>
        </pc:spChg>
        <pc:spChg chg="mod">
          <ac:chgData name="Thomas" userId="575d030b64f4584e" providerId="LiveId" clId="{08F4A7E6-89FE-4283-98D6-E531F41D8274}" dt="2021-12-14T17:42:50.504" v="4148" actId="207"/>
          <ac:spMkLst>
            <pc:docMk/>
            <pc:sldMk cId="915489752" sldId="705"/>
            <ac:spMk id="240" creationId="{3AC2BFE6-25D1-4B70-B0DE-28AD9A5F97CA}"/>
          </ac:spMkLst>
        </pc:spChg>
        <pc:spChg chg="mod">
          <ac:chgData name="Thomas" userId="575d030b64f4584e" providerId="LiveId" clId="{08F4A7E6-89FE-4283-98D6-E531F41D8274}" dt="2021-12-14T17:42:50.504" v="4148" actId="207"/>
          <ac:spMkLst>
            <pc:docMk/>
            <pc:sldMk cId="915489752" sldId="705"/>
            <ac:spMk id="241" creationId="{B0231518-5282-4603-AE36-5D2869BE0867}"/>
          </ac:spMkLst>
        </pc:spChg>
        <pc:spChg chg="mod">
          <ac:chgData name="Thomas" userId="575d030b64f4584e" providerId="LiveId" clId="{08F4A7E6-89FE-4283-98D6-E531F41D8274}" dt="2021-12-14T17:42:50.504" v="4148" actId="207"/>
          <ac:spMkLst>
            <pc:docMk/>
            <pc:sldMk cId="915489752" sldId="705"/>
            <ac:spMk id="242" creationId="{380FE9B5-0918-4822-92A7-2BE8E37749EA}"/>
          </ac:spMkLst>
        </pc:spChg>
        <pc:spChg chg="mod">
          <ac:chgData name="Thomas" userId="575d030b64f4584e" providerId="LiveId" clId="{08F4A7E6-89FE-4283-98D6-E531F41D8274}" dt="2021-12-14T17:42:50.504" v="4148" actId="207"/>
          <ac:spMkLst>
            <pc:docMk/>
            <pc:sldMk cId="915489752" sldId="705"/>
            <ac:spMk id="243" creationId="{A6C65405-5947-41FC-972C-52CD2C4DBFDE}"/>
          </ac:spMkLst>
        </pc:spChg>
        <pc:spChg chg="mod">
          <ac:chgData name="Thomas" userId="575d030b64f4584e" providerId="LiveId" clId="{08F4A7E6-89FE-4283-98D6-E531F41D8274}" dt="2021-12-14T17:42:50.504" v="4148" actId="207"/>
          <ac:spMkLst>
            <pc:docMk/>
            <pc:sldMk cId="915489752" sldId="705"/>
            <ac:spMk id="244" creationId="{10EC29B6-8CBB-4F11-B16E-4DF2476D4FEA}"/>
          </ac:spMkLst>
        </pc:spChg>
        <pc:spChg chg="mod">
          <ac:chgData name="Thomas" userId="575d030b64f4584e" providerId="LiveId" clId="{08F4A7E6-89FE-4283-98D6-E531F41D8274}" dt="2021-12-14T17:42:50.504" v="4148" actId="207"/>
          <ac:spMkLst>
            <pc:docMk/>
            <pc:sldMk cId="915489752" sldId="705"/>
            <ac:spMk id="245" creationId="{CEECC4F2-3EFB-4866-8850-E1CDF32DF4A3}"/>
          </ac:spMkLst>
        </pc:spChg>
        <pc:spChg chg="mod">
          <ac:chgData name="Thomas" userId="575d030b64f4584e" providerId="LiveId" clId="{08F4A7E6-89FE-4283-98D6-E531F41D8274}" dt="2021-12-14T17:42:50.504" v="4148" actId="207"/>
          <ac:spMkLst>
            <pc:docMk/>
            <pc:sldMk cId="915489752" sldId="705"/>
            <ac:spMk id="247" creationId="{2CC72185-54B6-4801-A67C-BAFB1A6E61B3}"/>
          </ac:spMkLst>
        </pc:spChg>
        <pc:spChg chg="mod">
          <ac:chgData name="Thomas" userId="575d030b64f4584e" providerId="LiveId" clId="{08F4A7E6-89FE-4283-98D6-E531F41D8274}" dt="2021-12-14T17:42:50.504" v="4148" actId="207"/>
          <ac:spMkLst>
            <pc:docMk/>
            <pc:sldMk cId="915489752" sldId="705"/>
            <ac:spMk id="248" creationId="{057A862E-9B8D-44F3-9712-449364D26F44}"/>
          </ac:spMkLst>
        </pc:spChg>
        <pc:spChg chg="mod">
          <ac:chgData name="Thomas" userId="575d030b64f4584e" providerId="LiveId" clId="{08F4A7E6-89FE-4283-98D6-E531F41D8274}" dt="2021-12-14T17:42:50.504" v="4148" actId="207"/>
          <ac:spMkLst>
            <pc:docMk/>
            <pc:sldMk cId="915489752" sldId="705"/>
            <ac:spMk id="249" creationId="{352F2786-ACA3-4C85-8F98-EABF3E8BA504}"/>
          </ac:spMkLst>
        </pc:spChg>
        <pc:spChg chg="mod">
          <ac:chgData name="Thomas" userId="575d030b64f4584e" providerId="LiveId" clId="{08F4A7E6-89FE-4283-98D6-E531F41D8274}" dt="2021-12-14T17:42:50.504" v="4148" actId="207"/>
          <ac:spMkLst>
            <pc:docMk/>
            <pc:sldMk cId="915489752" sldId="705"/>
            <ac:spMk id="250" creationId="{98009C2B-0D52-464F-AE94-E297C0F83B58}"/>
          </ac:spMkLst>
        </pc:spChg>
        <pc:spChg chg="mod">
          <ac:chgData name="Thomas" userId="575d030b64f4584e" providerId="LiveId" clId="{08F4A7E6-89FE-4283-98D6-E531F41D8274}" dt="2021-12-14T17:42:50.504" v="4148" actId="207"/>
          <ac:spMkLst>
            <pc:docMk/>
            <pc:sldMk cId="915489752" sldId="705"/>
            <ac:spMk id="251" creationId="{8EA3AC62-5769-4EB4-9763-5D000D61E61C}"/>
          </ac:spMkLst>
        </pc:spChg>
        <pc:spChg chg="mod">
          <ac:chgData name="Thomas" userId="575d030b64f4584e" providerId="LiveId" clId="{08F4A7E6-89FE-4283-98D6-E531F41D8274}" dt="2021-12-14T17:42:50.504" v="4148" actId="207"/>
          <ac:spMkLst>
            <pc:docMk/>
            <pc:sldMk cId="915489752" sldId="705"/>
            <ac:spMk id="253" creationId="{D7BF5A1A-729E-4313-96F9-F27B80D9AAC2}"/>
          </ac:spMkLst>
        </pc:spChg>
        <pc:spChg chg="mod">
          <ac:chgData name="Thomas" userId="575d030b64f4584e" providerId="LiveId" clId="{08F4A7E6-89FE-4283-98D6-E531F41D8274}" dt="2021-12-14T17:42:50.504" v="4148" actId="207"/>
          <ac:spMkLst>
            <pc:docMk/>
            <pc:sldMk cId="915489752" sldId="705"/>
            <ac:spMk id="254" creationId="{A1718D96-26B2-4536-96E0-4D3BCFB8CB76}"/>
          </ac:spMkLst>
        </pc:spChg>
        <pc:spChg chg="mod">
          <ac:chgData name="Thomas" userId="575d030b64f4584e" providerId="LiveId" clId="{08F4A7E6-89FE-4283-98D6-E531F41D8274}" dt="2021-12-14T17:42:50.504" v="4148" actId="207"/>
          <ac:spMkLst>
            <pc:docMk/>
            <pc:sldMk cId="915489752" sldId="705"/>
            <ac:spMk id="255" creationId="{266CCF13-FF6B-4918-B0FF-9439CF20487D}"/>
          </ac:spMkLst>
        </pc:spChg>
        <pc:spChg chg="mod">
          <ac:chgData name="Thomas" userId="575d030b64f4584e" providerId="LiveId" clId="{08F4A7E6-89FE-4283-98D6-E531F41D8274}" dt="2021-12-14T17:42:50.504" v="4148" actId="207"/>
          <ac:spMkLst>
            <pc:docMk/>
            <pc:sldMk cId="915489752" sldId="705"/>
            <ac:spMk id="257" creationId="{B9908269-54C2-494C-89A4-C7779BB020EB}"/>
          </ac:spMkLst>
        </pc:spChg>
        <pc:spChg chg="mod">
          <ac:chgData name="Thomas" userId="575d030b64f4584e" providerId="LiveId" clId="{08F4A7E6-89FE-4283-98D6-E531F41D8274}" dt="2021-12-14T17:42:50.504" v="4148" actId="207"/>
          <ac:spMkLst>
            <pc:docMk/>
            <pc:sldMk cId="915489752" sldId="705"/>
            <ac:spMk id="258" creationId="{23D091CD-500F-4999-B1AE-2A9B6620B9E8}"/>
          </ac:spMkLst>
        </pc:spChg>
        <pc:spChg chg="mod">
          <ac:chgData name="Thomas" userId="575d030b64f4584e" providerId="LiveId" clId="{08F4A7E6-89FE-4283-98D6-E531F41D8274}" dt="2021-12-14T17:42:50.504" v="4148" actId="207"/>
          <ac:spMkLst>
            <pc:docMk/>
            <pc:sldMk cId="915489752" sldId="705"/>
            <ac:spMk id="260" creationId="{DC351011-6F2F-4542-880B-9B8EC28FD4FB}"/>
          </ac:spMkLst>
        </pc:spChg>
        <pc:spChg chg="mod">
          <ac:chgData name="Thomas" userId="575d030b64f4584e" providerId="LiveId" clId="{08F4A7E6-89FE-4283-98D6-E531F41D8274}" dt="2021-12-14T17:42:50.504" v="4148" actId="207"/>
          <ac:spMkLst>
            <pc:docMk/>
            <pc:sldMk cId="915489752" sldId="705"/>
            <ac:spMk id="261" creationId="{8C47E65B-63E3-46DA-95C9-F81E7A0279E8}"/>
          </ac:spMkLst>
        </pc:spChg>
        <pc:spChg chg="mod">
          <ac:chgData name="Thomas" userId="575d030b64f4584e" providerId="LiveId" clId="{08F4A7E6-89FE-4283-98D6-E531F41D8274}" dt="2021-12-14T17:42:50.504" v="4148" actId="207"/>
          <ac:spMkLst>
            <pc:docMk/>
            <pc:sldMk cId="915489752" sldId="705"/>
            <ac:spMk id="262" creationId="{7A510678-F616-4123-A72E-DE44F7E7F9F2}"/>
          </ac:spMkLst>
        </pc:spChg>
        <pc:spChg chg="mod">
          <ac:chgData name="Thomas" userId="575d030b64f4584e" providerId="LiveId" clId="{08F4A7E6-89FE-4283-98D6-E531F41D8274}" dt="2021-12-14T17:42:50.504" v="4148" actId="207"/>
          <ac:spMkLst>
            <pc:docMk/>
            <pc:sldMk cId="915489752" sldId="705"/>
            <ac:spMk id="263" creationId="{D549FF78-4A12-4379-AE00-0C62D3222349}"/>
          </ac:spMkLst>
        </pc:spChg>
        <pc:spChg chg="mod">
          <ac:chgData name="Thomas" userId="575d030b64f4584e" providerId="LiveId" clId="{08F4A7E6-89FE-4283-98D6-E531F41D8274}" dt="2021-12-14T17:42:50.504" v="4148" actId="207"/>
          <ac:spMkLst>
            <pc:docMk/>
            <pc:sldMk cId="915489752" sldId="705"/>
            <ac:spMk id="264" creationId="{2BD8D7BD-833D-48D4-95AB-07348B1F1009}"/>
          </ac:spMkLst>
        </pc:spChg>
        <pc:spChg chg="mod">
          <ac:chgData name="Thomas" userId="575d030b64f4584e" providerId="LiveId" clId="{08F4A7E6-89FE-4283-98D6-E531F41D8274}" dt="2021-12-14T17:42:50.504" v="4148" actId="207"/>
          <ac:spMkLst>
            <pc:docMk/>
            <pc:sldMk cId="915489752" sldId="705"/>
            <ac:spMk id="265" creationId="{D4C91865-3E9A-46DB-B5FC-1A1F9A5A9C15}"/>
          </ac:spMkLst>
        </pc:spChg>
        <pc:spChg chg="mod">
          <ac:chgData name="Thomas" userId="575d030b64f4584e" providerId="LiveId" clId="{08F4A7E6-89FE-4283-98D6-E531F41D8274}" dt="2021-12-14T17:42:50.504" v="4148" actId="207"/>
          <ac:spMkLst>
            <pc:docMk/>
            <pc:sldMk cId="915489752" sldId="705"/>
            <ac:spMk id="268" creationId="{9ABEC805-B9AC-44AF-B68B-B98DF79CEA17}"/>
          </ac:spMkLst>
        </pc:spChg>
        <pc:spChg chg="mod">
          <ac:chgData name="Thomas" userId="575d030b64f4584e" providerId="LiveId" clId="{08F4A7E6-89FE-4283-98D6-E531F41D8274}" dt="2021-12-14T17:42:50.504" v="4148" actId="207"/>
          <ac:spMkLst>
            <pc:docMk/>
            <pc:sldMk cId="915489752" sldId="705"/>
            <ac:spMk id="269" creationId="{61EB86BC-8C02-4E57-BD64-D98760A99D3B}"/>
          </ac:spMkLst>
        </pc:spChg>
        <pc:spChg chg="mod">
          <ac:chgData name="Thomas" userId="575d030b64f4584e" providerId="LiveId" clId="{08F4A7E6-89FE-4283-98D6-E531F41D8274}" dt="2021-12-14T17:42:50.504" v="4148" actId="207"/>
          <ac:spMkLst>
            <pc:docMk/>
            <pc:sldMk cId="915489752" sldId="705"/>
            <ac:spMk id="272" creationId="{47D3265C-1DB7-4189-999A-5D03BBFB532F}"/>
          </ac:spMkLst>
        </pc:spChg>
        <pc:spChg chg="mod">
          <ac:chgData name="Thomas" userId="575d030b64f4584e" providerId="LiveId" clId="{08F4A7E6-89FE-4283-98D6-E531F41D8274}" dt="2021-12-14T17:42:50.504" v="4148" actId="207"/>
          <ac:spMkLst>
            <pc:docMk/>
            <pc:sldMk cId="915489752" sldId="705"/>
            <ac:spMk id="273" creationId="{80C64508-4A93-4935-BA11-4661DF878AE3}"/>
          </ac:spMkLst>
        </pc:spChg>
        <pc:spChg chg="mod">
          <ac:chgData name="Thomas" userId="575d030b64f4584e" providerId="LiveId" clId="{08F4A7E6-89FE-4283-98D6-E531F41D8274}" dt="2021-12-14T17:42:50.504" v="4148" actId="207"/>
          <ac:spMkLst>
            <pc:docMk/>
            <pc:sldMk cId="915489752" sldId="705"/>
            <ac:spMk id="275" creationId="{01F6E88B-CA36-4740-AAA6-370CA343E8E5}"/>
          </ac:spMkLst>
        </pc:spChg>
        <pc:spChg chg="mod">
          <ac:chgData name="Thomas" userId="575d030b64f4584e" providerId="LiveId" clId="{08F4A7E6-89FE-4283-98D6-E531F41D8274}" dt="2021-12-14T17:42:50.504" v="4148" actId="207"/>
          <ac:spMkLst>
            <pc:docMk/>
            <pc:sldMk cId="915489752" sldId="705"/>
            <ac:spMk id="276" creationId="{EF359A10-86B2-4BEF-B734-CC469606D409}"/>
          </ac:spMkLst>
        </pc:spChg>
        <pc:spChg chg="mod">
          <ac:chgData name="Thomas" userId="575d030b64f4584e" providerId="LiveId" clId="{08F4A7E6-89FE-4283-98D6-E531F41D8274}" dt="2021-12-14T17:42:50.504" v="4148" actId="207"/>
          <ac:spMkLst>
            <pc:docMk/>
            <pc:sldMk cId="915489752" sldId="705"/>
            <ac:spMk id="277" creationId="{9B9FE198-6091-4FEF-AF21-006F6360A57E}"/>
          </ac:spMkLst>
        </pc:spChg>
        <pc:spChg chg="mod">
          <ac:chgData name="Thomas" userId="575d030b64f4584e" providerId="LiveId" clId="{08F4A7E6-89FE-4283-98D6-E531F41D8274}" dt="2021-12-14T17:42:50.504" v="4148" actId="207"/>
          <ac:spMkLst>
            <pc:docMk/>
            <pc:sldMk cId="915489752" sldId="705"/>
            <ac:spMk id="278" creationId="{83074583-693B-4482-94DC-895A095D33EC}"/>
          </ac:spMkLst>
        </pc:spChg>
        <pc:spChg chg="mod">
          <ac:chgData name="Thomas" userId="575d030b64f4584e" providerId="LiveId" clId="{08F4A7E6-89FE-4283-98D6-E531F41D8274}" dt="2021-12-14T17:42:50.504" v="4148" actId="207"/>
          <ac:spMkLst>
            <pc:docMk/>
            <pc:sldMk cId="915489752" sldId="705"/>
            <ac:spMk id="280" creationId="{59E0BB0F-48A3-4012-8FFE-82875E077251}"/>
          </ac:spMkLst>
        </pc:spChg>
        <pc:spChg chg="mod">
          <ac:chgData name="Thomas" userId="575d030b64f4584e" providerId="LiveId" clId="{08F4A7E6-89FE-4283-98D6-E531F41D8274}" dt="2021-12-14T17:42:50.504" v="4148" actId="207"/>
          <ac:spMkLst>
            <pc:docMk/>
            <pc:sldMk cId="915489752" sldId="705"/>
            <ac:spMk id="281" creationId="{CE8593B1-CEB9-41A6-ADF1-D87BBE165A79}"/>
          </ac:spMkLst>
        </pc:spChg>
        <pc:spChg chg="mod">
          <ac:chgData name="Thomas" userId="575d030b64f4584e" providerId="LiveId" clId="{08F4A7E6-89FE-4283-98D6-E531F41D8274}" dt="2021-12-14T17:42:50.504" v="4148" actId="207"/>
          <ac:spMkLst>
            <pc:docMk/>
            <pc:sldMk cId="915489752" sldId="705"/>
            <ac:spMk id="282" creationId="{78BD488A-2518-4A3F-AF24-328648B47DC6}"/>
          </ac:spMkLst>
        </pc:spChg>
        <pc:spChg chg="mod">
          <ac:chgData name="Thomas" userId="575d030b64f4584e" providerId="LiveId" clId="{08F4A7E6-89FE-4283-98D6-E531F41D8274}" dt="2021-12-14T17:42:50.504" v="4148" actId="207"/>
          <ac:spMkLst>
            <pc:docMk/>
            <pc:sldMk cId="915489752" sldId="705"/>
            <ac:spMk id="283" creationId="{7F445929-3E9D-4186-8EF7-BB9BD4819E7F}"/>
          </ac:spMkLst>
        </pc:spChg>
        <pc:spChg chg="mod">
          <ac:chgData name="Thomas" userId="575d030b64f4584e" providerId="LiveId" clId="{08F4A7E6-89FE-4283-98D6-E531F41D8274}" dt="2021-12-14T17:42:50.504" v="4148" actId="207"/>
          <ac:spMkLst>
            <pc:docMk/>
            <pc:sldMk cId="915489752" sldId="705"/>
            <ac:spMk id="284" creationId="{C0A8A8FB-EC61-4170-A195-E9F4C0B1BDFA}"/>
          </ac:spMkLst>
        </pc:spChg>
        <pc:spChg chg="mod">
          <ac:chgData name="Thomas" userId="575d030b64f4584e" providerId="LiveId" clId="{08F4A7E6-89FE-4283-98D6-E531F41D8274}" dt="2021-12-14T17:42:50.504" v="4148" actId="207"/>
          <ac:spMkLst>
            <pc:docMk/>
            <pc:sldMk cId="915489752" sldId="705"/>
            <ac:spMk id="286" creationId="{9C6FDC4C-AF81-4024-B0B1-C20F187CC3C1}"/>
          </ac:spMkLst>
        </pc:spChg>
        <pc:spChg chg="mod">
          <ac:chgData name="Thomas" userId="575d030b64f4584e" providerId="LiveId" clId="{08F4A7E6-89FE-4283-98D6-E531F41D8274}" dt="2021-12-14T17:42:50.504" v="4148" actId="207"/>
          <ac:spMkLst>
            <pc:docMk/>
            <pc:sldMk cId="915489752" sldId="705"/>
            <ac:spMk id="287" creationId="{25FE5B83-3CE2-4599-8056-E15905F19F21}"/>
          </ac:spMkLst>
        </pc:spChg>
        <pc:spChg chg="mod">
          <ac:chgData name="Thomas" userId="575d030b64f4584e" providerId="LiveId" clId="{08F4A7E6-89FE-4283-98D6-E531F41D8274}" dt="2021-12-14T17:42:50.504" v="4148" actId="207"/>
          <ac:spMkLst>
            <pc:docMk/>
            <pc:sldMk cId="915489752" sldId="705"/>
            <ac:spMk id="288" creationId="{8EAA6810-674A-49AA-AA22-8B6BA194FC67}"/>
          </ac:spMkLst>
        </pc:spChg>
        <pc:spChg chg="mod">
          <ac:chgData name="Thomas" userId="575d030b64f4584e" providerId="LiveId" clId="{08F4A7E6-89FE-4283-98D6-E531F41D8274}" dt="2021-12-14T17:42:50.504" v="4148" actId="207"/>
          <ac:spMkLst>
            <pc:docMk/>
            <pc:sldMk cId="915489752" sldId="705"/>
            <ac:spMk id="289" creationId="{7A99BDD7-65A2-46BB-B935-F9FCD25F108D}"/>
          </ac:spMkLst>
        </pc:spChg>
        <pc:spChg chg="mod">
          <ac:chgData name="Thomas" userId="575d030b64f4584e" providerId="LiveId" clId="{08F4A7E6-89FE-4283-98D6-E531F41D8274}" dt="2021-12-14T17:42:50.504" v="4148" actId="207"/>
          <ac:spMkLst>
            <pc:docMk/>
            <pc:sldMk cId="915489752" sldId="705"/>
            <ac:spMk id="291" creationId="{D98158BC-6326-4447-B82E-262F43755C18}"/>
          </ac:spMkLst>
        </pc:spChg>
        <pc:spChg chg="mod">
          <ac:chgData name="Thomas" userId="575d030b64f4584e" providerId="LiveId" clId="{08F4A7E6-89FE-4283-98D6-E531F41D8274}" dt="2021-12-14T17:42:50.504" v="4148" actId="207"/>
          <ac:spMkLst>
            <pc:docMk/>
            <pc:sldMk cId="915489752" sldId="705"/>
            <ac:spMk id="292" creationId="{7F6F5904-A7EE-4563-838E-1A117C3C1C51}"/>
          </ac:spMkLst>
        </pc:spChg>
        <pc:spChg chg="mod">
          <ac:chgData name="Thomas" userId="575d030b64f4584e" providerId="LiveId" clId="{08F4A7E6-89FE-4283-98D6-E531F41D8274}" dt="2021-12-14T17:42:50.504" v="4148" actId="207"/>
          <ac:spMkLst>
            <pc:docMk/>
            <pc:sldMk cId="915489752" sldId="705"/>
            <ac:spMk id="293" creationId="{8D603A7D-6BBC-4DB3-BA17-60DD56B66313}"/>
          </ac:spMkLst>
        </pc:spChg>
        <pc:spChg chg="mod">
          <ac:chgData name="Thomas" userId="575d030b64f4584e" providerId="LiveId" clId="{08F4A7E6-89FE-4283-98D6-E531F41D8274}" dt="2021-12-14T17:42:50.504" v="4148" actId="207"/>
          <ac:spMkLst>
            <pc:docMk/>
            <pc:sldMk cId="915489752" sldId="705"/>
            <ac:spMk id="294" creationId="{3F5B1601-5CAF-42E9-9F9B-0300EE588977}"/>
          </ac:spMkLst>
        </pc:spChg>
        <pc:spChg chg="mod">
          <ac:chgData name="Thomas" userId="575d030b64f4584e" providerId="LiveId" clId="{08F4A7E6-89FE-4283-98D6-E531F41D8274}" dt="2021-12-14T17:42:50.504" v="4148" actId="207"/>
          <ac:spMkLst>
            <pc:docMk/>
            <pc:sldMk cId="915489752" sldId="705"/>
            <ac:spMk id="295" creationId="{B4578A5A-54E9-4471-BEB1-7EEC1E0F459F}"/>
          </ac:spMkLst>
        </pc:spChg>
        <pc:spChg chg="mod">
          <ac:chgData name="Thomas" userId="575d030b64f4584e" providerId="LiveId" clId="{08F4A7E6-89FE-4283-98D6-E531F41D8274}" dt="2021-12-14T17:42:50.504" v="4148" actId="207"/>
          <ac:spMkLst>
            <pc:docMk/>
            <pc:sldMk cId="915489752" sldId="705"/>
            <ac:spMk id="297" creationId="{BE257762-A81D-41D9-930B-DF4D03C16CFB}"/>
          </ac:spMkLst>
        </pc:spChg>
        <pc:spChg chg="mod">
          <ac:chgData name="Thomas" userId="575d030b64f4584e" providerId="LiveId" clId="{08F4A7E6-89FE-4283-98D6-E531F41D8274}" dt="2021-12-14T17:42:50.504" v="4148" actId="207"/>
          <ac:spMkLst>
            <pc:docMk/>
            <pc:sldMk cId="915489752" sldId="705"/>
            <ac:spMk id="298" creationId="{10DF29F2-5456-4C71-9A7E-A1EDE5106097}"/>
          </ac:spMkLst>
        </pc:spChg>
        <pc:spChg chg="mod">
          <ac:chgData name="Thomas" userId="575d030b64f4584e" providerId="LiveId" clId="{08F4A7E6-89FE-4283-98D6-E531F41D8274}" dt="2021-12-14T17:42:50.504" v="4148" actId="207"/>
          <ac:spMkLst>
            <pc:docMk/>
            <pc:sldMk cId="915489752" sldId="705"/>
            <ac:spMk id="299" creationId="{371C7D23-AFEC-4106-A35E-2AC8ACCF10DB}"/>
          </ac:spMkLst>
        </pc:spChg>
        <pc:spChg chg="mod">
          <ac:chgData name="Thomas" userId="575d030b64f4584e" providerId="LiveId" clId="{08F4A7E6-89FE-4283-98D6-E531F41D8274}" dt="2021-12-14T17:42:50.504" v="4148" actId="207"/>
          <ac:spMkLst>
            <pc:docMk/>
            <pc:sldMk cId="915489752" sldId="705"/>
            <ac:spMk id="301" creationId="{F8C6C31B-104B-4D8C-B0D1-9A8AE651A761}"/>
          </ac:spMkLst>
        </pc:spChg>
        <pc:spChg chg="mod">
          <ac:chgData name="Thomas" userId="575d030b64f4584e" providerId="LiveId" clId="{08F4A7E6-89FE-4283-98D6-E531F41D8274}" dt="2021-12-14T17:42:50.504" v="4148" actId="207"/>
          <ac:spMkLst>
            <pc:docMk/>
            <pc:sldMk cId="915489752" sldId="705"/>
            <ac:spMk id="302" creationId="{E45A607C-E1E3-4F09-943C-60139EFEFED9}"/>
          </ac:spMkLst>
        </pc:spChg>
        <pc:spChg chg="mod">
          <ac:chgData name="Thomas" userId="575d030b64f4584e" providerId="LiveId" clId="{08F4A7E6-89FE-4283-98D6-E531F41D8274}" dt="2021-12-14T17:42:50.504" v="4148" actId="207"/>
          <ac:spMkLst>
            <pc:docMk/>
            <pc:sldMk cId="915489752" sldId="705"/>
            <ac:spMk id="303" creationId="{1DA16E4D-E5F9-4732-975B-0BD56AB07EB4}"/>
          </ac:spMkLst>
        </pc:spChg>
        <pc:spChg chg="mod">
          <ac:chgData name="Thomas" userId="575d030b64f4584e" providerId="LiveId" clId="{08F4A7E6-89FE-4283-98D6-E531F41D8274}" dt="2021-12-14T17:42:50.504" v="4148" actId="207"/>
          <ac:spMkLst>
            <pc:docMk/>
            <pc:sldMk cId="915489752" sldId="705"/>
            <ac:spMk id="305" creationId="{2494D0A6-93B1-4055-A30F-15144764EFF5}"/>
          </ac:spMkLst>
        </pc:spChg>
        <pc:spChg chg="mod">
          <ac:chgData name="Thomas" userId="575d030b64f4584e" providerId="LiveId" clId="{08F4A7E6-89FE-4283-98D6-E531F41D8274}" dt="2021-12-14T17:42:50.504" v="4148" actId="207"/>
          <ac:spMkLst>
            <pc:docMk/>
            <pc:sldMk cId="915489752" sldId="705"/>
            <ac:spMk id="306" creationId="{32C12B4A-04A6-4F5B-B575-7FD052535217}"/>
          </ac:spMkLst>
        </pc:spChg>
        <pc:spChg chg="mod">
          <ac:chgData name="Thomas" userId="575d030b64f4584e" providerId="LiveId" clId="{08F4A7E6-89FE-4283-98D6-E531F41D8274}" dt="2021-12-14T17:42:50.504" v="4148" actId="207"/>
          <ac:spMkLst>
            <pc:docMk/>
            <pc:sldMk cId="915489752" sldId="705"/>
            <ac:spMk id="307" creationId="{53CBBDA1-DAC9-41DB-A41F-07895F5ACCA8}"/>
          </ac:spMkLst>
        </pc:spChg>
        <pc:spChg chg="mod">
          <ac:chgData name="Thomas" userId="575d030b64f4584e" providerId="LiveId" clId="{08F4A7E6-89FE-4283-98D6-E531F41D8274}" dt="2021-12-14T17:42:50.504" v="4148" actId="207"/>
          <ac:spMkLst>
            <pc:docMk/>
            <pc:sldMk cId="915489752" sldId="705"/>
            <ac:spMk id="309" creationId="{2E32B52D-7379-4F60-8DAA-2AF311C48EA1}"/>
          </ac:spMkLst>
        </pc:spChg>
        <pc:spChg chg="mod">
          <ac:chgData name="Thomas" userId="575d030b64f4584e" providerId="LiveId" clId="{08F4A7E6-89FE-4283-98D6-E531F41D8274}" dt="2021-12-14T17:42:50.504" v="4148" actId="207"/>
          <ac:spMkLst>
            <pc:docMk/>
            <pc:sldMk cId="915489752" sldId="705"/>
            <ac:spMk id="310" creationId="{6486C58E-D500-4951-B0AB-A0321A781569}"/>
          </ac:spMkLst>
        </pc:spChg>
        <pc:spChg chg="mod">
          <ac:chgData name="Thomas" userId="575d030b64f4584e" providerId="LiveId" clId="{08F4A7E6-89FE-4283-98D6-E531F41D8274}" dt="2021-12-14T17:42:50.504" v="4148" actId="207"/>
          <ac:spMkLst>
            <pc:docMk/>
            <pc:sldMk cId="915489752" sldId="705"/>
            <ac:spMk id="311" creationId="{284CCFE0-347F-4CB8-B90E-F84E09CAB511}"/>
          </ac:spMkLst>
        </pc:spChg>
        <pc:spChg chg="mod">
          <ac:chgData name="Thomas" userId="575d030b64f4584e" providerId="LiveId" clId="{08F4A7E6-89FE-4283-98D6-E531F41D8274}" dt="2021-12-14T17:42:50.504" v="4148" actId="207"/>
          <ac:spMkLst>
            <pc:docMk/>
            <pc:sldMk cId="915489752" sldId="705"/>
            <ac:spMk id="313" creationId="{9DA15A23-A076-4513-B07A-50D86726D446}"/>
          </ac:spMkLst>
        </pc:spChg>
        <pc:spChg chg="mod">
          <ac:chgData name="Thomas" userId="575d030b64f4584e" providerId="LiveId" clId="{08F4A7E6-89FE-4283-98D6-E531F41D8274}" dt="2021-12-14T17:42:50.504" v="4148" actId="207"/>
          <ac:spMkLst>
            <pc:docMk/>
            <pc:sldMk cId="915489752" sldId="705"/>
            <ac:spMk id="314" creationId="{FF3749DE-598E-43A2-8FF0-CD06E8E8F153}"/>
          </ac:spMkLst>
        </pc:spChg>
        <pc:spChg chg="mod">
          <ac:chgData name="Thomas" userId="575d030b64f4584e" providerId="LiveId" clId="{08F4A7E6-89FE-4283-98D6-E531F41D8274}" dt="2021-12-14T17:42:50.504" v="4148" actId="207"/>
          <ac:spMkLst>
            <pc:docMk/>
            <pc:sldMk cId="915489752" sldId="705"/>
            <ac:spMk id="316" creationId="{655076A0-E465-41E5-86D4-05F7AE1A9358}"/>
          </ac:spMkLst>
        </pc:spChg>
        <pc:spChg chg="mod">
          <ac:chgData name="Thomas" userId="575d030b64f4584e" providerId="LiveId" clId="{08F4A7E6-89FE-4283-98D6-E531F41D8274}" dt="2021-12-14T17:42:50.504" v="4148" actId="207"/>
          <ac:spMkLst>
            <pc:docMk/>
            <pc:sldMk cId="915489752" sldId="705"/>
            <ac:spMk id="317" creationId="{7F942817-4D6A-4B66-981F-064B924E0796}"/>
          </ac:spMkLst>
        </pc:spChg>
        <pc:spChg chg="mod">
          <ac:chgData name="Thomas" userId="575d030b64f4584e" providerId="LiveId" clId="{08F4A7E6-89FE-4283-98D6-E531F41D8274}" dt="2021-12-14T17:42:50.504" v="4148" actId="207"/>
          <ac:spMkLst>
            <pc:docMk/>
            <pc:sldMk cId="915489752" sldId="705"/>
            <ac:spMk id="318" creationId="{D31F01A8-59D8-4713-A995-D0C5B26B7B93}"/>
          </ac:spMkLst>
        </pc:spChg>
        <pc:spChg chg="mod">
          <ac:chgData name="Thomas" userId="575d030b64f4584e" providerId="LiveId" clId="{08F4A7E6-89FE-4283-98D6-E531F41D8274}" dt="2021-12-14T17:42:50.504" v="4148" actId="207"/>
          <ac:spMkLst>
            <pc:docMk/>
            <pc:sldMk cId="915489752" sldId="705"/>
            <ac:spMk id="320" creationId="{42969E94-E10E-4F3F-907C-9EA67C2A31E4}"/>
          </ac:spMkLst>
        </pc:spChg>
        <pc:spChg chg="mod">
          <ac:chgData name="Thomas" userId="575d030b64f4584e" providerId="LiveId" clId="{08F4A7E6-89FE-4283-98D6-E531F41D8274}" dt="2021-12-14T17:42:50.504" v="4148" actId="207"/>
          <ac:spMkLst>
            <pc:docMk/>
            <pc:sldMk cId="915489752" sldId="705"/>
            <ac:spMk id="321" creationId="{63EF3714-249B-4D3E-B768-6DC02961F627}"/>
          </ac:spMkLst>
        </pc:spChg>
        <pc:spChg chg="mod">
          <ac:chgData name="Thomas" userId="575d030b64f4584e" providerId="LiveId" clId="{08F4A7E6-89FE-4283-98D6-E531F41D8274}" dt="2021-12-14T17:42:50.504" v="4148" actId="207"/>
          <ac:spMkLst>
            <pc:docMk/>
            <pc:sldMk cId="915489752" sldId="705"/>
            <ac:spMk id="322" creationId="{9B97F9CD-AF9D-4D90-B5C9-EE7B52B463D2}"/>
          </ac:spMkLst>
        </pc:spChg>
        <pc:spChg chg="mod">
          <ac:chgData name="Thomas" userId="575d030b64f4584e" providerId="LiveId" clId="{08F4A7E6-89FE-4283-98D6-E531F41D8274}" dt="2021-12-14T17:42:50.504" v="4148" actId="207"/>
          <ac:spMkLst>
            <pc:docMk/>
            <pc:sldMk cId="915489752" sldId="705"/>
            <ac:spMk id="323" creationId="{B5BCD3C7-16C1-4545-894E-ECD97CA567F1}"/>
          </ac:spMkLst>
        </pc:spChg>
        <pc:spChg chg="mod">
          <ac:chgData name="Thomas" userId="575d030b64f4584e" providerId="LiveId" clId="{08F4A7E6-89FE-4283-98D6-E531F41D8274}" dt="2021-12-14T17:42:50.504" v="4148" actId="207"/>
          <ac:spMkLst>
            <pc:docMk/>
            <pc:sldMk cId="915489752" sldId="705"/>
            <ac:spMk id="324" creationId="{1C1AEFFB-D706-430E-BE8F-2228FF51D1FC}"/>
          </ac:spMkLst>
        </pc:spChg>
        <pc:spChg chg="mod">
          <ac:chgData name="Thomas" userId="575d030b64f4584e" providerId="LiveId" clId="{08F4A7E6-89FE-4283-98D6-E531F41D8274}" dt="2021-12-14T17:42:50.504" v="4148" actId="207"/>
          <ac:spMkLst>
            <pc:docMk/>
            <pc:sldMk cId="915489752" sldId="705"/>
            <ac:spMk id="326" creationId="{1E3328DC-1F24-4749-8A2A-C32CB183E21C}"/>
          </ac:spMkLst>
        </pc:spChg>
        <pc:spChg chg="mod">
          <ac:chgData name="Thomas" userId="575d030b64f4584e" providerId="LiveId" clId="{08F4A7E6-89FE-4283-98D6-E531F41D8274}" dt="2021-12-14T17:42:50.504" v="4148" actId="207"/>
          <ac:spMkLst>
            <pc:docMk/>
            <pc:sldMk cId="915489752" sldId="705"/>
            <ac:spMk id="327" creationId="{EFE1C8CB-88A2-4A00-B1BF-BB6C2FE63D0D}"/>
          </ac:spMkLst>
        </pc:spChg>
        <pc:spChg chg="mod">
          <ac:chgData name="Thomas" userId="575d030b64f4584e" providerId="LiveId" clId="{08F4A7E6-89FE-4283-98D6-E531F41D8274}" dt="2021-12-14T17:42:50.504" v="4148" actId="207"/>
          <ac:spMkLst>
            <pc:docMk/>
            <pc:sldMk cId="915489752" sldId="705"/>
            <ac:spMk id="329" creationId="{A1FD1560-B836-4199-A217-9635CA0AF29F}"/>
          </ac:spMkLst>
        </pc:spChg>
        <pc:spChg chg="mod">
          <ac:chgData name="Thomas" userId="575d030b64f4584e" providerId="LiveId" clId="{08F4A7E6-89FE-4283-98D6-E531F41D8274}" dt="2021-12-14T17:42:50.504" v="4148" actId="207"/>
          <ac:spMkLst>
            <pc:docMk/>
            <pc:sldMk cId="915489752" sldId="705"/>
            <ac:spMk id="330" creationId="{37AEF9E3-B7A7-4FD6-804C-595C6C0B1F4F}"/>
          </ac:spMkLst>
        </pc:spChg>
        <pc:spChg chg="mod">
          <ac:chgData name="Thomas" userId="575d030b64f4584e" providerId="LiveId" clId="{08F4A7E6-89FE-4283-98D6-E531F41D8274}" dt="2021-12-14T17:42:50.504" v="4148" actId="207"/>
          <ac:spMkLst>
            <pc:docMk/>
            <pc:sldMk cId="915489752" sldId="705"/>
            <ac:spMk id="331" creationId="{47F540F4-583B-4560-A82E-60277495C219}"/>
          </ac:spMkLst>
        </pc:spChg>
        <pc:spChg chg="mod">
          <ac:chgData name="Thomas" userId="575d030b64f4584e" providerId="LiveId" clId="{08F4A7E6-89FE-4283-98D6-E531F41D8274}" dt="2021-12-14T17:42:50.504" v="4148" actId="207"/>
          <ac:spMkLst>
            <pc:docMk/>
            <pc:sldMk cId="915489752" sldId="705"/>
            <ac:spMk id="332" creationId="{4CAA475C-AFC9-41C7-9022-56A65C1807F7}"/>
          </ac:spMkLst>
        </pc:spChg>
        <pc:spChg chg="mod">
          <ac:chgData name="Thomas" userId="575d030b64f4584e" providerId="LiveId" clId="{08F4A7E6-89FE-4283-98D6-E531F41D8274}" dt="2021-12-14T17:42:50.504" v="4148" actId="207"/>
          <ac:spMkLst>
            <pc:docMk/>
            <pc:sldMk cId="915489752" sldId="705"/>
            <ac:spMk id="333" creationId="{9A887378-E641-4543-A578-F8FA6D73B5D0}"/>
          </ac:spMkLst>
        </pc:spChg>
        <pc:spChg chg="mod">
          <ac:chgData name="Thomas" userId="575d030b64f4584e" providerId="LiveId" clId="{08F4A7E6-89FE-4283-98D6-E531F41D8274}" dt="2021-12-14T17:42:50.504" v="4148" actId="207"/>
          <ac:spMkLst>
            <pc:docMk/>
            <pc:sldMk cId="915489752" sldId="705"/>
            <ac:spMk id="334" creationId="{6608F4F2-B7FF-42FD-AE3D-04224A919AB7}"/>
          </ac:spMkLst>
        </pc:spChg>
        <pc:spChg chg="mod">
          <ac:chgData name="Thomas" userId="575d030b64f4584e" providerId="LiveId" clId="{08F4A7E6-89FE-4283-98D6-E531F41D8274}" dt="2021-12-14T17:42:50.504" v="4148" actId="207"/>
          <ac:spMkLst>
            <pc:docMk/>
            <pc:sldMk cId="915489752" sldId="705"/>
            <ac:spMk id="335" creationId="{87690989-D685-46F7-8026-43148FD8F0FA}"/>
          </ac:spMkLst>
        </pc:spChg>
        <pc:spChg chg="mod">
          <ac:chgData name="Thomas" userId="575d030b64f4584e" providerId="LiveId" clId="{08F4A7E6-89FE-4283-98D6-E531F41D8274}" dt="2021-12-14T17:42:50.504" v="4148" actId="207"/>
          <ac:spMkLst>
            <pc:docMk/>
            <pc:sldMk cId="915489752" sldId="705"/>
            <ac:spMk id="336" creationId="{27928270-0C3A-432A-8AF2-F2244E57336D}"/>
          </ac:spMkLst>
        </pc:spChg>
        <pc:spChg chg="mod">
          <ac:chgData name="Thomas" userId="575d030b64f4584e" providerId="LiveId" clId="{08F4A7E6-89FE-4283-98D6-E531F41D8274}" dt="2021-12-14T17:42:50.504" v="4148" actId="207"/>
          <ac:spMkLst>
            <pc:docMk/>
            <pc:sldMk cId="915489752" sldId="705"/>
            <ac:spMk id="337" creationId="{91215784-775D-4002-89AA-43F859615FBC}"/>
          </ac:spMkLst>
        </pc:spChg>
        <pc:spChg chg="mod">
          <ac:chgData name="Thomas" userId="575d030b64f4584e" providerId="LiveId" clId="{08F4A7E6-89FE-4283-98D6-E531F41D8274}" dt="2021-12-14T17:42:50.504" v="4148" actId="207"/>
          <ac:spMkLst>
            <pc:docMk/>
            <pc:sldMk cId="915489752" sldId="705"/>
            <ac:spMk id="338" creationId="{875F62D9-2C7C-4F59-9067-2C7E74CF0303}"/>
          </ac:spMkLst>
        </pc:spChg>
        <pc:spChg chg="mod">
          <ac:chgData name="Thomas" userId="575d030b64f4584e" providerId="LiveId" clId="{08F4A7E6-89FE-4283-98D6-E531F41D8274}" dt="2021-12-14T17:42:50.504" v="4148" actId="207"/>
          <ac:spMkLst>
            <pc:docMk/>
            <pc:sldMk cId="915489752" sldId="705"/>
            <ac:spMk id="339" creationId="{5E36F399-676D-456D-8D56-9F9660EF4494}"/>
          </ac:spMkLst>
        </pc:spChg>
        <pc:spChg chg="mod">
          <ac:chgData name="Thomas" userId="575d030b64f4584e" providerId="LiveId" clId="{08F4A7E6-89FE-4283-98D6-E531F41D8274}" dt="2021-12-14T17:42:50.504" v="4148" actId="207"/>
          <ac:spMkLst>
            <pc:docMk/>
            <pc:sldMk cId="915489752" sldId="705"/>
            <ac:spMk id="341" creationId="{D30171AF-74AB-4AE1-B20E-401ADB59F4FE}"/>
          </ac:spMkLst>
        </pc:spChg>
        <pc:spChg chg="mod">
          <ac:chgData name="Thomas" userId="575d030b64f4584e" providerId="LiveId" clId="{08F4A7E6-89FE-4283-98D6-E531F41D8274}" dt="2021-12-14T17:42:50.504" v="4148" actId="207"/>
          <ac:spMkLst>
            <pc:docMk/>
            <pc:sldMk cId="915489752" sldId="705"/>
            <ac:spMk id="342" creationId="{1B129601-61D1-4C98-BDF7-172B67E03D3B}"/>
          </ac:spMkLst>
        </pc:spChg>
        <pc:spChg chg="mod">
          <ac:chgData name="Thomas" userId="575d030b64f4584e" providerId="LiveId" clId="{08F4A7E6-89FE-4283-98D6-E531F41D8274}" dt="2021-12-14T17:42:50.504" v="4148" actId="207"/>
          <ac:spMkLst>
            <pc:docMk/>
            <pc:sldMk cId="915489752" sldId="705"/>
            <ac:spMk id="343" creationId="{006DE872-D9B3-4046-875A-05CB84CFF9CF}"/>
          </ac:spMkLst>
        </pc:spChg>
        <pc:spChg chg="mod">
          <ac:chgData name="Thomas" userId="575d030b64f4584e" providerId="LiveId" clId="{08F4A7E6-89FE-4283-98D6-E531F41D8274}" dt="2021-12-14T17:42:50.504" v="4148" actId="207"/>
          <ac:spMkLst>
            <pc:docMk/>
            <pc:sldMk cId="915489752" sldId="705"/>
            <ac:spMk id="344" creationId="{DA14ECEE-D691-4D0C-8254-80D1A2FC7BF6}"/>
          </ac:spMkLst>
        </pc:spChg>
        <pc:spChg chg="mod">
          <ac:chgData name="Thomas" userId="575d030b64f4584e" providerId="LiveId" clId="{08F4A7E6-89FE-4283-98D6-E531F41D8274}" dt="2021-12-14T17:42:50.504" v="4148" actId="207"/>
          <ac:spMkLst>
            <pc:docMk/>
            <pc:sldMk cId="915489752" sldId="705"/>
            <ac:spMk id="345" creationId="{E41D90F1-4A0A-41CF-B6CB-FE7A296E8020}"/>
          </ac:spMkLst>
        </pc:spChg>
        <pc:spChg chg="add mod">
          <ac:chgData name="Thomas" userId="575d030b64f4584e" providerId="LiveId" clId="{08F4A7E6-89FE-4283-98D6-E531F41D8274}" dt="2021-12-14T17:44:08.838" v="4160" actId="1076"/>
          <ac:spMkLst>
            <pc:docMk/>
            <pc:sldMk cId="915489752" sldId="705"/>
            <ac:spMk id="346" creationId="{1804F625-732E-417E-A9A3-8AC95F0ECB6F}"/>
          </ac:spMkLst>
        </pc:spChg>
        <pc:spChg chg="mod">
          <ac:chgData name="Thomas" userId="575d030b64f4584e" providerId="LiveId" clId="{08F4A7E6-89FE-4283-98D6-E531F41D8274}" dt="2021-12-14T17:42:57.304" v="4150" actId="207"/>
          <ac:spMkLst>
            <pc:docMk/>
            <pc:sldMk cId="915489752" sldId="705"/>
            <ac:spMk id="370" creationId="{10AAC22D-152E-4589-891C-D4DDFEF53AD3}"/>
          </ac:spMkLst>
        </pc:spChg>
        <pc:spChg chg="mod">
          <ac:chgData name="Thomas" userId="575d030b64f4584e" providerId="LiveId" clId="{08F4A7E6-89FE-4283-98D6-E531F41D8274}" dt="2021-12-14T17:42:54.549" v="4149" actId="207"/>
          <ac:spMkLst>
            <pc:docMk/>
            <pc:sldMk cId="915489752" sldId="705"/>
            <ac:spMk id="371" creationId="{73E8D738-BF98-4720-B017-F9E87CB1647B}"/>
          </ac:spMkLst>
        </pc:spChg>
        <pc:grpChg chg="mod">
          <ac:chgData name="Thomas" userId="575d030b64f4584e" providerId="LiveId" clId="{08F4A7E6-89FE-4283-98D6-E531F41D8274}" dt="2021-12-14T17:42:50.504" v="4148" actId="207"/>
          <ac:grpSpMkLst>
            <pc:docMk/>
            <pc:sldMk cId="915489752" sldId="705"/>
            <ac:grpSpMk id="28" creationId="{0FF82240-3B81-4F83-984E-DCEEC9483C78}"/>
          </ac:grpSpMkLst>
        </pc:grpChg>
        <pc:grpChg chg="mod">
          <ac:chgData name="Thomas" userId="575d030b64f4584e" providerId="LiveId" clId="{08F4A7E6-89FE-4283-98D6-E531F41D8274}" dt="2021-12-14T17:42:50.504" v="4148" actId="207"/>
          <ac:grpSpMkLst>
            <pc:docMk/>
            <pc:sldMk cId="915489752" sldId="705"/>
            <ac:grpSpMk id="35" creationId="{6F8CFF4A-7518-4213-AD8E-F940385AA555}"/>
          </ac:grpSpMkLst>
        </pc:grpChg>
        <pc:grpChg chg="mod">
          <ac:chgData name="Thomas" userId="575d030b64f4584e" providerId="LiveId" clId="{08F4A7E6-89FE-4283-98D6-E531F41D8274}" dt="2021-12-14T17:42:50.504" v="4148" actId="207"/>
          <ac:grpSpMkLst>
            <pc:docMk/>
            <pc:sldMk cId="915489752" sldId="705"/>
            <ac:grpSpMk id="40" creationId="{019776EE-4FEF-47C9-BD67-771FAEEF5DBC}"/>
          </ac:grpSpMkLst>
        </pc:grpChg>
        <pc:grpChg chg="mod">
          <ac:chgData name="Thomas" userId="575d030b64f4584e" providerId="LiveId" clId="{08F4A7E6-89FE-4283-98D6-E531F41D8274}" dt="2021-12-14T17:42:50.504" v="4148" actId="207"/>
          <ac:grpSpMkLst>
            <pc:docMk/>
            <pc:sldMk cId="915489752" sldId="705"/>
            <ac:grpSpMk id="47" creationId="{72CE9B6C-3C09-4BF0-BD98-46B46056B0DC}"/>
          </ac:grpSpMkLst>
        </pc:grpChg>
        <pc:grpChg chg="mod">
          <ac:chgData name="Thomas" userId="575d030b64f4584e" providerId="LiveId" clId="{08F4A7E6-89FE-4283-98D6-E531F41D8274}" dt="2021-12-14T17:42:50.504" v="4148" actId="207"/>
          <ac:grpSpMkLst>
            <pc:docMk/>
            <pc:sldMk cId="915489752" sldId="705"/>
            <ac:grpSpMk id="56" creationId="{24BE12E6-DC05-40D0-A551-81C72D0CA375}"/>
          </ac:grpSpMkLst>
        </pc:grpChg>
        <pc:grpChg chg="mod">
          <ac:chgData name="Thomas" userId="575d030b64f4584e" providerId="LiveId" clId="{08F4A7E6-89FE-4283-98D6-E531F41D8274}" dt="2021-12-14T17:42:50.504" v="4148" actId="207"/>
          <ac:grpSpMkLst>
            <pc:docMk/>
            <pc:sldMk cId="915489752" sldId="705"/>
            <ac:grpSpMk id="68" creationId="{00771034-8672-444F-8BF3-184BE9A9FE51}"/>
          </ac:grpSpMkLst>
        </pc:grpChg>
        <pc:grpChg chg="mod">
          <ac:chgData name="Thomas" userId="575d030b64f4584e" providerId="LiveId" clId="{08F4A7E6-89FE-4283-98D6-E531F41D8274}" dt="2021-12-14T17:42:50.504" v="4148" actId="207"/>
          <ac:grpSpMkLst>
            <pc:docMk/>
            <pc:sldMk cId="915489752" sldId="705"/>
            <ac:grpSpMk id="80" creationId="{3A3A06D6-703E-4629-9273-CD5CE840E4F3}"/>
          </ac:grpSpMkLst>
        </pc:grpChg>
        <pc:grpChg chg="mod">
          <ac:chgData name="Thomas" userId="575d030b64f4584e" providerId="LiveId" clId="{08F4A7E6-89FE-4283-98D6-E531F41D8274}" dt="2021-12-14T17:42:50.504" v="4148" actId="207"/>
          <ac:grpSpMkLst>
            <pc:docMk/>
            <pc:sldMk cId="915489752" sldId="705"/>
            <ac:grpSpMk id="83" creationId="{F83F1A11-2D15-4C50-8232-17305B9EE34E}"/>
          </ac:grpSpMkLst>
        </pc:grpChg>
        <pc:grpChg chg="mod">
          <ac:chgData name="Thomas" userId="575d030b64f4584e" providerId="LiveId" clId="{08F4A7E6-89FE-4283-98D6-E531F41D8274}" dt="2021-12-14T17:42:50.504" v="4148" actId="207"/>
          <ac:grpSpMkLst>
            <pc:docMk/>
            <pc:sldMk cId="915489752" sldId="705"/>
            <ac:grpSpMk id="86" creationId="{B52D704A-B074-41FF-A4C9-9C03AA75ECD2}"/>
          </ac:grpSpMkLst>
        </pc:grpChg>
        <pc:grpChg chg="mod">
          <ac:chgData name="Thomas" userId="575d030b64f4584e" providerId="LiveId" clId="{08F4A7E6-89FE-4283-98D6-E531F41D8274}" dt="2021-12-14T17:42:50.504" v="4148" actId="207"/>
          <ac:grpSpMkLst>
            <pc:docMk/>
            <pc:sldMk cId="915489752" sldId="705"/>
            <ac:grpSpMk id="91" creationId="{97B3830C-A549-4353-A3D4-7C76C01228E7}"/>
          </ac:grpSpMkLst>
        </pc:grpChg>
        <pc:grpChg chg="mod">
          <ac:chgData name="Thomas" userId="575d030b64f4584e" providerId="LiveId" clId="{08F4A7E6-89FE-4283-98D6-E531F41D8274}" dt="2021-12-14T17:42:50.504" v="4148" actId="207"/>
          <ac:grpSpMkLst>
            <pc:docMk/>
            <pc:sldMk cId="915489752" sldId="705"/>
            <ac:grpSpMk id="94" creationId="{76C87674-FE6A-4276-BB39-FA08BE257FF6}"/>
          </ac:grpSpMkLst>
        </pc:grpChg>
        <pc:grpChg chg="mod">
          <ac:chgData name="Thomas" userId="575d030b64f4584e" providerId="LiveId" clId="{08F4A7E6-89FE-4283-98D6-E531F41D8274}" dt="2021-12-14T17:42:50.504" v="4148" actId="207"/>
          <ac:grpSpMkLst>
            <pc:docMk/>
            <pc:sldMk cId="915489752" sldId="705"/>
            <ac:grpSpMk id="99" creationId="{0F75E69A-14B9-45A5-A252-8C59B02E6982}"/>
          </ac:grpSpMkLst>
        </pc:grpChg>
        <pc:grpChg chg="mod">
          <ac:chgData name="Thomas" userId="575d030b64f4584e" providerId="LiveId" clId="{08F4A7E6-89FE-4283-98D6-E531F41D8274}" dt="2021-12-14T17:42:50.504" v="4148" actId="207"/>
          <ac:grpSpMkLst>
            <pc:docMk/>
            <pc:sldMk cId="915489752" sldId="705"/>
            <ac:grpSpMk id="103" creationId="{C6049B07-2B2F-44C6-841E-411FE1864384}"/>
          </ac:grpSpMkLst>
        </pc:grpChg>
        <pc:grpChg chg="mod">
          <ac:chgData name="Thomas" userId="575d030b64f4584e" providerId="LiveId" clId="{08F4A7E6-89FE-4283-98D6-E531F41D8274}" dt="2021-12-14T17:42:50.504" v="4148" actId="207"/>
          <ac:grpSpMkLst>
            <pc:docMk/>
            <pc:sldMk cId="915489752" sldId="705"/>
            <ac:grpSpMk id="112" creationId="{74B2767B-64C5-41D5-A0AD-7BA777517B0A}"/>
          </ac:grpSpMkLst>
        </pc:grpChg>
        <pc:grpChg chg="mod">
          <ac:chgData name="Thomas" userId="575d030b64f4584e" providerId="LiveId" clId="{08F4A7E6-89FE-4283-98D6-E531F41D8274}" dt="2021-12-14T17:42:50.504" v="4148" actId="207"/>
          <ac:grpSpMkLst>
            <pc:docMk/>
            <pc:sldMk cId="915489752" sldId="705"/>
            <ac:grpSpMk id="122" creationId="{2262AB38-F4BB-414B-808A-E44D1C30657B}"/>
          </ac:grpSpMkLst>
        </pc:grpChg>
        <pc:grpChg chg="mod">
          <ac:chgData name="Thomas" userId="575d030b64f4584e" providerId="LiveId" clId="{08F4A7E6-89FE-4283-98D6-E531F41D8274}" dt="2021-12-14T17:42:50.504" v="4148" actId="207"/>
          <ac:grpSpMkLst>
            <pc:docMk/>
            <pc:sldMk cId="915489752" sldId="705"/>
            <ac:grpSpMk id="127" creationId="{149DDAAD-B759-42E7-8380-F6320FA21FEA}"/>
          </ac:grpSpMkLst>
        </pc:grpChg>
        <pc:grpChg chg="mod">
          <ac:chgData name="Thomas" userId="575d030b64f4584e" providerId="LiveId" clId="{08F4A7E6-89FE-4283-98D6-E531F41D8274}" dt="2021-12-14T17:42:50.504" v="4148" actId="207"/>
          <ac:grpSpMkLst>
            <pc:docMk/>
            <pc:sldMk cId="915489752" sldId="705"/>
            <ac:grpSpMk id="132" creationId="{903AE9C9-1362-439B-B730-1A4475106F89}"/>
          </ac:grpSpMkLst>
        </pc:grpChg>
        <pc:grpChg chg="mod">
          <ac:chgData name="Thomas" userId="575d030b64f4584e" providerId="LiveId" clId="{08F4A7E6-89FE-4283-98D6-E531F41D8274}" dt="2021-12-14T17:42:50.504" v="4148" actId="207"/>
          <ac:grpSpMkLst>
            <pc:docMk/>
            <pc:sldMk cId="915489752" sldId="705"/>
            <ac:grpSpMk id="135" creationId="{C3F66390-70BB-4468-AF35-E94C32BCFFEF}"/>
          </ac:grpSpMkLst>
        </pc:grpChg>
        <pc:grpChg chg="mod">
          <ac:chgData name="Thomas" userId="575d030b64f4584e" providerId="LiveId" clId="{08F4A7E6-89FE-4283-98D6-E531F41D8274}" dt="2021-12-14T17:42:50.504" v="4148" actId="207"/>
          <ac:grpSpMkLst>
            <pc:docMk/>
            <pc:sldMk cId="915489752" sldId="705"/>
            <ac:grpSpMk id="139" creationId="{DFACAFE8-E639-4B8A-B1E0-DEF890132E4F}"/>
          </ac:grpSpMkLst>
        </pc:grpChg>
        <pc:grpChg chg="mod">
          <ac:chgData name="Thomas" userId="575d030b64f4584e" providerId="LiveId" clId="{08F4A7E6-89FE-4283-98D6-E531F41D8274}" dt="2021-12-14T17:42:50.504" v="4148" actId="207"/>
          <ac:grpSpMkLst>
            <pc:docMk/>
            <pc:sldMk cId="915489752" sldId="705"/>
            <ac:grpSpMk id="143" creationId="{8F044672-33D9-4435-97CD-67A9371741BB}"/>
          </ac:grpSpMkLst>
        </pc:grpChg>
        <pc:grpChg chg="mod">
          <ac:chgData name="Thomas" userId="575d030b64f4584e" providerId="LiveId" clId="{08F4A7E6-89FE-4283-98D6-E531F41D8274}" dt="2021-12-14T17:42:50.504" v="4148" actId="207"/>
          <ac:grpSpMkLst>
            <pc:docMk/>
            <pc:sldMk cId="915489752" sldId="705"/>
            <ac:grpSpMk id="148" creationId="{3DB8DEF1-9490-4CBD-AD5F-2E0D8A3F1F07}"/>
          </ac:grpSpMkLst>
        </pc:grpChg>
        <pc:grpChg chg="mod">
          <ac:chgData name="Thomas" userId="575d030b64f4584e" providerId="LiveId" clId="{08F4A7E6-89FE-4283-98D6-E531F41D8274}" dt="2021-12-14T17:42:50.504" v="4148" actId="207"/>
          <ac:grpSpMkLst>
            <pc:docMk/>
            <pc:sldMk cId="915489752" sldId="705"/>
            <ac:grpSpMk id="152" creationId="{B815D24B-A35D-406F-9ADD-4708C795DD0F}"/>
          </ac:grpSpMkLst>
        </pc:grpChg>
        <pc:grpChg chg="mod">
          <ac:chgData name="Thomas" userId="575d030b64f4584e" providerId="LiveId" clId="{08F4A7E6-89FE-4283-98D6-E531F41D8274}" dt="2021-12-14T17:42:50.504" v="4148" actId="207"/>
          <ac:grpSpMkLst>
            <pc:docMk/>
            <pc:sldMk cId="915489752" sldId="705"/>
            <ac:grpSpMk id="155" creationId="{8C886759-7C72-4B0E-B565-5D5780CC8524}"/>
          </ac:grpSpMkLst>
        </pc:grpChg>
        <pc:grpChg chg="mod">
          <ac:chgData name="Thomas" userId="575d030b64f4584e" providerId="LiveId" clId="{08F4A7E6-89FE-4283-98D6-E531F41D8274}" dt="2021-12-14T17:42:50.504" v="4148" actId="207"/>
          <ac:grpSpMkLst>
            <pc:docMk/>
            <pc:sldMk cId="915489752" sldId="705"/>
            <ac:grpSpMk id="158" creationId="{6AD8F343-2AB7-40B3-B14B-F26EE60F400B}"/>
          </ac:grpSpMkLst>
        </pc:grpChg>
        <pc:grpChg chg="mod">
          <ac:chgData name="Thomas" userId="575d030b64f4584e" providerId="LiveId" clId="{08F4A7E6-89FE-4283-98D6-E531F41D8274}" dt="2021-12-14T17:42:50.504" v="4148" actId="207"/>
          <ac:grpSpMkLst>
            <pc:docMk/>
            <pc:sldMk cId="915489752" sldId="705"/>
            <ac:grpSpMk id="167" creationId="{6A0211AE-175F-4BF4-AB36-5FED4810BCC2}"/>
          </ac:grpSpMkLst>
        </pc:grpChg>
        <pc:grpChg chg="mod">
          <ac:chgData name="Thomas" userId="575d030b64f4584e" providerId="LiveId" clId="{08F4A7E6-89FE-4283-98D6-E531F41D8274}" dt="2021-12-14T17:42:50.504" v="4148" actId="207"/>
          <ac:grpSpMkLst>
            <pc:docMk/>
            <pc:sldMk cId="915489752" sldId="705"/>
            <ac:grpSpMk id="170" creationId="{C3FED88D-D5BC-4942-8C7A-F485323D7F99}"/>
          </ac:grpSpMkLst>
        </pc:grpChg>
        <pc:grpChg chg="mod">
          <ac:chgData name="Thomas" userId="575d030b64f4584e" providerId="LiveId" clId="{08F4A7E6-89FE-4283-98D6-E531F41D8274}" dt="2021-12-14T17:42:50.504" v="4148" actId="207"/>
          <ac:grpSpMkLst>
            <pc:docMk/>
            <pc:sldMk cId="915489752" sldId="705"/>
            <ac:grpSpMk id="174" creationId="{92D2AC5F-6422-4212-B934-AC8B75FD8D90}"/>
          </ac:grpSpMkLst>
        </pc:grpChg>
        <pc:grpChg chg="mod">
          <ac:chgData name="Thomas" userId="575d030b64f4584e" providerId="LiveId" clId="{08F4A7E6-89FE-4283-98D6-E531F41D8274}" dt="2021-12-14T17:42:50.504" v="4148" actId="207"/>
          <ac:grpSpMkLst>
            <pc:docMk/>
            <pc:sldMk cId="915489752" sldId="705"/>
            <ac:grpSpMk id="178" creationId="{8D25BE4B-9838-479A-AF19-6EE01A3CCD80}"/>
          </ac:grpSpMkLst>
        </pc:grpChg>
        <pc:grpChg chg="mod">
          <ac:chgData name="Thomas" userId="575d030b64f4584e" providerId="LiveId" clId="{08F4A7E6-89FE-4283-98D6-E531F41D8274}" dt="2021-12-14T17:42:50.504" v="4148" actId="207"/>
          <ac:grpSpMkLst>
            <pc:docMk/>
            <pc:sldMk cId="915489752" sldId="705"/>
            <ac:grpSpMk id="181" creationId="{066EBD7B-1C18-4363-BE15-F434C902F7DB}"/>
          </ac:grpSpMkLst>
        </pc:grpChg>
        <pc:grpChg chg="mod">
          <ac:chgData name="Thomas" userId="575d030b64f4584e" providerId="LiveId" clId="{08F4A7E6-89FE-4283-98D6-E531F41D8274}" dt="2021-12-14T17:42:50.504" v="4148" actId="207"/>
          <ac:grpSpMkLst>
            <pc:docMk/>
            <pc:sldMk cId="915489752" sldId="705"/>
            <ac:grpSpMk id="185" creationId="{0CA4ADD4-F71D-4847-96AD-905BC9236A83}"/>
          </ac:grpSpMkLst>
        </pc:grpChg>
        <pc:grpChg chg="mod">
          <ac:chgData name="Thomas" userId="575d030b64f4584e" providerId="LiveId" clId="{08F4A7E6-89FE-4283-98D6-E531F41D8274}" dt="2021-12-14T17:42:50.504" v="4148" actId="207"/>
          <ac:grpSpMkLst>
            <pc:docMk/>
            <pc:sldMk cId="915489752" sldId="705"/>
            <ac:grpSpMk id="195" creationId="{D15EAC44-8AA9-482B-A960-E43A6FC0B69B}"/>
          </ac:grpSpMkLst>
        </pc:grpChg>
        <pc:grpChg chg="mod">
          <ac:chgData name="Thomas" userId="575d030b64f4584e" providerId="LiveId" clId="{08F4A7E6-89FE-4283-98D6-E531F41D8274}" dt="2021-12-14T17:42:50.504" v="4148" actId="207"/>
          <ac:grpSpMkLst>
            <pc:docMk/>
            <pc:sldMk cId="915489752" sldId="705"/>
            <ac:grpSpMk id="198" creationId="{69A89F42-7A6F-40E0-9D97-4FE760C61F72}"/>
          </ac:grpSpMkLst>
        </pc:grpChg>
        <pc:grpChg chg="mod">
          <ac:chgData name="Thomas" userId="575d030b64f4584e" providerId="LiveId" clId="{08F4A7E6-89FE-4283-98D6-E531F41D8274}" dt="2021-12-14T17:42:50.504" v="4148" actId="207"/>
          <ac:grpSpMkLst>
            <pc:docMk/>
            <pc:sldMk cId="915489752" sldId="705"/>
            <ac:grpSpMk id="210" creationId="{D37497F8-5E57-4138-93D0-E3E5C0EF1A87}"/>
          </ac:grpSpMkLst>
        </pc:grpChg>
        <pc:grpChg chg="mod">
          <ac:chgData name="Thomas" userId="575d030b64f4584e" providerId="LiveId" clId="{08F4A7E6-89FE-4283-98D6-E531F41D8274}" dt="2021-12-14T17:42:50.504" v="4148" actId="207"/>
          <ac:grpSpMkLst>
            <pc:docMk/>
            <pc:sldMk cId="915489752" sldId="705"/>
            <ac:grpSpMk id="216" creationId="{880E685E-BAE6-4B1C-BC8F-AAD6A1F42FC8}"/>
          </ac:grpSpMkLst>
        </pc:grpChg>
        <pc:grpChg chg="mod">
          <ac:chgData name="Thomas" userId="575d030b64f4584e" providerId="LiveId" clId="{08F4A7E6-89FE-4283-98D6-E531F41D8274}" dt="2021-12-14T17:42:50.504" v="4148" actId="207"/>
          <ac:grpSpMkLst>
            <pc:docMk/>
            <pc:sldMk cId="915489752" sldId="705"/>
            <ac:grpSpMk id="222" creationId="{D6BB7555-351E-4E35-891B-788C7CE7A5EE}"/>
          </ac:grpSpMkLst>
        </pc:grpChg>
        <pc:grpChg chg="mod">
          <ac:chgData name="Thomas" userId="575d030b64f4584e" providerId="LiveId" clId="{08F4A7E6-89FE-4283-98D6-E531F41D8274}" dt="2021-12-14T17:42:50.504" v="4148" actId="207"/>
          <ac:grpSpMkLst>
            <pc:docMk/>
            <pc:sldMk cId="915489752" sldId="705"/>
            <ac:grpSpMk id="227" creationId="{80CAF742-E6D2-47FE-8A50-21E398E9BC2C}"/>
          </ac:grpSpMkLst>
        </pc:grpChg>
        <pc:grpChg chg="mod">
          <ac:chgData name="Thomas" userId="575d030b64f4584e" providerId="LiveId" clId="{08F4A7E6-89FE-4283-98D6-E531F41D8274}" dt="2021-12-14T17:42:50.504" v="4148" actId="207"/>
          <ac:grpSpMkLst>
            <pc:docMk/>
            <pc:sldMk cId="915489752" sldId="705"/>
            <ac:grpSpMk id="236" creationId="{3B41460C-5B03-4BF0-9F00-F169FAE3A3D0}"/>
          </ac:grpSpMkLst>
        </pc:grpChg>
        <pc:grpChg chg="mod">
          <ac:chgData name="Thomas" userId="575d030b64f4584e" providerId="LiveId" clId="{08F4A7E6-89FE-4283-98D6-E531F41D8274}" dt="2021-12-14T17:42:50.504" v="4148" actId="207"/>
          <ac:grpSpMkLst>
            <pc:docMk/>
            <pc:sldMk cId="915489752" sldId="705"/>
            <ac:grpSpMk id="239" creationId="{90D06719-F6DF-493D-8343-92DE59560851}"/>
          </ac:grpSpMkLst>
        </pc:grpChg>
        <pc:grpChg chg="mod">
          <ac:chgData name="Thomas" userId="575d030b64f4584e" providerId="LiveId" clId="{08F4A7E6-89FE-4283-98D6-E531F41D8274}" dt="2021-12-14T17:42:50.504" v="4148" actId="207"/>
          <ac:grpSpMkLst>
            <pc:docMk/>
            <pc:sldMk cId="915489752" sldId="705"/>
            <ac:grpSpMk id="246" creationId="{2288983E-3003-4908-8409-2402DCEDDB2A}"/>
          </ac:grpSpMkLst>
        </pc:grpChg>
        <pc:grpChg chg="mod">
          <ac:chgData name="Thomas" userId="575d030b64f4584e" providerId="LiveId" clId="{08F4A7E6-89FE-4283-98D6-E531F41D8274}" dt="2021-12-14T17:42:50.504" v="4148" actId="207"/>
          <ac:grpSpMkLst>
            <pc:docMk/>
            <pc:sldMk cId="915489752" sldId="705"/>
            <ac:grpSpMk id="252" creationId="{95BC6C66-7282-4B2F-97E2-CE7F6D1CCE51}"/>
          </ac:grpSpMkLst>
        </pc:grpChg>
        <pc:grpChg chg="mod">
          <ac:chgData name="Thomas" userId="575d030b64f4584e" providerId="LiveId" clId="{08F4A7E6-89FE-4283-98D6-E531F41D8274}" dt="2021-12-14T17:42:50.504" v="4148" actId="207"/>
          <ac:grpSpMkLst>
            <pc:docMk/>
            <pc:sldMk cId="915489752" sldId="705"/>
            <ac:grpSpMk id="259" creationId="{9A860CCB-96E5-4B45-986F-0CFE4636E506}"/>
          </ac:grpSpMkLst>
        </pc:grpChg>
        <pc:grpChg chg="mod">
          <ac:chgData name="Thomas" userId="575d030b64f4584e" providerId="LiveId" clId="{08F4A7E6-89FE-4283-98D6-E531F41D8274}" dt="2021-12-14T17:42:50.504" v="4148" actId="207"/>
          <ac:grpSpMkLst>
            <pc:docMk/>
            <pc:sldMk cId="915489752" sldId="705"/>
            <ac:grpSpMk id="267" creationId="{E7808DDA-2D2E-40CB-A2D5-9C5C8347E3F5}"/>
          </ac:grpSpMkLst>
        </pc:grpChg>
        <pc:grpChg chg="mod">
          <ac:chgData name="Thomas" userId="575d030b64f4584e" providerId="LiveId" clId="{08F4A7E6-89FE-4283-98D6-E531F41D8274}" dt="2021-12-14T17:42:50.504" v="4148" actId="207"/>
          <ac:grpSpMkLst>
            <pc:docMk/>
            <pc:sldMk cId="915489752" sldId="705"/>
            <ac:grpSpMk id="271" creationId="{07A4072D-BD4E-46F0-B73F-A8DEDF951787}"/>
          </ac:grpSpMkLst>
        </pc:grpChg>
        <pc:grpChg chg="mod">
          <ac:chgData name="Thomas" userId="575d030b64f4584e" providerId="LiveId" clId="{08F4A7E6-89FE-4283-98D6-E531F41D8274}" dt="2021-12-14T17:42:50.504" v="4148" actId="207"/>
          <ac:grpSpMkLst>
            <pc:docMk/>
            <pc:sldMk cId="915489752" sldId="705"/>
            <ac:grpSpMk id="274" creationId="{3BAAAEF0-E536-48FE-BE51-8BC5577D17C9}"/>
          </ac:grpSpMkLst>
        </pc:grpChg>
        <pc:grpChg chg="mod">
          <ac:chgData name="Thomas" userId="575d030b64f4584e" providerId="LiveId" clId="{08F4A7E6-89FE-4283-98D6-E531F41D8274}" dt="2021-12-14T17:42:50.504" v="4148" actId="207"/>
          <ac:grpSpMkLst>
            <pc:docMk/>
            <pc:sldMk cId="915489752" sldId="705"/>
            <ac:grpSpMk id="279" creationId="{8466248F-7519-4A2E-AEDE-1FFF3993F533}"/>
          </ac:grpSpMkLst>
        </pc:grpChg>
        <pc:grpChg chg="mod">
          <ac:chgData name="Thomas" userId="575d030b64f4584e" providerId="LiveId" clId="{08F4A7E6-89FE-4283-98D6-E531F41D8274}" dt="2021-12-14T17:42:50.504" v="4148" actId="207"/>
          <ac:grpSpMkLst>
            <pc:docMk/>
            <pc:sldMk cId="915489752" sldId="705"/>
            <ac:grpSpMk id="285" creationId="{57664291-7265-4AA6-AD7B-224C628D5E56}"/>
          </ac:grpSpMkLst>
        </pc:grpChg>
        <pc:grpChg chg="mod">
          <ac:chgData name="Thomas" userId="575d030b64f4584e" providerId="LiveId" clId="{08F4A7E6-89FE-4283-98D6-E531F41D8274}" dt="2021-12-14T17:42:50.504" v="4148" actId="207"/>
          <ac:grpSpMkLst>
            <pc:docMk/>
            <pc:sldMk cId="915489752" sldId="705"/>
            <ac:grpSpMk id="290" creationId="{D3EECCA4-DDD0-4CFA-8568-DB2BA72FEA45}"/>
          </ac:grpSpMkLst>
        </pc:grpChg>
        <pc:grpChg chg="mod">
          <ac:chgData name="Thomas" userId="575d030b64f4584e" providerId="LiveId" clId="{08F4A7E6-89FE-4283-98D6-E531F41D8274}" dt="2021-12-14T17:42:50.504" v="4148" actId="207"/>
          <ac:grpSpMkLst>
            <pc:docMk/>
            <pc:sldMk cId="915489752" sldId="705"/>
            <ac:grpSpMk id="296" creationId="{50F0AC6A-AD30-45B2-B493-B5430B0084E8}"/>
          </ac:grpSpMkLst>
        </pc:grpChg>
        <pc:grpChg chg="mod">
          <ac:chgData name="Thomas" userId="575d030b64f4584e" providerId="LiveId" clId="{08F4A7E6-89FE-4283-98D6-E531F41D8274}" dt="2021-12-14T17:42:50.504" v="4148" actId="207"/>
          <ac:grpSpMkLst>
            <pc:docMk/>
            <pc:sldMk cId="915489752" sldId="705"/>
            <ac:grpSpMk id="300" creationId="{91499702-8BEF-45C3-94AE-DD16787D0098}"/>
          </ac:grpSpMkLst>
        </pc:grpChg>
        <pc:grpChg chg="mod">
          <ac:chgData name="Thomas" userId="575d030b64f4584e" providerId="LiveId" clId="{08F4A7E6-89FE-4283-98D6-E531F41D8274}" dt="2021-12-14T17:42:50.504" v="4148" actId="207"/>
          <ac:grpSpMkLst>
            <pc:docMk/>
            <pc:sldMk cId="915489752" sldId="705"/>
            <ac:grpSpMk id="304" creationId="{9B3004C5-C981-445C-A25E-5DB079071033}"/>
          </ac:grpSpMkLst>
        </pc:grpChg>
        <pc:grpChg chg="mod">
          <ac:chgData name="Thomas" userId="575d030b64f4584e" providerId="LiveId" clId="{08F4A7E6-89FE-4283-98D6-E531F41D8274}" dt="2021-12-14T17:42:50.504" v="4148" actId="207"/>
          <ac:grpSpMkLst>
            <pc:docMk/>
            <pc:sldMk cId="915489752" sldId="705"/>
            <ac:grpSpMk id="308" creationId="{4E79F26C-3D45-434A-86A9-A2652E8C102C}"/>
          </ac:grpSpMkLst>
        </pc:grpChg>
        <pc:grpChg chg="mod">
          <ac:chgData name="Thomas" userId="575d030b64f4584e" providerId="LiveId" clId="{08F4A7E6-89FE-4283-98D6-E531F41D8274}" dt="2021-12-14T17:42:50.504" v="4148" actId="207"/>
          <ac:grpSpMkLst>
            <pc:docMk/>
            <pc:sldMk cId="915489752" sldId="705"/>
            <ac:grpSpMk id="312" creationId="{80C617E4-A4D1-4749-A1D4-0889221A3837}"/>
          </ac:grpSpMkLst>
        </pc:grpChg>
        <pc:grpChg chg="mod">
          <ac:chgData name="Thomas" userId="575d030b64f4584e" providerId="LiveId" clId="{08F4A7E6-89FE-4283-98D6-E531F41D8274}" dt="2021-12-14T17:42:50.504" v="4148" actId="207"/>
          <ac:grpSpMkLst>
            <pc:docMk/>
            <pc:sldMk cId="915489752" sldId="705"/>
            <ac:grpSpMk id="315" creationId="{1610C31E-11F2-4AD7-A29C-CE27DA560515}"/>
          </ac:grpSpMkLst>
        </pc:grpChg>
        <pc:grpChg chg="mod">
          <ac:chgData name="Thomas" userId="575d030b64f4584e" providerId="LiveId" clId="{08F4A7E6-89FE-4283-98D6-E531F41D8274}" dt="2021-12-14T17:42:50.504" v="4148" actId="207"/>
          <ac:grpSpMkLst>
            <pc:docMk/>
            <pc:sldMk cId="915489752" sldId="705"/>
            <ac:grpSpMk id="319" creationId="{80666C22-4835-4A45-B898-838ECBA87A77}"/>
          </ac:grpSpMkLst>
        </pc:grpChg>
        <pc:grpChg chg="mod">
          <ac:chgData name="Thomas" userId="575d030b64f4584e" providerId="LiveId" clId="{08F4A7E6-89FE-4283-98D6-E531F41D8274}" dt="2021-12-14T17:42:50.504" v="4148" actId="207"/>
          <ac:grpSpMkLst>
            <pc:docMk/>
            <pc:sldMk cId="915489752" sldId="705"/>
            <ac:grpSpMk id="325" creationId="{C701746B-6D8F-4D04-9948-62C1F1F71FAF}"/>
          </ac:grpSpMkLst>
        </pc:grpChg>
        <pc:grpChg chg="mod">
          <ac:chgData name="Thomas" userId="575d030b64f4584e" providerId="LiveId" clId="{08F4A7E6-89FE-4283-98D6-E531F41D8274}" dt="2021-12-14T17:42:50.504" v="4148" actId="207"/>
          <ac:grpSpMkLst>
            <pc:docMk/>
            <pc:sldMk cId="915489752" sldId="705"/>
            <ac:grpSpMk id="328" creationId="{70496D7C-B2DE-442D-9A91-17AA2046DA06}"/>
          </ac:grpSpMkLst>
        </pc:grpChg>
        <pc:grpChg chg="mod">
          <ac:chgData name="Thomas" userId="575d030b64f4584e" providerId="LiveId" clId="{08F4A7E6-89FE-4283-98D6-E531F41D8274}" dt="2021-12-14T17:42:50.504" v="4148" actId="207"/>
          <ac:grpSpMkLst>
            <pc:docMk/>
            <pc:sldMk cId="915489752" sldId="705"/>
            <ac:grpSpMk id="340" creationId="{3984D988-0CCF-4B65-95BB-D851A2C7CE07}"/>
          </ac:grpSpMkLst>
        </pc:grpChg>
        <pc:picChg chg="mod">
          <ac:chgData name="Thomas" userId="575d030b64f4584e" providerId="LiveId" clId="{08F4A7E6-89FE-4283-98D6-E531F41D8274}" dt="2021-12-14T17:44:05.451" v="4159" actId="1076"/>
          <ac:picMkLst>
            <pc:docMk/>
            <pc:sldMk cId="915489752" sldId="705"/>
            <ac:picMk id="3" creationId="{F00E4615-0307-44DE-88FE-D440319E0111}"/>
          </ac:picMkLst>
        </pc:picChg>
        <pc:picChg chg="mod">
          <ac:chgData name="Thomas" userId="575d030b64f4584e" providerId="LiveId" clId="{08F4A7E6-89FE-4283-98D6-E531F41D8274}" dt="2021-12-14T17:42:50.504" v="4148" actId="207"/>
          <ac:picMkLst>
            <pc:docMk/>
            <pc:sldMk cId="915489752" sldId="705"/>
            <ac:picMk id="162" creationId="{9C3DFD8E-A76B-4552-8546-998E9AFF8463}"/>
          </ac:picMkLst>
        </pc:picChg>
        <pc:picChg chg="mod">
          <ac:chgData name="Thomas" userId="575d030b64f4584e" providerId="LiveId" clId="{08F4A7E6-89FE-4283-98D6-E531F41D8274}" dt="2021-12-14T17:42:50.504" v="4148" actId="207"/>
          <ac:picMkLst>
            <pc:docMk/>
            <pc:sldMk cId="915489752" sldId="705"/>
            <ac:picMk id="163" creationId="{92E6C25A-D521-4070-9371-81D9C5DDD186}"/>
          </ac:picMkLst>
        </pc:picChg>
        <pc:picChg chg="mod">
          <ac:chgData name="Thomas" userId="575d030b64f4584e" providerId="LiveId" clId="{08F4A7E6-89FE-4283-98D6-E531F41D8274}" dt="2021-12-14T17:42:50.504" v="4148" actId="207"/>
          <ac:picMkLst>
            <pc:docMk/>
            <pc:sldMk cId="915489752" sldId="705"/>
            <ac:picMk id="164" creationId="{D0042729-158D-47DF-8B6B-710D532A2832}"/>
          </ac:picMkLst>
        </pc:picChg>
        <pc:picChg chg="mod">
          <ac:chgData name="Thomas" userId="575d030b64f4584e" providerId="LiveId" clId="{08F4A7E6-89FE-4283-98D6-E531F41D8274}" dt="2021-12-14T17:42:50.504" v="4148" actId="207"/>
          <ac:picMkLst>
            <pc:docMk/>
            <pc:sldMk cId="915489752" sldId="705"/>
            <ac:picMk id="165" creationId="{6D3C30FF-4378-4A85-AE04-102A44970B48}"/>
          </ac:picMkLst>
        </pc:picChg>
        <pc:picChg chg="mod">
          <ac:chgData name="Thomas" userId="575d030b64f4584e" providerId="LiveId" clId="{08F4A7E6-89FE-4283-98D6-E531F41D8274}" dt="2021-12-14T17:42:50.504" v="4148" actId="207"/>
          <ac:picMkLst>
            <pc:docMk/>
            <pc:sldMk cId="915489752" sldId="705"/>
            <ac:picMk id="189" creationId="{50D9161E-2EAA-4D0F-8BC6-253B6291A16B}"/>
          </ac:picMkLst>
        </pc:picChg>
        <pc:picChg chg="mod">
          <ac:chgData name="Thomas" userId="575d030b64f4584e" providerId="LiveId" clId="{08F4A7E6-89FE-4283-98D6-E531F41D8274}" dt="2021-12-14T17:42:50.504" v="4148" actId="207"/>
          <ac:picMkLst>
            <pc:docMk/>
            <pc:sldMk cId="915489752" sldId="705"/>
            <ac:picMk id="190" creationId="{9381DF9D-05FE-4E7A-847C-B2956E453E99}"/>
          </ac:picMkLst>
        </pc:picChg>
        <pc:picChg chg="mod">
          <ac:chgData name="Thomas" userId="575d030b64f4584e" providerId="LiveId" clId="{08F4A7E6-89FE-4283-98D6-E531F41D8274}" dt="2021-12-14T17:42:50.504" v="4148" actId="207"/>
          <ac:picMkLst>
            <pc:docMk/>
            <pc:sldMk cId="915489752" sldId="705"/>
            <ac:picMk id="191" creationId="{38B02F6F-14C5-4B10-82BA-FF0D5ADB6424}"/>
          </ac:picMkLst>
        </pc:picChg>
        <pc:picChg chg="mod">
          <ac:chgData name="Thomas" userId="575d030b64f4584e" providerId="LiveId" clId="{08F4A7E6-89FE-4283-98D6-E531F41D8274}" dt="2021-12-14T17:42:50.504" v="4148" actId="207"/>
          <ac:picMkLst>
            <pc:docMk/>
            <pc:sldMk cId="915489752" sldId="705"/>
            <ac:picMk id="193" creationId="{ECF101BB-AD31-4984-A794-B7A350F27574}"/>
          </ac:picMkLst>
        </pc:picChg>
        <pc:picChg chg="mod">
          <ac:chgData name="Thomas" userId="575d030b64f4584e" providerId="LiveId" clId="{08F4A7E6-89FE-4283-98D6-E531F41D8274}" dt="2021-12-14T17:42:50.504" v="4148" actId="207"/>
          <ac:picMkLst>
            <pc:docMk/>
            <pc:sldMk cId="915489752" sldId="705"/>
            <ac:picMk id="214" creationId="{53A14146-EC06-4F1A-BFB4-78B08AD062B6}"/>
          </ac:picMkLst>
        </pc:picChg>
        <pc:picChg chg="mod">
          <ac:chgData name="Thomas" userId="575d030b64f4584e" providerId="LiveId" clId="{08F4A7E6-89FE-4283-98D6-E531F41D8274}" dt="2021-12-14T17:42:50.504" v="4148" actId="207"/>
          <ac:picMkLst>
            <pc:docMk/>
            <pc:sldMk cId="915489752" sldId="705"/>
            <ac:picMk id="256" creationId="{3027F0CE-D27C-4C60-8834-CBF54B9358D7}"/>
          </ac:picMkLst>
        </pc:picChg>
        <pc:picChg chg="mod">
          <ac:chgData name="Thomas" userId="575d030b64f4584e" providerId="LiveId" clId="{08F4A7E6-89FE-4283-98D6-E531F41D8274}" dt="2021-12-14T17:42:50.504" v="4148" actId="207"/>
          <ac:picMkLst>
            <pc:docMk/>
            <pc:sldMk cId="915489752" sldId="705"/>
            <ac:picMk id="266" creationId="{7A49BD9B-7A5E-4B14-ABBC-01D59390387B}"/>
          </ac:picMkLst>
        </pc:picChg>
        <pc:picChg chg="mod">
          <ac:chgData name="Thomas" userId="575d030b64f4584e" providerId="LiveId" clId="{08F4A7E6-89FE-4283-98D6-E531F41D8274}" dt="2021-12-14T17:42:50.504" v="4148" actId="207"/>
          <ac:picMkLst>
            <pc:docMk/>
            <pc:sldMk cId="915489752" sldId="705"/>
            <ac:picMk id="270" creationId="{6495D773-4122-4DDD-876C-10B6D3C9FDDC}"/>
          </ac:picMkLst>
        </pc:picChg>
      </pc:sldChg>
      <pc:sldChg chg="add del">
        <pc:chgData name="Thomas" userId="575d030b64f4584e" providerId="LiveId" clId="{08F4A7E6-89FE-4283-98D6-E531F41D8274}" dt="2021-12-14T17:42:24.377" v="4129" actId="2890"/>
        <pc:sldMkLst>
          <pc:docMk/>
          <pc:sldMk cId="3830821170" sldId="705"/>
        </pc:sldMkLst>
      </pc:sldChg>
      <pc:sldChg chg="addSp delSp modSp add mod">
        <pc:chgData name="Thomas" userId="575d030b64f4584e" providerId="LiveId" clId="{08F4A7E6-89FE-4283-98D6-E531F41D8274}" dt="2021-12-16T16:21:27.710" v="4225" actId="1076"/>
        <pc:sldMkLst>
          <pc:docMk/>
          <pc:sldMk cId="2957888074" sldId="706"/>
        </pc:sldMkLst>
        <pc:spChg chg="add mod">
          <ac:chgData name="Thomas" userId="575d030b64f4584e" providerId="LiveId" clId="{08F4A7E6-89FE-4283-98D6-E531F41D8274}" dt="2021-12-16T16:21:27.710" v="4225" actId="1076"/>
          <ac:spMkLst>
            <pc:docMk/>
            <pc:sldMk cId="2957888074" sldId="706"/>
            <ac:spMk id="5" creationId="{8CF3525C-D3C8-4C28-8F97-EB98EE7B522C}"/>
          </ac:spMkLst>
        </pc:spChg>
        <pc:spChg chg="del">
          <ac:chgData name="Thomas" userId="575d030b64f4584e" providerId="LiveId" clId="{08F4A7E6-89FE-4283-98D6-E531F41D8274}" dt="2021-12-16T16:16:37.142" v="4165" actId="478"/>
          <ac:spMkLst>
            <pc:docMk/>
            <pc:sldMk cId="2957888074" sldId="706"/>
            <ac:spMk id="15" creationId="{82381C35-D382-494F-9E75-9454E248429A}"/>
          </ac:spMkLst>
        </pc:spChg>
        <pc:spChg chg="add del mod">
          <ac:chgData name="Thomas" userId="575d030b64f4584e" providerId="LiveId" clId="{08F4A7E6-89FE-4283-98D6-E531F41D8274}" dt="2021-12-16T16:16:52.715" v="4169" actId="478"/>
          <ac:spMkLst>
            <pc:docMk/>
            <pc:sldMk cId="2957888074" sldId="706"/>
            <ac:spMk id="16" creationId="{5AF13755-85A3-4F42-B5BA-368080BDF803}"/>
          </ac:spMkLst>
        </pc:spChg>
        <pc:spChg chg="add mod">
          <ac:chgData name="Thomas" userId="575d030b64f4584e" providerId="LiveId" clId="{08F4A7E6-89FE-4283-98D6-E531F41D8274}" dt="2021-12-16T16:17:59.060" v="4192" actId="20577"/>
          <ac:spMkLst>
            <pc:docMk/>
            <pc:sldMk cId="2957888074" sldId="706"/>
            <ac:spMk id="17" creationId="{769283A3-E57D-458F-8427-4D06C4381577}"/>
          </ac:spMkLst>
        </pc:spChg>
        <pc:spChg chg="del">
          <ac:chgData name="Thomas" userId="575d030b64f4584e" providerId="LiveId" clId="{08F4A7E6-89FE-4283-98D6-E531F41D8274}" dt="2021-12-16T16:16:35.008" v="4164" actId="478"/>
          <ac:spMkLst>
            <pc:docMk/>
            <pc:sldMk cId="2957888074" sldId="706"/>
            <ac:spMk id="18" creationId="{4FB71034-BE92-407D-81D9-495CCB9D0256}"/>
          </ac:spMkLst>
        </pc:spChg>
        <pc:spChg chg="del">
          <ac:chgData name="Thomas" userId="575d030b64f4584e" providerId="LiveId" clId="{08F4A7E6-89FE-4283-98D6-E531F41D8274}" dt="2021-12-16T16:16:35.008" v="4164" actId="478"/>
          <ac:spMkLst>
            <pc:docMk/>
            <pc:sldMk cId="2957888074" sldId="706"/>
            <ac:spMk id="19" creationId="{8F2243B5-26B1-40E3-8DCC-D738B3862B77}"/>
          </ac:spMkLst>
        </pc:spChg>
        <pc:spChg chg="del">
          <ac:chgData name="Thomas" userId="575d030b64f4584e" providerId="LiveId" clId="{08F4A7E6-89FE-4283-98D6-E531F41D8274}" dt="2021-12-16T16:16:35.008" v="4164" actId="478"/>
          <ac:spMkLst>
            <pc:docMk/>
            <pc:sldMk cId="2957888074" sldId="706"/>
            <ac:spMk id="20" creationId="{011FD175-648D-4D55-89E0-7BABD6FEF80D}"/>
          </ac:spMkLst>
        </pc:spChg>
        <pc:spChg chg="add mod">
          <ac:chgData name="Thomas" userId="575d030b64f4584e" providerId="LiveId" clId="{08F4A7E6-89FE-4283-98D6-E531F41D8274}" dt="2021-12-16T16:20:31.347" v="4223" actId="6549"/>
          <ac:spMkLst>
            <pc:docMk/>
            <pc:sldMk cId="2957888074" sldId="706"/>
            <ac:spMk id="24" creationId="{5F1BD625-6BEE-4E37-96F0-DD02461262CD}"/>
          </ac:spMkLst>
        </pc:spChg>
        <pc:spChg chg="del">
          <ac:chgData name="Thomas" userId="575d030b64f4584e" providerId="LiveId" clId="{08F4A7E6-89FE-4283-98D6-E531F41D8274}" dt="2021-12-16T16:16:35.008" v="4164" actId="478"/>
          <ac:spMkLst>
            <pc:docMk/>
            <pc:sldMk cId="2957888074" sldId="706"/>
            <ac:spMk id="65" creationId="{C63E4383-5409-4FE5-9B9E-E24782154D31}"/>
          </ac:spMkLst>
        </pc:spChg>
        <pc:spChg chg="del">
          <ac:chgData name="Thomas" userId="575d030b64f4584e" providerId="LiveId" clId="{08F4A7E6-89FE-4283-98D6-E531F41D8274}" dt="2021-12-16T16:16:35.008" v="4164" actId="478"/>
          <ac:spMkLst>
            <pc:docMk/>
            <pc:sldMk cId="2957888074" sldId="706"/>
            <ac:spMk id="66" creationId="{1CB6AE0C-4075-4FD2-BE56-4B3E477AF48F}"/>
          </ac:spMkLst>
        </pc:spChg>
        <pc:spChg chg="del">
          <ac:chgData name="Thomas" userId="575d030b64f4584e" providerId="LiveId" clId="{08F4A7E6-89FE-4283-98D6-E531F41D8274}" dt="2021-12-16T16:16:35.008" v="4164" actId="478"/>
          <ac:spMkLst>
            <pc:docMk/>
            <pc:sldMk cId="2957888074" sldId="706"/>
            <ac:spMk id="67" creationId="{CFCF2578-F71C-457B-BC45-006C58202CAD}"/>
          </ac:spMkLst>
        </pc:spChg>
        <pc:spChg chg="del">
          <ac:chgData name="Thomas" userId="575d030b64f4584e" providerId="LiveId" clId="{08F4A7E6-89FE-4283-98D6-E531F41D8274}" dt="2021-12-16T16:16:35.008" v="4164" actId="478"/>
          <ac:spMkLst>
            <pc:docMk/>
            <pc:sldMk cId="2957888074" sldId="706"/>
            <ac:spMk id="74" creationId="{08E9461D-3ADA-43A7-83D1-44CF7462A2A4}"/>
          </ac:spMkLst>
        </pc:spChg>
        <pc:spChg chg="del">
          <ac:chgData name="Thomas" userId="575d030b64f4584e" providerId="LiveId" clId="{08F4A7E6-89FE-4283-98D6-E531F41D8274}" dt="2021-12-16T16:16:35.008" v="4164" actId="478"/>
          <ac:spMkLst>
            <pc:docMk/>
            <pc:sldMk cId="2957888074" sldId="706"/>
            <ac:spMk id="78" creationId="{36BB45E3-BE0B-4ED3-B220-B8FF2047D16B}"/>
          </ac:spMkLst>
        </pc:spChg>
        <pc:spChg chg="del">
          <ac:chgData name="Thomas" userId="575d030b64f4584e" providerId="LiveId" clId="{08F4A7E6-89FE-4283-98D6-E531F41D8274}" dt="2021-12-16T16:16:35.008" v="4164" actId="478"/>
          <ac:spMkLst>
            <pc:docMk/>
            <pc:sldMk cId="2957888074" sldId="706"/>
            <ac:spMk id="84" creationId="{F54F9A88-7336-40C3-BFC3-EB975D87B3D3}"/>
          </ac:spMkLst>
        </pc:spChg>
        <pc:picChg chg="add del mod">
          <ac:chgData name="Thomas" userId="575d030b64f4584e" providerId="LiveId" clId="{08F4A7E6-89FE-4283-98D6-E531F41D8274}" dt="2021-12-16T16:18:34.546" v="4202" actId="478"/>
          <ac:picMkLst>
            <pc:docMk/>
            <pc:sldMk cId="2957888074" sldId="706"/>
            <ac:picMk id="21" creationId="{F3A334D3-D840-4193-A92F-2EF2981186A4}"/>
          </ac:picMkLst>
        </pc:picChg>
        <pc:picChg chg="del">
          <ac:chgData name="Thomas" userId="575d030b64f4584e" providerId="LiveId" clId="{08F4A7E6-89FE-4283-98D6-E531F41D8274}" dt="2021-12-16T16:16:35.008" v="4164" actId="478"/>
          <ac:picMkLst>
            <pc:docMk/>
            <pc:sldMk cId="2957888074" sldId="706"/>
            <ac:picMk id="22" creationId="{83A6C2E3-6080-44DB-9F5D-BF681985295E}"/>
          </ac:picMkLst>
        </pc:picChg>
        <pc:picChg chg="add mod modCrop">
          <ac:chgData name="Thomas" userId="575d030b64f4584e" providerId="LiveId" clId="{08F4A7E6-89FE-4283-98D6-E531F41D8274}" dt="2021-12-16T16:18:33.211" v="4201" actId="1076"/>
          <ac:picMkLst>
            <pc:docMk/>
            <pc:sldMk cId="2957888074" sldId="706"/>
            <ac:picMk id="23" creationId="{2521E039-8276-44F3-94AE-EB7D6325F57E}"/>
          </ac:picMkLst>
        </pc:picChg>
        <pc:picChg chg="del">
          <ac:chgData name="Thomas" userId="575d030b64f4584e" providerId="LiveId" clId="{08F4A7E6-89FE-4283-98D6-E531F41D8274}" dt="2021-12-16T16:16:35.008" v="4164" actId="478"/>
          <ac:picMkLst>
            <pc:docMk/>
            <pc:sldMk cId="2957888074" sldId="706"/>
            <ac:picMk id="82" creationId="{79CA4299-9DCD-4C77-B8C7-8CA3B6BA7F0B}"/>
          </ac:picMkLst>
        </pc:picChg>
        <pc:picChg chg="del">
          <ac:chgData name="Thomas" userId="575d030b64f4584e" providerId="LiveId" clId="{08F4A7E6-89FE-4283-98D6-E531F41D8274}" dt="2021-12-16T16:16:35.008" v="4164" actId="478"/>
          <ac:picMkLst>
            <pc:docMk/>
            <pc:sldMk cId="2957888074" sldId="706"/>
            <ac:picMk id="83" creationId="{28C54933-3764-4B6B-9632-DAB561E4EC11}"/>
          </ac:picMkLst>
        </pc:picChg>
      </pc:sldChg>
      <pc:sldChg chg="addSp delSp modSp add mod setBg">
        <pc:chgData name="Thomas" userId="575d030b64f4584e" providerId="LiveId" clId="{08F4A7E6-89FE-4283-98D6-E531F41D8274}" dt="2022-01-26T10:39:42.927" v="4732" actId="14100"/>
        <pc:sldMkLst>
          <pc:docMk/>
          <pc:sldMk cId="3428400799" sldId="707"/>
        </pc:sldMkLst>
        <pc:spChg chg="add mod">
          <ac:chgData name="Thomas" userId="575d030b64f4584e" providerId="LiveId" clId="{08F4A7E6-89FE-4283-98D6-E531F41D8274}" dt="2022-01-07T16:16:45.060" v="4512" actId="164"/>
          <ac:spMkLst>
            <pc:docMk/>
            <pc:sldMk cId="3428400799" sldId="707"/>
            <ac:spMk id="7" creationId="{A17385CC-91C8-461A-B108-6C121E512027}"/>
          </ac:spMkLst>
        </pc:spChg>
        <pc:spChg chg="add del mod">
          <ac:chgData name="Thomas" userId="575d030b64f4584e" providerId="LiveId" clId="{08F4A7E6-89FE-4283-98D6-E531F41D8274}" dt="2022-01-07T16:20:58.326" v="4572" actId="478"/>
          <ac:spMkLst>
            <pc:docMk/>
            <pc:sldMk cId="3428400799" sldId="707"/>
            <ac:spMk id="8" creationId="{7CB96B85-572A-4285-A2F3-50C9698063A9}"/>
          </ac:spMkLst>
        </pc:spChg>
        <pc:spChg chg="add del mod">
          <ac:chgData name="Thomas" userId="575d030b64f4584e" providerId="LiveId" clId="{08F4A7E6-89FE-4283-98D6-E531F41D8274}" dt="2022-01-07T16:13:58.799" v="4474" actId="478"/>
          <ac:spMkLst>
            <pc:docMk/>
            <pc:sldMk cId="3428400799" sldId="707"/>
            <ac:spMk id="9" creationId="{6057D02C-76D4-48DD-9593-475C1916E8C9}"/>
          </ac:spMkLst>
        </pc:spChg>
        <pc:spChg chg="add mod">
          <ac:chgData name="Thomas" userId="575d030b64f4584e" providerId="LiveId" clId="{08F4A7E6-89FE-4283-98D6-E531F41D8274}" dt="2022-01-07T16:24:47.190" v="4680" actId="1076"/>
          <ac:spMkLst>
            <pc:docMk/>
            <pc:sldMk cId="3428400799" sldId="707"/>
            <ac:spMk id="10" creationId="{EA39AA12-7D5B-4DF1-AA39-1034A4039553}"/>
          </ac:spMkLst>
        </pc:spChg>
        <pc:spChg chg="add mod">
          <ac:chgData name="Thomas" userId="575d030b64f4584e" providerId="LiveId" clId="{08F4A7E6-89FE-4283-98D6-E531F41D8274}" dt="2022-01-07T16:24:47.190" v="4680" actId="1076"/>
          <ac:spMkLst>
            <pc:docMk/>
            <pc:sldMk cId="3428400799" sldId="707"/>
            <ac:spMk id="12" creationId="{2871C816-CB7B-4B08-85E6-4D57B9D0E557}"/>
          </ac:spMkLst>
        </pc:spChg>
        <pc:spChg chg="add del mod">
          <ac:chgData name="Thomas" userId="575d030b64f4584e" providerId="LiveId" clId="{08F4A7E6-89FE-4283-98D6-E531F41D8274}" dt="2022-01-07T16:21:40.487" v="4588" actId="478"/>
          <ac:spMkLst>
            <pc:docMk/>
            <pc:sldMk cId="3428400799" sldId="707"/>
            <ac:spMk id="13" creationId="{BC9C928E-7611-4142-8482-118ACA109CEB}"/>
          </ac:spMkLst>
        </pc:spChg>
        <pc:spChg chg="add del mod">
          <ac:chgData name="Thomas" userId="575d030b64f4584e" providerId="LiveId" clId="{08F4A7E6-89FE-4283-98D6-E531F41D8274}" dt="2022-01-07T16:23:26.149" v="4604" actId="478"/>
          <ac:spMkLst>
            <pc:docMk/>
            <pc:sldMk cId="3428400799" sldId="707"/>
            <ac:spMk id="14" creationId="{98D8BD63-C5EB-406B-B842-AACB67393033}"/>
          </ac:spMkLst>
        </pc:spChg>
        <pc:spChg chg="add mod">
          <ac:chgData name="Thomas" userId="575d030b64f4584e" providerId="LiveId" clId="{08F4A7E6-89FE-4283-98D6-E531F41D8274}" dt="2022-01-07T16:24:47.190" v="4680" actId="1076"/>
          <ac:spMkLst>
            <pc:docMk/>
            <pc:sldMk cId="3428400799" sldId="707"/>
            <ac:spMk id="15" creationId="{FAF27546-391C-4B00-B7B3-E7C195980D6C}"/>
          </ac:spMkLst>
        </pc:spChg>
        <pc:spChg chg="add del mod ord">
          <ac:chgData name="Thomas" userId="575d030b64f4584e" providerId="LiveId" clId="{08F4A7E6-89FE-4283-98D6-E531F41D8274}" dt="2022-01-18T12:55:38.586" v="4720" actId="478"/>
          <ac:spMkLst>
            <pc:docMk/>
            <pc:sldMk cId="3428400799" sldId="707"/>
            <ac:spMk id="18" creationId="{6BF3DEBD-3345-478C-B7CD-82B8F28776A9}"/>
          </ac:spMkLst>
        </pc:spChg>
        <pc:spChg chg="add mod ord">
          <ac:chgData name="Thomas" userId="575d030b64f4584e" providerId="LiveId" clId="{08F4A7E6-89FE-4283-98D6-E531F41D8274}" dt="2022-01-26T10:38:48.677" v="4728" actId="20577"/>
          <ac:spMkLst>
            <pc:docMk/>
            <pc:sldMk cId="3428400799" sldId="707"/>
            <ac:spMk id="21" creationId="{C10D3F51-EEF2-4DBF-BEBC-9B309C33724E}"/>
          </ac:spMkLst>
        </pc:spChg>
        <pc:spChg chg="del">
          <ac:chgData name="Thomas" userId="575d030b64f4584e" providerId="LiveId" clId="{08F4A7E6-89FE-4283-98D6-E531F41D8274}" dt="2021-12-20T12:02:23.396" v="4233" actId="478"/>
          <ac:spMkLst>
            <pc:docMk/>
            <pc:sldMk cId="3428400799" sldId="707"/>
            <ac:spMk id="22" creationId="{3DCABC46-9A3C-4B24-BA37-E1D5D0B2F036}"/>
          </ac:spMkLst>
        </pc:spChg>
        <pc:spChg chg="add mod">
          <ac:chgData name="Thomas" userId="575d030b64f4584e" providerId="LiveId" clId="{08F4A7E6-89FE-4283-98D6-E531F41D8274}" dt="2022-01-07T16:24:47.190" v="4680" actId="1076"/>
          <ac:spMkLst>
            <pc:docMk/>
            <pc:sldMk cId="3428400799" sldId="707"/>
            <ac:spMk id="22" creationId="{B582C783-25A5-4F24-B873-D1CA934103E9}"/>
          </ac:spMkLst>
        </pc:spChg>
        <pc:spChg chg="del">
          <ac:chgData name="Thomas" userId="575d030b64f4584e" providerId="LiveId" clId="{08F4A7E6-89FE-4283-98D6-E531F41D8274}" dt="2021-12-20T12:02:23.396" v="4233" actId="478"/>
          <ac:spMkLst>
            <pc:docMk/>
            <pc:sldMk cId="3428400799" sldId="707"/>
            <ac:spMk id="23" creationId="{6BE61C95-D4CA-4590-9138-F0C900FA5467}"/>
          </ac:spMkLst>
        </pc:spChg>
        <pc:spChg chg="add mod">
          <ac:chgData name="Thomas" userId="575d030b64f4584e" providerId="LiveId" clId="{08F4A7E6-89FE-4283-98D6-E531F41D8274}" dt="2022-01-07T16:24:47.190" v="4680" actId="1076"/>
          <ac:spMkLst>
            <pc:docMk/>
            <pc:sldMk cId="3428400799" sldId="707"/>
            <ac:spMk id="24" creationId="{8A625045-F0E8-42A5-BCE7-B87273402272}"/>
          </ac:spMkLst>
        </pc:spChg>
        <pc:spChg chg="del">
          <ac:chgData name="Thomas" userId="575d030b64f4584e" providerId="LiveId" clId="{08F4A7E6-89FE-4283-98D6-E531F41D8274}" dt="2021-12-20T12:02:23.396" v="4233" actId="478"/>
          <ac:spMkLst>
            <pc:docMk/>
            <pc:sldMk cId="3428400799" sldId="707"/>
            <ac:spMk id="26" creationId="{44D478FD-D0E3-4E67-82B3-E0950C8D14E8}"/>
          </ac:spMkLst>
        </pc:spChg>
        <pc:spChg chg="del">
          <ac:chgData name="Thomas" userId="575d030b64f4584e" providerId="LiveId" clId="{08F4A7E6-89FE-4283-98D6-E531F41D8274}" dt="2021-12-20T12:02:23.396" v="4233" actId="478"/>
          <ac:spMkLst>
            <pc:docMk/>
            <pc:sldMk cId="3428400799" sldId="707"/>
            <ac:spMk id="27" creationId="{E12D85F1-4FA5-45C0-BB06-7BBC12F973A2}"/>
          </ac:spMkLst>
        </pc:spChg>
        <pc:spChg chg="del">
          <ac:chgData name="Thomas" userId="575d030b64f4584e" providerId="LiveId" clId="{08F4A7E6-89FE-4283-98D6-E531F41D8274}" dt="2021-12-20T12:02:23.396" v="4233" actId="478"/>
          <ac:spMkLst>
            <pc:docMk/>
            <pc:sldMk cId="3428400799" sldId="707"/>
            <ac:spMk id="28" creationId="{68213056-6E78-41A9-AF87-36E2716C1FD4}"/>
          </ac:spMkLst>
        </pc:spChg>
        <pc:spChg chg="del">
          <ac:chgData name="Thomas" userId="575d030b64f4584e" providerId="LiveId" clId="{08F4A7E6-89FE-4283-98D6-E531F41D8274}" dt="2021-12-20T12:02:23.396" v="4233" actId="478"/>
          <ac:spMkLst>
            <pc:docMk/>
            <pc:sldMk cId="3428400799" sldId="707"/>
            <ac:spMk id="29" creationId="{4FA57C4E-BF53-4C34-8742-75D33C59E613}"/>
          </ac:spMkLst>
        </pc:spChg>
        <pc:spChg chg="del">
          <ac:chgData name="Thomas" userId="575d030b64f4584e" providerId="LiveId" clId="{08F4A7E6-89FE-4283-98D6-E531F41D8274}" dt="2021-12-20T12:02:23.396" v="4233" actId="478"/>
          <ac:spMkLst>
            <pc:docMk/>
            <pc:sldMk cId="3428400799" sldId="707"/>
            <ac:spMk id="30" creationId="{693C0232-2926-4896-8EB0-62E8F49B36F9}"/>
          </ac:spMkLst>
        </pc:spChg>
        <pc:spChg chg="del">
          <ac:chgData name="Thomas" userId="575d030b64f4584e" providerId="LiveId" clId="{08F4A7E6-89FE-4283-98D6-E531F41D8274}" dt="2021-12-20T12:02:23.396" v="4233" actId="478"/>
          <ac:spMkLst>
            <pc:docMk/>
            <pc:sldMk cId="3428400799" sldId="707"/>
            <ac:spMk id="31" creationId="{23F03133-78E4-44B1-9E50-E1FCB383308A}"/>
          </ac:spMkLst>
        </pc:spChg>
        <pc:spChg chg="del">
          <ac:chgData name="Thomas" userId="575d030b64f4584e" providerId="LiveId" clId="{08F4A7E6-89FE-4283-98D6-E531F41D8274}" dt="2021-12-20T12:02:23.396" v="4233" actId="478"/>
          <ac:spMkLst>
            <pc:docMk/>
            <pc:sldMk cId="3428400799" sldId="707"/>
            <ac:spMk id="32" creationId="{531A5697-4C07-4C15-99B2-1030CDDC01B9}"/>
          </ac:spMkLst>
        </pc:spChg>
        <pc:spChg chg="add del mod">
          <ac:chgData name="Thomas" userId="575d030b64f4584e" providerId="LiveId" clId="{08F4A7E6-89FE-4283-98D6-E531F41D8274}" dt="2022-01-07T16:05:43.715" v="4313" actId="478"/>
          <ac:spMkLst>
            <pc:docMk/>
            <pc:sldMk cId="3428400799" sldId="707"/>
            <ac:spMk id="34" creationId="{F6D925DD-F909-4A40-B6E4-3D215AF8C296}"/>
          </ac:spMkLst>
        </pc:spChg>
        <pc:spChg chg="del">
          <ac:chgData name="Thomas" userId="575d030b64f4584e" providerId="LiveId" clId="{08F4A7E6-89FE-4283-98D6-E531F41D8274}" dt="2021-12-20T12:02:23.396" v="4233" actId="478"/>
          <ac:spMkLst>
            <pc:docMk/>
            <pc:sldMk cId="3428400799" sldId="707"/>
            <ac:spMk id="42" creationId="{8E29F17F-5FA7-4BF3-AF42-E5DAB900781A}"/>
          </ac:spMkLst>
        </pc:spChg>
        <pc:spChg chg="del">
          <ac:chgData name="Thomas" userId="575d030b64f4584e" providerId="LiveId" clId="{08F4A7E6-89FE-4283-98D6-E531F41D8274}" dt="2021-12-20T12:02:23.396" v="4233" actId="478"/>
          <ac:spMkLst>
            <pc:docMk/>
            <pc:sldMk cId="3428400799" sldId="707"/>
            <ac:spMk id="43" creationId="{D13A097D-B3E7-4D37-B404-FAAF7CD0916F}"/>
          </ac:spMkLst>
        </pc:spChg>
        <pc:spChg chg="del">
          <ac:chgData name="Thomas" userId="575d030b64f4584e" providerId="LiveId" clId="{08F4A7E6-89FE-4283-98D6-E531F41D8274}" dt="2021-12-20T12:02:23.396" v="4233" actId="478"/>
          <ac:spMkLst>
            <pc:docMk/>
            <pc:sldMk cId="3428400799" sldId="707"/>
            <ac:spMk id="44" creationId="{EEC6B012-8DD7-45DD-BE55-55D73C80F335}"/>
          </ac:spMkLst>
        </pc:spChg>
        <pc:spChg chg="del">
          <ac:chgData name="Thomas" userId="575d030b64f4584e" providerId="LiveId" clId="{08F4A7E6-89FE-4283-98D6-E531F41D8274}" dt="2021-12-20T12:02:23.396" v="4233" actId="478"/>
          <ac:spMkLst>
            <pc:docMk/>
            <pc:sldMk cId="3428400799" sldId="707"/>
            <ac:spMk id="45" creationId="{ED9771E5-DE94-498F-B610-63C5BC2F3E06}"/>
          </ac:spMkLst>
        </pc:spChg>
        <pc:spChg chg="del">
          <ac:chgData name="Thomas" userId="575d030b64f4584e" providerId="LiveId" clId="{08F4A7E6-89FE-4283-98D6-E531F41D8274}" dt="2021-12-20T12:02:23.396" v="4233" actId="478"/>
          <ac:spMkLst>
            <pc:docMk/>
            <pc:sldMk cId="3428400799" sldId="707"/>
            <ac:spMk id="46" creationId="{BFA0AF5E-99A0-4ADE-BC1F-CA1EA6342EE5}"/>
          </ac:spMkLst>
        </pc:spChg>
        <pc:spChg chg="del">
          <ac:chgData name="Thomas" userId="575d030b64f4584e" providerId="LiveId" clId="{08F4A7E6-89FE-4283-98D6-E531F41D8274}" dt="2021-12-20T12:02:23.396" v="4233" actId="478"/>
          <ac:spMkLst>
            <pc:docMk/>
            <pc:sldMk cId="3428400799" sldId="707"/>
            <ac:spMk id="47" creationId="{0E9202E9-6A6B-4F03-A464-262CDA8D9919}"/>
          </ac:spMkLst>
        </pc:spChg>
        <pc:spChg chg="del">
          <ac:chgData name="Thomas" userId="575d030b64f4584e" providerId="LiveId" clId="{08F4A7E6-89FE-4283-98D6-E531F41D8274}" dt="2021-12-20T12:02:23.396" v="4233" actId="478"/>
          <ac:spMkLst>
            <pc:docMk/>
            <pc:sldMk cId="3428400799" sldId="707"/>
            <ac:spMk id="48" creationId="{3226AFFA-5804-438F-BEFE-8B98DAAC4E0F}"/>
          </ac:spMkLst>
        </pc:spChg>
        <pc:spChg chg="del">
          <ac:chgData name="Thomas" userId="575d030b64f4584e" providerId="LiveId" clId="{08F4A7E6-89FE-4283-98D6-E531F41D8274}" dt="2021-12-20T12:02:23.396" v="4233" actId="478"/>
          <ac:spMkLst>
            <pc:docMk/>
            <pc:sldMk cId="3428400799" sldId="707"/>
            <ac:spMk id="49" creationId="{06C77245-59FA-4CB7-A188-28BAA454339E}"/>
          </ac:spMkLst>
        </pc:spChg>
        <pc:spChg chg="del">
          <ac:chgData name="Thomas" userId="575d030b64f4584e" providerId="LiveId" clId="{08F4A7E6-89FE-4283-98D6-E531F41D8274}" dt="2021-12-20T12:02:23.396" v="4233" actId="478"/>
          <ac:spMkLst>
            <pc:docMk/>
            <pc:sldMk cId="3428400799" sldId="707"/>
            <ac:spMk id="50" creationId="{756E731D-726B-47A2-8A74-DC193685F72A}"/>
          </ac:spMkLst>
        </pc:spChg>
        <pc:spChg chg="del">
          <ac:chgData name="Thomas" userId="575d030b64f4584e" providerId="LiveId" clId="{08F4A7E6-89FE-4283-98D6-E531F41D8274}" dt="2021-12-20T12:02:23.396" v="4233" actId="478"/>
          <ac:spMkLst>
            <pc:docMk/>
            <pc:sldMk cId="3428400799" sldId="707"/>
            <ac:spMk id="51" creationId="{8FB1E9F4-DEDC-4C61-A05F-50415A36E075}"/>
          </ac:spMkLst>
        </pc:spChg>
        <pc:spChg chg="del">
          <ac:chgData name="Thomas" userId="575d030b64f4584e" providerId="LiveId" clId="{08F4A7E6-89FE-4283-98D6-E531F41D8274}" dt="2021-12-20T12:02:23.396" v="4233" actId="478"/>
          <ac:spMkLst>
            <pc:docMk/>
            <pc:sldMk cId="3428400799" sldId="707"/>
            <ac:spMk id="52" creationId="{A337832A-7B81-4077-B331-53DD37895533}"/>
          </ac:spMkLst>
        </pc:spChg>
        <pc:spChg chg="del">
          <ac:chgData name="Thomas" userId="575d030b64f4584e" providerId="LiveId" clId="{08F4A7E6-89FE-4283-98D6-E531F41D8274}" dt="2021-12-20T12:02:23.396" v="4233" actId="478"/>
          <ac:spMkLst>
            <pc:docMk/>
            <pc:sldMk cId="3428400799" sldId="707"/>
            <ac:spMk id="53" creationId="{4FE1EDC2-F519-4580-AD81-83358F71AA3D}"/>
          </ac:spMkLst>
        </pc:spChg>
        <pc:spChg chg="del">
          <ac:chgData name="Thomas" userId="575d030b64f4584e" providerId="LiveId" clId="{08F4A7E6-89FE-4283-98D6-E531F41D8274}" dt="2021-12-20T12:02:23.396" v="4233" actId="478"/>
          <ac:spMkLst>
            <pc:docMk/>
            <pc:sldMk cId="3428400799" sldId="707"/>
            <ac:spMk id="54" creationId="{A6CB7063-1997-427B-8C47-807350EC5BDC}"/>
          </ac:spMkLst>
        </pc:spChg>
        <pc:spChg chg="del">
          <ac:chgData name="Thomas" userId="575d030b64f4584e" providerId="LiveId" clId="{08F4A7E6-89FE-4283-98D6-E531F41D8274}" dt="2021-12-20T12:02:23.396" v="4233" actId="478"/>
          <ac:spMkLst>
            <pc:docMk/>
            <pc:sldMk cId="3428400799" sldId="707"/>
            <ac:spMk id="55" creationId="{340309AF-BC85-4226-90FF-2FEAC114FB5D}"/>
          </ac:spMkLst>
        </pc:spChg>
        <pc:spChg chg="del">
          <ac:chgData name="Thomas" userId="575d030b64f4584e" providerId="LiveId" clId="{08F4A7E6-89FE-4283-98D6-E531F41D8274}" dt="2021-12-20T12:02:23.396" v="4233" actId="478"/>
          <ac:spMkLst>
            <pc:docMk/>
            <pc:sldMk cId="3428400799" sldId="707"/>
            <ac:spMk id="56" creationId="{68F5F5CE-2297-4761-AD0D-70738001AC56}"/>
          </ac:spMkLst>
        </pc:spChg>
        <pc:spChg chg="del">
          <ac:chgData name="Thomas" userId="575d030b64f4584e" providerId="LiveId" clId="{08F4A7E6-89FE-4283-98D6-E531F41D8274}" dt="2021-12-20T12:02:23.396" v="4233" actId="478"/>
          <ac:spMkLst>
            <pc:docMk/>
            <pc:sldMk cId="3428400799" sldId="707"/>
            <ac:spMk id="57" creationId="{4ADFC3EF-1C5B-40EB-A1D0-F52971D068F4}"/>
          </ac:spMkLst>
        </pc:spChg>
        <pc:spChg chg="del">
          <ac:chgData name="Thomas" userId="575d030b64f4584e" providerId="LiveId" clId="{08F4A7E6-89FE-4283-98D6-E531F41D8274}" dt="2021-12-20T12:02:23.396" v="4233" actId="478"/>
          <ac:spMkLst>
            <pc:docMk/>
            <pc:sldMk cId="3428400799" sldId="707"/>
            <ac:spMk id="58" creationId="{C76ADD3C-A7B6-4038-8CEA-A0FF2B5BBA8C}"/>
          </ac:spMkLst>
        </pc:spChg>
        <pc:spChg chg="del">
          <ac:chgData name="Thomas" userId="575d030b64f4584e" providerId="LiveId" clId="{08F4A7E6-89FE-4283-98D6-E531F41D8274}" dt="2021-12-20T12:02:23.396" v="4233" actId="478"/>
          <ac:spMkLst>
            <pc:docMk/>
            <pc:sldMk cId="3428400799" sldId="707"/>
            <ac:spMk id="59" creationId="{3BEE8356-28E2-4A51-9D45-4B104E40F71D}"/>
          </ac:spMkLst>
        </pc:spChg>
        <pc:grpChg chg="add mod ord">
          <ac:chgData name="Thomas" userId="575d030b64f4584e" providerId="LiveId" clId="{08F4A7E6-89FE-4283-98D6-E531F41D8274}" dt="2022-01-07T16:25:13.163" v="4683" actId="1076"/>
          <ac:grpSpMkLst>
            <pc:docMk/>
            <pc:sldMk cId="3428400799" sldId="707"/>
            <ac:grpSpMk id="16" creationId="{BF8E9C2E-91AD-4AB8-A580-76C7295D13AD}"/>
          </ac:grpSpMkLst>
        </pc:grpChg>
        <pc:graphicFrameChg chg="add del mod ord modGraphic">
          <ac:chgData name="Thomas" userId="575d030b64f4584e" providerId="LiveId" clId="{08F4A7E6-89FE-4283-98D6-E531F41D8274}" dt="2022-01-26T10:39:42.927" v="4732" actId="14100"/>
          <ac:graphicFrameMkLst>
            <pc:docMk/>
            <pc:sldMk cId="3428400799" sldId="707"/>
            <ac:graphicFrameMk id="2" creationId="{DD81034A-A846-4339-878A-4A553CE5218F}"/>
          </ac:graphicFrameMkLst>
        </pc:graphicFrameChg>
        <pc:picChg chg="add del mod modCrop">
          <ac:chgData name="Thomas" userId="575d030b64f4584e" providerId="LiveId" clId="{08F4A7E6-89FE-4283-98D6-E531F41D8274}" dt="2022-01-07T16:17:46.738" v="4542" actId="478"/>
          <ac:picMkLst>
            <pc:docMk/>
            <pc:sldMk cId="3428400799" sldId="707"/>
            <ac:picMk id="3" creationId="{EBC0F298-9464-40D2-9298-F82C5283D3B2}"/>
          </ac:picMkLst>
        </pc:picChg>
        <pc:picChg chg="add del mod">
          <ac:chgData name="Thomas" userId="575d030b64f4584e" providerId="LiveId" clId="{08F4A7E6-89FE-4283-98D6-E531F41D8274}" dt="2022-01-07T16:18:36.959" v="4548" actId="478"/>
          <ac:picMkLst>
            <pc:docMk/>
            <pc:sldMk cId="3428400799" sldId="707"/>
            <ac:picMk id="1026" creationId="{259D1564-264F-40F0-A565-EB989A6ADAE0}"/>
          </ac:picMkLst>
        </pc:picChg>
        <pc:cxnChg chg="add mod">
          <ac:chgData name="Thomas" userId="575d030b64f4584e" providerId="LiveId" clId="{08F4A7E6-89FE-4283-98D6-E531F41D8274}" dt="2022-01-26T10:39:42.517" v="4731" actId="14100"/>
          <ac:cxnSpMkLst>
            <pc:docMk/>
            <pc:sldMk cId="3428400799" sldId="707"/>
            <ac:cxnSpMk id="5" creationId="{A0DCF9A0-E6A3-4070-B6AD-EEEDFDC2F755}"/>
          </ac:cxnSpMkLst>
        </pc:cxnChg>
      </pc:sldChg>
      <pc:sldChg chg="addSp delSp modSp add mod">
        <pc:chgData name="Thomas" userId="575d030b64f4584e" providerId="LiveId" clId="{08F4A7E6-89FE-4283-98D6-E531F41D8274}" dt="2022-02-01T12:59:53.426" v="4739" actId="1076"/>
        <pc:sldMkLst>
          <pc:docMk/>
          <pc:sldMk cId="2637599726" sldId="708"/>
        </pc:sldMkLst>
        <pc:graphicFrameChg chg="del">
          <ac:chgData name="Thomas" userId="575d030b64f4584e" providerId="LiveId" clId="{08F4A7E6-89FE-4283-98D6-E531F41D8274}" dt="2022-02-01T12:59:41.080" v="4734" actId="478"/>
          <ac:graphicFrameMkLst>
            <pc:docMk/>
            <pc:sldMk cId="2637599726" sldId="708"/>
            <ac:graphicFrameMk id="17" creationId="{8E42FB30-911B-4D15-A18F-2E8B84A35C07}"/>
          </ac:graphicFrameMkLst>
        </pc:graphicFrameChg>
        <pc:picChg chg="add mod">
          <ac:chgData name="Thomas" userId="575d030b64f4584e" providerId="LiveId" clId="{08F4A7E6-89FE-4283-98D6-E531F41D8274}" dt="2022-02-01T12:59:53.426" v="4739" actId="1076"/>
          <ac:picMkLst>
            <pc:docMk/>
            <pc:sldMk cId="2637599726" sldId="708"/>
            <ac:picMk id="1026" creationId="{BEAE370B-FA98-415D-881C-ACCFE903C713}"/>
          </ac:picMkLst>
        </pc:picChg>
      </pc:sldChg>
    </pc:docChg>
  </pc:docChgLst>
  <pc:docChgLst>
    <pc:chgData name="Thomas" userId="575d030b64f4584e" providerId="LiveId" clId="{03F24C88-00EE-4FF1-950E-330229DEB8D8}"/>
    <pc:docChg chg="custSel modSld">
      <pc:chgData name="Thomas" userId="575d030b64f4584e" providerId="LiveId" clId="{03F24C88-00EE-4FF1-950E-330229DEB8D8}" dt="2021-08-31T13:30:09.252" v="1" actId="21"/>
      <pc:docMkLst>
        <pc:docMk/>
      </pc:docMkLst>
      <pc:sldChg chg="addSp delSp mod">
        <pc:chgData name="Thomas" userId="575d030b64f4584e" providerId="LiveId" clId="{03F24C88-00EE-4FF1-950E-330229DEB8D8}" dt="2021-08-31T13:30:09.252" v="1" actId="21"/>
        <pc:sldMkLst>
          <pc:docMk/>
          <pc:sldMk cId="1531261266" sldId="279"/>
        </pc:sldMkLst>
        <pc:spChg chg="add del">
          <ac:chgData name="Thomas" userId="575d030b64f4584e" providerId="LiveId" clId="{03F24C88-00EE-4FF1-950E-330229DEB8D8}" dt="2021-08-31T13:30:09.252" v="1" actId="21"/>
          <ac:spMkLst>
            <pc:docMk/>
            <pc:sldMk cId="1531261266" sldId="279"/>
            <ac:spMk id="2" creationId="{7F8F73A7-4E46-44F7-A6B3-675A11252AEB}"/>
          </ac:spMkLst>
        </pc:spChg>
      </pc:sldChg>
    </pc:docChg>
  </pc:docChgLst>
  <pc:docChgLst>
    <pc:chgData name="Thomas" userId="575d030b64f4584e" providerId="LiveId" clId="{65977ABB-C188-4D83-ABEE-9015CCF41BC7}"/>
    <pc:docChg chg="undo redo custSel addSld delSld modSld sldOrd modMainMaster addSection delSection modSection">
      <pc:chgData name="Thomas" userId="575d030b64f4584e" providerId="LiveId" clId="{65977ABB-C188-4D83-ABEE-9015CCF41BC7}" dt="2022-10-28T08:54:15.173" v="2925" actId="1035"/>
      <pc:docMkLst>
        <pc:docMk/>
      </pc:docMkLst>
      <pc:sldChg chg="addSp delSp modSp del mod setBg modNotesTx">
        <pc:chgData name="Thomas" userId="575d030b64f4584e" providerId="LiveId" clId="{65977ABB-C188-4D83-ABEE-9015CCF41BC7}" dt="2022-10-27T15:40:32.218" v="1978" actId="47"/>
        <pc:sldMkLst>
          <pc:docMk/>
          <pc:sldMk cId="1463582673" sldId="520"/>
        </pc:sldMkLst>
        <pc:spChg chg="add del mod">
          <ac:chgData name="Thomas" userId="575d030b64f4584e" providerId="LiveId" clId="{65977ABB-C188-4D83-ABEE-9015CCF41BC7}" dt="2022-10-25T10:03:04.459" v="830" actId="20577"/>
          <ac:spMkLst>
            <pc:docMk/>
            <pc:sldMk cId="1463582673" sldId="520"/>
            <ac:spMk id="2" creationId="{9D65B686-1184-42F1-9D3D-F52F1655695D}"/>
          </ac:spMkLst>
        </pc:spChg>
        <pc:spChg chg="add del mod">
          <ac:chgData name="Thomas" userId="575d030b64f4584e" providerId="LiveId" clId="{65977ABB-C188-4D83-ABEE-9015CCF41BC7}" dt="2022-10-25T09:41:14.806" v="461" actId="478"/>
          <ac:spMkLst>
            <pc:docMk/>
            <pc:sldMk cId="1463582673" sldId="520"/>
            <ac:spMk id="3" creationId="{C64D5096-5804-14A0-766F-B546B3614727}"/>
          </ac:spMkLst>
        </pc:spChg>
        <pc:spChg chg="add del mod">
          <ac:chgData name="Thomas" userId="575d030b64f4584e" providerId="LiveId" clId="{65977ABB-C188-4D83-ABEE-9015CCF41BC7}" dt="2022-10-25T09:41:14.806" v="461" actId="478"/>
          <ac:spMkLst>
            <pc:docMk/>
            <pc:sldMk cId="1463582673" sldId="520"/>
            <ac:spMk id="8" creationId="{FE9BA101-F070-8FEA-9CC3-DBBD9ABEB160}"/>
          </ac:spMkLst>
        </pc:spChg>
        <pc:spChg chg="add del mod">
          <ac:chgData name="Thomas" userId="575d030b64f4584e" providerId="LiveId" clId="{65977ABB-C188-4D83-ABEE-9015CCF41BC7}" dt="2022-10-25T09:58:57.442" v="757" actId="478"/>
          <ac:spMkLst>
            <pc:docMk/>
            <pc:sldMk cId="1463582673" sldId="520"/>
            <ac:spMk id="9" creationId="{AB8AAD24-6DFF-7117-BB64-B7799EB60FC4}"/>
          </ac:spMkLst>
        </pc:spChg>
        <pc:spChg chg="add del mod">
          <ac:chgData name="Thomas" userId="575d030b64f4584e" providerId="LiveId" clId="{65977ABB-C188-4D83-ABEE-9015CCF41BC7}" dt="2022-10-25T09:58:57.442" v="757" actId="478"/>
          <ac:spMkLst>
            <pc:docMk/>
            <pc:sldMk cId="1463582673" sldId="520"/>
            <ac:spMk id="11" creationId="{3971694B-9E27-8528-CECD-141DDB49ADC7}"/>
          </ac:spMkLst>
        </pc:spChg>
        <pc:spChg chg="mod">
          <ac:chgData name="Thomas" userId="575d030b64f4584e" providerId="LiveId" clId="{65977ABB-C188-4D83-ABEE-9015CCF41BC7}" dt="2022-10-25T09:58:58.381" v="758"/>
          <ac:spMkLst>
            <pc:docMk/>
            <pc:sldMk cId="1463582673" sldId="520"/>
            <ac:spMk id="13" creationId="{CE39C0E8-3657-EA8B-3667-3D7AFBCDC8F3}"/>
          </ac:spMkLst>
        </pc:spChg>
        <pc:spChg chg="add del mod">
          <ac:chgData name="Thomas" userId="575d030b64f4584e" providerId="LiveId" clId="{65977ABB-C188-4D83-ABEE-9015CCF41BC7}" dt="2022-10-25T10:05:01.444" v="879"/>
          <ac:spMkLst>
            <pc:docMk/>
            <pc:sldMk cId="1463582673" sldId="520"/>
            <ac:spMk id="15" creationId="{EE0E7E8B-4E11-500B-FD61-9C54245509DA}"/>
          </ac:spMkLst>
        </pc:spChg>
        <pc:spChg chg="add del">
          <ac:chgData name="Thomas" userId="575d030b64f4584e" providerId="LiveId" clId="{65977ABB-C188-4D83-ABEE-9015CCF41BC7}" dt="2022-10-25T10:05:01.444" v="879"/>
          <ac:spMkLst>
            <pc:docMk/>
            <pc:sldMk cId="1463582673" sldId="520"/>
            <ac:spMk id="16" creationId="{6F6BDF6C-4F72-E7B3-6AF0-BF2DE4F087CC}"/>
          </ac:spMkLst>
        </pc:spChg>
        <pc:spChg chg="del mod">
          <ac:chgData name="Thomas" userId="575d030b64f4584e" providerId="LiveId" clId="{65977ABB-C188-4D83-ABEE-9015CCF41BC7}" dt="2022-10-25T10:05:05.648" v="881" actId="21"/>
          <ac:spMkLst>
            <pc:docMk/>
            <pc:sldMk cId="1463582673" sldId="520"/>
            <ac:spMk id="17" creationId="{AB64B73B-56D0-6FF2-3AF1-801D4758824C}"/>
          </ac:spMkLst>
        </pc:spChg>
        <pc:spChg chg="add del mod">
          <ac:chgData name="Thomas" userId="575d030b64f4584e" providerId="LiveId" clId="{65977ABB-C188-4D83-ABEE-9015CCF41BC7}" dt="2022-10-27T14:23:36.566" v="1374" actId="478"/>
          <ac:spMkLst>
            <pc:docMk/>
            <pc:sldMk cId="1463582673" sldId="520"/>
            <ac:spMk id="18" creationId="{4401D533-75EA-4EAC-B10A-9672FA04F27D}"/>
          </ac:spMkLst>
        </pc:spChg>
        <pc:spChg chg="mod">
          <ac:chgData name="Thomas" userId="575d030b64f4584e" providerId="LiveId" clId="{65977ABB-C188-4D83-ABEE-9015CCF41BC7}" dt="2022-10-25T10:02:59.008" v="809"/>
          <ac:spMkLst>
            <pc:docMk/>
            <pc:sldMk cId="1463582673" sldId="520"/>
            <ac:spMk id="21" creationId="{F077FFCD-BF8D-47E0-BDEE-81056186FA00}"/>
          </ac:spMkLst>
        </pc:spChg>
        <pc:grpChg chg="add mod">
          <ac:chgData name="Thomas" userId="575d030b64f4584e" providerId="LiveId" clId="{65977ABB-C188-4D83-ABEE-9015CCF41BC7}" dt="2022-10-25T09:58:58.381" v="758"/>
          <ac:grpSpMkLst>
            <pc:docMk/>
            <pc:sldMk cId="1463582673" sldId="520"/>
            <ac:grpSpMk id="12" creationId="{6F0F1439-B826-CEED-2445-CFA114BC77C1}"/>
          </ac:grpSpMkLst>
        </pc:grpChg>
        <pc:picChg chg="add del mod">
          <ac:chgData name="Thomas" userId="575d030b64f4584e" providerId="LiveId" clId="{65977ABB-C188-4D83-ABEE-9015CCF41BC7}" dt="2022-10-27T14:23:36.069" v="1373"/>
          <ac:picMkLst>
            <pc:docMk/>
            <pc:sldMk cId="1463582673" sldId="520"/>
            <ac:picMk id="3" creationId="{576DF0EA-1C5C-1654-41EC-271C1D267E2E}"/>
          </ac:picMkLst>
        </pc:picChg>
        <pc:picChg chg="add del mod">
          <ac:chgData name="Thomas" userId="575d030b64f4584e" providerId="LiveId" clId="{65977ABB-C188-4D83-ABEE-9015CCF41BC7}" dt="2022-10-25T09:17:20.014" v="98" actId="478"/>
          <ac:picMkLst>
            <pc:docMk/>
            <pc:sldMk cId="1463582673" sldId="520"/>
            <ac:picMk id="5" creationId="{3069A1BB-A556-8DCE-5CC2-BEA410744FF8}"/>
          </ac:picMkLst>
        </pc:picChg>
        <pc:picChg chg="del mod ord">
          <ac:chgData name="Thomas" userId="575d030b64f4584e" providerId="LiveId" clId="{65977ABB-C188-4D83-ABEE-9015CCF41BC7}" dt="2022-10-25T09:12:02.921" v="54" actId="478"/>
          <ac:picMkLst>
            <pc:docMk/>
            <pc:sldMk cId="1463582673" sldId="520"/>
            <ac:picMk id="6" creationId="{86E88321-3A84-4BC2-9D0D-1FF6E20BB57E}"/>
          </ac:picMkLst>
        </pc:picChg>
        <pc:picChg chg="add del mod">
          <ac:chgData name="Thomas" userId="575d030b64f4584e" providerId="LiveId" clId="{65977ABB-C188-4D83-ABEE-9015CCF41BC7}" dt="2022-10-25T09:41:14.806" v="461" actId="478"/>
          <ac:picMkLst>
            <pc:docMk/>
            <pc:sldMk cId="1463582673" sldId="520"/>
            <ac:picMk id="7" creationId="{80910787-58C0-ECD1-E123-8965D6502761}"/>
          </ac:picMkLst>
        </pc:picChg>
        <pc:picChg chg="add del mod">
          <ac:chgData name="Thomas" userId="575d030b64f4584e" providerId="LiveId" clId="{65977ABB-C188-4D83-ABEE-9015CCF41BC7}" dt="2022-10-25T09:58:57.442" v="757" actId="478"/>
          <ac:picMkLst>
            <pc:docMk/>
            <pc:sldMk cId="1463582673" sldId="520"/>
            <ac:picMk id="10" creationId="{B2B105F6-FCE9-D21F-7789-6B6D6EF9DBD3}"/>
          </ac:picMkLst>
        </pc:picChg>
        <pc:picChg chg="mod">
          <ac:chgData name="Thomas" userId="575d030b64f4584e" providerId="LiveId" clId="{65977ABB-C188-4D83-ABEE-9015CCF41BC7}" dt="2022-10-25T09:58:58.381" v="758"/>
          <ac:picMkLst>
            <pc:docMk/>
            <pc:sldMk cId="1463582673" sldId="520"/>
            <ac:picMk id="14" creationId="{E628BF76-58B0-56A0-14FF-DD10B8BA17EC}"/>
          </ac:picMkLst>
        </pc:picChg>
      </pc:sldChg>
      <pc:sldChg chg="addSp delSp modSp add del mod setBg">
        <pc:chgData name="Thomas" userId="575d030b64f4584e" providerId="LiveId" clId="{65977ABB-C188-4D83-ABEE-9015CCF41BC7}" dt="2022-10-28T08:05:24.455" v="2909" actId="1076"/>
        <pc:sldMkLst>
          <pc:docMk/>
          <pc:sldMk cId="2969192756" sldId="567"/>
        </pc:sldMkLst>
        <pc:spChg chg="mod">
          <ac:chgData name="Thomas" userId="575d030b64f4584e" providerId="LiveId" clId="{65977ABB-C188-4D83-ABEE-9015CCF41BC7}" dt="2022-10-28T08:02:29.960" v="2868" actId="207"/>
          <ac:spMkLst>
            <pc:docMk/>
            <pc:sldMk cId="2969192756" sldId="567"/>
            <ac:spMk id="2" creationId="{2DD9A7B4-2FA3-409C-B895-AF641DE9C456}"/>
          </ac:spMkLst>
        </pc:spChg>
        <pc:spChg chg="mod">
          <ac:chgData name="Thomas" userId="575d030b64f4584e" providerId="LiveId" clId="{65977ABB-C188-4D83-ABEE-9015CCF41BC7}" dt="2022-10-28T08:00:53.785" v="2843" actId="12788"/>
          <ac:spMkLst>
            <pc:docMk/>
            <pc:sldMk cId="2969192756" sldId="567"/>
            <ac:spMk id="6" creationId="{514AC21E-3D0F-F6C2-888C-14AA686AA434}"/>
          </ac:spMkLst>
        </pc:spChg>
        <pc:spChg chg="mod">
          <ac:chgData name="Thomas" userId="575d030b64f4584e" providerId="LiveId" clId="{65977ABB-C188-4D83-ABEE-9015CCF41BC7}" dt="2022-10-28T08:00:54.235" v="2844" actId="1076"/>
          <ac:spMkLst>
            <pc:docMk/>
            <pc:sldMk cId="2969192756" sldId="567"/>
            <ac:spMk id="7" creationId="{8792999D-DC36-35EC-2F5B-8485BC6779CC}"/>
          </ac:spMkLst>
        </pc:spChg>
        <pc:spChg chg="mod">
          <ac:chgData name="Thomas" userId="575d030b64f4584e" providerId="LiveId" clId="{65977ABB-C188-4D83-ABEE-9015CCF41BC7}" dt="2022-10-28T08:02:15.436" v="2864" actId="1076"/>
          <ac:spMkLst>
            <pc:docMk/>
            <pc:sldMk cId="2969192756" sldId="567"/>
            <ac:spMk id="11" creationId="{51718F00-B461-4B00-87B4-95A126468D44}"/>
          </ac:spMkLst>
        </pc:spChg>
        <pc:spChg chg="mod ord">
          <ac:chgData name="Thomas" userId="575d030b64f4584e" providerId="LiveId" clId="{65977ABB-C188-4D83-ABEE-9015CCF41BC7}" dt="2022-10-28T08:04:09.557" v="2898" actId="164"/>
          <ac:spMkLst>
            <pc:docMk/>
            <pc:sldMk cId="2969192756" sldId="567"/>
            <ac:spMk id="16" creationId="{F1CF840C-B327-4F31-A7E9-30B21AF78056}"/>
          </ac:spMkLst>
        </pc:spChg>
        <pc:spChg chg="mod ord">
          <ac:chgData name="Thomas" userId="575d030b64f4584e" providerId="LiveId" clId="{65977ABB-C188-4D83-ABEE-9015CCF41BC7}" dt="2022-10-28T08:04:09.557" v="2898" actId="164"/>
          <ac:spMkLst>
            <pc:docMk/>
            <pc:sldMk cId="2969192756" sldId="567"/>
            <ac:spMk id="20" creationId="{A724C8A1-A530-4718-BDBA-27C3B9024B46}"/>
          </ac:spMkLst>
        </pc:spChg>
        <pc:spChg chg="mod ord">
          <ac:chgData name="Thomas" userId="575d030b64f4584e" providerId="LiveId" clId="{65977ABB-C188-4D83-ABEE-9015CCF41BC7}" dt="2022-10-28T08:02:55.211" v="2879" actId="164"/>
          <ac:spMkLst>
            <pc:docMk/>
            <pc:sldMk cId="2969192756" sldId="567"/>
            <ac:spMk id="21" creationId="{477438D1-C015-4026-A343-214706C60F7A}"/>
          </ac:spMkLst>
        </pc:spChg>
        <pc:spChg chg="mod ord">
          <ac:chgData name="Thomas" userId="575d030b64f4584e" providerId="LiveId" clId="{65977ABB-C188-4D83-ABEE-9015CCF41BC7}" dt="2022-10-28T08:04:03.064" v="2897" actId="164"/>
          <ac:spMkLst>
            <pc:docMk/>
            <pc:sldMk cId="2969192756" sldId="567"/>
            <ac:spMk id="22" creationId="{A2A7D42F-B28A-4287-9FC6-BB8947D76EC8}"/>
          </ac:spMkLst>
        </pc:spChg>
        <pc:spChg chg="add del">
          <ac:chgData name="Thomas" userId="575d030b64f4584e" providerId="LiveId" clId="{65977ABB-C188-4D83-ABEE-9015CCF41BC7}" dt="2022-10-28T08:01:00.889" v="2846" actId="478"/>
          <ac:spMkLst>
            <pc:docMk/>
            <pc:sldMk cId="2969192756" sldId="567"/>
            <ac:spMk id="23" creationId="{E5921482-4504-49BB-83AA-02F25DE7C67F}"/>
          </ac:spMkLst>
        </pc:spChg>
        <pc:grpChg chg="add mod">
          <ac:chgData name="Thomas" userId="575d030b64f4584e" providerId="LiveId" clId="{65977ABB-C188-4D83-ABEE-9015CCF41BC7}" dt="2022-10-28T08:04:39.891" v="2903" actId="1076"/>
          <ac:grpSpMkLst>
            <pc:docMk/>
            <pc:sldMk cId="2969192756" sldId="567"/>
            <ac:grpSpMk id="3" creationId="{21575105-EC9C-67BA-FE33-9F3F7EF1F998}"/>
          </ac:grpSpMkLst>
        </pc:grpChg>
        <pc:grpChg chg="mod">
          <ac:chgData name="Thomas" userId="575d030b64f4584e" providerId="LiveId" clId="{65977ABB-C188-4D83-ABEE-9015CCF41BC7}" dt="2022-10-28T08:00:22.060" v="2833"/>
          <ac:grpSpMkLst>
            <pc:docMk/>
            <pc:sldMk cId="2969192756" sldId="567"/>
            <ac:grpSpMk id="4" creationId="{184EB4A3-1C7B-AF03-1F0F-10674B38841C}"/>
          </ac:grpSpMkLst>
        </pc:grpChg>
        <pc:grpChg chg="add mod">
          <ac:chgData name="Thomas" userId="575d030b64f4584e" providerId="LiveId" clId="{65977ABB-C188-4D83-ABEE-9015CCF41BC7}" dt="2022-10-28T08:04:13.819" v="2899" actId="1076"/>
          <ac:grpSpMkLst>
            <pc:docMk/>
            <pc:sldMk cId="2969192756" sldId="567"/>
            <ac:grpSpMk id="8" creationId="{85F7A084-0589-614D-85F4-2E1464132823}"/>
          </ac:grpSpMkLst>
        </pc:grpChg>
        <pc:grpChg chg="add mod">
          <ac:chgData name="Thomas" userId="575d030b64f4584e" providerId="LiveId" clId="{65977ABB-C188-4D83-ABEE-9015CCF41BC7}" dt="2022-10-28T08:04:13.819" v="2899" actId="1076"/>
          <ac:grpSpMkLst>
            <pc:docMk/>
            <pc:sldMk cId="2969192756" sldId="567"/>
            <ac:grpSpMk id="9" creationId="{31996BB3-49D4-B0BD-AA02-B99312060190}"/>
          </ac:grpSpMkLst>
        </pc:grpChg>
        <pc:grpChg chg="add mod">
          <ac:chgData name="Thomas" userId="575d030b64f4584e" providerId="LiveId" clId="{65977ABB-C188-4D83-ABEE-9015CCF41BC7}" dt="2022-10-28T08:03:08.616" v="2885" actId="164"/>
          <ac:grpSpMkLst>
            <pc:docMk/>
            <pc:sldMk cId="2969192756" sldId="567"/>
            <ac:grpSpMk id="10" creationId="{F55DB2F4-56CB-D8D1-0D64-10D74E7C3C30}"/>
          </ac:grpSpMkLst>
        </pc:grpChg>
        <pc:grpChg chg="add mod">
          <ac:chgData name="Thomas" userId="575d030b64f4584e" providerId="LiveId" clId="{65977ABB-C188-4D83-ABEE-9015CCF41BC7}" dt="2022-10-28T08:04:13.819" v="2899" actId="1076"/>
          <ac:grpSpMkLst>
            <pc:docMk/>
            <pc:sldMk cId="2969192756" sldId="567"/>
            <ac:grpSpMk id="15" creationId="{91689311-B636-2EB3-A548-DE6F02858FB4}"/>
          </ac:grpSpMkLst>
        </pc:grpChg>
        <pc:grpChg chg="add mod">
          <ac:chgData name="Thomas" userId="575d030b64f4584e" providerId="LiveId" clId="{65977ABB-C188-4D83-ABEE-9015CCF41BC7}" dt="2022-10-28T08:04:13.819" v="2899" actId="1076"/>
          <ac:grpSpMkLst>
            <pc:docMk/>
            <pc:sldMk cId="2969192756" sldId="567"/>
            <ac:grpSpMk id="17" creationId="{D3FDE1A1-651D-1875-54D0-2B5B943A17E5}"/>
          </ac:grpSpMkLst>
        </pc:grpChg>
        <pc:picChg chg="mod">
          <ac:chgData name="Thomas" userId="575d030b64f4584e" providerId="LiveId" clId="{65977ABB-C188-4D83-ABEE-9015CCF41BC7}" dt="2022-10-28T08:00:54.235" v="2844" actId="1076"/>
          <ac:picMkLst>
            <pc:docMk/>
            <pc:sldMk cId="2969192756" sldId="567"/>
            <ac:picMk id="5" creationId="{00CA655D-5BB8-E6E8-F5C1-AED4D168A3F5}"/>
          </ac:picMkLst>
        </pc:picChg>
        <pc:picChg chg="add mod">
          <ac:chgData name="Thomas" userId="575d030b64f4584e" providerId="LiveId" clId="{65977ABB-C188-4D83-ABEE-9015CCF41BC7}" dt="2022-10-28T08:04:03.064" v="2897" actId="164"/>
          <ac:picMkLst>
            <pc:docMk/>
            <pc:sldMk cId="2969192756" sldId="567"/>
            <ac:picMk id="12" creationId="{F738C7C4-4431-3246-B6E4-22AE2F70BD8D}"/>
          </ac:picMkLst>
        </pc:picChg>
        <pc:picChg chg="mod">
          <ac:chgData name="Thomas" userId="575d030b64f4584e" providerId="LiveId" clId="{65977ABB-C188-4D83-ABEE-9015CCF41BC7}" dt="2022-10-28T08:02:55.211" v="2879" actId="164"/>
          <ac:picMkLst>
            <pc:docMk/>
            <pc:sldMk cId="2969192756" sldId="567"/>
            <ac:picMk id="13" creationId="{18A49B73-8F95-41C9-981A-430E05CCF63B}"/>
          </ac:picMkLst>
        </pc:picChg>
        <pc:picChg chg="del mod">
          <ac:chgData name="Thomas" userId="575d030b64f4584e" providerId="LiveId" clId="{65977ABB-C188-4D83-ABEE-9015CCF41BC7}" dt="2022-10-28T08:03:13.911" v="2887" actId="478"/>
          <ac:picMkLst>
            <pc:docMk/>
            <pc:sldMk cId="2969192756" sldId="567"/>
            <ac:picMk id="14" creationId="{5C4DF6DA-39A3-4138-B253-D7273966355B}"/>
          </ac:picMkLst>
        </pc:picChg>
        <pc:picChg chg="mod ord">
          <ac:chgData name="Thomas" userId="575d030b64f4584e" providerId="LiveId" clId="{65977ABB-C188-4D83-ABEE-9015CCF41BC7}" dt="2022-10-28T08:02:33.644" v="2869" actId="167"/>
          <ac:picMkLst>
            <pc:docMk/>
            <pc:sldMk cId="2969192756" sldId="567"/>
            <ac:picMk id="18" creationId="{59B44EDE-0D11-4714-9F40-B2C6B79678AC}"/>
          </ac:picMkLst>
        </pc:picChg>
        <pc:cxnChg chg="add mod">
          <ac:chgData name="Thomas" userId="575d030b64f4584e" providerId="LiveId" clId="{65977ABB-C188-4D83-ABEE-9015CCF41BC7}" dt="2022-10-28T08:05:24.455" v="2909" actId="1076"/>
          <ac:cxnSpMkLst>
            <pc:docMk/>
            <pc:sldMk cId="2969192756" sldId="567"/>
            <ac:cxnSpMk id="24" creationId="{659070FB-48F3-2CF3-8545-41CF39A70459}"/>
          </ac:cxnSpMkLst>
        </pc:cxnChg>
      </pc:sldChg>
      <pc:sldChg chg="del">
        <pc:chgData name="Thomas" userId="575d030b64f4584e" providerId="LiveId" clId="{65977ABB-C188-4D83-ABEE-9015CCF41BC7}" dt="2022-10-27T15:45:17.504" v="2026" actId="47"/>
        <pc:sldMkLst>
          <pc:docMk/>
          <pc:sldMk cId="1899933269" sldId="569"/>
        </pc:sldMkLst>
      </pc:sldChg>
      <pc:sldChg chg="del">
        <pc:chgData name="Thomas" userId="575d030b64f4584e" providerId="LiveId" clId="{65977ABB-C188-4D83-ABEE-9015CCF41BC7}" dt="2022-10-25T09:27:36.491" v="241" actId="47"/>
        <pc:sldMkLst>
          <pc:docMk/>
          <pc:sldMk cId="3017724092" sldId="639"/>
        </pc:sldMkLst>
      </pc:sldChg>
      <pc:sldChg chg="addSp delSp modSp del mod ord setBg modAnim">
        <pc:chgData name="Thomas" userId="575d030b64f4584e" providerId="LiveId" clId="{65977ABB-C188-4D83-ABEE-9015CCF41BC7}" dt="2022-10-25T10:01:36.621" v="785" actId="47"/>
        <pc:sldMkLst>
          <pc:docMk/>
          <pc:sldMk cId="3739128799" sldId="641"/>
        </pc:sldMkLst>
        <pc:spChg chg="del mod ord topLvl">
          <ac:chgData name="Thomas" userId="575d030b64f4584e" providerId="LiveId" clId="{65977ABB-C188-4D83-ABEE-9015CCF41BC7}" dt="2022-10-25T09:54:41.594" v="712" actId="478"/>
          <ac:spMkLst>
            <pc:docMk/>
            <pc:sldMk cId="3739128799" sldId="641"/>
            <ac:spMk id="4" creationId="{799352C8-03FD-4E1C-81A9-F2828C868FDB}"/>
          </ac:spMkLst>
        </pc:spChg>
        <pc:spChg chg="del mod topLvl">
          <ac:chgData name="Thomas" userId="575d030b64f4584e" providerId="LiveId" clId="{65977ABB-C188-4D83-ABEE-9015CCF41BC7}" dt="2022-10-25T09:49:37.123" v="656" actId="478"/>
          <ac:spMkLst>
            <pc:docMk/>
            <pc:sldMk cId="3739128799" sldId="641"/>
            <ac:spMk id="5" creationId="{DC7B2896-B921-4CE7-AF9C-1D17E52B5387}"/>
          </ac:spMkLst>
        </pc:spChg>
        <pc:spChg chg="add del mod ord">
          <ac:chgData name="Thomas" userId="575d030b64f4584e" providerId="LiveId" clId="{65977ABB-C188-4D83-ABEE-9015CCF41BC7}" dt="2022-10-25T09:53:59.209" v="701" actId="478"/>
          <ac:spMkLst>
            <pc:docMk/>
            <pc:sldMk cId="3739128799" sldId="641"/>
            <ac:spMk id="6" creationId="{D435103C-F179-ED63-9CED-387912985D3A}"/>
          </ac:spMkLst>
        </pc:spChg>
        <pc:spChg chg="del">
          <ac:chgData name="Thomas" userId="575d030b64f4584e" providerId="LiveId" clId="{65977ABB-C188-4D83-ABEE-9015CCF41BC7}" dt="2022-10-25T09:50:46.945" v="670" actId="478"/>
          <ac:spMkLst>
            <pc:docMk/>
            <pc:sldMk cId="3739128799" sldId="641"/>
            <ac:spMk id="7" creationId="{D2114747-A5E1-4F22-91CE-C45AFB09CFE4}"/>
          </ac:spMkLst>
        </pc:spChg>
        <pc:spChg chg="add del mod">
          <ac:chgData name="Thomas" userId="575d030b64f4584e" providerId="LiveId" clId="{65977ABB-C188-4D83-ABEE-9015CCF41BC7}" dt="2022-10-25T10:01:01.257" v="777" actId="478"/>
          <ac:spMkLst>
            <pc:docMk/>
            <pc:sldMk cId="3739128799" sldId="641"/>
            <ac:spMk id="8" creationId="{8ADA9131-05D0-406B-B4FF-25FB16275898}"/>
          </ac:spMkLst>
        </pc:spChg>
        <pc:spChg chg="mod">
          <ac:chgData name="Thomas" userId="575d030b64f4584e" providerId="LiveId" clId="{65977ABB-C188-4D83-ABEE-9015CCF41BC7}" dt="2022-10-25T10:00:59.359" v="772" actId="14100"/>
          <ac:spMkLst>
            <pc:docMk/>
            <pc:sldMk cId="3739128799" sldId="641"/>
            <ac:spMk id="9" creationId="{FDA29510-FFDE-4E2A-B016-A942FA846FC0}"/>
          </ac:spMkLst>
        </pc:spChg>
        <pc:spChg chg="add del mod">
          <ac:chgData name="Thomas" userId="575d030b64f4584e" providerId="LiveId" clId="{65977ABB-C188-4D83-ABEE-9015CCF41BC7}" dt="2022-10-25T10:01:01.257" v="777" actId="478"/>
          <ac:spMkLst>
            <pc:docMk/>
            <pc:sldMk cId="3739128799" sldId="641"/>
            <ac:spMk id="10" creationId="{67ED5D47-8AD2-D9B3-9DF5-FE3DF38E58EC}"/>
          </ac:spMkLst>
        </pc:spChg>
        <pc:spChg chg="add del mod ord">
          <ac:chgData name="Thomas" userId="575d030b64f4584e" providerId="LiveId" clId="{65977ABB-C188-4D83-ABEE-9015CCF41BC7}" dt="2022-10-25T10:01:01.257" v="777" actId="478"/>
          <ac:spMkLst>
            <pc:docMk/>
            <pc:sldMk cId="3739128799" sldId="641"/>
            <ac:spMk id="11" creationId="{A55A391B-9C6B-C033-14A8-460B5CB26705}"/>
          </ac:spMkLst>
        </pc:spChg>
        <pc:spChg chg="add del mod">
          <ac:chgData name="Thomas" userId="575d030b64f4584e" providerId="LiveId" clId="{65977ABB-C188-4D83-ABEE-9015CCF41BC7}" dt="2022-10-25T09:55:16.180" v="724"/>
          <ac:spMkLst>
            <pc:docMk/>
            <pc:sldMk cId="3739128799" sldId="641"/>
            <ac:spMk id="12" creationId="{90747E71-C001-86EE-982C-4BA0DFE709A6}"/>
          </ac:spMkLst>
        </pc:spChg>
        <pc:spChg chg="add del">
          <ac:chgData name="Thomas" userId="575d030b64f4584e" providerId="LiveId" clId="{65977ABB-C188-4D83-ABEE-9015CCF41BC7}" dt="2022-10-25T09:55:16.180" v="724"/>
          <ac:spMkLst>
            <pc:docMk/>
            <pc:sldMk cId="3739128799" sldId="641"/>
            <ac:spMk id="13" creationId="{3660F083-2756-EE73-BDA0-31F395371E8B}"/>
          </ac:spMkLst>
        </pc:spChg>
        <pc:spChg chg="add del mod">
          <ac:chgData name="Thomas" userId="575d030b64f4584e" providerId="LiveId" clId="{65977ABB-C188-4D83-ABEE-9015CCF41BC7}" dt="2022-10-25T10:01:01.257" v="777" actId="478"/>
          <ac:spMkLst>
            <pc:docMk/>
            <pc:sldMk cId="3739128799" sldId="641"/>
            <ac:spMk id="14" creationId="{69B42EB9-0712-F3F1-9891-03AB599C42F2}"/>
          </ac:spMkLst>
        </pc:spChg>
        <pc:spChg chg="add del mod">
          <ac:chgData name="Thomas" userId="575d030b64f4584e" providerId="LiveId" clId="{65977ABB-C188-4D83-ABEE-9015CCF41BC7}" dt="2022-10-25T10:01:00.798" v="776"/>
          <ac:spMkLst>
            <pc:docMk/>
            <pc:sldMk cId="3739128799" sldId="641"/>
            <ac:spMk id="15" creationId="{EBC427BB-29E7-147E-EBD3-ACF9EDFD9CBD}"/>
          </ac:spMkLst>
        </pc:spChg>
        <pc:spChg chg="add del mod">
          <ac:chgData name="Thomas" userId="575d030b64f4584e" providerId="LiveId" clId="{65977ABB-C188-4D83-ABEE-9015CCF41BC7}" dt="2022-10-25T10:01:00.798" v="776"/>
          <ac:spMkLst>
            <pc:docMk/>
            <pc:sldMk cId="3739128799" sldId="641"/>
            <ac:spMk id="16" creationId="{8FAAB509-BED2-D2FB-5D14-71DC71076F55}"/>
          </ac:spMkLst>
        </pc:spChg>
        <pc:grpChg chg="del">
          <ac:chgData name="Thomas" userId="575d030b64f4584e" providerId="LiveId" clId="{65977ABB-C188-4D83-ABEE-9015CCF41BC7}" dt="2022-10-25T09:49:37.123" v="656" actId="478"/>
          <ac:grpSpMkLst>
            <pc:docMk/>
            <pc:sldMk cId="3739128799" sldId="641"/>
            <ac:grpSpMk id="3" creationId="{9B9E51FD-6F12-4294-8DDC-C96B321B985E}"/>
          </ac:grpSpMkLst>
        </pc:grpChg>
        <pc:picChg chg="add del mod">
          <ac:chgData name="Thomas" userId="575d030b64f4584e" providerId="LiveId" clId="{65977ABB-C188-4D83-ABEE-9015CCF41BC7}" dt="2022-10-25T09:48:50.350" v="650" actId="478"/>
          <ac:picMkLst>
            <pc:docMk/>
            <pc:sldMk cId="3739128799" sldId="641"/>
            <ac:picMk id="2" creationId="{E1B88C0F-19F3-13EB-5D22-F7BBFC599E29}"/>
          </ac:picMkLst>
        </pc:picChg>
      </pc:sldChg>
      <pc:sldChg chg="addSp delSp modSp del mod ord setBg">
        <pc:chgData name="Thomas" userId="575d030b64f4584e" providerId="LiveId" clId="{65977ABB-C188-4D83-ABEE-9015CCF41BC7}" dt="2022-10-27T15:42:37.131" v="2013" actId="47"/>
        <pc:sldMkLst>
          <pc:docMk/>
          <pc:sldMk cId="1688361539" sldId="642"/>
        </pc:sldMkLst>
        <pc:spChg chg="add mod">
          <ac:chgData name="Thomas" userId="575d030b64f4584e" providerId="LiveId" clId="{65977ABB-C188-4D83-ABEE-9015CCF41BC7}" dt="2022-10-27T15:17:12.781" v="1698" actId="1076"/>
          <ac:spMkLst>
            <pc:docMk/>
            <pc:sldMk cId="1688361539" sldId="642"/>
            <ac:spMk id="2" creationId="{63F7BB48-AAFD-81EE-89FD-4EEDDA07E857}"/>
          </ac:spMkLst>
        </pc:spChg>
        <pc:spChg chg="add del mod topLvl">
          <ac:chgData name="Thomas" userId="575d030b64f4584e" providerId="LiveId" clId="{65977ABB-C188-4D83-ABEE-9015CCF41BC7}" dt="2022-10-27T15:19:55.521" v="1739" actId="478"/>
          <ac:spMkLst>
            <pc:docMk/>
            <pc:sldMk cId="1688361539" sldId="642"/>
            <ac:spMk id="3" creationId="{357470FF-2A09-7BE0-6203-6617D14A2BF2}"/>
          </ac:spMkLst>
        </pc:spChg>
        <pc:spChg chg="del">
          <ac:chgData name="Thomas" userId="575d030b64f4584e" providerId="LiveId" clId="{65977ABB-C188-4D83-ABEE-9015CCF41BC7}" dt="2022-10-27T15:17:08.599" v="1697" actId="478"/>
          <ac:spMkLst>
            <pc:docMk/>
            <pc:sldMk cId="1688361539" sldId="642"/>
            <ac:spMk id="8" creationId="{CB848D42-A456-4F03-B9E3-F10057F2C97E}"/>
          </ac:spMkLst>
        </pc:spChg>
        <pc:spChg chg="add del mod">
          <ac:chgData name="Thomas" userId="575d030b64f4584e" providerId="LiveId" clId="{65977ABB-C188-4D83-ABEE-9015CCF41BC7}" dt="2022-10-27T15:21:37.092" v="1773"/>
          <ac:spMkLst>
            <pc:docMk/>
            <pc:sldMk cId="1688361539" sldId="642"/>
            <ac:spMk id="10" creationId="{E3D0E207-B74F-70F3-87F1-771B0030DA4B}"/>
          </ac:spMkLst>
        </pc:spChg>
        <pc:spChg chg="add del mod">
          <ac:chgData name="Thomas" userId="575d030b64f4584e" providerId="LiveId" clId="{65977ABB-C188-4D83-ABEE-9015CCF41BC7}" dt="2022-10-27T15:21:37.092" v="1773"/>
          <ac:spMkLst>
            <pc:docMk/>
            <pc:sldMk cId="1688361539" sldId="642"/>
            <ac:spMk id="11" creationId="{29E76A34-E68D-0E3F-2EE6-485377B2720D}"/>
          </ac:spMkLst>
        </pc:spChg>
        <pc:spChg chg="add del mod">
          <ac:chgData name="Thomas" userId="575d030b64f4584e" providerId="LiveId" clId="{65977ABB-C188-4D83-ABEE-9015CCF41BC7}" dt="2022-10-27T15:21:37.092" v="1773"/>
          <ac:spMkLst>
            <pc:docMk/>
            <pc:sldMk cId="1688361539" sldId="642"/>
            <ac:spMk id="12" creationId="{E378754A-3C47-ACBB-52EA-2DFA32090D6B}"/>
          </ac:spMkLst>
        </pc:spChg>
        <pc:spChg chg="mod">
          <ac:chgData name="Thomas" userId="575d030b64f4584e" providerId="LiveId" clId="{65977ABB-C188-4D83-ABEE-9015CCF41BC7}" dt="2022-10-27T15:21:17.061" v="1767"/>
          <ac:spMkLst>
            <pc:docMk/>
            <pc:sldMk cId="1688361539" sldId="642"/>
            <ac:spMk id="13" creationId="{10DB7C0C-71BB-8E94-A5CD-71015E8C42C1}"/>
          </ac:spMkLst>
        </pc:spChg>
        <pc:spChg chg="mod">
          <ac:chgData name="Thomas" userId="575d030b64f4584e" providerId="LiveId" clId="{65977ABB-C188-4D83-ABEE-9015CCF41BC7}" dt="2022-10-27T15:21:47.100" v="1778" actId="164"/>
          <ac:spMkLst>
            <pc:docMk/>
            <pc:sldMk cId="1688361539" sldId="642"/>
            <ac:spMk id="15" creationId="{A5619017-3178-4168-3263-07F708DDDC0B}"/>
          </ac:spMkLst>
        </pc:spChg>
        <pc:spChg chg="add mod">
          <ac:chgData name="Thomas" userId="575d030b64f4584e" providerId="LiveId" clId="{65977ABB-C188-4D83-ABEE-9015CCF41BC7}" dt="2022-10-27T15:22:41.505" v="1783" actId="164"/>
          <ac:spMkLst>
            <pc:docMk/>
            <pc:sldMk cId="1688361539" sldId="642"/>
            <ac:spMk id="17" creationId="{233A67CB-5AA9-B529-96AF-231621E10D1D}"/>
          </ac:spMkLst>
        </pc:spChg>
        <pc:spChg chg="mod">
          <ac:chgData name="Thomas" userId="575d030b64f4584e" providerId="LiveId" clId="{65977ABB-C188-4D83-ABEE-9015CCF41BC7}" dt="2022-10-27T15:18:58.314" v="1736" actId="20577"/>
          <ac:spMkLst>
            <pc:docMk/>
            <pc:sldMk cId="1688361539" sldId="642"/>
            <ac:spMk id="19" creationId="{3D1C2D80-CFB5-4B09-99A7-873316A0405A}"/>
          </ac:spMkLst>
        </pc:spChg>
        <pc:spChg chg="mod">
          <ac:chgData name="Thomas" userId="575d030b64f4584e" providerId="LiveId" clId="{65977ABB-C188-4D83-ABEE-9015CCF41BC7}" dt="2022-10-27T15:16:49.790" v="1693" actId="20577"/>
          <ac:spMkLst>
            <pc:docMk/>
            <pc:sldMk cId="1688361539" sldId="642"/>
            <ac:spMk id="20" creationId="{6AEABDA4-F8FC-49FD-B7A6-C346B5A8D816}"/>
          </ac:spMkLst>
        </pc:spChg>
        <pc:spChg chg="mod topLvl">
          <ac:chgData name="Thomas" userId="575d030b64f4584e" providerId="LiveId" clId="{65977ABB-C188-4D83-ABEE-9015CCF41BC7}" dt="2022-10-27T15:22:41.505" v="1783" actId="164"/>
          <ac:spMkLst>
            <pc:docMk/>
            <pc:sldMk cId="1688361539" sldId="642"/>
            <ac:spMk id="22" creationId="{E66077E9-7454-43DD-886F-794763938291}"/>
          </ac:spMkLst>
        </pc:spChg>
        <pc:spChg chg="del topLvl">
          <ac:chgData name="Thomas" userId="575d030b64f4584e" providerId="LiveId" clId="{65977ABB-C188-4D83-ABEE-9015CCF41BC7}" dt="2022-10-27T15:17:39.667" v="1712" actId="478"/>
          <ac:spMkLst>
            <pc:docMk/>
            <pc:sldMk cId="1688361539" sldId="642"/>
            <ac:spMk id="23" creationId="{89EA818D-2E27-420D-AED7-637AEFAEB8EC}"/>
          </ac:spMkLst>
        </pc:spChg>
        <pc:grpChg chg="add del mod">
          <ac:chgData name="Thomas" userId="575d030b64f4584e" providerId="LiveId" clId="{65977ABB-C188-4D83-ABEE-9015CCF41BC7}" dt="2022-10-27T15:19:55.521" v="1739" actId="478"/>
          <ac:grpSpMkLst>
            <pc:docMk/>
            <pc:sldMk cId="1688361539" sldId="642"/>
            <ac:grpSpMk id="4" creationId="{CBCFEC2B-29DA-6141-1FEE-FC4D4DCD83EB}"/>
          </ac:grpSpMkLst>
        </pc:grpChg>
        <pc:grpChg chg="add mod">
          <ac:chgData name="Thomas" userId="575d030b64f4584e" providerId="LiveId" clId="{65977ABB-C188-4D83-ABEE-9015CCF41BC7}" dt="2022-10-27T15:21:10.762" v="1763" actId="164"/>
          <ac:grpSpMkLst>
            <pc:docMk/>
            <pc:sldMk cId="1688361539" sldId="642"/>
            <ac:grpSpMk id="14" creationId="{3CE6A93B-3AC8-C857-1DCE-C38E3E99D2C4}"/>
          </ac:grpSpMkLst>
        </pc:grpChg>
        <pc:grpChg chg="add del mod">
          <ac:chgData name="Thomas" userId="575d030b64f4584e" providerId="LiveId" clId="{65977ABB-C188-4D83-ABEE-9015CCF41BC7}" dt="2022-10-27T15:22:36.773" v="1781" actId="478"/>
          <ac:grpSpMkLst>
            <pc:docMk/>
            <pc:sldMk cId="1688361539" sldId="642"/>
            <ac:grpSpMk id="16" creationId="{CEE96952-AE2B-5F61-162C-916E58123E61}"/>
          </ac:grpSpMkLst>
        </pc:grpChg>
        <pc:grpChg chg="add mod">
          <ac:chgData name="Thomas" userId="575d030b64f4584e" providerId="LiveId" clId="{65977ABB-C188-4D83-ABEE-9015CCF41BC7}" dt="2022-10-27T15:22:41.505" v="1783" actId="164"/>
          <ac:grpSpMkLst>
            <pc:docMk/>
            <pc:sldMk cId="1688361539" sldId="642"/>
            <ac:grpSpMk id="18" creationId="{34AC38F9-035A-01DE-030B-F09AA7708B37}"/>
          </ac:grpSpMkLst>
        </pc:grpChg>
        <pc:grpChg chg="del">
          <ac:chgData name="Thomas" userId="575d030b64f4584e" providerId="LiveId" clId="{65977ABB-C188-4D83-ABEE-9015CCF41BC7}" dt="2022-10-27T15:17:39.667" v="1712" actId="478"/>
          <ac:grpSpMkLst>
            <pc:docMk/>
            <pc:sldMk cId="1688361539" sldId="642"/>
            <ac:grpSpMk id="21" creationId="{48CDC472-ECE7-4F67-A516-79358C32B251}"/>
          </ac:grpSpMkLst>
        </pc:grpChg>
        <pc:picChg chg="add mod">
          <ac:chgData name="Thomas" userId="575d030b64f4584e" providerId="LiveId" clId="{65977ABB-C188-4D83-ABEE-9015CCF41BC7}" dt="2022-10-27T15:21:47.100" v="1778" actId="164"/>
          <ac:picMkLst>
            <pc:docMk/>
            <pc:sldMk cId="1688361539" sldId="642"/>
            <ac:picMk id="5" creationId="{CF3428A4-65BD-EA09-53F0-4C2AD519C88F}"/>
          </ac:picMkLst>
        </pc:picChg>
        <pc:picChg chg="mod">
          <ac:chgData name="Thomas" userId="575d030b64f4584e" providerId="LiveId" clId="{65977ABB-C188-4D83-ABEE-9015CCF41BC7}" dt="2022-10-27T15:05:15.841" v="1644" actId="108"/>
          <ac:picMkLst>
            <pc:docMk/>
            <pc:sldMk cId="1688361539" sldId="642"/>
            <ac:picMk id="7" creationId="{273C6AB6-CC2C-47B6-847F-34350FE94757}"/>
          </ac:picMkLst>
        </pc:picChg>
        <pc:cxnChg chg="add del mod">
          <ac:chgData name="Thomas" userId="575d030b64f4584e" providerId="LiveId" clId="{65977ABB-C188-4D83-ABEE-9015CCF41BC7}" dt="2022-10-27T15:20:09.404" v="1742" actId="11529"/>
          <ac:cxnSpMkLst>
            <pc:docMk/>
            <pc:sldMk cId="1688361539" sldId="642"/>
            <ac:cxnSpMk id="9" creationId="{7E4C127E-AB52-E7CE-9942-120CC4EB80F3}"/>
          </ac:cxnSpMkLst>
        </pc:cxnChg>
      </pc:sldChg>
      <pc:sldChg chg="del">
        <pc:chgData name="Thomas" userId="575d030b64f4584e" providerId="LiveId" clId="{65977ABB-C188-4D83-ABEE-9015CCF41BC7}" dt="2022-10-25T09:47:27.694" v="635" actId="47"/>
        <pc:sldMkLst>
          <pc:docMk/>
          <pc:sldMk cId="2643518518" sldId="644"/>
        </pc:sldMkLst>
      </pc:sldChg>
      <pc:sldChg chg="del">
        <pc:chgData name="Thomas" userId="575d030b64f4584e" providerId="LiveId" clId="{65977ABB-C188-4D83-ABEE-9015CCF41BC7}" dt="2022-10-25T09:47:27.694" v="635" actId="47"/>
        <pc:sldMkLst>
          <pc:docMk/>
          <pc:sldMk cId="2624831707" sldId="661"/>
        </pc:sldMkLst>
      </pc:sldChg>
      <pc:sldChg chg="del">
        <pc:chgData name="Thomas" userId="575d030b64f4584e" providerId="LiveId" clId="{65977ABB-C188-4D83-ABEE-9015CCF41BC7}" dt="2022-10-25T09:47:27.694" v="635" actId="47"/>
        <pc:sldMkLst>
          <pc:docMk/>
          <pc:sldMk cId="4136940692" sldId="662"/>
        </pc:sldMkLst>
      </pc:sldChg>
      <pc:sldChg chg="del">
        <pc:chgData name="Thomas" userId="575d030b64f4584e" providerId="LiveId" clId="{65977ABB-C188-4D83-ABEE-9015CCF41BC7}" dt="2022-10-25T09:47:27.694" v="635" actId="47"/>
        <pc:sldMkLst>
          <pc:docMk/>
          <pc:sldMk cId="4189736997" sldId="663"/>
        </pc:sldMkLst>
      </pc:sldChg>
      <pc:sldChg chg="del">
        <pc:chgData name="Thomas" userId="575d030b64f4584e" providerId="LiveId" clId="{65977ABB-C188-4D83-ABEE-9015CCF41BC7}" dt="2022-10-25T09:47:27.694" v="635" actId="47"/>
        <pc:sldMkLst>
          <pc:docMk/>
          <pc:sldMk cId="3406124222" sldId="664"/>
        </pc:sldMkLst>
      </pc:sldChg>
      <pc:sldChg chg="del setBg">
        <pc:chgData name="Thomas" userId="575d030b64f4584e" providerId="LiveId" clId="{65977ABB-C188-4D83-ABEE-9015CCF41BC7}" dt="2022-10-27T15:45:17.504" v="2026" actId="47"/>
        <pc:sldMkLst>
          <pc:docMk/>
          <pc:sldMk cId="1835345471" sldId="665"/>
        </pc:sldMkLst>
      </pc:sldChg>
      <pc:sldChg chg="del">
        <pc:chgData name="Thomas" userId="575d030b64f4584e" providerId="LiveId" clId="{65977ABB-C188-4D83-ABEE-9015CCF41BC7}" dt="2022-10-25T09:47:27.694" v="635" actId="47"/>
        <pc:sldMkLst>
          <pc:docMk/>
          <pc:sldMk cId="4222773685" sldId="667"/>
        </pc:sldMkLst>
      </pc:sldChg>
      <pc:sldChg chg="del setBg">
        <pc:chgData name="Thomas" userId="575d030b64f4584e" providerId="LiveId" clId="{65977ABB-C188-4D83-ABEE-9015CCF41BC7}" dt="2022-10-27T15:45:17.504" v="2026" actId="47"/>
        <pc:sldMkLst>
          <pc:docMk/>
          <pc:sldMk cId="1201097506" sldId="668"/>
        </pc:sldMkLst>
      </pc:sldChg>
      <pc:sldChg chg="del setBg">
        <pc:chgData name="Thomas" userId="575d030b64f4584e" providerId="LiveId" clId="{65977ABB-C188-4D83-ABEE-9015CCF41BC7}" dt="2022-10-27T15:45:17.504" v="2026" actId="47"/>
        <pc:sldMkLst>
          <pc:docMk/>
          <pc:sldMk cId="357472950" sldId="669"/>
        </pc:sldMkLst>
      </pc:sldChg>
      <pc:sldChg chg="del setBg">
        <pc:chgData name="Thomas" userId="575d030b64f4584e" providerId="LiveId" clId="{65977ABB-C188-4D83-ABEE-9015CCF41BC7}" dt="2022-10-27T15:45:17.504" v="2026" actId="47"/>
        <pc:sldMkLst>
          <pc:docMk/>
          <pc:sldMk cId="1961627866" sldId="671"/>
        </pc:sldMkLst>
      </pc:sldChg>
      <pc:sldChg chg="del setBg">
        <pc:chgData name="Thomas" userId="575d030b64f4584e" providerId="LiveId" clId="{65977ABB-C188-4D83-ABEE-9015CCF41BC7}" dt="2022-10-27T15:45:17.504" v="2026" actId="47"/>
        <pc:sldMkLst>
          <pc:docMk/>
          <pc:sldMk cId="3522978946" sldId="672"/>
        </pc:sldMkLst>
      </pc:sldChg>
      <pc:sldChg chg="del setBg">
        <pc:chgData name="Thomas" userId="575d030b64f4584e" providerId="LiveId" clId="{65977ABB-C188-4D83-ABEE-9015CCF41BC7}" dt="2022-10-27T15:45:17.504" v="2026" actId="47"/>
        <pc:sldMkLst>
          <pc:docMk/>
          <pc:sldMk cId="1193939034" sldId="673"/>
        </pc:sldMkLst>
      </pc:sldChg>
      <pc:sldChg chg="modSp add del mod setBg">
        <pc:chgData name="Thomas" userId="575d030b64f4584e" providerId="LiveId" clId="{65977ABB-C188-4D83-ABEE-9015CCF41BC7}" dt="2022-10-27T16:17:55.161" v="2405"/>
        <pc:sldMkLst>
          <pc:docMk/>
          <pc:sldMk cId="2387596425" sldId="674"/>
        </pc:sldMkLst>
        <pc:spChg chg="mod">
          <ac:chgData name="Thomas" userId="575d030b64f4584e" providerId="LiveId" clId="{65977ABB-C188-4D83-ABEE-9015CCF41BC7}" dt="2022-10-27T16:17:38.340" v="2403" actId="120"/>
          <ac:spMkLst>
            <pc:docMk/>
            <pc:sldMk cId="2387596425" sldId="674"/>
            <ac:spMk id="31" creationId="{7ADE4175-9574-4E69-8243-7A00CC9D337E}"/>
          </ac:spMkLst>
        </pc:spChg>
        <pc:spChg chg="mod">
          <ac:chgData name="Thomas" userId="575d030b64f4584e" providerId="LiveId" clId="{65977ABB-C188-4D83-ABEE-9015CCF41BC7}" dt="2022-10-27T16:17:29.770" v="2401" actId="14861"/>
          <ac:spMkLst>
            <pc:docMk/>
            <pc:sldMk cId="2387596425" sldId="674"/>
            <ac:spMk id="32" creationId="{3666F9FD-E040-4456-8425-926736A9D9AC}"/>
          </ac:spMkLst>
        </pc:spChg>
        <pc:spChg chg="mod">
          <ac:chgData name="Thomas" userId="575d030b64f4584e" providerId="LiveId" clId="{65977ABB-C188-4D83-ABEE-9015CCF41BC7}" dt="2022-10-27T16:17:29.770" v="2401" actId="14861"/>
          <ac:spMkLst>
            <pc:docMk/>
            <pc:sldMk cId="2387596425" sldId="674"/>
            <ac:spMk id="33" creationId="{4C5AC7A1-21AB-442A-8403-9952454BA074}"/>
          </ac:spMkLst>
        </pc:spChg>
        <pc:spChg chg="mod">
          <ac:chgData name="Thomas" userId="575d030b64f4584e" providerId="LiveId" clId="{65977ABB-C188-4D83-ABEE-9015CCF41BC7}" dt="2022-10-27T16:17:29.770" v="2401" actId="14861"/>
          <ac:spMkLst>
            <pc:docMk/>
            <pc:sldMk cId="2387596425" sldId="674"/>
            <ac:spMk id="34" creationId="{F5316943-871F-4948-94D5-378D39B4A949}"/>
          </ac:spMkLst>
        </pc:spChg>
        <pc:spChg chg="mod">
          <ac:chgData name="Thomas" userId="575d030b64f4584e" providerId="LiveId" clId="{65977ABB-C188-4D83-ABEE-9015CCF41BC7}" dt="2022-10-27T16:17:29.770" v="2401" actId="14861"/>
          <ac:spMkLst>
            <pc:docMk/>
            <pc:sldMk cId="2387596425" sldId="674"/>
            <ac:spMk id="35" creationId="{21CD2EEA-5CB4-44AC-B627-0A0D26CE4934}"/>
          </ac:spMkLst>
        </pc:spChg>
        <pc:spChg chg="mod">
          <ac:chgData name="Thomas" userId="575d030b64f4584e" providerId="LiveId" clId="{65977ABB-C188-4D83-ABEE-9015CCF41BC7}" dt="2022-10-27T16:17:29.770" v="2401" actId="14861"/>
          <ac:spMkLst>
            <pc:docMk/>
            <pc:sldMk cId="2387596425" sldId="674"/>
            <ac:spMk id="36" creationId="{E5926BBF-6D99-4505-A6D9-396B867D55DB}"/>
          </ac:spMkLst>
        </pc:spChg>
        <pc:spChg chg="mod">
          <ac:chgData name="Thomas" userId="575d030b64f4584e" providerId="LiveId" clId="{65977ABB-C188-4D83-ABEE-9015CCF41BC7}" dt="2022-10-27T16:17:46.509" v="2404"/>
          <ac:spMkLst>
            <pc:docMk/>
            <pc:sldMk cId="2387596425" sldId="674"/>
            <ac:spMk id="44" creationId="{039F6427-3617-496E-87F9-6CD0DA6B3E33}"/>
          </ac:spMkLst>
        </pc:spChg>
        <pc:spChg chg="mod">
          <ac:chgData name="Thomas" userId="575d030b64f4584e" providerId="LiveId" clId="{65977ABB-C188-4D83-ABEE-9015CCF41BC7}" dt="2022-10-27T16:17:55.161" v="2405"/>
          <ac:spMkLst>
            <pc:docMk/>
            <pc:sldMk cId="2387596425" sldId="674"/>
            <ac:spMk id="310" creationId="{4510765D-5E5A-4BC0-8799-A7FE3C59BDF2}"/>
          </ac:spMkLst>
        </pc:spChg>
      </pc:sldChg>
      <pc:sldChg chg="del setBg">
        <pc:chgData name="Thomas" userId="575d030b64f4584e" providerId="LiveId" clId="{65977ABB-C188-4D83-ABEE-9015CCF41BC7}" dt="2022-10-27T15:45:17.504" v="2026" actId="47"/>
        <pc:sldMkLst>
          <pc:docMk/>
          <pc:sldMk cId="1901109217" sldId="675"/>
        </pc:sldMkLst>
      </pc:sldChg>
      <pc:sldChg chg="del setBg">
        <pc:chgData name="Thomas" userId="575d030b64f4584e" providerId="LiveId" clId="{65977ABB-C188-4D83-ABEE-9015CCF41BC7}" dt="2022-10-27T15:45:17.504" v="2026" actId="47"/>
        <pc:sldMkLst>
          <pc:docMk/>
          <pc:sldMk cId="2889925944" sldId="676"/>
        </pc:sldMkLst>
      </pc:sldChg>
      <pc:sldChg chg="del setBg">
        <pc:chgData name="Thomas" userId="575d030b64f4584e" providerId="LiveId" clId="{65977ABB-C188-4D83-ABEE-9015CCF41BC7}" dt="2022-10-27T15:45:17.504" v="2026" actId="47"/>
        <pc:sldMkLst>
          <pc:docMk/>
          <pc:sldMk cId="3219542708" sldId="677"/>
        </pc:sldMkLst>
      </pc:sldChg>
      <pc:sldChg chg="del setBg">
        <pc:chgData name="Thomas" userId="575d030b64f4584e" providerId="LiveId" clId="{65977ABB-C188-4D83-ABEE-9015CCF41BC7}" dt="2022-10-27T15:45:17.504" v="2026" actId="47"/>
        <pc:sldMkLst>
          <pc:docMk/>
          <pc:sldMk cId="4018616194" sldId="679"/>
        </pc:sldMkLst>
      </pc:sldChg>
      <pc:sldChg chg="del setBg">
        <pc:chgData name="Thomas" userId="575d030b64f4584e" providerId="LiveId" clId="{65977ABB-C188-4D83-ABEE-9015CCF41BC7}" dt="2022-10-27T15:45:17.504" v="2026" actId="47"/>
        <pc:sldMkLst>
          <pc:docMk/>
          <pc:sldMk cId="485389693" sldId="680"/>
        </pc:sldMkLst>
      </pc:sldChg>
      <pc:sldChg chg="modSp del mod ord setBg">
        <pc:chgData name="Thomas" userId="575d030b64f4584e" providerId="LiveId" clId="{65977ABB-C188-4D83-ABEE-9015CCF41BC7}" dt="2022-10-27T15:43:49.423" v="2021" actId="47"/>
        <pc:sldMkLst>
          <pc:docMk/>
          <pc:sldMk cId="3736436517" sldId="681"/>
        </pc:sldMkLst>
        <pc:spChg chg="mod">
          <ac:chgData name="Thomas" userId="575d030b64f4584e" providerId="LiveId" clId="{65977ABB-C188-4D83-ABEE-9015CCF41BC7}" dt="2022-10-27T15:31:27.641" v="1910"/>
          <ac:spMkLst>
            <pc:docMk/>
            <pc:sldMk cId="3736436517" sldId="681"/>
            <ac:spMk id="33" creationId="{D0DBC39E-39CF-4AE5-8ED5-A6FB81044E2E}"/>
          </ac:spMkLst>
        </pc:spChg>
        <pc:spChg chg="mod">
          <ac:chgData name="Thomas" userId="575d030b64f4584e" providerId="LiveId" clId="{65977ABB-C188-4D83-ABEE-9015CCF41BC7}" dt="2022-10-27T15:29:14.043" v="1889" actId="14861"/>
          <ac:spMkLst>
            <pc:docMk/>
            <pc:sldMk cId="3736436517" sldId="681"/>
            <ac:spMk id="34" creationId="{38D99098-469E-49A5-A5AE-3748261940B7}"/>
          </ac:spMkLst>
        </pc:spChg>
        <pc:spChg chg="mod">
          <ac:chgData name="Thomas" userId="575d030b64f4584e" providerId="LiveId" clId="{65977ABB-C188-4D83-ABEE-9015CCF41BC7}" dt="2022-10-27T15:31:29.253" v="1911"/>
          <ac:spMkLst>
            <pc:docMk/>
            <pc:sldMk cId="3736436517" sldId="681"/>
            <ac:spMk id="38" creationId="{857F242F-3179-4FFC-A5F6-0627405EEEDB}"/>
          </ac:spMkLst>
        </pc:spChg>
        <pc:spChg chg="mod">
          <ac:chgData name="Thomas" userId="575d030b64f4584e" providerId="LiveId" clId="{65977ABB-C188-4D83-ABEE-9015CCF41BC7}" dt="2022-10-27T15:29:14.043" v="1889" actId="14861"/>
          <ac:spMkLst>
            <pc:docMk/>
            <pc:sldMk cId="3736436517" sldId="681"/>
            <ac:spMk id="39" creationId="{707EF480-37B0-4768-B5CA-0A5FC699BC4A}"/>
          </ac:spMkLst>
        </pc:spChg>
        <pc:spChg chg="mod">
          <ac:chgData name="Thomas" userId="575d030b64f4584e" providerId="LiveId" clId="{65977ABB-C188-4D83-ABEE-9015CCF41BC7}" dt="2022-10-27T15:31:20.067" v="1909" actId="20577"/>
          <ac:spMkLst>
            <pc:docMk/>
            <pc:sldMk cId="3736436517" sldId="681"/>
            <ac:spMk id="40" creationId="{C9021501-8F10-4408-87C6-28CD49CEEF33}"/>
          </ac:spMkLst>
        </pc:spChg>
        <pc:spChg chg="mod">
          <ac:chgData name="Thomas" userId="575d030b64f4584e" providerId="LiveId" clId="{65977ABB-C188-4D83-ABEE-9015CCF41BC7}" dt="2022-10-27T15:31:13.510" v="1892"/>
          <ac:spMkLst>
            <pc:docMk/>
            <pc:sldMk cId="3736436517" sldId="681"/>
            <ac:spMk id="41" creationId="{77491D2A-7F72-45CA-B3BE-2AE00F700A98}"/>
          </ac:spMkLst>
        </pc:spChg>
        <pc:picChg chg="mod">
          <ac:chgData name="Thomas" userId="575d030b64f4584e" providerId="LiveId" clId="{65977ABB-C188-4D83-ABEE-9015CCF41BC7}" dt="2022-10-27T15:28:49.218" v="1886" actId="14826"/>
          <ac:picMkLst>
            <pc:docMk/>
            <pc:sldMk cId="3736436517" sldId="681"/>
            <ac:picMk id="35" creationId="{7640AA1E-9148-49B5-905C-A895315F7FF4}"/>
          </ac:picMkLst>
        </pc:picChg>
        <pc:picChg chg="mod">
          <ac:chgData name="Thomas" userId="575d030b64f4584e" providerId="LiveId" clId="{65977ABB-C188-4D83-ABEE-9015CCF41BC7}" dt="2022-10-27T15:28:48.435" v="1885" actId="14826"/>
          <ac:picMkLst>
            <pc:docMk/>
            <pc:sldMk cId="3736436517" sldId="681"/>
            <ac:picMk id="42" creationId="{375A0542-D2AA-45D3-92F6-A64E47DF9184}"/>
          </ac:picMkLst>
        </pc:picChg>
      </pc:sldChg>
      <pc:sldChg chg="del setBg">
        <pc:chgData name="Thomas" userId="575d030b64f4584e" providerId="LiveId" clId="{65977ABB-C188-4D83-ABEE-9015CCF41BC7}" dt="2022-10-27T15:45:17.504" v="2026" actId="47"/>
        <pc:sldMkLst>
          <pc:docMk/>
          <pc:sldMk cId="3019075342" sldId="682"/>
        </pc:sldMkLst>
      </pc:sldChg>
      <pc:sldChg chg="modSp add del mod setBg">
        <pc:chgData name="Thomas" userId="575d030b64f4584e" providerId="LiveId" clId="{65977ABB-C188-4D83-ABEE-9015CCF41BC7}" dt="2022-10-27T16:19:15.891" v="2418"/>
        <pc:sldMkLst>
          <pc:docMk/>
          <pc:sldMk cId="1590422925" sldId="683"/>
        </pc:sldMkLst>
        <pc:spChg chg="mod">
          <ac:chgData name="Thomas" userId="575d030b64f4584e" providerId="LiveId" clId="{65977ABB-C188-4D83-ABEE-9015CCF41BC7}" dt="2022-10-27T16:18:58.072" v="2413"/>
          <ac:spMkLst>
            <pc:docMk/>
            <pc:sldMk cId="1590422925" sldId="683"/>
            <ac:spMk id="11" creationId="{22FF5332-E0BD-4B07-B53A-975460B436D3}"/>
          </ac:spMkLst>
        </pc:spChg>
        <pc:spChg chg="mod">
          <ac:chgData name="Thomas" userId="575d030b64f4584e" providerId="LiveId" clId="{65977ABB-C188-4D83-ABEE-9015CCF41BC7}" dt="2022-10-27T16:18:33.242" v="2408" actId="108"/>
          <ac:spMkLst>
            <pc:docMk/>
            <pc:sldMk cId="1590422925" sldId="683"/>
            <ac:spMk id="16" creationId="{1891C57E-1F58-4D2A-9BF4-A50C0C33DDC5}"/>
          </ac:spMkLst>
        </pc:spChg>
        <pc:spChg chg="mod">
          <ac:chgData name="Thomas" userId="575d030b64f4584e" providerId="LiveId" clId="{65977ABB-C188-4D83-ABEE-9015CCF41BC7}" dt="2022-10-27T16:18:34.011" v="2409" actId="108"/>
          <ac:spMkLst>
            <pc:docMk/>
            <pc:sldMk cId="1590422925" sldId="683"/>
            <ac:spMk id="17" creationId="{B6C11324-4648-42F5-9608-900C290FBF8C}"/>
          </ac:spMkLst>
        </pc:spChg>
        <pc:spChg chg="mod">
          <ac:chgData name="Thomas" userId="575d030b64f4584e" providerId="LiveId" clId="{65977ABB-C188-4D83-ABEE-9015CCF41BC7}" dt="2022-10-27T16:18:35.568" v="2410" actId="108"/>
          <ac:spMkLst>
            <pc:docMk/>
            <pc:sldMk cId="1590422925" sldId="683"/>
            <ac:spMk id="18" creationId="{FC634FE4-C38A-4316-9CBF-A4DE3B90ADE5}"/>
          </ac:spMkLst>
        </pc:spChg>
        <pc:spChg chg="mod">
          <ac:chgData name="Thomas" userId="575d030b64f4584e" providerId="LiveId" clId="{65977ABB-C188-4D83-ABEE-9015CCF41BC7}" dt="2022-10-27T16:18:36.205" v="2411" actId="108"/>
          <ac:spMkLst>
            <pc:docMk/>
            <pc:sldMk cId="1590422925" sldId="683"/>
            <ac:spMk id="19" creationId="{AD7D4196-9827-4E88-B2EF-F848B89BC8AF}"/>
          </ac:spMkLst>
        </pc:spChg>
        <pc:spChg chg="mod">
          <ac:chgData name="Thomas" userId="575d030b64f4584e" providerId="LiveId" clId="{65977ABB-C188-4D83-ABEE-9015CCF41BC7}" dt="2022-10-27T16:19:12.541" v="2415"/>
          <ac:spMkLst>
            <pc:docMk/>
            <pc:sldMk cId="1590422925" sldId="683"/>
            <ac:spMk id="21" creationId="{34E11FFC-43DB-40AA-AF85-2FBD11F38518}"/>
          </ac:spMkLst>
        </pc:spChg>
        <pc:spChg chg="mod">
          <ac:chgData name="Thomas" userId="575d030b64f4584e" providerId="LiveId" clId="{65977ABB-C188-4D83-ABEE-9015CCF41BC7}" dt="2022-10-27T16:19:14.076" v="2416"/>
          <ac:spMkLst>
            <pc:docMk/>
            <pc:sldMk cId="1590422925" sldId="683"/>
            <ac:spMk id="27" creationId="{96233787-CC19-4CD4-A7CA-1B76E8B37A5B}"/>
          </ac:spMkLst>
        </pc:spChg>
        <pc:spChg chg="mod">
          <ac:chgData name="Thomas" userId="575d030b64f4584e" providerId="LiveId" clId="{65977ABB-C188-4D83-ABEE-9015CCF41BC7}" dt="2022-10-27T16:19:14.999" v="2417"/>
          <ac:spMkLst>
            <pc:docMk/>
            <pc:sldMk cId="1590422925" sldId="683"/>
            <ac:spMk id="33" creationId="{4E1132B1-C1F0-4A1B-8EBF-04886093938C}"/>
          </ac:spMkLst>
        </pc:spChg>
        <pc:spChg chg="mod">
          <ac:chgData name="Thomas" userId="575d030b64f4584e" providerId="LiveId" clId="{65977ABB-C188-4D83-ABEE-9015CCF41BC7}" dt="2022-10-27T16:19:15.891" v="2418"/>
          <ac:spMkLst>
            <pc:docMk/>
            <pc:sldMk cId="1590422925" sldId="683"/>
            <ac:spMk id="37" creationId="{AB4F892B-EE60-4BA6-B641-292148107B2A}"/>
          </ac:spMkLst>
        </pc:spChg>
        <pc:spChg chg="mod">
          <ac:chgData name="Thomas" userId="575d030b64f4584e" providerId="LiveId" clId="{65977ABB-C188-4D83-ABEE-9015CCF41BC7}" dt="2022-10-27T16:19:00.127" v="2414" actId="14100"/>
          <ac:spMkLst>
            <pc:docMk/>
            <pc:sldMk cId="1590422925" sldId="683"/>
            <ac:spMk id="310" creationId="{4510765D-5E5A-4BC0-8799-A7FE3C59BDF2}"/>
          </ac:spMkLst>
        </pc:spChg>
        <pc:picChg chg="mod">
          <ac:chgData name="Thomas" userId="575d030b64f4584e" providerId="LiveId" clId="{65977ABB-C188-4D83-ABEE-9015CCF41BC7}" dt="2022-10-27T15:03:52.022" v="1624" actId="14826"/>
          <ac:picMkLst>
            <pc:docMk/>
            <pc:sldMk cId="1590422925" sldId="683"/>
            <ac:picMk id="20" creationId="{3FBA47A8-3EF1-4074-9C06-5190ABA6F2AC}"/>
          </ac:picMkLst>
        </pc:picChg>
        <pc:picChg chg="mod">
          <ac:chgData name="Thomas" userId="575d030b64f4584e" providerId="LiveId" clId="{65977ABB-C188-4D83-ABEE-9015CCF41BC7}" dt="2022-10-27T15:03:51.856" v="1623" actId="14826"/>
          <ac:picMkLst>
            <pc:docMk/>
            <pc:sldMk cId="1590422925" sldId="683"/>
            <ac:picMk id="26" creationId="{15826749-AA41-4E3D-AE9E-9A8E01C43EAD}"/>
          </ac:picMkLst>
        </pc:picChg>
        <pc:picChg chg="mod">
          <ac:chgData name="Thomas" userId="575d030b64f4584e" providerId="LiveId" clId="{65977ABB-C188-4D83-ABEE-9015CCF41BC7}" dt="2022-10-27T15:03:51.549" v="1622" actId="14826"/>
          <ac:picMkLst>
            <pc:docMk/>
            <pc:sldMk cId="1590422925" sldId="683"/>
            <ac:picMk id="32" creationId="{5077D55F-A647-4F50-83A0-694779DC8354}"/>
          </ac:picMkLst>
        </pc:picChg>
        <pc:picChg chg="mod">
          <ac:chgData name="Thomas" userId="575d030b64f4584e" providerId="LiveId" clId="{65977ABB-C188-4D83-ABEE-9015CCF41BC7}" dt="2022-10-27T15:03:51.367" v="1621" actId="14826"/>
          <ac:picMkLst>
            <pc:docMk/>
            <pc:sldMk cId="1590422925" sldId="683"/>
            <ac:picMk id="36" creationId="{47927DEC-C054-4A78-AFC7-3F04897C245C}"/>
          </ac:picMkLst>
        </pc:picChg>
      </pc:sldChg>
      <pc:sldChg chg="del setBg">
        <pc:chgData name="Thomas" userId="575d030b64f4584e" providerId="LiveId" clId="{65977ABB-C188-4D83-ABEE-9015CCF41BC7}" dt="2022-10-27T15:45:17.504" v="2026" actId="47"/>
        <pc:sldMkLst>
          <pc:docMk/>
          <pc:sldMk cId="2203071361" sldId="684"/>
        </pc:sldMkLst>
      </pc:sldChg>
      <pc:sldChg chg="del setBg">
        <pc:chgData name="Thomas" userId="575d030b64f4584e" providerId="LiveId" clId="{65977ABB-C188-4D83-ABEE-9015CCF41BC7}" dt="2022-10-27T15:45:17.504" v="2026" actId="47"/>
        <pc:sldMkLst>
          <pc:docMk/>
          <pc:sldMk cId="3205009759" sldId="685"/>
        </pc:sldMkLst>
      </pc:sldChg>
      <pc:sldChg chg="del setBg">
        <pc:chgData name="Thomas" userId="575d030b64f4584e" providerId="LiveId" clId="{65977ABB-C188-4D83-ABEE-9015CCF41BC7}" dt="2022-10-27T15:45:17.504" v="2026" actId="47"/>
        <pc:sldMkLst>
          <pc:docMk/>
          <pc:sldMk cId="112857417" sldId="686"/>
        </pc:sldMkLst>
      </pc:sldChg>
      <pc:sldChg chg="addSp modSp add del mod setBg">
        <pc:chgData name="Thomas" userId="575d030b64f4584e" providerId="LiveId" clId="{65977ABB-C188-4D83-ABEE-9015CCF41BC7}" dt="2022-10-28T07:37:53.395" v="2638" actId="1076"/>
        <pc:sldMkLst>
          <pc:docMk/>
          <pc:sldMk cId="3573278903" sldId="687"/>
        </pc:sldMkLst>
        <pc:spChg chg="mod">
          <ac:chgData name="Thomas" userId="575d030b64f4584e" providerId="LiveId" clId="{65977ABB-C188-4D83-ABEE-9015CCF41BC7}" dt="2022-10-27T15:57:28.567" v="2204" actId="12788"/>
          <ac:spMkLst>
            <pc:docMk/>
            <pc:sldMk cId="3573278903" sldId="687"/>
            <ac:spMk id="16" creationId="{71AEC332-2352-4BB4-9FE0-ED1B38367820}"/>
          </ac:spMkLst>
        </pc:spChg>
        <pc:spChg chg="mod">
          <ac:chgData name="Thomas" userId="575d030b64f4584e" providerId="LiveId" clId="{65977ABB-C188-4D83-ABEE-9015CCF41BC7}" dt="2022-10-27T15:56:41.758" v="2193" actId="552"/>
          <ac:spMkLst>
            <pc:docMk/>
            <pc:sldMk cId="3573278903" sldId="687"/>
            <ac:spMk id="25" creationId="{9B8C2D0F-0334-4D7F-9D18-0C9C8990A78E}"/>
          </ac:spMkLst>
        </pc:spChg>
        <pc:spChg chg="mod">
          <ac:chgData name="Thomas" userId="575d030b64f4584e" providerId="LiveId" clId="{65977ABB-C188-4D83-ABEE-9015CCF41BC7}" dt="2022-10-27T15:57:31.566" v="2206" actId="122"/>
          <ac:spMkLst>
            <pc:docMk/>
            <pc:sldMk cId="3573278903" sldId="687"/>
            <ac:spMk id="27" creationId="{7C0E1777-94B4-4D25-AC32-57B338F902F0}"/>
          </ac:spMkLst>
        </pc:spChg>
        <pc:spChg chg="mod">
          <ac:chgData name="Thomas" userId="575d030b64f4584e" providerId="LiveId" clId="{65977ABB-C188-4D83-ABEE-9015CCF41BC7}" dt="2022-10-27T15:56:32.194" v="2190" actId="108"/>
          <ac:spMkLst>
            <pc:docMk/>
            <pc:sldMk cId="3573278903" sldId="687"/>
            <ac:spMk id="28" creationId="{41F0C1B1-3F3F-429A-BB62-6AE13E6376DD}"/>
          </ac:spMkLst>
        </pc:spChg>
        <pc:spChg chg="mod">
          <ac:chgData name="Thomas" userId="575d030b64f4584e" providerId="LiveId" clId="{65977ABB-C188-4D83-ABEE-9015CCF41BC7}" dt="2022-10-27T15:56:32.566" v="2191" actId="108"/>
          <ac:spMkLst>
            <pc:docMk/>
            <pc:sldMk cId="3573278903" sldId="687"/>
            <ac:spMk id="29" creationId="{74136018-E131-472E-B56D-BBE81CDE9DA1}"/>
          </ac:spMkLst>
        </pc:spChg>
        <pc:spChg chg="mod">
          <ac:chgData name="Thomas" userId="575d030b64f4584e" providerId="LiveId" clId="{65977ABB-C188-4D83-ABEE-9015CCF41BC7}" dt="2022-10-28T07:37:53.395" v="2638" actId="1076"/>
          <ac:spMkLst>
            <pc:docMk/>
            <pc:sldMk cId="3573278903" sldId="687"/>
            <ac:spMk id="39" creationId="{9A77C2E4-0657-405D-B505-F63EB8B564C3}"/>
          </ac:spMkLst>
        </pc:spChg>
        <pc:spChg chg="mod">
          <ac:chgData name="Thomas" userId="575d030b64f4584e" providerId="LiveId" clId="{65977ABB-C188-4D83-ABEE-9015CCF41BC7}" dt="2022-10-28T07:37:53.395" v="2638" actId="1076"/>
          <ac:spMkLst>
            <pc:docMk/>
            <pc:sldMk cId="3573278903" sldId="687"/>
            <ac:spMk id="44" creationId="{33AB7103-D9AE-477C-A4C7-46715D4CAA80}"/>
          </ac:spMkLst>
        </pc:spChg>
        <pc:spChg chg="mod">
          <ac:chgData name="Thomas" userId="575d030b64f4584e" providerId="LiveId" clId="{65977ABB-C188-4D83-ABEE-9015CCF41BC7}" dt="2022-10-28T07:37:53.395" v="2638" actId="1076"/>
          <ac:spMkLst>
            <pc:docMk/>
            <pc:sldMk cId="3573278903" sldId="687"/>
            <ac:spMk id="45" creationId="{1005F6E1-D605-4BCC-BA3F-B82F2885470B}"/>
          </ac:spMkLst>
        </pc:spChg>
        <pc:spChg chg="mod">
          <ac:chgData name="Thomas" userId="575d030b64f4584e" providerId="LiveId" clId="{65977ABB-C188-4D83-ABEE-9015CCF41BC7}" dt="2022-10-28T07:37:53.395" v="2638" actId="1076"/>
          <ac:spMkLst>
            <pc:docMk/>
            <pc:sldMk cId="3573278903" sldId="687"/>
            <ac:spMk id="55" creationId="{CF79D157-FC21-44C5-9380-E73B0D7CAA6C}"/>
          </ac:spMkLst>
        </pc:spChg>
        <pc:spChg chg="mod">
          <ac:chgData name="Thomas" userId="575d030b64f4584e" providerId="LiveId" clId="{65977ABB-C188-4D83-ABEE-9015CCF41BC7}" dt="2022-10-28T07:37:53.395" v="2638" actId="1076"/>
          <ac:spMkLst>
            <pc:docMk/>
            <pc:sldMk cId="3573278903" sldId="687"/>
            <ac:spMk id="56" creationId="{559A6FA5-C22B-4E98-8BBB-CC11C4BA50F4}"/>
          </ac:spMkLst>
        </pc:spChg>
        <pc:spChg chg="mod">
          <ac:chgData name="Thomas" userId="575d030b64f4584e" providerId="LiveId" clId="{65977ABB-C188-4D83-ABEE-9015CCF41BC7}" dt="2022-10-28T07:37:53.395" v="2638" actId="1076"/>
          <ac:spMkLst>
            <pc:docMk/>
            <pc:sldMk cId="3573278903" sldId="687"/>
            <ac:spMk id="57" creationId="{1E9FBB50-C091-40FB-8038-9C6E06C7E88E}"/>
          </ac:spMkLst>
        </pc:spChg>
        <pc:spChg chg="mod">
          <ac:chgData name="Thomas" userId="575d030b64f4584e" providerId="LiveId" clId="{65977ABB-C188-4D83-ABEE-9015CCF41BC7}" dt="2022-10-28T07:37:53.395" v="2638" actId="1076"/>
          <ac:spMkLst>
            <pc:docMk/>
            <pc:sldMk cId="3573278903" sldId="687"/>
            <ac:spMk id="65" creationId="{C161C2FF-ADA5-4FD5-BCFD-FCFFE0E3BE12}"/>
          </ac:spMkLst>
        </pc:spChg>
        <pc:spChg chg="mod">
          <ac:chgData name="Thomas" userId="575d030b64f4584e" providerId="LiveId" clId="{65977ABB-C188-4D83-ABEE-9015CCF41BC7}" dt="2022-10-28T07:37:53.395" v="2638" actId="1076"/>
          <ac:spMkLst>
            <pc:docMk/>
            <pc:sldMk cId="3573278903" sldId="687"/>
            <ac:spMk id="66" creationId="{502B6919-D342-4C4F-8B7C-9699993DEAF5}"/>
          </ac:spMkLst>
        </pc:spChg>
        <pc:spChg chg="mod">
          <ac:chgData name="Thomas" userId="575d030b64f4584e" providerId="LiveId" clId="{65977ABB-C188-4D83-ABEE-9015CCF41BC7}" dt="2022-10-28T07:37:53.395" v="2638" actId="1076"/>
          <ac:spMkLst>
            <pc:docMk/>
            <pc:sldMk cId="3573278903" sldId="687"/>
            <ac:spMk id="67" creationId="{2B625D19-5AF0-429E-B2CD-9FDA7801DF1F}"/>
          </ac:spMkLst>
        </pc:spChg>
        <pc:picChg chg="add mod">
          <ac:chgData name="Thomas" userId="575d030b64f4584e" providerId="LiveId" clId="{65977ABB-C188-4D83-ABEE-9015CCF41BC7}" dt="2022-10-28T07:37:47.657" v="2637" actId="1076"/>
          <ac:picMkLst>
            <pc:docMk/>
            <pc:sldMk cId="3573278903" sldId="687"/>
            <ac:picMk id="2" creationId="{20862CEA-58D6-4149-965E-1E8CECC39BC2}"/>
          </ac:picMkLst>
        </pc:picChg>
        <pc:picChg chg="add mod">
          <ac:chgData name="Thomas" userId="575d030b64f4584e" providerId="LiveId" clId="{65977ABB-C188-4D83-ABEE-9015CCF41BC7}" dt="2022-10-28T07:37:47.657" v="2637" actId="1076"/>
          <ac:picMkLst>
            <pc:docMk/>
            <pc:sldMk cId="3573278903" sldId="687"/>
            <ac:picMk id="3" creationId="{D1F1B459-EF05-D582-1829-0A504EB17D29}"/>
          </ac:picMkLst>
        </pc:picChg>
        <pc:picChg chg="add mod">
          <ac:chgData name="Thomas" userId="575d030b64f4584e" providerId="LiveId" clId="{65977ABB-C188-4D83-ABEE-9015CCF41BC7}" dt="2022-10-28T07:37:47.657" v="2637" actId="1076"/>
          <ac:picMkLst>
            <pc:docMk/>
            <pc:sldMk cId="3573278903" sldId="687"/>
            <ac:picMk id="4" creationId="{FDC84EA5-6DBA-5BE9-4257-C9E3E20B991E}"/>
          </ac:picMkLst>
        </pc:picChg>
      </pc:sldChg>
      <pc:sldChg chg="del setBg">
        <pc:chgData name="Thomas" userId="575d030b64f4584e" providerId="LiveId" clId="{65977ABB-C188-4D83-ABEE-9015CCF41BC7}" dt="2022-10-27T15:45:17.504" v="2026" actId="47"/>
        <pc:sldMkLst>
          <pc:docMk/>
          <pc:sldMk cId="3052893885" sldId="688"/>
        </pc:sldMkLst>
      </pc:sldChg>
      <pc:sldChg chg="del setBg">
        <pc:chgData name="Thomas" userId="575d030b64f4584e" providerId="LiveId" clId="{65977ABB-C188-4D83-ABEE-9015CCF41BC7}" dt="2022-10-27T15:45:17.504" v="2026" actId="47"/>
        <pc:sldMkLst>
          <pc:docMk/>
          <pc:sldMk cId="1416273027" sldId="689"/>
        </pc:sldMkLst>
      </pc:sldChg>
      <pc:sldChg chg="del setBg">
        <pc:chgData name="Thomas" userId="575d030b64f4584e" providerId="LiveId" clId="{65977ABB-C188-4D83-ABEE-9015CCF41BC7}" dt="2022-10-27T15:45:17.504" v="2026" actId="47"/>
        <pc:sldMkLst>
          <pc:docMk/>
          <pc:sldMk cId="47701216" sldId="690"/>
        </pc:sldMkLst>
      </pc:sldChg>
      <pc:sldChg chg="modSp add del mod setBg">
        <pc:chgData name="Thomas" userId="575d030b64f4584e" providerId="LiveId" clId="{65977ABB-C188-4D83-ABEE-9015CCF41BC7}" dt="2022-10-27T16:45:10.867" v="2599"/>
        <pc:sldMkLst>
          <pc:docMk/>
          <pc:sldMk cId="2593351694" sldId="691"/>
        </pc:sldMkLst>
        <pc:spChg chg="mod">
          <ac:chgData name="Thomas" userId="575d030b64f4584e" providerId="LiveId" clId="{65977ABB-C188-4D83-ABEE-9015CCF41BC7}" dt="2022-10-27T16:41:40.361" v="2560"/>
          <ac:spMkLst>
            <pc:docMk/>
            <pc:sldMk cId="2593351694" sldId="691"/>
            <ac:spMk id="16" creationId="{547A2DC4-2C39-4862-A2D9-BAA1709AA03E}"/>
          </ac:spMkLst>
        </pc:spChg>
        <pc:spChg chg="mod ord">
          <ac:chgData name="Thomas" userId="575d030b64f4584e" providerId="LiveId" clId="{65977ABB-C188-4D83-ABEE-9015CCF41BC7}" dt="2022-10-27T16:41:25.167" v="2559" actId="2085"/>
          <ac:spMkLst>
            <pc:docMk/>
            <pc:sldMk cId="2593351694" sldId="691"/>
            <ac:spMk id="20" creationId="{011FD175-648D-4D55-89E0-7BABD6FEF80D}"/>
          </ac:spMkLst>
        </pc:spChg>
      </pc:sldChg>
      <pc:sldChg chg="del">
        <pc:chgData name="Thomas" userId="575d030b64f4584e" providerId="LiveId" clId="{65977ABB-C188-4D83-ABEE-9015CCF41BC7}" dt="2022-10-27T15:45:17.504" v="2026" actId="47"/>
        <pc:sldMkLst>
          <pc:docMk/>
          <pc:sldMk cId="2637747028" sldId="692"/>
        </pc:sldMkLst>
      </pc:sldChg>
      <pc:sldChg chg="addSp delSp modSp add del mod setBg">
        <pc:chgData name="Thomas" userId="575d030b64f4584e" providerId="LiveId" clId="{65977ABB-C188-4D83-ABEE-9015CCF41BC7}" dt="2022-10-27T16:40:17.567" v="2537" actId="12788"/>
        <pc:sldMkLst>
          <pc:docMk/>
          <pc:sldMk cId="27933393" sldId="693"/>
        </pc:sldMkLst>
        <pc:spChg chg="add mod">
          <ac:chgData name="Thomas" userId="575d030b64f4584e" providerId="LiveId" clId="{65977ABB-C188-4D83-ABEE-9015CCF41BC7}" dt="2022-10-27T16:40:14.434" v="2536" actId="12788"/>
          <ac:spMkLst>
            <pc:docMk/>
            <pc:sldMk cId="27933393" sldId="693"/>
            <ac:spMk id="6" creationId="{5B1DF52E-6B65-777D-ABF7-17DA94DC322F}"/>
          </ac:spMkLst>
        </pc:spChg>
        <pc:spChg chg="add mod">
          <ac:chgData name="Thomas" userId="575d030b64f4584e" providerId="LiveId" clId="{65977ABB-C188-4D83-ABEE-9015CCF41BC7}" dt="2022-10-27T16:01:49.158" v="2242"/>
          <ac:spMkLst>
            <pc:docMk/>
            <pc:sldMk cId="27933393" sldId="693"/>
            <ac:spMk id="7" creationId="{08AF0A02-2A68-E341-B853-2C19CA467934}"/>
          </ac:spMkLst>
        </pc:spChg>
        <pc:spChg chg="add mod">
          <ac:chgData name="Thomas" userId="575d030b64f4584e" providerId="LiveId" clId="{65977ABB-C188-4D83-ABEE-9015CCF41BC7}" dt="2022-10-27T16:40:17.567" v="2537" actId="12788"/>
          <ac:spMkLst>
            <pc:docMk/>
            <pc:sldMk cId="27933393" sldId="693"/>
            <ac:spMk id="8" creationId="{40FEA3A3-8393-CF41-3C71-403B12E7008F}"/>
          </ac:spMkLst>
        </pc:spChg>
        <pc:spChg chg="mod">
          <ac:chgData name="Thomas" userId="575d030b64f4584e" providerId="LiveId" clId="{65977ABB-C188-4D83-ABEE-9015CCF41BC7}" dt="2022-10-27T16:40:17.567" v="2537" actId="12788"/>
          <ac:spMkLst>
            <pc:docMk/>
            <pc:sldMk cId="27933393" sldId="693"/>
            <ac:spMk id="19" creationId="{B68E7ACB-8560-4A33-8699-9B40AE95675D}"/>
          </ac:spMkLst>
        </pc:spChg>
        <pc:spChg chg="mod">
          <ac:chgData name="Thomas" userId="575d030b64f4584e" providerId="LiveId" clId="{65977ABB-C188-4D83-ABEE-9015CCF41BC7}" dt="2022-10-27T16:01:31.749" v="2239" actId="108"/>
          <ac:spMkLst>
            <pc:docMk/>
            <pc:sldMk cId="27933393" sldId="693"/>
            <ac:spMk id="25" creationId="{18B98F9E-792A-4B34-B2F9-36AEB8638AF6}"/>
          </ac:spMkLst>
        </pc:spChg>
        <pc:spChg chg="mod">
          <ac:chgData name="Thomas" userId="575d030b64f4584e" providerId="LiveId" clId="{65977ABB-C188-4D83-ABEE-9015CCF41BC7}" dt="2022-10-27T16:40:14.434" v="2536" actId="12788"/>
          <ac:spMkLst>
            <pc:docMk/>
            <pc:sldMk cId="27933393" sldId="693"/>
            <ac:spMk id="26" creationId="{3E98AEA1-ED0D-45F5-B6AE-C22C75A6AFA9}"/>
          </ac:spMkLst>
        </pc:spChg>
        <pc:spChg chg="mod">
          <ac:chgData name="Thomas" userId="575d030b64f4584e" providerId="LiveId" clId="{65977ABB-C188-4D83-ABEE-9015CCF41BC7}" dt="2022-10-27T16:03:13.405" v="2260"/>
          <ac:spMkLst>
            <pc:docMk/>
            <pc:sldMk cId="27933393" sldId="693"/>
            <ac:spMk id="32" creationId="{E6393629-EA02-423E-81F1-9494DDF9562F}"/>
          </ac:spMkLst>
        </pc:spChg>
        <pc:spChg chg="mod">
          <ac:chgData name="Thomas" userId="575d030b64f4584e" providerId="LiveId" clId="{65977ABB-C188-4D83-ABEE-9015CCF41BC7}" dt="2022-10-27T16:03:23.797" v="2263" actId="20577"/>
          <ac:spMkLst>
            <pc:docMk/>
            <pc:sldMk cId="27933393" sldId="693"/>
            <ac:spMk id="41" creationId="{77491D2A-7F72-45CA-B3BE-2AE00F700A98}"/>
          </ac:spMkLst>
        </pc:spChg>
        <pc:grpChg chg="del">
          <ac:chgData name="Thomas" userId="575d030b64f4584e" providerId="LiveId" clId="{65977ABB-C188-4D83-ABEE-9015CCF41BC7}" dt="2022-10-27T16:01:48.710" v="2241" actId="478"/>
          <ac:grpSpMkLst>
            <pc:docMk/>
            <pc:sldMk cId="27933393" sldId="693"/>
            <ac:grpSpMk id="2" creationId="{2E7ED478-3E0B-4FB3-8879-FCBB99FBA9A8}"/>
          </ac:grpSpMkLst>
        </pc:grpChg>
        <pc:grpChg chg="del">
          <ac:chgData name="Thomas" userId="575d030b64f4584e" providerId="LiveId" clId="{65977ABB-C188-4D83-ABEE-9015CCF41BC7}" dt="2022-10-27T16:01:48.710" v="2241" actId="478"/>
          <ac:grpSpMkLst>
            <pc:docMk/>
            <pc:sldMk cId="27933393" sldId="693"/>
            <ac:grpSpMk id="37" creationId="{15FE8E2D-D605-4550-9AA4-D3D9725359CD}"/>
          </ac:grpSpMkLst>
        </pc:grpChg>
        <pc:grpChg chg="del">
          <ac:chgData name="Thomas" userId="575d030b64f4584e" providerId="LiveId" clId="{65977ABB-C188-4D83-ABEE-9015CCF41BC7}" dt="2022-10-27T16:01:48.710" v="2241" actId="478"/>
          <ac:grpSpMkLst>
            <pc:docMk/>
            <pc:sldMk cId="27933393" sldId="693"/>
            <ac:grpSpMk id="46" creationId="{65648C01-FC24-4740-B6F2-DF30010D0CAE}"/>
          </ac:grpSpMkLst>
        </pc:grpChg>
        <pc:picChg chg="add mod">
          <ac:chgData name="Thomas" userId="575d030b64f4584e" providerId="LiveId" clId="{65977ABB-C188-4D83-ABEE-9015CCF41BC7}" dt="2022-10-27T16:40:14.434" v="2536" actId="12788"/>
          <ac:picMkLst>
            <pc:docMk/>
            <pc:sldMk cId="27933393" sldId="693"/>
            <ac:picMk id="3" creationId="{7BB8356E-6AA1-1D92-0B11-CD69EB318D31}"/>
          </ac:picMkLst>
        </pc:picChg>
        <pc:picChg chg="add mod">
          <ac:chgData name="Thomas" userId="575d030b64f4584e" providerId="LiveId" clId="{65977ABB-C188-4D83-ABEE-9015CCF41BC7}" dt="2022-10-27T16:02:37.311" v="2258" actId="207"/>
          <ac:picMkLst>
            <pc:docMk/>
            <pc:sldMk cId="27933393" sldId="693"/>
            <ac:picMk id="4" creationId="{B75C3504-4DE1-49BB-B5C4-EB16B5FA17DE}"/>
          </ac:picMkLst>
        </pc:picChg>
        <pc:picChg chg="add mod">
          <ac:chgData name="Thomas" userId="575d030b64f4584e" providerId="LiveId" clId="{65977ABB-C188-4D83-ABEE-9015CCF41BC7}" dt="2022-10-27T16:40:17.567" v="2537" actId="12788"/>
          <ac:picMkLst>
            <pc:docMk/>
            <pc:sldMk cId="27933393" sldId="693"/>
            <ac:picMk id="5" creationId="{4F9EDF19-4BCE-59D1-4439-2B84DE5FD9B2}"/>
          </ac:picMkLst>
        </pc:picChg>
      </pc:sldChg>
      <pc:sldChg chg="del">
        <pc:chgData name="Thomas" userId="575d030b64f4584e" providerId="LiveId" clId="{65977ABB-C188-4D83-ABEE-9015CCF41BC7}" dt="2022-10-27T15:45:17.504" v="2026" actId="47"/>
        <pc:sldMkLst>
          <pc:docMk/>
          <pc:sldMk cId="3888448186" sldId="694"/>
        </pc:sldMkLst>
      </pc:sldChg>
      <pc:sldChg chg="del">
        <pc:chgData name="Thomas" userId="575d030b64f4584e" providerId="LiveId" clId="{65977ABB-C188-4D83-ABEE-9015CCF41BC7}" dt="2022-10-27T15:45:17.504" v="2026" actId="47"/>
        <pc:sldMkLst>
          <pc:docMk/>
          <pc:sldMk cId="2861155700" sldId="695"/>
        </pc:sldMkLst>
      </pc:sldChg>
      <pc:sldChg chg="del">
        <pc:chgData name="Thomas" userId="575d030b64f4584e" providerId="LiveId" clId="{65977ABB-C188-4D83-ABEE-9015CCF41BC7}" dt="2022-10-27T15:45:17.504" v="2026" actId="47"/>
        <pc:sldMkLst>
          <pc:docMk/>
          <pc:sldMk cId="3568143636" sldId="696"/>
        </pc:sldMkLst>
      </pc:sldChg>
      <pc:sldChg chg="addSp delSp modSp add del mod setBg">
        <pc:chgData name="Thomas" userId="575d030b64f4584e" providerId="LiveId" clId="{65977ABB-C188-4D83-ABEE-9015CCF41BC7}" dt="2022-10-28T07:44:55.440" v="2701" actId="478"/>
        <pc:sldMkLst>
          <pc:docMk/>
          <pc:sldMk cId="2329713896" sldId="697"/>
        </pc:sldMkLst>
        <pc:spChg chg="add del mod">
          <ac:chgData name="Thomas" userId="575d030b64f4584e" providerId="LiveId" clId="{65977ABB-C188-4D83-ABEE-9015CCF41BC7}" dt="2022-10-28T07:44:39.163" v="2699" actId="478"/>
          <ac:spMkLst>
            <pc:docMk/>
            <pc:sldMk cId="2329713896" sldId="697"/>
            <ac:spMk id="2" creationId="{5E7243C2-A190-022E-8E1E-3D083FD20A58}"/>
          </ac:spMkLst>
        </pc:spChg>
        <pc:spChg chg="add del mod">
          <ac:chgData name="Thomas" userId="575d030b64f4584e" providerId="LiveId" clId="{65977ABB-C188-4D83-ABEE-9015CCF41BC7}" dt="2022-10-28T07:44:55.440" v="2701" actId="478"/>
          <ac:spMkLst>
            <pc:docMk/>
            <pc:sldMk cId="2329713896" sldId="697"/>
            <ac:spMk id="3" creationId="{200B97E6-8C2E-B7C7-59EE-217BCB73A393}"/>
          </ac:spMkLst>
        </pc:spChg>
        <pc:spChg chg="mod">
          <ac:chgData name="Thomas" userId="575d030b64f4584e" providerId="LiveId" clId="{65977ABB-C188-4D83-ABEE-9015CCF41BC7}" dt="2022-10-27T16:38:38.117" v="2495" actId="108"/>
          <ac:spMkLst>
            <pc:docMk/>
            <pc:sldMk cId="2329713896" sldId="697"/>
            <ac:spMk id="50" creationId="{53026F79-2131-4741-B62D-D2377B16A71C}"/>
          </ac:spMkLst>
        </pc:spChg>
        <pc:spChg chg="mod">
          <ac:chgData name="Thomas" userId="575d030b64f4584e" providerId="LiveId" clId="{65977ABB-C188-4D83-ABEE-9015CCF41BC7}" dt="2022-10-27T16:38:53.042" v="2525" actId="20577"/>
          <ac:spMkLst>
            <pc:docMk/>
            <pc:sldMk cId="2329713896" sldId="697"/>
            <ac:spMk id="75" creationId="{4AAB1B10-32B3-426C-A989-707F2676A69A}"/>
          </ac:spMkLst>
        </pc:spChg>
        <pc:spChg chg="mod">
          <ac:chgData name="Thomas" userId="575d030b64f4584e" providerId="LiveId" clId="{65977ABB-C188-4D83-ABEE-9015CCF41BC7}" dt="2022-10-27T16:38:43.365" v="2502" actId="108"/>
          <ac:spMkLst>
            <pc:docMk/>
            <pc:sldMk cId="2329713896" sldId="697"/>
            <ac:spMk id="166" creationId="{C1DD301C-B5D2-445B-A84F-689701C362E1}"/>
          </ac:spMkLst>
        </pc:spChg>
        <pc:spChg chg="mod">
          <ac:chgData name="Thomas" userId="575d030b64f4584e" providerId="LiveId" clId="{65977ABB-C188-4D83-ABEE-9015CCF41BC7}" dt="2022-10-27T16:38:44.062" v="2503" actId="108"/>
          <ac:spMkLst>
            <pc:docMk/>
            <pc:sldMk cId="2329713896" sldId="697"/>
            <ac:spMk id="172" creationId="{535661BF-A1C8-4056-864A-BA432C0F6147}"/>
          </ac:spMkLst>
        </pc:spChg>
        <pc:spChg chg="mod">
          <ac:chgData name="Thomas" userId="575d030b64f4584e" providerId="LiveId" clId="{65977ABB-C188-4D83-ABEE-9015CCF41BC7}" dt="2022-10-27T16:38:46.865" v="2508" actId="108"/>
          <ac:spMkLst>
            <pc:docMk/>
            <pc:sldMk cId="2329713896" sldId="697"/>
            <ac:spMk id="178" creationId="{07CA8D28-25BB-4E93-8CE6-1E0412499CF3}"/>
          </ac:spMkLst>
        </pc:spChg>
        <pc:spChg chg="mod">
          <ac:chgData name="Thomas" userId="575d030b64f4584e" providerId="LiveId" clId="{65977ABB-C188-4D83-ABEE-9015CCF41BC7}" dt="2022-10-27T16:38:40.457" v="2498" actId="108"/>
          <ac:spMkLst>
            <pc:docMk/>
            <pc:sldMk cId="2329713896" sldId="697"/>
            <ac:spMk id="184" creationId="{91A1B1FA-2943-46A4-A92F-FB2CA80CF898}"/>
          </ac:spMkLst>
        </pc:spChg>
        <pc:spChg chg="mod">
          <ac:chgData name="Thomas" userId="575d030b64f4584e" providerId="LiveId" clId="{65977ABB-C188-4D83-ABEE-9015CCF41BC7}" dt="2022-10-27T16:38:39.938" v="2497" actId="108"/>
          <ac:spMkLst>
            <pc:docMk/>
            <pc:sldMk cId="2329713896" sldId="697"/>
            <ac:spMk id="189" creationId="{57D3E8BE-BC22-4344-B7C4-FA30AC6596B4}"/>
          </ac:spMkLst>
        </pc:spChg>
        <pc:spChg chg="mod">
          <ac:chgData name="Thomas" userId="575d030b64f4584e" providerId="LiveId" clId="{65977ABB-C188-4D83-ABEE-9015CCF41BC7}" dt="2022-10-27T16:38:42.802" v="2501" actId="108"/>
          <ac:spMkLst>
            <pc:docMk/>
            <pc:sldMk cId="2329713896" sldId="697"/>
            <ac:spMk id="190" creationId="{D00986C4-6399-4D8B-AE93-1FE71AF56EFE}"/>
          </ac:spMkLst>
        </pc:spChg>
        <pc:spChg chg="mod">
          <ac:chgData name="Thomas" userId="575d030b64f4584e" providerId="LiveId" clId="{65977ABB-C188-4D83-ABEE-9015CCF41BC7}" dt="2022-10-27T16:38:44.550" v="2504" actId="108"/>
          <ac:spMkLst>
            <pc:docMk/>
            <pc:sldMk cId="2329713896" sldId="697"/>
            <ac:spMk id="196" creationId="{2D65AE3C-241E-4C82-B1F8-527A89D2148C}"/>
          </ac:spMkLst>
        </pc:spChg>
        <pc:spChg chg="mod">
          <ac:chgData name="Thomas" userId="575d030b64f4584e" providerId="LiveId" clId="{65977ABB-C188-4D83-ABEE-9015CCF41BC7}" dt="2022-10-27T16:38:46.141" v="2507" actId="108"/>
          <ac:spMkLst>
            <pc:docMk/>
            <pc:sldMk cId="2329713896" sldId="697"/>
            <ac:spMk id="202" creationId="{B8277481-D3EC-4BF8-ACB5-A64A69C50548}"/>
          </ac:spMkLst>
        </pc:spChg>
        <pc:spChg chg="mod">
          <ac:chgData name="Thomas" userId="575d030b64f4584e" providerId="LiveId" clId="{65977ABB-C188-4D83-ABEE-9015CCF41BC7}" dt="2022-10-27T16:38:41.034" v="2499" actId="108"/>
          <ac:spMkLst>
            <pc:docMk/>
            <pc:sldMk cId="2329713896" sldId="697"/>
            <ac:spMk id="208" creationId="{BB1C6A1A-BB4C-4807-BE3C-684285B8C7D7}"/>
          </ac:spMkLst>
        </pc:spChg>
        <pc:spChg chg="mod">
          <ac:chgData name="Thomas" userId="575d030b64f4584e" providerId="LiveId" clId="{65977ABB-C188-4D83-ABEE-9015CCF41BC7}" dt="2022-10-27T16:38:42.063" v="2500" actId="108"/>
          <ac:spMkLst>
            <pc:docMk/>
            <pc:sldMk cId="2329713896" sldId="697"/>
            <ac:spMk id="214" creationId="{DF515231-5EBE-4FCA-B224-2ED20A013FC2}"/>
          </ac:spMkLst>
        </pc:spChg>
        <pc:spChg chg="mod">
          <ac:chgData name="Thomas" userId="575d030b64f4584e" providerId="LiveId" clId="{65977ABB-C188-4D83-ABEE-9015CCF41BC7}" dt="2022-10-27T16:38:45.045" v="2505" actId="108"/>
          <ac:spMkLst>
            <pc:docMk/>
            <pc:sldMk cId="2329713896" sldId="697"/>
            <ac:spMk id="220" creationId="{868A480C-CB78-428D-8F2C-32592BC422AF}"/>
          </ac:spMkLst>
        </pc:spChg>
        <pc:spChg chg="mod">
          <ac:chgData name="Thomas" userId="575d030b64f4584e" providerId="LiveId" clId="{65977ABB-C188-4D83-ABEE-9015CCF41BC7}" dt="2022-10-27T16:38:45.660" v="2506" actId="108"/>
          <ac:spMkLst>
            <pc:docMk/>
            <pc:sldMk cId="2329713896" sldId="697"/>
            <ac:spMk id="226" creationId="{E2210E34-F9CE-4FF3-AF41-C808EB007F44}"/>
          </ac:spMkLst>
        </pc:spChg>
      </pc:sldChg>
      <pc:sldChg chg="del">
        <pc:chgData name="Thomas" userId="575d030b64f4584e" providerId="LiveId" clId="{65977ABB-C188-4D83-ABEE-9015CCF41BC7}" dt="2022-10-27T15:45:17.504" v="2026" actId="47"/>
        <pc:sldMkLst>
          <pc:docMk/>
          <pc:sldMk cId="772404484" sldId="699"/>
        </pc:sldMkLst>
      </pc:sldChg>
      <pc:sldChg chg="del">
        <pc:chgData name="Thomas" userId="575d030b64f4584e" providerId="LiveId" clId="{65977ABB-C188-4D83-ABEE-9015CCF41BC7}" dt="2022-10-27T15:45:17.504" v="2026" actId="47"/>
        <pc:sldMkLst>
          <pc:docMk/>
          <pc:sldMk cId="3578561301" sldId="700"/>
        </pc:sldMkLst>
      </pc:sldChg>
      <pc:sldChg chg="addSp delSp modSp add del mod setBg">
        <pc:chgData name="Thomas" userId="575d030b64f4584e" providerId="LiveId" clId="{65977ABB-C188-4D83-ABEE-9015CCF41BC7}" dt="2022-10-28T08:05:43.396" v="2911"/>
        <pc:sldMkLst>
          <pc:docMk/>
          <pc:sldMk cId="233326867" sldId="703"/>
        </pc:sldMkLst>
        <pc:spChg chg="add mod">
          <ac:chgData name="Thomas" userId="575d030b64f4584e" providerId="LiveId" clId="{65977ABB-C188-4D83-ABEE-9015CCF41BC7}" dt="2022-10-28T07:46:07.110" v="2703"/>
          <ac:spMkLst>
            <pc:docMk/>
            <pc:sldMk cId="233326867" sldId="703"/>
            <ac:spMk id="3" creationId="{A1CFF021-0904-C672-4604-6C0B8FF139BB}"/>
          </ac:spMkLst>
        </pc:spChg>
        <pc:spChg chg="mod">
          <ac:chgData name="Thomas" userId="575d030b64f4584e" providerId="LiveId" clId="{65977ABB-C188-4D83-ABEE-9015CCF41BC7}" dt="2022-10-28T08:05:43.396" v="2911"/>
          <ac:spMkLst>
            <pc:docMk/>
            <pc:sldMk cId="233326867" sldId="703"/>
            <ac:spMk id="8" creationId="{56FE6C79-4781-B4B3-FF6E-1BE6F88A1B0C}"/>
          </ac:spMkLst>
        </pc:spChg>
        <pc:spChg chg="mod">
          <ac:chgData name="Thomas" userId="575d030b64f4584e" providerId="LiveId" clId="{65977ABB-C188-4D83-ABEE-9015CCF41BC7}" dt="2022-10-28T08:05:43.396" v="2911"/>
          <ac:spMkLst>
            <pc:docMk/>
            <pc:sldMk cId="233326867" sldId="703"/>
            <ac:spMk id="9" creationId="{789C259B-B4B2-A22E-3CE0-C35EE81A9C22}"/>
          </ac:spMkLst>
        </pc:spChg>
        <pc:spChg chg="del">
          <ac:chgData name="Thomas" userId="575d030b64f4584e" providerId="LiveId" clId="{65977ABB-C188-4D83-ABEE-9015CCF41BC7}" dt="2022-10-28T08:05:42.682" v="2910" actId="478"/>
          <ac:spMkLst>
            <pc:docMk/>
            <pc:sldMk cId="233326867" sldId="703"/>
            <ac:spMk id="12" creationId="{E7698DDB-310A-4501-815E-EA4DEC79FF2B}"/>
          </ac:spMkLst>
        </pc:spChg>
        <pc:spChg chg="del">
          <ac:chgData name="Thomas" userId="575d030b64f4584e" providerId="LiveId" clId="{65977ABB-C188-4D83-ABEE-9015CCF41BC7}" dt="2022-10-28T07:46:06.689" v="2702" actId="478"/>
          <ac:spMkLst>
            <pc:docMk/>
            <pc:sldMk cId="233326867" sldId="703"/>
            <ac:spMk id="36" creationId="{40A6B3C5-588B-4406-BC20-C7D819A9A22B}"/>
          </ac:spMkLst>
        </pc:spChg>
        <pc:grpChg chg="add mod">
          <ac:chgData name="Thomas" userId="575d030b64f4584e" providerId="LiveId" clId="{65977ABB-C188-4D83-ABEE-9015CCF41BC7}" dt="2022-10-28T08:05:43.396" v="2911"/>
          <ac:grpSpMkLst>
            <pc:docMk/>
            <pc:sldMk cId="233326867" sldId="703"/>
            <ac:grpSpMk id="5" creationId="{54B7E82A-C1D9-3FBD-0D58-B229FCF48FA0}"/>
          </ac:grpSpMkLst>
        </pc:grpChg>
        <pc:grpChg chg="mod">
          <ac:chgData name="Thomas" userId="575d030b64f4584e" providerId="LiveId" clId="{65977ABB-C188-4D83-ABEE-9015CCF41BC7}" dt="2022-10-28T08:05:43.396" v="2911"/>
          <ac:grpSpMkLst>
            <pc:docMk/>
            <pc:sldMk cId="233326867" sldId="703"/>
            <ac:grpSpMk id="6" creationId="{6B3B2278-14B0-20A4-FD51-02836FD2F329}"/>
          </ac:grpSpMkLst>
        </pc:grpChg>
        <pc:grpChg chg="del">
          <ac:chgData name="Thomas" userId="575d030b64f4584e" providerId="LiveId" clId="{65977ABB-C188-4D83-ABEE-9015CCF41BC7}" dt="2022-10-28T07:46:06.689" v="2702" actId="478"/>
          <ac:grpSpMkLst>
            <pc:docMk/>
            <pc:sldMk cId="233326867" sldId="703"/>
            <ac:grpSpMk id="29" creationId="{B551A582-9CDF-4E21-8D73-C39C6CABEDA6}"/>
          </ac:grpSpMkLst>
        </pc:grpChg>
        <pc:grpChg chg="del">
          <ac:chgData name="Thomas" userId="575d030b64f4584e" providerId="LiveId" clId="{65977ABB-C188-4D83-ABEE-9015CCF41BC7}" dt="2022-10-28T07:46:06.689" v="2702" actId="478"/>
          <ac:grpSpMkLst>
            <pc:docMk/>
            <pc:sldMk cId="233326867" sldId="703"/>
            <ac:grpSpMk id="33" creationId="{F7AD169C-B637-4EE9-86EE-D8B7CCB41BE3}"/>
          </ac:grpSpMkLst>
        </pc:grpChg>
        <pc:picChg chg="add mod">
          <ac:chgData name="Thomas" userId="575d030b64f4584e" providerId="LiveId" clId="{65977ABB-C188-4D83-ABEE-9015CCF41BC7}" dt="2022-10-28T07:46:07.110" v="2703"/>
          <ac:picMkLst>
            <pc:docMk/>
            <pc:sldMk cId="233326867" sldId="703"/>
            <ac:picMk id="2" creationId="{E9C5FD6B-20A0-C6AF-8496-217DD2A5F4AC}"/>
          </ac:picMkLst>
        </pc:picChg>
        <pc:picChg chg="add mod">
          <ac:chgData name="Thomas" userId="575d030b64f4584e" providerId="LiveId" clId="{65977ABB-C188-4D83-ABEE-9015CCF41BC7}" dt="2022-10-28T07:46:07.110" v="2703"/>
          <ac:picMkLst>
            <pc:docMk/>
            <pc:sldMk cId="233326867" sldId="703"/>
            <ac:picMk id="4" creationId="{7DE68D2D-DBBA-64FC-50C3-B73EF9B47853}"/>
          </ac:picMkLst>
        </pc:picChg>
        <pc:picChg chg="mod">
          <ac:chgData name="Thomas" userId="575d030b64f4584e" providerId="LiveId" clId="{65977ABB-C188-4D83-ABEE-9015CCF41BC7}" dt="2022-10-28T08:05:43.396" v="2911"/>
          <ac:picMkLst>
            <pc:docMk/>
            <pc:sldMk cId="233326867" sldId="703"/>
            <ac:picMk id="7" creationId="{98028B98-B5DB-7A26-3B03-0D04F81823A3}"/>
          </ac:picMkLst>
        </pc:picChg>
      </pc:sldChg>
      <pc:sldChg chg="del">
        <pc:chgData name="Thomas" userId="575d030b64f4584e" providerId="LiveId" clId="{65977ABB-C188-4D83-ABEE-9015CCF41BC7}" dt="2022-10-27T15:45:17.504" v="2026" actId="47"/>
        <pc:sldMkLst>
          <pc:docMk/>
          <pc:sldMk cId="4101248187" sldId="704"/>
        </pc:sldMkLst>
      </pc:sldChg>
      <pc:sldChg chg="addSp delSp modSp add del mod setBg">
        <pc:chgData name="Thomas" userId="575d030b64f4584e" providerId="LiveId" clId="{65977ABB-C188-4D83-ABEE-9015CCF41BC7}" dt="2022-10-27T16:40:36.021" v="2543"/>
        <pc:sldMkLst>
          <pc:docMk/>
          <pc:sldMk cId="2957888074" sldId="706"/>
        </pc:sldMkLst>
        <pc:spChg chg="add mod">
          <ac:chgData name="Thomas" userId="575d030b64f4584e" providerId="LiveId" clId="{65977ABB-C188-4D83-ABEE-9015CCF41BC7}" dt="2022-10-27T16:37:43.027" v="2491" actId="1076"/>
          <ac:spMkLst>
            <pc:docMk/>
            <pc:sldMk cId="2957888074" sldId="706"/>
            <ac:spMk id="2" creationId="{C5C78A0B-CE97-5629-C555-5BA7C5C3CBCE}"/>
          </ac:spMkLst>
        </pc:spChg>
        <pc:spChg chg="del">
          <ac:chgData name="Thomas" userId="575d030b64f4584e" providerId="LiveId" clId="{65977ABB-C188-4D83-ABEE-9015CCF41BC7}" dt="2022-10-27T16:37:19.172" v="2487" actId="478"/>
          <ac:spMkLst>
            <pc:docMk/>
            <pc:sldMk cId="2957888074" sldId="706"/>
            <ac:spMk id="5" creationId="{8CF3525C-D3C8-4C28-8F97-EB98EE7B522C}"/>
          </ac:spMkLst>
        </pc:spChg>
      </pc:sldChg>
      <pc:sldChg chg="del">
        <pc:chgData name="Thomas" userId="575d030b64f4584e" providerId="LiveId" clId="{65977ABB-C188-4D83-ABEE-9015CCF41BC7}" dt="2022-10-27T15:45:17.504" v="2026" actId="47"/>
        <pc:sldMkLst>
          <pc:docMk/>
          <pc:sldMk cId="3428400799" sldId="707"/>
        </pc:sldMkLst>
      </pc:sldChg>
      <pc:sldChg chg="del setBg">
        <pc:chgData name="Thomas" userId="575d030b64f4584e" providerId="LiveId" clId="{65977ABB-C188-4D83-ABEE-9015CCF41BC7}" dt="2022-10-27T15:45:17.504" v="2026" actId="47"/>
        <pc:sldMkLst>
          <pc:docMk/>
          <pc:sldMk cId="2637599726" sldId="708"/>
        </pc:sldMkLst>
      </pc:sldChg>
      <pc:sldChg chg="del setBg">
        <pc:chgData name="Thomas" userId="575d030b64f4584e" providerId="LiveId" clId="{65977ABB-C188-4D83-ABEE-9015CCF41BC7}" dt="2022-10-27T15:45:17.504" v="2026" actId="47"/>
        <pc:sldMkLst>
          <pc:docMk/>
          <pc:sldMk cId="3688453047" sldId="709"/>
        </pc:sldMkLst>
      </pc:sldChg>
      <pc:sldChg chg="del">
        <pc:chgData name="Thomas" userId="575d030b64f4584e" providerId="LiveId" clId="{65977ABB-C188-4D83-ABEE-9015CCF41BC7}" dt="2022-10-25T09:47:27.694" v="635" actId="47"/>
        <pc:sldMkLst>
          <pc:docMk/>
          <pc:sldMk cId="3413422697" sldId="710"/>
        </pc:sldMkLst>
      </pc:sldChg>
      <pc:sldChg chg="del">
        <pc:chgData name="Thomas" userId="575d030b64f4584e" providerId="LiveId" clId="{65977ABB-C188-4D83-ABEE-9015CCF41BC7}" dt="2022-10-25T09:47:27.694" v="635" actId="47"/>
        <pc:sldMkLst>
          <pc:docMk/>
          <pc:sldMk cId="261584758" sldId="711"/>
        </pc:sldMkLst>
      </pc:sldChg>
      <pc:sldChg chg="del">
        <pc:chgData name="Thomas" userId="575d030b64f4584e" providerId="LiveId" clId="{65977ABB-C188-4D83-ABEE-9015CCF41BC7}" dt="2022-10-25T09:47:27.694" v="635" actId="47"/>
        <pc:sldMkLst>
          <pc:docMk/>
          <pc:sldMk cId="3973173077" sldId="712"/>
        </pc:sldMkLst>
      </pc:sldChg>
      <pc:sldChg chg="del">
        <pc:chgData name="Thomas" userId="575d030b64f4584e" providerId="LiveId" clId="{65977ABB-C188-4D83-ABEE-9015CCF41BC7}" dt="2022-10-25T09:47:27.694" v="635" actId="47"/>
        <pc:sldMkLst>
          <pc:docMk/>
          <pc:sldMk cId="2852673218" sldId="713"/>
        </pc:sldMkLst>
      </pc:sldChg>
      <pc:sldChg chg="del">
        <pc:chgData name="Thomas" userId="575d030b64f4584e" providerId="LiveId" clId="{65977ABB-C188-4D83-ABEE-9015CCF41BC7}" dt="2022-10-25T09:47:27.694" v="635" actId="47"/>
        <pc:sldMkLst>
          <pc:docMk/>
          <pc:sldMk cId="1874614498" sldId="714"/>
        </pc:sldMkLst>
      </pc:sldChg>
      <pc:sldChg chg="del">
        <pc:chgData name="Thomas" userId="575d030b64f4584e" providerId="LiveId" clId="{65977ABB-C188-4D83-ABEE-9015CCF41BC7}" dt="2022-10-25T09:47:27.694" v="635" actId="47"/>
        <pc:sldMkLst>
          <pc:docMk/>
          <pc:sldMk cId="748167269" sldId="715"/>
        </pc:sldMkLst>
      </pc:sldChg>
      <pc:sldChg chg="del">
        <pc:chgData name="Thomas" userId="575d030b64f4584e" providerId="LiveId" clId="{65977ABB-C188-4D83-ABEE-9015CCF41BC7}" dt="2022-10-25T09:47:27.694" v="635" actId="47"/>
        <pc:sldMkLst>
          <pc:docMk/>
          <pc:sldMk cId="3243398232" sldId="716"/>
        </pc:sldMkLst>
      </pc:sldChg>
      <pc:sldChg chg="del">
        <pc:chgData name="Thomas" userId="575d030b64f4584e" providerId="LiveId" clId="{65977ABB-C188-4D83-ABEE-9015CCF41BC7}" dt="2022-10-25T09:47:27.694" v="635" actId="47"/>
        <pc:sldMkLst>
          <pc:docMk/>
          <pc:sldMk cId="320479183" sldId="717"/>
        </pc:sldMkLst>
      </pc:sldChg>
      <pc:sldChg chg="del">
        <pc:chgData name="Thomas" userId="575d030b64f4584e" providerId="LiveId" clId="{65977ABB-C188-4D83-ABEE-9015CCF41BC7}" dt="2022-10-25T09:47:27.694" v="635" actId="47"/>
        <pc:sldMkLst>
          <pc:docMk/>
          <pc:sldMk cId="197725925" sldId="718"/>
        </pc:sldMkLst>
      </pc:sldChg>
      <pc:sldChg chg="del setBg">
        <pc:chgData name="Thomas" userId="575d030b64f4584e" providerId="LiveId" clId="{65977ABB-C188-4D83-ABEE-9015CCF41BC7}" dt="2022-10-27T15:45:17.504" v="2026" actId="47"/>
        <pc:sldMkLst>
          <pc:docMk/>
          <pc:sldMk cId="1143472772" sldId="719"/>
        </pc:sldMkLst>
      </pc:sldChg>
      <pc:sldChg chg="del setBg">
        <pc:chgData name="Thomas" userId="575d030b64f4584e" providerId="LiveId" clId="{65977ABB-C188-4D83-ABEE-9015CCF41BC7}" dt="2022-10-27T15:45:17.504" v="2026" actId="47"/>
        <pc:sldMkLst>
          <pc:docMk/>
          <pc:sldMk cId="3053680510" sldId="720"/>
        </pc:sldMkLst>
      </pc:sldChg>
      <pc:sldChg chg="modSp del mod setBg">
        <pc:chgData name="Thomas" userId="575d030b64f4584e" providerId="LiveId" clId="{65977ABB-C188-4D83-ABEE-9015CCF41BC7}" dt="2022-10-27T15:45:17.504" v="2026" actId="47"/>
        <pc:sldMkLst>
          <pc:docMk/>
          <pc:sldMk cId="4063363807" sldId="721"/>
        </pc:sldMkLst>
        <pc:picChg chg="mod">
          <ac:chgData name="Thomas" userId="575d030b64f4584e" providerId="LiveId" clId="{65977ABB-C188-4D83-ABEE-9015CCF41BC7}" dt="2022-10-27T15:05:18.325" v="1645" actId="108"/>
          <ac:picMkLst>
            <pc:docMk/>
            <pc:sldMk cId="4063363807" sldId="721"/>
            <ac:picMk id="8" creationId="{B476EA82-1076-411F-B1AF-F7706A3315ED}"/>
          </ac:picMkLst>
        </pc:picChg>
      </pc:sldChg>
      <pc:sldChg chg="del setBg">
        <pc:chgData name="Thomas" userId="575d030b64f4584e" providerId="LiveId" clId="{65977ABB-C188-4D83-ABEE-9015CCF41BC7}" dt="2022-10-27T15:45:17.504" v="2026" actId="47"/>
        <pc:sldMkLst>
          <pc:docMk/>
          <pc:sldMk cId="3110887117" sldId="722"/>
        </pc:sldMkLst>
      </pc:sldChg>
      <pc:sldChg chg="del setBg">
        <pc:chgData name="Thomas" userId="575d030b64f4584e" providerId="LiveId" clId="{65977ABB-C188-4D83-ABEE-9015CCF41BC7}" dt="2022-10-27T15:45:17.504" v="2026" actId="47"/>
        <pc:sldMkLst>
          <pc:docMk/>
          <pc:sldMk cId="3839097389" sldId="723"/>
        </pc:sldMkLst>
      </pc:sldChg>
      <pc:sldChg chg="del setBg">
        <pc:chgData name="Thomas" userId="575d030b64f4584e" providerId="LiveId" clId="{65977ABB-C188-4D83-ABEE-9015CCF41BC7}" dt="2022-10-27T15:45:17.504" v="2026" actId="47"/>
        <pc:sldMkLst>
          <pc:docMk/>
          <pc:sldMk cId="3422189745" sldId="724"/>
        </pc:sldMkLst>
      </pc:sldChg>
      <pc:sldChg chg="del setBg">
        <pc:chgData name="Thomas" userId="575d030b64f4584e" providerId="LiveId" clId="{65977ABB-C188-4D83-ABEE-9015CCF41BC7}" dt="2022-10-27T15:45:17.504" v="2026" actId="47"/>
        <pc:sldMkLst>
          <pc:docMk/>
          <pc:sldMk cId="2954767624" sldId="725"/>
        </pc:sldMkLst>
      </pc:sldChg>
      <pc:sldChg chg="del setBg">
        <pc:chgData name="Thomas" userId="575d030b64f4584e" providerId="LiveId" clId="{65977ABB-C188-4D83-ABEE-9015CCF41BC7}" dt="2022-10-27T15:45:17.504" v="2026" actId="47"/>
        <pc:sldMkLst>
          <pc:docMk/>
          <pc:sldMk cId="142756654" sldId="726"/>
        </pc:sldMkLst>
      </pc:sldChg>
      <pc:sldChg chg="del">
        <pc:chgData name="Thomas" userId="575d030b64f4584e" providerId="LiveId" clId="{65977ABB-C188-4D83-ABEE-9015CCF41BC7}" dt="2022-10-27T15:45:17.504" v="2026" actId="47"/>
        <pc:sldMkLst>
          <pc:docMk/>
          <pc:sldMk cId="2691681735" sldId="727"/>
        </pc:sldMkLst>
      </pc:sldChg>
      <pc:sldChg chg="del">
        <pc:chgData name="Thomas" userId="575d030b64f4584e" providerId="LiveId" clId="{65977ABB-C188-4D83-ABEE-9015CCF41BC7}" dt="2022-10-27T15:45:17.504" v="2026" actId="47"/>
        <pc:sldMkLst>
          <pc:docMk/>
          <pc:sldMk cId="1673486950" sldId="730"/>
        </pc:sldMkLst>
      </pc:sldChg>
      <pc:sldChg chg="del">
        <pc:chgData name="Thomas" userId="575d030b64f4584e" providerId="LiveId" clId="{65977ABB-C188-4D83-ABEE-9015CCF41BC7}" dt="2022-10-27T15:45:17.504" v="2026" actId="47"/>
        <pc:sldMkLst>
          <pc:docMk/>
          <pc:sldMk cId="1496263327" sldId="732"/>
        </pc:sldMkLst>
      </pc:sldChg>
      <pc:sldChg chg="del">
        <pc:chgData name="Thomas" userId="575d030b64f4584e" providerId="LiveId" clId="{65977ABB-C188-4D83-ABEE-9015CCF41BC7}" dt="2022-10-27T15:45:17.504" v="2026" actId="47"/>
        <pc:sldMkLst>
          <pc:docMk/>
          <pc:sldMk cId="3561892318" sldId="733"/>
        </pc:sldMkLst>
      </pc:sldChg>
      <pc:sldChg chg="del">
        <pc:chgData name="Thomas" userId="575d030b64f4584e" providerId="LiveId" clId="{65977ABB-C188-4D83-ABEE-9015CCF41BC7}" dt="2022-10-27T15:45:17.504" v="2026" actId="47"/>
        <pc:sldMkLst>
          <pc:docMk/>
          <pc:sldMk cId="2210946444" sldId="734"/>
        </pc:sldMkLst>
      </pc:sldChg>
      <pc:sldChg chg="del">
        <pc:chgData name="Thomas" userId="575d030b64f4584e" providerId="LiveId" clId="{65977ABB-C188-4D83-ABEE-9015CCF41BC7}" dt="2022-10-27T15:45:17.504" v="2026" actId="47"/>
        <pc:sldMkLst>
          <pc:docMk/>
          <pc:sldMk cId="199623277" sldId="737"/>
        </pc:sldMkLst>
      </pc:sldChg>
      <pc:sldChg chg="del">
        <pc:chgData name="Thomas" userId="575d030b64f4584e" providerId="LiveId" clId="{65977ABB-C188-4D83-ABEE-9015CCF41BC7}" dt="2022-10-27T15:45:17.504" v="2026" actId="47"/>
        <pc:sldMkLst>
          <pc:docMk/>
          <pc:sldMk cId="1942656208" sldId="738"/>
        </pc:sldMkLst>
      </pc:sldChg>
      <pc:sldChg chg="del">
        <pc:chgData name="Thomas" userId="575d030b64f4584e" providerId="LiveId" clId="{65977ABB-C188-4D83-ABEE-9015CCF41BC7}" dt="2022-10-27T15:45:17.504" v="2026" actId="47"/>
        <pc:sldMkLst>
          <pc:docMk/>
          <pc:sldMk cId="3639157541" sldId="739"/>
        </pc:sldMkLst>
      </pc:sldChg>
      <pc:sldChg chg="del">
        <pc:chgData name="Thomas" userId="575d030b64f4584e" providerId="LiveId" clId="{65977ABB-C188-4D83-ABEE-9015CCF41BC7}" dt="2022-10-27T15:45:17.504" v="2026" actId="47"/>
        <pc:sldMkLst>
          <pc:docMk/>
          <pc:sldMk cId="2887717268" sldId="740"/>
        </pc:sldMkLst>
      </pc:sldChg>
      <pc:sldChg chg="del">
        <pc:chgData name="Thomas" userId="575d030b64f4584e" providerId="LiveId" clId="{65977ABB-C188-4D83-ABEE-9015CCF41BC7}" dt="2022-10-27T15:45:17.504" v="2026" actId="47"/>
        <pc:sldMkLst>
          <pc:docMk/>
          <pc:sldMk cId="2555760459" sldId="741"/>
        </pc:sldMkLst>
      </pc:sldChg>
      <pc:sldChg chg="addSp modSp add del mod setBg">
        <pc:chgData name="Thomas" userId="575d030b64f4584e" providerId="LiveId" clId="{65977ABB-C188-4D83-ABEE-9015CCF41BC7}" dt="2022-10-28T07:36:13.276" v="2623" actId="571"/>
        <pc:sldMkLst>
          <pc:docMk/>
          <pc:sldMk cId="1605840083" sldId="742"/>
        </pc:sldMkLst>
        <pc:spChg chg="mod">
          <ac:chgData name="Thomas" userId="575d030b64f4584e" providerId="LiveId" clId="{65977ABB-C188-4D83-ABEE-9015CCF41BC7}" dt="2022-10-27T15:52:50.979" v="2145" actId="14861"/>
          <ac:spMkLst>
            <pc:docMk/>
            <pc:sldMk cId="1605840083" sldId="742"/>
            <ac:spMk id="19" creationId="{B68E7ACB-8560-4A33-8699-9B40AE95675D}"/>
          </ac:spMkLst>
        </pc:spChg>
        <pc:spChg chg="mod">
          <ac:chgData name="Thomas" userId="575d030b64f4584e" providerId="LiveId" clId="{65977ABB-C188-4D83-ABEE-9015CCF41BC7}" dt="2022-10-27T15:52:50.979" v="2145" actId="14861"/>
          <ac:spMkLst>
            <pc:docMk/>
            <pc:sldMk cId="1605840083" sldId="742"/>
            <ac:spMk id="25" creationId="{18B98F9E-792A-4B34-B2F9-36AEB8638AF6}"/>
          </ac:spMkLst>
        </pc:spChg>
        <pc:spChg chg="mod">
          <ac:chgData name="Thomas" userId="575d030b64f4584e" providerId="LiveId" clId="{65977ABB-C188-4D83-ABEE-9015CCF41BC7}" dt="2022-10-27T15:52:50.979" v="2145" actId="14861"/>
          <ac:spMkLst>
            <pc:docMk/>
            <pc:sldMk cId="1605840083" sldId="742"/>
            <ac:spMk id="26" creationId="{3E98AEA1-ED0D-45F5-B6AE-C22C75A6AFA9}"/>
          </ac:spMkLst>
        </pc:spChg>
        <pc:spChg chg="mod">
          <ac:chgData name="Thomas" userId="575d030b64f4584e" providerId="LiveId" clId="{65977ABB-C188-4D83-ABEE-9015CCF41BC7}" dt="2022-10-27T15:53:40.450" v="2152" actId="207"/>
          <ac:spMkLst>
            <pc:docMk/>
            <pc:sldMk cId="1605840083" sldId="742"/>
            <ac:spMk id="31" creationId="{164CF761-4AB2-47E0-94E2-A9DA0F815F76}"/>
          </ac:spMkLst>
        </pc:spChg>
        <pc:spChg chg="mod">
          <ac:chgData name="Thomas" userId="575d030b64f4584e" providerId="LiveId" clId="{65977ABB-C188-4D83-ABEE-9015CCF41BC7}" dt="2022-10-27T15:53:40.450" v="2152" actId="207"/>
          <ac:spMkLst>
            <pc:docMk/>
            <pc:sldMk cId="1605840083" sldId="742"/>
            <ac:spMk id="39" creationId="{BE4CC238-2278-4455-BA70-364E94F2A648}"/>
          </ac:spMkLst>
        </pc:spChg>
        <pc:spChg chg="mod">
          <ac:chgData name="Thomas" userId="575d030b64f4584e" providerId="LiveId" clId="{65977ABB-C188-4D83-ABEE-9015CCF41BC7}" dt="2022-10-27T15:55:40.961" v="2178"/>
          <ac:spMkLst>
            <pc:docMk/>
            <pc:sldMk cId="1605840083" sldId="742"/>
            <ac:spMk id="40" creationId="{C9021501-8F10-4408-87C6-28CD49CEEF33}"/>
          </ac:spMkLst>
        </pc:spChg>
        <pc:spChg chg="mod">
          <ac:chgData name="Thomas" userId="575d030b64f4584e" providerId="LiveId" clId="{65977ABB-C188-4D83-ABEE-9015CCF41BC7}" dt="2022-10-27T15:55:51.532" v="2185" actId="20577"/>
          <ac:spMkLst>
            <pc:docMk/>
            <pc:sldMk cId="1605840083" sldId="742"/>
            <ac:spMk id="41" creationId="{77491D2A-7F72-45CA-B3BE-2AE00F700A98}"/>
          </ac:spMkLst>
        </pc:spChg>
        <pc:spChg chg="mod">
          <ac:chgData name="Thomas" userId="575d030b64f4584e" providerId="LiveId" clId="{65977ABB-C188-4D83-ABEE-9015CCF41BC7}" dt="2022-10-27T15:53:40.450" v="2152" actId="207"/>
          <ac:spMkLst>
            <pc:docMk/>
            <pc:sldMk cId="1605840083" sldId="742"/>
            <ac:spMk id="50" creationId="{1701906D-8B1B-4123-89E5-30238FF4445F}"/>
          </ac:spMkLst>
        </pc:spChg>
        <pc:picChg chg="add mod">
          <ac:chgData name="Thomas" userId="575d030b64f4584e" providerId="LiveId" clId="{65977ABB-C188-4D83-ABEE-9015CCF41BC7}" dt="2022-10-28T07:36:06.706" v="2621" actId="1076"/>
          <ac:picMkLst>
            <pc:docMk/>
            <pc:sldMk cId="1605840083" sldId="742"/>
            <ac:picMk id="2" creationId="{BFCC19A5-2F1A-A9D0-81D4-62652763109D}"/>
          </ac:picMkLst>
        </pc:picChg>
        <pc:picChg chg="add mod">
          <ac:chgData name="Thomas" userId="575d030b64f4584e" providerId="LiveId" clId="{65977ABB-C188-4D83-ABEE-9015CCF41BC7}" dt="2022-10-28T07:36:08.600" v="2622" actId="571"/>
          <ac:picMkLst>
            <pc:docMk/>
            <pc:sldMk cId="1605840083" sldId="742"/>
            <ac:picMk id="3" creationId="{CEE0FC0A-C30B-48F1-1C16-394C7353B2DE}"/>
          </ac:picMkLst>
        </pc:picChg>
        <pc:picChg chg="add mod">
          <ac:chgData name="Thomas" userId="575d030b64f4584e" providerId="LiveId" clId="{65977ABB-C188-4D83-ABEE-9015CCF41BC7}" dt="2022-10-28T07:36:13.276" v="2623" actId="571"/>
          <ac:picMkLst>
            <pc:docMk/>
            <pc:sldMk cId="1605840083" sldId="742"/>
            <ac:picMk id="4" creationId="{30B01466-0451-2111-FE2E-7DE069ADA65E}"/>
          </ac:picMkLst>
        </pc:picChg>
      </pc:sldChg>
      <pc:sldChg chg="del">
        <pc:chgData name="Thomas" userId="575d030b64f4584e" providerId="LiveId" clId="{65977ABB-C188-4D83-ABEE-9015CCF41BC7}" dt="2022-10-27T15:45:17.504" v="2026" actId="47"/>
        <pc:sldMkLst>
          <pc:docMk/>
          <pc:sldMk cId="404235823" sldId="743"/>
        </pc:sldMkLst>
      </pc:sldChg>
      <pc:sldChg chg="del">
        <pc:chgData name="Thomas" userId="575d030b64f4584e" providerId="LiveId" clId="{65977ABB-C188-4D83-ABEE-9015CCF41BC7}" dt="2022-10-27T15:45:17.504" v="2026" actId="47"/>
        <pc:sldMkLst>
          <pc:docMk/>
          <pc:sldMk cId="3655731038" sldId="744"/>
        </pc:sldMkLst>
      </pc:sldChg>
      <pc:sldChg chg="del">
        <pc:chgData name="Thomas" userId="575d030b64f4584e" providerId="LiveId" clId="{65977ABB-C188-4D83-ABEE-9015CCF41BC7}" dt="2022-10-27T15:45:17.504" v="2026" actId="47"/>
        <pc:sldMkLst>
          <pc:docMk/>
          <pc:sldMk cId="1787981515" sldId="745"/>
        </pc:sldMkLst>
      </pc:sldChg>
      <pc:sldChg chg="modSp add del mod ord setBg">
        <pc:chgData name="Thomas" userId="575d030b64f4584e" providerId="LiveId" clId="{65977ABB-C188-4D83-ABEE-9015CCF41BC7}" dt="2022-10-27T16:43:04.237" v="2567" actId="207"/>
        <pc:sldMkLst>
          <pc:docMk/>
          <pc:sldMk cId="2993968703" sldId="746"/>
        </pc:sldMkLst>
        <pc:spChg chg="mod">
          <ac:chgData name="Thomas" userId="575d030b64f4584e" providerId="LiveId" clId="{65977ABB-C188-4D83-ABEE-9015CCF41BC7}" dt="2022-10-27T16:10:54.376" v="2335" actId="207"/>
          <ac:spMkLst>
            <pc:docMk/>
            <pc:sldMk cId="2993968703" sldId="746"/>
            <ac:spMk id="44" creationId="{16AF69DA-16B4-48CD-8155-F7E8E9523327}"/>
          </ac:spMkLst>
        </pc:spChg>
        <pc:graphicFrameChg chg="modGraphic">
          <ac:chgData name="Thomas" userId="575d030b64f4584e" providerId="LiveId" clId="{65977ABB-C188-4D83-ABEE-9015CCF41BC7}" dt="2022-10-27T16:43:04.237" v="2567" actId="207"/>
          <ac:graphicFrameMkLst>
            <pc:docMk/>
            <pc:sldMk cId="2993968703" sldId="746"/>
            <ac:graphicFrameMk id="20" creationId="{E6ADE5A9-29CD-4BFD-A1BB-B0BFFBB88983}"/>
          </ac:graphicFrameMkLst>
        </pc:graphicFrameChg>
      </pc:sldChg>
      <pc:sldChg chg="del">
        <pc:chgData name="Thomas" userId="575d030b64f4584e" providerId="LiveId" clId="{65977ABB-C188-4D83-ABEE-9015CCF41BC7}" dt="2022-10-27T15:45:17.504" v="2026" actId="47"/>
        <pc:sldMkLst>
          <pc:docMk/>
          <pc:sldMk cId="3547907093" sldId="747"/>
        </pc:sldMkLst>
      </pc:sldChg>
      <pc:sldChg chg="del setBg">
        <pc:chgData name="Thomas" userId="575d030b64f4584e" providerId="LiveId" clId="{65977ABB-C188-4D83-ABEE-9015CCF41BC7}" dt="2022-10-27T15:45:17.504" v="2026" actId="47"/>
        <pc:sldMkLst>
          <pc:docMk/>
          <pc:sldMk cId="651851538" sldId="752"/>
        </pc:sldMkLst>
      </pc:sldChg>
      <pc:sldChg chg="del">
        <pc:chgData name="Thomas" userId="575d030b64f4584e" providerId="LiveId" clId="{65977ABB-C188-4D83-ABEE-9015CCF41BC7}" dt="2022-10-27T15:45:17.504" v="2026" actId="47"/>
        <pc:sldMkLst>
          <pc:docMk/>
          <pc:sldMk cId="3794806868" sldId="753"/>
        </pc:sldMkLst>
      </pc:sldChg>
      <pc:sldChg chg="del setBg">
        <pc:chgData name="Thomas" userId="575d030b64f4584e" providerId="LiveId" clId="{65977ABB-C188-4D83-ABEE-9015CCF41BC7}" dt="2022-10-27T15:45:17.504" v="2026" actId="47"/>
        <pc:sldMkLst>
          <pc:docMk/>
          <pc:sldMk cId="2055518676" sldId="755"/>
        </pc:sldMkLst>
      </pc:sldChg>
      <pc:sldChg chg="addSp delSp modSp del mod setBg">
        <pc:chgData name="Thomas" userId="575d030b64f4584e" providerId="LiveId" clId="{65977ABB-C188-4D83-ABEE-9015CCF41BC7}" dt="2022-10-27T15:40:29.319" v="1977" actId="47"/>
        <pc:sldMkLst>
          <pc:docMk/>
          <pc:sldMk cId="47866282" sldId="756"/>
        </pc:sldMkLst>
        <pc:spChg chg="add del mod">
          <ac:chgData name="Thomas" userId="575d030b64f4584e" providerId="LiveId" clId="{65977ABB-C188-4D83-ABEE-9015CCF41BC7}" dt="2022-10-25T09:26:39.337" v="207"/>
          <ac:spMkLst>
            <pc:docMk/>
            <pc:sldMk cId="47866282" sldId="756"/>
            <ac:spMk id="2" creationId="{5DB619C0-6204-131A-8B82-AFCA63BE7341}"/>
          </ac:spMkLst>
        </pc:spChg>
        <pc:spChg chg="add del mod">
          <ac:chgData name="Thomas" userId="575d030b64f4584e" providerId="LiveId" clId="{65977ABB-C188-4D83-ABEE-9015CCF41BC7}" dt="2022-10-25T09:44:03.838" v="591" actId="21"/>
          <ac:spMkLst>
            <pc:docMk/>
            <pc:sldMk cId="47866282" sldId="756"/>
            <ac:spMk id="3" creationId="{1C3BCEF0-4C0C-6CBD-DA3F-24C6ACAB5589}"/>
          </ac:spMkLst>
        </pc:spChg>
        <pc:spChg chg="mod">
          <ac:chgData name="Thomas" userId="575d030b64f4584e" providerId="LiveId" clId="{65977ABB-C188-4D83-ABEE-9015CCF41BC7}" dt="2022-10-27T14:22:45.618" v="1348" actId="14861"/>
          <ac:spMkLst>
            <pc:docMk/>
            <pc:sldMk cId="47866282" sldId="756"/>
            <ac:spMk id="7" creationId="{AE34F656-4DBB-46DA-ADA3-AC136CB6891E}"/>
          </ac:spMkLst>
        </pc:spChg>
        <pc:spChg chg="mod">
          <ac:chgData name="Thomas" userId="575d030b64f4584e" providerId="LiveId" clId="{65977ABB-C188-4D83-ABEE-9015CCF41BC7}" dt="2022-10-25T09:27:12.105" v="237" actId="692"/>
          <ac:spMkLst>
            <pc:docMk/>
            <pc:sldMk cId="47866282" sldId="756"/>
            <ac:spMk id="8" creationId="{4C07D035-0CB4-485E-B0EC-893775949351}"/>
          </ac:spMkLst>
        </pc:spChg>
        <pc:spChg chg="add del mod">
          <ac:chgData name="Thomas" userId="575d030b64f4584e" providerId="LiveId" clId="{65977ABB-C188-4D83-ABEE-9015CCF41BC7}" dt="2022-10-27T14:22:56.785" v="1352" actId="692"/>
          <ac:spMkLst>
            <pc:docMk/>
            <pc:sldMk cId="47866282" sldId="756"/>
            <ac:spMk id="10" creationId="{6A443546-5478-4688-829D-A947F0CF8241}"/>
          </ac:spMkLst>
        </pc:spChg>
        <pc:spChg chg="mod">
          <ac:chgData name="Thomas" userId="575d030b64f4584e" providerId="LiveId" clId="{65977ABB-C188-4D83-ABEE-9015CCF41BC7}" dt="2022-10-27T14:37:10.320" v="1529" actId="207"/>
          <ac:spMkLst>
            <pc:docMk/>
            <pc:sldMk cId="47866282" sldId="756"/>
            <ac:spMk id="11" creationId="{0AA845B2-475F-33FB-0537-147D0C9082EC}"/>
          </ac:spMkLst>
        </pc:spChg>
        <pc:spChg chg="mod">
          <ac:chgData name="Thomas" userId="575d030b64f4584e" providerId="LiveId" clId="{65977ABB-C188-4D83-ABEE-9015CCF41BC7}" dt="2022-10-25T09:26:48.882" v="209" actId="207"/>
          <ac:spMkLst>
            <pc:docMk/>
            <pc:sldMk cId="47866282" sldId="756"/>
            <ac:spMk id="12" creationId="{9D0FF111-E35D-70DB-F5FE-63041DCBA782}"/>
          </ac:spMkLst>
        </pc:spChg>
        <pc:spChg chg="del mod">
          <ac:chgData name="Thomas" userId="575d030b64f4584e" providerId="LiveId" clId="{65977ABB-C188-4D83-ABEE-9015CCF41BC7}" dt="2022-10-27T14:20:14.095" v="1250" actId="478"/>
          <ac:spMkLst>
            <pc:docMk/>
            <pc:sldMk cId="47866282" sldId="756"/>
            <ac:spMk id="18" creationId="{4401D533-75EA-4EAC-B10A-9672FA04F27D}"/>
          </ac:spMkLst>
        </pc:spChg>
        <pc:picChg chg="add del mod">
          <ac:chgData name="Thomas" userId="575d030b64f4584e" providerId="LiveId" clId="{65977ABB-C188-4D83-ABEE-9015CCF41BC7}" dt="2022-10-27T14:23:49.365" v="1378" actId="478"/>
          <ac:picMkLst>
            <pc:docMk/>
            <pc:sldMk cId="47866282" sldId="756"/>
            <ac:picMk id="1026" creationId="{41DE551F-B891-E8EB-DD33-89A86DDBE226}"/>
          </ac:picMkLst>
        </pc:picChg>
      </pc:sldChg>
      <pc:sldChg chg="modSp del mod ord setBg">
        <pc:chgData name="Thomas" userId="575d030b64f4584e" providerId="LiveId" clId="{65977ABB-C188-4D83-ABEE-9015CCF41BC7}" dt="2022-10-27T15:44:29.212" v="2024" actId="47"/>
        <pc:sldMkLst>
          <pc:docMk/>
          <pc:sldMk cId="3215762262" sldId="758"/>
        </pc:sldMkLst>
        <pc:spChg chg="mod">
          <ac:chgData name="Thomas" userId="575d030b64f4584e" providerId="LiveId" clId="{65977ABB-C188-4D83-ABEE-9015CCF41BC7}" dt="2022-10-27T15:32:07.174" v="1916" actId="14100"/>
          <ac:spMkLst>
            <pc:docMk/>
            <pc:sldMk cId="3215762262" sldId="758"/>
            <ac:spMk id="10" creationId="{D76DFEF5-49B7-4337-BBC7-1A56187B14F0}"/>
          </ac:spMkLst>
        </pc:spChg>
        <pc:picChg chg="mod">
          <ac:chgData name="Thomas" userId="575d030b64f4584e" providerId="LiveId" clId="{65977ABB-C188-4D83-ABEE-9015CCF41BC7}" dt="2022-10-27T15:32:18.163" v="1920" actId="108"/>
          <ac:picMkLst>
            <pc:docMk/>
            <pc:sldMk cId="3215762262" sldId="758"/>
            <ac:picMk id="17" creationId="{69CC1137-7C7B-4A96-A849-DA6CF5E27B32}"/>
          </ac:picMkLst>
        </pc:picChg>
        <pc:picChg chg="mod">
          <ac:chgData name="Thomas" userId="575d030b64f4584e" providerId="LiveId" clId="{65977ABB-C188-4D83-ABEE-9015CCF41BC7}" dt="2022-10-27T15:32:16.557" v="1917" actId="108"/>
          <ac:picMkLst>
            <pc:docMk/>
            <pc:sldMk cId="3215762262" sldId="758"/>
            <ac:picMk id="20" creationId="{C745D137-819B-4761-8FC6-68B58D28A410}"/>
          </ac:picMkLst>
        </pc:picChg>
        <pc:picChg chg="mod">
          <ac:chgData name="Thomas" userId="575d030b64f4584e" providerId="LiveId" clId="{65977ABB-C188-4D83-ABEE-9015CCF41BC7}" dt="2022-10-27T15:32:20.011" v="1923" actId="108"/>
          <ac:picMkLst>
            <pc:docMk/>
            <pc:sldMk cId="3215762262" sldId="758"/>
            <ac:picMk id="24" creationId="{2405CCD1-29D1-47B6-81E6-016654B7301B}"/>
          </ac:picMkLst>
        </pc:picChg>
        <pc:picChg chg="mod">
          <ac:chgData name="Thomas" userId="575d030b64f4584e" providerId="LiveId" clId="{65977ABB-C188-4D83-ABEE-9015CCF41BC7}" dt="2022-10-27T15:32:19.409" v="1922" actId="108"/>
          <ac:picMkLst>
            <pc:docMk/>
            <pc:sldMk cId="3215762262" sldId="758"/>
            <ac:picMk id="25" creationId="{14929CB9-FB8F-4D14-9562-B5F57B13F80D}"/>
          </ac:picMkLst>
        </pc:picChg>
        <pc:picChg chg="mod">
          <ac:chgData name="Thomas" userId="575d030b64f4584e" providerId="LiveId" clId="{65977ABB-C188-4D83-ABEE-9015CCF41BC7}" dt="2022-10-27T15:32:18.690" v="1921" actId="108"/>
          <ac:picMkLst>
            <pc:docMk/>
            <pc:sldMk cId="3215762262" sldId="758"/>
            <ac:picMk id="26" creationId="{03337681-C4BB-4D8A-95C6-0D0901F1E781}"/>
          </ac:picMkLst>
        </pc:picChg>
        <pc:picChg chg="mod">
          <ac:chgData name="Thomas" userId="575d030b64f4584e" providerId="LiveId" clId="{65977ABB-C188-4D83-ABEE-9015CCF41BC7}" dt="2022-10-27T15:32:17.238" v="1918" actId="108"/>
          <ac:picMkLst>
            <pc:docMk/>
            <pc:sldMk cId="3215762262" sldId="758"/>
            <ac:picMk id="27" creationId="{C4E99C3B-7D0B-44AB-96C5-62BDBD8F8644}"/>
          </ac:picMkLst>
        </pc:picChg>
      </pc:sldChg>
      <pc:sldChg chg="del setBg">
        <pc:chgData name="Thomas" userId="575d030b64f4584e" providerId="LiveId" clId="{65977ABB-C188-4D83-ABEE-9015CCF41BC7}" dt="2022-10-27T15:45:17.504" v="2026" actId="47"/>
        <pc:sldMkLst>
          <pc:docMk/>
          <pc:sldMk cId="3011549172" sldId="759"/>
        </pc:sldMkLst>
      </pc:sldChg>
      <pc:sldChg chg="modSp add del mod setBg">
        <pc:chgData name="Thomas" userId="575d030b64f4584e" providerId="LiveId" clId="{65977ABB-C188-4D83-ABEE-9015CCF41BC7}" dt="2022-10-27T16:10:04.569" v="2299" actId="207"/>
        <pc:sldMkLst>
          <pc:docMk/>
          <pc:sldMk cId="4240110686" sldId="761"/>
        </pc:sldMkLst>
        <pc:spChg chg="mod">
          <ac:chgData name="Thomas" userId="575d030b64f4584e" providerId="LiveId" clId="{65977ABB-C188-4D83-ABEE-9015CCF41BC7}" dt="2022-10-27T16:10:04.569" v="2299" actId="207"/>
          <ac:spMkLst>
            <pc:docMk/>
            <pc:sldMk cId="4240110686" sldId="761"/>
            <ac:spMk id="3" creationId="{58A4B4EC-E8B4-4BF1-89B7-73743EB3DF2C}"/>
          </ac:spMkLst>
        </pc:spChg>
      </pc:sldChg>
      <pc:sldChg chg="modSp add del mod setBg">
        <pc:chgData name="Thomas" userId="575d030b64f4584e" providerId="LiveId" clId="{65977ABB-C188-4D83-ABEE-9015CCF41BC7}" dt="2022-10-27T16:10:16.966" v="2319"/>
        <pc:sldMkLst>
          <pc:docMk/>
          <pc:sldMk cId="1796891600" sldId="762"/>
        </pc:sldMkLst>
        <pc:spChg chg="mod">
          <ac:chgData name="Thomas" userId="575d030b64f4584e" providerId="LiveId" clId="{65977ABB-C188-4D83-ABEE-9015CCF41BC7}" dt="2022-10-27T16:10:12.660" v="2318" actId="207"/>
          <ac:spMkLst>
            <pc:docMk/>
            <pc:sldMk cId="1796891600" sldId="762"/>
            <ac:spMk id="3" creationId="{58A4B4EC-E8B4-4BF1-89B7-73743EB3DF2C}"/>
          </ac:spMkLst>
        </pc:spChg>
      </pc:sldChg>
      <pc:sldChg chg="modSp add del mod setBg">
        <pc:chgData name="Thomas" userId="575d030b64f4584e" providerId="LiveId" clId="{65977ABB-C188-4D83-ABEE-9015CCF41BC7}" dt="2022-10-27T16:21:27.144" v="2446" actId="14100"/>
        <pc:sldMkLst>
          <pc:docMk/>
          <pc:sldMk cId="2148845644" sldId="763"/>
        </pc:sldMkLst>
        <pc:spChg chg="mod">
          <ac:chgData name="Thomas" userId="575d030b64f4584e" providerId="LiveId" clId="{65977ABB-C188-4D83-ABEE-9015CCF41BC7}" dt="2022-10-27T16:21:07.938" v="2441" actId="207"/>
          <ac:spMkLst>
            <pc:docMk/>
            <pc:sldMk cId="2148845644" sldId="763"/>
            <ac:spMk id="22" creationId="{48A94923-5016-4A20-8B7C-E5C92BE44947}"/>
          </ac:spMkLst>
        </pc:spChg>
        <pc:spChg chg="mod">
          <ac:chgData name="Thomas" userId="575d030b64f4584e" providerId="LiveId" clId="{65977ABB-C188-4D83-ABEE-9015CCF41BC7}" dt="2022-10-27T16:21:27.144" v="2446" actId="14100"/>
          <ac:spMkLst>
            <pc:docMk/>
            <pc:sldMk cId="2148845644" sldId="763"/>
            <ac:spMk id="24" creationId="{6C98DA5B-5B3D-4CD9-9EEF-C1C5145DBF0D}"/>
          </ac:spMkLst>
        </pc:spChg>
        <pc:spChg chg="mod">
          <ac:chgData name="Thomas" userId="575d030b64f4584e" providerId="LiveId" clId="{65977ABB-C188-4D83-ABEE-9015CCF41BC7}" dt="2022-10-27T16:21:27.144" v="2446" actId="14100"/>
          <ac:spMkLst>
            <pc:docMk/>
            <pc:sldMk cId="2148845644" sldId="763"/>
            <ac:spMk id="25" creationId="{FADFBA6A-79BF-4C48-A559-0EC7BF8B746A}"/>
          </ac:spMkLst>
        </pc:spChg>
        <pc:spChg chg="mod">
          <ac:chgData name="Thomas" userId="575d030b64f4584e" providerId="LiveId" clId="{65977ABB-C188-4D83-ABEE-9015CCF41BC7}" dt="2022-10-27T16:21:27.144" v="2446" actId="14100"/>
          <ac:spMkLst>
            <pc:docMk/>
            <pc:sldMk cId="2148845644" sldId="763"/>
            <ac:spMk id="26" creationId="{3A889674-69CA-42AE-AD96-9AEF967B13AC}"/>
          </ac:spMkLst>
        </pc:spChg>
        <pc:spChg chg="mod">
          <ac:chgData name="Thomas" userId="575d030b64f4584e" providerId="LiveId" clId="{65977ABB-C188-4D83-ABEE-9015CCF41BC7}" dt="2022-10-27T16:21:27.144" v="2446" actId="14100"/>
          <ac:spMkLst>
            <pc:docMk/>
            <pc:sldMk cId="2148845644" sldId="763"/>
            <ac:spMk id="27" creationId="{156A4510-DEF6-4C64-A632-D803BA91F69E}"/>
          </ac:spMkLst>
        </pc:spChg>
      </pc:sldChg>
      <pc:sldChg chg="addSp delSp modSp add del mod setBg">
        <pc:chgData name="Thomas" userId="575d030b64f4584e" providerId="LiveId" clId="{65977ABB-C188-4D83-ABEE-9015CCF41BC7}" dt="2022-10-28T07:43:28.257" v="2690" actId="692"/>
        <pc:sldMkLst>
          <pc:docMk/>
          <pc:sldMk cId="733863737" sldId="764"/>
        </pc:sldMkLst>
        <pc:spChg chg="add mod">
          <ac:chgData name="Thomas" userId="575d030b64f4584e" providerId="LiveId" clId="{65977ABB-C188-4D83-ABEE-9015CCF41BC7}" dt="2022-10-27T16:23:01.792" v="2454" actId="1076"/>
          <ac:spMkLst>
            <pc:docMk/>
            <pc:sldMk cId="733863737" sldId="764"/>
            <ac:spMk id="2" creationId="{2A85994D-F93C-F395-399E-36DA7F41EEF2}"/>
          </ac:spMkLst>
        </pc:spChg>
        <pc:spChg chg="add del mod">
          <ac:chgData name="Thomas" userId="575d030b64f4584e" providerId="LiveId" clId="{65977ABB-C188-4D83-ABEE-9015CCF41BC7}" dt="2022-10-28T07:43:28.257" v="2690" actId="692"/>
          <ac:spMkLst>
            <pc:docMk/>
            <pc:sldMk cId="733863737" sldId="764"/>
            <ac:spMk id="3" creationId="{BA81416C-C965-A989-37FA-BB7CADB87170}"/>
          </ac:spMkLst>
        </pc:spChg>
        <pc:spChg chg="del">
          <ac:chgData name="Thomas" userId="575d030b64f4584e" providerId="LiveId" clId="{65977ABB-C188-4D83-ABEE-9015CCF41BC7}" dt="2022-10-27T16:22:51.159" v="2451" actId="478"/>
          <ac:spMkLst>
            <pc:docMk/>
            <pc:sldMk cId="733863737" sldId="764"/>
            <ac:spMk id="5" creationId="{2AE34466-7CFC-47A8-A8EE-8312BFD1C7B1}"/>
          </ac:spMkLst>
        </pc:spChg>
        <pc:spChg chg="mod">
          <ac:chgData name="Thomas" userId="575d030b64f4584e" providerId="LiveId" clId="{65977ABB-C188-4D83-ABEE-9015CCF41BC7}" dt="2022-10-27T16:31:50.281" v="2459" actId="207"/>
          <ac:spMkLst>
            <pc:docMk/>
            <pc:sldMk cId="733863737" sldId="764"/>
            <ac:spMk id="19" creationId="{3D1C2D80-CFB5-4B09-99A7-873316A0405A}"/>
          </ac:spMkLst>
        </pc:spChg>
      </pc:sldChg>
      <pc:sldChg chg="add del setBg">
        <pc:chgData name="Thomas" userId="575d030b64f4584e" providerId="LiveId" clId="{65977ABB-C188-4D83-ABEE-9015CCF41BC7}" dt="2022-10-27T16:35:22.893" v="2471"/>
        <pc:sldMkLst>
          <pc:docMk/>
          <pc:sldMk cId="872575864" sldId="765"/>
        </pc:sldMkLst>
      </pc:sldChg>
      <pc:sldChg chg="modSp add del mod setBg">
        <pc:chgData name="Thomas" userId="575d030b64f4584e" providerId="LiveId" clId="{65977ABB-C188-4D83-ABEE-9015CCF41BC7}" dt="2022-10-27T16:44:51.994" v="2597"/>
        <pc:sldMkLst>
          <pc:docMk/>
          <pc:sldMk cId="628027408" sldId="767"/>
        </pc:sldMkLst>
        <pc:cxnChg chg="mod">
          <ac:chgData name="Thomas" userId="575d030b64f4584e" providerId="LiveId" clId="{65977ABB-C188-4D83-ABEE-9015CCF41BC7}" dt="2022-10-27T16:44:47.753" v="2596" actId="692"/>
          <ac:cxnSpMkLst>
            <pc:docMk/>
            <pc:sldMk cId="628027408" sldId="767"/>
            <ac:cxnSpMk id="36" creationId="{41E2FD96-D7CD-436F-A0D5-4C9360B2AE69}"/>
          </ac:cxnSpMkLst>
        </pc:cxnChg>
        <pc:cxnChg chg="mod">
          <ac:chgData name="Thomas" userId="575d030b64f4584e" providerId="LiveId" clId="{65977ABB-C188-4D83-ABEE-9015CCF41BC7}" dt="2022-10-27T16:44:47.753" v="2596" actId="692"/>
          <ac:cxnSpMkLst>
            <pc:docMk/>
            <pc:sldMk cId="628027408" sldId="767"/>
            <ac:cxnSpMk id="42" creationId="{5B13AE83-6B0E-4058-9AD2-44E08C18BAAF}"/>
          </ac:cxnSpMkLst>
        </pc:cxnChg>
        <pc:cxnChg chg="mod">
          <ac:chgData name="Thomas" userId="575d030b64f4584e" providerId="LiveId" clId="{65977ABB-C188-4D83-ABEE-9015CCF41BC7}" dt="2022-10-27T16:44:47.753" v="2596" actId="692"/>
          <ac:cxnSpMkLst>
            <pc:docMk/>
            <pc:sldMk cId="628027408" sldId="767"/>
            <ac:cxnSpMk id="49" creationId="{FBC94FFA-1D99-4499-BA39-C2233F6D4B45}"/>
          </ac:cxnSpMkLst>
        </pc:cxnChg>
        <pc:cxnChg chg="mod">
          <ac:chgData name="Thomas" userId="575d030b64f4584e" providerId="LiveId" clId="{65977ABB-C188-4D83-ABEE-9015CCF41BC7}" dt="2022-10-27T16:44:47.753" v="2596" actId="692"/>
          <ac:cxnSpMkLst>
            <pc:docMk/>
            <pc:sldMk cId="628027408" sldId="767"/>
            <ac:cxnSpMk id="50" creationId="{5C490352-AC24-4F34-B098-A68EA19B4AB1}"/>
          </ac:cxnSpMkLst>
        </pc:cxnChg>
        <pc:cxnChg chg="mod">
          <ac:chgData name="Thomas" userId="575d030b64f4584e" providerId="LiveId" clId="{65977ABB-C188-4D83-ABEE-9015CCF41BC7}" dt="2022-10-27T16:44:47.753" v="2596" actId="692"/>
          <ac:cxnSpMkLst>
            <pc:docMk/>
            <pc:sldMk cId="628027408" sldId="767"/>
            <ac:cxnSpMk id="51" creationId="{1FEDC42E-AD27-433B-A6D6-0B864F55F1C0}"/>
          </ac:cxnSpMkLst>
        </pc:cxnChg>
        <pc:cxnChg chg="mod">
          <ac:chgData name="Thomas" userId="575d030b64f4584e" providerId="LiveId" clId="{65977ABB-C188-4D83-ABEE-9015CCF41BC7}" dt="2022-10-27T16:44:47.753" v="2596" actId="692"/>
          <ac:cxnSpMkLst>
            <pc:docMk/>
            <pc:sldMk cId="628027408" sldId="767"/>
            <ac:cxnSpMk id="52" creationId="{49E5A187-9135-42F7-9C19-2FDB203B2CB8}"/>
          </ac:cxnSpMkLst>
        </pc:cxnChg>
      </pc:sldChg>
      <pc:sldChg chg="modSp add del mod setBg">
        <pc:chgData name="Thomas" userId="575d030b64f4584e" providerId="LiveId" clId="{65977ABB-C188-4D83-ABEE-9015CCF41BC7}" dt="2022-10-27T16:45:37.201" v="2603" actId="242"/>
        <pc:sldMkLst>
          <pc:docMk/>
          <pc:sldMk cId="2757162620" sldId="768"/>
        </pc:sldMkLst>
        <pc:spChg chg="mod">
          <ac:chgData name="Thomas" userId="575d030b64f4584e" providerId="LiveId" clId="{65977ABB-C188-4D83-ABEE-9015CCF41BC7}" dt="2022-10-27T16:45:37.201" v="2603" actId="242"/>
          <ac:spMkLst>
            <pc:docMk/>
            <pc:sldMk cId="2757162620" sldId="768"/>
            <ac:spMk id="12" creationId="{A5BEC593-CACB-41D6-9CA7-A00F8BDC31CD}"/>
          </ac:spMkLst>
        </pc:spChg>
      </pc:sldChg>
      <pc:sldChg chg="modSp add del mod setBg">
        <pc:chgData name="Thomas" userId="575d030b64f4584e" providerId="LiveId" clId="{65977ABB-C188-4D83-ABEE-9015CCF41BC7}" dt="2022-10-27T16:45:34.090" v="2602" actId="242"/>
        <pc:sldMkLst>
          <pc:docMk/>
          <pc:sldMk cId="532733378" sldId="769"/>
        </pc:sldMkLst>
        <pc:spChg chg="mod">
          <ac:chgData name="Thomas" userId="575d030b64f4584e" providerId="LiveId" clId="{65977ABB-C188-4D83-ABEE-9015CCF41BC7}" dt="2022-10-27T16:45:34.090" v="2602" actId="242"/>
          <ac:spMkLst>
            <pc:docMk/>
            <pc:sldMk cId="532733378" sldId="769"/>
            <ac:spMk id="9" creationId="{8AAAA496-2A09-49E1-8388-3703082E9E5A}"/>
          </ac:spMkLst>
        </pc:spChg>
      </pc:sldChg>
      <pc:sldChg chg="del">
        <pc:chgData name="Thomas" userId="575d030b64f4584e" providerId="LiveId" clId="{65977ABB-C188-4D83-ABEE-9015CCF41BC7}" dt="2022-10-27T15:45:17.504" v="2026" actId="47"/>
        <pc:sldMkLst>
          <pc:docMk/>
          <pc:sldMk cId="4155406071" sldId="770"/>
        </pc:sldMkLst>
      </pc:sldChg>
      <pc:sldChg chg="del setBg">
        <pc:chgData name="Thomas" userId="575d030b64f4584e" providerId="LiveId" clId="{65977ABB-C188-4D83-ABEE-9015CCF41BC7}" dt="2022-10-27T15:45:17.504" v="2026" actId="47"/>
        <pc:sldMkLst>
          <pc:docMk/>
          <pc:sldMk cId="1923724620" sldId="772"/>
        </pc:sldMkLst>
      </pc:sldChg>
      <pc:sldChg chg="modSp add del mod setBg">
        <pc:chgData name="Thomas" userId="575d030b64f4584e" providerId="LiveId" clId="{65977ABB-C188-4D83-ABEE-9015CCF41BC7}" dt="2022-10-27T15:59:42.681" v="2234" actId="120"/>
        <pc:sldMkLst>
          <pc:docMk/>
          <pc:sldMk cId="2553927441" sldId="773"/>
        </pc:sldMkLst>
        <pc:spChg chg="mod">
          <ac:chgData name="Thomas" userId="575d030b64f4584e" providerId="LiveId" clId="{65977ABB-C188-4D83-ABEE-9015CCF41BC7}" dt="2022-10-27T15:58:47.848" v="2221" actId="207"/>
          <ac:spMkLst>
            <pc:docMk/>
            <pc:sldMk cId="2553927441" sldId="773"/>
            <ac:spMk id="24" creationId="{B77253C6-DFE5-494B-9A4A-0646529C42CF}"/>
          </ac:spMkLst>
        </pc:spChg>
        <pc:spChg chg="mod">
          <ac:chgData name="Thomas" userId="575d030b64f4584e" providerId="LiveId" clId="{65977ABB-C188-4D83-ABEE-9015CCF41BC7}" dt="2022-10-27T15:59:42.034" v="2233" actId="552"/>
          <ac:spMkLst>
            <pc:docMk/>
            <pc:sldMk cId="2553927441" sldId="773"/>
            <ac:spMk id="25" creationId="{611651A6-824B-45CA-9619-55C00280CE05}"/>
          </ac:spMkLst>
        </pc:spChg>
        <pc:spChg chg="mod">
          <ac:chgData name="Thomas" userId="575d030b64f4584e" providerId="LiveId" clId="{65977ABB-C188-4D83-ABEE-9015CCF41BC7}" dt="2022-10-27T15:59:42.681" v="2234" actId="120"/>
          <ac:spMkLst>
            <pc:docMk/>
            <pc:sldMk cId="2553927441" sldId="773"/>
            <ac:spMk id="40" creationId="{C9021501-8F10-4408-87C6-28CD49CEEF33}"/>
          </ac:spMkLst>
        </pc:spChg>
      </pc:sldChg>
      <pc:sldChg chg="del setBg">
        <pc:chgData name="Thomas" userId="575d030b64f4584e" providerId="LiveId" clId="{65977ABB-C188-4D83-ABEE-9015CCF41BC7}" dt="2022-10-27T15:45:17.504" v="2026" actId="47"/>
        <pc:sldMkLst>
          <pc:docMk/>
          <pc:sldMk cId="3640701327" sldId="774"/>
        </pc:sldMkLst>
      </pc:sldChg>
      <pc:sldChg chg="del setBg">
        <pc:chgData name="Thomas" userId="575d030b64f4584e" providerId="LiveId" clId="{65977ABB-C188-4D83-ABEE-9015CCF41BC7}" dt="2022-10-27T15:45:17.504" v="2026" actId="47"/>
        <pc:sldMkLst>
          <pc:docMk/>
          <pc:sldMk cId="2014900527" sldId="775"/>
        </pc:sldMkLst>
      </pc:sldChg>
      <pc:sldChg chg="del setBg">
        <pc:chgData name="Thomas" userId="575d030b64f4584e" providerId="LiveId" clId="{65977ABB-C188-4D83-ABEE-9015CCF41BC7}" dt="2022-10-27T15:45:17.504" v="2026" actId="47"/>
        <pc:sldMkLst>
          <pc:docMk/>
          <pc:sldMk cId="1822788307" sldId="776"/>
        </pc:sldMkLst>
      </pc:sldChg>
      <pc:sldChg chg="del setBg">
        <pc:chgData name="Thomas" userId="575d030b64f4584e" providerId="LiveId" clId="{65977ABB-C188-4D83-ABEE-9015CCF41BC7}" dt="2022-10-27T15:45:17.504" v="2026" actId="47"/>
        <pc:sldMkLst>
          <pc:docMk/>
          <pc:sldMk cId="325951421" sldId="777"/>
        </pc:sldMkLst>
      </pc:sldChg>
      <pc:sldChg chg="del setBg">
        <pc:chgData name="Thomas" userId="575d030b64f4584e" providerId="LiveId" clId="{65977ABB-C188-4D83-ABEE-9015CCF41BC7}" dt="2022-10-27T15:45:17.504" v="2026" actId="47"/>
        <pc:sldMkLst>
          <pc:docMk/>
          <pc:sldMk cId="1495602712" sldId="778"/>
        </pc:sldMkLst>
      </pc:sldChg>
      <pc:sldChg chg="del setBg">
        <pc:chgData name="Thomas" userId="575d030b64f4584e" providerId="LiveId" clId="{65977ABB-C188-4D83-ABEE-9015CCF41BC7}" dt="2022-10-27T15:45:17.504" v="2026" actId="47"/>
        <pc:sldMkLst>
          <pc:docMk/>
          <pc:sldMk cId="317801505" sldId="779"/>
        </pc:sldMkLst>
      </pc:sldChg>
      <pc:sldChg chg="del setBg">
        <pc:chgData name="Thomas" userId="575d030b64f4584e" providerId="LiveId" clId="{65977ABB-C188-4D83-ABEE-9015CCF41BC7}" dt="2022-10-27T15:45:17.504" v="2026" actId="47"/>
        <pc:sldMkLst>
          <pc:docMk/>
          <pc:sldMk cId="3926278513" sldId="780"/>
        </pc:sldMkLst>
      </pc:sldChg>
      <pc:sldChg chg="del setBg">
        <pc:chgData name="Thomas" userId="575d030b64f4584e" providerId="LiveId" clId="{65977ABB-C188-4D83-ABEE-9015CCF41BC7}" dt="2022-10-27T15:45:17.504" v="2026" actId="47"/>
        <pc:sldMkLst>
          <pc:docMk/>
          <pc:sldMk cId="2608421708" sldId="781"/>
        </pc:sldMkLst>
      </pc:sldChg>
      <pc:sldChg chg="del setBg">
        <pc:chgData name="Thomas" userId="575d030b64f4584e" providerId="LiveId" clId="{65977ABB-C188-4D83-ABEE-9015CCF41BC7}" dt="2022-10-27T15:45:17.504" v="2026" actId="47"/>
        <pc:sldMkLst>
          <pc:docMk/>
          <pc:sldMk cId="2309206336" sldId="782"/>
        </pc:sldMkLst>
      </pc:sldChg>
      <pc:sldChg chg="del setBg">
        <pc:chgData name="Thomas" userId="575d030b64f4584e" providerId="LiveId" clId="{65977ABB-C188-4D83-ABEE-9015CCF41BC7}" dt="2022-10-27T15:45:17.504" v="2026" actId="47"/>
        <pc:sldMkLst>
          <pc:docMk/>
          <pc:sldMk cId="673017477" sldId="783"/>
        </pc:sldMkLst>
      </pc:sldChg>
      <pc:sldChg chg="del setBg">
        <pc:chgData name="Thomas" userId="575d030b64f4584e" providerId="LiveId" clId="{65977ABB-C188-4D83-ABEE-9015CCF41BC7}" dt="2022-10-27T15:45:17.504" v="2026" actId="47"/>
        <pc:sldMkLst>
          <pc:docMk/>
          <pc:sldMk cId="1732583370" sldId="784"/>
        </pc:sldMkLst>
      </pc:sldChg>
      <pc:sldChg chg="del setBg">
        <pc:chgData name="Thomas" userId="575d030b64f4584e" providerId="LiveId" clId="{65977ABB-C188-4D83-ABEE-9015CCF41BC7}" dt="2022-10-27T15:45:17.504" v="2026" actId="47"/>
        <pc:sldMkLst>
          <pc:docMk/>
          <pc:sldMk cId="789830185" sldId="785"/>
        </pc:sldMkLst>
      </pc:sldChg>
      <pc:sldChg chg="del setBg">
        <pc:chgData name="Thomas" userId="575d030b64f4584e" providerId="LiveId" clId="{65977ABB-C188-4D83-ABEE-9015CCF41BC7}" dt="2022-10-27T15:45:17.504" v="2026" actId="47"/>
        <pc:sldMkLst>
          <pc:docMk/>
          <pc:sldMk cId="876448878" sldId="786"/>
        </pc:sldMkLst>
      </pc:sldChg>
      <pc:sldChg chg="del setBg">
        <pc:chgData name="Thomas" userId="575d030b64f4584e" providerId="LiveId" clId="{65977ABB-C188-4D83-ABEE-9015CCF41BC7}" dt="2022-10-27T15:45:17.504" v="2026" actId="47"/>
        <pc:sldMkLst>
          <pc:docMk/>
          <pc:sldMk cId="505089883" sldId="787"/>
        </pc:sldMkLst>
      </pc:sldChg>
      <pc:sldChg chg="del setBg">
        <pc:chgData name="Thomas" userId="575d030b64f4584e" providerId="LiveId" clId="{65977ABB-C188-4D83-ABEE-9015CCF41BC7}" dt="2022-10-27T15:45:17.504" v="2026" actId="47"/>
        <pc:sldMkLst>
          <pc:docMk/>
          <pc:sldMk cId="3122394654" sldId="788"/>
        </pc:sldMkLst>
      </pc:sldChg>
      <pc:sldChg chg="del setBg">
        <pc:chgData name="Thomas" userId="575d030b64f4584e" providerId="LiveId" clId="{65977ABB-C188-4D83-ABEE-9015CCF41BC7}" dt="2022-10-27T15:45:17.504" v="2026" actId="47"/>
        <pc:sldMkLst>
          <pc:docMk/>
          <pc:sldMk cId="379287379" sldId="789"/>
        </pc:sldMkLst>
      </pc:sldChg>
      <pc:sldChg chg="modSp add del mod setBg">
        <pc:chgData name="Thomas" userId="575d030b64f4584e" providerId="LiveId" clId="{65977ABB-C188-4D83-ABEE-9015CCF41BC7}" dt="2022-10-27T16:20:20.765" v="2425"/>
        <pc:sldMkLst>
          <pc:docMk/>
          <pc:sldMk cId="1813793797" sldId="790"/>
        </pc:sldMkLst>
        <pc:spChg chg="mod">
          <ac:chgData name="Thomas" userId="575d030b64f4584e" providerId="LiveId" clId="{65977ABB-C188-4D83-ABEE-9015CCF41BC7}" dt="2022-10-27T16:20:09.688" v="2424"/>
          <ac:spMkLst>
            <pc:docMk/>
            <pc:sldMk cId="1813793797" sldId="790"/>
            <ac:spMk id="21" creationId="{10CE6EA1-F18A-4ED2-8F10-7F1B5AFD909E}"/>
          </ac:spMkLst>
        </pc:spChg>
        <pc:spChg chg="mod">
          <ac:chgData name="Thomas" userId="575d030b64f4584e" providerId="LiveId" clId="{65977ABB-C188-4D83-ABEE-9015CCF41BC7}" dt="2022-10-27T16:20:20.765" v="2425"/>
          <ac:spMkLst>
            <pc:docMk/>
            <pc:sldMk cId="1813793797" sldId="790"/>
            <ac:spMk id="23" creationId="{BEE9397C-43CF-4F6C-A883-1FC35A3122B1}"/>
          </ac:spMkLst>
        </pc:spChg>
      </pc:sldChg>
      <pc:sldChg chg="del setBg">
        <pc:chgData name="Thomas" userId="575d030b64f4584e" providerId="LiveId" clId="{65977ABB-C188-4D83-ABEE-9015CCF41BC7}" dt="2022-10-27T15:45:17.504" v="2026" actId="47"/>
        <pc:sldMkLst>
          <pc:docMk/>
          <pc:sldMk cId="3757663326" sldId="791"/>
        </pc:sldMkLst>
      </pc:sldChg>
      <pc:sldChg chg="del setBg">
        <pc:chgData name="Thomas" userId="575d030b64f4584e" providerId="LiveId" clId="{65977ABB-C188-4D83-ABEE-9015CCF41BC7}" dt="2022-10-27T15:45:17.504" v="2026" actId="47"/>
        <pc:sldMkLst>
          <pc:docMk/>
          <pc:sldMk cId="98491404" sldId="792"/>
        </pc:sldMkLst>
      </pc:sldChg>
      <pc:sldChg chg="modSp add del mod setBg">
        <pc:chgData name="Thomas" userId="575d030b64f4584e" providerId="LiveId" clId="{65977ABB-C188-4D83-ABEE-9015CCF41BC7}" dt="2022-10-27T15:54:37.787" v="2166"/>
        <pc:sldMkLst>
          <pc:docMk/>
          <pc:sldMk cId="1481475681" sldId="794"/>
        </pc:sldMkLst>
        <pc:spChg chg="mod">
          <ac:chgData name="Thomas" userId="575d030b64f4584e" providerId="LiveId" clId="{65977ABB-C188-4D83-ABEE-9015CCF41BC7}" dt="2022-10-27T15:51:58.072" v="2140" actId="20577"/>
          <ac:spMkLst>
            <pc:docMk/>
            <pc:sldMk cId="1481475681" sldId="794"/>
            <ac:spMk id="38" creationId="{AB6733F3-9027-41A3-8387-65617340E8F7}"/>
          </ac:spMkLst>
        </pc:spChg>
        <pc:spChg chg="mod">
          <ac:chgData name="Thomas" userId="575d030b64f4584e" providerId="LiveId" clId="{65977ABB-C188-4D83-ABEE-9015CCF41BC7}" dt="2022-10-27T15:51:55.106" v="2133"/>
          <ac:spMkLst>
            <pc:docMk/>
            <pc:sldMk cId="1481475681" sldId="794"/>
            <ac:spMk id="39" creationId="{7FB2151C-E485-4393-B0EA-B7B44FEBAFE4}"/>
          </ac:spMkLst>
        </pc:spChg>
      </pc:sldChg>
      <pc:sldChg chg="del setBg">
        <pc:chgData name="Thomas" userId="575d030b64f4584e" providerId="LiveId" clId="{65977ABB-C188-4D83-ABEE-9015CCF41BC7}" dt="2022-10-27T15:45:17.504" v="2026" actId="47"/>
        <pc:sldMkLst>
          <pc:docMk/>
          <pc:sldMk cId="2046398845" sldId="795"/>
        </pc:sldMkLst>
      </pc:sldChg>
      <pc:sldChg chg="del setBg">
        <pc:chgData name="Thomas" userId="575d030b64f4584e" providerId="LiveId" clId="{65977ABB-C188-4D83-ABEE-9015CCF41BC7}" dt="2022-10-27T15:45:17.504" v="2026" actId="47"/>
        <pc:sldMkLst>
          <pc:docMk/>
          <pc:sldMk cId="3571977003" sldId="796"/>
        </pc:sldMkLst>
      </pc:sldChg>
      <pc:sldChg chg="del">
        <pc:chgData name="Thomas" userId="575d030b64f4584e" providerId="LiveId" clId="{65977ABB-C188-4D83-ABEE-9015CCF41BC7}" dt="2022-10-27T15:45:17.504" v="2026" actId="47"/>
        <pc:sldMkLst>
          <pc:docMk/>
          <pc:sldMk cId="2010321106" sldId="798"/>
        </pc:sldMkLst>
      </pc:sldChg>
      <pc:sldChg chg="del">
        <pc:chgData name="Thomas" userId="575d030b64f4584e" providerId="LiveId" clId="{65977ABB-C188-4D83-ABEE-9015CCF41BC7}" dt="2022-10-27T15:45:17.504" v="2026" actId="47"/>
        <pc:sldMkLst>
          <pc:docMk/>
          <pc:sldMk cId="718012631" sldId="799"/>
        </pc:sldMkLst>
      </pc:sldChg>
      <pc:sldChg chg="del">
        <pc:chgData name="Thomas" userId="575d030b64f4584e" providerId="LiveId" clId="{65977ABB-C188-4D83-ABEE-9015CCF41BC7}" dt="2022-10-27T15:45:17.504" v="2026" actId="47"/>
        <pc:sldMkLst>
          <pc:docMk/>
          <pc:sldMk cId="2002227577" sldId="800"/>
        </pc:sldMkLst>
      </pc:sldChg>
      <pc:sldChg chg="del">
        <pc:chgData name="Thomas" userId="575d030b64f4584e" providerId="LiveId" clId="{65977ABB-C188-4D83-ABEE-9015CCF41BC7}" dt="2022-10-27T15:45:17.504" v="2026" actId="47"/>
        <pc:sldMkLst>
          <pc:docMk/>
          <pc:sldMk cId="2376115352" sldId="801"/>
        </pc:sldMkLst>
      </pc:sldChg>
      <pc:sldChg chg="del">
        <pc:chgData name="Thomas" userId="575d030b64f4584e" providerId="LiveId" clId="{65977ABB-C188-4D83-ABEE-9015CCF41BC7}" dt="2022-10-27T15:45:17.504" v="2026" actId="47"/>
        <pc:sldMkLst>
          <pc:docMk/>
          <pc:sldMk cId="1440822548" sldId="802"/>
        </pc:sldMkLst>
      </pc:sldChg>
      <pc:sldChg chg="del">
        <pc:chgData name="Thomas" userId="575d030b64f4584e" providerId="LiveId" clId="{65977ABB-C188-4D83-ABEE-9015CCF41BC7}" dt="2022-10-27T15:45:17.504" v="2026" actId="47"/>
        <pc:sldMkLst>
          <pc:docMk/>
          <pc:sldMk cId="3967418171" sldId="803"/>
        </pc:sldMkLst>
      </pc:sldChg>
      <pc:sldChg chg="del">
        <pc:chgData name="Thomas" userId="575d030b64f4584e" providerId="LiveId" clId="{65977ABB-C188-4D83-ABEE-9015CCF41BC7}" dt="2022-10-27T15:45:17.504" v="2026" actId="47"/>
        <pc:sldMkLst>
          <pc:docMk/>
          <pc:sldMk cId="3540158265" sldId="804"/>
        </pc:sldMkLst>
      </pc:sldChg>
      <pc:sldChg chg="del">
        <pc:chgData name="Thomas" userId="575d030b64f4584e" providerId="LiveId" clId="{65977ABB-C188-4D83-ABEE-9015CCF41BC7}" dt="2022-10-27T15:45:17.504" v="2026" actId="47"/>
        <pc:sldMkLst>
          <pc:docMk/>
          <pc:sldMk cId="627234722" sldId="805"/>
        </pc:sldMkLst>
      </pc:sldChg>
      <pc:sldChg chg="del">
        <pc:chgData name="Thomas" userId="575d030b64f4584e" providerId="LiveId" clId="{65977ABB-C188-4D83-ABEE-9015CCF41BC7}" dt="2022-10-27T15:45:17.504" v="2026" actId="47"/>
        <pc:sldMkLst>
          <pc:docMk/>
          <pc:sldMk cId="3675961884" sldId="806"/>
        </pc:sldMkLst>
      </pc:sldChg>
      <pc:sldChg chg="del">
        <pc:chgData name="Thomas" userId="575d030b64f4584e" providerId="LiveId" clId="{65977ABB-C188-4D83-ABEE-9015CCF41BC7}" dt="2022-10-27T15:45:17.504" v="2026" actId="47"/>
        <pc:sldMkLst>
          <pc:docMk/>
          <pc:sldMk cId="3132861164" sldId="807"/>
        </pc:sldMkLst>
      </pc:sldChg>
      <pc:sldChg chg="addSp delSp modSp add del mod setBg">
        <pc:chgData name="Thomas" userId="575d030b64f4584e" providerId="LiveId" clId="{65977ABB-C188-4D83-ABEE-9015CCF41BC7}" dt="2022-10-28T08:05:46.641" v="2913"/>
        <pc:sldMkLst>
          <pc:docMk/>
          <pc:sldMk cId="1946988237" sldId="808"/>
        </pc:sldMkLst>
        <pc:spChg chg="mod">
          <ac:chgData name="Thomas" userId="575d030b64f4584e" providerId="LiveId" clId="{65977ABB-C188-4D83-ABEE-9015CCF41BC7}" dt="2022-10-28T08:05:46.641" v="2913"/>
          <ac:spMkLst>
            <pc:docMk/>
            <pc:sldMk cId="1946988237" sldId="808"/>
            <ac:spMk id="5" creationId="{69661597-14AA-702A-AB28-2BAC9EB19111}"/>
          </ac:spMkLst>
        </pc:spChg>
        <pc:spChg chg="mod">
          <ac:chgData name="Thomas" userId="575d030b64f4584e" providerId="LiveId" clId="{65977ABB-C188-4D83-ABEE-9015CCF41BC7}" dt="2022-10-28T08:05:46.641" v="2913"/>
          <ac:spMkLst>
            <pc:docMk/>
            <pc:sldMk cId="1946988237" sldId="808"/>
            <ac:spMk id="6" creationId="{0173750A-382F-DA85-91D4-FA07BF14E412}"/>
          </ac:spMkLst>
        </pc:spChg>
        <pc:spChg chg="del">
          <ac:chgData name="Thomas" userId="575d030b64f4584e" providerId="LiveId" clId="{65977ABB-C188-4D83-ABEE-9015CCF41BC7}" dt="2022-10-28T08:05:46.282" v="2912" actId="478"/>
          <ac:spMkLst>
            <pc:docMk/>
            <pc:sldMk cId="1946988237" sldId="808"/>
            <ac:spMk id="12" creationId="{E7698DDB-310A-4501-815E-EA4DEC79FF2B}"/>
          </ac:spMkLst>
        </pc:spChg>
        <pc:grpChg chg="add mod">
          <ac:chgData name="Thomas" userId="575d030b64f4584e" providerId="LiveId" clId="{65977ABB-C188-4D83-ABEE-9015CCF41BC7}" dt="2022-10-28T08:05:46.641" v="2913"/>
          <ac:grpSpMkLst>
            <pc:docMk/>
            <pc:sldMk cId="1946988237" sldId="808"/>
            <ac:grpSpMk id="2" creationId="{4F81C6FA-9AAF-8FF2-8674-408B360D0AC5}"/>
          </ac:grpSpMkLst>
        </pc:grpChg>
        <pc:grpChg chg="mod">
          <ac:chgData name="Thomas" userId="575d030b64f4584e" providerId="LiveId" clId="{65977ABB-C188-4D83-ABEE-9015CCF41BC7}" dt="2022-10-28T08:05:46.641" v="2913"/>
          <ac:grpSpMkLst>
            <pc:docMk/>
            <pc:sldMk cId="1946988237" sldId="808"/>
            <ac:grpSpMk id="3" creationId="{F18C76BC-B835-260E-D14A-3F699F27153A}"/>
          </ac:grpSpMkLst>
        </pc:grpChg>
        <pc:picChg chg="mod">
          <ac:chgData name="Thomas" userId="575d030b64f4584e" providerId="LiveId" clId="{65977ABB-C188-4D83-ABEE-9015CCF41BC7}" dt="2022-10-28T08:05:46.641" v="2913"/>
          <ac:picMkLst>
            <pc:docMk/>
            <pc:sldMk cId="1946988237" sldId="808"/>
            <ac:picMk id="4" creationId="{CEFD785D-36C9-07BA-AACD-94F56418B75B}"/>
          </ac:picMkLst>
        </pc:picChg>
      </pc:sldChg>
      <pc:sldChg chg="del">
        <pc:chgData name="Thomas" userId="575d030b64f4584e" providerId="LiveId" clId="{65977ABB-C188-4D83-ABEE-9015CCF41BC7}" dt="2022-10-27T15:45:17.504" v="2026" actId="47"/>
        <pc:sldMkLst>
          <pc:docMk/>
          <pc:sldMk cId="2542070838" sldId="809"/>
        </pc:sldMkLst>
      </pc:sldChg>
      <pc:sldChg chg="del">
        <pc:chgData name="Thomas" userId="575d030b64f4584e" providerId="LiveId" clId="{65977ABB-C188-4D83-ABEE-9015CCF41BC7}" dt="2022-10-27T15:45:17.504" v="2026" actId="47"/>
        <pc:sldMkLst>
          <pc:docMk/>
          <pc:sldMk cId="1520600209" sldId="810"/>
        </pc:sldMkLst>
      </pc:sldChg>
      <pc:sldChg chg="del">
        <pc:chgData name="Thomas" userId="575d030b64f4584e" providerId="LiveId" clId="{65977ABB-C188-4D83-ABEE-9015CCF41BC7}" dt="2022-10-27T15:45:17.504" v="2026" actId="47"/>
        <pc:sldMkLst>
          <pc:docMk/>
          <pc:sldMk cId="2076660256" sldId="826"/>
        </pc:sldMkLst>
      </pc:sldChg>
      <pc:sldChg chg="del">
        <pc:chgData name="Thomas" userId="575d030b64f4584e" providerId="LiveId" clId="{65977ABB-C188-4D83-ABEE-9015CCF41BC7}" dt="2022-10-27T15:45:17.504" v="2026" actId="47"/>
        <pc:sldMkLst>
          <pc:docMk/>
          <pc:sldMk cId="289259840" sldId="827"/>
        </pc:sldMkLst>
      </pc:sldChg>
      <pc:sldChg chg="del">
        <pc:chgData name="Thomas" userId="575d030b64f4584e" providerId="LiveId" clId="{65977ABB-C188-4D83-ABEE-9015CCF41BC7}" dt="2022-10-27T15:45:17.504" v="2026" actId="47"/>
        <pc:sldMkLst>
          <pc:docMk/>
          <pc:sldMk cId="394916501" sldId="828"/>
        </pc:sldMkLst>
      </pc:sldChg>
      <pc:sldChg chg="del">
        <pc:chgData name="Thomas" userId="575d030b64f4584e" providerId="LiveId" clId="{65977ABB-C188-4D83-ABEE-9015CCF41BC7}" dt="2022-10-27T15:45:17.504" v="2026" actId="47"/>
        <pc:sldMkLst>
          <pc:docMk/>
          <pc:sldMk cId="2308002878" sldId="829"/>
        </pc:sldMkLst>
      </pc:sldChg>
      <pc:sldChg chg="del">
        <pc:chgData name="Thomas" userId="575d030b64f4584e" providerId="LiveId" clId="{65977ABB-C188-4D83-ABEE-9015CCF41BC7}" dt="2022-10-27T15:45:17.504" v="2026" actId="47"/>
        <pc:sldMkLst>
          <pc:docMk/>
          <pc:sldMk cId="2122028074" sldId="830"/>
        </pc:sldMkLst>
      </pc:sldChg>
      <pc:sldChg chg="del">
        <pc:chgData name="Thomas" userId="575d030b64f4584e" providerId="LiveId" clId="{65977ABB-C188-4D83-ABEE-9015CCF41BC7}" dt="2022-10-27T15:45:17.504" v="2026" actId="47"/>
        <pc:sldMkLst>
          <pc:docMk/>
          <pc:sldMk cId="1602563852" sldId="831"/>
        </pc:sldMkLst>
      </pc:sldChg>
      <pc:sldChg chg="del">
        <pc:chgData name="Thomas" userId="575d030b64f4584e" providerId="LiveId" clId="{65977ABB-C188-4D83-ABEE-9015CCF41BC7}" dt="2022-10-27T15:45:17.504" v="2026" actId="47"/>
        <pc:sldMkLst>
          <pc:docMk/>
          <pc:sldMk cId="828195990" sldId="833"/>
        </pc:sldMkLst>
      </pc:sldChg>
      <pc:sldChg chg="del">
        <pc:chgData name="Thomas" userId="575d030b64f4584e" providerId="LiveId" clId="{65977ABB-C188-4D83-ABEE-9015CCF41BC7}" dt="2022-10-27T15:45:17.504" v="2026" actId="47"/>
        <pc:sldMkLst>
          <pc:docMk/>
          <pc:sldMk cId="2637860331" sldId="834"/>
        </pc:sldMkLst>
      </pc:sldChg>
      <pc:sldChg chg="del">
        <pc:chgData name="Thomas" userId="575d030b64f4584e" providerId="LiveId" clId="{65977ABB-C188-4D83-ABEE-9015CCF41BC7}" dt="2022-10-27T15:45:17.504" v="2026" actId="47"/>
        <pc:sldMkLst>
          <pc:docMk/>
          <pc:sldMk cId="3035437819" sldId="835"/>
        </pc:sldMkLst>
      </pc:sldChg>
      <pc:sldChg chg="del">
        <pc:chgData name="Thomas" userId="575d030b64f4584e" providerId="LiveId" clId="{65977ABB-C188-4D83-ABEE-9015CCF41BC7}" dt="2022-10-27T15:45:17.504" v="2026" actId="47"/>
        <pc:sldMkLst>
          <pc:docMk/>
          <pc:sldMk cId="546129712" sldId="836"/>
        </pc:sldMkLst>
      </pc:sldChg>
      <pc:sldChg chg="del setBg">
        <pc:chgData name="Thomas" userId="575d030b64f4584e" providerId="LiveId" clId="{65977ABB-C188-4D83-ABEE-9015CCF41BC7}" dt="2022-10-27T15:45:17.504" v="2026" actId="47"/>
        <pc:sldMkLst>
          <pc:docMk/>
          <pc:sldMk cId="2608389995" sldId="837"/>
        </pc:sldMkLst>
      </pc:sldChg>
      <pc:sldChg chg="del">
        <pc:chgData name="Thomas" userId="575d030b64f4584e" providerId="LiveId" clId="{65977ABB-C188-4D83-ABEE-9015CCF41BC7}" dt="2022-10-27T15:45:17.504" v="2026" actId="47"/>
        <pc:sldMkLst>
          <pc:docMk/>
          <pc:sldMk cId="1906436660" sldId="839"/>
        </pc:sldMkLst>
      </pc:sldChg>
      <pc:sldChg chg="addSp delSp modSp add del mod setBg">
        <pc:chgData name="Thomas" userId="575d030b64f4584e" providerId="LiveId" clId="{65977ABB-C188-4D83-ABEE-9015CCF41BC7}" dt="2022-10-27T15:39:08.412" v="1957" actId="47"/>
        <pc:sldMkLst>
          <pc:docMk/>
          <pc:sldMk cId="2199562201" sldId="840"/>
        </pc:sldMkLst>
        <pc:spChg chg="mod">
          <ac:chgData name="Thomas" userId="575d030b64f4584e" providerId="LiveId" clId="{65977ABB-C188-4D83-ABEE-9015CCF41BC7}" dt="2022-10-27T14:37:07.257" v="1528" actId="207"/>
          <ac:spMkLst>
            <pc:docMk/>
            <pc:sldMk cId="2199562201" sldId="840"/>
            <ac:spMk id="2" creationId="{9D65B686-1184-42F1-9D3D-F52F1655695D}"/>
          </ac:spMkLst>
        </pc:spChg>
        <pc:spChg chg="add del mod">
          <ac:chgData name="Thomas" userId="575d030b64f4584e" providerId="LiveId" clId="{65977ABB-C188-4D83-ABEE-9015CCF41BC7}" dt="2022-10-25T09:44:15.908" v="597" actId="478"/>
          <ac:spMkLst>
            <pc:docMk/>
            <pc:sldMk cId="2199562201" sldId="840"/>
            <ac:spMk id="3" creationId="{5B6DF274-8500-A773-D333-CD6E066C94DB}"/>
          </ac:spMkLst>
        </pc:spChg>
        <pc:spChg chg="add del mod ord">
          <ac:chgData name="Thomas" userId="575d030b64f4584e" providerId="LiveId" clId="{65977ABB-C188-4D83-ABEE-9015CCF41BC7}" dt="2022-10-25T09:44:35.994" v="601" actId="478"/>
          <ac:spMkLst>
            <pc:docMk/>
            <pc:sldMk cId="2199562201" sldId="840"/>
            <ac:spMk id="4" creationId="{4A5F64A3-46D7-F3AF-AC90-742787A552A2}"/>
          </ac:spMkLst>
        </pc:spChg>
        <pc:spChg chg="add del mod">
          <ac:chgData name="Thomas" userId="575d030b64f4584e" providerId="LiveId" clId="{65977ABB-C188-4D83-ABEE-9015CCF41BC7}" dt="2022-10-25T09:45:49.014" v="610" actId="478"/>
          <ac:spMkLst>
            <pc:docMk/>
            <pc:sldMk cId="2199562201" sldId="840"/>
            <ac:spMk id="5" creationId="{ED3A57C7-CDF2-F45F-8869-0199B030D356}"/>
          </ac:spMkLst>
        </pc:spChg>
        <pc:spChg chg="add del mod">
          <ac:chgData name="Thomas" userId="575d030b64f4584e" providerId="LiveId" clId="{65977ABB-C188-4D83-ABEE-9015CCF41BC7}" dt="2022-10-25T09:47:04.930" v="632" actId="478"/>
          <ac:spMkLst>
            <pc:docMk/>
            <pc:sldMk cId="2199562201" sldId="840"/>
            <ac:spMk id="7" creationId="{63253678-DCEF-9A0F-2E39-02D134C5D1A5}"/>
          </ac:spMkLst>
        </pc:spChg>
        <pc:spChg chg="add mod">
          <ac:chgData name="Thomas" userId="575d030b64f4584e" providerId="LiveId" clId="{65977ABB-C188-4D83-ABEE-9015CCF41BC7}" dt="2022-10-25T09:59:25.763" v="762" actId="14100"/>
          <ac:spMkLst>
            <pc:docMk/>
            <pc:sldMk cId="2199562201" sldId="840"/>
            <ac:spMk id="8" creationId="{E9851051-2952-7883-DF07-500DBD60E44D}"/>
          </ac:spMkLst>
        </pc:spChg>
        <pc:spChg chg="add del mod">
          <ac:chgData name="Thomas" userId="575d030b64f4584e" providerId="LiveId" clId="{65977ABB-C188-4D83-ABEE-9015CCF41BC7}" dt="2022-10-27T14:23:45.153" v="1376" actId="478"/>
          <ac:spMkLst>
            <pc:docMk/>
            <pc:sldMk cId="2199562201" sldId="840"/>
            <ac:spMk id="18" creationId="{4401D533-75EA-4EAC-B10A-9672FA04F27D}"/>
          </ac:spMkLst>
        </pc:spChg>
        <pc:spChg chg="mod">
          <ac:chgData name="Thomas" userId="575d030b64f4584e" providerId="LiveId" clId="{65977ABB-C188-4D83-ABEE-9015CCF41BC7}" dt="2022-10-25T10:03:10.074" v="847" actId="20577"/>
          <ac:spMkLst>
            <pc:docMk/>
            <pc:sldMk cId="2199562201" sldId="840"/>
            <ac:spMk id="21" creationId="{F077FFCD-BF8D-47E0-BDEE-81056186FA00}"/>
          </ac:spMkLst>
        </pc:spChg>
        <pc:picChg chg="add del mod">
          <ac:chgData name="Thomas" userId="575d030b64f4584e" providerId="LiveId" clId="{65977ABB-C188-4D83-ABEE-9015CCF41BC7}" dt="2022-10-27T14:23:44.724" v="1375"/>
          <ac:picMkLst>
            <pc:docMk/>
            <pc:sldMk cId="2199562201" sldId="840"/>
            <ac:picMk id="3" creationId="{403ED986-DB23-8A12-EE3B-37E5A4E6FF72}"/>
          </ac:picMkLst>
        </pc:picChg>
        <pc:picChg chg="mod modCrop">
          <ac:chgData name="Thomas" userId="575d030b64f4584e" providerId="LiveId" clId="{65977ABB-C188-4D83-ABEE-9015CCF41BC7}" dt="2022-10-27T15:05:08.168" v="1643"/>
          <ac:picMkLst>
            <pc:docMk/>
            <pc:sldMk cId="2199562201" sldId="840"/>
            <ac:picMk id="6" creationId="{542B7B34-59AD-4EA0-AC96-1C257E0F1575}"/>
          </ac:picMkLst>
        </pc:picChg>
      </pc:sldChg>
      <pc:sldChg chg="addSp delSp modSp add del mod setBg">
        <pc:chgData name="Thomas" userId="575d030b64f4584e" providerId="LiveId" clId="{65977ABB-C188-4D83-ABEE-9015CCF41BC7}" dt="2022-10-25T09:26:42.807" v="208" actId="47"/>
        <pc:sldMkLst>
          <pc:docMk/>
          <pc:sldMk cId="950597787" sldId="841"/>
        </pc:sldMkLst>
        <pc:spChg chg="del">
          <ac:chgData name="Thomas" userId="575d030b64f4584e" providerId="LiveId" clId="{65977ABB-C188-4D83-ABEE-9015CCF41BC7}" dt="2022-10-25T09:24:30.968" v="164" actId="478"/>
          <ac:spMkLst>
            <pc:docMk/>
            <pc:sldMk cId="950597787" sldId="841"/>
            <ac:spMk id="2" creationId="{9D65B686-1184-42F1-9D3D-F52F1655695D}"/>
          </ac:spMkLst>
        </pc:spChg>
        <pc:spChg chg="add mod">
          <ac:chgData name="Thomas" userId="575d030b64f4584e" providerId="LiveId" clId="{65977ABB-C188-4D83-ABEE-9015CCF41BC7}" dt="2022-10-25T09:24:31.542" v="165"/>
          <ac:spMkLst>
            <pc:docMk/>
            <pc:sldMk cId="950597787" sldId="841"/>
            <ac:spMk id="3" creationId="{D200294C-284A-DCF3-BE77-F2DD2856767E}"/>
          </ac:spMkLst>
        </pc:spChg>
        <pc:spChg chg="add mod">
          <ac:chgData name="Thomas" userId="575d030b64f4584e" providerId="LiveId" clId="{65977ABB-C188-4D83-ABEE-9015CCF41BC7}" dt="2022-10-25T09:24:31.542" v="165"/>
          <ac:spMkLst>
            <pc:docMk/>
            <pc:sldMk cId="950597787" sldId="841"/>
            <ac:spMk id="4" creationId="{2470BADB-A662-E56A-7F05-B107304447B8}"/>
          </ac:spMkLst>
        </pc:spChg>
        <pc:spChg chg="add mod">
          <ac:chgData name="Thomas" userId="575d030b64f4584e" providerId="LiveId" clId="{65977ABB-C188-4D83-ABEE-9015CCF41BC7}" dt="2022-10-25T09:24:31.542" v="165"/>
          <ac:spMkLst>
            <pc:docMk/>
            <pc:sldMk cId="950597787" sldId="841"/>
            <ac:spMk id="5" creationId="{81C74838-B978-B29F-F356-080FDBB360E6}"/>
          </ac:spMkLst>
        </pc:spChg>
        <pc:spChg chg="del mod">
          <ac:chgData name="Thomas" userId="575d030b64f4584e" providerId="LiveId" clId="{65977ABB-C188-4D83-ABEE-9015CCF41BC7}" dt="2022-10-25T09:24:30.968" v="164" actId="478"/>
          <ac:spMkLst>
            <pc:docMk/>
            <pc:sldMk cId="950597787" sldId="841"/>
            <ac:spMk id="8" creationId="{1645BD95-284E-4764-872F-8A1090E3FD81}"/>
          </ac:spMkLst>
        </pc:spChg>
        <pc:spChg chg="del">
          <ac:chgData name="Thomas" userId="575d030b64f4584e" providerId="LiveId" clId="{65977ABB-C188-4D83-ABEE-9015CCF41BC7}" dt="2022-10-25T09:24:30.968" v="164" actId="478"/>
          <ac:spMkLst>
            <pc:docMk/>
            <pc:sldMk cId="950597787" sldId="841"/>
            <ac:spMk id="18" creationId="{4401D533-75EA-4EAC-B10A-9672FA04F27D}"/>
          </ac:spMkLst>
        </pc:spChg>
        <pc:picChg chg="mod">
          <ac:chgData name="Thomas" userId="575d030b64f4584e" providerId="LiveId" clId="{65977ABB-C188-4D83-ABEE-9015CCF41BC7}" dt="2022-10-25T09:23:34.049" v="158"/>
          <ac:picMkLst>
            <pc:docMk/>
            <pc:sldMk cId="950597787" sldId="841"/>
            <ac:picMk id="11" creationId="{0276EB52-EF73-4BE1-8D07-15CBA7BD4354}"/>
          </ac:picMkLst>
        </pc:picChg>
        <pc:picChg chg="mod">
          <ac:chgData name="Thomas" userId="575d030b64f4584e" providerId="LiveId" clId="{65977ABB-C188-4D83-ABEE-9015CCF41BC7}" dt="2022-10-25T09:24:41.864" v="166"/>
          <ac:picMkLst>
            <pc:docMk/>
            <pc:sldMk cId="950597787" sldId="841"/>
            <ac:picMk id="13" creationId="{D6E265D3-4766-4F9E-976E-E2467AE7C3F9}"/>
          </ac:picMkLst>
        </pc:picChg>
        <pc:picChg chg="mod">
          <ac:chgData name="Thomas" userId="575d030b64f4584e" providerId="LiveId" clId="{65977ABB-C188-4D83-ABEE-9015CCF41BC7}" dt="2022-10-25T09:24:45.080" v="167"/>
          <ac:picMkLst>
            <pc:docMk/>
            <pc:sldMk cId="950597787" sldId="841"/>
            <ac:picMk id="14" creationId="{5017F9DE-EBF6-4347-8039-34D1B67A0A27}"/>
          </ac:picMkLst>
        </pc:picChg>
      </pc:sldChg>
      <pc:sldChg chg="del setBg">
        <pc:chgData name="Thomas" userId="575d030b64f4584e" providerId="LiveId" clId="{65977ABB-C188-4D83-ABEE-9015CCF41BC7}" dt="2022-10-27T15:45:17.504" v="2026" actId="47"/>
        <pc:sldMkLst>
          <pc:docMk/>
          <pc:sldMk cId="1824639580" sldId="842"/>
        </pc:sldMkLst>
      </pc:sldChg>
      <pc:sldChg chg="modSp add del mod setBg">
        <pc:chgData name="Thomas" userId="575d030b64f4584e" providerId="LiveId" clId="{65977ABB-C188-4D83-ABEE-9015CCF41BC7}" dt="2022-10-28T07:44:16.229" v="2696" actId="207"/>
        <pc:sldMkLst>
          <pc:docMk/>
          <pc:sldMk cId="532757939" sldId="843"/>
        </pc:sldMkLst>
        <pc:spChg chg="mod">
          <ac:chgData name="Thomas" userId="575d030b64f4584e" providerId="LiveId" clId="{65977ABB-C188-4D83-ABEE-9015CCF41BC7}" dt="2022-10-27T16:35:56.564" v="2474" actId="108"/>
          <ac:spMkLst>
            <pc:docMk/>
            <pc:sldMk cId="532757939" sldId="843"/>
            <ac:spMk id="47" creationId="{75D0BDAF-7F2F-4163-8A5E-6AE4AC6FB770}"/>
          </ac:spMkLst>
        </pc:spChg>
        <pc:spChg chg="mod">
          <ac:chgData name="Thomas" userId="575d030b64f4584e" providerId="LiveId" clId="{65977ABB-C188-4D83-ABEE-9015CCF41BC7}" dt="2022-10-27T16:36:22.431" v="2480"/>
          <ac:spMkLst>
            <pc:docMk/>
            <pc:sldMk cId="532757939" sldId="843"/>
            <ac:spMk id="48" creationId="{A0CCE46F-B960-4187-B5C4-90747F65EE85}"/>
          </ac:spMkLst>
        </pc:spChg>
        <pc:spChg chg="mod">
          <ac:chgData name="Thomas" userId="575d030b64f4584e" providerId="LiveId" clId="{65977ABB-C188-4D83-ABEE-9015CCF41BC7}" dt="2022-10-28T07:44:16.229" v="2696" actId="207"/>
          <ac:spMkLst>
            <pc:docMk/>
            <pc:sldMk cId="532757939" sldId="843"/>
            <ac:spMk id="58" creationId="{F10167BF-1CE7-4AFC-A95C-5D0710946F00}"/>
          </ac:spMkLst>
        </pc:spChg>
        <pc:spChg chg="mod">
          <ac:chgData name="Thomas" userId="575d030b64f4584e" providerId="LiveId" clId="{65977ABB-C188-4D83-ABEE-9015CCF41BC7}" dt="2022-10-27T16:35:57.125" v="2475" actId="108"/>
          <ac:spMkLst>
            <pc:docMk/>
            <pc:sldMk cId="532757939" sldId="843"/>
            <ac:spMk id="59" creationId="{04439D6F-3F87-4009-81D0-E7C964B175A7}"/>
          </ac:spMkLst>
        </pc:spChg>
        <pc:spChg chg="mod">
          <ac:chgData name="Thomas" userId="575d030b64f4584e" providerId="LiveId" clId="{65977ABB-C188-4D83-ABEE-9015CCF41BC7}" dt="2022-10-27T16:35:57.486" v="2476" actId="108"/>
          <ac:spMkLst>
            <pc:docMk/>
            <pc:sldMk cId="532757939" sldId="843"/>
            <ac:spMk id="60" creationId="{715F4723-E61E-4862-8B89-C125B4BC2F7F}"/>
          </ac:spMkLst>
        </pc:spChg>
        <pc:spChg chg="mod">
          <ac:chgData name="Thomas" userId="575d030b64f4584e" providerId="LiveId" clId="{65977ABB-C188-4D83-ABEE-9015CCF41BC7}" dt="2022-10-27T16:35:57.812" v="2477" actId="108"/>
          <ac:spMkLst>
            <pc:docMk/>
            <pc:sldMk cId="532757939" sldId="843"/>
            <ac:spMk id="61" creationId="{ED6CF16F-465B-4912-8414-7062812BEED3}"/>
          </ac:spMkLst>
        </pc:spChg>
        <pc:spChg chg="mod">
          <ac:chgData name="Thomas" userId="575d030b64f4584e" providerId="LiveId" clId="{65977ABB-C188-4D83-ABEE-9015CCF41BC7}" dt="2022-10-27T16:36:23.976" v="2481"/>
          <ac:spMkLst>
            <pc:docMk/>
            <pc:sldMk cId="532757939" sldId="843"/>
            <ac:spMk id="62" creationId="{C0867701-234B-4AF4-ADF1-77F330B40083}"/>
          </ac:spMkLst>
        </pc:spChg>
        <pc:spChg chg="mod">
          <ac:chgData name="Thomas" userId="575d030b64f4584e" providerId="LiveId" clId="{65977ABB-C188-4D83-ABEE-9015CCF41BC7}" dt="2022-10-28T07:44:14.040" v="2694" actId="108"/>
          <ac:spMkLst>
            <pc:docMk/>
            <pc:sldMk cId="532757939" sldId="843"/>
            <ac:spMk id="64" creationId="{143469FB-30FE-48BA-98DD-667F0FB79A84}"/>
          </ac:spMkLst>
        </pc:spChg>
        <pc:spChg chg="mod">
          <ac:chgData name="Thomas" userId="575d030b64f4584e" providerId="LiveId" clId="{65977ABB-C188-4D83-ABEE-9015CCF41BC7}" dt="2022-10-27T16:36:24.922" v="2482"/>
          <ac:spMkLst>
            <pc:docMk/>
            <pc:sldMk cId="532757939" sldId="843"/>
            <ac:spMk id="65" creationId="{61CF2949-6E0B-4837-9E48-8E81148933EF}"/>
          </ac:spMkLst>
        </pc:spChg>
        <pc:spChg chg="mod">
          <ac:chgData name="Thomas" userId="575d030b64f4584e" providerId="LiveId" clId="{65977ABB-C188-4D83-ABEE-9015CCF41BC7}" dt="2022-10-27T16:36:25.672" v="2483"/>
          <ac:spMkLst>
            <pc:docMk/>
            <pc:sldMk cId="532757939" sldId="843"/>
            <ac:spMk id="71" creationId="{FD36394C-1576-4AAC-B318-AC8E5834AE38}"/>
          </ac:spMkLst>
        </pc:spChg>
      </pc:sldChg>
      <pc:sldChg chg="del setBg">
        <pc:chgData name="Thomas" userId="575d030b64f4584e" providerId="LiveId" clId="{65977ABB-C188-4D83-ABEE-9015CCF41BC7}" dt="2022-10-27T15:45:17.504" v="2026" actId="47"/>
        <pc:sldMkLst>
          <pc:docMk/>
          <pc:sldMk cId="4292129330" sldId="844"/>
        </pc:sldMkLst>
      </pc:sldChg>
      <pc:sldChg chg="del">
        <pc:chgData name="Thomas" userId="575d030b64f4584e" providerId="LiveId" clId="{65977ABB-C188-4D83-ABEE-9015CCF41BC7}" dt="2022-10-27T15:45:17.504" v="2026" actId="47"/>
        <pc:sldMkLst>
          <pc:docMk/>
          <pc:sldMk cId="3487717792" sldId="846"/>
        </pc:sldMkLst>
      </pc:sldChg>
      <pc:sldChg chg="del">
        <pc:chgData name="Thomas" userId="575d030b64f4584e" providerId="LiveId" clId="{65977ABB-C188-4D83-ABEE-9015CCF41BC7}" dt="2022-10-27T15:45:17.504" v="2026" actId="47"/>
        <pc:sldMkLst>
          <pc:docMk/>
          <pc:sldMk cId="867913711" sldId="847"/>
        </pc:sldMkLst>
      </pc:sldChg>
      <pc:sldChg chg="del">
        <pc:chgData name="Thomas" userId="575d030b64f4584e" providerId="LiveId" clId="{65977ABB-C188-4D83-ABEE-9015CCF41BC7}" dt="2022-10-27T15:45:17.504" v="2026" actId="47"/>
        <pc:sldMkLst>
          <pc:docMk/>
          <pc:sldMk cId="1062984018" sldId="848"/>
        </pc:sldMkLst>
      </pc:sldChg>
      <pc:sldChg chg="del">
        <pc:chgData name="Thomas" userId="575d030b64f4584e" providerId="LiveId" clId="{65977ABB-C188-4D83-ABEE-9015CCF41BC7}" dt="2022-10-27T15:45:17.504" v="2026" actId="47"/>
        <pc:sldMkLst>
          <pc:docMk/>
          <pc:sldMk cId="2561965913" sldId="849"/>
        </pc:sldMkLst>
      </pc:sldChg>
      <pc:sldChg chg="del">
        <pc:chgData name="Thomas" userId="575d030b64f4584e" providerId="LiveId" clId="{65977ABB-C188-4D83-ABEE-9015CCF41BC7}" dt="2022-10-27T15:45:17.504" v="2026" actId="47"/>
        <pc:sldMkLst>
          <pc:docMk/>
          <pc:sldMk cId="3134738031" sldId="850"/>
        </pc:sldMkLst>
      </pc:sldChg>
      <pc:sldChg chg="del">
        <pc:chgData name="Thomas" userId="575d030b64f4584e" providerId="LiveId" clId="{65977ABB-C188-4D83-ABEE-9015CCF41BC7}" dt="2022-10-27T15:45:17.504" v="2026" actId="47"/>
        <pc:sldMkLst>
          <pc:docMk/>
          <pc:sldMk cId="2742598989" sldId="851"/>
        </pc:sldMkLst>
      </pc:sldChg>
      <pc:sldChg chg="del">
        <pc:chgData name="Thomas" userId="575d030b64f4584e" providerId="LiveId" clId="{65977ABB-C188-4D83-ABEE-9015CCF41BC7}" dt="2022-10-27T15:45:17.504" v="2026" actId="47"/>
        <pc:sldMkLst>
          <pc:docMk/>
          <pc:sldMk cId="3954285728" sldId="852"/>
        </pc:sldMkLst>
      </pc:sldChg>
      <pc:sldChg chg="del">
        <pc:chgData name="Thomas" userId="575d030b64f4584e" providerId="LiveId" clId="{65977ABB-C188-4D83-ABEE-9015CCF41BC7}" dt="2022-10-27T15:45:17.504" v="2026" actId="47"/>
        <pc:sldMkLst>
          <pc:docMk/>
          <pc:sldMk cId="47410466" sldId="853"/>
        </pc:sldMkLst>
      </pc:sldChg>
      <pc:sldChg chg="del">
        <pc:chgData name="Thomas" userId="575d030b64f4584e" providerId="LiveId" clId="{65977ABB-C188-4D83-ABEE-9015CCF41BC7}" dt="2022-10-27T15:45:17.504" v="2026" actId="47"/>
        <pc:sldMkLst>
          <pc:docMk/>
          <pc:sldMk cId="20133266" sldId="854"/>
        </pc:sldMkLst>
      </pc:sldChg>
      <pc:sldChg chg="del">
        <pc:chgData name="Thomas" userId="575d030b64f4584e" providerId="LiveId" clId="{65977ABB-C188-4D83-ABEE-9015CCF41BC7}" dt="2022-10-27T15:45:17.504" v="2026" actId="47"/>
        <pc:sldMkLst>
          <pc:docMk/>
          <pc:sldMk cId="2555086489" sldId="855"/>
        </pc:sldMkLst>
      </pc:sldChg>
      <pc:sldChg chg="del">
        <pc:chgData name="Thomas" userId="575d030b64f4584e" providerId="LiveId" clId="{65977ABB-C188-4D83-ABEE-9015CCF41BC7}" dt="2022-10-27T15:45:17.504" v="2026" actId="47"/>
        <pc:sldMkLst>
          <pc:docMk/>
          <pc:sldMk cId="2746687912" sldId="856"/>
        </pc:sldMkLst>
      </pc:sldChg>
      <pc:sldChg chg="del">
        <pc:chgData name="Thomas" userId="575d030b64f4584e" providerId="LiveId" clId="{65977ABB-C188-4D83-ABEE-9015CCF41BC7}" dt="2022-10-27T15:45:17.504" v="2026" actId="47"/>
        <pc:sldMkLst>
          <pc:docMk/>
          <pc:sldMk cId="1010913478" sldId="857"/>
        </pc:sldMkLst>
      </pc:sldChg>
      <pc:sldChg chg="del">
        <pc:chgData name="Thomas" userId="575d030b64f4584e" providerId="LiveId" clId="{65977ABB-C188-4D83-ABEE-9015CCF41BC7}" dt="2022-10-27T15:45:17.504" v="2026" actId="47"/>
        <pc:sldMkLst>
          <pc:docMk/>
          <pc:sldMk cId="3013537305" sldId="858"/>
        </pc:sldMkLst>
      </pc:sldChg>
      <pc:sldChg chg="del">
        <pc:chgData name="Thomas" userId="575d030b64f4584e" providerId="LiveId" clId="{65977ABB-C188-4D83-ABEE-9015CCF41BC7}" dt="2022-10-25T09:29:28.042" v="281" actId="47"/>
        <pc:sldMkLst>
          <pc:docMk/>
          <pc:sldMk cId="2336209419" sldId="860"/>
        </pc:sldMkLst>
      </pc:sldChg>
      <pc:sldChg chg="addSp delSp modSp del mod setBg">
        <pc:chgData name="Thomas" userId="575d030b64f4584e" providerId="LiveId" clId="{65977ABB-C188-4D83-ABEE-9015CCF41BC7}" dt="2022-10-27T15:40:50.811" v="1984" actId="47"/>
        <pc:sldMkLst>
          <pc:docMk/>
          <pc:sldMk cId="4025093774" sldId="861"/>
        </pc:sldMkLst>
        <pc:spChg chg="add del mod">
          <ac:chgData name="Thomas" userId="575d030b64f4584e" providerId="LiveId" clId="{65977ABB-C188-4D83-ABEE-9015CCF41BC7}" dt="2022-10-25T09:32:08.444" v="312" actId="478"/>
          <ac:spMkLst>
            <pc:docMk/>
            <pc:sldMk cId="4025093774" sldId="861"/>
            <ac:spMk id="2" creationId="{009CAA4E-F92F-0B1C-B9B5-AD37A11AA0ED}"/>
          </ac:spMkLst>
        </pc:spChg>
        <pc:spChg chg="add del mod">
          <ac:chgData name="Thomas" userId="575d030b64f4584e" providerId="LiveId" clId="{65977ABB-C188-4D83-ABEE-9015CCF41BC7}" dt="2022-10-25T09:32:08.444" v="312" actId="478"/>
          <ac:spMkLst>
            <pc:docMk/>
            <pc:sldMk cId="4025093774" sldId="861"/>
            <ac:spMk id="4" creationId="{52205C6D-8A59-3333-4AE0-EBA794AB685A}"/>
          </ac:spMkLst>
        </pc:spChg>
        <pc:spChg chg="add del mod">
          <ac:chgData name="Thomas" userId="575d030b64f4584e" providerId="LiveId" clId="{65977ABB-C188-4D83-ABEE-9015CCF41BC7}" dt="2022-10-25T09:34:34.492" v="316" actId="478"/>
          <ac:spMkLst>
            <pc:docMk/>
            <pc:sldMk cId="4025093774" sldId="861"/>
            <ac:spMk id="5" creationId="{A824A959-E907-7F1F-E587-EC59157D2EFA}"/>
          </ac:spMkLst>
        </pc:spChg>
        <pc:spChg chg="del mod ord">
          <ac:chgData name="Thomas" userId="575d030b64f4584e" providerId="LiveId" clId="{65977ABB-C188-4D83-ABEE-9015CCF41BC7}" dt="2022-10-25T09:32:08.444" v="312" actId="478"/>
          <ac:spMkLst>
            <pc:docMk/>
            <pc:sldMk cId="4025093774" sldId="861"/>
            <ac:spMk id="6" creationId="{76E9F439-B474-4DD9-8872-229751AF6DFA}"/>
          </ac:spMkLst>
        </pc:spChg>
        <pc:spChg chg="mod">
          <ac:chgData name="Thomas" userId="575d030b64f4584e" providerId="LiveId" clId="{65977ABB-C188-4D83-ABEE-9015CCF41BC7}" dt="2022-10-25T09:41:13.451" v="453" actId="207"/>
          <ac:spMkLst>
            <pc:docMk/>
            <pc:sldMk cId="4025093774" sldId="861"/>
            <ac:spMk id="7" creationId="{EFC03B56-1B7C-46A5-9665-C5DD043120A1}"/>
          </ac:spMkLst>
        </pc:spChg>
        <pc:spChg chg="del">
          <ac:chgData name="Thomas" userId="575d030b64f4584e" providerId="LiveId" clId="{65977ABB-C188-4D83-ABEE-9015CCF41BC7}" dt="2022-10-25T09:30:33.272" v="296" actId="478"/>
          <ac:spMkLst>
            <pc:docMk/>
            <pc:sldMk cId="4025093774" sldId="861"/>
            <ac:spMk id="9" creationId="{0E41BC2D-0B3B-407F-A2BC-4ECF71F5EBD6}"/>
          </ac:spMkLst>
        </pc:spChg>
        <pc:spChg chg="mod">
          <ac:chgData name="Thomas" userId="575d030b64f4584e" providerId="LiveId" clId="{65977ABB-C188-4D83-ABEE-9015CCF41BC7}" dt="2022-10-25T09:43:12.553" v="579" actId="20577"/>
          <ac:spMkLst>
            <pc:docMk/>
            <pc:sldMk cId="4025093774" sldId="861"/>
            <ac:spMk id="10" creationId="{AB425F12-EA49-46E0-9ABB-8E24A2139061}"/>
          </ac:spMkLst>
        </pc:spChg>
        <pc:spChg chg="add del mod">
          <ac:chgData name="Thomas" userId="575d030b64f4584e" providerId="LiveId" clId="{65977ABB-C188-4D83-ABEE-9015CCF41BC7}" dt="2022-10-25T09:41:08.559" v="426" actId="478"/>
          <ac:spMkLst>
            <pc:docMk/>
            <pc:sldMk cId="4025093774" sldId="861"/>
            <ac:spMk id="11" creationId="{504156B0-BC8D-AAE8-BB69-F01EB27CCE96}"/>
          </ac:spMkLst>
        </pc:spChg>
        <pc:spChg chg="add del mod">
          <ac:chgData name="Thomas" userId="575d030b64f4584e" providerId="LiveId" clId="{65977ABB-C188-4D83-ABEE-9015CCF41BC7}" dt="2022-10-25T09:41:12.376" v="448" actId="478"/>
          <ac:spMkLst>
            <pc:docMk/>
            <pc:sldMk cId="4025093774" sldId="861"/>
            <ac:spMk id="12" creationId="{23FB2324-916C-2D07-1C2B-915315244A04}"/>
          </ac:spMkLst>
        </pc:spChg>
        <pc:spChg chg="add del mod">
          <ac:chgData name="Thomas" userId="575d030b64f4584e" providerId="LiveId" clId="{65977ABB-C188-4D83-ABEE-9015CCF41BC7}" dt="2022-10-25T09:41:12.376" v="448" actId="478"/>
          <ac:spMkLst>
            <pc:docMk/>
            <pc:sldMk cId="4025093774" sldId="861"/>
            <ac:spMk id="13" creationId="{4648D25B-C29A-73BD-FAE5-E3A504DB55F9}"/>
          </ac:spMkLst>
        </pc:spChg>
        <pc:spChg chg="add del mod">
          <ac:chgData name="Thomas" userId="575d030b64f4584e" providerId="LiveId" clId="{65977ABB-C188-4D83-ABEE-9015CCF41BC7}" dt="2022-10-25T09:41:12.376" v="448" actId="478"/>
          <ac:spMkLst>
            <pc:docMk/>
            <pc:sldMk cId="4025093774" sldId="861"/>
            <ac:spMk id="14" creationId="{D61CFCA9-BC4D-C949-609C-93341E01D03A}"/>
          </ac:spMkLst>
        </pc:spChg>
        <pc:spChg chg="add del mod">
          <ac:chgData name="Thomas" userId="575d030b64f4584e" providerId="LiveId" clId="{65977ABB-C188-4D83-ABEE-9015CCF41BC7}" dt="2022-10-25T09:57:54.942" v="745" actId="478"/>
          <ac:spMkLst>
            <pc:docMk/>
            <pc:sldMk cId="4025093774" sldId="861"/>
            <ac:spMk id="15" creationId="{863C4248-94C8-5F70-8562-3F59E85F1D99}"/>
          </ac:spMkLst>
        </pc:spChg>
        <pc:spChg chg="add del mod">
          <ac:chgData name="Thomas" userId="575d030b64f4584e" providerId="LiveId" clId="{65977ABB-C188-4D83-ABEE-9015CCF41BC7}" dt="2022-10-25T09:57:54.003" v="744" actId="478"/>
          <ac:spMkLst>
            <pc:docMk/>
            <pc:sldMk cId="4025093774" sldId="861"/>
            <ac:spMk id="17" creationId="{E9D9A268-1730-BB72-2E3E-E34EF9BE9351}"/>
          </ac:spMkLst>
        </pc:spChg>
        <pc:spChg chg="add del mod">
          <ac:chgData name="Thomas" userId="575d030b64f4584e" providerId="LiveId" clId="{65977ABB-C188-4D83-ABEE-9015CCF41BC7}" dt="2022-10-25T11:42:52.822" v="1078" actId="478"/>
          <ac:spMkLst>
            <pc:docMk/>
            <pc:sldMk cId="4025093774" sldId="861"/>
            <ac:spMk id="18" creationId="{F2448F67-6B49-576D-CDA3-265E22601564}"/>
          </ac:spMkLst>
        </pc:spChg>
        <pc:spChg chg="mod">
          <ac:chgData name="Thomas" userId="575d030b64f4584e" providerId="LiveId" clId="{65977ABB-C188-4D83-ABEE-9015CCF41BC7}" dt="2022-10-25T09:58:15.918" v="751" actId="1076"/>
          <ac:spMkLst>
            <pc:docMk/>
            <pc:sldMk cId="4025093774" sldId="861"/>
            <ac:spMk id="20" creationId="{045BA416-4B0A-E814-336A-7C42EB9AE8E1}"/>
          </ac:spMkLst>
        </pc:spChg>
        <pc:grpChg chg="add mod">
          <ac:chgData name="Thomas" userId="575d030b64f4584e" providerId="LiveId" clId="{65977ABB-C188-4D83-ABEE-9015CCF41BC7}" dt="2022-10-25T09:58:26.452" v="752" actId="1076"/>
          <ac:grpSpMkLst>
            <pc:docMk/>
            <pc:sldMk cId="4025093774" sldId="861"/>
            <ac:grpSpMk id="19" creationId="{9E3AAAF6-6F23-CDE3-9682-4606102826CE}"/>
          </ac:grpSpMkLst>
        </pc:grpChg>
        <pc:picChg chg="add del mod">
          <ac:chgData name="Thomas" userId="575d030b64f4584e" providerId="LiveId" clId="{65977ABB-C188-4D83-ABEE-9015CCF41BC7}" dt="2022-10-25T09:31:18.388" v="308" actId="478"/>
          <ac:picMkLst>
            <pc:docMk/>
            <pc:sldMk cId="4025093774" sldId="861"/>
            <ac:picMk id="3" creationId="{7F6E5F58-D315-3891-D7B7-C0CE51E8EF20}"/>
          </ac:picMkLst>
        </pc:picChg>
        <pc:picChg chg="add del mod">
          <ac:chgData name="Thomas" userId="575d030b64f4584e" providerId="LiveId" clId="{65977ABB-C188-4D83-ABEE-9015CCF41BC7}" dt="2022-10-25T09:35:57.637" v="331" actId="478"/>
          <ac:picMkLst>
            <pc:docMk/>
            <pc:sldMk cId="4025093774" sldId="861"/>
            <ac:picMk id="8" creationId="{2E6C3822-62B7-0FAB-8B38-BA1886619182}"/>
          </ac:picMkLst>
        </pc:picChg>
        <pc:picChg chg="add del mod">
          <ac:chgData name="Thomas" userId="575d030b64f4584e" providerId="LiveId" clId="{65977ABB-C188-4D83-ABEE-9015CCF41BC7}" dt="2022-10-25T09:57:57.871" v="746" actId="478"/>
          <ac:picMkLst>
            <pc:docMk/>
            <pc:sldMk cId="4025093774" sldId="861"/>
            <ac:picMk id="16" creationId="{B3B14BC5-955E-5BC4-02B6-AC7513DFA748}"/>
          </ac:picMkLst>
        </pc:picChg>
        <pc:picChg chg="mod">
          <ac:chgData name="Thomas" userId="575d030b64f4584e" providerId="LiveId" clId="{65977ABB-C188-4D83-ABEE-9015CCF41BC7}" dt="2022-10-25T09:57:51.039" v="743"/>
          <ac:picMkLst>
            <pc:docMk/>
            <pc:sldMk cId="4025093774" sldId="861"/>
            <ac:picMk id="21" creationId="{D60AC344-B8FD-07DD-E6B4-E4793AC7747A}"/>
          </ac:picMkLst>
        </pc:picChg>
      </pc:sldChg>
      <pc:sldChg chg="add del setBg">
        <pc:chgData name="Thomas" userId="575d030b64f4584e" providerId="LiveId" clId="{65977ABB-C188-4D83-ABEE-9015CCF41BC7}" dt="2022-10-27T16:46:50.445" v="2608"/>
        <pc:sldMkLst>
          <pc:docMk/>
          <pc:sldMk cId="1796089774" sldId="862"/>
        </pc:sldMkLst>
      </pc:sldChg>
      <pc:sldChg chg="del">
        <pc:chgData name="Thomas" userId="575d030b64f4584e" providerId="LiveId" clId="{65977ABB-C188-4D83-ABEE-9015CCF41BC7}" dt="2022-10-27T15:45:17.504" v="2026" actId="47"/>
        <pc:sldMkLst>
          <pc:docMk/>
          <pc:sldMk cId="3751606581" sldId="863"/>
        </pc:sldMkLst>
      </pc:sldChg>
      <pc:sldChg chg="del">
        <pc:chgData name="Thomas" userId="575d030b64f4584e" providerId="LiveId" clId="{65977ABB-C188-4D83-ABEE-9015CCF41BC7}" dt="2022-10-27T15:45:17.504" v="2026" actId="47"/>
        <pc:sldMkLst>
          <pc:docMk/>
          <pc:sldMk cId="3264194109" sldId="876"/>
        </pc:sldMkLst>
      </pc:sldChg>
      <pc:sldChg chg="delSp del mod">
        <pc:chgData name="Thomas" userId="575d030b64f4584e" providerId="LiveId" clId="{65977ABB-C188-4D83-ABEE-9015CCF41BC7}" dt="2022-10-25T09:30:12.112" v="283" actId="47"/>
        <pc:sldMkLst>
          <pc:docMk/>
          <pc:sldMk cId="2289661217" sldId="877"/>
        </pc:sldMkLst>
        <pc:spChg chg="del">
          <ac:chgData name="Thomas" userId="575d030b64f4584e" providerId="LiveId" clId="{65977ABB-C188-4D83-ABEE-9015CCF41BC7}" dt="2022-10-25T09:30:06.716" v="282" actId="478"/>
          <ac:spMkLst>
            <pc:docMk/>
            <pc:sldMk cId="2289661217" sldId="877"/>
            <ac:spMk id="7" creationId="{EFC03B56-1B7C-46A5-9665-C5DD043120A1}"/>
          </ac:spMkLst>
        </pc:spChg>
      </pc:sldChg>
      <pc:sldChg chg="addSp delSp modSp del mod setBg chgLayout">
        <pc:chgData name="Thomas" userId="575d030b64f4584e" providerId="LiveId" clId="{65977ABB-C188-4D83-ABEE-9015CCF41BC7}" dt="2022-10-27T15:40:43.457" v="1981" actId="47"/>
        <pc:sldMkLst>
          <pc:docMk/>
          <pc:sldMk cId="3062027782" sldId="878"/>
        </pc:sldMkLst>
        <pc:spChg chg="add del">
          <ac:chgData name="Thomas" userId="575d030b64f4584e" providerId="LiveId" clId="{65977ABB-C188-4D83-ABEE-9015CCF41BC7}" dt="2022-10-25T09:28:21.218" v="268"/>
          <ac:spMkLst>
            <pc:docMk/>
            <pc:sldMk cId="3062027782" sldId="878"/>
            <ac:spMk id="2" creationId="{F6E0D490-7551-7964-C81B-3F7165AF3446}"/>
          </ac:spMkLst>
        </pc:spChg>
        <pc:spChg chg="mod">
          <ac:chgData name="Thomas" userId="575d030b64f4584e" providerId="LiveId" clId="{65977ABB-C188-4D83-ABEE-9015CCF41BC7}" dt="2022-10-25T09:27:55.277" v="245" actId="207"/>
          <ac:spMkLst>
            <pc:docMk/>
            <pc:sldMk cId="3062027782" sldId="878"/>
            <ac:spMk id="3" creationId="{24057693-14A4-E2AD-00EB-DCF325C104DF}"/>
          </ac:spMkLst>
        </pc:spChg>
        <pc:spChg chg="mod ord">
          <ac:chgData name="Thomas" userId="575d030b64f4584e" providerId="LiveId" clId="{65977ABB-C188-4D83-ABEE-9015CCF41BC7}" dt="2022-10-27T14:17:29.406" v="1152" actId="207"/>
          <ac:spMkLst>
            <pc:docMk/>
            <pc:sldMk cId="3062027782" sldId="878"/>
            <ac:spMk id="4" creationId="{481D0707-166D-DD97-D8F8-09954D3DC5B7}"/>
          </ac:spMkLst>
        </pc:spChg>
        <pc:spChg chg="mod">
          <ac:chgData name="Thomas" userId="575d030b64f4584e" providerId="LiveId" clId="{65977ABB-C188-4D83-ABEE-9015CCF41BC7}" dt="2022-10-27T14:42:14.879" v="1546" actId="207"/>
          <ac:spMkLst>
            <pc:docMk/>
            <pc:sldMk cId="3062027782" sldId="878"/>
            <ac:spMk id="8" creationId="{794E2601-9178-9877-23D9-2D2A9DCCD407}"/>
          </ac:spMkLst>
        </pc:spChg>
        <pc:spChg chg="del mod">
          <ac:chgData name="Thomas" userId="575d030b64f4584e" providerId="LiveId" clId="{65977ABB-C188-4D83-ABEE-9015CCF41BC7}" dt="2022-10-25T09:28:21.218" v="268"/>
          <ac:spMkLst>
            <pc:docMk/>
            <pc:sldMk cId="3062027782" sldId="878"/>
            <ac:spMk id="14" creationId="{D862D975-C730-C3F0-FB47-A6E6A59E94A5}"/>
          </ac:spMkLst>
        </pc:spChg>
        <pc:picChg chg="add mod">
          <ac:chgData name="Thomas" userId="575d030b64f4584e" providerId="LiveId" clId="{65977ABB-C188-4D83-ABEE-9015CCF41BC7}" dt="2022-10-25T09:29:08.560" v="280" actId="14100"/>
          <ac:picMkLst>
            <pc:docMk/>
            <pc:sldMk cId="3062027782" sldId="878"/>
            <ac:picMk id="5" creationId="{BDD80CFA-4FC2-89DE-941B-B9B6AF831189}"/>
          </ac:picMkLst>
        </pc:picChg>
        <pc:picChg chg="del">
          <ac:chgData name="Thomas" userId="575d030b64f4584e" providerId="LiveId" clId="{65977ABB-C188-4D83-ABEE-9015CCF41BC7}" dt="2022-10-25T09:28:50.365" v="275" actId="478"/>
          <ac:picMkLst>
            <pc:docMk/>
            <pc:sldMk cId="3062027782" sldId="878"/>
            <ac:picMk id="13" creationId="{102945C1-1D52-FC7D-C4F0-0C083409B7F3}"/>
          </ac:picMkLst>
        </pc:picChg>
      </pc:sldChg>
      <pc:sldChg chg="del setBg">
        <pc:chgData name="Thomas" userId="575d030b64f4584e" providerId="LiveId" clId="{65977ABB-C188-4D83-ABEE-9015CCF41BC7}" dt="2022-10-27T15:45:17.504" v="2026" actId="47"/>
        <pc:sldMkLst>
          <pc:docMk/>
          <pc:sldMk cId="284826436" sldId="879"/>
        </pc:sldMkLst>
      </pc:sldChg>
      <pc:sldChg chg="del setBg">
        <pc:chgData name="Thomas" userId="575d030b64f4584e" providerId="LiveId" clId="{65977ABB-C188-4D83-ABEE-9015CCF41BC7}" dt="2022-10-27T15:45:17.504" v="2026" actId="47"/>
        <pc:sldMkLst>
          <pc:docMk/>
          <pc:sldMk cId="504910074" sldId="880"/>
        </pc:sldMkLst>
      </pc:sldChg>
      <pc:sldChg chg="del setBg">
        <pc:chgData name="Thomas" userId="575d030b64f4584e" providerId="LiveId" clId="{65977ABB-C188-4D83-ABEE-9015CCF41BC7}" dt="2022-10-27T15:45:17.504" v="2026" actId="47"/>
        <pc:sldMkLst>
          <pc:docMk/>
          <pc:sldMk cId="2132770813" sldId="881"/>
        </pc:sldMkLst>
      </pc:sldChg>
      <pc:sldChg chg="del setBg">
        <pc:chgData name="Thomas" userId="575d030b64f4584e" providerId="LiveId" clId="{65977ABB-C188-4D83-ABEE-9015CCF41BC7}" dt="2022-10-27T15:45:17.504" v="2026" actId="47"/>
        <pc:sldMkLst>
          <pc:docMk/>
          <pc:sldMk cId="1465536045" sldId="882"/>
        </pc:sldMkLst>
      </pc:sldChg>
      <pc:sldChg chg="del setBg">
        <pc:chgData name="Thomas" userId="575d030b64f4584e" providerId="LiveId" clId="{65977ABB-C188-4D83-ABEE-9015CCF41BC7}" dt="2022-10-27T15:45:17.504" v="2026" actId="47"/>
        <pc:sldMkLst>
          <pc:docMk/>
          <pc:sldMk cId="3863052814" sldId="883"/>
        </pc:sldMkLst>
      </pc:sldChg>
      <pc:sldChg chg="del setBg">
        <pc:chgData name="Thomas" userId="575d030b64f4584e" providerId="LiveId" clId="{65977ABB-C188-4D83-ABEE-9015CCF41BC7}" dt="2022-10-27T15:45:17.504" v="2026" actId="47"/>
        <pc:sldMkLst>
          <pc:docMk/>
          <pc:sldMk cId="1333523818" sldId="884"/>
        </pc:sldMkLst>
      </pc:sldChg>
      <pc:sldChg chg="del setBg">
        <pc:chgData name="Thomas" userId="575d030b64f4584e" providerId="LiveId" clId="{65977ABB-C188-4D83-ABEE-9015CCF41BC7}" dt="2022-10-27T15:45:17.504" v="2026" actId="47"/>
        <pc:sldMkLst>
          <pc:docMk/>
          <pc:sldMk cId="3944118765" sldId="885"/>
        </pc:sldMkLst>
      </pc:sldChg>
      <pc:sldChg chg="add del setBg">
        <pc:chgData name="Thomas" userId="575d030b64f4584e" providerId="LiveId" clId="{65977ABB-C188-4D83-ABEE-9015CCF41BC7}" dt="2022-10-27T15:45:17.504" v="2026" actId="47"/>
        <pc:sldMkLst>
          <pc:docMk/>
          <pc:sldMk cId="2382468686" sldId="886"/>
        </pc:sldMkLst>
      </pc:sldChg>
      <pc:sldChg chg="addSp delSp modSp add del mod setBg">
        <pc:chgData name="Thomas" userId="575d030b64f4584e" providerId="LiveId" clId="{65977ABB-C188-4D83-ABEE-9015CCF41BC7}" dt="2022-10-27T15:41:40.739" v="1997" actId="47"/>
        <pc:sldMkLst>
          <pc:docMk/>
          <pc:sldMk cId="3706630454" sldId="887"/>
        </pc:sldMkLst>
        <pc:spChg chg="add mod">
          <ac:chgData name="Thomas" userId="575d030b64f4584e" providerId="LiveId" clId="{65977ABB-C188-4D83-ABEE-9015CCF41BC7}" dt="2022-10-25T10:02:19.734" v="793" actId="14100"/>
          <ac:spMkLst>
            <pc:docMk/>
            <pc:sldMk cId="3706630454" sldId="887"/>
            <ac:spMk id="2" creationId="{50EF1E04-BDBD-3FC3-E396-8008C3C8A003}"/>
          </ac:spMkLst>
        </pc:spChg>
        <pc:spChg chg="add del mod">
          <ac:chgData name="Thomas" userId="575d030b64f4584e" providerId="LiveId" clId="{65977ABB-C188-4D83-ABEE-9015CCF41BC7}" dt="2022-10-25T10:05:38.238" v="889" actId="478"/>
          <ac:spMkLst>
            <pc:docMk/>
            <pc:sldMk cId="3706630454" sldId="887"/>
            <ac:spMk id="3" creationId="{F3DEBBA3-B057-AD03-8513-D373E2C7682D}"/>
          </ac:spMkLst>
        </pc:spChg>
        <pc:spChg chg="mod">
          <ac:chgData name="Thomas" userId="575d030b64f4584e" providerId="LiveId" clId="{65977ABB-C188-4D83-ABEE-9015CCF41BC7}" dt="2022-10-25T10:02:30.670" v="808" actId="20577"/>
          <ac:spMkLst>
            <pc:docMk/>
            <pc:sldMk cId="3706630454" sldId="887"/>
            <ac:spMk id="9" creationId="{FDA29510-FFDE-4E2A-B016-A942FA846FC0}"/>
          </ac:spMkLst>
        </pc:spChg>
        <pc:spChg chg="mod">
          <ac:chgData name="Thomas" userId="575d030b64f4584e" providerId="LiveId" clId="{65977ABB-C188-4D83-ABEE-9015CCF41BC7}" dt="2022-10-27T14:24:21.918" v="1386" actId="207"/>
          <ac:spMkLst>
            <pc:docMk/>
            <pc:sldMk cId="3706630454" sldId="887"/>
            <ac:spMk id="15" creationId="{EBC427BB-29E7-147E-EBD3-ACF9EDFD9CBD}"/>
          </ac:spMkLst>
        </pc:spChg>
        <pc:spChg chg="mod">
          <ac:chgData name="Thomas" userId="575d030b64f4584e" providerId="LiveId" clId="{65977ABB-C188-4D83-ABEE-9015CCF41BC7}" dt="2022-10-25T11:42:24.915" v="1075" actId="114"/>
          <ac:spMkLst>
            <pc:docMk/>
            <pc:sldMk cId="3706630454" sldId="887"/>
            <ac:spMk id="16" creationId="{8FAAB509-BED2-D2FB-5D14-71DC71076F55}"/>
          </ac:spMkLst>
        </pc:spChg>
        <pc:picChg chg="add del mod">
          <ac:chgData name="Thomas" userId="575d030b64f4584e" providerId="LiveId" clId="{65977ABB-C188-4D83-ABEE-9015CCF41BC7}" dt="2022-10-27T15:10:02.705" v="1674" actId="478"/>
          <ac:picMkLst>
            <pc:docMk/>
            <pc:sldMk cId="3706630454" sldId="887"/>
            <ac:picMk id="3" creationId="{43DCC8C5-CB37-7772-3D17-A24137AC2A1D}"/>
          </ac:picMkLst>
        </pc:picChg>
      </pc:sldChg>
      <pc:sldChg chg="addSp delSp modSp add del mod setBg">
        <pc:chgData name="Thomas" userId="575d030b64f4584e" providerId="LiveId" clId="{65977ABB-C188-4D83-ABEE-9015CCF41BC7}" dt="2022-10-27T15:41:58.563" v="2004" actId="47"/>
        <pc:sldMkLst>
          <pc:docMk/>
          <pc:sldMk cId="3953623888" sldId="888"/>
        </pc:sldMkLst>
        <pc:spChg chg="add mod">
          <ac:chgData name="Thomas" userId="575d030b64f4584e" providerId="LiveId" clId="{65977ABB-C188-4D83-ABEE-9015CCF41BC7}" dt="2022-10-25T10:07:01.680" v="892"/>
          <ac:spMkLst>
            <pc:docMk/>
            <pc:sldMk cId="3953623888" sldId="888"/>
            <ac:spMk id="2" creationId="{D3B25DF4-12CA-99ED-9ABA-3394CA927EE4}"/>
          </ac:spMkLst>
        </pc:spChg>
        <pc:spChg chg="add del mod ord">
          <ac:chgData name="Thomas" userId="575d030b64f4584e" providerId="LiveId" clId="{65977ABB-C188-4D83-ABEE-9015CCF41BC7}" dt="2022-10-25T10:11:17.108" v="951" actId="478"/>
          <ac:spMkLst>
            <pc:docMk/>
            <pc:sldMk cId="3953623888" sldId="888"/>
            <ac:spMk id="3" creationId="{77598B50-91AA-1455-189A-9098AE618C0F}"/>
          </ac:spMkLst>
        </pc:spChg>
        <pc:spChg chg="add mod ord">
          <ac:chgData name="Thomas" userId="575d030b64f4584e" providerId="LiveId" clId="{65977ABB-C188-4D83-ABEE-9015CCF41BC7}" dt="2022-10-27T15:10:27.003" v="1675" actId="692"/>
          <ac:spMkLst>
            <pc:docMk/>
            <pc:sldMk cId="3953623888" sldId="888"/>
            <ac:spMk id="3" creationId="{EDC0F4E0-3924-C2A2-8928-DD18739763FF}"/>
          </ac:spMkLst>
        </pc:spChg>
        <pc:spChg chg="add del mod ord">
          <ac:chgData name="Thomas" userId="575d030b64f4584e" providerId="LiveId" clId="{65977ABB-C188-4D83-ABEE-9015CCF41BC7}" dt="2022-10-27T15:07:54.529" v="1660" actId="478"/>
          <ac:spMkLst>
            <pc:docMk/>
            <pc:sldMk cId="3953623888" sldId="888"/>
            <ac:spMk id="4" creationId="{8539F984-BFCF-4CAA-B0A1-0EEE9268CAB5}"/>
          </ac:spMkLst>
        </pc:spChg>
        <pc:spChg chg="add del mod ord">
          <ac:chgData name="Thomas" userId="575d030b64f4584e" providerId="LiveId" clId="{65977ABB-C188-4D83-ABEE-9015CCF41BC7}" dt="2022-10-25T10:21:42.266" v="1033"/>
          <ac:spMkLst>
            <pc:docMk/>
            <pc:sldMk cId="3953623888" sldId="888"/>
            <ac:spMk id="5" creationId="{C049041E-175B-04A5-3648-13723624852C}"/>
          </ac:spMkLst>
        </pc:spChg>
        <pc:spChg chg="del">
          <ac:chgData name="Thomas" userId="575d030b64f4584e" providerId="LiveId" clId="{65977ABB-C188-4D83-ABEE-9015CCF41BC7}" dt="2022-10-25T10:07:01.372" v="891" actId="478"/>
          <ac:spMkLst>
            <pc:docMk/>
            <pc:sldMk cId="3953623888" sldId="888"/>
            <ac:spMk id="11" creationId="{22FF5332-E0BD-4B07-B53A-975460B436D3}"/>
          </ac:spMkLst>
        </pc:spChg>
        <pc:spChg chg="mod">
          <ac:chgData name="Thomas" userId="575d030b64f4584e" providerId="LiveId" clId="{65977ABB-C188-4D83-ABEE-9015CCF41BC7}" dt="2022-10-25T10:14:04.449" v="989" actId="2085"/>
          <ac:spMkLst>
            <pc:docMk/>
            <pc:sldMk cId="3953623888" sldId="888"/>
            <ac:spMk id="13" creationId="{BA9FA3B0-3F9E-4C08-BC67-C1A08065AE6A}"/>
          </ac:spMkLst>
        </pc:spChg>
        <pc:spChg chg="mod">
          <ac:chgData name="Thomas" userId="575d030b64f4584e" providerId="LiveId" clId="{65977ABB-C188-4D83-ABEE-9015CCF41BC7}" dt="2022-10-27T15:08:53.602" v="1664" actId="207"/>
          <ac:spMkLst>
            <pc:docMk/>
            <pc:sldMk cId="3953623888" sldId="888"/>
            <ac:spMk id="14" creationId="{958D7286-9B65-49FB-88FF-4FB450A07BCF}"/>
          </ac:spMkLst>
        </pc:spChg>
        <pc:spChg chg="mod">
          <ac:chgData name="Thomas" userId="575d030b64f4584e" providerId="LiveId" clId="{65977ABB-C188-4D83-ABEE-9015CCF41BC7}" dt="2022-10-27T15:08:55.293" v="1665" actId="207"/>
          <ac:spMkLst>
            <pc:docMk/>
            <pc:sldMk cId="3953623888" sldId="888"/>
            <ac:spMk id="15" creationId="{6C63B6EB-4C93-4D1C-9664-0FA6A77C3E73}"/>
          </ac:spMkLst>
        </pc:spChg>
        <pc:spChg chg="mod">
          <ac:chgData name="Thomas" userId="575d030b64f4584e" providerId="LiveId" clId="{65977ABB-C188-4D83-ABEE-9015CCF41BC7}" dt="2022-10-25T11:41:55.149" v="1063" actId="207"/>
          <ac:spMkLst>
            <pc:docMk/>
            <pc:sldMk cId="3953623888" sldId="888"/>
            <ac:spMk id="16" creationId="{3792D64C-1BF9-4690-8966-F3C7775398D2}"/>
          </ac:spMkLst>
        </pc:spChg>
        <pc:spChg chg="mod">
          <ac:chgData name="Thomas" userId="575d030b64f4584e" providerId="LiveId" clId="{65977ABB-C188-4D83-ABEE-9015CCF41BC7}" dt="2022-10-27T15:08:55.293" v="1665" actId="207"/>
          <ac:spMkLst>
            <pc:docMk/>
            <pc:sldMk cId="3953623888" sldId="888"/>
            <ac:spMk id="19" creationId="{D01E6092-6381-496A-8E0B-5C96439F2393}"/>
          </ac:spMkLst>
        </pc:spChg>
        <pc:spChg chg="mod">
          <ac:chgData name="Thomas" userId="575d030b64f4584e" providerId="LiveId" clId="{65977ABB-C188-4D83-ABEE-9015CCF41BC7}" dt="2022-10-27T15:06:30.560" v="1646" actId="108"/>
          <ac:spMkLst>
            <pc:docMk/>
            <pc:sldMk cId="3953623888" sldId="888"/>
            <ac:spMk id="20" creationId="{978F05C8-9F56-4BB4-8965-F4C48C08EE7F}"/>
          </ac:spMkLst>
        </pc:spChg>
        <pc:spChg chg="mod">
          <ac:chgData name="Thomas" userId="575d030b64f4584e" providerId="LiveId" clId="{65977ABB-C188-4D83-ABEE-9015CCF41BC7}" dt="2022-10-25T10:07:54.689" v="899" actId="20577"/>
          <ac:spMkLst>
            <pc:docMk/>
            <pc:sldMk cId="3953623888" sldId="888"/>
            <ac:spMk id="310" creationId="{4510765D-5E5A-4BC0-8799-A7FE3C59BDF2}"/>
          </ac:spMkLst>
        </pc:spChg>
        <pc:grpChg chg="del">
          <ac:chgData name="Thomas" userId="575d030b64f4584e" providerId="LiveId" clId="{65977ABB-C188-4D83-ABEE-9015CCF41BC7}" dt="2022-10-25T10:08:23.065" v="907" actId="478"/>
          <ac:grpSpMkLst>
            <pc:docMk/>
            <pc:sldMk cId="3953623888" sldId="888"/>
            <ac:grpSpMk id="12" creationId="{D3216D0B-6910-4530-92D7-8B90A89710BF}"/>
          </ac:grpSpMkLst>
        </pc:grpChg>
        <pc:picChg chg="add del mod">
          <ac:chgData name="Thomas" userId="575d030b64f4584e" providerId="LiveId" clId="{65977ABB-C188-4D83-ABEE-9015CCF41BC7}" dt="2022-10-27T15:09:59.103" v="1672"/>
          <ac:picMkLst>
            <pc:docMk/>
            <pc:sldMk cId="3953623888" sldId="888"/>
            <ac:picMk id="5" creationId="{6C7BDAA2-A436-73FD-2311-FEC6400936FC}"/>
          </ac:picMkLst>
        </pc:picChg>
      </pc:sldChg>
      <pc:sldChg chg="add del setBg">
        <pc:chgData name="Thomas" userId="575d030b64f4584e" providerId="LiveId" clId="{65977ABB-C188-4D83-ABEE-9015CCF41BC7}" dt="2022-10-25T10:10:55.945" v="945" actId="47"/>
        <pc:sldMkLst>
          <pc:docMk/>
          <pc:sldMk cId="4055638925" sldId="889"/>
        </pc:sldMkLst>
      </pc:sldChg>
      <pc:sldChg chg="addSp delSp modSp add del mod setBg">
        <pc:chgData name="Thomas" userId="575d030b64f4584e" providerId="LiveId" clId="{65977ABB-C188-4D83-ABEE-9015CCF41BC7}" dt="2022-10-27T15:42:14.539" v="2006" actId="47"/>
        <pc:sldMkLst>
          <pc:docMk/>
          <pc:sldMk cId="1006669244" sldId="890"/>
        </pc:sldMkLst>
        <pc:spChg chg="del mod">
          <ac:chgData name="Thomas" userId="575d030b64f4584e" providerId="LiveId" clId="{65977ABB-C188-4D83-ABEE-9015CCF41BC7}" dt="2022-10-25T10:21:46.313" v="1043" actId="478"/>
          <ac:spMkLst>
            <pc:docMk/>
            <pc:sldMk cId="1006669244" sldId="890"/>
            <ac:spMk id="3" creationId="{77598B50-91AA-1455-189A-9098AE618C0F}"/>
          </ac:spMkLst>
        </pc:spChg>
        <pc:spChg chg="add mod">
          <ac:chgData name="Thomas" userId="575d030b64f4584e" providerId="LiveId" clId="{65977ABB-C188-4D83-ABEE-9015CCF41BC7}" dt="2022-10-25T10:14:13.107" v="992" actId="108"/>
          <ac:spMkLst>
            <pc:docMk/>
            <pc:sldMk cId="1006669244" sldId="890"/>
            <ac:spMk id="4" creationId="{1880FD14-76A3-27B9-8357-15F6AD71C0BD}"/>
          </ac:spMkLst>
        </pc:spChg>
        <pc:spChg chg="add mod">
          <ac:chgData name="Thomas" userId="575d030b64f4584e" providerId="LiveId" clId="{65977ABB-C188-4D83-ABEE-9015CCF41BC7}" dt="2022-10-25T11:41:29.689" v="1052" actId="207"/>
          <ac:spMkLst>
            <pc:docMk/>
            <pc:sldMk cId="1006669244" sldId="890"/>
            <ac:spMk id="5" creationId="{0255EC76-CF96-CAB2-5876-3425D789707C}"/>
          </ac:spMkLst>
        </pc:spChg>
        <pc:spChg chg="add mod">
          <ac:chgData name="Thomas" userId="575d030b64f4584e" providerId="LiveId" clId="{65977ABB-C188-4D83-ABEE-9015CCF41BC7}" dt="2022-10-27T14:43:02.221" v="1550" actId="207"/>
          <ac:spMkLst>
            <pc:docMk/>
            <pc:sldMk cId="1006669244" sldId="890"/>
            <ac:spMk id="6" creationId="{C552D340-F59A-DD54-189A-3951E1B14B0D}"/>
          </ac:spMkLst>
        </pc:spChg>
        <pc:spChg chg="add mod">
          <ac:chgData name="Thomas" userId="575d030b64f4584e" providerId="LiveId" clId="{65977ABB-C188-4D83-ABEE-9015CCF41BC7}" dt="2022-10-25T10:14:13.821" v="993" actId="108"/>
          <ac:spMkLst>
            <pc:docMk/>
            <pc:sldMk cId="1006669244" sldId="890"/>
            <ac:spMk id="7" creationId="{ACC1677C-2652-E812-FEF5-E0DE6C1A55F2}"/>
          </ac:spMkLst>
        </pc:spChg>
        <pc:spChg chg="add mod">
          <ac:chgData name="Thomas" userId="575d030b64f4584e" providerId="LiveId" clId="{65977ABB-C188-4D83-ABEE-9015CCF41BC7}" dt="2022-10-25T11:41:25.519" v="1051" actId="404"/>
          <ac:spMkLst>
            <pc:docMk/>
            <pc:sldMk cId="1006669244" sldId="890"/>
            <ac:spMk id="8" creationId="{D523AAFF-965B-2396-6314-A5090951A4FB}"/>
          </ac:spMkLst>
        </pc:spChg>
        <pc:spChg chg="add mod">
          <ac:chgData name="Thomas" userId="575d030b64f4584e" providerId="LiveId" clId="{65977ABB-C188-4D83-ABEE-9015CCF41BC7}" dt="2022-10-27T14:43:06.350" v="1552" actId="207"/>
          <ac:spMkLst>
            <pc:docMk/>
            <pc:sldMk cId="1006669244" sldId="890"/>
            <ac:spMk id="9" creationId="{6940C26E-6A54-54AD-C93C-CF0F292E8EF2}"/>
          </ac:spMkLst>
        </pc:spChg>
        <pc:spChg chg="add mod">
          <ac:chgData name="Thomas" userId="575d030b64f4584e" providerId="LiveId" clId="{65977ABB-C188-4D83-ABEE-9015CCF41BC7}" dt="2022-10-25T10:14:15.398" v="995" actId="108"/>
          <ac:spMkLst>
            <pc:docMk/>
            <pc:sldMk cId="1006669244" sldId="890"/>
            <ac:spMk id="10" creationId="{655D345F-E166-3EE6-90DB-1FEF5D1E2E79}"/>
          </ac:spMkLst>
        </pc:spChg>
        <pc:spChg chg="add mod">
          <ac:chgData name="Thomas" userId="575d030b64f4584e" providerId="LiveId" clId="{65977ABB-C188-4D83-ABEE-9015CCF41BC7}" dt="2022-10-25T11:41:25.519" v="1051" actId="404"/>
          <ac:spMkLst>
            <pc:docMk/>
            <pc:sldMk cId="1006669244" sldId="890"/>
            <ac:spMk id="11" creationId="{117C1016-3105-D8E6-125F-67D61A965C06}"/>
          </ac:spMkLst>
        </pc:spChg>
        <pc:spChg chg="add mod">
          <ac:chgData name="Thomas" userId="575d030b64f4584e" providerId="LiveId" clId="{65977ABB-C188-4D83-ABEE-9015CCF41BC7}" dt="2022-10-27T14:43:06.350" v="1552" actId="207"/>
          <ac:spMkLst>
            <pc:docMk/>
            <pc:sldMk cId="1006669244" sldId="890"/>
            <ac:spMk id="12" creationId="{E9C8F1B6-899E-BD86-F8B4-E123DD4AAB7B}"/>
          </ac:spMkLst>
        </pc:spChg>
        <pc:spChg chg="del">
          <ac:chgData name="Thomas" userId="575d030b64f4584e" providerId="LiveId" clId="{65977ABB-C188-4D83-ABEE-9015CCF41BC7}" dt="2022-10-25T10:09:39.292" v="934" actId="478"/>
          <ac:spMkLst>
            <pc:docMk/>
            <pc:sldMk cId="1006669244" sldId="890"/>
            <ac:spMk id="13" creationId="{BA9FA3B0-3F9E-4C08-BC67-C1A08065AE6A}"/>
          </ac:spMkLst>
        </pc:spChg>
        <pc:spChg chg="del">
          <ac:chgData name="Thomas" userId="575d030b64f4584e" providerId="LiveId" clId="{65977ABB-C188-4D83-ABEE-9015CCF41BC7}" dt="2022-10-25T10:09:39.292" v="934" actId="478"/>
          <ac:spMkLst>
            <pc:docMk/>
            <pc:sldMk cId="1006669244" sldId="890"/>
            <ac:spMk id="14" creationId="{958D7286-9B65-49FB-88FF-4FB450A07BCF}"/>
          </ac:spMkLst>
        </pc:spChg>
        <pc:spChg chg="del">
          <ac:chgData name="Thomas" userId="575d030b64f4584e" providerId="LiveId" clId="{65977ABB-C188-4D83-ABEE-9015CCF41BC7}" dt="2022-10-25T10:09:39.292" v="934" actId="478"/>
          <ac:spMkLst>
            <pc:docMk/>
            <pc:sldMk cId="1006669244" sldId="890"/>
            <ac:spMk id="15" creationId="{6C63B6EB-4C93-4D1C-9664-0FA6A77C3E73}"/>
          </ac:spMkLst>
        </pc:spChg>
        <pc:spChg chg="del">
          <ac:chgData name="Thomas" userId="575d030b64f4584e" providerId="LiveId" clId="{65977ABB-C188-4D83-ABEE-9015CCF41BC7}" dt="2022-10-25T10:09:39.292" v="934" actId="478"/>
          <ac:spMkLst>
            <pc:docMk/>
            <pc:sldMk cId="1006669244" sldId="890"/>
            <ac:spMk id="16" creationId="{3792D64C-1BF9-4690-8966-F3C7775398D2}"/>
          </ac:spMkLst>
        </pc:spChg>
        <pc:spChg chg="add mod">
          <ac:chgData name="Thomas" userId="575d030b64f4584e" providerId="LiveId" clId="{65977ABB-C188-4D83-ABEE-9015CCF41BC7}" dt="2022-10-25T10:14:14.738" v="994" actId="108"/>
          <ac:spMkLst>
            <pc:docMk/>
            <pc:sldMk cId="1006669244" sldId="890"/>
            <ac:spMk id="17" creationId="{5317E687-01A0-BE7F-BED8-3BE8F08ECFB2}"/>
          </ac:spMkLst>
        </pc:spChg>
        <pc:spChg chg="add mod">
          <ac:chgData name="Thomas" userId="575d030b64f4584e" providerId="LiveId" clId="{65977ABB-C188-4D83-ABEE-9015CCF41BC7}" dt="2022-10-25T11:41:25.519" v="1051" actId="404"/>
          <ac:spMkLst>
            <pc:docMk/>
            <pc:sldMk cId="1006669244" sldId="890"/>
            <ac:spMk id="18" creationId="{5A5BF18C-1307-54EF-4832-86805FA956D4}"/>
          </ac:spMkLst>
        </pc:spChg>
        <pc:spChg chg="del">
          <ac:chgData name="Thomas" userId="575d030b64f4584e" providerId="LiveId" clId="{65977ABB-C188-4D83-ABEE-9015CCF41BC7}" dt="2022-10-25T10:09:39.292" v="934" actId="478"/>
          <ac:spMkLst>
            <pc:docMk/>
            <pc:sldMk cId="1006669244" sldId="890"/>
            <ac:spMk id="19" creationId="{D01E6092-6381-496A-8E0B-5C96439F2393}"/>
          </ac:spMkLst>
        </pc:spChg>
        <pc:spChg chg="del">
          <ac:chgData name="Thomas" userId="575d030b64f4584e" providerId="LiveId" clId="{65977ABB-C188-4D83-ABEE-9015CCF41BC7}" dt="2022-10-25T10:09:39.292" v="934" actId="478"/>
          <ac:spMkLst>
            <pc:docMk/>
            <pc:sldMk cId="1006669244" sldId="890"/>
            <ac:spMk id="20" creationId="{978F05C8-9F56-4BB4-8965-F4C48C08EE7F}"/>
          </ac:spMkLst>
        </pc:spChg>
        <pc:spChg chg="add mod">
          <ac:chgData name="Thomas" userId="575d030b64f4584e" providerId="LiveId" clId="{65977ABB-C188-4D83-ABEE-9015CCF41BC7}" dt="2022-10-27T14:43:06.350" v="1552" actId="207"/>
          <ac:spMkLst>
            <pc:docMk/>
            <pc:sldMk cId="1006669244" sldId="890"/>
            <ac:spMk id="21" creationId="{239911D1-94E1-9143-6A8B-8D05697E69E1}"/>
          </ac:spMkLst>
        </pc:spChg>
        <pc:spChg chg="add mod ord">
          <ac:chgData name="Thomas" userId="575d030b64f4584e" providerId="LiveId" clId="{65977ABB-C188-4D83-ABEE-9015CCF41BC7}" dt="2022-10-27T15:10:33.797" v="1676" actId="692"/>
          <ac:spMkLst>
            <pc:docMk/>
            <pc:sldMk cId="1006669244" sldId="890"/>
            <ac:spMk id="23" creationId="{D195F2E3-BA08-71F6-258A-B00870D50517}"/>
          </ac:spMkLst>
        </pc:spChg>
        <pc:spChg chg="mod">
          <ac:chgData name="Thomas" userId="575d030b64f4584e" providerId="LiveId" clId="{65977ABB-C188-4D83-ABEE-9015CCF41BC7}" dt="2022-10-26T09:46:18.489" v="1102" actId="20577"/>
          <ac:spMkLst>
            <pc:docMk/>
            <pc:sldMk cId="1006669244" sldId="890"/>
            <ac:spMk id="310" creationId="{4510765D-5E5A-4BC0-8799-A7FE3C59BDF2}"/>
          </ac:spMkLst>
        </pc:spChg>
        <pc:picChg chg="add del mod">
          <ac:chgData name="Thomas" userId="575d030b64f4584e" providerId="LiveId" clId="{65977ABB-C188-4D83-ABEE-9015CCF41BC7}" dt="2022-10-27T15:09:58.448" v="1671"/>
          <ac:picMkLst>
            <pc:docMk/>
            <pc:sldMk cId="1006669244" sldId="890"/>
            <ac:picMk id="3" creationId="{CA7AA952-59CE-93EE-9FB1-490E2AC2CBFB}"/>
          </ac:picMkLst>
        </pc:picChg>
        <pc:picChg chg="add del mod modCrop">
          <ac:chgData name="Thomas" userId="575d030b64f4584e" providerId="LiveId" clId="{65977ABB-C188-4D83-ABEE-9015CCF41BC7}" dt="2022-10-25T10:18:40.572" v="1001" actId="21"/>
          <ac:picMkLst>
            <pc:docMk/>
            <pc:sldMk cId="1006669244" sldId="890"/>
            <ac:picMk id="22" creationId="{652B5B10-259E-79EE-A606-ACC6B372133D}"/>
          </ac:picMkLst>
        </pc:picChg>
      </pc:sldChg>
      <pc:sldChg chg="addSp delSp modSp add del mod ord setBg">
        <pc:chgData name="Thomas" userId="575d030b64f4584e" providerId="LiveId" clId="{65977ABB-C188-4D83-ABEE-9015CCF41BC7}" dt="2022-10-27T15:42:27.999" v="2010" actId="47"/>
        <pc:sldMkLst>
          <pc:docMk/>
          <pc:sldMk cId="2782845272" sldId="891"/>
        </pc:sldMkLst>
        <pc:spChg chg="mod">
          <ac:chgData name="Thomas" userId="575d030b64f4584e" providerId="LiveId" clId="{65977ABB-C188-4D83-ABEE-9015CCF41BC7}" dt="2022-10-25T10:12:28.149" v="982" actId="20577"/>
          <ac:spMkLst>
            <pc:docMk/>
            <pc:sldMk cId="2782845272" sldId="891"/>
            <ac:spMk id="10" creationId="{AB425F12-EA49-46E0-9ABB-8E24A2139061}"/>
          </ac:spMkLst>
        </pc:spChg>
        <pc:spChg chg="add del">
          <ac:chgData name="Thomas" userId="575d030b64f4584e" providerId="LiveId" clId="{65977ABB-C188-4D83-ABEE-9015CCF41BC7}" dt="2022-10-25T11:43:05.724" v="1081" actId="478"/>
          <ac:spMkLst>
            <pc:docMk/>
            <pc:sldMk cId="2782845272" sldId="891"/>
            <ac:spMk id="18" creationId="{F2448F67-6B49-576D-CDA3-265E22601564}"/>
          </ac:spMkLst>
        </pc:spChg>
      </pc:sldChg>
      <pc:sldChg chg="add del setBg">
        <pc:chgData name="Thomas" userId="575d030b64f4584e" providerId="LiveId" clId="{65977ABB-C188-4D83-ABEE-9015CCF41BC7}" dt="2022-10-27T15:23:28.737" v="1785"/>
        <pc:sldMkLst>
          <pc:docMk/>
          <pc:sldMk cId="830758727" sldId="892"/>
        </pc:sldMkLst>
      </pc:sldChg>
      <pc:sldChg chg="modSp add del mod">
        <pc:chgData name="Thomas" userId="575d030b64f4584e" providerId="LiveId" clId="{65977ABB-C188-4D83-ABEE-9015CCF41BC7}" dt="2022-10-27T15:42:48.685" v="2015" actId="47"/>
        <pc:sldMkLst>
          <pc:docMk/>
          <pc:sldMk cId="4190304803" sldId="892"/>
        </pc:sldMkLst>
        <pc:spChg chg="mod">
          <ac:chgData name="Thomas" userId="575d030b64f4584e" providerId="LiveId" clId="{65977ABB-C188-4D83-ABEE-9015CCF41BC7}" dt="2022-10-27T15:23:51.028" v="1832" actId="20577"/>
          <ac:spMkLst>
            <pc:docMk/>
            <pc:sldMk cId="4190304803" sldId="892"/>
            <ac:spMk id="11" creationId="{22FF5332-E0BD-4B07-B53A-975460B436D3}"/>
          </ac:spMkLst>
        </pc:spChg>
        <pc:spChg chg="mod">
          <ac:chgData name="Thomas" userId="575d030b64f4584e" providerId="LiveId" clId="{65977ABB-C188-4D83-ABEE-9015CCF41BC7}" dt="2022-10-27T15:25:40.368" v="1868" actId="403"/>
          <ac:spMkLst>
            <pc:docMk/>
            <pc:sldMk cId="4190304803" sldId="892"/>
            <ac:spMk id="12" creationId="{A5BEC593-CACB-41D6-9CA7-A00F8BDC31CD}"/>
          </ac:spMkLst>
        </pc:spChg>
        <pc:spChg chg="mod">
          <ac:chgData name="Thomas" userId="575d030b64f4584e" providerId="LiveId" clId="{65977ABB-C188-4D83-ABEE-9015CCF41BC7}" dt="2022-10-27T15:23:46.783" v="1819" actId="20577"/>
          <ac:spMkLst>
            <pc:docMk/>
            <pc:sldMk cId="4190304803" sldId="892"/>
            <ac:spMk id="310" creationId="{4510765D-5E5A-4BC0-8799-A7FE3C59BDF2}"/>
          </ac:spMkLst>
        </pc:spChg>
        <pc:picChg chg="mod">
          <ac:chgData name="Thomas" userId="575d030b64f4584e" providerId="LiveId" clId="{65977ABB-C188-4D83-ABEE-9015CCF41BC7}" dt="2022-10-27T15:27:41.513" v="1876" actId="108"/>
          <ac:picMkLst>
            <pc:docMk/>
            <pc:sldMk cId="4190304803" sldId="892"/>
            <ac:picMk id="6" creationId="{934E8AF8-4BDD-49A6-8069-2AB08A47472E}"/>
          </ac:picMkLst>
        </pc:picChg>
      </pc:sldChg>
      <pc:sldChg chg="add del">
        <pc:chgData name="Thomas" userId="575d030b64f4584e" providerId="LiveId" clId="{65977ABB-C188-4D83-ABEE-9015CCF41BC7}" dt="2022-10-27T15:26:00.741" v="1870" actId="47"/>
        <pc:sldMkLst>
          <pc:docMk/>
          <pc:sldMk cId="817030174" sldId="893"/>
        </pc:sldMkLst>
      </pc:sldChg>
      <pc:sldChg chg="add del setBg">
        <pc:chgData name="Thomas" userId="575d030b64f4584e" providerId="LiveId" clId="{65977ABB-C188-4D83-ABEE-9015CCF41BC7}" dt="2022-10-27T15:45:17.504" v="2026" actId="47"/>
        <pc:sldMkLst>
          <pc:docMk/>
          <pc:sldMk cId="3921589418" sldId="893"/>
        </pc:sldMkLst>
      </pc:sldChg>
      <pc:sldChg chg="add del">
        <pc:chgData name="Thomas" userId="575d030b64f4584e" providerId="LiveId" clId="{65977ABB-C188-4D83-ABEE-9015CCF41BC7}" dt="2022-10-27T15:45:17.504" v="2026" actId="47"/>
        <pc:sldMkLst>
          <pc:docMk/>
          <pc:sldMk cId="1569582093" sldId="894"/>
        </pc:sldMkLst>
      </pc:sldChg>
      <pc:sldChg chg="add del setBg">
        <pc:chgData name="Thomas" userId="575d030b64f4584e" providerId="LiveId" clId="{65977ABB-C188-4D83-ABEE-9015CCF41BC7}" dt="2022-10-27T15:45:17.504" v="2026" actId="47"/>
        <pc:sldMkLst>
          <pc:docMk/>
          <pc:sldMk cId="2313315705" sldId="895"/>
        </pc:sldMkLst>
      </pc:sldChg>
      <pc:sldChg chg="add del setBg">
        <pc:chgData name="Thomas" userId="575d030b64f4584e" providerId="LiveId" clId="{65977ABB-C188-4D83-ABEE-9015CCF41BC7}" dt="2022-10-27T15:45:17.504" v="2026" actId="47"/>
        <pc:sldMkLst>
          <pc:docMk/>
          <pc:sldMk cId="3754654278" sldId="896"/>
        </pc:sldMkLst>
      </pc:sldChg>
      <pc:sldChg chg="addSp delSp modSp add mod setBg">
        <pc:chgData name="Thomas" userId="575d030b64f4584e" providerId="LiveId" clId="{65977ABB-C188-4D83-ABEE-9015CCF41BC7}" dt="2022-10-28T08:53:41.528" v="2919" actId="207"/>
        <pc:sldMkLst>
          <pc:docMk/>
          <pc:sldMk cId="892998578" sldId="897"/>
        </pc:sldMkLst>
        <pc:spChg chg="add del mod">
          <ac:chgData name="Thomas" userId="575d030b64f4584e" providerId="LiveId" clId="{65977ABB-C188-4D83-ABEE-9015CCF41BC7}" dt="2022-10-28T07:55:59.773" v="2772" actId="478"/>
          <ac:spMkLst>
            <pc:docMk/>
            <pc:sldMk cId="892998578" sldId="897"/>
            <ac:spMk id="3" creationId="{9F41D7D8-E38E-AAB6-5A44-814C4B37BAC4}"/>
          </ac:spMkLst>
        </pc:spChg>
        <pc:spChg chg="mod">
          <ac:chgData name="Thomas" userId="575d030b64f4584e" providerId="LiveId" clId="{65977ABB-C188-4D83-ABEE-9015CCF41BC7}" dt="2022-10-28T07:55:56.827" v="2771"/>
          <ac:spMkLst>
            <pc:docMk/>
            <pc:sldMk cId="892998578" sldId="897"/>
            <ac:spMk id="5" creationId="{518711FD-7936-140A-3E9C-92B8A6F8D570}"/>
          </ac:spMkLst>
        </pc:spChg>
        <pc:spChg chg="mod">
          <ac:chgData name="Thomas" userId="575d030b64f4584e" providerId="LiveId" clId="{65977ABB-C188-4D83-ABEE-9015CCF41BC7}" dt="2022-10-28T07:55:56.827" v="2771"/>
          <ac:spMkLst>
            <pc:docMk/>
            <pc:sldMk cId="892998578" sldId="897"/>
            <ac:spMk id="9" creationId="{88C7D9A1-FA40-69D5-FBDF-A3B3500EC0A7}"/>
          </ac:spMkLst>
        </pc:spChg>
        <pc:spChg chg="del mod">
          <ac:chgData name="Thomas" userId="575d030b64f4584e" providerId="LiveId" clId="{65977ABB-C188-4D83-ABEE-9015CCF41BC7}" dt="2022-10-28T07:59:10.863" v="2806" actId="478"/>
          <ac:spMkLst>
            <pc:docMk/>
            <pc:sldMk cId="892998578" sldId="897"/>
            <ac:spMk id="10" creationId="{5D1C4CEF-36A2-22D4-307F-E1C79444BB3E}"/>
          </ac:spMkLst>
        </pc:spChg>
        <pc:spChg chg="mod">
          <ac:chgData name="Thomas" userId="575d030b64f4584e" providerId="LiveId" clId="{65977ABB-C188-4D83-ABEE-9015CCF41BC7}" dt="2022-10-28T07:59:02.163" v="2802"/>
          <ac:spMkLst>
            <pc:docMk/>
            <pc:sldMk cId="892998578" sldId="897"/>
            <ac:spMk id="14" creationId="{2E3573DB-0A28-4782-BCE1-43CF98152FBA}"/>
          </ac:spMkLst>
        </pc:spChg>
        <pc:spChg chg="mod">
          <ac:chgData name="Thomas" userId="575d030b64f4584e" providerId="LiveId" clId="{65977ABB-C188-4D83-ABEE-9015CCF41BC7}" dt="2022-10-28T07:59:02.163" v="2802"/>
          <ac:spMkLst>
            <pc:docMk/>
            <pc:sldMk cId="892998578" sldId="897"/>
            <ac:spMk id="15" creationId="{3547EFF7-2EF6-7E1C-20B7-D3B77F1EF526}"/>
          </ac:spMkLst>
        </pc:spChg>
        <pc:spChg chg="del mod">
          <ac:chgData name="Thomas" userId="575d030b64f4584e" providerId="LiveId" clId="{65977ABB-C188-4D83-ABEE-9015CCF41BC7}" dt="2022-10-28T07:55:56.307" v="2770" actId="478"/>
          <ac:spMkLst>
            <pc:docMk/>
            <pc:sldMk cId="892998578" sldId="897"/>
            <ac:spMk id="18" creationId="{4401D533-75EA-4EAC-B10A-9672FA04F27D}"/>
          </ac:spMkLst>
        </pc:spChg>
        <pc:spChg chg="mod">
          <ac:chgData name="Thomas" userId="575d030b64f4584e" providerId="LiveId" clId="{65977ABB-C188-4D83-ABEE-9015CCF41BC7}" dt="2022-10-28T07:59:31.824" v="2814"/>
          <ac:spMkLst>
            <pc:docMk/>
            <pc:sldMk cId="892998578" sldId="897"/>
            <ac:spMk id="23" creationId="{92D97934-842D-015E-601E-E13E7BD72BCD}"/>
          </ac:spMkLst>
        </pc:spChg>
        <pc:spChg chg="mod">
          <ac:chgData name="Thomas" userId="575d030b64f4584e" providerId="LiveId" clId="{65977ABB-C188-4D83-ABEE-9015CCF41BC7}" dt="2022-10-28T07:59:31.824" v="2814"/>
          <ac:spMkLst>
            <pc:docMk/>
            <pc:sldMk cId="892998578" sldId="897"/>
            <ac:spMk id="24" creationId="{EB19C969-EF3F-ECBC-0840-FBA57627E616}"/>
          </ac:spMkLst>
        </pc:spChg>
        <pc:grpChg chg="add mod">
          <ac:chgData name="Thomas" userId="575d030b64f4584e" providerId="LiveId" clId="{65977ABB-C188-4D83-ABEE-9015CCF41BC7}" dt="2022-10-28T07:59:14.938" v="2808" actId="164"/>
          <ac:grpSpMkLst>
            <pc:docMk/>
            <pc:sldMk cId="892998578" sldId="897"/>
            <ac:grpSpMk id="4" creationId="{8CB03B37-2FDA-012C-5D74-EC19D044281F}"/>
          </ac:grpSpMkLst>
        </pc:grpChg>
        <pc:grpChg chg="del mod">
          <ac:chgData name="Thomas" userId="575d030b64f4584e" providerId="LiveId" clId="{65977ABB-C188-4D83-ABEE-9015CCF41BC7}" dt="2022-10-28T07:59:10.863" v="2806" actId="478"/>
          <ac:grpSpMkLst>
            <pc:docMk/>
            <pc:sldMk cId="892998578" sldId="897"/>
            <ac:grpSpMk id="7" creationId="{8846249B-54F9-EE63-E36D-A65D6C5C4DF2}"/>
          </ac:grpSpMkLst>
        </pc:grpChg>
        <pc:grpChg chg="add del mod">
          <ac:chgData name="Thomas" userId="575d030b64f4584e" providerId="LiveId" clId="{65977ABB-C188-4D83-ABEE-9015CCF41BC7}" dt="2022-10-28T07:59:15.843" v="2809" actId="478"/>
          <ac:grpSpMkLst>
            <pc:docMk/>
            <pc:sldMk cId="892998578" sldId="897"/>
            <ac:grpSpMk id="11" creationId="{D11FDEE9-54C8-4EA3-E389-EBABC951101A}"/>
          </ac:grpSpMkLst>
        </pc:grpChg>
        <pc:grpChg chg="mod">
          <ac:chgData name="Thomas" userId="575d030b64f4584e" providerId="LiveId" clId="{65977ABB-C188-4D83-ABEE-9015CCF41BC7}" dt="2022-10-28T07:59:02.163" v="2802"/>
          <ac:grpSpMkLst>
            <pc:docMk/>
            <pc:sldMk cId="892998578" sldId="897"/>
            <ac:grpSpMk id="12" creationId="{11CD3B9B-DC22-2098-3A47-C6C3FDC64C34}"/>
          </ac:grpSpMkLst>
        </pc:grpChg>
        <pc:grpChg chg="add del mod">
          <ac:chgData name="Thomas" userId="575d030b64f4584e" providerId="LiveId" clId="{65977ABB-C188-4D83-ABEE-9015CCF41BC7}" dt="2022-10-28T07:59:31.265" v="2813" actId="478"/>
          <ac:grpSpMkLst>
            <pc:docMk/>
            <pc:sldMk cId="892998578" sldId="897"/>
            <ac:grpSpMk id="17" creationId="{4905B6A2-2970-2162-804F-D0D4822C4C12}"/>
          </ac:grpSpMkLst>
        </pc:grpChg>
        <pc:grpChg chg="add mod">
          <ac:chgData name="Thomas" userId="575d030b64f4584e" providerId="LiveId" clId="{65977ABB-C188-4D83-ABEE-9015CCF41BC7}" dt="2022-10-28T07:59:31.824" v="2814"/>
          <ac:grpSpMkLst>
            <pc:docMk/>
            <pc:sldMk cId="892998578" sldId="897"/>
            <ac:grpSpMk id="19" creationId="{2FE52E3D-6AAE-6368-717B-29DB50E1BEE7}"/>
          </ac:grpSpMkLst>
        </pc:grpChg>
        <pc:grpChg chg="mod">
          <ac:chgData name="Thomas" userId="575d030b64f4584e" providerId="LiveId" clId="{65977ABB-C188-4D83-ABEE-9015CCF41BC7}" dt="2022-10-28T07:59:31.824" v="2814"/>
          <ac:grpSpMkLst>
            <pc:docMk/>
            <pc:sldMk cId="892998578" sldId="897"/>
            <ac:grpSpMk id="20" creationId="{3042E2B1-1A2B-FC91-5B7F-00254E6BF49F}"/>
          </ac:grpSpMkLst>
        </pc:grpChg>
        <pc:picChg chg="mod">
          <ac:chgData name="Thomas" userId="575d030b64f4584e" providerId="LiveId" clId="{65977ABB-C188-4D83-ABEE-9015CCF41BC7}" dt="2022-10-28T08:53:41.528" v="2919" actId="207"/>
          <ac:picMkLst>
            <pc:docMk/>
            <pc:sldMk cId="892998578" sldId="897"/>
            <ac:picMk id="6" creationId="{542B7B34-59AD-4EA0-AC96-1C257E0F1575}"/>
          </ac:picMkLst>
        </pc:picChg>
        <pc:picChg chg="mod">
          <ac:chgData name="Thomas" userId="575d030b64f4584e" providerId="LiveId" clId="{65977ABB-C188-4D83-ABEE-9015CCF41BC7}" dt="2022-10-28T07:59:02.163" v="2802"/>
          <ac:picMkLst>
            <pc:docMk/>
            <pc:sldMk cId="892998578" sldId="897"/>
            <ac:picMk id="13" creationId="{F9FD69E3-9AD8-2157-CB98-DC530A998C26}"/>
          </ac:picMkLst>
        </pc:picChg>
        <pc:picChg chg="add mod">
          <ac:chgData name="Thomas" userId="575d030b64f4584e" providerId="LiveId" clId="{65977ABB-C188-4D83-ABEE-9015CCF41BC7}" dt="2022-10-28T07:59:14.938" v="2808" actId="164"/>
          <ac:picMkLst>
            <pc:docMk/>
            <pc:sldMk cId="892998578" sldId="897"/>
            <ac:picMk id="16" creationId="{BA7A4D91-0423-F913-1AED-1CC89713ECF6}"/>
          </ac:picMkLst>
        </pc:picChg>
        <pc:picChg chg="mod">
          <ac:chgData name="Thomas" userId="575d030b64f4584e" providerId="LiveId" clId="{65977ABB-C188-4D83-ABEE-9015CCF41BC7}" dt="2022-10-28T07:59:31.824" v="2814"/>
          <ac:picMkLst>
            <pc:docMk/>
            <pc:sldMk cId="892998578" sldId="897"/>
            <ac:picMk id="22" creationId="{AF04E58A-B00B-5BE3-C093-928542680EBF}"/>
          </ac:picMkLst>
        </pc:picChg>
        <pc:picChg chg="add del">
          <ac:chgData name="Thomas" userId="575d030b64f4584e" providerId="LiveId" clId="{65977ABB-C188-4D83-ABEE-9015CCF41BC7}" dt="2022-10-28T08:52:57.837" v="2915" actId="21"/>
          <ac:picMkLst>
            <pc:docMk/>
            <pc:sldMk cId="892998578" sldId="897"/>
            <ac:picMk id="1026" creationId="{6CCDB07A-053F-F036-0514-B3DD590017D6}"/>
          </ac:picMkLst>
        </pc:picChg>
      </pc:sldChg>
      <pc:sldChg chg="addSp delSp modSp add mod setBg">
        <pc:chgData name="Thomas" userId="575d030b64f4584e" providerId="LiveId" clId="{65977ABB-C188-4D83-ABEE-9015CCF41BC7}" dt="2022-10-28T07:59:54.398" v="2822" actId="207"/>
        <pc:sldMkLst>
          <pc:docMk/>
          <pc:sldMk cId="1348192834" sldId="898"/>
        </pc:sldMkLst>
        <pc:spChg chg="mod">
          <ac:chgData name="Thomas" userId="575d030b64f4584e" providerId="LiveId" clId="{65977ABB-C188-4D83-ABEE-9015CCF41BC7}" dt="2022-10-28T07:56:15.511" v="2777" actId="207"/>
          <ac:spMkLst>
            <pc:docMk/>
            <pc:sldMk cId="1348192834" sldId="898"/>
            <ac:spMk id="4" creationId="{A60BEF0A-FE7B-F9D6-E1D8-CFF745AFF632}"/>
          </ac:spMkLst>
        </pc:spChg>
        <pc:spChg chg="mod">
          <ac:chgData name="Thomas" userId="575d030b64f4584e" providerId="LiveId" clId="{65977ABB-C188-4D83-ABEE-9015CCF41BC7}" dt="2022-10-28T07:58:02.631" v="2788" actId="207"/>
          <ac:spMkLst>
            <pc:docMk/>
            <pc:sldMk cId="1348192834" sldId="898"/>
            <ac:spMk id="6" creationId="{D80C2009-6310-8FC6-8FC7-97C8C43A98F0}"/>
          </ac:spMkLst>
        </pc:spChg>
        <pc:spChg chg="del mod">
          <ac:chgData name="Thomas" userId="575d030b64f4584e" providerId="LiveId" clId="{65977ABB-C188-4D83-ABEE-9015CCF41BC7}" dt="2022-10-28T07:58:44.659" v="2796" actId="478"/>
          <ac:spMkLst>
            <pc:docMk/>
            <pc:sldMk cId="1348192834" sldId="898"/>
            <ac:spMk id="7" creationId="{97007B61-5571-8317-56E0-89B6301AC500}"/>
          </ac:spMkLst>
        </pc:spChg>
        <pc:spChg chg="mod">
          <ac:chgData name="Thomas" userId="575d030b64f4584e" providerId="LiveId" clId="{65977ABB-C188-4D83-ABEE-9015CCF41BC7}" dt="2022-10-28T07:59:38.123" v="2817" actId="207"/>
          <ac:spMkLst>
            <pc:docMk/>
            <pc:sldMk cId="1348192834" sldId="898"/>
            <ac:spMk id="16" creationId="{1A02F1A1-59BE-D5F8-78B4-EBB95FD6B73B}"/>
          </ac:spMkLst>
        </pc:spChg>
        <pc:spChg chg="mod">
          <ac:chgData name="Thomas" userId="575d030b64f4584e" providerId="LiveId" clId="{65977ABB-C188-4D83-ABEE-9015CCF41BC7}" dt="2022-10-28T07:59:47.344" v="2820" actId="207"/>
          <ac:spMkLst>
            <pc:docMk/>
            <pc:sldMk cId="1348192834" sldId="898"/>
            <ac:spMk id="17" creationId="{EE5E64FA-E6EE-DF06-8835-9B051524416A}"/>
          </ac:spMkLst>
        </pc:spChg>
        <pc:spChg chg="del">
          <ac:chgData name="Thomas" userId="575d030b64f4584e" providerId="LiveId" clId="{65977ABB-C188-4D83-ABEE-9015CCF41BC7}" dt="2022-10-28T07:56:02.686" v="2773" actId="478"/>
          <ac:spMkLst>
            <pc:docMk/>
            <pc:sldMk cId="1348192834" sldId="898"/>
            <ac:spMk id="18" creationId="{4401D533-75EA-4EAC-B10A-9672FA04F27D}"/>
          </ac:spMkLst>
        </pc:spChg>
        <pc:grpChg chg="add mod">
          <ac:chgData name="Thomas" userId="575d030b64f4584e" providerId="LiveId" clId="{65977ABB-C188-4D83-ABEE-9015CCF41BC7}" dt="2022-10-28T07:58:50.966" v="2799" actId="164"/>
          <ac:grpSpMkLst>
            <pc:docMk/>
            <pc:sldMk cId="1348192834" sldId="898"/>
            <ac:grpSpMk id="3" creationId="{C69CBB59-F9EC-F317-8078-39E940907389}"/>
          </ac:grpSpMkLst>
        </pc:grpChg>
        <pc:grpChg chg="del mod">
          <ac:chgData name="Thomas" userId="575d030b64f4584e" providerId="LiveId" clId="{65977ABB-C188-4D83-ABEE-9015CCF41BC7}" dt="2022-10-28T07:58:44.659" v="2796" actId="478"/>
          <ac:grpSpMkLst>
            <pc:docMk/>
            <pc:sldMk cId="1348192834" sldId="898"/>
            <ac:grpSpMk id="5" creationId="{D4370A87-FAAD-5082-C527-7DA5DC33A6B8}"/>
          </ac:grpSpMkLst>
        </pc:grpChg>
        <pc:grpChg chg="add del mod">
          <ac:chgData name="Thomas" userId="575d030b64f4584e" providerId="LiveId" clId="{65977ABB-C188-4D83-ABEE-9015CCF41BC7}" dt="2022-10-28T07:59:34.817" v="2815" actId="478"/>
          <ac:grpSpMkLst>
            <pc:docMk/>
            <pc:sldMk cId="1348192834" sldId="898"/>
            <ac:grpSpMk id="9" creationId="{1016CDD3-8DE1-70BB-0EB5-35088935265A}"/>
          </ac:grpSpMkLst>
        </pc:grpChg>
        <pc:grpChg chg="add mod">
          <ac:chgData name="Thomas" userId="575d030b64f4584e" providerId="LiveId" clId="{65977ABB-C188-4D83-ABEE-9015CCF41BC7}" dt="2022-10-28T07:59:35.214" v="2816"/>
          <ac:grpSpMkLst>
            <pc:docMk/>
            <pc:sldMk cId="1348192834" sldId="898"/>
            <ac:grpSpMk id="10" creationId="{ECBEF8FF-3B19-E47D-485A-B0DE1A6AD919}"/>
          </ac:grpSpMkLst>
        </pc:grpChg>
        <pc:grpChg chg="mod">
          <ac:chgData name="Thomas" userId="575d030b64f4584e" providerId="LiveId" clId="{65977ABB-C188-4D83-ABEE-9015CCF41BC7}" dt="2022-10-28T07:59:35.214" v="2816"/>
          <ac:grpSpMkLst>
            <pc:docMk/>
            <pc:sldMk cId="1348192834" sldId="898"/>
            <ac:grpSpMk id="11" creationId="{57C2B68C-230F-2816-35B8-E5F579901054}"/>
          </ac:grpSpMkLst>
        </pc:grpChg>
        <pc:picChg chg="add mod">
          <ac:chgData name="Thomas" userId="575d030b64f4584e" providerId="LiveId" clId="{65977ABB-C188-4D83-ABEE-9015CCF41BC7}" dt="2022-10-28T07:58:50.966" v="2799" actId="164"/>
          <ac:picMkLst>
            <pc:docMk/>
            <pc:sldMk cId="1348192834" sldId="898"/>
            <ac:picMk id="8" creationId="{28955769-F807-C2A3-4B63-087CC1DF24E1}"/>
          </ac:picMkLst>
        </pc:picChg>
        <pc:picChg chg="mod">
          <ac:chgData name="Thomas" userId="575d030b64f4584e" providerId="LiveId" clId="{65977ABB-C188-4D83-ABEE-9015CCF41BC7}" dt="2022-10-28T07:59:54.398" v="2822" actId="207"/>
          <ac:picMkLst>
            <pc:docMk/>
            <pc:sldMk cId="1348192834" sldId="898"/>
            <ac:picMk id="15" creationId="{C1C919D1-A7B6-EB78-1B02-03FDAE35DEC9}"/>
          </ac:picMkLst>
        </pc:picChg>
      </pc:sldChg>
      <pc:sldChg chg="addSp delSp modSp add mod setBg">
        <pc:chgData name="Thomas" userId="575d030b64f4584e" providerId="LiveId" clId="{65977ABB-C188-4D83-ABEE-9015CCF41BC7}" dt="2022-10-28T07:59:26.539" v="2812" actId="14100"/>
        <pc:sldMkLst>
          <pc:docMk/>
          <pc:sldMk cId="1172985486" sldId="899"/>
        </pc:sldMkLst>
        <pc:spChg chg="add del mod">
          <ac:chgData name="Thomas" userId="575d030b64f4584e" providerId="LiveId" clId="{65977ABB-C188-4D83-ABEE-9015CCF41BC7}" dt="2022-10-28T07:53:16.987" v="2724"/>
          <ac:spMkLst>
            <pc:docMk/>
            <pc:sldMk cId="1172985486" sldId="899"/>
            <ac:spMk id="2" creationId="{52063AE5-E41B-A0DE-F614-63BF0CD2318E}"/>
          </ac:spMkLst>
        </pc:spChg>
        <pc:spChg chg="add del ord">
          <ac:chgData name="Thomas" userId="575d030b64f4584e" providerId="LiveId" clId="{65977ABB-C188-4D83-ABEE-9015CCF41BC7}" dt="2022-10-28T07:53:16.987" v="2724"/>
          <ac:spMkLst>
            <pc:docMk/>
            <pc:sldMk cId="1172985486" sldId="899"/>
            <ac:spMk id="3" creationId="{55CF66EA-5A54-C0F4-0DFB-8571F52564E5}"/>
          </ac:spMkLst>
        </pc:spChg>
        <pc:spChg chg="mod">
          <ac:chgData name="Thomas" userId="575d030b64f4584e" providerId="LiveId" clId="{65977ABB-C188-4D83-ABEE-9015CCF41BC7}" dt="2022-10-28T07:55:37.481" v="2766" actId="1038"/>
          <ac:spMkLst>
            <pc:docMk/>
            <pc:sldMk cId="1172985486" sldId="899"/>
            <ac:spMk id="4" creationId="{BB880556-9E3D-FC06-D547-BFB4F419DE82}"/>
          </ac:spMkLst>
        </pc:spChg>
        <pc:spChg chg="add mod">
          <ac:chgData name="Thomas" userId="575d030b64f4584e" providerId="LiveId" clId="{65977ABB-C188-4D83-ABEE-9015CCF41BC7}" dt="2022-10-28T07:54:48.203" v="2747" actId="164"/>
          <ac:spMkLst>
            <pc:docMk/>
            <pc:sldMk cId="1172985486" sldId="899"/>
            <ac:spMk id="5" creationId="{0F66687B-3B0C-B958-94BF-4414A2D2B367}"/>
          </ac:spMkLst>
        </pc:spChg>
        <pc:spChg chg="mod">
          <ac:chgData name="Thomas" userId="575d030b64f4584e" providerId="LiveId" clId="{65977ABB-C188-4D83-ABEE-9015CCF41BC7}" dt="2022-10-27T15:40:13.801" v="1975" actId="207"/>
          <ac:spMkLst>
            <pc:docMk/>
            <pc:sldMk cId="1172985486" sldId="899"/>
            <ac:spMk id="10" creationId="{6A443546-5478-4688-829D-A947F0CF8241}"/>
          </ac:spMkLst>
        </pc:spChg>
        <pc:spChg chg="add del mod">
          <ac:chgData name="Thomas" userId="575d030b64f4584e" providerId="LiveId" clId="{65977ABB-C188-4D83-ABEE-9015CCF41BC7}" dt="2022-10-28T07:54:26.823" v="2740"/>
          <ac:spMkLst>
            <pc:docMk/>
            <pc:sldMk cId="1172985486" sldId="899"/>
            <ac:spMk id="13" creationId="{3E6CCE61-00B5-514A-2701-53A243872D71}"/>
          </ac:spMkLst>
        </pc:spChg>
        <pc:spChg chg="add del mod">
          <ac:chgData name="Thomas" userId="575d030b64f4584e" providerId="LiveId" clId="{65977ABB-C188-4D83-ABEE-9015CCF41BC7}" dt="2022-10-28T07:54:26.823" v="2740"/>
          <ac:spMkLst>
            <pc:docMk/>
            <pc:sldMk cId="1172985486" sldId="899"/>
            <ac:spMk id="14" creationId="{2D61022C-CF10-A740-A74B-9ADF8CD5E7A4}"/>
          </ac:spMkLst>
        </pc:spChg>
        <pc:spChg chg="mod">
          <ac:chgData name="Thomas" userId="575d030b64f4584e" providerId="LiveId" clId="{65977ABB-C188-4D83-ABEE-9015CCF41BC7}" dt="2022-10-28T07:55:07.857" v="2751" actId="688"/>
          <ac:spMkLst>
            <pc:docMk/>
            <pc:sldMk cId="1172985486" sldId="899"/>
            <ac:spMk id="15" creationId="{507E8F2A-4A19-57F1-7F31-1893D4BA1F1B}"/>
          </ac:spMkLst>
        </pc:spChg>
        <pc:spChg chg="mod">
          <ac:chgData name="Thomas" userId="575d030b64f4584e" providerId="LiveId" clId="{65977ABB-C188-4D83-ABEE-9015CCF41BC7}" dt="2022-10-28T07:59:21.241" v="2811"/>
          <ac:spMkLst>
            <pc:docMk/>
            <pc:sldMk cId="1172985486" sldId="899"/>
            <ac:spMk id="21" creationId="{2901CD7D-BDAC-4D58-022E-B505FB9EFD20}"/>
          </ac:spMkLst>
        </pc:spChg>
        <pc:spChg chg="mod">
          <ac:chgData name="Thomas" userId="575d030b64f4584e" providerId="LiveId" clId="{65977ABB-C188-4D83-ABEE-9015CCF41BC7}" dt="2022-10-28T07:59:21.241" v="2811"/>
          <ac:spMkLst>
            <pc:docMk/>
            <pc:sldMk cId="1172985486" sldId="899"/>
            <ac:spMk id="22" creationId="{0EAE37F5-847E-0B17-2385-5D8DF982806F}"/>
          </ac:spMkLst>
        </pc:spChg>
        <pc:grpChg chg="add mod">
          <ac:chgData name="Thomas" userId="575d030b64f4584e" providerId="LiveId" clId="{65977ABB-C188-4D83-ABEE-9015CCF41BC7}" dt="2022-10-28T07:54:50.042" v="2748" actId="164"/>
          <ac:grpSpMkLst>
            <pc:docMk/>
            <pc:sldMk cId="1172985486" sldId="899"/>
            <ac:grpSpMk id="16" creationId="{B1FFED3D-8BD4-CB19-69F0-50C1155AC7E3}"/>
          </ac:grpSpMkLst>
        </pc:grpChg>
        <pc:grpChg chg="add del mod">
          <ac:chgData name="Thomas" userId="575d030b64f4584e" providerId="LiveId" clId="{65977ABB-C188-4D83-ABEE-9015CCF41BC7}" dt="2022-10-28T07:59:20.883" v="2810" actId="478"/>
          <ac:grpSpMkLst>
            <pc:docMk/>
            <pc:sldMk cId="1172985486" sldId="899"/>
            <ac:grpSpMk id="17" creationId="{C59080EE-42B7-7F50-70AA-D98F520A33FD}"/>
          </ac:grpSpMkLst>
        </pc:grpChg>
        <pc:grpChg chg="add mod">
          <ac:chgData name="Thomas" userId="575d030b64f4584e" providerId="LiveId" clId="{65977ABB-C188-4D83-ABEE-9015CCF41BC7}" dt="2022-10-28T07:59:21.241" v="2811"/>
          <ac:grpSpMkLst>
            <pc:docMk/>
            <pc:sldMk cId="1172985486" sldId="899"/>
            <ac:grpSpMk id="18" creationId="{99765479-B4E9-7F5D-0A11-4AC638293135}"/>
          </ac:grpSpMkLst>
        </pc:grpChg>
        <pc:grpChg chg="mod">
          <ac:chgData name="Thomas" userId="575d030b64f4584e" providerId="LiveId" clId="{65977ABB-C188-4D83-ABEE-9015CCF41BC7}" dt="2022-10-28T07:59:21.241" v="2811"/>
          <ac:grpSpMkLst>
            <pc:docMk/>
            <pc:sldMk cId="1172985486" sldId="899"/>
            <ac:grpSpMk id="19" creationId="{98515959-1655-9910-097F-A281F5686312}"/>
          </ac:grpSpMkLst>
        </pc:grpChg>
        <pc:picChg chg="mod">
          <ac:chgData name="Thomas" userId="575d030b64f4584e" providerId="LiveId" clId="{65977ABB-C188-4D83-ABEE-9015CCF41BC7}" dt="2022-10-28T07:59:26.539" v="2812" actId="14100"/>
          <ac:picMkLst>
            <pc:docMk/>
            <pc:sldMk cId="1172985486" sldId="899"/>
            <ac:picMk id="20" creationId="{27B018DF-67D0-C3C6-D5BE-004CD0CDC05B}"/>
          </ac:picMkLst>
        </pc:picChg>
        <pc:picChg chg="add del mod">
          <ac:chgData name="Thomas" userId="575d030b64f4584e" providerId="LiveId" clId="{65977ABB-C188-4D83-ABEE-9015CCF41BC7}" dt="2022-10-28T07:55:42.281" v="2768" actId="478"/>
          <ac:picMkLst>
            <pc:docMk/>
            <pc:sldMk cId="1172985486" sldId="899"/>
            <ac:picMk id="1026" creationId="{41DE551F-B891-E8EB-DD33-89A86DDBE226}"/>
          </ac:picMkLst>
        </pc:picChg>
      </pc:sldChg>
      <pc:sldChg chg="modSp add mod setBg">
        <pc:chgData name="Thomas" userId="575d030b64f4584e" providerId="LiveId" clId="{65977ABB-C188-4D83-ABEE-9015CCF41BC7}" dt="2022-10-28T08:54:15.173" v="2925" actId="1035"/>
        <pc:sldMkLst>
          <pc:docMk/>
          <pc:sldMk cId="1499701767" sldId="900"/>
        </pc:sldMkLst>
        <pc:spChg chg="mod">
          <ac:chgData name="Thomas" userId="575d030b64f4584e" providerId="LiveId" clId="{65977ABB-C188-4D83-ABEE-9015CCF41BC7}" dt="2022-10-28T08:54:05.841" v="2921" actId="108"/>
          <ac:spMkLst>
            <pc:docMk/>
            <pc:sldMk cId="1499701767" sldId="900"/>
            <ac:spMk id="8" creationId="{794E2601-9178-9877-23D9-2D2A9DCCD407}"/>
          </ac:spMkLst>
        </pc:spChg>
        <pc:picChg chg="mod">
          <ac:chgData name="Thomas" userId="575d030b64f4584e" providerId="LiveId" clId="{65977ABB-C188-4D83-ABEE-9015CCF41BC7}" dt="2022-10-28T08:54:15.173" v="2925" actId="1035"/>
          <ac:picMkLst>
            <pc:docMk/>
            <pc:sldMk cId="1499701767" sldId="900"/>
            <ac:picMk id="5" creationId="{BDD80CFA-4FC2-89DE-941B-B9B6AF831189}"/>
          </ac:picMkLst>
        </pc:picChg>
      </pc:sldChg>
      <pc:sldChg chg="addSp delSp modSp add mod setBg">
        <pc:chgData name="Thomas" userId="575d030b64f4584e" providerId="LiveId" clId="{65977ABB-C188-4D83-ABEE-9015CCF41BC7}" dt="2022-10-28T07:59:59.603" v="2824"/>
        <pc:sldMkLst>
          <pc:docMk/>
          <pc:sldMk cId="3382337432" sldId="901"/>
        </pc:sldMkLst>
        <pc:spChg chg="mod">
          <ac:chgData name="Thomas" userId="575d030b64f4584e" providerId="LiveId" clId="{65977ABB-C188-4D83-ABEE-9015CCF41BC7}" dt="2022-10-28T07:58:08.643" v="2790"/>
          <ac:spMkLst>
            <pc:docMk/>
            <pc:sldMk cId="3382337432" sldId="901"/>
            <ac:spMk id="3" creationId="{F8640D29-D09D-40D4-A1DC-9B1E42430D7F}"/>
          </ac:spMkLst>
        </pc:spChg>
        <pc:spChg chg="mod">
          <ac:chgData name="Thomas" userId="575d030b64f4584e" providerId="LiveId" clId="{65977ABB-C188-4D83-ABEE-9015CCF41BC7}" dt="2022-10-28T07:58:08.643" v="2790"/>
          <ac:spMkLst>
            <pc:docMk/>
            <pc:sldMk cId="3382337432" sldId="901"/>
            <ac:spMk id="5" creationId="{52E776F1-CEC9-F898-538C-D44DCF272655}"/>
          </ac:spMkLst>
        </pc:spChg>
        <pc:spChg chg="mod">
          <ac:chgData name="Thomas" userId="575d030b64f4584e" providerId="LiveId" clId="{65977ABB-C188-4D83-ABEE-9015CCF41BC7}" dt="2022-10-28T07:58:08.643" v="2790"/>
          <ac:spMkLst>
            <pc:docMk/>
            <pc:sldMk cId="3382337432" sldId="901"/>
            <ac:spMk id="6" creationId="{D53C35DF-5E2B-49C8-6D15-7A06363F0585}"/>
          </ac:spMkLst>
        </pc:spChg>
        <pc:spChg chg="del">
          <ac:chgData name="Thomas" userId="575d030b64f4584e" providerId="LiveId" clId="{65977ABB-C188-4D83-ABEE-9015CCF41BC7}" dt="2022-10-28T07:58:08.132" v="2789" actId="478"/>
          <ac:spMkLst>
            <pc:docMk/>
            <pc:sldMk cId="3382337432" sldId="901"/>
            <ac:spMk id="7" creationId="{EFC03B56-1B7C-46A5-9665-C5DD043120A1}"/>
          </ac:spMkLst>
        </pc:spChg>
        <pc:spChg chg="mod">
          <ac:chgData name="Thomas" userId="575d030b64f4584e" providerId="LiveId" clId="{65977ABB-C188-4D83-ABEE-9015CCF41BC7}" dt="2022-10-28T07:58:56.467" v="2801"/>
          <ac:spMkLst>
            <pc:docMk/>
            <pc:sldMk cId="3382337432" sldId="901"/>
            <ac:spMk id="12" creationId="{EFB62BFA-013D-C9FD-5A1D-54913511B50C}"/>
          </ac:spMkLst>
        </pc:spChg>
        <pc:spChg chg="mod">
          <ac:chgData name="Thomas" userId="575d030b64f4584e" providerId="LiveId" clId="{65977ABB-C188-4D83-ABEE-9015CCF41BC7}" dt="2022-10-28T07:58:56.467" v="2801"/>
          <ac:spMkLst>
            <pc:docMk/>
            <pc:sldMk cId="3382337432" sldId="901"/>
            <ac:spMk id="13" creationId="{2C142FA6-359E-404A-642B-30415B2009FD}"/>
          </ac:spMkLst>
        </pc:spChg>
        <pc:spChg chg="mod">
          <ac:chgData name="Thomas" userId="575d030b64f4584e" providerId="LiveId" clId="{65977ABB-C188-4D83-ABEE-9015CCF41BC7}" dt="2022-10-28T07:59:59.603" v="2824"/>
          <ac:spMkLst>
            <pc:docMk/>
            <pc:sldMk cId="3382337432" sldId="901"/>
            <ac:spMk id="17" creationId="{A24DB99C-C99E-0543-84E6-9E3D7A949570}"/>
          </ac:spMkLst>
        </pc:spChg>
        <pc:spChg chg="mod">
          <ac:chgData name="Thomas" userId="575d030b64f4584e" providerId="LiveId" clId="{65977ABB-C188-4D83-ABEE-9015CCF41BC7}" dt="2022-10-28T07:59:59.603" v="2824"/>
          <ac:spMkLst>
            <pc:docMk/>
            <pc:sldMk cId="3382337432" sldId="901"/>
            <ac:spMk id="18" creationId="{F43A52AD-A4F1-393A-F9E1-252284B07D2F}"/>
          </ac:spMkLst>
        </pc:spChg>
        <pc:grpChg chg="add del mod">
          <ac:chgData name="Thomas" userId="575d030b64f4584e" providerId="LiveId" clId="{65977ABB-C188-4D83-ABEE-9015CCF41BC7}" dt="2022-10-28T07:58:56.072" v="2800" actId="478"/>
          <ac:grpSpMkLst>
            <pc:docMk/>
            <pc:sldMk cId="3382337432" sldId="901"/>
            <ac:grpSpMk id="2" creationId="{798EC3BF-B46C-6129-1CB5-7EE981389F53}"/>
          </ac:grpSpMkLst>
        </pc:grpChg>
        <pc:grpChg chg="mod">
          <ac:chgData name="Thomas" userId="575d030b64f4584e" providerId="LiveId" clId="{65977ABB-C188-4D83-ABEE-9015CCF41BC7}" dt="2022-10-28T07:58:08.643" v="2790"/>
          <ac:grpSpMkLst>
            <pc:docMk/>
            <pc:sldMk cId="3382337432" sldId="901"/>
            <ac:grpSpMk id="4" creationId="{15D3D276-D1CD-64D6-66AC-6080BA80BE87}"/>
          </ac:grpSpMkLst>
        </pc:grpChg>
        <pc:grpChg chg="add del mod">
          <ac:chgData name="Thomas" userId="575d030b64f4584e" providerId="LiveId" clId="{65977ABB-C188-4D83-ABEE-9015CCF41BC7}" dt="2022-10-28T07:59:59.028" v="2823" actId="478"/>
          <ac:grpSpMkLst>
            <pc:docMk/>
            <pc:sldMk cId="3382337432" sldId="901"/>
            <ac:grpSpMk id="8" creationId="{725C19BF-99F9-783F-925D-98AD57C13EAD}"/>
          </ac:grpSpMkLst>
        </pc:grpChg>
        <pc:grpChg chg="mod">
          <ac:chgData name="Thomas" userId="575d030b64f4584e" providerId="LiveId" clId="{65977ABB-C188-4D83-ABEE-9015CCF41BC7}" dt="2022-10-28T07:58:56.467" v="2801"/>
          <ac:grpSpMkLst>
            <pc:docMk/>
            <pc:sldMk cId="3382337432" sldId="901"/>
            <ac:grpSpMk id="9" creationId="{2BB3DF9B-E7FF-BDD7-5716-A5E69335BF4D}"/>
          </ac:grpSpMkLst>
        </pc:grpChg>
        <pc:grpChg chg="add mod">
          <ac:chgData name="Thomas" userId="575d030b64f4584e" providerId="LiveId" clId="{65977ABB-C188-4D83-ABEE-9015CCF41BC7}" dt="2022-10-28T07:59:59.603" v="2824"/>
          <ac:grpSpMkLst>
            <pc:docMk/>
            <pc:sldMk cId="3382337432" sldId="901"/>
            <ac:grpSpMk id="14" creationId="{9771095B-2E83-8B0E-6E15-48C95FDE0DC5}"/>
          </ac:grpSpMkLst>
        </pc:grpChg>
        <pc:grpChg chg="mod">
          <ac:chgData name="Thomas" userId="575d030b64f4584e" providerId="LiveId" clId="{65977ABB-C188-4D83-ABEE-9015CCF41BC7}" dt="2022-10-28T07:59:59.603" v="2824"/>
          <ac:grpSpMkLst>
            <pc:docMk/>
            <pc:sldMk cId="3382337432" sldId="901"/>
            <ac:grpSpMk id="15" creationId="{343E518F-6B34-3D5D-ED7F-BF4209EB2B44}"/>
          </ac:grpSpMkLst>
        </pc:grpChg>
        <pc:picChg chg="mod">
          <ac:chgData name="Thomas" userId="575d030b64f4584e" providerId="LiveId" clId="{65977ABB-C188-4D83-ABEE-9015CCF41BC7}" dt="2022-10-28T07:58:56.467" v="2801"/>
          <ac:picMkLst>
            <pc:docMk/>
            <pc:sldMk cId="3382337432" sldId="901"/>
            <ac:picMk id="11" creationId="{916EC86C-DE54-9042-A674-557095C0F6F9}"/>
          </ac:picMkLst>
        </pc:picChg>
        <pc:picChg chg="mod">
          <ac:chgData name="Thomas" userId="575d030b64f4584e" providerId="LiveId" clId="{65977ABB-C188-4D83-ABEE-9015CCF41BC7}" dt="2022-10-28T07:59:59.603" v="2824"/>
          <ac:picMkLst>
            <pc:docMk/>
            <pc:sldMk cId="3382337432" sldId="901"/>
            <ac:picMk id="16" creationId="{E6EE4E16-70A4-2686-51E4-BB2EB09D6DEA}"/>
          </ac:picMkLst>
        </pc:picChg>
      </pc:sldChg>
      <pc:sldChg chg="addSp delSp modSp add mod setBg">
        <pc:chgData name="Thomas" userId="575d030b64f4584e" providerId="LiveId" clId="{65977ABB-C188-4D83-ABEE-9015CCF41BC7}" dt="2022-10-28T07:48:33.950" v="2707" actId="478"/>
        <pc:sldMkLst>
          <pc:docMk/>
          <pc:sldMk cId="3806416501" sldId="902"/>
        </pc:sldMkLst>
        <pc:spChg chg="mod">
          <ac:chgData name="Thomas" userId="575d030b64f4584e" providerId="LiveId" clId="{65977ABB-C188-4D83-ABEE-9015CCF41BC7}" dt="2022-10-28T07:47:22.013" v="2704"/>
          <ac:spMkLst>
            <pc:docMk/>
            <pc:sldMk cId="3806416501" sldId="902"/>
            <ac:spMk id="4" creationId="{DB3AE437-E1F7-22AA-01D8-EC335E247E67}"/>
          </ac:spMkLst>
        </pc:spChg>
        <pc:spChg chg="mod">
          <ac:chgData name="Thomas" userId="575d030b64f4584e" providerId="LiveId" clId="{65977ABB-C188-4D83-ABEE-9015CCF41BC7}" dt="2022-10-28T07:47:22.013" v="2704"/>
          <ac:spMkLst>
            <pc:docMk/>
            <pc:sldMk cId="3806416501" sldId="902"/>
            <ac:spMk id="5" creationId="{3CF82CDC-06C8-56ED-1DFD-AAA0BC2ECC21}"/>
          </ac:spMkLst>
        </pc:spChg>
        <pc:spChg chg="mod">
          <ac:chgData name="Thomas" userId="575d030b64f4584e" providerId="LiveId" clId="{65977ABB-C188-4D83-ABEE-9015CCF41BC7}" dt="2022-10-27T15:50:25.173" v="2131" actId="692"/>
          <ac:spMkLst>
            <pc:docMk/>
            <pc:sldMk cId="3806416501" sldId="902"/>
            <ac:spMk id="15" creationId="{EBC427BB-29E7-147E-EBD3-ACF9EDFD9CBD}"/>
          </ac:spMkLst>
        </pc:spChg>
        <pc:grpChg chg="add del mod">
          <ac:chgData name="Thomas" userId="575d030b64f4584e" providerId="LiveId" clId="{65977ABB-C188-4D83-ABEE-9015CCF41BC7}" dt="2022-10-28T07:48:33.950" v="2707" actId="478"/>
          <ac:grpSpMkLst>
            <pc:docMk/>
            <pc:sldMk cId="3806416501" sldId="902"/>
            <ac:grpSpMk id="3" creationId="{995BE254-1071-4BA4-4EDD-22D71E27B4E4}"/>
          </ac:grpSpMkLst>
        </pc:grpChg>
      </pc:sldChg>
      <pc:sldChg chg="add setBg">
        <pc:chgData name="Thomas" userId="575d030b64f4584e" providerId="LiveId" clId="{65977ABB-C188-4D83-ABEE-9015CCF41BC7}" dt="2022-10-27T15:54:47.483" v="2175"/>
        <pc:sldMkLst>
          <pc:docMk/>
          <pc:sldMk cId="1301520972" sldId="903"/>
        </pc:sldMkLst>
      </pc:sldChg>
      <pc:sldChg chg="add setBg">
        <pc:chgData name="Thomas" userId="575d030b64f4584e" providerId="LiveId" clId="{65977ABB-C188-4D83-ABEE-9015CCF41BC7}" dt="2022-10-27T15:54:47.483" v="2175"/>
        <pc:sldMkLst>
          <pc:docMk/>
          <pc:sldMk cId="3436226503" sldId="904"/>
        </pc:sldMkLst>
      </pc:sldChg>
      <pc:sldChg chg="addSp delSp modSp add mod setBg">
        <pc:chgData name="Thomas" userId="575d030b64f4584e" providerId="LiveId" clId="{65977ABB-C188-4D83-ABEE-9015CCF41BC7}" dt="2022-10-28T08:00:04.003" v="2826"/>
        <pc:sldMkLst>
          <pc:docMk/>
          <pc:sldMk cId="73839484" sldId="905"/>
        </pc:sldMkLst>
        <pc:spChg chg="mod">
          <ac:chgData name="Thomas" userId="575d030b64f4584e" providerId="LiveId" clId="{65977ABB-C188-4D83-ABEE-9015CCF41BC7}" dt="2022-10-28T08:00:04.003" v="2826"/>
          <ac:spMkLst>
            <pc:docMk/>
            <pc:sldMk cId="73839484" sldId="905"/>
            <ac:spMk id="5" creationId="{9C9EA386-2AC3-42BD-D13A-96AF6557685B}"/>
          </ac:spMkLst>
        </pc:spChg>
        <pc:spChg chg="mod">
          <ac:chgData name="Thomas" userId="575d030b64f4584e" providerId="LiveId" clId="{65977ABB-C188-4D83-ABEE-9015CCF41BC7}" dt="2022-10-28T08:00:04.003" v="2826"/>
          <ac:spMkLst>
            <pc:docMk/>
            <pc:sldMk cId="73839484" sldId="905"/>
            <ac:spMk id="6" creationId="{83ED5BFC-E46F-637F-9140-B7841B3BFD57}"/>
          </ac:spMkLst>
        </pc:spChg>
        <pc:spChg chg="del">
          <ac:chgData name="Thomas" userId="575d030b64f4584e" providerId="LiveId" clId="{65977ABB-C188-4D83-ABEE-9015CCF41BC7}" dt="2022-10-28T08:00:03.392" v="2825" actId="478"/>
          <ac:spMkLst>
            <pc:docMk/>
            <pc:sldMk cId="73839484" sldId="905"/>
            <ac:spMk id="7" creationId="{EFC03B56-1B7C-46A5-9665-C5DD043120A1}"/>
          </ac:spMkLst>
        </pc:spChg>
        <pc:grpChg chg="add mod">
          <ac:chgData name="Thomas" userId="575d030b64f4584e" providerId="LiveId" clId="{65977ABB-C188-4D83-ABEE-9015CCF41BC7}" dt="2022-10-28T08:00:04.003" v="2826"/>
          <ac:grpSpMkLst>
            <pc:docMk/>
            <pc:sldMk cId="73839484" sldId="905"/>
            <ac:grpSpMk id="2" creationId="{75CA0BE5-0FDD-65E4-430D-242995E22F96}"/>
          </ac:grpSpMkLst>
        </pc:grpChg>
        <pc:grpChg chg="mod">
          <ac:chgData name="Thomas" userId="575d030b64f4584e" providerId="LiveId" clId="{65977ABB-C188-4D83-ABEE-9015CCF41BC7}" dt="2022-10-28T08:00:04.003" v="2826"/>
          <ac:grpSpMkLst>
            <pc:docMk/>
            <pc:sldMk cId="73839484" sldId="905"/>
            <ac:grpSpMk id="3" creationId="{9973D98A-762E-7369-A272-E078928FB867}"/>
          </ac:grpSpMkLst>
        </pc:grpChg>
        <pc:picChg chg="mod">
          <ac:chgData name="Thomas" userId="575d030b64f4584e" providerId="LiveId" clId="{65977ABB-C188-4D83-ABEE-9015CCF41BC7}" dt="2022-10-28T08:00:04.003" v="2826"/>
          <ac:picMkLst>
            <pc:docMk/>
            <pc:sldMk cId="73839484" sldId="905"/>
            <ac:picMk id="4" creationId="{F39B821E-0362-FCB0-CD9D-F5F762402AA1}"/>
          </ac:picMkLst>
        </pc:picChg>
      </pc:sldChg>
      <pc:sldChg chg="addSp delSp modSp add mod setBg">
        <pc:chgData name="Thomas" userId="575d030b64f4584e" providerId="LiveId" clId="{65977ABB-C188-4D83-ABEE-9015CCF41BC7}" dt="2022-10-27T16:16:53.139" v="2397"/>
        <pc:sldMkLst>
          <pc:docMk/>
          <pc:sldMk cId="1513423448" sldId="906"/>
        </pc:sldMkLst>
        <pc:spChg chg="add del mod">
          <ac:chgData name="Thomas" userId="575d030b64f4584e" providerId="LiveId" clId="{65977ABB-C188-4D83-ABEE-9015CCF41BC7}" dt="2022-10-27T16:16:29.728" v="2394" actId="478"/>
          <ac:spMkLst>
            <pc:docMk/>
            <pc:sldMk cId="1513423448" sldId="906"/>
            <ac:spMk id="3" creationId="{F108CCF9-BAE6-42A3-F12C-1C091A4821D5}"/>
          </ac:spMkLst>
        </pc:spChg>
        <pc:spChg chg="add mod">
          <ac:chgData name="Thomas" userId="575d030b64f4584e" providerId="LiveId" clId="{65977ABB-C188-4D83-ABEE-9015CCF41BC7}" dt="2022-10-27T16:16:30.299" v="2395"/>
          <ac:spMkLst>
            <pc:docMk/>
            <pc:sldMk cId="1513423448" sldId="906"/>
            <ac:spMk id="4" creationId="{F19AEB9D-E435-0885-9878-D7BBF6B47D61}"/>
          </ac:spMkLst>
        </pc:spChg>
      </pc:sldChg>
      <pc:sldChg chg="modSp add mod setBg">
        <pc:chgData name="Thomas" userId="575d030b64f4584e" providerId="LiveId" clId="{65977ABB-C188-4D83-ABEE-9015CCF41BC7}" dt="2022-10-27T15:54:47.483" v="2175"/>
        <pc:sldMkLst>
          <pc:docMk/>
          <pc:sldMk cId="1216554524" sldId="907"/>
        </pc:sldMkLst>
        <pc:spChg chg="mod">
          <ac:chgData name="Thomas" userId="575d030b64f4584e" providerId="LiveId" clId="{65977ABB-C188-4D83-ABEE-9015CCF41BC7}" dt="2022-10-27T15:43:31.576" v="2018" actId="207"/>
          <ac:spMkLst>
            <pc:docMk/>
            <pc:sldMk cId="1216554524" sldId="907"/>
            <ac:spMk id="11" creationId="{22FF5332-E0BD-4B07-B53A-975460B436D3}"/>
          </ac:spMkLst>
        </pc:spChg>
        <pc:spChg chg="mod">
          <ac:chgData name="Thomas" userId="575d030b64f4584e" providerId="LiveId" clId="{65977ABB-C188-4D83-ABEE-9015CCF41BC7}" dt="2022-10-27T15:43:33.238" v="2019" actId="207"/>
          <ac:spMkLst>
            <pc:docMk/>
            <pc:sldMk cId="1216554524" sldId="907"/>
            <ac:spMk id="12" creationId="{A5BEC593-CACB-41D6-9CA7-A00F8BDC31CD}"/>
          </ac:spMkLst>
        </pc:spChg>
        <pc:spChg chg="mod">
          <ac:chgData name="Thomas" userId="575d030b64f4584e" providerId="LiveId" clId="{65977ABB-C188-4D83-ABEE-9015CCF41BC7}" dt="2022-10-27T15:43:29.930" v="2017" actId="207"/>
          <ac:spMkLst>
            <pc:docMk/>
            <pc:sldMk cId="1216554524" sldId="907"/>
            <ac:spMk id="310" creationId="{4510765D-5E5A-4BC0-8799-A7FE3C59BDF2}"/>
          </ac:spMkLst>
        </pc:spChg>
      </pc:sldChg>
      <pc:sldChg chg="add setBg">
        <pc:chgData name="Thomas" userId="575d030b64f4584e" providerId="LiveId" clId="{65977ABB-C188-4D83-ABEE-9015CCF41BC7}" dt="2022-10-27T15:54:47.483" v="2175"/>
        <pc:sldMkLst>
          <pc:docMk/>
          <pc:sldMk cId="2299282033" sldId="908"/>
        </pc:sldMkLst>
      </pc:sldChg>
      <pc:sldChg chg="addSp delSp modSp add mod setBg">
        <pc:chgData name="Thomas" userId="575d030b64f4584e" providerId="LiveId" clId="{65977ABB-C188-4D83-ABEE-9015CCF41BC7}" dt="2022-10-27T15:54:47.483" v="2175"/>
        <pc:sldMkLst>
          <pc:docMk/>
          <pc:sldMk cId="1662314723" sldId="909"/>
        </pc:sldMkLst>
        <pc:spChg chg="add del mod ord">
          <ac:chgData name="Thomas" userId="575d030b64f4584e" providerId="LiveId" clId="{65977ABB-C188-4D83-ABEE-9015CCF41BC7}" dt="2022-10-27T15:47:33.730" v="2058" actId="478"/>
          <ac:spMkLst>
            <pc:docMk/>
            <pc:sldMk cId="1662314723" sldId="909"/>
            <ac:spMk id="3" creationId="{661DC0E6-B704-C5CF-847D-CEE076CB56C8}"/>
          </ac:spMkLst>
        </pc:spChg>
        <pc:picChg chg="add del mod">
          <ac:chgData name="Thomas" userId="575d030b64f4584e" providerId="LiveId" clId="{65977ABB-C188-4D83-ABEE-9015CCF41BC7}" dt="2022-10-27T15:47:03.569" v="2053" actId="478"/>
          <ac:picMkLst>
            <pc:docMk/>
            <pc:sldMk cId="1662314723" sldId="909"/>
            <ac:picMk id="2" creationId="{9537D4B1-16A0-5D74-5E22-0E66B3413BA9}"/>
          </ac:picMkLst>
        </pc:picChg>
      </pc:sldChg>
      <pc:sldChg chg="addSp delSp modSp add mod ord">
        <pc:chgData name="Thomas" userId="575d030b64f4584e" providerId="LiveId" clId="{65977ABB-C188-4D83-ABEE-9015CCF41BC7}" dt="2022-10-28T08:00:08.311" v="2828"/>
        <pc:sldMkLst>
          <pc:docMk/>
          <pc:sldMk cId="3843474459" sldId="910"/>
        </pc:sldMkLst>
        <pc:spChg chg="mod">
          <ac:chgData name="Thomas" userId="575d030b64f4584e" providerId="LiveId" clId="{65977ABB-C188-4D83-ABEE-9015CCF41BC7}" dt="2022-10-28T08:00:08.311" v="2828"/>
          <ac:spMkLst>
            <pc:docMk/>
            <pc:sldMk cId="3843474459" sldId="910"/>
            <ac:spMk id="5" creationId="{BEF9F4B7-6DC3-28CF-DFB8-BC78F6BABFCA}"/>
          </ac:spMkLst>
        </pc:spChg>
        <pc:spChg chg="mod">
          <ac:chgData name="Thomas" userId="575d030b64f4584e" providerId="LiveId" clId="{65977ABB-C188-4D83-ABEE-9015CCF41BC7}" dt="2022-10-28T08:00:08.311" v="2828"/>
          <ac:spMkLst>
            <pc:docMk/>
            <pc:sldMk cId="3843474459" sldId="910"/>
            <ac:spMk id="6" creationId="{533C93B4-E3C1-866E-C03E-02828D6BE114}"/>
          </ac:spMkLst>
        </pc:spChg>
        <pc:spChg chg="del">
          <ac:chgData name="Thomas" userId="575d030b64f4584e" providerId="LiveId" clId="{65977ABB-C188-4D83-ABEE-9015CCF41BC7}" dt="2022-10-28T08:00:07.682" v="2827" actId="478"/>
          <ac:spMkLst>
            <pc:docMk/>
            <pc:sldMk cId="3843474459" sldId="910"/>
            <ac:spMk id="7" creationId="{EFC03B56-1B7C-46A5-9665-C5DD043120A1}"/>
          </ac:spMkLst>
        </pc:spChg>
        <pc:spChg chg="mod">
          <ac:chgData name="Thomas" userId="575d030b64f4584e" providerId="LiveId" clId="{65977ABB-C188-4D83-ABEE-9015CCF41BC7}" dt="2022-10-27T16:08:46.597" v="2279" actId="20577"/>
          <ac:spMkLst>
            <pc:docMk/>
            <pc:sldMk cId="3843474459" sldId="910"/>
            <ac:spMk id="10" creationId="{AB425F12-EA49-46E0-9ABB-8E24A2139061}"/>
          </ac:spMkLst>
        </pc:spChg>
        <pc:grpChg chg="add mod">
          <ac:chgData name="Thomas" userId="575d030b64f4584e" providerId="LiveId" clId="{65977ABB-C188-4D83-ABEE-9015CCF41BC7}" dt="2022-10-28T08:00:08.311" v="2828"/>
          <ac:grpSpMkLst>
            <pc:docMk/>
            <pc:sldMk cId="3843474459" sldId="910"/>
            <ac:grpSpMk id="2" creationId="{E9D684C6-051C-BCC5-37F5-E36097BCADF2}"/>
          </ac:grpSpMkLst>
        </pc:grpChg>
        <pc:grpChg chg="mod">
          <ac:chgData name="Thomas" userId="575d030b64f4584e" providerId="LiveId" clId="{65977ABB-C188-4D83-ABEE-9015CCF41BC7}" dt="2022-10-28T08:00:08.311" v="2828"/>
          <ac:grpSpMkLst>
            <pc:docMk/>
            <pc:sldMk cId="3843474459" sldId="910"/>
            <ac:grpSpMk id="3" creationId="{7C47BFB1-B7C9-CD06-56EE-C92F4C0B5639}"/>
          </ac:grpSpMkLst>
        </pc:grpChg>
        <pc:picChg chg="mod">
          <ac:chgData name="Thomas" userId="575d030b64f4584e" providerId="LiveId" clId="{65977ABB-C188-4D83-ABEE-9015CCF41BC7}" dt="2022-10-28T08:00:08.311" v="2828"/>
          <ac:picMkLst>
            <pc:docMk/>
            <pc:sldMk cId="3843474459" sldId="910"/>
            <ac:picMk id="4" creationId="{CCB94ABD-86B8-377E-00A0-AAA26D8A2A6F}"/>
          </ac:picMkLst>
        </pc:picChg>
      </pc:sldChg>
      <pc:sldChg chg="addSp delSp modSp add mod ord setBg">
        <pc:chgData name="Thomas" userId="575d030b64f4584e" providerId="LiveId" clId="{65977ABB-C188-4D83-ABEE-9015CCF41BC7}" dt="2022-10-28T08:00:12.525" v="2830"/>
        <pc:sldMkLst>
          <pc:docMk/>
          <pc:sldMk cId="115619528" sldId="911"/>
        </pc:sldMkLst>
        <pc:spChg chg="mod">
          <ac:chgData name="Thomas" userId="575d030b64f4584e" providerId="LiveId" clId="{65977ABB-C188-4D83-ABEE-9015CCF41BC7}" dt="2022-10-28T08:00:12.525" v="2830"/>
          <ac:spMkLst>
            <pc:docMk/>
            <pc:sldMk cId="115619528" sldId="911"/>
            <ac:spMk id="5" creationId="{9CEBCE31-D93A-7C8A-84D0-70959C14FAD3}"/>
          </ac:spMkLst>
        </pc:spChg>
        <pc:spChg chg="mod">
          <ac:chgData name="Thomas" userId="575d030b64f4584e" providerId="LiveId" clId="{65977ABB-C188-4D83-ABEE-9015CCF41BC7}" dt="2022-10-28T08:00:12.525" v="2830"/>
          <ac:spMkLst>
            <pc:docMk/>
            <pc:sldMk cId="115619528" sldId="911"/>
            <ac:spMk id="6" creationId="{C551E2B4-4BCD-F197-AB12-208F64CAD62D}"/>
          </ac:spMkLst>
        </pc:spChg>
        <pc:spChg chg="del">
          <ac:chgData name="Thomas" userId="575d030b64f4584e" providerId="LiveId" clId="{65977ABB-C188-4D83-ABEE-9015CCF41BC7}" dt="2022-10-28T08:00:11.973" v="2829" actId="478"/>
          <ac:spMkLst>
            <pc:docMk/>
            <pc:sldMk cId="115619528" sldId="911"/>
            <ac:spMk id="7" creationId="{EFC03B56-1B7C-46A5-9665-C5DD043120A1}"/>
          </ac:spMkLst>
        </pc:spChg>
        <pc:spChg chg="mod">
          <ac:chgData name="Thomas" userId="575d030b64f4584e" providerId="LiveId" clId="{65977ABB-C188-4D83-ABEE-9015CCF41BC7}" dt="2022-10-27T16:14:01.681" v="2347" actId="20577"/>
          <ac:spMkLst>
            <pc:docMk/>
            <pc:sldMk cId="115619528" sldId="911"/>
            <ac:spMk id="10" creationId="{AB425F12-EA49-46E0-9ABB-8E24A2139061}"/>
          </ac:spMkLst>
        </pc:spChg>
        <pc:grpChg chg="add mod">
          <ac:chgData name="Thomas" userId="575d030b64f4584e" providerId="LiveId" clId="{65977ABB-C188-4D83-ABEE-9015CCF41BC7}" dt="2022-10-28T08:00:12.525" v="2830"/>
          <ac:grpSpMkLst>
            <pc:docMk/>
            <pc:sldMk cId="115619528" sldId="911"/>
            <ac:grpSpMk id="2" creationId="{5282CB5A-E493-263D-152E-C3D78D0A141A}"/>
          </ac:grpSpMkLst>
        </pc:grpChg>
        <pc:grpChg chg="mod">
          <ac:chgData name="Thomas" userId="575d030b64f4584e" providerId="LiveId" clId="{65977ABB-C188-4D83-ABEE-9015CCF41BC7}" dt="2022-10-28T08:00:12.525" v="2830"/>
          <ac:grpSpMkLst>
            <pc:docMk/>
            <pc:sldMk cId="115619528" sldId="911"/>
            <ac:grpSpMk id="3" creationId="{C8FB7E0C-5366-5D65-3FAD-EB4C5D532FAD}"/>
          </ac:grpSpMkLst>
        </pc:grpChg>
        <pc:picChg chg="mod">
          <ac:chgData name="Thomas" userId="575d030b64f4584e" providerId="LiveId" clId="{65977ABB-C188-4D83-ABEE-9015CCF41BC7}" dt="2022-10-28T08:00:12.525" v="2830"/>
          <ac:picMkLst>
            <pc:docMk/>
            <pc:sldMk cId="115619528" sldId="911"/>
            <ac:picMk id="4" creationId="{F840685A-CD98-67DF-C953-0E26449E4BEB}"/>
          </ac:picMkLst>
        </pc:picChg>
      </pc:sldChg>
      <pc:sldChg chg="addSp delSp modSp add mod ord setBg">
        <pc:chgData name="Thomas" userId="575d030b64f4584e" providerId="LiveId" clId="{65977ABB-C188-4D83-ABEE-9015CCF41BC7}" dt="2022-10-27T16:16:46.569" v="2396"/>
        <pc:sldMkLst>
          <pc:docMk/>
          <pc:sldMk cId="2922525340" sldId="912"/>
        </pc:sldMkLst>
        <pc:spChg chg="mod">
          <ac:chgData name="Thomas" userId="575d030b64f4584e" providerId="LiveId" clId="{65977ABB-C188-4D83-ABEE-9015CCF41BC7}" dt="2022-10-27T16:14:53.106" v="2357" actId="1076"/>
          <ac:spMkLst>
            <pc:docMk/>
            <pc:sldMk cId="2922525340" sldId="912"/>
            <ac:spMk id="2" creationId="{63F7BB48-AAFD-81EE-89FD-4EEDDA07E857}"/>
          </ac:spMkLst>
        </pc:spChg>
        <pc:spChg chg="add mod">
          <ac:chgData name="Thomas" userId="575d030b64f4584e" providerId="LiveId" clId="{65977ABB-C188-4D83-ABEE-9015CCF41BC7}" dt="2022-10-27T16:16:25.709" v="2393" actId="1036"/>
          <ac:spMkLst>
            <pc:docMk/>
            <pc:sldMk cId="2922525340" sldId="912"/>
            <ac:spMk id="5" creationId="{2858FCC7-20FF-D466-F839-4D85FB2F031D}"/>
          </ac:spMkLst>
        </pc:spChg>
        <pc:spChg chg="del topLvl">
          <ac:chgData name="Thomas" userId="575d030b64f4584e" providerId="LiveId" clId="{65977ABB-C188-4D83-ABEE-9015CCF41BC7}" dt="2022-10-27T16:15:23.870" v="2361" actId="478"/>
          <ac:spMkLst>
            <pc:docMk/>
            <pc:sldMk cId="2922525340" sldId="912"/>
            <ac:spMk id="17" creationId="{233A67CB-5AA9-B529-96AF-231621E10D1D}"/>
          </ac:spMkLst>
        </pc:spChg>
        <pc:spChg chg="mod">
          <ac:chgData name="Thomas" userId="575d030b64f4584e" providerId="LiveId" clId="{65977ABB-C188-4D83-ABEE-9015CCF41BC7}" dt="2022-10-27T16:14:58.708" v="2360" actId="207"/>
          <ac:spMkLst>
            <pc:docMk/>
            <pc:sldMk cId="2922525340" sldId="912"/>
            <ac:spMk id="19" creationId="{3D1C2D80-CFB5-4B09-99A7-873316A0405A}"/>
          </ac:spMkLst>
        </pc:spChg>
        <pc:spChg chg="mod">
          <ac:chgData name="Thomas" userId="575d030b64f4584e" providerId="LiveId" clId="{65977ABB-C188-4D83-ABEE-9015CCF41BC7}" dt="2022-10-27T16:15:38.777" v="2381" actId="20577"/>
          <ac:spMkLst>
            <pc:docMk/>
            <pc:sldMk cId="2922525340" sldId="912"/>
            <ac:spMk id="20" creationId="{6AEABDA4-F8FC-49FD-B7A6-C346B5A8D816}"/>
          </ac:spMkLst>
        </pc:spChg>
        <pc:spChg chg="mod topLvl">
          <ac:chgData name="Thomas" userId="575d030b64f4584e" providerId="LiveId" clId="{65977ABB-C188-4D83-ABEE-9015CCF41BC7}" dt="2022-10-27T16:15:34.651" v="2365" actId="164"/>
          <ac:spMkLst>
            <pc:docMk/>
            <pc:sldMk cId="2922525340" sldId="912"/>
            <ac:spMk id="22" creationId="{E66077E9-7454-43DD-886F-794763938291}"/>
          </ac:spMkLst>
        </pc:spChg>
        <pc:grpChg chg="add mod">
          <ac:chgData name="Thomas" userId="575d030b64f4584e" providerId="LiveId" clId="{65977ABB-C188-4D83-ABEE-9015CCF41BC7}" dt="2022-10-27T16:15:34.651" v="2365" actId="164"/>
          <ac:grpSpMkLst>
            <pc:docMk/>
            <pc:sldMk cId="2922525340" sldId="912"/>
            <ac:grpSpMk id="4" creationId="{86C9E0C7-F0C0-C8F1-2E91-8BF539AB95F7}"/>
          </ac:grpSpMkLst>
        </pc:grpChg>
        <pc:grpChg chg="del">
          <ac:chgData name="Thomas" userId="575d030b64f4584e" providerId="LiveId" clId="{65977ABB-C188-4D83-ABEE-9015CCF41BC7}" dt="2022-10-27T16:15:23.870" v="2361" actId="478"/>
          <ac:grpSpMkLst>
            <pc:docMk/>
            <pc:sldMk cId="2922525340" sldId="912"/>
            <ac:grpSpMk id="18" creationId="{34AC38F9-035A-01DE-030B-F09AA7708B37}"/>
          </ac:grpSpMkLst>
        </pc:grpChg>
        <pc:picChg chg="add mod">
          <ac:chgData name="Thomas" userId="575d030b64f4584e" providerId="LiveId" clId="{65977ABB-C188-4D83-ABEE-9015CCF41BC7}" dt="2022-10-27T16:15:34.651" v="2365" actId="164"/>
          <ac:picMkLst>
            <pc:docMk/>
            <pc:sldMk cId="2922525340" sldId="912"/>
            <ac:picMk id="3" creationId="{C85C3F70-E0A2-3E14-496A-87F32858D3E9}"/>
          </ac:picMkLst>
        </pc:picChg>
        <pc:picChg chg="mod">
          <ac:chgData name="Thomas" userId="575d030b64f4584e" providerId="LiveId" clId="{65977ABB-C188-4D83-ABEE-9015CCF41BC7}" dt="2022-10-27T16:16:13.290" v="2385" actId="12789"/>
          <ac:picMkLst>
            <pc:docMk/>
            <pc:sldMk cId="2922525340" sldId="912"/>
            <ac:picMk id="7" creationId="{273C6AB6-CC2C-47B6-847F-34350FE94757}"/>
          </ac:picMkLst>
        </pc:picChg>
      </pc:sldChg>
      <pc:sldChg chg="addSp delSp modSp add mod setBg">
        <pc:chgData name="Thomas" userId="575d030b64f4584e" providerId="LiveId" clId="{65977ABB-C188-4D83-ABEE-9015CCF41BC7}" dt="2022-10-27T16:40:56.419" v="2553" actId="20577"/>
        <pc:sldMkLst>
          <pc:docMk/>
          <pc:sldMk cId="555319482" sldId="913"/>
        </pc:sldMkLst>
        <pc:spChg chg="add mod">
          <ac:chgData name="Thomas" userId="575d030b64f4584e" providerId="LiveId" clId="{65977ABB-C188-4D83-ABEE-9015CCF41BC7}" dt="2022-10-27T16:40:08.081" v="2535" actId="12788"/>
          <ac:spMkLst>
            <pc:docMk/>
            <pc:sldMk cId="555319482" sldId="913"/>
            <ac:spMk id="6" creationId="{E65929B9-5975-ECF3-4263-01B735016F7B}"/>
          </ac:spMkLst>
        </pc:spChg>
        <pc:spChg chg="add mod">
          <ac:chgData name="Thomas" userId="575d030b64f4584e" providerId="LiveId" clId="{65977ABB-C188-4D83-ABEE-9015CCF41BC7}" dt="2022-10-27T16:39:59.528" v="2533"/>
          <ac:spMkLst>
            <pc:docMk/>
            <pc:sldMk cId="555319482" sldId="913"/>
            <ac:spMk id="7" creationId="{6E00517E-EBB7-FEDB-5A44-675891587CF7}"/>
          </ac:spMkLst>
        </pc:spChg>
        <pc:spChg chg="add mod">
          <ac:chgData name="Thomas" userId="575d030b64f4584e" providerId="LiveId" clId="{65977ABB-C188-4D83-ABEE-9015CCF41BC7}" dt="2022-10-27T16:40:05.487" v="2534" actId="12788"/>
          <ac:spMkLst>
            <pc:docMk/>
            <pc:sldMk cId="555319482" sldId="913"/>
            <ac:spMk id="8" creationId="{4407C2AF-ACC3-60A5-0DBB-3177F6C90BF6}"/>
          </ac:spMkLst>
        </pc:spChg>
        <pc:spChg chg="mod">
          <ac:chgData name="Thomas" userId="575d030b64f4584e" providerId="LiveId" clId="{65977ABB-C188-4D83-ABEE-9015CCF41BC7}" dt="2022-10-27T16:40:05.487" v="2534" actId="12788"/>
          <ac:spMkLst>
            <pc:docMk/>
            <pc:sldMk cId="555319482" sldId="913"/>
            <ac:spMk id="19" creationId="{B68E7ACB-8560-4A33-8699-9B40AE95675D}"/>
          </ac:spMkLst>
        </pc:spChg>
        <pc:spChg chg="mod">
          <ac:chgData name="Thomas" userId="575d030b64f4584e" providerId="LiveId" clId="{65977ABB-C188-4D83-ABEE-9015CCF41BC7}" dt="2022-10-27T16:39:36.465" v="2530" actId="108"/>
          <ac:spMkLst>
            <pc:docMk/>
            <pc:sldMk cId="555319482" sldId="913"/>
            <ac:spMk id="25" creationId="{18B98F9E-792A-4B34-B2F9-36AEB8638AF6}"/>
          </ac:spMkLst>
        </pc:spChg>
        <pc:spChg chg="mod">
          <ac:chgData name="Thomas" userId="575d030b64f4584e" providerId="LiveId" clId="{65977ABB-C188-4D83-ABEE-9015CCF41BC7}" dt="2022-10-27T16:40:08.081" v="2535" actId="12788"/>
          <ac:spMkLst>
            <pc:docMk/>
            <pc:sldMk cId="555319482" sldId="913"/>
            <ac:spMk id="26" creationId="{3E98AEA1-ED0D-45F5-B6AE-C22C75A6AFA9}"/>
          </ac:spMkLst>
        </pc:spChg>
        <pc:spChg chg="mod">
          <ac:chgData name="Thomas" userId="575d030b64f4584e" providerId="LiveId" clId="{65977ABB-C188-4D83-ABEE-9015CCF41BC7}" dt="2022-10-27T16:40:56.419" v="2553" actId="20577"/>
          <ac:spMkLst>
            <pc:docMk/>
            <pc:sldMk cId="555319482" sldId="913"/>
            <ac:spMk id="32" creationId="{E6393629-EA02-423E-81F1-9494DDF9562F}"/>
          </ac:spMkLst>
        </pc:spChg>
        <pc:spChg chg="mod">
          <ac:chgData name="Thomas" userId="575d030b64f4584e" providerId="LiveId" clId="{65977ABB-C188-4D83-ABEE-9015CCF41BC7}" dt="2022-10-27T16:40:53.551" v="2544"/>
          <ac:spMkLst>
            <pc:docMk/>
            <pc:sldMk cId="555319482" sldId="913"/>
            <ac:spMk id="41" creationId="{77491D2A-7F72-45CA-B3BE-2AE00F700A98}"/>
          </ac:spMkLst>
        </pc:spChg>
        <pc:grpChg chg="del">
          <ac:chgData name="Thomas" userId="575d030b64f4584e" providerId="LiveId" clId="{65977ABB-C188-4D83-ABEE-9015CCF41BC7}" dt="2022-10-27T16:39:59.163" v="2532" actId="478"/>
          <ac:grpSpMkLst>
            <pc:docMk/>
            <pc:sldMk cId="555319482" sldId="913"/>
            <ac:grpSpMk id="2" creationId="{2E7ED478-3E0B-4FB3-8879-FCBB99FBA9A8}"/>
          </ac:grpSpMkLst>
        </pc:grpChg>
        <pc:grpChg chg="del">
          <ac:chgData name="Thomas" userId="575d030b64f4584e" providerId="LiveId" clId="{65977ABB-C188-4D83-ABEE-9015CCF41BC7}" dt="2022-10-27T16:39:59.163" v="2532" actId="478"/>
          <ac:grpSpMkLst>
            <pc:docMk/>
            <pc:sldMk cId="555319482" sldId="913"/>
            <ac:grpSpMk id="37" creationId="{15FE8E2D-D605-4550-9AA4-D3D9725359CD}"/>
          </ac:grpSpMkLst>
        </pc:grpChg>
        <pc:grpChg chg="del">
          <ac:chgData name="Thomas" userId="575d030b64f4584e" providerId="LiveId" clId="{65977ABB-C188-4D83-ABEE-9015CCF41BC7}" dt="2022-10-27T16:39:59.163" v="2532" actId="478"/>
          <ac:grpSpMkLst>
            <pc:docMk/>
            <pc:sldMk cId="555319482" sldId="913"/>
            <ac:grpSpMk id="46" creationId="{65648C01-FC24-4740-B6F2-DF30010D0CAE}"/>
          </ac:grpSpMkLst>
        </pc:grpChg>
        <pc:picChg chg="add mod">
          <ac:chgData name="Thomas" userId="575d030b64f4584e" providerId="LiveId" clId="{65977ABB-C188-4D83-ABEE-9015CCF41BC7}" dt="2022-10-27T16:40:08.081" v="2535" actId="12788"/>
          <ac:picMkLst>
            <pc:docMk/>
            <pc:sldMk cId="555319482" sldId="913"/>
            <ac:picMk id="3" creationId="{12B93079-5AFC-7CDC-40AD-0E6C2C3035D2}"/>
          </ac:picMkLst>
        </pc:picChg>
        <pc:picChg chg="add mod">
          <ac:chgData name="Thomas" userId="575d030b64f4584e" providerId="LiveId" clId="{65977ABB-C188-4D83-ABEE-9015CCF41BC7}" dt="2022-10-27T16:39:59.528" v="2533"/>
          <ac:picMkLst>
            <pc:docMk/>
            <pc:sldMk cId="555319482" sldId="913"/>
            <ac:picMk id="4" creationId="{2550995C-B13B-7AE2-731C-21A430D7D231}"/>
          </ac:picMkLst>
        </pc:picChg>
        <pc:picChg chg="add mod">
          <ac:chgData name="Thomas" userId="575d030b64f4584e" providerId="LiveId" clId="{65977ABB-C188-4D83-ABEE-9015CCF41BC7}" dt="2022-10-27T16:40:05.487" v="2534" actId="12788"/>
          <ac:picMkLst>
            <pc:docMk/>
            <pc:sldMk cId="555319482" sldId="913"/>
            <ac:picMk id="5" creationId="{2DCE7C71-A8B6-54AD-C7E1-48874D7A358B}"/>
          </ac:picMkLst>
        </pc:picChg>
      </pc:sldChg>
      <pc:sldChg chg="addSp delSp modSp add mod ord">
        <pc:chgData name="Thomas" userId="575d030b64f4584e" providerId="LiveId" clId="{65977ABB-C188-4D83-ABEE-9015CCF41BC7}" dt="2022-10-28T08:00:17.584" v="2832"/>
        <pc:sldMkLst>
          <pc:docMk/>
          <pc:sldMk cId="2155355970" sldId="914"/>
        </pc:sldMkLst>
        <pc:spChg chg="mod">
          <ac:chgData name="Thomas" userId="575d030b64f4584e" providerId="LiveId" clId="{65977ABB-C188-4D83-ABEE-9015CCF41BC7}" dt="2022-10-28T08:00:17.584" v="2832"/>
          <ac:spMkLst>
            <pc:docMk/>
            <pc:sldMk cId="2155355970" sldId="914"/>
            <ac:spMk id="5" creationId="{CBAFAF3C-2033-A786-0D62-45B954A4AE7A}"/>
          </ac:spMkLst>
        </pc:spChg>
        <pc:spChg chg="mod">
          <ac:chgData name="Thomas" userId="575d030b64f4584e" providerId="LiveId" clId="{65977ABB-C188-4D83-ABEE-9015CCF41BC7}" dt="2022-10-28T08:00:17.584" v="2832"/>
          <ac:spMkLst>
            <pc:docMk/>
            <pc:sldMk cId="2155355970" sldId="914"/>
            <ac:spMk id="6" creationId="{4130F719-23A1-3DBF-49C2-21B80C9E26E2}"/>
          </ac:spMkLst>
        </pc:spChg>
        <pc:spChg chg="del">
          <ac:chgData name="Thomas" userId="575d030b64f4584e" providerId="LiveId" clId="{65977ABB-C188-4D83-ABEE-9015CCF41BC7}" dt="2022-10-28T08:00:17.177" v="2831" actId="478"/>
          <ac:spMkLst>
            <pc:docMk/>
            <pc:sldMk cId="2155355970" sldId="914"/>
            <ac:spMk id="7" creationId="{EFC03B56-1B7C-46A5-9665-C5DD043120A1}"/>
          </ac:spMkLst>
        </pc:spChg>
        <pc:spChg chg="mod">
          <ac:chgData name="Thomas" userId="575d030b64f4584e" providerId="LiveId" clId="{65977ABB-C188-4D83-ABEE-9015CCF41BC7}" dt="2022-10-27T16:43:49.086" v="2588" actId="14100"/>
          <ac:spMkLst>
            <pc:docMk/>
            <pc:sldMk cId="2155355970" sldId="914"/>
            <ac:spMk id="10" creationId="{AB425F12-EA49-46E0-9ABB-8E24A2139061}"/>
          </ac:spMkLst>
        </pc:spChg>
        <pc:grpChg chg="add mod">
          <ac:chgData name="Thomas" userId="575d030b64f4584e" providerId="LiveId" clId="{65977ABB-C188-4D83-ABEE-9015CCF41BC7}" dt="2022-10-28T08:00:17.584" v="2832"/>
          <ac:grpSpMkLst>
            <pc:docMk/>
            <pc:sldMk cId="2155355970" sldId="914"/>
            <ac:grpSpMk id="2" creationId="{F71DE086-94B7-DD97-F7C3-9E217C6A6E32}"/>
          </ac:grpSpMkLst>
        </pc:grpChg>
        <pc:grpChg chg="mod">
          <ac:chgData name="Thomas" userId="575d030b64f4584e" providerId="LiveId" clId="{65977ABB-C188-4D83-ABEE-9015CCF41BC7}" dt="2022-10-28T08:00:17.584" v="2832"/>
          <ac:grpSpMkLst>
            <pc:docMk/>
            <pc:sldMk cId="2155355970" sldId="914"/>
            <ac:grpSpMk id="3" creationId="{3AF9CDFC-0CE0-B363-8210-D57B4E292B98}"/>
          </ac:grpSpMkLst>
        </pc:grpChg>
        <pc:picChg chg="mod">
          <ac:chgData name="Thomas" userId="575d030b64f4584e" providerId="LiveId" clId="{65977ABB-C188-4D83-ABEE-9015CCF41BC7}" dt="2022-10-28T08:00:17.584" v="2832"/>
          <ac:picMkLst>
            <pc:docMk/>
            <pc:sldMk cId="2155355970" sldId="914"/>
            <ac:picMk id="4" creationId="{91A13620-7356-7BE7-593E-BBD9D57858B9}"/>
          </ac:picMkLst>
        </pc:picChg>
      </pc:sldChg>
      <pc:sldChg chg="modSp add mod setBg">
        <pc:chgData name="Thomas" userId="575d030b64f4584e" providerId="LiveId" clId="{65977ABB-C188-4D83-ABEE-9015CCF41BC7}" dt="2022-10-27T16:47:32.363" v="2619" actId="207"/>
        <pc:sldMkLst>
          <pc:docMk/>
          <pc:sldMk cId="3306513766" sldId="915"/>
        </pc:sldMkLst>
        <pc:spChg chg="mod">
          <ac:chgData name="Thomas" userId="575d030b64f4584e" providerId="LiveId" clId="{65977ABB-C188-4D83-ABEE-9015CCF41BC7}" dt="2022-10-27T16:47:20.881" v="2614" actId="207"/>
          <ac:spMkLst>
            <pc:docMk/>
            <pc:sldMk cId="3306513766" sldId="915"/>
            <ac:spMk id="17" creationId="{CFF92D14-1621-4004-BBEC-6FDE09BD6BA6}"/>
          </ac:spMkLst>
        </pc:spChg>
        <pc:spChg chg="mod">
          <ac:chgData name="Thomas" userId="575d030b64f4584e" providerId="LiveId" clId="{65977ABB-C188-4D83-ABEE-9015CCF41BC7}" dt="2022-10-27T16:47:20.881" v="2614" actId="207"/>
          <ac:spMkLst>
            <pc:docMk/>
            <pc:sldMk cId="3306513766" sldId="915"/>
            <ac:spMk id="18" creationId="{EC27213F-095F-470F-87FC-BD27F6A9AEA8}"/>
          </ac:spMkLst>
        </pc:spChg>
        <pc:spChg chg="mod">
          <ac:chgData name="Thomas" userId="575d030b64f4584e" providerId="LiveId" clId="{65977ABB-C188-4D83-ABEE-9015CCF41BC7}" dt="2022-10-27T16:47:30.088" v="2618" actId="207"/>
          <ac:spMkLst>
            <pc:docMk/>
            <pc:sldMk cId="3306513766" sldId="915"/>
            <ac:spMk id="370" creationId="{10AAC22D-152E-4589-891C-D4DDFEF53AD3}"/>
          </ac:spMkLst>
        </pc:spChg>
        <pc:spChg chg="mod">
          <ac:chgData name="Thomas" userId="575d030b64f4584e" providerId="LiveId" clId="{65977ABB-C188-4D83-ABEE-9015CCF41BC7}" dt="2022-10-27T16:47:32.363" v="2619" actId="207"/>
          <ac:spMkLst>
            <pc:docMk/>
            <pc:sldMk cId="3306513766" sldId="915"/>
            <ac:spMk id="371" creationId="{73E8D738-BF98-4720-B017-F9E87CB1647B}"/>
          </ac:spMkLst>
        </pc:spChg>
        <pc:spChg chg="mod">
          <ac:chgData name="Thomas" userId="575d030b64f4584e" providerId="LiveId" clId="{65977ABB-C188-4D83-ABEE-9015CCF41BC7}" dt="2022-10-27T16:47:20.881" v="2614" actId="207"/>
          <ac:spMkLst>
            <pc:docMk/>
            <pc:sldMk cId="3306513766" sldId="915"/>
            <ac:spMk id="504" creationId="{89BA9448-32A3-49BD-BC94-F893A6C59B5B}"/>
          </ac:spMkLst>
        </pc:spChg>
        <pc:spChg chg="mod">
          <ac:chgData name="Thomas" userId="575d030b64f4584e" providerId="LiveId" clId="{65977ABB-C188-4D83-ABEE-9015CCF41BC7}" dt="2022-10-27T16:47:20.881" v="2614" actId="207"/>
          <ac:spMkLst>
            <pc:docMk/>
            <pc:sldMk cId="3306513766" sldId="915"/>
            <ac:spMk id="569" creationId="{77DC956F-D3B1-443A-9517-D57D43785F33}"/>
          </ac:spMkLst>
        </pc:spChg>
        <pc:spChg chg="mod">
          <ac:chgData name="Thomas" userId="575d030b64f4584e" providerId="LiveId" clId="{65977ABB-C188-4D83-ABEE-9015CCF41BC7}" dt="2022-10-27T16:47:20.881" v="2614" actId="207"/>
          <ac:spMkLst>
            <pc:docMk/>
            <pc:sldMk cId="3306513766" sldId="915"/>
            <ac:spMk id="589" creationId="{727E0DD9-E164-45E4-914B-66DB46A1B1BB}"/>
          </ac:spMkLst>
        </pc:spChg>
        <pc:spChg chg="mod">
          <ac:chgData name="Thomas" userId="575d030b64f4584e" providerId="LiveId" clId="{65977ABB-C188-4D83-ABEE-9015CCF41BC7}" dt="2022-10-27T16:47:20.881" v="2614" actId="207"/>
          <ac:spMkLst>
            <pc:docMk/>
            <pc:sldMk cId="3306513766" sldId="915"/>
            <ac:spMk id="625" creationId="{98E906F3-E4FE-4946-AC4A-4C06F49AE4E5}"/>
          </ac:spMkLst>
        </pc:spChg>
        <pc:spChg chg="mod">
          <ac:chgData name="Thomas" userId="575d030b64f4584e" providerId="LiveId" clId="{65977ABB-C188-4D83-ABEE-9015CCF41BC7}" dt="2022-10-27T16:47:20.881" v="2614" actId="207"/>
          <ac:spMkLst>
            <pc:docMk/>
            <pc:sldMk cId="3306513766" sldId="915"/>
            <ac:spMk id="770" creationId="{7C4EFE9C-3373-4B4C-B9AA-B0C70874FD4C}"/>
          </ac:spMkLst>
        </pc:spChg>
        <pc:spChg chg="mod">
          <ac:chgData name="Thomas" userId="575d030b64f4584e" providerId="LiveId" clId="{65977ABB-C188-4D83-ABEE-9015CCF41BC7}" dt="2022-10-27T16:47:20.881" v="2614" actId="207"/>
          <ac:spMkLst>
            <pc:docMk/>
            <pc:sldMk cId="3306513766" sldId="915"/>
            <ac:spMk id="773" creationId="{5D502331-3AAE-4B05-9CC7-E00B2A6DBE37}"/>
          </ac:spMkLst>
        </pc:spChg>
        <pc:spChg chg="mod">
          <ac:chgData name="Thomas" userId="575d030b64f4584e" providerId="LiveId" clId="{65977ABB-C188-4D83-ABEE-9015CCF41BC7}" dt="2022-10-27T16:47:20.881" v="2614" actId="207"/>
          <ac:spMkLst>
            <pc:docMk/>
            <pc:sldMk cId="3306513766" sldId="915"/>
            <ac:spMk id="778" creationId="{81F3D975-5510-4F58-BFA9-0F020599ACBD}"/>
          </ac:spMkLst>
        </pc:spChg>
        <pc:spChg chg="mod">
          <ac:chgData name="Thomas" userId="575d030b64f4584e" providerId="LiveId" clId="{65977ABB-C188-4D83-ABEE-9015CCF41BC7}" dt="2022-10-27T16:47:20.881" v="2614" actId="207"/>
          <ac:spMkLst>
            <pc:docMk/>
            <pc:sldMk cId="3306513766" sldId="915"/>
            <ac:spMk id="780" creationId="{1554E0C5-FBE3-4845-8DF1-F998A2A40A5F}"/>
          </ac:spMkLst>
        </pc:spChg>
        <pc:picChg chg="mod">
          <ac:chgData name="Thomas" userId="575d030b64f4584e" providerId="LiveId" clId="{65977ABB-C188-4D83-ABEE-9015CCF41BC7}" dt="2022-10-27T16:47:20.881" v="2614" actId="207"/>
          <ac:picMkLst>
            <pc:docMk/>
            <pc:sldMk cId="3306513766" sldId="915"/>
            <ac:picMk id="5" creationId="{CF29CFA7-47C5-4546-B602-8A541C6A2C2D}"/>
          </ac:picMkLst>
        </pc:picChg>
        <pc:picChg chg="mod">
          <ac:chgData name="Thomas" userId="575d030b64f4584e" providerId="LiveId" clId="{65977ABB-C188-4D83-ABEE-9015CCF41BC7}" dt="2022-10-27T16:47:20.881" v="2614" actId="207"/>
          <ac:picMkLst>
            <pc:docMk/>
            <pc:sldMk cId="3306513766" sldId="915"/>
            <ac:picMk id="7" creationId="{D256B1F0-DF5F-4561-A6DB-35F3DDECB255}"/>
          </ac:picMkLst>
        </pc:picChg>
        <pc:picChg chg="mod">
          <ac:chgData name="Thomas" userId="575d030b64f4584e" providerId="LiveId" clId="{65977ABB-C188-4D83-ABEE-9015CCF41BC7}" dt="2022-10-27T16:47:20.881" v="2614" actId="207"/>
          <ac:picMkLst>
            <pc:docMk/>
            <pc:sldMk cId="3306513766" sldId="915"/>
            <ac:picMk id="9" creationId="{862CFB93-E959-4493-BC67-CE6E8C858A08}"/>
          </ac:picMkLst>
        </pc:picChg>
        <pc:picChg chg="mod">
          <ac:chgData name="Thomas" userId="575d030b64f4584e" providerId="LiveId" clId="{65977ABB-C188-4D83-ABEE-9015CCF41BC7}" dt="2022-10-27T16:47:20.881" v="2614" actId="207"/>
          <ac:picMkLst>
            <pc:docMk/>
            <pc:sldMk cId="3306513766" sldId="915"/>
            <ac:picMk id="11" creationId="{93274DB2-9A78-4BEC-A13F-D0408016A12B}"/>
          </ac:picMkLst>
        </pc:picChg>
        <pc:picChg chg="mod">
          <ac:chgData name="Thomas" userId="575d030b64f4584e" providerId="LiveId" clId="{65977ABB-C188-4D83-ABEE-9015CCF41BC7}" dt="2022-10-27T16:47:20.881" v="2614" actId="207"/>
          <ac:picMkLst>
            <pc:docMk/>
            <pc:sldMk cId="3306513766" sldId="915"/>
            <ac:picMk id="19" creationId="{D28A575A-0DDE-426B-8FA4-23856612CB66}"/>
          </ac:picMkLst>
        </pc:picChg>
        <pc:picChg chg="mod">
          <ac:chgData name="Thomas" userId="575d030b64f4584e" providerId="LiveId" clId="{65977ABB-C188-4D83-ABEE-9015CCF41BC7}" dt="2022-10-27T16:47:20.881" v="2614" actId="207"/>
          <ac:picMkLst>
            <pc:docMk/>
            <pc:sldMk cId="3306513766" sldId="915"/>
            <ac:picMk id="22" creationId="{538249E1-64FB-44B0-919F-0A5C6B968B2C}"/>
          </ac:picMkLst>
        </pc:picChg>
        <pc:picChg chg="mod">
          <ac:chgData name="Thomas" userId="575d030b64f4584e" providerId="LiveId" clId="{65977ABB-C188-4D83-ABEE-9015CCF41BC7}" dt="2022-10-27T16:47:20.881" v="2614" actId="207"/>
          <ac:picMkLst>
            <pc:docMk/>
            <pc:sldMk cId="3306513766" sldId="915"/>
            <ac:picMk id="26" creationId="{66FBAFF4-13FB-4804-929C-E55B0DCE8D41}"/>
          </ac:picMkLst>
        </pc:picChg>
        <pc:picChg chg="mod">
          <ac:chgData name="Thomas" userId="575d030b64f4584e" providerId="LiveId" clId="{65977ABB-C188-4D83-ABEE-9015CCF41BC7}" dt="2022-10-27T16:47:20.881" v="2614" actId="207"/>
          <ac:picMkLst>
            <pc:docMk/>
            <pc:sldMk cId="3306513766" sldId="915"/>
            <ac:picMk id="29" creationId="{8F6056DF-819D-45C8-BC20-327C6C81D0C7}"/>
          </ac:picMkLst>
        </pc:picChg>
        <pc:picChg chg="mod">
          <ac:chgData name="Thomas" userId="575d030b64f4584e" providerId="LiveId" clId="{65977ABB-C188-4D83-ABEE-9015CCF41BC7}" dt="2022-10-27T16:47:20.881" v="2614" actId="207"/>
          <ac:picMkLst>
            <pc:docMk/>
            <pc:sldMk cId="3306513766" sldId="915"/>
            <ac:picMk id="30" creationId="{84618D36-E3DA-4923-B64C-8358B8F0BF70}"/>
          </ac:picMkLst>
        </pc:picChg>
        <pc:picChg chg="mod">
          <ac:chgData name="Thomas" userId="575d030b64f4584e" providerId="LiveId" clId="{65977ABB-C188-4D83-ABEE-9015CCF41BC7}" dt="2022-10-27T16:47:20.881" v="2614" actId="207"/>
          <ac:picMkLst>
            <pc:docMk/>
            <pc:sldMk cId="3306513766" sldId="915"/>
            <ac:picMk id="33" creationId="{6CACEC99-D229-4A54-9E4D-8C7FD709F714}"/>
          </ac:picMkLst>
        </pc:picChg>
        <pc:picChg chg="mod">
          <ac:chgData name="Thomas" userId="575d030b64f4584e" providerId="LiveId" clId="{65977ABB-C188-4D83-ABEE-9015CCF41BC7}" dt="2022-10-27T16:47:20.881" v="2614" actId="207"/>
          <ac:picMkLst>
            <pc:docMk/>
            <pc:sldMk cId="3306513766" sldId="915"/>
            <ac:picMk id="48" creationId="{DF95B8B6-9531-4C92-9EF0-0B2FE11DEAF0}"/>
          </ac:picMkLst>
        </pc:picChg>
        <pc:picChg chg="mod">
          <ac:chgData name="Thomas" userId="575d030b64f4584e" providerId="LiveId" clId="{65977ABB-C188-4D83-ABEE-9015CCF41BC7}" dt="2022-10-27T16:47:20.881" v="2614" actId="207"/>
          <ac:picMkLst>
            <pc:docMk/>
            <pc:sldMk cId="3306513766" sldId="915"/>
            <ac:picMk id="50" creationId="{7EEAFADF-E2CC-41B6-B78D-9B2BAA5421D7}"/>
          </ac:picMkLst>
        </pc:picChg>
        <pc:picChg chg="mod">
          <ac:chgData name="Thomas" userId="575d030b64f4584e" providerId="LiveId" clId="{65977ABB-C188-4D83-ABEE-9015CCF41BC7}" dt="2022-10-27T16:47:20.881" v="2614" actId="207"/>
          <ac:picMkLst>
            <pc:docMk/>
            <pc:sldMk cId="3306513766" sldId="915"/>
            <ac:picMk id="53" creationId="{62C06EC7-75C9-4163-B299-8E4A8046E9FB}"/>
          </ac:picMkLst>
        </pc:picChg>
        <pc:picChg chg="mod">
          <ac:chgData name="Thomas" userId="575d030b64f4584e" providerId="LiveId" clId="{65977ABB-C188-4D83-ABEE-9015CCF41BC7}" dt="2022-10-27T16:47:20.881" v="2614" actId="207"/>
          <ac:picMkLst>
            <pc:docMk/>
            <pc:sldMk cId="3306513766" sldId="915"/>
            <ac:picMk id="61" creationId="{13850C3C-3083-43D6-A5FF-678914CB7073}"/>
          </ac:picMkLst>
        </pc:picChg>
        <pc:picChg chg="mod">
          <ac:chgData name="Thomas" userId="575d030b64f4584e" providerId="LiveId" clId="{65977ABB-C188-4D83-ABEE-9015CCF41BC7}" dt="2022-10-27T16:47:20.881" v="2614" actId="207"/>
          <ac:picMkLst>
            <pc:docMk/>
            <pc:sldMk cId="3306513766" sldId="915"/>
            <ac:picMk id="63" creationId="{A9F9A699-8157-4AFC-A8D6-16EA5C3A773E}"/>
          </ac:picMkLst>
        </pc:picChg>
        <pc:picChg chg="mod">
          <ac:chgData name="Thomas" userId="575d030b64f4584e" providerId="LiveId" clId="{65977ABB-C188-4D83-ABEE-9015CCF41BC7}" dt="2022-10-27T16:47:20.881" v="2614" actId="207"/>
          <ac:picMkLst>
            <pc:docMk/>
            <pc:sldMk cId="3306513766" sldId="915"/>
            <ac:picMk id="65" creationId="{4B77E228-FBE5-469A-9681-ABF20407F2A7}"/>
          </ac:picMkLst>
        </pc:picChg>
        <pc:picChg chg="mod">
          <ac:chgData name="Thomas" userId="575d030b64f4584e" providerId="LiveId" clId="{65977ABB-C188-4D83-ABEE-9015CCF41BC7}" dt="2022-10-27T16:47:20.881" v="2614" actId="207"/>
          <ac:picMkLst>
            <pc:docMk/>
            <pc:sldMk cId="3306513766" sldId="915"/>
            <ac:picMk id="67" creationId="{4D41C3BA-91B7-4F5B-AFEE-43BED6F75F58}"/>
          </ac:picMkLst>
        </pc:picChg>
        <pc:picChg chg="mod">
          <ac:chgData name="Thomas" userId="575d030b64f4584e" providerId="LiveId" clId="{65977ABB-C188-4D83-ABEE-9015CCF41BC7}" dt="2022-10-27T16:47:20.881" v="2614" actId="207"/>
          <ac:picMkLst>
            <pc:docMk/>
            <pc:sldMk cId="3306513766" sldId="915"/>
            <ac:picMk id="71" creationId="{302C92B1-152C-410F-A7AF-0009E3E6ABE7}"/>
          </ac:picMkLst>
        </pc:picChg>
        <pc:picChg chg="mod">
          <ac:chgData name="Thomas" userId="575d030b64f4584e" providerId="LiveId" clId="{65977ABB-C188-4D83-ABEE-9015CCF41BC7}" dt="2022-10-27T16:47:20.881" v="2614" actId="207"/>
          <ac:picMkLst>
            <pc:docMk/>
            <pc:sldMk cId="3306513766" sldId="915"/>
            <ac:picMk id="99" creationId="{CF25A7B2-9F75-465B-9128-17AA6FC1DA59}"/>
          </ac:picMkLst>
        </pc:picChg>
        <pc:picChg chg="mod">
          <ac:chgData name="Thomas" userId="575d030b64f4584e" providerId="LiveId" clId="{65977ABB-C188-4D83-ABEE-9015CCF41BC7}" dt="2022-10-27T16:47:20.881" v="2614" actId="207"/>
          <ac:picMkLst>
            <pc:docMk/>
            <pc:sldMk cId="3306513766" sldId="915"/>
            <ac:picMk id="349" creationId="{C5F48443-D21F-44BF-83B1-56683CC3EC3B}"/>
          </ac:picMkLst>
        </pc:picChg>
        <pc:picChg chg="mod">
          <ac:chgData name="Thomas" userId="575d030b64f4584e" providerId="LiveId" clId="{65977ABB-C188-4D83-ABEE-9015CCF41BC7}" dt="2022-10-27T16:47:20.881" v="2614" actId="207"/>
          <ac:picMkLst>
            <pc:docMk/>
            <pc:sldMk cId="3306513766" sldId="915"/>
            <ac:picMk id="351" creationId="{E0CA778D-6AB6-41F0-BB6C-4B777FF76B09}"/>
          </ac:picMkLst>
        </pc:picChg>
        <pc:picChg chg="mod">
          <ac:chgData name="Thomas" userId="575d030b64f4584e" providerId="LiveId" clId="{65977ABB-C188-4D83-ABEE-9015CCF41BC7}" dt="2022-10-27T16:47:20.881" v="2614" actId="207"/>
          <ac:picMkLst>
            <pc:docMk/>
            <pc:sldMk cId="3306513766" sldId="915"/>
            <ac:picMk id="353" creationId="{2F7F8A8A-60AE-4ED2-9056-9F06807E54F9}"/>
          </ac:picMkLst>
        </pc:picChg>
        <pc:picChg chg="mod">
          <ac:chgData name="Thomas" userId="575d030b64f4584e" providerId="LiveId" clId="{65977ABB-C188-4D83-ABEE-9015CCF41BC7}" dt="2022-10-27T16:47:20.881" v="2614" actId="207"/>
          <ac:picMkLst>
            <pc:docMk/>
            <pc:sldMk cId="3306513766" sldId="915"/>
            <ac:picMk id="357" creationId="{A8AFF59F-A173-4A9D-9016-7C8B89AE1B5B}"/>
          </ac:picMkLst>
        </pc:picChg>
        <pc:picChg chg="mod">
          <ac:chgData name="Thomas" userId="575d030b64f4584e" providerId="LiveId" clId="{65977ABB-C188-4D83-ABEE-9015CCF41BC7}" dt="2022-10-27T16:47:20.881" v="2614" actId="207"/>
          <ac:picMkLst>
            <pc:docMk/>
            <pc:sldMk cId="3306513766" sldId="915"/>
            <ac:picMk id="359" creationId="{DADAB2E9-8D32-45FF-9CCF-2FCCB9A01616}"/>
          </ac:picMkLst>
        </pc:picChg>
        <pc:picChg chg="mod">
          <ac:chgData name="Thomas" userId="575d030b64f4584e" providerId="LiveId" clId="{65977ABB-C188-4D83-ABEE-9015CCF41BC7}" dt="2022-10-27T16:47:20.881" v="2614" actId="207"/>
          <ac:picMkLst>
            <pc:docMk/>
            <pc:sldMk cId="3306513766" sldId="915"/>
            <ac:picMk id="361" creationId="{3A31F6EA-5F3C-439F-8A4E-FA9A3AF58338}"/>
          </ac:picMkLst>
        </pc:picChg>
        <pc:picChg chg="mod">
          <ac:chgData name="Thomas" userId="575d030b64f4584e" providerId="LiveId" clId="{65977ABB-C188-4D83-ABEE-9015CCF41BC7}" dt="2022-10-27T16:47:20.881" v="2614" actId="207"/>
          <ac:picMkLst>
            <pc:docMk/>
            <pc:sldMk cId="3306513766" sldId="915"/>
            <ac:picMk id="363" creationId="{6118234E-6163-4AEE-8783-79A79889A0A1}"/>
          </ac:picMkLst>
        </pc:picChg>
        <pc:picChg chg="mod">
          <ac:chgData name="Thomas" userId="575d030b64f4584e" providerId="LiveId" clId="{65977ABB-C188-4D83-ABEE-9015CCF41BC7}" dt="2022-10-27T16:47:20.881" v="2614" actId="207"/>
          <ac:picMkLst>
            <pc:docMk/>
            <pc:sldMk cId="3306513766" sldId="915"/>
            <ac:picMk id="365" creationId="{99745A91-3247-418E-9B7B-2DBD70E36F1A}"/>
          </ac:picMkLst>
        </pc:picChg>
        <pc:picChg chg="mod">
          <ac:chgData name="Thomas" userId="575d030b64f4584e" providerId="LiveId" clId="{65977ABB-C188-4D83-ABEE-9015CCF41BC7}" dt="2022-10-27T16:47:20.881" v="2614" actId="207"/>
          <ac:picMkLst>
            <pc:docMk/>
            <pc:sldMk cId="3306513766" sldId="915"/>
            <ac:picMk id="369" creationId="{C2ED1C3E-035F-465A-9159-592A4CA29373}"/>
          </ac:picMkLst>
        </pc:picChg>
        <pc:picChg chg="mod">
          <ac:chgData name="Thomas" userId="575d030b64f4584e" providerId="LiveId" clId="{65977ABB-C188-4D83-ABEE-9015CCF41BC7}" dt="2022-10-27T16:47:20.881" v="2614" actId="207"/>
          <ac:picMkLst>
            <pc:docMk/>
            <pc:sldMk cId="3306513766" sldId="915"/>
            <ac:picMk id="470" creationId="{D37BECFC-9097-44BE-9497-A78FC3EADF55}"/>
          </ac:picMkLst>
        </pc:picChg>
        <pc:picChg chg="mod">
          <ac:chgData name="Thomas" userId="575d030b64f4584e" providerId="LiveId" clId="{65977ABB-C188-4D83-ABEE-9015CCF41BC7}" dt="2022-10-27T16:47:20.881" v="2614" actId="207"/>
          <ac:picMkLst>
            <pc:docMk/>
            <pc:sldMk cId="3306513766" sldId="915"/>
            <ac:picMk id="484" creationId="{D162753C-C903-4FFD-B9EB-287FC292ECA2}"/>
          </ac:picMkLst>
        </pc:picChg>
        <pc:picChg chg="mod">
          <ac:chgData name="Thomas" userId="575d030b64f4584e" providerId="LiveId" clId="{65977ABB-C188-4D83-ABEE-9015CCF41BC7}" dt="2022-10-27T16:47:20.881" v="2614" actId="207"/>
          <ac:picMkLst>
            <pc:docMk/>
            <pc:sldMk cId="3306513766" sldId="915"/>
            <ac:picMk id="522" creationId="{D3F892C2-E81F-4F10-8519-F2C69A54874E}"/>
          </ac:picMkLst>
        </pc:picChg>
        <pc:picChg chg="mod">
          <ac:chgData name="Thomas" userId="575d030b64f4584e" providerId="LiveId" clId="{65977ABB-C188-4D83-ABEE-9015CCF41BC7}" dt="2022-10-27T16:47:20.881" v="2614" actId="207"/>
          <ac:picMkLst>
            <pc:docMk/>
            <pc:sldMk cId="3306513766" sldId="915"/>
            <ac:picMk id="524" creationId="{B5722B1E-6AC0-4100-8A81-2871E385D06D}"/>
          </ac:picMkLst>
        </pc:picChg>
        <pc:picChg chg="mod">
          <ac:chgData name="Thomas" userId="575d030b64f4584e" providerId="LiveId" clId="{65977ABB-C188-4D83-ABEE-9015CCF41BC7}" dt="2022-10-27T16:47:20.881" v="2614" actId="207"/>
          <ac:picMkLst>
            <pc:docMk/>
            <pc:sldMk cId="3306513766" sldId="915"/>
            <ac:picMk id="798" creationId="{FE614F31-E1F9-4A09-B6B8-6A6E599784E9}"/>
          </ac:picMkLst>
        </pc:picChg>
        <pc:picChg chg="mod">
          <ac:chgData name="Thomas" userId="575d030b64f4584e" providerId="LiveId" clId="{65977ABB-C188-4D83-ABEE-9015CCF41BC7}" dt="2022-10-27T16:47:20.881" v="2614" actId="207"/>
          <ac:picMkLst>
            <pc:docMk/>
            <pc:sldMk cId="3306513766" sldId="915"/>
            <ac:picMk id="800" creationId="{9ED7344D-1FEA-4122-BA2A-2812C26377D2}"/>
          </ac:picMkLst>
        </pc:picChg>
        <pc:picChg chg="mod">
          <ac:chgData name="Thomas" userId="575d030b64f4584e" providerId="LiveId" clId="{65977ABB-C188-4D83-ABEE-9015CCF41BC7}" dt="2022-10-27T16:47:20.881" v="2614" actId="207"/>
          <ac:picMkLst>
            <pc:docMk/>
            <pc:sldMk cId="3306513766" sldId="915"/>
            <ac:picMk id="802" creationId="{F3FBEF6C-6BA5-45F2-89B0-5A630E616B84}"/>
          </ac:picMkLst>
        </pc:picChg>
        <pc:picChg chg="mod">
          <ac:chgData name="Thomas" userId="575d030b64f4584e" providerId="LiveId" clId="{65977ABB-C188-4D83-ABEE-9015CCF41BC7}" dt="2022-10-27T16:47:20.881" v="2614" actId="207"/>
          <ac:picMkLst>
            <pc:docMk/>
            <pc:sldMk cId="3306513766" sldId="915"/>
            <ac:picMk id="804" creationId="{E98EF1FE-11F4-4C7F-94B7-FE5E0EA1D466}"/>
          </ac:picMkLst>
        </pc:picChg>
        <pc:picChg chg="mod">
          <ac:chgData name="Thomas" userId="575d030b64f4584e" providerId="LiveId" clId="{65977ABB-C188-4D83-ABEE-9015CCF41BC7}" dt="2022-10-27T16:47:20.881" v="2614" actId="207"/>
          <ac:picMkLst>
            <pc:docMk/>
            <pc:sldMk cId="3306513766" sldId="915"/>
            <ac:picMk id="806" creationId="{F752ECC2-92CA-4A65-BCF2-4436F12948FF}"/>
          </ac:picMkLst>
        </pc:picChg>
        <pc:picChg chg="mod">
          <ac:chgData name="Thomas" userId="575d030b64f4584e" providerId="LiveId" clId="{65977ABB-C188-4D83-ABEE-9015CCF41BC7}" dt="2022-10-27T16:47:20.881" v="2614" actId="207"/>
          <ac:picMkLst>
            <pc:docMk/>
            <pc:sldMk cId="3306513766" sldId="915"/>
            <ac:picMk id="808" creationId="{7C37C6A3-A40D-4943-B5D7-623AAED0A8BE}"/>
          </ac:picMkLst>
        </pc:picChg>
        <pc:picChg chg="mod">
          <ac:chgData name="Thomas" userId="575d030b64f4584e" providerId="LiveId" clId="{65977ABB-C188-4D83-ABEE-9015CCF41BC7}" dt="2022-10-27T16:47:20.881" v="2614" actId="207"/>
          <ac:picMkLst>
            <pc:docMk/>
            <pc:sldMk cId="3306513766" sldId="915"/>
            <ac:picMk id="810" creationId="{79B47C94-5718-488E-9F57-119B35F23792}"/>
          </ac:picMkLst>
        </pc:picChg>
        <pc:picChg chg="mod">
          <ac:chgData name="Thomas" userId="575d030b64f4584e" providerId="LiveId" clId="{65977ABB-C188-4D83-ABEE-9015CCF41BC7}" dt="2022-10-27T16:47:20.881" v="2614" actId="207"/>
          <ac:picMkLst>
            <pc:docMk/>
            <pc:sldMk cId="3306513766" sldId="915"/>
            <ac:picMk id="812" creationId="{A5F5DF37-467A-4AC8-AA3E-A706DF6E821A}"/>
          </ac:picMkLst>
        </pc:picChg>
        <pc:picChg chg="mod">
          <ac:chgData name="Thomas" userId="575d030b64f4584e" providerId="LiveId" clId="{65977ABB-C188-4D83-ABEE-9015CCF41BC7}" dt="2022-10-27T16:47:20.881" v="2614" actId="207"/>
          <ac:picMkLst>
            <pc:docMk/>
            <pc:sldMk cId="3306513766" sldId="915"/>
            <ac:picMk id="814" creationId="{710740F2-5623-4904-A8C5-A7DA484BBFF5}"/>
          </ac:picMkLst>
        </pc:picChg>
        <pc:picChg chg="mod">
          <ac:chgData name="Thomas" userId="575d030b64f4584e" providerId="LiveId" clId="{65977ABB-C188-4D83-ABEE-9015CCF41BC7}" dt="2022-10-27T16:47:20.881" v="2614" actId="207"/>
          <ac:picMkLst>
            <pc:docMk/>
            <pc:sldMk cId="3306513766" sldId="915"/>
            <ac:picMk id="816" creationId="{5B389D62-88D9-4140-A208-303AE31C31BE}"/>
          </ac:picMkLst>
        </pc:picChg>
        <pc:picChg chg="mod">
          <ac:chgData name="Thomas" userId="575d030b64f4584e" providerId="LiveId" clId="{65977ABB-C188-4D83-ABEE-9015CCF41BC7}" dt="2022-10-27T16:47:20.881" v="2614" actId="207"/>
          <ac:picMkLst>
            <pc:docMk/>
            <pc:sldMk cId="3306513766" sldId="915"/>
            <ac:picMk id="818" creationId="{7BE52511-5337-4DF4-81AE-A5B1BF55956B}"/>
          </ac:picMkLst>
        </pc:picChg>
        <pc:picChg chg="mod">
          <ac:chgData name="Thomas" userId="575d030b64f4584e" providerId="LiveId" clId="{65977ABB-C188-4D83-ABEE-9015CCF41BC7}" dt="2022-10-27T16:47:20.881" v="2614" actId="207"/>
          <ac:picMkLst>
            <pc:docMk/>
            <pc:sldMk cId="3306513766" sldId="915"/>
            <ac:picMk id="820" creationId="{996CCA7B-20BA-41F8-ABE7-CC480132F9B6}"/>
          </ac:picMkLst>
        </pc:picChg>
        <pc:picChg chg="mod">
          <ac:chgData name="Thomas" userId="575d030b64f4584e" providerId="LiveId" clId="{65977ABB-C188-4D83-ABEE-9015CCF41BC7}" dt="2022-10-27T16:47:20.881" v="2614" actId="207"/>
          <ac:picMkLst>
            <pc:docMk/>
            <pc:sldMk cId="3306513766" sldId="915"/>
            <ac:picMk id="822" creationId="{2AC5557A-0433-44B5-A7E9-A8C78F76971B}"/>
          </ac:picMkLst>
        </pc:picChg>
        <pc:picChg chg="mod">
          <ac:chgData name="Thomas" userId="575d030b64f4584e" providerId="LiveId" clId="{65977ABB-C188-4D83-ABEE-9015CCF41BC7}" dt="2022-10-27T16:47:20.881" v="2614" actId="207"/>
          <ac:picMkLst>
            <pc:docMk/>
            <pc:sldMk cId="3306513766" sldId="915"/>
            <ac:picMk id="824" creationId="{5EC94F01-9F09-40E5-B0BE-CA1A02E779F4}"/>
          </ac:picMkLst>
        </pc:picChg>
        <pc:picChg chg="mod">
          <ac:chgData name="Thomas" userId="575d030b64f4584e" providerId="LiveId" clId="{65977ABB-C188-4D83-ABEE-9015CCF41BC7}" dt="2022-10-27T16:47:20.881" v="2614" actId="207"/>
          <ac:picMkLst>
            <pc:docMk/>
            <pc:sldMk cId="3306513766" sldId="915"/>
            <ac:picMk id="826" creationId="{5D1E21E6-8601-4CFD-BD93-5678A50BF863}"/>
          </ac:picMkLst>
        </pc:picChg>
        <pc:picChg chg="mod">
          <ac:chgData name="Thomas" userId="575d030b64f4584e" providerId="LiveId" clId="{65977ABB-C188-4D83-ABEE-9015CCF41BC7}" dt="2022-10-27T16:47:20.881" v="2614" actId="207"/>
          <ac:picMkLst>
            <pc:docMk/>
            <pc:sldMk cId="3306513766" sldId="915"/>
            <ac:picMk id="828" creationId="{5FAF7E15-2221-43A1-AED2-C153BA09CD97}"/>
          </ac:picMkLst>
        </pc:picChg>
        <pc:picChg chg="mod">
          <ac:chgData name="Thomas" userId="575d030b64f4584e" providerId="LiveId" clId="{65977ABB-C188-4D83-ABEE-9015CCF41BC7}" dt="2022-10-27T16:47:20.881" v="2614" actId="207"/>
          <ac:picMkLst>
            <pc:docMk/>
            <pc:sldMk cId="3306513766" sldId="915"/>
            <ac:picMk id="830" creationId="{C2E0326C-81AF-413B-879A-D5B43D33B339}"/>
          </ac:picMkLst>
        </pc:picChg>
        <pc:picChg chg="mod">
          <ac:chgData name="Thomas" userId="575d030b64f4584e" providerId="LiveId" clId="{65977ABB-C188-4D83-ABEE-9015CCF41BC7}" dt="2022-10-27T16:47:20.881" v="2614" actId="207"/>
          <ac:picMkLst>
            <pc:docMk/>
            <pc:sldMk cId="3306513766" sldId="915"/>
            <ac:picMk id="832" creationId="{8ABC62DC-6617-4E64-B3D1-00E07B7913D5}"/>
          </ac:picMkLst>
        </pc:picChg>
        <pc:picChg chg="mod">
          <ac:chgData name="Thomas" userId="575d030b64f4584e" providerId="LiveId" clId="{65977ABB-C188-4D83-ABEE-9015CCF41BC7}" dt="2022-10-27T16:47:20.881" v="2614" actId="207"/>
          <ac:picMkLst>
            <pc:docMk/>
            <pc:sldMk cId="3306513766" sldId="915"/>
            <ac:picMk id="834" creationId="{2EED6797-4590-4043-8116-F74A7AF574F8}"/>
          </ac:picMkLst>
        </pc:picChg>
        <pc:picChg chg="mod">
          <ac:chgData name="Thomas" userId="575d030b64f4584e" providerId="LiveId" clId="{65977ABB-C188-4D83-ABEE-9015CCF41BC7}" dt="2022-10-27T16:47:20.881" v="2614" actId="207"/>
          <ac:picMkLst>
            <pc:docMk/>
            <pc:sldMk cId="3306513766" sldId="915"/>
            <ac:picMk id="836" creationId="{E5679F71-CCF2-4250-B9E9-92C084CBBFD7}"/>
          </ac:picMkLst>
        </pc:picChg>
        <pc:picChg chg="mod">
          <ac:chgData name="Thomas" userId="575d030b64f4584e" providerId="LiveId" clId="{65977ABB-C188-4D83-ABEE-9015CCF41BC7}" dt="2022-10-27T16:47:20.881" v="2614" actId="207"/>
          <ac:picMkLst>
            <pc:docMk/>
            <pc:sldMk cId="3306513766" sldId="915"/>
            <ac:picMk id="838" creationId="{2AD5707B-5FF5-425F-A36B-53B6BA213A06}"/>
          </ac:picMkLst>
        </pc:picChg>
        <pc:picChg chg="mod">
          <ac:chgData name="Thomas" userId="575d030b64f4584e" providerId="LiveId" clId="{65977ABB-C188-4D83-ABEE-9015CCF41BC7}" dt="2022-10-27T16:47:20.881" v="2614" actId="207"/>
          <ac:picMkLst>
            <pc:docMk/>
            <pc:sldMk cId="3306513766" sldId="915"/>
            <ac:picMk id="840" creationId="{C9F19967-BC42-4B55-9ACA-BB5BD061AD8D}"/>
          </ac:picMkLst>
        </pc:picChg>
        <pc:picChg chg="mod">
          <ac:chgData name="Thomas" userId="575d030b64f4584e" providerId="LiveId" clId="{65977ABB-C188-4D83-ABEE-9015CCF41BC7}" dt="2022-10-27T16:47:20.881" v="2614" actId="207"/>
          <ac:picMkLst>
            <pc:docMk/>
            <pc:sldMk cId="3306513766" sldId="915"/>
            <ac:picMk id="842" creationId="{56A30C79-9D8A-4BB0-9CE5-518855D9E30E}"/>
          </ac:picMkLst>
        </pc:picChg>
        <pc:picChg chg="mod">
          <ac:chgData name="Thomas" userId="575d030b64f4584e" providerId="LiveId" clId="{65977ABB-C188-4D83-ABEE-9015CCF41BC7}" dt="2022-10-27T16:47:20.881" v="2614" actId="207"/>
          <ac:picMkLst>
            <pc:docMk/>
            <pc:sldMk cId="3306513766" sldId="915"/>
            <ac:picMk id="844" creationId="{FF397EE7-4FA6-404D-9DC1-DF50823D0A32}"/>
          </ac:picMkLst>
        </pc:picChg>
        <pc:picChg chg="mod">
          <ac:chgData name="Thomas" userId="575d030b64f4584e" providerId="LiveId" clId="{65977ABB-C188-4D83-ABEE-9015CCF41BC7}" dt="2022-10-27T16:47:20.881" v="2614" actId="207"/>
          <ac:picMkLst>
            <pc:docMk/>
            <pc:sldMk cId="3306513766" sldId="915"/>
            <ac:picMk id="846" creationId="{A3DF78E4-15D2-439D-997A-4A513D10EFEB}"/>
          </ac:picMkLst>
        </pc:picChg>
        <pc:picChg chg="mod">
          <ac:chgData name="Thomas" userId="575d030b64f4584e" providerId="LiveId" clId="{65977ABB-C188-4D83-ABEE-9015CCF41BC7}" dt="2022-10-27T16:47:20.881" v="2614" actId="207"/>
          <ac:picMkLst>
            <pc:docMk/>
            <pc:sldMk cId="3306513766" sldId="915"/>
            <ac:picMk id="848" creationId="{784A0516-A79E-47D4-90CB-B75D1680C2A5}"/>
          </ac:picMkLst>
        </pc:picChg>
        <pc:picChg chg="mod">
          <ac:chgData name="Thomas" userId="575d030b64f4584e" providerId="LiveId" clId="{65977ABB-C188-4D83-ABEE-9015CCF41BC7}" dt="2022-10-27T16:47:20.881" v="2614" actId="207"/>
          <ac:picMkLst>
            <pc:docMk/>
            <pc:sldMk cId="3306513766" sldId="915"/>
            <ac:picMk id="850" creationId="{D095B018-F361-4C66-BFC9-5B6870DB4492}"/>
          </ac:picMkLst>
        </pc:picChg>
        <pc:picChg chg="mod">
          <ac:chgData name="Thomas" userId="575d030b64f4584e" providerId="LiveId" clId="{65977ABB-C188-4D83-ABEE-9015CCF41BC7}" dt="2022-10-27T16:47:20.881" v="2614" actId="207"/>
          <ac:picMkLst>
            <pc:docMk/>
            <pc:sldMk cId="3306513766" sldId="915"/>
            <ac:picMk id="866" creationId="{4A2D2068-A72A-4E73-8251-F3A1A9B359AC}"/>
          </ac:picMkLst>
        </pc:picChg>
        <pc:picChg chg="mod">
          <ac:chgData name="Thomas" userId="575d030b64f4584e" providerId="LiveId" clId="{65977ABB-C188-4D83-ABEE-9015CCF41BC7}" dt="2022-10-27T16:47:20.881" v="2614" actId="207"/>
          <ac:picMkLst>
            <pc:docMk/>
            <pc:sldMk cId="3306513766" sldId="915"/>
            <ac:picMk id="868" creationId="{AA51D352-ED7D-4D85-9E71-C2BB66F1DF95}"/>
          </ac:picMkLst>
        </pc:picChg>
        <pc:picChg chg="mod">
          <ac:chgData name="Thomas" userId="575d030b64f4584e" providerId="LiveId" clId="{65977ABB-C188-4D83-ABEE-9015CCF41BC7}" dt="2022-10-27T16:47:20.881" v="2614" actId="207"/>
          <ac:picMkLst>
            <pc:docMk/>
            <pc:sldMk cId="3306513766" sldId="915"/>
            <ac:picMk id="870" creationId="{2D50BEAB-D867-420E-9C83-AE1DB3798D95}"/>
          </ac:picMkLst>
        </pc:picChg>
        <pc:picChg chg="mod">
          <ac:chgData name="Thomas" userId="575d030b64f4584e" providerId="LiveId" clId="{65977ABB-C188-4D83-ABEE-9015CCF41BC7}" dt="2022-10-27T16:47:20.881" v="2614" actId="207"/>
          <ac:picMkLst>
            <pc:docMk/>
            <pc:sldMk cId="3306513766" sldId="915"/>
            <ac:picMk id="872" creationId="{0BA5DA39-5C84-4268-B7D8-C44868899AEC}"/>
          </ac:picMkLst>
        </pc:picChg>
        <pc:picChg chg="mod">
          <ac:chgData name="Thomas" userId="575d030b64f4584e" providerId="LiveId" clId="{65977ABB-C188-4D83-ABEE-9015CCF41BC7}" dt="2022-10-27T16:47:20.881" v="2614" actId="207"/>
          <ac:picMkLst>
            <pc:docMk/>
            <pc:sldMk cId="3306513766" sldId="915"/>
            <ac:picMk id="874" creationId="{58A4477D-B7D5-4045-8B60-345F60A0A949}"/>
          </ac:picMkLst>
        </pc:picChg>
        <pc:picChg chg="mod">
          <ac:chgData name="Thomas" userId="575d030b64f4584e" providerId="LiveId" clId="{65977ABB-C188-4D83-ABEE-9015CCF41BC7}" dt="2022-10-27T16:47:20.881" v="2614" actId="207"/>
          <ac:picMkLst>
            <pc:docMk/>
            <pc:sldMk cId="3306513766" sldId="915"/>
            <ac:picMk id="876" creationId="{CB50D552-A37D-437D-907E-65F01ED45183}"/>
          </ac:picMkLst>
        </pc:picChg>
        <pc:picChg chg="mod">
          <ac:chgData name="Thomas" userId="575d030b64f4584e" providerId="LiveId" clId="{65977ABB-C188-4D83-ABEE-9015CCF41BC7}" dt="2022-10-27T16:47:20.881" v="2614" actId="207"/>
          <ac:picMkLst>
            <pc:docMk/>
            <pc:sldMk cId="3306513766" sldId="915"/>
            <ac:picMk id="878" creationId="{66C66703-2F03-4096-98AA-45FB130F2F82}"/>
          </ac:picMkLst>
        </pc:picChg>
        <pc:picChg chg="mod">
          <ac:chgData name="Thomas" userId="575d030b64f4584e" providerId="LiveId" clId="{65977ABB-C188-4D83-ABEE-9015CCF41BC7}" dt="2022-10-27T16:47:20.881" v="2614" actId="207"/>
          <ac:picMkLst>
            <pc:docMk/>
            <pc:sldMk cId="3306513766" sldId="915"/>
            <ac:picMk id="880" creationId="{7C7ECBAD-9926-45F9-81D6-5996A4A4B76E}"/>
          </ac:picMkLst>
        </pc:picChg>
        <pc:picChg chg="mod">
          <ac:chgData name="Thomas" userId="575d030b64f4584e" providerId="LiveId" clId="{65977ABB-C188-4D83-ABEE-9015CCF41BC7}" dt="2022-10-27T16:47:20.881" v="2614" actId="207"/>
          <ac:picMkLst>
            <pc:docMk/>
            <pc:sldMk cId="3306513766" sldId="915"/>
            <ac:picMk id="882" creationId="{C1C1DD3A-8803-4260-88EC-AC234DB1D527}"/>
          </ac:picMkLst>
        </pc:picChg>
        <pc:picChg chg="mod">
          <ac:chgData name="Thomas" userId="575d030b64f4584e" providerId="LiveId" clId="{65977ABB-C188-4D83-ABEE-9015CCF41BC7}" dt="2022-10-27T16:47:20.881" v="2614" actId="207"/>
          <ac:picMkLst>
            <pc:docMk/>
            <pc:sldMk cId="3306513766" sldId="915"/>
            <ac:picMk id="884" creationId="{ADEE132B-D7D3-4DDF-9F74-12C933E809A1}"/>
          </ac:picMkLst>
        </pc:picChg>
        <pc:picChg chg="mod">
          <ac:chgData name="Thomas" userId="575d030b64f4584e" providerId="LiveId" clId="{65977ABB-C188-4D83-ABEE-9015CCF41BC7}" dt="2022-10-27T16:47:20.881" v="2614" actId="207"/>
          <ac:picMkLst>
            <pc:docMk/>
            <pc:sldMk cId="3306513766" sldId="915"/>
            <ac:picMk id="886" creationId="{BB3D1E3B-161A-4D22-97E4-D727C51D35BC}"/>
          </ac:picMkLst>
        </pc:picChg>
        <pc:picChg chg="mod">
          <ac:chgData name="Thomas" userId="575d030b64f4584e" providerId="LiveId" clId="{65977ABB-C188-4D83-ABEE-9015CCF41BC7}" dt="2022-10-27T16:47:20.881" v="2614" actId="207"/>
          <ac:picMkLst>
            <pc:docMk/>
            <pc:sldMk cId="3306513766" sldId="915"/>
            <ac:picMk id="888" creationId="{FD390D65-9529-4AA4-BD49-FF11E5C8FAD3}"/>
          </ac:picMkLst>
        </pc:picChg>
        <pc:picChg chg="mod">
          <ac:chgData name="Thomas" userId="575d030b64f4584e" providerId="LiveId" clId="{65977ABB-C188-4D83-ABEE-9015CCF41BC7}" dt="2022-10-27T16:47:20.881" v="2614" actId="207"/>
          <ac:picMkLst>
            <pc:docMk/>
            <pc:sldMk cId="3306513766" sldId="915"/>
            <ac:picMk id="890" creationId="{45996257-84FD-4603-81C8-12895758918C}"/>
          </ac:picMkLst>
        </pc:picChg>
        <pc:picChg chg="mod">
          <ac:chgData name="Thomas" userId="575d030b64f4584e" providerId="LiveId" clId="{65977ABB-C188-4D83-ABEE-9015CCF41BC7}" dt="2022-10-27T16:47:20.881" v="2614" actId="207"/>
          <ac:picMkLst>
            <pc:docMk/>
            <pc:sldMk cId="3306513766" sldId="915"/>
            <ac:picMk id="892" creationId="{7E99C5F6-1C05-4431-9C0F-C09AD2D258CD}"/>
          </ac:picMkLst>
        </pc:picChg>
        <pc:picChg chg="mod">
          <ac:chgData name="Thomas" userId="575d030b64f4584e" providerId="LiveId" clId="{65977ABB-C188-4D83-ABEE-9015CCF41BC7}" dt="2022-10-27T16:47:20.881" v="2614" actId="207"/>
          <ac:picMkLst>
            <pc:docMk/>
            <pc:sldMk cId="3306513766" sldId="915"/>
            <ac:picMk id="894" creationId="{C958485A-F097-4B35-8BCF-40C4146AEA70}"/>
          </ac:picMkLst>
        </pc:picChg>
        <pc:picChg chg="mod">
          <ac:chgData name="Thomas" userId="575d030b64f4584e" providerId="LiveId" clId="{65977ABB-C188-4D83-ABEE-9015CCF41BC7}" dt="2022-10-27T16:47:20.881" v="2614" actId="207"/>
          <ac:picMkLst>
            <pc:docMk/>
            <pc:sldMk cId="3306513766" sldId="915"/>
            <ac:picMk id="896" creationId="{42075195-524E-4158-982B-40B2F04377BD}"/>
          </ac:picMkLst>
        </pc:picChg>
        <pc:picChg chg="mod">
          <ac:chgData name="Thomas" userId="575d030b64f4584e" providerId="LiveId" clId="{65977ABB-C188-4D83-ABEE-9015CCF41BC7}" dt="2022-10-27T16:47:20.881" v="2614" actId="207"/>
          <ac:picMkLst>
            <pc:docMk/>
            <pc:sldMk cId="3306513766" sldId="915"/>
            <ac:picMk id="898" creationId="{BADA4BF5-6853-4696-BF5E-DAD20015161B}"/>
          </ac:picMkLst>
        </pc:picChg>
        <pc:picChg chg="mod">
          <ac:chgData name="Thomas" userId="575d030b64f4584e" providerId="LiveId" clId="{65977ABB-C188-4D83-ABEE-9015CCF41BC7}" dt="2022-10-27T16:47:20.881" v="2614" actId="207"/>
          <ac:picMkLst>
            <pc:docMk/>
            <pc:sldMk cId="3306513766" sldId="915"/>
            <ac:picMk id="900" creationId="{56CABB97-FBDB-460C-A8C1-9F7D9876E22D}"/>
          </ac:picMkLst>
        </pc:picChg>
        <pc:picChg chg="mod">
          <ac:chgData name="Thomas" userId="575d030b64f4584e" providerId="LiveId" clId="{65977ABB-C188-4D83-ABEE-9015CCF41BC7}" dt="2022-10-27T16:47:20.881" v="2614" actId="207"/>
          <ac:picMkLst>
            <pc:docMk/>
            <pc:sldMk cId="3306513766" sldId="915"/>
            <ac:picMk id="902" creationId="{6D697BCF-C096-49CD-BBF1-29A0E74D6C79}"/>
          </ac:picMkLst>
        </pc:picChg>
        <pc:picChg chg="mod">
          <ac:chgData name="Thomas" userId="575d030b64f4584e" providerId="LiveId" clId="{65977ABB-C188-4D83-ABEE-9015CCF41BC7}" dt="2022-10-27T16:47:20.881" v="2614" actId="207"/>
          <ac:picMkLst>
            <pc:docMk/>
            <pc:sldMk cId="3306513766" sldId="915"/>
            <ac:picMk id="905" creationId="{8E654852-C460-45DD-BFC9-EB8ED1F606BC}"/>
          </ac:picMkLst>
        </pc:picChg>
        <pc:picChg chg="mod">
          <ac:chgData name="Thomas" userId="575d030b64f4584e" providerId="LiveId" clId="{65977ABB-C188-4D83-ABEE-9015CCF41BC7}" dt="2022-10-27T16:47:20.881" v="2614" actId="207"/>
          <ac:picMkLst>
            <pc:docMk/>
            <pc:sldMk cId="3306513766" sldId="915"/>
            <ac:picMk id="907" creationId="{4C8BE3C8-C899-41D4-BA3E-C91C6A563675}"/>
          </ac:picMkLst>
        </pc:picChg>
        <pc:picChg chg="mod">
          <ac:chgData name="Thomas" userId="575d030b64f4584e" providerId="LiveId" clId="{65977ABB-C188-4D83-ABEE-9015CCF41BC7}" dt="2022-10-27T16:47:20.881" v="2614" actId="207"/>
          <ac:picMkLst>
            <pc:docMk/>
            <pc:sldMk cId="3306513766" sldId="915"/>
            <ac:picMk id="909" creationId="{984CF3CC-222B-4AFB-A75B-8D5E4FE7835A}"/>
          </ac:picMkLst>
        </pc:picChg>
        <pc:picChg chg="mod">
          <ac:chgData name="Thomas" userId="575d030b64f4584e" providerId="LiveId" clId="{65977ABB-C188-4D83-ABEE-9015CCF41BC7}" dt="2022-10-27T16:47:20.881" v="2614" actId="207"/>
          <ac:picMkLst>
            <pc:docMk/>
            <pc:sldMk cId="3306513766" sldId="915"/>
            <ac:picMk id="911" creationId="{12BD1588-48E9-49D8-B983-FA3414E29D95}"/>
          </ac:picMkLst>
        </pc:picChg>
        <pc:picChg chg="mod">
          <ac:chgData name="Thomas" userId="575d030b64f4584e" providerId="LiveId" clId="{65977ABB-C188-4D83-ABEE-9015CCF41BC7}" dt="2022-10-27T16:47:20.881" v="2614" actId="207"/>
          <ac:picMkLst>
            <pc:docMk/>
            <pc:sldMk cId="3306513766" sldId="915"/>
            <ac:picMk id="913" creationId="{57EF650A-705B-4B16-8FAB-A5823EA70DA9}"/>
          </ac:picMkLst>
        </pc:picChg>
        <pc:picChg chg="mod">
          <ac:chgData name="Thomas" userId="575d030b64f4584e" providerId="LiveId" clId="{65977ABB-C188-4D83-ABEE-9015CCF41BC7}" dt="2022-10-27T16:47:20.881" v="2614" actId="207"/>
          <ac:picMkLst>
            <pc:docMk/>
            <pc:sldMk cId="3306513766" sldId="915"/>
            <ac:picMk id="915" creationId="{A529EB28-EBCC-4EEB-A713-1314D46DC452}"/>
          </ac:picMkLst>
        </pc:picChg>
        <pc:picChg chg="mod">
          <ac:chgData name="Thomas" userId="575d030b64f4584e" providerId="LiveId" clId="{65977ABB-C188-4D83-ABEE-9015CCF41BC7}" dt="2022-10-27T16:47:20.881" v="2614" actId="207"/>
          <ac:picMkLst>
            <pc:docMk/>
            <pc:sldMk cId="3306513766" sldId="915"/>
            <ac:picMk id="917" creationId="{751A77BE-43BA-422A-B5AC-867506235ACD}"/>
          </ac:picMkLst>
        </pc:picChg>
        <pc:picChg chg="mod">
          <ac:chgData name="Thomas" userId="575d030b64f4584e" providerId="LiveId" clId="{65977ABB-C188-4D83-ABEE-9015CCF41BC7}" dt="2022-10-27T16:47:20.881" v="2614" actId="207"/>
          <ac:picMkLst>
            <pc:docMk/>
            <pc:sldMk cId="3306513766" sldId="915"/>
            <ac:picMk id="919" creationId="{249DAF5E-64BE-4261-B76E-F4C2810A6FA3}"/>
          </ac:picMkLst>
        </pc:picChg>
        <pc:picChg chg="mod">
          <ac:chgData name="Thomas" userId="575d030b64f4584e" providerId="LiveId" clId="{65977ABB-C188-4D83-ABEE-9015CCF41BC7}" dt="2022-10-27T16:47:20.881" v="2614" actId="207"/>
          <ac:picMkLst>
            <pc:docMk/>
            <pc:sldMk cId="3306513766" sldId="915"/>
            <ac:picMk id="921" creationId="{CFCCAD61-3A0E-47DA-AB01-B2A365394A3B}"/>
          </ac:picMkLst>
        </pc:picChg>
      </pc:sldChg>
      <pc:sldMasterChg chg="modSldLayout">
        <pc:chgData name="Thomas" userId="575d030b64f4584e" providerId="LiveId" clId="{65977ABB-C188-4D83-ABEE-9015CCF41BC7}" dt="2022-10-27T15:30:31.234" v="1891"/>
        <pc:sldMasterMkLst>
          <pc:docMk/>
          <pc:sldMasterMk cId="658924866" sldId="2147483664"/>
        </pc:sldMasterMkLst>
        <pc:sldLayoutChg chg="addSp delSp modSp mod setBg">
          <pc:chgData name="Thomas" userId="575d030b64f4584e" providerId="LiveId" clId="{65977ABB-C188-4D83-ABEE-9015CCF41BC7}" dt="2022-10-27T15:30:31.234" v="1891"/>
          <pc:sldLayoutMkLst>
            <pc:docMk/>
            <pc:sldMasterMk cId="658924866" sldId="2147483664"/>
            <pc:sldLayoutMk cId="3957878596" sldId="2147483665"/>
          </pc:sldLayoutMkLst>
          <pc:spChg chg="mod">
            <ac:chgData name="Thomas" userId="575d030b64f4584e" providerId="LiveId" clId="{65977ABB-C188-4D83-ABEE-9015CCF41BC7}" dt="2022-10-25T09:06:48.156" v="9" actId="207"/>
            <ac:spMkLst>
              <pc:docMk/>
              <pc:sldMasterMk cId="658924866" sldId="2147483664"/>
              <pc:sldLayoutMk cId="3957878596" sldId="2147483665"/>
              <ac:spMk id="3" creationId="{4B472350-BF92-3E04-2360-464ACD446C21}"/>
            </ac:spMkLst>
          </pc:spChg>
          <pc:spChg chg="mod">
            <ac:chgData name="Thomas" userId="575d030b64f4584e" providerId="LiveId" clId="{65977ABB-C188-4D83-ABEE-9015CCF41BC7}" dt="2022-10-25T09:07:19.243" v="16" actId="207"/>
            <ac:spMkLst>
              <pc:docMk/>
              <pc:sldMasterMk cId="658924866" sldId="2147483664"/>
              <pc:sldLayoutMk cId="3957878596" sldId="2147483665"/>
              <ac:spMk id="4" creationId="{23692065-66CF-BC9E-A25E-1C1987A6CD95}"/>
            </ac:spMkLst>
          </pc:spChg>
          <pc:spChg chg="mod">
            <ac:chgData name="Thomas" userId="575d030b64f4584e" providerId="LiveId" clId="{65977ABB-C188-4D83-ABEE-9015CCF41BC7}" dt="2022-10-25T09:06:26.822" v="2" actId="207"/>
            <ac:spMkLst>
              <pc:docMk/>
              <pc:sldMasterMk cId="658924866" sldId="2147483664"/>
              <pc:sldLayoutMk cId="3957878596" sldId="2147483665"/>
              <ac:spMk id="5" creationId="{08397832-8D15-4A46-1D0F-04B2D1C979E5}"/>
            </ac:spMkLst>
          </pc:spChg>
          <pc:spChg chg="add del mod">
            <ac:chgData name="Thomas" userId="575d030b64f4584e" providerId="LiveId" clId="{65977ABB-C188-4D83-ABEE-9015CCF41BC7}" dt="2022-10-25T09:09:28.790" v="20" actId="478"/>
            <ac:spMkLst>
              <pc:docMk/>
              <pc:sldMasterMk cId="658924866" sldId="2147483664"/>
              <pc:sldLayoutMk cId="3957878596" sldId="2147483665"/>
              <ac:spMk id="10" creationId="{FA7D00F4-2FDC-083C-9D9D-5EC1C40256B3}"/>
            </ac:spMkLst>
          </pc:spChg>
          <pc:spChg chg="add del mod">
            <ac:chgData name="Thomas" userId="575d030b64f4584e" providerId="LiveId" clId="{65977ABB-C188-4D83-ABEE-9015CCF41BC7}" dt="2022-10-25T09:09:28.790" v="20" actId="478"/>
            <ac:spMkLst>
              <pc:docMk/>
              <pc:sldMasterMk cId="658924866" sldId="2147483664"/>
              <pc:sldLayoutMk cId="3957878596" sldId="2147483665"/>
              <ac:spMk id="11" creationId="{9BAAC823-5380-8225-97B1-E1422BAD891A}"/>
            </ac:spMkLst>
          </pc:spChg>
          <pc:spChg chg="add del mod">
            <ac:chgData name="Thomas" userId="575d030b64f4584e" providerId="LiveId" clId="{65977ABB-C188-4D83-ABEE-9015CCF41BC7}" dt="2022-10-25T09:09:28.790" v="20" actId="478"/>
            <ac:spMkLst>
              <pc:docMk/>
              <pc:sldMasterMk cId="658924866" sldId="2147483664"/>
              <pc:sldLayoutMk cId="3957878596" sldId="2147483665"/>
              <ac:spMk id="12" creationId="{1858A327-26EF-B663-7795-E07F2BED8659}"/>
            </ac:spMkLst>
          </pc:spChg>
          <pc:spChg chg="add del mod">
            <ac:chgData name="Thomas" userId="575d030b64f4584e" providerId="LiveId" clId="{65977ABB-C188-4D83-ABEE-9015CCF41BC7}" dt="2022-10-25T09:18:55.145" v="117" actId="478"/>
            <ac:spMkLst>
              <pc:docMk/>
              <pc:sldMasterMk cId="658924866" sldId="2147483664"/>
              <pc:sldLayoutMk cId="3957878596" sldId="2147483665"/>
              <ac:spMk id="13" creationId="{6A391FC8-E2BE-BBD6-4947-7E22875A86F1}"/>
            </ac:spMkLst>
          </pc:spChg>
          <pc:grpChg chg="add del mod">
            <ac:chgData name="Thomas" userId="575d030b64f4584e" providerId="LiveId" clId="{65977ABB-C188-4D83-ABEE-9015CCF41BC7}" dt="2022-10-25T09:09:26.248" v="19" actId="478"/>
            <ac:grpSpMkLst>
              <pc:docMk/>
              <pc:sldMasterMk cId="658924866" sldId="2147483664"/>
              <pc:sldLayoutMk cId="3957878596" sldId="2147483665"/>
              <ac:grpSpMk id="2" creationId="{0B5635AE-CC42-82A7-9112-CECF6C40991D}"/>
            </ac:grpSpMkLst>
          </pc:grpChg>
          <pc:picChg chg="add del mod">
            <ac:chgData name="Thomas" userId="575d030b64f4584e" providerId="LiveId" clId="{65977ABB-C188-4D83-ABEE-9015CCF41BC7}" dt="2022-10-27T14:25:01.200" v="1391" actId="478"/>
            <ac:picMkLst>
              <pc:docMk/>
              <pc:sldMasterMk cId="658924866" sldId="2147483664"/>
              <pc:sldLayoutMk cId="3957878596" sldId="2147483665"/>
              <ac:picMk id="3" creationId="{06D105BF-5F25-AC57-E367-6F6BCB79A64E}"/>
            </ac:picMkLst>
          </pc:picChg>
          <pc:picChg chg="add del mod">
            <ac:chgData name="Thomas" userId="575d030b64f4584e" providerId="LiveId" clId="{65977ABB-C188-4D83-ABEE-9015CCF41BC7}" dt="2022-10-25T10:19:00.926" v="1006" actId="478"/>
            <ac:picMkLst>
              <pc:docMk/>
              <pc:sldMasterMk cId="658924866" sldId="2147483664"/>
              <pc:sldLayoutMk cId="3957878596" sldId="2147483665"/>
              <ac:picMk id="14" creationId="{2631DB1F-B91C-B78C-A297-E53CA669ACE0}"/>
            </ac:picMkLst>
          </pc:picChg>
          <pc:picChg chg="add del mod">
            <ac:chgData name="Thomas" userId="575d030b64f4584e" providerId="LiveId" clId="{65977ABB-C188-4D83-ABEE-9015CCF41BC7}" dt="2022-10-25T09:07:20.692" v="17" actId="478"/>
            <ac:picMkLst>
              <pc:docMk/>
              <pc:sldMasterMk cId="658924866" sldId="2147483664"/>
              <pc:sldLayoutMk cId="3957878596" sldId="2147483665"/>
              <ac:picMk id="1026" creationId="{9F869FAE-5925-D4D5-3358-71D50FA149FF}"/>
            </ac:picMkLst>
          </pc:picChg>
        </pc:sldLayoutChg>
      </pc:sldMasterChg>
    </pc:docChg>
  </pc:docChgLst>
  <pc:docChgLst>
    <pc:chgData name="Thomas" userId="575d030b64f4584e" providerId="LiveId" clId="{98B6EE1A-E459-4484-88A3-F409302BC278}"/>
    <pc:docChg chg="undo custSel addSld delSld modSld modSection">
      <pc:chgData name="Thomas" userId="575d030b64f4584e" providerId="LiveId" clId="{98B6EE1A-E459-4484-88A3-F409302BC278}" dt="2022-10-20T15:56:55.224" v="239" actId="478"/>
      <pc:docMkLst>
        <pc:docMk/>
      </pc:docMkLst>
      <pc:sldChg chg="modSp mod">
        <pc:chgData name="Thomas" userId="575d030b64f4584e" providerId="LiveId" clId="{98B6EE1A-E459-4484-88A3-F409302BC278}" dt="2022-10-20T15:47:10.327" v="80" actId="207"/>
        <pc:sldMkLst>
          <pc:docMk/>
          <pc:sldMk cId="1201097506" sldId="668"/>
        </pc:sldMkLst>
        <pc:spChg chg="mod">
          <ac:chgData name="Thomas" userId="575d030b64f4584e" providerId="LiveId" clId="{98B6EE1A-E459-4484-88A3-F409302BC278}" dt="2022-10-20T15:47:10.327" v="80" actId="207"/>
          <ac:spMkLst>
            <pc:docMk/>
            <pc:sldMk cId="1201097506" sldId="668"/>
            <ac:spMk id="6" creationId="{E800BAA1-005B-4B57-8789-B4D439F41E37}"/>
          </ac:spMkLst>
        </pc:spChg>
      </pc:sldChg>
      <pc:sldChg chg="addSp delSp modSp mod">
        <pc:chgData name="Thomas" userId="575d030b64f4584e" providerId="LiveId" clId="{98B6EE1A-E459-4484-88A3-F409302BC278}" dt="2022-10-20T14:01:44.063" v="65" actId="242"/>
        <pc:sldMkLst>
          <pc:docMk/>
          <pc:sldMk cId="1901109217" sldId="675"/>
        </pc:sldMkLst>
        <pc:spChg chg="add mod">
          <ac:chgData name="Thomas" userId="575d030b64f4584e" providerId="LiveId" clId="{98B6EE1A-E459-4484-88A3-F409302BC278}" dt="2022-10-20T13:57:20.318" v="10"/>
          <ac:spMkLst>
            <pc:docMk/>
            <pc:sldMk cId="1901109217" sldId="675"/>
            <ac:spMk id="2" creationId="{896CED38-9CF0-667D-B747-5C3B31DC5BAE}"/>
          </ac:spMkLst>
        </pc:spChg>
        <pc:spChg chg="add mod">
          <ac:chgData name="Thomas" userId="575d030b64f4584e" providerId="LiveId" clId="{98B6EE1A-E459-4484-88A3-F409302BC278}" dt="2022-10-20T13:57:23.516" v="12" actId="571"/>
          <ac:spMkLst>
            <pc:docMk/>
            <pc:sldMk cId="1901109217" sldId="675"/>
            <ac:spMk id="3" creationId="{F85F774C-65F4-3D60-D7B0-348D58FE0B9F}"/>
          </ac:spMkLst>
        </pc:spChg>
        <pc:spChg chg="add mod">
          <ac:chgData name="Thomas" userId="575d030b64f4584e" providerId="LiveId" clId="{98B6EE1A-E459-4484-88A3-F409302BC278}" dt="2022-10-20T13:57:23.516" v="12" actId="571"/>
          <ac:spMkLst>
            <pc:docMk/>
            <pc:sldMk cId="1901109217" sldId="675"/>
            <ac:spMk id="4" creationId="{604AE0FE-980B-91BF-6A3D-481F82889A52}"/>
          </ac:spMkLst>
        </pc:spChg>
        <pc:spChg chg="add mod">
          <ac:chgData name="Thomas" userId="575d030b64f4584e" providerId="LiveId" clId="{98B6EE1A-E459-4484-88A3-F409302BC278}" dt="2022-10-20T14:01:44.063" v="65" actId="242"/>
          <ac:spMkLst>
            <pc:docMk/>
            <pc:sldMk cId="1901109217" sldId="675"/>
            <ac:spMk id="5" creationId="{BA010EFD-8256-1264-EC1C-0397D0313DD8}"/>
          </ac:spMkLst>
        </pc:spChg>
        <pc:spChg chg="add mod">
          <ac:chgData name="Thomas" userId="575d030b64f4584e" providerId="LiveId" clId="{98B6EE1A-E459-4484-88A3-F409302BC278}" dt="2022-10-20T13:57:36.385" v="15" actId="12788"/>
          <ac:spMkLst>
            <pc:docMk/>
            <pc:sldMk cId="1901109217" sldId="675"/>
            <ac:spMk id="6" creationId="{181BC5E3-6531-73F7-8FFA-AC4103B29406}"/>
          </ac:spMkLst>
        </pc:spChg>
        <pc:spChg chg="add mod">
          <ac:chgData name="Thomas" userId="575d030b64f4584e" providerId="LiveId" clId="{98B6EE1A-E459-4484-88A3-F409302BC278}" dt="2022-10-20T14:01:44.063" v="65" actId="242"/>
          <ac:spMkLst>
            <pc:docMk/>
            <pc:sldMk cId="1901109217" sldId="675"/>
            <ac:spMk id="7" creationId="{87A798FE-B123-875B-41EB-7D123F03C9D4}"/>
          </ac:spMkLst>
        </pc:spChg>
        <pc:spChg chg="add mod">
          <ac:chgData name="Thomas" userId="575d030b64f4584e" providerId="LiveId" clId="{98B6EE1A-E459-4484-88A3-F409302BC278}" dt="2022-10-20T13:57:41.619" v="17" actId="12788"/>
          <ac:spMkLst>
            <pc:docMk/>
            <pc:sldMk cId="1901109217" sldId="675"/>
            <ac:spMk id="8" creationId="{88BDCEF9-98F8-0770-81A0-DC534542F1FC}"/>
          </ac:spMkLst>
        </pc:spChg>
        <pc:spChg chg="add mod">
          <ac:chgData name="Thomas" userId="575d030b64f4584e" providerId="LiveId" clId="{98B6EE1A-E459-4484-88A3-F409302BC278}" dt="2022-10-20T14:01:44.063" v="65" actId="242"/>
          <ac:spMkLst>
            <pc:docMk/>
            <pc:sldMk cId="1901109217" sldId="675"/>
            <ac:spMk id="9" creationId="{A3CA3323-B550-D76E-2512-23CEFC96A2D7}"/>
          </ac:spMkLst>
        </pc:spChg>
        <pc:spChg chg="mod">
          <ac:chgData name="Thomas" userId="575d030b64f4584e" providerId="LiveId" clId="{98B6EE1A-E459-4484-88A3-F409302BC278}" dt="2022-10-20T13:57:36.385" v="15" actId="12788"/>
          <ac:spMkLst>
            <pc:docMk/>
            <pc:sldMk cId="1901109217" sldId="675"/>
            <ac:spMk id="10" creationId="{7FA584B7-34D9-4083-9199-C8F517819F2F}"/>
          </ac:spMkLst>
        </pc:spChg>
        <pc:spChg chg="add mod">
          <ac:chgData name="Thomas" userId="575d030b64f4584e" providerId="LiveId" clId="{98B6EE1A-E459-4484-88A3-F409302BC278}" dt="2022-10-20T13:57:47.875" v="19" actId="12788"/>
          <ac:spMkLst>
            <pc:docMk/>
            <pc:sldMk cId="1901109217" sldId="675"/>
            <ac:spMk id="11" creationId="{41310889-FC5D-C9B8-7D48-132AE8F2CCE2}"/>
          </ac:spMkLst>
        </pc:spChg>
        <pc:spChg chg="mod">
          <ac:chgData name="Thomas" userId="575d030b64f4584e" providerId="LiveId" clId="{98B6EE1A-E459-4484-88A3-F409302BC278}" dt="2022-10-20T13:57:41.619" v="17" actId="12788"/>
          <ac:spMkLst>
            <pc:docMk/>
            <pc:sldMk cId="1901109217" sldId="675"/>
            <ac:spMk id="12" creationId="{29674987-0D96-48D7-B73B-1CF48C13B5DA}"/>
          </ac:spMkLst>
        </pc:spChg>
        <pc:spChg chg="mod">
          <ac:chgData name="Thomas" userId="575d030b64f4584e" providerId="LiveId" clId="{98B6EE1A-E459-4484-88A3-F409302BC278}" dt="2022-10-20T13:57:47.875" v="19" actId="12788"/>
          <ac:spMkLst>
            <pc:docMk/>
            <pc:sldMk cId="1901109217" sldId="675"/>
            <ac:spMk id="13" creationId="{E769F56A-FDBC-45ED-BCED-E90DDB484C2B}"/>
          </ac:spMkLst>
        </pc:spChg>
        <pc:spChg chg="add mod">
          <ac:chgData name="Thomas" userId="575d030b64f4584e" providerId="LiveId" clId="{98B6EE1A-E459-4484-88A3-F409302BC278}" dt="2022-10-20T14:01:44.063" v="65" actId="242"/>
          <ac:spMkLst>
            <pc:docMk/>
            <pc:sldMk cId="1901109217" sldId="675"/>
            <ac:spMk id="16" creationId="{14AE6F9E-8AD1-7671-070A-E4D05E94E22D}"/>
          </ac:spMkLst>
        </pc:spChg>
        <pc:spChg chg="mod">
          <ac:chgData name="Thomas" userId="575d030b64f4584e" providerId="LiveId" clId="{98B6EE1A-E459-4484-88A3-F409302BC278}" dt="2022-10-20T14:01:44.063" v="65" actId="242"/>
          <ac:spMkLst>
            <pc:docMk/>
            <pc:sldMk cId="1901109217" sldId="675"/>
            <ac:spMk id="17" creationId="{B0FB5531-0736-48F2-B92A-9C3BBB05C75B}"/>
          </ac:spMkLst>
        </pc:spChg>
        <pc:spChg chg="add mod">
          <ac:chgData name="Thomas" userId="575d030b64f4584e" providerId="LiveId" clId="{98B6EE1A-E459-4484-88A3-F409302BC278}" dt="2022-10-20T13:57:54.324" v="20" actId="571"/>
          <ac:spMkLst>
            <pc:docMk/>
            <pc:sldMk cId="1901109217" sldId="675"/>
            <ac:spMk id="18" creationId="{75AE65BC-59DD-4BD3-6311-EEB1DB2CDDE5}"/>
          </ac:spMkLst>
        </pc:spChg>
        <pc:spChg chg="add mod">
          <ac:chgData name="Thomas" userId="575d030b64f4584e" providerId="LiveId" clId="{98B6EE1A-E459-4484-88A3-F409302BC278}" dt="2022-10-20T14:01:44.063" v="65" actId="242"/>
          <ac:spMkLst>
            <pc:docMk/>
            <pc:sldMk cId="1901109217" sldId="675"/>
            <ac:spMk id="22" creationId="{C33AFD60-86F4-7DA3-B102-487FA1FBD4E2}"/>
          </ac:spMkLst>
        </pc:spChg>
        <pc:spChg chg="add mod">
          <ac:chgData name="Thomas" userId="575d030b64f4584e" providerId="LiveId" clId="{98B6EE1A-E459-4484-88A3-F409302BC278}" dt="2022-10-20T13:57:54.324" v="20" actId="571"/>
          <ac:spMkLst>
            <pc:docMk/>
            <pc:sldMk cId="1901109217" sldId="675"/>
            <ac:spMk id="23" creationId="{6EB7EEFF-B275-AC91-D221-9B693FBA741B}"/>
          </ac:spMkLst>
        </pc:spChg>
        <pc:spChg chg="add mod">
          <ac:chgData name="Thomas" userId="575d030b64f4584e" providerId="LiveId" clId="{98B6EE1A-E459-4484-88A3-F409302BC278}" dt="2022-10-20T14:01:44.063" v="65" actId="242"/>
          <ac:spMkLst>
            <pc:docMk/>
            <pc:sldMk cId="1901109217" sldId="675"/>
            <ac:spMk id="24" creationId="{80D4E9D3-0309-501A-8FB1-25F2CD589ECE}"/>
          </ac:spMkLst>
        </pc:spChg>
        <pc:spChg chg="add mod">
          <ac:chgData name="Thomas" userId="575d030b64f4584e" providerId="LiveId" clId="{98B6EE1A-E459-4484-88A3-F409302BC278}" dt="2022-10-20T13:57:54.324" v="20" actId="571"/>
          <ac:spMkLst>
            <pc:docMk/>
            <pc:sldMk cId="1901109217" sldId="675"/>
            <ac:spMk id="25" creationId="{ADC0FABD-F057-265A-08BE-590D9713C550}"/>
          </ac:spMkLst>
        </pc:spChg>
        <pc:spChg chg="add mod">
          <ac:chgData name="Thomas" userId="575d030b64f4584e" providerId="LiveId" clId="{98B6EE1A-E459-4484-88A3-F409302BC278}" dt="2022-10-20T14:01:44.063" v="65" actId="242"/>
          <ac:spMkLst>
            <pc:docMk/>
            <pc:sldMk cId="1901109217" sldId="675"/>
            <ac:spMk id="26" creationId="{BBD7D895-CB77-AC38-FC39-43BA085DE671}"/>
          </ac:spMkLst>
        </pc:spChg>
        <pc:spChg chg="add mod">
          <ac:chgData name="Thomas" userId="575d030b64f4584e" providerId="LiveId" clId="{98B6EE1A-E459-4484-88A3-F409302BC278}" dt="2022-10-20T13:57:54.324" v="20" actId="571"/>
          <ac:spMkLst>
            <pc:docMk/>
            <pc:sldMk cId="1901109217" sldId="675"/>
            <ac:spMk id="27" creationId="{29EC8DF8-4ADB-1309-1320-8661FC471AE1}"/>
          </ac:spMkLst>
        </pc:spChg>
        <pc:spChg chg="add del">
          <ac:chgData name="Thomas" userId="575d030b64f4584e" providerId="LiveId" clId="{98B6EE1A-E459-4484-88A3-F409302BC278}" dt="2022-10-20T13:57:30.100" v="13" actId="478"/>
          <ac:spMkLst>
            <pc:docMk/>
            <pc:sldMk cId="1901109217" sldId="675"/>
            <ac:spMk id="32" creationId="{9C0BDCF1-87A3-4AD9-901C-CF55BDE83740}"/>
          </ac:spMkLst>
        </pc:spChg>
        <pc:spChg chg="add del">
          <ac:chgData name="Thomas" userId="575d030b64f4584e" providerId="LiveId" clId="{98B6EE1A-E459-4484-88A3-F409302BC278}" dt="2022-10-20T13:57:30.100" v="13" actId="478"/>
          <ac:spMkLst>
            <pc:docMk/>
            <pc:sldMk cId="1901109217" sldId="675"/>
            <ac:spMk id="44" creationId="{1D12C935-2AD9-4589-9872-73E2FBB7D0F9}"/>
          </ac:spMkLst>
        </pc:spChg>
        <pc:spChg chg="add del">
          <ac:chgData name="Thomas" userId="575d030b64f4584e" providerId="LiveId" clId="{98B6EE1A-E459-4484-88A3-F409302BC278}" dt="2022-10-20T13:57:30.100" v="13" actId="478"/>
          <ac:spMkLst>
            <pc:docMk/>
            <pc:sldMk cId="1901109217" sldId="675"/>
            <ac:spMk id="49" creationId="{551E32C4-4E01-4622-902D-AC0520004A77}"/>
          </ac:spMkLst>
        </pc:spChg>
        <pc:spChg chg="add del">
          <ac:chgData name="Thomas" userId="575d030b64f4584e" providerId="LiveId" clId="{98B6EE1A-E459-4484-88A3-F409302BC278}" dt="2022-10-20T13:57:30.100" v="13" actId="478"/>
          <ac:spMkLst>
            <pc:docMk/>
            <pc:sldMk cId="1901109217" sldId="675"/>
            <ac:spMk id="51" creationId="{34C5910E-31E0-4051-8CB8-97BF077AABE8}"/>
          </ac:spMkLst>
        </pc:spChg>
        <pc:spChg chg="add del">
          <ac:chgData name="Thomas" userId="575d030b64f4584e" providerId="LiveId" clId="{98B6EE1A-E459-4484-88A3-F409302BC278}" dt="2022-10-20T13:57:30.100" v="13" actId="478"/>
          <ac:spMkLst>
            <pc:docMk/>
            <pc:sldMk cId="1901109217" sldId="675"/>
            <ac:spMk id="53" creationId="{80CE8567-7580-4EA3-94D9-52DAE93EBD54}"/>
          </ac:spMkLst>
        </pc:spChg>
        <pc:spChg chg="add del">
          <ac:chgData name="Thomas" userId="575d030b64f4584e" providerId="LiveId" clId="{98B6EE1A-E459-4484-88A3-F409302BC278}" dt="2022-10-20T13:57:30.100" v="13" actId="478"/>
          <ac:spMkLst>
            <pc:docMk/>
            <pc:sldMk cId="1901109217" sldId="675"/>
            <ac:spMk id="56" creationId="{8C5AA644-16B4-4911-8F78-C4A3769B2934}"/>
          </ac:spMkLst>
        </pc:spChg>
        <pc:spChg chg="add del">
          <ac:chgData name="Thomas" userId="575d030b64f4584e" providerId="LiveId" clId="{98B6EE1A-E459-4484-88A3-F409302BC278}" dt="2022-10-20T13:57:30.100" v="13" actId="478"/>
          <ac:spMkLst>
            <pc:docMk/>
            <pc:sldMk cId="1901109217" sldId="675"/>
            <ac:spMk id="58" creationId="{E1FCABA5-354E-4684-801B-CF2E32E41DD1}"/>
          </ac:spMkLst>
        </pc:spChg>
      </pc:sldChg>
      <pc:sldChg chg="addSp delSp modSp mod">
        <pc:chgData name="Thomas" userId="575d030b64f4584e" providerId="LiveId" clId="{98B6EE1A-E459-4484-88A3-F409302BC278}" dt="2022-10-20T14:01:50.457" v="66" actId="242"/>
        <pc:sldMkLst>
          <pc:docMk/>
          <pc:sldMk cId="2014900527" sldId="775"/>
        </pc:sldMkLst>
        <pc:spChg chg="add mod">
          <ac:chgData name="Thomas" userId="575d030b64f4584e" providerId="LiveId" clId="{98B6EE1A-E459-4484-88A3-F409302BC278}" dt="2022-10-20T13:58:19.836" v="26" actId="404"/>
          <ac:spMkLst>
            <pc:docMk/>
            <pc:sldMk cId="2014900527" sldId="775"/>
            <ac:spMk id="2" creationId="{9061A47D-ECCE-838A-97F1-C766534A126B}"/>
          </ac:spMkLst>
        </pc:spChg>
        <pc:spChg chg="add mod">
          <ac:chgData name="Thomas" userId="575d030b64f4584e" providerId="LiveId" clId="{98B6EE1A-E459-4484-88A3-F409302BC278}" dt="2022-10-20T14:01:50.457" v="66" actId="242"/>
          <ac:spMkLst>
            <pc:docMk/>
            <pc:sldMk cId="2014900527" sldId="775"/>
            <ac:spMk id="3" creationId="{58A17A91-ECD6-9E45-3191-4A8638C8EF61}"/>
          </ac:spMkLst>
        </pc:spChg>
        <pc:spChg chg="add mod">
          <ac:chgData name="Thomas" userId="575d030b64f4584e" providerId="LiveId" clId="{98B6EE1A-E459-4484-88A3-F409302BC278}" dt="2022-10-20T13:58:33.152" v="29" actId="12788"/>
          <ac:spMkLst>
            <pc:docMk/>
            <pc:sldMk cId="2014900527" sldId="775"/>
            <ac:spMk id="4" creationId="{5F9CBBD1-16B9-EB64-A201-34D82197FA5D}"/>
          </ac:spMkLst>
        </pc:spChg>
        <pc:spChg chg="add mod">
          <ac:chgData name="Thomas" userId="575d030b64f4584e" providerId="LiveId" clId="{98B6EE1A-E459-4484-88A3-F409302BC278}" dt="2022-10-20T14:01:50.457" v="66" actId="242"/>
          <ac:spMkLst>
            <pc:docMk/>
            <pc:sldMk cId="2014900527" sldId="775"/>
            <ac:spMk id="5" creationId="{DCEEB895-A5CB-923F-AF20-BC30F603C13A}"/>
          </ac:spMkLst>
        </pc:spChg>
        <pc:spChg chg="add mod">
          <ac:chgData name="Thomas" userId="575d030b64f4584e" providerId="LiveId" clId="{98B6EE1A-E459-4484-88A3-F409302BC278}" dt="2022-10-20T13:58:36.784" v="31" actId="12788"/>
          <ac:spMkLst>
            <pc:docMk/>
            <pc:sldMk cId="2014900527" sldId="775"/>
            <ac:spMk id="6" creationId="{DB706AFF-A162-DE7B-9F01-F0BC953A04FE}"/>
          </ac:spMkLst>
        </pc:spChg>
        <pc:spChg chg="add mod">
          <ac:chgData name="Thomas" userId="575d030b64f4584e" providerId="LiveId" clId="{98B6EE1A-E459-4484-88A3-F409302BC278}" dt="2022-10-20T14:01:50.457" v="66" actId="242"/>
          <ac:spMkLst>
            <pc:docMk/>
            <pc:sldMk cId="2014900527" sldId="775"/>
            <ac:spMk id="7" creationId="{8F927000-1FAD-E309-B6C1-BE1266C6953A}"/>
          </ac:spMkLst>
        </pc:spChg>
        <pc:spChg chg="add mod">
          <ac:chgData name="Thomas" userId="575d030b64f4584e" providerId="LiveId" clId="{98B6EE1A-E459-4484-88A3-F409302BC278}" dt="2022-10-20T13:58:40.545" v="33" actId="12788"/>
          <ac:spMkLst>
            <pc:docMk/>
            <pc:sldMk cId="2014900527" sldId="775"/>
            <ac:spMk id="8" creationId="{070348D1-CED7-E2F9-8F98-F1A336B9DFF1}"/>
          </ac:spMkLst>
        </pc:spChg>
        <pc:spChg chg="add mod">
          <ac:chgData name="Thomas" userId="575d030b64f4584e" providerId="LiveId" clId="{98B6EE1A-E459-4484-88A3-F409302BC278}" dt="2022-10-20T14:01:50.457" v="66" actId="242"/>
          <ac:spMkLst>
            <pc:docMk/>
            <pc:sldMk cId="2014900527" sldId="775"/>
            <ac:spMk id="9" creationId="{1206B1FC-9B76-7AFB-F2BA-26A550B763F9}"/>
          </ac:spMkLst>
        </pc:spChg>
        <pc:spChg chg="add mod">
          <ac:chgData name="Thomas" userId="575d030b64f4584e" providerId="LiveId" clId="{98B6EE1A-E459-4484-88A3-F409302BC278}" dt="2022-10-20T13:58:44.522" v="35" actId="12788"/>
          <ac:spMkLst>
            <pc:docMk/>
            <pc:sldMk cId="2014900527" sldId="775"/>
            <ac:spMk id="10" creationId="{47CAAAD2-3ACA-BE70-85D0-DC4B05AF378B}"/>
          </ac:spMkLst>
        </pc:spChg>
        <pc:spChg chg="add mod">
          <ac:chgData name="Thomas" userId="575d030b64f4584e" providerId="LiveId" clId="{98B6EE1A-E459-4484-88A3-F409302BC278}" dt="2022-10-20T14:01:50.457" v="66" actId="242"/>
          <ac:spMkLst>
            <pc:docMk/>
            <pc:sldMk cId="2014900527" sldId="775"/>
            <ac:spMk id="11" creationId="{08D4FC63-EBF2-A5A7-3486-88FE3C67E63E}"/>
          </ac:spMkLst>
        </pc:spChg>
        <pc:spChg chg="add mod">
          <ac:chgData name="Thomas" userId="575d030b64f4584e" providerId="LiveId" clId="{98B6EE1A-E459-4484-88A3-F409302BC278}" dt="2022-10-20T13:58:56.694" v="37" actId="571"/>
          <ac:spMkLst>
            <pc:docMk/>
            <pc:sldMk cId="2014900527" sldId="775"/>
            <ac:spMk id="12" creationId="{824AD1AC-EB0D-51DA-6E31-7144A85D68B8}"/>
          </ac:spMkLst>
        </pc:spChg>
        <pc:spChg chg="add mod">
          <ac:chgData name="Thomas" userId="575d030b64f4584e" providerId="LiveId" clId="{98B6EE1A-E459-4484-88A3-F409302BC278}" dt="2022-10-20T14:01:50.457" v="66" actId="242"/>
          <ac:spMkLst>
            <pc:docMk/>
            <pc:sldMk cId="2014900527" sldId="775"/>
            <ac:spMk id="13" creationId="{5F6AC360-1AAB-1823-4FD3-73147540299B}"/>
          </ac:spMkLst>
        </pc:spChg>
        <pc:spChg chg="add mod">
          <ac:chgData name="Thomas" userId="575d030b64f4584e" providerId="LiveId" clId="{98B6EE1A-E459-4484-88A3-F409302BC278}" dt="2022-10-20T13:58:56.694" v="37" actId="571"/>
          <ac:spMkLst>
            <pc:docMk/>
            <pc:sldMk cId="2014900527" sldId="775"/>
            <ac:spMk id="14" creationId="{C42542D4-434F-3CEF-C6CA-08C385986179}"/>
          </ac:spMkLst>
        </pc:spChg>
        <pc:spChg chg="add mod">
          <ac:chgData name="Thomas" userId="575d030b64f4584e" providerId="LiveId" clId="{98B6EE1A-E459-4484-88A3-F409302BC278}" dt="2022-10-20T14:01:50.457" v="66" actId="242"/>
          <ac:spMkLst>
            <pc:docMk/>
            <pc:sldMk cId="2014900527" sldId="775"/>
            <ac:spMk id="15" creationId="{3A5F1E77-A57E-26CC-64B7-92C6DE3D0C93}"/>
          </ac:spMkLst>
        </pc:spChg>
        <pc:spChg chg="mod">
          <ac:chgData name="Thomas" userId="575d030b64f4584e" providerId="LiveId" clId="{98B6EE1A-E459-4484-88A3-F409302BC278}" dt="2022-10-20T13:58:33.152" v="29" actId="12788"/>
          <ac:spMkLst>
            <pc:docMk/>
            <pc:sldMk cId="2014900527" sldId="775"/>
            <ac:spMk id="17" creationId="{AC338107-0D87-4CFF-82F4-A2168B8A2C20}"/>
          </ac:spMkLst>
        </pc:spChg>
        <pc:spChg chg="mod">
          <ac:chgData name="Thomas" userId="575d030b64f4584e" providerId="LiveId" clId="{98B6EE1A-E459-4484-88A3-F409302BC278}" dt="2022-10-20T13:58:36.784" v="31" actId="12788"/>
          <ac:spMkLst>
            <pc:docMk/>
            <pc:sldMk cId="2014900527" sldId="775"/>
            <ac:spMk id="18" creationId="{AB964A8F-5178-4B1A-AAEC-F659ED9C8818}"/>
          </ac:spMkLst>
        </pc:spChg>
        <pc:spChg chg="mod">
          <ac:chgData name="Thomas" userId="575d030b64f4584e" providerId="LiveId" clId="{98B6EE1A-E459-4484-88A3-F409302BC278}" dt="2022-10-20T13:58:40.545" v="33" actId="12788"/>
          <ac:spMkLst>
            <pc:docMk/>
            <pc:sldMk cId="2014900527" sldId="775"/>
            <ac:spMk id="19" creationId="{F3368E2D-CC79-4934-8E79-12C26BD4B072}"/>
          </ac:spMkLst>
        </pc:spChg>
        <pc:spChg chg="mod">
          <ac:chgData name="Thomas" userId="575d030b64f4584e" providerId="LiveId" clId="{98B6EE1A-E459-4484-88A3-F409302BC278}" dt="2022-10-20T13:58:44.522" v="35" actId="12788"/>
          <ac:spMkLst>
            <pc:docMk/>
            <pc:sldMk cId="2014900527" sldId="775"/>
            <ac:spMk id="20" creationId="{8DB132B7-067C-4B05-8E0F-0E9B6C5A398D}"/>
          </ac:spMkLst>
        </pc:spChg>
        <pc:spChg chg="add mod">
          <ac:chgData name="Thomas" userId="575d030b64f4584e" providerId="LiveId" clId="{98B6EE1A-E459-4484-88A3-F409302BC278}" dt="2022-10-20T13:58:56.694" v="37" actId="571"/>
          <ac:spMkLst>
            <pc:docMk/>
            <pc:sldMk cId="2014900527" sldId="775"/>
            <ac:spMk id="26" creationId="{376A0999-1AAD-A8E9-CD84-9A4A7887086E}"/>
          </ac:spMkLst>
        </pc:spChg>
        <pc:spChg chg="mod">
          <ac:chgData name="Thomas" userId="575d030b64f4584e" providerId="LiveId" clId="{98B6EE1A-E459-4484-88A3-F409302BC278}" dt="2022-10-20T14:01:50.457" v="66" actId="242"/>
          <ac:spMkLst>
            <pc:docMk/>
            <pc:sldMk cId="2014900527" sldId="775"/>
            <ac:spMk id="27" creationId="{D836650C-DD4B-42DD-988C-F4A8D9058E55}"/>
          </ac:spMkLst>
        </pc:spChg>
        <pc:spChg chg="add mod">
          <ac:chgData name="Thomas" userId="575d030b64f4584e" providerId="LiveId" clId="{98B6EE1A-E459-4484-88A3-F409302BC278}" dt="2022-10-20T14:01:50.457" v="66" actId="242"/>
          <ac:spMkLst>
            <pc:docMk/>
            <pc:sldMk cId="2014900527" sldId="775"/>
            <ac:spMk id="28" creationId="{640B1683-60C2-26D8-68A5-5B16B649DA01}"/>
          </ac:spMkLst>
        </pc:spChg>
        <pc:spChg chg="add mod">
          <ac:chgData name="Thomas" userId="575d030b64f4584e" providerId="LiveId" clId="{98B6EE1A-E459-4484-88A3-F409302BC278}" dt="2022-10-20T13:58:56.694" v="37" actId="571"/>
          <ac:spMkLst>
            <pc:docMk/>
            <pc:sldMk cId="2014900527" sldId="775"/>
            <ac:spMk id="29" creationId="{E78E33B9-24F4-61C4-E861-0A63B408731C}"/>
          </ac:spMkLst>
        </pc:spChg>
        <pc:spChg chg="add mod">
          <ac:chgData name="Thomas" userId="575d030b64f4584e" providerId="LiveId" clId="{98B6EE1A-E459-4484-88A3-F409302BC278}" dt="2022-10-20T14:01:50.457" v="66" actId="242"/>
          <ac:spMkLst>
            <pc:docMk/>
            <pc:sldMk cId="2014900527" sldId="775"/>
            <ac:spMk id="30" creationId="{2ED89CEB-82B6-AEEC-C643-06F347296D23}"/>
          </ac:spMkLst>
        </pc:spChg>
        <pc:spChg chg="add mod">
          <ac:chgData name="Thomas" userId="575d030b64f4584e" providerId="LiveId" clId="{98B6EE1A-E459-4484-88A3-F409302BC278}" dt="2022-10-20T13:58:56.694" v="37" actId="571"/>
          <ac:spMkLst>
            <pc:docMk/>
            <pc:sldMk cId="2014900527" sldId="775"/>
            <ac:spMk id="31" creationId="{B5CEF147-34CF-C6AA-F975-369A00DD017D}"/>
          </ac:spMkLst>
        </pc:spChg>
        <pc:spChg chg="del">
          <ac:chgData name="Thomas" userId="575d030b64f4584e" providerId="LiveId" clId="{98B6EE1A-E459-4484-88A3-F409302BC278}" dt="2022-10-20T13:58:27.461" v="27" actId="478"/>
          <ac:spMkLst>
            <pc:docMk/>
            <pc:sldMk cId="2014900527" sldId="775"/>
            <ac:spMk id="72" creationId="{FECC7FEE-27FB-41D7-8FB8-03550DF4920F}"/>
          </ac:spMkLst>
        </pc:spChg>
        <pc:spChg chg="del">
          <ac:chgData name="Thomas" userId="575d030b64f4584e" providerId="LiveId" clId="{98B6EE1A-E459-4484-88A3-F409302BC278}" dt="2022-10-20T13:58:27.461" v="27" actId="478"/>
          <ac:spMkLst>
            <pc:docMk/>
            <pc:sldMk cId="2014900527" sldId="775"/>
            <ac:spMk id="73" creationId="{C91E8B4F-E24E-44B0-9E25-ED9195F11652}"/>
          </ac:spMkLst>
        </pc:spChg>
        <pc:spChg chg="del">
          <ac:chgData name="Thomas" userId="575d030b64f4584e" providerId="LiveId" clId="{98B6EE1A-E459-4484-88A3-F409302BC278}" dt="2022-10-20T13:58:27.461" v="27" actId="478"/>
          <ac:spMkLst>
            <pc:docMk/>
            <pc:sldMk cId="2014900527" sldId="775"/>
            <ac:spMk id="74" creationId="{88BE6497-7AB5-4616-ABBA-5FACD45EF96A}"/>
          </ac:spMkLst>
        </pc:spChg>
        <pc:spChg chg="del">
          <ac:chgData name="Thomas" userId="575d030b64f4584e" providerId="LiveId" clId="{98B6EE1A-E459-4484-88A3-F409302BC278}" dt="2022-10-20T13:58:27.461" v="27" actId="478"/>
          <ac:spMkLst>
            <pc:docMk/>
            <pc:sldMk cId="2014900527" sldId="775"/>
            <ac:spMk id="75" creationId="{9C30B3F8-D0AA-4F0C-9ECF-F479F36627DA}"/>
          </ac:spMkLst>
        </pc:spChg>
        <pc:spChg chg="del mod">
          <ac:chgData name="Thomas" userId="575d030b64f4584e" providerId="LiveId" clId="{98B6EE1A-E459-4484-88A3-F409302BC278}" dt="2022-10-20T13:58:59.276" v="38" actId="478"/>
          <ac:spMkLst>
            <pc:docMk/>
            <pc:sldMk cId="2014900527" sldId="775"/>
            <ac:spMk id="77" creationId="{DE131480-83E4-4F92-AF7B-9FE23236A935}"/>
          </ac:spMkLst>
        </pc:spChg>
        <pc:spChg chg="del">
          <ac:chgData name="Thomas" userId="575d030b64f4584e" providerId="LiveId" clId="{98B6EE1A-E459-4484-88A3-F409302BC278}" dt="2022-10-20T13:58:27.461" v="27" actId="478"/>
          <ac:spMkLst>
            <pc:docMk/>
            <pc:sldMk cId="2014900527" sldId="775"/>
            <ac:spMk id="78" creationId="{89D8D007-25E9-4060-88E9-00EA3266AB77}"/>
          </ac:spMkLst>
        </pc:spChg>
        <pc:spChg chg="del">
          <ac:chgData name="Thomas" userId="575d030b64f4584e" providerId="LiveId" clId="{98B6EE1A-E459-4484-88A3-F409302BC278}" dt="2022-10-20T13:58:27.461" v="27" actId="478"/>
          <ac:spMkLst>
            <pc:docMk/>
            <pc:sldMk cId="2014900527" sldId="775"/>
            <ac:spMk id="79" creationId="{445B269D-AEC3-4C55-8E9D-BCE9352BB5A2}"/>
          </ac:spMkLst>
        </pc:spChg>
        <pc:spChg chg="del">
          <ac:chgData name="Thomas" userId="575d030b64f4584e" providerId="LiveId" clId="{98B6EE1A-E459-4484-88A3-F409302BC278}" dt="2022-10-20T13:58:27.461" v="27" actId="478"/>
          <ac:spMkLst>
            <pc:docMk/>
            <pc:sldMk cId="2014900527" sldId="775"/>
            <ac:spMk id="80" creationId="{D5CC7FAD-1A82-4352-913F-413EB00A2B80}"/>
          </ac:spMkLst>
        </pc:spChg>
        <pc:spChg chg="del">
          <ac:chgData name="Thomas" userId="575d030b64f4584e" providerId="LiveId" clId="{98B6EE1A-E459-4484-88A3-F409302BC278}" dt="2022-10-20T13:58:27.461" v="27" actId="478"/>
          <ac:spMkLst>
            <pc:docMk/>
            <pc:sldMk cId="2014900527" sldId="775"/>
            <ac:spMk id="81" creationId="{5705E5A2-4BA5-4AC3-B2DC-54C5B26082FA}"/>
          </ac:spMkLst>
        </pc:spChg>
      </pc:sldChg>
      <pc:sldChg chg="addSp delSp modSp mod">
        <pc:chgData name="Thomas" userId="575d030b64f4584e" providerId="LiveId" clId="{98B6EE1A-E459-4484-88A3-F409302BC278}" dt="2022-10-20T14:02:11.667" v="70" actId="478"/>
        <pc:sldMkLst>
          <pc:docMk/>
          <pc:sldMk cId="1822788307" sldId="776"/>
        </pc:sldMkLst>
        <pc:spChg chg="add mod">
          <ac:chgData name="Thomas" userId="575d030b64f4584e" providerId="LiveId" clId="{98B6EE1A-E459-4484-88A3-F409302BC278}" dt="2022-10-20T14:01:58.338" v="68" actId="242"/>
          <ac:spMkLst>
            <pc:docMk/>
            <pc:sldMk cId="1822788307" sldId="776"/>
            <ac:spMk id="2" creationId="{FCE960DF-B214-CB1C-6097-827387E18CAD}"/>
          </ac:spMkLst>
        </pc:spChg>
        <pc:spChg chg="add del mod">
          <ac:chgData name="Thomas" userId="575d030b64f4584e" providerId="LiveId" clId="{98B6EE1A-E459-4484-88A3-F409302BC278}" dt="2022-10-20T14:00:20.141" v="50" actId="404"/>
          <ac:spMkLst>
            <pc:docMk/>
            <pc:sldMk cId="1822788307" sldId="776"/>
            <ac:spMk id="3" creationId="{458AFA0C-4EB7-1F5B-C416-EC17D85695FA}"/>
          </ac:spMkLst>
        </pc:spChg>
        <pc:spChg chg="add mod">
          <ac:chgData name="Thomas" userId="575d030b64f4584e" providerId="LiveId" clId="{98B6EE1A-E459-4484-88A3-F409302BC278}" dt="2022-10-20T14:01:58.338" v="68" actId="242"/>
          <ac:spMkLst>
            <pc:docMk/>
            <pc:sldMk cId="1822788307" sldId="776"/>
            <ac:spMk id="4" creationId="{50A589FE-9384-3002-2A81-DCA544CC66D0}"/>
          </ac:spMkLst>
        </pc:spChg>
        <pc:spChg chg="add mod">
          <ac:chgData name="Thomas" userId="575d030b64f4584e" providerId="LiveId" clId="{98B6EE1A-E459-4484-88A3-F409302BC278}" dt="2022-10-20T14:01:07.026" v="56" actId="12788"/>
          <ac:spMkLst>
            <pc:docMk/>
            <pc:sldMk cId="1822788307" sldId="776"/>
            <ac:spMk id="5" creationId="{FBD7BCDF-CE44-C604-9D5A-B1A73D8C686F}"/>
          </ac:spMkLst>
        </pc:spChg>
        <pc:spChg chg="add mod">
          <ac:chgData name="Thomas" userId="575d030b64f4584e" providerId="LiveId" clId="{98B6EE1A-E459-4484-88A3-F409302BC278}" dt="2022-10-20T14:01:58.338" v="68" actId="242"/>
          <ac:spMkLst>
            <pc:docMk/>
            <pc:sldMk cId="1822788307" sldId="776"/>
            <ac:spMk id="6" creationId="{B9655FBE-C748-0FA4-CF2C-AB40B9B17DBB}"/>
          </ac:spMkLst>
        </pc:spChg>
        <pc:spChg chg="add mod">
          <ac:chgData name="Thomas" userId="575d030b64f4584e" providerId="LiveId" clId="{98B6EE1A-E459-4484-88A3-F409302BC278}" dt="2022-10-20T14:01:11.353" v="58" actId="12788"/>
          <ac:spMkLst>
            <pc:docMk/>
            <pc:sldMk cId="1822788307" sldId="776"/>
            <ac:spMk id="7" creationId="{45689694-F26E-F723-5912-ACA153E37F45}"/>
          </ac:spMkLst>
        </pc:spChg>
        <pc:spChg chg="add mod">
          <ac:chgData name="Thomas" userId="575d030b64f4584e" providerId="LiveId" clId="{98B6EE1A-E459-4484-88A3-F409302BC278}" dt="2022-10-20T14:01:58.338" v="68" actId="242"/>
          <ac:spMkLst>
            <pc:docMk/>
            <pc:sldMk cId="1822788307" sldId="776"/>
            <ac:spMk id="8" creationId="{DFB2DD01-9E8C-BEFC-0F32-459BE091A2EE}"/>
          </ac:spMkLst>
        </pc:spChg>
        <pc:spChg chg="add mod">
          <ac:chgData name="Thomas" userId="575d030b64f4584e" providerId="LiveId" clId="{98B6EE1A-E459-4484-88A3-F409302BC278}" dt="2022-10-20T14:01:16.087" v="60" actId="12788"/>
          <ac:spMkLst>
            <pc:docMk/>
            <pc:sldMk cId="1822788307" sldId="776"/>
            <ac:spMk id="9" creationId="{E8791F2A-341C-9441-84FA-9C7CCE9E308D}"/>
          </ac:spMkLst>
        </pc:spChg>
        <pc:spChg chg="add mod">
          <ac:chgData name="Thomas" userId="575d030b64f4584e" providerId="LiveId" clId="{98B6EE1A-E459-4484-88A3-F409302BC278}" dt="2022-10-20T14:01:58.338" v="68" actId="242"/>
          <ac:spMkLst>
            <pc:docMk/>
            <pc:sldMk cId="1822788307" sldId="776"/>
            <ac:spMk id="10" creationId="{925380D3-CBCA-FA46-65AE-335ABFB59560}"/>
          </ac:spMkLst>
        </pc:spChg>
        <pc:spChg chg="add mod">
          <ac:chgData name="Thomas" userId="575d030b64f4584e" providerId="LiveId" clId="{98B6EE1A-E459-4484-88A3-F409302BC278}" dt="2022-10-20T14:01:20.290" v="62" actId="12788"/>
          <ac:spMkLst>
            <pc:docMk/>
            <pc:sldMk cId="1822788307" sldId="776"/>
            <ac:spMk id="11" creationId="{6202B2D3-7811-6313-271B-27DFAB3F638C}"/>
          </ac:spMkLst>
        </pc:spChg>
        <pc:spChg chg="add mod">
          <ac:chgData name="Thomas" userId="575d030b64f4584e" providerId="LiveId" clId="{98B6EE1A-E459-4484-88A3-F409302BC278}" dt="2022-10-20T14:01:58.338" v="68" actId="242"/>
          <ac:spMkLst>
            <pc:docMk/>
            <pc:sldMk cId="1822788307" sldId="776"/>
            <ac:spMk id="12" creationId="{D77B0296-4453-CA5D-C03B-D58B00D09458}"/>
          </ac:spMkLst>
        </pc:spChg>
        <pc:spChg chg="add mod">
          <ac:chgData name="Thomas" userId="575d030b64f4584e" providerId="LiveId" clId="{98B6EE1A-E459-4484-88A3-F409302BC278}" dt="2022-10-20T14:01:24.610" v="64" actId="12788"/>
          <ac:spMkLst>
            <pc:docMk/>
            <pc:sldMk cId="1822788307" sldId="776"/>
            <ac:spMk id="13" creationId="{F3C2FF5E-6F61-25C7-78CA-633D70568850}"/>
          </ac:spMkLst>
        </pc:spChg>
        <pc:spChg chg="add mod">
          <ac:chgData name="Thomas" userId="575d030b64f4584e" providerId="LiveId" clId="{98B6EE1A-E459-4484-88A3-F409302BC278}" dt="2022-10-20T14:02:09.169" v="69" actId="571"/>
          <ac:spMkLst>
            <pc:docMk/>
            <pc:sldMk cId="1822788307" sldId="776"/>
            <ac:spMk id="14" creationId="{44A9A65E-C45F-EEE0-347F-73D61A034802}"/>
          </ac:spMkLst>
        </pc:spChg>
        <pc:spChg chg="add mod">
          <ac:chgData name="Thomas" userId="575d030b64f4584e" providerId="LiveId" clId="{98B6EE1A-E459-4484-88A3-F409302BC278}" dt="2022-10-20T14:02:09.169" v="69" actId="571"/>
          <ac:spMkLst>
            <pc:docMk/>
            <pc:sldMk cId="1822788307" sldId="776"/>
            <ac:spMk id="15" creationId="{13FB64F8-08F8-1E3B-67D8-AB6BB4EC398E}"/>
          </ac:spMkLst>
        </pc:spChg>
        <pc:spChg chg="add mod">
          <ac:chgData name="Thomas" userId="575d030b64f4584e" providerId="LiveId" clId="{98B6EE1A-E459-4484-88A3-F409302BC278}" dt="2022-10-20T14:02:09.169" v="69" actId="571"/>
          <ac:spMkLst>
            <pc:docMk/>
            <pc:sldMk cId="1822788307" sldId="776"/>
            <ac:spMk id="16" creationId="{CDCE3B11-A91F-83B6-4898-FC6CA4A18BBB}"/>
          </ac:spMkLst>
        </pc:spChg>
        <pc:spChg chg="add mod">
          <ac:chgData name="Thomas" userId="575d030b64f4584e" providerId="LiveId" clId="{98B6EE1A-E459-4484-88A3-F409302BC278}" dt="2022-10-20T14:02:09.169" v="69" actId="571"/>
          <ac:spMkLst>
            <pc:docMk/>
            <pc:sldMk cId="1822788307" sldId="776"/>
            <ac:spMk id="17" creationId="{6B684B55-4477-847A-B446-3A20AEC3B1B1}"/>
          </ac:spMkLst>
        </pc:spChg>
        <pc:spChg chg="add mod">
          <ac:chgData name="Thomas" userId="575d030b64f4584e" providerId="LiveId" clId="{98B6EE1A-E459-4484-88A3-F409302BC278}" dt="2022-10-20T14:02:09.169" v="69" actId="571"/>
          <ac:spMkLst>
            <pc:docMk/>
            <pc:sldMk cId="1822788307" sldId="776"/>
            <ac:spMk id="18" creationId="{ED7BA495-F8C3-C85D-8E4B-05CD83AFF736}"/>
          </ac:spMkLst>
        </pc:spChg>
        <pc:spChg chg="add mod">
          <ac:chgData name="Thomas" userId="575d030b64f4584e" providerId="LiveId" clId="{98B6EE1A-E459-4484-88A3-F409302BC278}" dt="2022-10-20T14:02:09.169" v="69" actId="571"/>
          <ac:spMkLst>
            <pc:docMk/>
            <pc:sldMk cId="1822788307" sldId="776"/>
            <ac:spMk id="19" creationId="{B27AB27F-4D08-0BA4-BE3E-E79AEA224F08}"/>
          </ac:spMkLst>
        </pc:spChg>
        <pc:spChg chg="add mod">
          <ac:chgData name="Thomas" userId="575d030b64f4584e" providerId="LiveId" clId="{98B6EE1A-E459-4484-88A3-F409302BC278}" dt="2022-10-20T14:02:09.169" v="69" actId="571"/>
          <ac:spMkLst>
            <pc:docMk/>
            <pc:sldMk cId="1822788307" sldId="776"/>
            <ac:spMk id="20" creationId="{BEDF32D4-C696-A08E-04AD-FE7B568B1FCC}"/>
          </ac:spMkLst>
        </pc:spChg>
        <pc:spChg chg="add mod">
          <ac:chgData name="Thomas" userId="575d030b64f4584e" providerId="LiveId" clId="{98B6EE1A-E459-4484-88A3-F409302BC278}" dt="2022-10-20T14:02:09.169" v="69" actId="571"/>
          <ac:spMkLst>
            <pc:docMk/>
            <pc:sldMk cId="1822788307" sldId="776"/>
            <ac:spMk id="21" creationId="{D7DBE599-6F0D-3699-C5A7-50CAC43205FE}"/>
          </ac:spMkLst>
        </pc:spChg>
        <pc:spChg chg="add mod">
          <ac:chgData name="Thomas" userId="575d030b64f4584e" providerId="LiveId" clId="{98B6EE1A-E459-4484-88A3-F409302BC278}" dt="2022-10-20T14:02:09.169" v="69" actId="571"/>
          <ac:spMkLst>
            <pc:docMk/>
            <pc:sldMk cId="1822788307" sldId="776"/>
            <ac:spMk id="22" creationId="{78EEACBC-6421-A6C0-368B-CC1596EE6068}"/>
          </ac:spMkLst>
        </pc:spChg>
        <pc:spChg chg="add mod">
          <ac:chgData name="Thomas" userId="575d030b64f4584e" providerId="LiveId" clId="{98B6EE1A-E459-4484-88A3-F409302BC278}" dt="2022-10-20T14:02:09.169" v="69" actId="571"/>
          <ac:spMkLst>
            <pc:docMk/>
            <pc:sldMk cId="1822788307" sldId="776"/>
            <ac:spMk id="23" creationId="{134B556B-0525-7370-DA5C-C1417479FE8A}"/>
          </ac:spMkLst>
        </pc:spChg>
        <pc:spChg chg="add mod">
          <ac:chgData name="Thomas" userId="575d030b64f4584e" providerId="LiveId" clId="{98B6EE1A-E459-4484-88A3-F409302BC278}" dt="2022-10-20T14:02:09.169" v="69" actId="571"/>
          <ac:spMkLst>
            <pc:docMk/>
            <pc:sldMk cId="1822788307" sldId="776"/>
            <ac:spMk id="24" creationId="{ABBA8B30-2457-F5B4-984E-6A7A4A38A330}"/>
          </ac:spMkLst>
        </pc:spChg>
        <pc:spChg chg="add mod">
          <ac:chgData name="Thomas" userId="575d030b64f4584e" providerId="LiveId" clId="{98B6EE1A-E459-4484-88A3-F409302BC278}" dt="2022-10-20T14:02:09.169" v="69" actId="571"/>
          <ac:spMkLst>
            <pc:docMk/>
            <pc:sldMk cId="1822788307" sldId="776"/>
            <ac:spMk id="25" creationId="{A312FFC9-FEED-2B1C-6E02-D220CB39496B}"/>
          </ac:spMkLst>
        </pc:spChg>
        <pc:spChg chg="mod">
          <ac:chgData name="Thomas" userId="575d030b64f4584e" providerId="LiveId" clId="{98B6EE1A-E459-4484-88A3-F409302BC278}" dt="2022-10-20T14:01:07.026" v="56" actId="12788"/>
          <ac:spMkLst>
            <pc:docMk/>
            <pc:sldMk cId="1822788307" sldId="776"/>
            <ac:spMk id="52" creationId="{AFAB486C-C465-4FE7-A462-4F5208574C32}"/>
          </ac:spMkLst>
        </pc:spChg>
        <pc:spChg chg="mod">
          <ac:chgData name="Thomas" userId="575d030b64f4584e" providerId="LiveId" clId="{98B6EE1A-E459-4484-88A3-F409302BC278}" dt="2022-10-20T14:01:11.353" v="58" actId="12788"/>
          <ac:spMkLst>
            <pc:docMk/>
            <pc:sldMk cId="1822788307" sldId="776"/>
            <ac:spMk id="53" creationId="{4066563D-39B7-4B82-9D20-28860B7B9476}"/>
          </ac:spMkLst>
        </pc:spChg>
        <pc:spChg chg="mod">
          <ac:chgData name="Thomas" userId="575d030b64f4584e" providerId="LiveId" clId="{98B6EE1A-E459-4484-88A3-F409302BC278}" dt="2022-10-20T14:01:16.087" v="60" actId="12788"/>
          <ac:spMkLst>
            <pc:docMk/>
            <pc:sldMk cId="1822788307" sldId="776"/>
            <ac:spMk id="54" creationId="{5AB3F5FB-0F69-4969-9ACD-8895B5B4FB0C}"/>
          </ac:spMkLst>
        </pc:spChg>
        <pc:spChg chg="mod">
          <ac:chgData name="Thomas" userId="575d030b64f4584e" providerId="LiveId" clId="{98B6EE1A-E459-4484-88A3-F409302BC278}" dt="2022-10-20T14:01:20.290" v="62" actId="12788"/>
          <ac:spMkLst>
            <pc:docMk/>
            <pc:sldMk cId="1822788307" sldId="776"/>
            <ac:spMk id="55" creationId="{0DCA8ED9-CA09-47AB-8BD1-1A638C9F1AAF}"/>
          </ac:spMkLst>
        </pc:spChg>
        <pc:spChg chg="mod">
          <ac:chgData name="Thomas" userId="575d030b64f4584e" providerId="LiveId" clId="{98B6EE1A-E459-4484-88A3-F409302BC278}" dt="2022-10-20T14:01:24.610" v="64" actId="12788"/>
          <ac:spMkLst>
            <pc:docMk/>
            <pc:sldMk cId="1822788307" sldId="776"/>
            <ac:spMk id="56" creationId="{C41D9A12-97A7-48C2-8BE6-84AFCBB5A783}"/>
          </ac:spMkLst>
        </pc:spChg>
        <pc:spChg chg="del mod">
          <ac:chgData name="Thomas" userId="575d030b64f4584e" providerId="LiveId" clId="{98B6EE1A-E459-4484-88A3-F409302BC278}" dt="2022-10-20T13:59:25.750" v="42" actId="478"/>
          <ac:spMkLst>
            <pc:docMk/>
            <pc:sldMk cId="1822788307" sldId="776"/>
            <ac:spMk id="76" creationId="{9DA5B0B3-4CEE-4D00-83B9-827EDB8509A3}"/>
          </ac:spMkLst>
        </pc:spChg>
        <pc:spChg chg="del">
          <ac:chgData name="Thomas" userId="575d030b64f4584e" providerId="LiveId" clId="{98B6EE1A-E459-4484-88A3-F409302BC278}" dt="2022-10-20T14:00:58.709" v="53" actId="478"/>
          <ac:spMkLst>
            <pc:docMk/>
            <pc:sldMk cId="1822788307" sldId="776"/>
            <ac:spMk id="109" creationId="{42E8D51B-6B7D-48FF-8309-A42EBC344485}"/>
          </ac:spMkLst>
        </pc:spChg>
        <pc:spChg chg="del">
          <ac:chgData name="Thomas" userId="575d030b64f4584e" providerId="LiveId" clId="{98B6EE1A-E459-4484-88A3-F409302BC278}" dt="2022-10-20T14:00:58.709" v="53" actId="478"/>
          <ac:spMkLst>
            <pc:docMk/>
            <pc:sldMk cId="1822788307" sldId="776"/>
            <ac:spMk id="110" creationId="{3340B1A2-1CB6-41DF-9699-E9497ADA69C1}"/>
          </ac:spMkLst>
        </pc:spChg>
        <pc:spChg chg="del">
          <ac:chgData name="Thomas" userId="575d030b64f4584e" providerId="LiveId" clId="{98B6EE1A-E459-4484-88A3-F409302BC278}" dt="2022-10-20T14:00:58.709" v="53" actId="478"/>
          <ac:spMkLst>
            <pc:docMk/>
            <pc:sldMk cId="1822788307" sldId="776"/>
            <ac:spMk id="111" creationId="{31FC74E0-4988-4229-A905-D403E5CC12C1}"/>
          </ac:spMkLst>
        </pc:spChg>
        <pc:spChg chg="del">
          <ac:chgData name="Thomas" userId="575d030b64f4584e" providerId="LiveId" clId="{98B6EE1A-E459-4484-88A3-F409302BC278}" dt="2022-10-20T14:00:58.709" v="53" actId="478"/>
          <ac:spMkLst>
            <pc:docMk/>
            <pc:sldMk cId="1822788307" sldId="776"/>
            <ac:spMk id="112" creationId="{C0F86C2C-D0BB-43C6-A4CA-DF3126A7E377}"/>
          </ac:spMkLst>
        </pc:spChg>
        <pc:spChg chg="del">
          <ac:chgData name="Thomas" userId="575d030b64f4584e" providerId="LiveId" clId="{98B6EE1A-E459-4484-88A3-F409302BC278}" dt="2022-10-20T14:00:58.709" v="53" actId="478"/>
          <ac:spMkLst>
            <pc:docMk/>
            <pc:sldMk cId="1822788307" sldId="776"/>
            <ac:spMk id="113" creationId="{C99EF301-57AA-47A0-AE4A-F2BFC2B560D8}"/>
          </ac:spMkLst>
        </pc:spChg>
        <pc:spChg chg="del mod">
          <ac:chgData name="Thomas" userId="575d030b64f4584e" providerId="LiveId" clId="{98B6EE1A-E459-4484-88A3-F409302BC278}" dt="2022-10-20T14:02:11.667" v="70" actId="478"/>
          <ac:spMkLst>
            <pc:docMk/>
            <pc:sldMk cId="1822788307" sldId="776"/>
            <ac:spMk id="115" creationId="{07044DC3-A111-49E3-8B64-E6D64F889233}"/>
          </ac:spMkLst>
        </pc:spChg>
        <pc:spChg chg="del">
          <ac:chgData name="Thomas" userId="575d030b64f4584e" providerId="LiveId" clId="{98B6EE1A-E459-4484-88A3-F409302BC278}" dt="2022-10-20T14:00:58.709" v="53" actId="478"/>
          <ac:spMkLst>
            <pc:docMk/>
            <pc:sldMk cId="1822788307" sldId="776"/>
            <ac:spMk id="116" creationId="{E8AA240C-4288-4F8C-A051-ACC6128918F6}"/>
          </ac:spMkLst>
        </pc:spChg>
        <pc:spChg chg="del">
          <ac:chgData name="Thomas" userId="575d030b64f4584e" providerId="LiveId" clId="{98B6EE1A-E459-4484-88A3-F409302BC278}" dt="2022-10-20T14:00:58.709" v="53" actId="478"/>
          <ac:spMkLst>
            <pc:docMk/>
            <pc:sldMk cId="1822788307" sldId="776"/>
            <ac:spMk id="117" creationId="{25DED1F1-EA2F-4D3E-A938-ABD213D2B58D}"/>
          </ac:spMkLst>
        </pc:spChg>
        <pc:spChg chg="del">
          <ac:chgData name="Thomas" userId="575d030b64f4584e" providerId="LiveId" clId="{98B6EE1A-E459-4484-88A3-F409302BC278}" dt="2022-10-20T14:00:58.709" v="53" actId="478"/>
          <ac:spMkLst>
            <pc:docMk/>
            <pc:sldMk cId="1822788307" sldId="776"/>
            <ac:spMk id="118" creationId="{49D428F5-CFDB-43D5-B7AD-38C3DE62A635}"/>
          </ac:spMkLst>
        </pc:spChg>
        <pc:spChg chg="del">
          <ac:chgData name="Thomas" userId="575d030b64f4584e" providerId="LiveId" clId="{98B6EE1A-E459-4484-88A3-F409302BC278}" dt="2022-10-20T14:00:58.709" v="53" actId="478"/>
          <ac:spMkLst>
            <pc:docMk/>
            <pc:sldMk cId="1822788307" sldId="776"/>
            <ac:spMk id="119" creationId="{5FD6D7E7-971B-4ABE-A666-B8D7DC927C4B}"/>
          </ac:spMkLst>
        </pc:spChg>
        <pc:spChg chg="del">
          <ac:chgData name="Thomas" userId="575d030b64f4584e" providerId="LiveId" clId="{98B6EE1A-E459-4484-88A3-F409302BC278}" dt="2022-10-20T14:00:58.709" v="53" actId="478"/>
          <ac:spMkLst>
            <pc:docMk/>
            <pc:sldMk cId="1822788307" sldId="776"/>
            <ac:spMk id="120" creationId="{D97B8906-5A53-447B-98DE-124A8E7E6E09}"/>
          </ac:spMkLst>
        </pc:spChg>
      </pc:sldChg>
      <pc:sldChg chg="del">
        <pc:chgData name="Thomas" userId="575d030b64f4584e" providerId="LiveId" clId="{98B6EE1A-E459-4484-88A3-F409302BC278}" dt="2022-10-20T13:31:43.720" v="1" actId="47"/>
        <pc:sldMkLst>
          <pc:docMk/>
          <pc:sldMk cId="1137390989" sldId="864"/>
        </pc:sldMkLst>
      </pc:sldChg>
      <pc:sldChg chg="del">
        <pc:chgData name="Thomas" userId="575d030b64f4584e" providerId="LiveId" clId="{98B6EE1A-E459-4484-88A3-F409302BC278}" dt="2022-10-20T13:31:43.720" v="1" actId="47"/>
        <pc:sldMkLst>
          <pc:docMk/>
          <pc:sldMk cId="3334639048" sldId="871"/>
        </pc:sldMkLst>
      </pc:sldChg>
      <pc:sldChg chg="del">
        <pc:chgData name="Thomas" userId="575d030b64f4584e" providerId="LiveId" clId="{98B6EE1A-E459-4484-88A3-F409302BC278}" dt="2022-10-20T13:31:43.720" v="1" actId="47"/>
        <pc:sldMkLst>
          <pc:docMk/>
          <pc:sldMk cId="1996307768" sldId="872"/>
        </pc:sldMkLst>
      </pc:sldChg>
      <pc:sldChg chg="del">
        <pc:chgData name="Thomas" userId="575d030b64f4584e" providerId="LiveId" clId="{98B6EE1A-E459-4484-88A3-F409302BC278}" dt="2022-10-20T13:31:43.720" v="1" actId="47"/>
        <pc:sldMkLst>
          <pc:docMk/>
          <pc:sldMk cId="3751304877" sldId="873"/>
        </pc:sldMkLst>
      </pc:sldChg>
      <pc:sldChg chg="del">
        <pc:chgData name="Thomas" userId="575d030b64f4584e" providerId="LiveId" clId="{98B6EE1A-E459-4484-88A3-F409302BC278}" dt="2022-10-20T13:31:43.720" v="1" actId="47"/>
        <pc:sldMkLst>
          <pc:docMk/>
          <pc:sldMk cId="1886519186" sldId="874"/>
        </pc:sldMkLst>
      </pc:sldChg>
      <pc:sldChg chg="del">
        <pc:chgData name="Thomas" userId="575d030b64f4584e" providerId="LiveId" clId="{98B6EE1A-E459-4484-88A3-F409302BC278}" dt="2022-10-20T13:31:43.720" v="1" actId="47"/>
        <pc:sldMkLst>
          <pc:docMk/>
          <pc:sldMk cId="756217755" sldId="875"/>
        </pc:sldMkLst>
      </pc:sldChg>
      <pc:sldChg chg="add setBg">
        <pc:chgData name="Thomas" userId="575d030b64f4584e" providerId="LiveId" clId="{98B6EE1A-E459-4484-88A3-F409302BC278}" dt="2022-10-20T13:31:32.065" v="0"/>
        <pc:sldMkLst>
          <pc:docMk/>
          <pc:sldMk cId="284826436" sldId="879"/>
        </pc:sldMkLst>
      </pc:sldChg>
      <pc:sldChg chg="add setBg">
        <pc:chgData name="Thomas" userId="575d030b64f4584e" providerId="LiveId" clId="{98B6EE1A-E459-4484-88A3-F409302BC278}" dt="2022-10-20T13:31:32.065" v="0"/>
        <pc:sldMkLst>
          <pc:docMk/>
          <pc:sldMk cId="504910074" sldId="880"/>
        </pc:sldMkLst>
      </pc:sldChg>
      <pc:sldChg chg="add setBg">
        <pc:chgData name="Thomas" userId="575d030b64f4584e" providerId="LiveId" clId="{98B6EE1A-E459-4484-88A3-F409302BC278}" dt="2022-10-20T13:31:32.065" v="0"/>
        <pc:sldMkLst>
          <pc:docMk/>
          <pc:sldMk cId="2132770813" sldId="881"/>
        </pc:sldMkLst>
      </pc:sldChg>
      <pc:sldChg chg="add setBg">
        <pc:chgData name="Thomas" userId="575d030b64f4584e" providerId="LiveId" clId="{98B6EE1A-E459-4484-88A3-F409302BC278}" dt="2022-10-20T13:31:32.065" v="0"/>
        <pc:sldMkLst>
          <pc:docMk/>
          <pc:sldMk cId="1465536045" sldId="882"/>
        </pc:sldMkLst>
      </pc:sldChg>
      <pc:sldChg chg="add setBg">
        <pc:chgData name="Thomas" userId="575d030b64f4584e" providerId="LiveId" clId="{98B6EE1A-E459-4484-88A3-F409302BC278}" dt="2022-10-20T13:31:32.065" v="0"/>
        <pc:sldMkLst>
          <pc:docMk/>
          <pc:sldMk cId="3863052814" sldId="883"/>
        </pc:sldMkLst>
      </pc:sldChg>
      <pc:sldChg chg="add setBg">
        <pc:chgData name="Thomas" userId="575d030b64f4584e" providerId="LiveId" clId="{98B6EE1A-E459-4484-88A3-F409302BC278}" dt="2022-10-20T13:31:32.065" v="0"/>
        <pc:sldMkLst>
          <pc:docMk/>
          <pc:sldMk cId="1333523818" sldId="884"/>
        </pc:sldMkLst>
      </pc:sldChg>
      <pc:sldChg chg="addSp delSp modSp add mod setBg">
        <pc:chgData name="Thomas" userId="575d030b64f4584e" providerId="LiveId" clId="{98B6EE1A-E459-4484-88A3-F409302BC278}" dt="2022-10-20T15:56:55.224" v="239" actId="478"/>
        <pc:sldMkLst>
          <pc:docMk/>
          <pc:sldMk cId="3944118765" sldId="885"/>
        </pc:sldMkLst>
        <pc:spChg chg="add mod">
          <ac:chgData name="Thomas" userId="575d030b64f4584e" providerId="LiveId" clId="{98B6EE1A-E459-4484-88A3-F409302BC278}" dt="2022-10-20T15:51:54.089" v="158" actId="20577"/>
          <ac:spMkLst>
            <pc:docMk/>
            <pc:sldMk cId="3944118765" sldId="885"/>
            <ac:spMk id="2" creationId="{09CC986F-5EBD-FBFF-7379-0F9D40A86519}"/>
          </ac:spMkLst>
        </pc:spChg>
        <pc:spChg chg="add mod">
          <ac:chgData name="Thomas" userId="575d030b64f4584e" providerId="LiveId" clId="{98B6EE1A-E459-4484-88A3-F409302BC278}" dt="2022-10-20T15:50:15.041" v="132" actId="1076"/>
          <ac:spMkLst>
            <pc:docMk/>
            <pc:sldMk cId="3944118765" sldId="885"/>
            <ac:spMk id="3" creationId="{89A31478-5E1D-8060-8701-AD75E2A5B880}"/>
          </ac:spMkLst>
        </pc:spChg>
        <pc:spChg chg="add del">
          <ac:chgData name="Thomas" userId="575d030b64f4584e" providerId="LiveId" clId="{98B6EE1A-E459-4484-88A3-F409302BC278}" dt="2022-10-20T15:50:16.782" v="133" actId="478"/>
          <ac:spMkLst>
            <pc:docMk/>
            <pc:sldMk cId="3944118765" sldId="885"/>
            <ac:spMk id="4" creationId="{564E3244-B339-02BD-34A9-D9D2BA535E0D}"/>
          </ac:spMkLst>
        </pc:spChg>
        <pc:spChg chg="add del mod">
          <ac:chgData name="Thomas" userId="575d030b64f4584e" providerId="LiveId" clId="{98B6EE1A-E459-4484-88A3-F409302BC278}" dt="2022-10-20T15:51:03.587" v="137" actId="478"/>
          <ac:spMkLst>
            <pc:docMk/>
            <pc:sldMk cId="3944118765" sldId="885"/>
            <ac:spMk id="5" creationId="{AEB55854-EF98-A0A1-8F36-4BFABB498172}"/>
          </ac:spMkLst>
        </pc:spChg>
        <pc:spChg chg="mod">
          <ac:chgData name="Thomas" userId="575d030b64f4584e" providerId="LiveId" clId="{98B6EE1A-E459-4484-88A3-F409302BC278}" dt="2022-10-20T15:54:27.562" v="205" actId="20577"/>
          <ac:spMkLst>
            <pc:docMk/>
            <pc:sldMk cId="3944118765" sldId="885"/>
            <ac:spMk id="6" creationId="{E800BAA1-005B-4B57-8789-B4D439F41E37}"/>
          </ac:spMkLst>
        </pc:spChg>
        <pc:spChg chg="mod">
          <ac:chgData name="Thomas" userId="575d030b64f4584e" providerId="LiveId" clId="{98B6EE1A-E459-4484-88A3-F409302BC278}" dt="2022-10-20T15:49:44.567" v="127" actId="1076"/>
          <ac:spMkLst>
            <pc:docMk/>
            <pc:sldMk cId="3944118765" sldId="885"/>
            <ac:spMk id="7" creationId="{0A379810-6C9E-4141-8EEB-A24D2CA7C735}"/>
          </ac:spMkLst>
        </pc:spChg>
        <pc:spChg chg="add del mod">
          <ac:chgData name="Thomas" userId="575d030b64f4584e" providerId="LiveId" clId="{98B6EE1A-E459-4484-88A3-F409302BC278}" dt="2022-10-20T15:53:12.554" v="175" actId="478"/>
          <ac:spMkLst>
            <pc:docMk/>
            <pc:sldMk cId="3944118765" sldId="885"/>
            <ac:spMk id="8" creationId="{3ED47E9C-9DDC-CE22-556E-A9849D6E976A}"/>
          </ac:spMkLst>
        </pc:spChg>
        <pc:spChg chg="add del mod ord">
          <ac:chgData name="Thomas" userId="575d030b64f4584e" providerId="LiveId" clId="{98B6EE1A-E459-4484-88A3-F409302BC278}" dt="2022-10-20T15:53:19.925" v="177" actId="478"/>
          <ac:spMkLst>
            <pc:docMk/>
            <pc:sldMk cId="3944118765" sldId="885"/>
            <ac:spMk id="9" creationId="{256DC5FA-E2C4-BC34-BB0D-8BD0D5D64FB4}"/>
          </ac:spMkLst>
        </pc:spChg>
        <pc:spChg chg="add del mod">
          <ac:chgData name="Thomas" userId="575d030b64f4584e" providerId="LiveId" clId="{98B6EE1A-E459-4484-88A3-F409302BC278}" dt="2022-10-20T15:56:55.224" v="239" actId="478"/>
          <ac:spMkLst>
            <pc:docMk/>
            <pc:sldMk cId="3944118765" sldId="885"/>
            <ac:spMk id="10" creationId="{D48682E6-2FDC-963D-EC2A-86F2F535AAD1}"/>
          </ac:spMkLst>
        </pc:spChg>
        <pc:spChg chg="mod">
          <ac:chgData name="Thomas" userId="575d030b64f4584e" providerId="LiveId" clId="{98B6EE1A-E459-4484-88A3-F409302BC278}" dt="2022-10-20T15:50:15.041" v="132" actId="1076"/>
          <ac:spMkLst>
            <pc:docMk/>
            <pc:sldMk cId="3944118765" sldId="885"/>
            <ac:spMk id="12" creationId="{F7DA879A-F349-4318-9889-C0FEF1205EC6}"/>
          </ac:spMkLst>
        </pc:spChg>
        <pc:spChg chg="del">
          <ac:chgData name="Thomas" userId="575d030b64f4584e" providerId="LiveId" clId="{98B6EE1A-E459-4484-88A3-F409302BC278}" dt="2022-10-20T15:48:34.960" v="116" actId="478"/>
          <ac:spMkLst>
            <pc:docMk/>
            <pc:sldMk cId="3944118765" sldId="885"/>
            <ac:spMk id="13" creationId="{707DCE55-2B94-456C-B580-E7FB84A1D979}"/>
          </ac:spMkLst>
        </pc:spChg>
        <pc:spChg chg="mod">
          <ac:chgData name="Thomas" userId="575d030b64f4584e" providerId="LiveId" clId="{98B6EE1A-E459-4484-88A3-F409302BC278}" dt="2022-10-20T15:50:02.552" v="130" actId="1076"/>
          <ac:spMkLst>
            <pc:docMk/>
            <pc:sldMk cId="3944118765" sldId="885"/>
            <ac:spMk id="14" creationId="{E0B8D19F-647D-4950-BBDA-762E5410E185}"/>
          </ac:spMkLst>
        </pc:spChg>
        <pc:spChg chg="del">
          <ac:chgData name="Thomas" userId="575d030b64f4584e" providerId="LiveId" clId="{98B6EE1A-E459-4484-88A3-F409302BC278}" dt="2022-10-20T15:48:34.960" v="116" actId="478"/>
          <ac:spMkLst>
            <pc:docMk/>
            <pc:sldMk cId="3944118765" sldId="885"/>
            <ac:spMk id="15" creationId="{82B44D51-4304-40E0-B6B2-3E07F7B4CC9B}"/>
          </ac:spMkLst>
        </pc:spChg>
        <pc:spChg chg="mod">
          <ac:chgData name="Thomas" userId="575d030b64f4584e" providerId="LiveId" clId="{98B6EE1A-E459-4484-88A3-F409302BC278}" dt="2022-10-20T15:51:12.943" v="140" actId="1076"/>
          <ac:spMkLst>
            <pc:docMk/>
            <pc:sldMk cId="3944118765" sldId="885"/>
            <ac:spMk id="16" creationId="{7DFFE387-D39B-48D0-B917-56889F0C8F53}"/>
          </ac:spMkLst>
        </pc:spChg>
        <pc:spChg chg="mod">
          <ac:chgData name="Thomas" userId="575d030b64f4584e" providerId="LiveId" clId="{98B6EE1A-E459-4484-88A3-F409302BC278}" dt="2022-10-20T15:55:36.862" v="209" actId="14861"/>
          <ac:spMkLst>
            <pc:docMk/>
            <pc:sldMk cId="3944118765" sldId="885"/>
            <ac:spMk id="23" creationId="{6BA2090C-78F8-41C4-838E-F2E291843A09}"/>
          </ac:spMkLst>
        </pc:spChg>
        <pc:spChg chg="add del mod">
          <ac:chgData name="Thomas" userId="575d030b64f4584e" providerId="LiveId" clId="{98B6EE1A-E459-4484-88A3-F409302BC278}" dt="2022-10-20T15:51:12.943" v="140" actId="1076"/>
          <ac:spMkLst>
            <pc:docMk/>
            <pc:sldMk cId="3944118765" sldId="885"/>
            <ac:spMk id="310" creationId="{4510765D-5E5A-4BC0-8799-A7FE3C59BDF2}"/>
          </ac:spMkLst>
        </pc:spChg>
        <pc:spChg chg="mod">
          <ac:chgData name="Thomas" userId="575d030b64f4584e" providerId="LiveId" clId="{98B6EE1A-E459-4484-88A3-F409302BC278}" dt="2022-10-20T15:55:36.429" v="208" actId="14861"/>
          <ac:spMkLst>
            <pc:docMk/>
            <pc:sldMk cId="3944118765" sldId="885"/>
            <ac:spMk id="346" creationId="{F2B64760-CD3D-440B-84D7-97E0D7DA59C4}"/>
          </ac:spMkLst>
        </pc:spChg>
      </pc:sldChg>
    </pc:docChg>
  </pc:docChgLst>
  <pc:docChgLst>
    <pc:chgData name="Thomas" userId="575d030b64f4584e" providerId="LiveId" clId="{AAB5FE71-4C97-48DA-91D4-4AD4DD03382C}"/>
    <pc:docChg chg="undo custSel addSld modSld modMainMaster modSection">
      <pc:chgData name="Thomas" userId="575d030b64f4584e" providerId="LiveId" clId="{AAB5FE71-4C97-48DA-91D4-4AD4DD03382C}" dt="2022-06-24T09:33:47.316" v="24" actId="478"/>
      <pc:docMkLst>
        <pc:docMk/>
      </pc:docMkLst>
      <pc:sldChg chg="delSp mod">
        <pc:chgData name="Thomas" userId="575d030b64f4584e" providerId="LiveId" clId="{AAB5FE71-4C97-48DA-91D4-4AD4DD03382C}" dt="2022-05-30T12:59:25.132" v="1" actId="478"/>
        <pc:sldMkLst>
          <pc:docMk/>
          <pc:sldMk cId="1137390989" sldId="864"/>
        </pc:sldMkLst>
        <pc:cxnChg chg="del">
          <ac:chgData name="Thomas" userId="575d030b64f4584e" providerId="LiveId" clId="{AAB5FE71-4C97-48DA-91D4-4AD4DD03382C}" dt="2022-05-30T12:59:24.496" v="0" actId="478"/>
          <ac:cxnSpMkLst>
            <pc:docMk/>
            <pc:sldMk cId="1137390989" sldId="864"/>
            <ac:cxnSpMk id="29" creationId="{0A5624FF-2D83-150B-8007-389ABEC9FB76}"/>
          </ac:cxnSpMkLst>
        </pc:cxnChg>
        <pc:cxnChg chg="del">
          <ac:chgData name="Thomas" userId="575d030b64f4584e" providerId="LiveId" clId="{AAB5FE71-4C97-48DA-91D4-4AD4DD03382C}" dt="2022-05-30T12:59:25.132" v="1" actId="478"/>
          <ac:cxnSpMkLst>
            <pc:docMk/>
            <pc:sldMk cId="1137390989" sldId="864"/>
            <ac:cxnSpMk id="33" creationId="{6A4EDEB4-4147-1BCE-FBA6-7C729BCDB4F1}"/>
          </ac:cxnSpMkLst>
        </pc:cxnChg>
      </pc:sldChg>
      <pc:sldChg chg="addSp delSp mod">
        <pc:chgData name="Thomas" userId="575d030b64f4584e" providerId="LiveId" clId="{AAB5FE71-4C97-48DA-91D4-4AD4DD03382C}" dt="2022-05-30T12:59:35.613" v="5" actId="478"/>
        <pc:sldMkLst>
          <pc:docMk/>
          <pc:sldMk cId="3334639048" sldId="871"/>
        </pc:sldMkLst>
        <pc:cxnChg chg="add del">
          <ac:chgData name="Thomas" userId="575d030b64f4584e" providerId="LiveId" clId="{AAB5FE71-4C97-48DA-91D4-4AD4DD03382C}" dt="2022-05-30T12:59:35.613" v="5" actId="478"/>
          <ac:cxnSpMkLst>
            <pc:docMk/>
            <pc:sldMk cId="3334639048" sldId="871"/>
            <ac:cxnSpMk id="29" creationId="{0A5624FF-2D83-150B-8007-389ABEC9FB76}"/>
          </ac:cxnSpMkLst>
        </pc:cxnChg>
        <pc:cxnChg chg="add del">
          <ac:chgData name="Thomas" userId="575d030b64f4584e" providerId="LiveId" clId="{AAB5FE71-4C97-48DA-91D4-4AD4DD03382C}" dt="2022-05-30T12:59:35.118" v="4" actId="478"/>
          <ac:cxnSpMkLst>
            <pc:docMk/>
            <pc:sldMk cId="3334639048" sldId="871"/>
            <ac:cxnSpMk id="33" creationId="{6A4EDEB4-4147-1BCE-FBA6-7C729BCDB4F1}"/>
          </ac:cxnSpMkLst>
        </pc:cxnChg>
      </pc:sldChg>
      <pc:sldChg chg="addSp delSp modSp mod">
        <pc:chgData name="Thomas" userId="575d030b64f4584e" providerId="LiveId" clId="{AAB5FE71-4C97-48DA-91D4-4AD4DD03382C}" dt="2022-06-24T09:33:47.316" v="24" actId="478"/>
        <pc:sldMkLst>
          <pc:docMk/>
          <pc:sldMk cId="1996307768" sldId="872"/>
        </pc:sldMkLst>
        <pc:picChg chg="mod">
          <ac:chgData name="Thomas" userId="575d030b64f4584e" providerId="LiveId" clId="{AAB5FE71-4C97-48DA-91D4-4AD4DD03382C}" dt="2022-06-24T09:33:45.981" v="22" actId="688"/>
          <ac:picMkLst>
            <pc:docMk/>
            <pc:sldMk cId="1996307768" sldId="872"/>
            <ac:picMk id="24" creationId="{0BECE7A3-0C48-63A8-BA66-966102EC0766}"/>
          </ac:picMkLst>
        </pc:picChg>
        <pc:picChg chg="mod">
          <ac:chgData name="Thomas" userId="575d030b64f4584e" providerId="LiveId" clId="{AAB5FE71-4C97-48DA-91D4-4AD4DD03382C}" dt="2022-06-24T09:33:45.981" v="22" actId="688"/>
          <ac:picMkLst>
            <pc:docMk/>
            <pc:sldMk cId="1996307768" sldId="872"/>
            <ac:picMk id="30" creationId="{91F852EE-41E4-C3AC-8FFE-8682158DA873}"/>
          </ac:picMkLst>
        </pc:picChg>
        <pc:picChg chg="mod">
          <ac:chgData name="Thomas" userId="575d030b64f4584e" providerId="LiveId" clId="{AAB5FE71-4C97-48DA-91D4-4AD4DD03382C}" dt="2022-06-24T09:33:45.981" v="22" actId="688"/>
          <ac:picMkLst>
            <pc:docMk/>
            <pc:sldMk cId="1996307768" sldId="872"/>
            <ac:picMk id="34" creationId="{E0F32EB5-F58E-7A70-F34D-C478092EEC1C}"/>
          </ac:picMkLst>
        </pc:picChg>
        <pc:picChg chg="mod">
          <ac:chgData name="Thomas" userId="575d030b64f4584e" providerId="LiveId" clId="{AAB5FE71-4C97-48DA-91D4-4AD4DD03382C}" dt="2022-06-24T09:33:45.981" v="22" actId="688"/>
          <ac:picMkLst>
            <pc:docMk/>
            <pc:sldMk cId="1996307768" sldId="872"/>
            <ac:picMk id="38" creationId="{96FD0B45-86F7-6898-7D76-66270D7ADF25}"/>
          </ac:picMkLst>
        </pc:picChg>
        <pc:cxnChg chg="add del">
          <ac:chgData name="Thomas" userId="575d030b64f4584e" providerId="LiveId" clId="{AAB5FE71-4C97-48DA-91D4-4AD4DD03382C}" dt="2022-06-24T09:33:47.316" v="24" actId="478"/>
          <ac:cxnSpMkLst>
            <pc:docMk/>
            <pc:sldMk cId="1996307768" sldId="872"/>
            <ac:cxnSpMk id="29" creationId="{0A5624FF-2D83-150B-8007-389ABEC9FB76}"/>
          </ac:cxnSpMkLst>
        </pc:cxnChg>
        <pc:cxnChg chg="add del">
          <ac:chgData name="Thomas" userId="575d030b64f4584e" providerId="LiveId" clId="{AAB5FE71-4C97-48DA-91D4-4AD4DD03382C}" dt="2022-06-24T09:33:46.789" v="23" actId="478"/>
          <ac:cxnSpMkLst>
            <pc:docMk/>
            <pc:sldMk cId="1996307768" sldId="872"/>
            <ac:cxnSpMk id="33" creationId="{6A4EDEB4-4147-1BCE-FBA6-7C729BCDB4F1}"/>
          </ac:cxnSpMkLst>
        </pc:cxnChg>
      </pc:sldChg>
      <pc:sldChg chg="addSp delSp modSp add mod">
        <pc:chgData name="Thomas" userId="575d030b64f4584e" providerId="LiveId" clId="{AAB5FE71-4C97-48DA-91D4-4AD4DD03382C}" dt="2022-06-08T13:53:55.701" v="17" actId="404"/>
        <pc:sldMkLst>
          <pc:docMk/>
          <pc:sldMk cId="2289661217" sldId="877"/>
        </pc:sldMkLst>
        <pc:spChg chg="del">
          <ac:chgData name="Thomas" userId="575d030b64f4584e" providerId="LiveId" clId="{AAB5FE71-4C97-48DA-91D4-4AD4DD03382C}" dt="2022-06-08T13:53:35.313" v="8" actId="478"/>
          <ac:spMkLst>
            <pc:docMk/>
            <pc:sldMk cId="2289661217" sldId="877"/>
            <ac:spMk id="6" creationId="{76E9F439-B474-4DD9-8872-229751AF6DFA}"/>
          </ac:spMkLst>
        </pc:spChg>
        <pc:spChg chg="mod">
          <ac:chgData name="Thomas" userId="575d030b64f4584e" providerId="LiveId" clId="{AAB5FE71-4C97-48DA-91D4-4AD4DD03382C}" dt="2022-06-08T13:53:32.581" v="7" actId="1076"/>
          <ac:spMkLst>
            <pc:docMk/>
            <pc:sldMk cId="2289661217" sldId="877"/>
            <ac:spMk id="7" creationId="{EFC03B56-1B7C-46A5-9665-C5DD043120A1}"/>
          </ac:spMkLst>
        </pc:spChg>
        <pc:spChg chg="add mod">
          <ac:chgData name="Thomas" userId="575d030b64f4584e" providerId="LiveId" clId="{AAB5FE71-4C97-48DA-91D4-4AD4DD03382C}" dt="2022-06-08T13:53:55.701" v="17" actId="404"/>
          <ac:spMkLst>
            <pc:docMk/>
            <pc:sldMk cId="2289661217" sldId="877"/>
            <ac:spMk id="8" creationId="{96D41F9A-D669-835F-0FB5-58EA2C6C8163}"/>
          </ac:spMkLst>
        </pc:spChg>
        <pc:spChg chg="mod">
          <ac:chgData name="Thomas" userId="575d030b64f4584e" providerId="LiveId" clId="{AAB5FE71-4C97-48DA-91D4-4AD4DD03382C}" dt="2022-06-08T13:53:55.701" v="17" actId="404"/>
          <ac:spMkLst>
            <pc:docMk/>
            <pc:sldMk cId="2289661217" sldId="877"/>
            <ac:spMk id="10" creationId="{AB425F12-EA49-46E0-9ABB-8E24A2139061}"/>
          </ac:spMkLst>
        </pc:spChg>
      </pc:sldChg>
      <pc:sldMasterChg chg="modSp">
        <pc:chgData name="Thomas" userId="575d030b64f4584e" providerId="LiveId" clId="{AAB5FE71-4C97-48DA-91D4-4AD4DD03382C}" dt="2022-06-14T10:00:40.343" v="18" actId="735"/>
        <pc:sldMasterMkLst>
          <pc:docMk/>
          <pc:sldMasterMk cId="658924866" sldId="2147483664"/>
        </pc:sldMasterMkLst>
      </pc:sldMasterChg>
    </pc:docChg>
  </pc:docChgLst>
  <pc:docChgLst>
    <pc:chgData name="Thomas" userId="575d030b64f4584e" providerId="LiveId" clId="{D036FC99-8AFB-44D3-916F-97C8D2BD1F5E}"/>
    <pc:docChg chg="undo redo custSel addSld delSld modSld sldOrd modMainMaster addSection modSection">
      <pc:chgData name="Thomas" userId="575d030b64f4584e" providerId="LiveId" clId="{D036FC99-8AFB-44D3-916F-97C8D2BD1F5E}" dt="2021-12-10T12:04:02.530" v="6329" actId="6549"/>
      <pc:docMkLst>
        <pc:docMk/>
      </pc:docMkLst>
      <pc:sldChg chg="del">
        <pc:chgData name="Thomas" userId="575d030b64f4584e" providerId="LiveId" clId="{D036FC99-8AFB-44D3-916F-97C8D2BD1F5E}" dt="2021-12-09T10:25:56.926" v="1442" actId="47"/>
        <pc:sldMkLst>
          <pc:docMk/>
          <pc:sldMk cId="1531261266" sldId="279"/>
        </pc:sldMkLst>
      </pc:sldChg>
      <pc:sldChg chg="addSp delSp modSp mod ord setBg">
        <pc:chgData name="Thomas" userId="575d030b64f4584e" providerId="LiveId" clId="{D036FC99-8AFB-44D3-916F-97C8D2BD1F5E}" dt="2021-12-09T14:24:11.495" v="3851"/>
        <pc:sldMkLst>
          <pc:docMk/>
          <pc:sldMk cId="1052154812" sldId="425"/>
        </pc:sldMkLst>
        <pc:spChg chg="add del mod">
          <ac:chgData name="Thomas" userId="575d030b64f4584e" providerId="LiveId" clId="{D036FC99-8AFB-44D3-916F-97C8D2BD1F5E}" dt="2021-12-09T14:24:11.250" v="3850" actId="478"/>
          <ac:spMkLst>
            <pc:docMk/>
            <pc:sldMk cId="1052154812" sldId="425"/>
            <ac:spMk id="14" creationId="{F8C133C1-828A-4D21-B82E-4D2B67E715F7}"/>
          </ac:spMkLst>
        </pc:spChg>
        <pc:spChg chg="add mod">
          <ac:chgData name="Thomas" userId="575d030b64f4584e" providerId="LiveId" clId="{D036FC99-8AFB-44D3-916F-97C8D2BD1F5E}" dt="2021-12-09T14:24:11.495" v="3851"/>
          <ac:spMkLst>
            <pc:docMk/>
            <pc:sldMk cId="1052154812" sldId="425"/>
            <ac:spMk id="15" creationId="{93F83809-EC4B-4BB8-B723-B7CEB585105B}"/>
          </ac:spMkLst>
        </pc:spChg>
        <pc:spChg chg="mod">
          <ac:chgData name="Thomas" userId="575d030b64f4584e" providerId="LiveId" clId="{D036FC99-8AFB-44D3-916F-97C8D2BD1F5E}" dt="2021-12-09T14:23:15.488" v="3809" actId="20577"/>
          <ac:spMkLst>
            <pc:docMk/>
            <pc:sldMk cId="1052154812" sldId="425"/>
            <ac:spMk id="33" creationId="{7350E02C-860C-4927-93F3-C57442BC9FAC}"/>
          </ac:spMkLst>
        </pc:spChg>
        <pc:spChg chg="mod">
          <ac:chgData name="Thomas" userId="575d030b64f4584e" providerId="LiveId" clId="{D036FC99-8AFB-44D3-916F-97C8D2BD1F5E}" dt="2021-12-09T14:22:51.064" v="3763" actId="1035"/>
          <ac:spMkLst>
            <pc:docMk/>
            <pc:sldMk cId="1052154812" sldId="425"/>
            <ac:spMk id="34" creationId="{11B44635-8378-46C5-B1CB-499AAB2D90AE}"/>
          </ac:spMkLst>
        </pc:spChg>
        <pc:spChg chg="mod">
          <ac:chgData name="Thomas" userId="575d030b64f4584e" providerId="LiveId" clId="{D036FC99-8AFB-44D3-916F-97C8D2BD1F5E}" dt="2021-12-09T14:22:21.332" v="3758" actId="948"/>
          <ac:spMkLst>
            <pc:docMk/>
            <pc:sldMk cId="1052154812" sldId="425"/>
            <ac:spMk id="35" creationId="{F0183B92-B156-49C9-848F-2A76D3E74FB5}"/>
          </ac:spMkLst>
        </pc:spChg>
        <pc:spChg chg="mod">
          <ac:chgData name="Thomas" userId="575d030b64f4584e" providerId="LiveId" clId="{D036FC99-8AFB-44D3-916F-97C8D2BD1F5E}" dt="2021-12-09T14:23:13.310" v="3805" actId="20577"/>
          <ac:spMkLst>
            <pc:docMk/>
            <pc:sldMk cId="1052154812" sldId="425"/>
            <ac:spMk id="36" creationId="{364080B2-9208-444C-BA8E-60C0BB0F201B}"/>
          </ac:spMkLst>
        </pc:spChg>
        <pc:spChg chg="mod">
          <ac:chgData name="Thomas" userId="575d030b64f4584e" providerId="LiveId" clId="{D036FC99-8AFB-44D3-916F-97C8D2BD1F5E}" dt="2021-12-09T14:22:51.064" v="3763" actId="1035"/>
          <ac:spMkLst>
            <pc:docMk/>
            <pc:sldMk cId="1052154812" sldId="425"/>
            <ac:spMk id="37" creationId="{B345FA37-5060-4A40-B6BB-588EF45ABF68}"/>
          </ac:spMkLst>
        </pc:spChg>
        <pc:spChg chg="mod">
          <ac:chgData name="Thomas" userId="575d030b64f4584e" providerId="LiveId" clId="{D036FC99-8AFB-44D3-916F-97C8D2BD1F5E}" dt="2021-12-09T14:22:29.657" v="3759" actId="948"/>
          <ac:spMkLst>
            <pc:docMk/>
            <pc:sldMk cId="1052154812" sldId="425"/>
            <ac:spMk id="38" creationId="{A73C04C8-3177-4C2A-B1A8-587D8739BF33}"/>
          </ac:spMkLst>
        </pc:spChg>
        <pc:spChg chg="del">
          <ac:chgData name="Thomas" userId="575d030b64f4584e" providerId="LiveId" clId="{D036FC99-8AFB-44D3-916F-97C8D2BD1F5E}" dt="2021-12-09T14:22:03.050" v="3753" actId="478"/>
          <ac:spMkLst>
            <pc:docMk/>
            <pc:sldMk cId="1052154812" sldId="425"/>
            <ac:spMk id="42" creationId="{F55BBDF2-70C8-4115-BC2B-C89DB44B0169}"/>
          </ac:spMkLst>
        </pc:spChg>
      </pc:sldChg>
      <pc:sldChg chg="addSp delSp modSp mod setBg">
        <pc:chgData name="Thomas" userId="575d030b64f4584e" providerId="LiveId" clId="{D036FC99-8AFB-44D3-916F-97C8D2BD1F5E}" dt="2021-12-10T12:04:02.530" v="6329" actId="6549"/>
        <pc:sldMkLst>
          <pc:docMk/>
          <pc:sldMk cId="1463582673" sldId="520"/>
        </pc:sldMkLst>
        <pc:spChg chg="add del mod">
          <ac:chgData name="Thomas" userId="575d030b64f4584e" providerId="LiveId" clId="{D036FC99-8AFB-44D3-916F-97C8D2BD1F5E}" dt="2021-12-10T10:52:49.362" v="6269" actId="20577"/>
          <ac:spMkLst>
            <pc:docMk/>
            <pc:sldMk cId="1463582673" sldId="520"/>
            <ac:spMk id="2" creationId="{9D65B686-1184-42F1-9D3D-F52F1655695D}"/>
          </ac:spMkLst>
        </pc:spChg>
        <pc:spChg chg="add del mod">
          <ac:chgData name="Thomas" userId="575d030b64f4584e" providerId="LiveId" clId="{D036FC99-8AFB-44D3-916F-97C8D2BD1F5E}" dt="2021-12-09T16:07:44.470" v="4533" actId="478"/>
          <ac:spMkLst>
            <pc:docMk/>
            <pc:sldMk cId="1463582673" sldId="520"/>
            <ac:spMk id="6" creationId="{D75E2A81-C9CD-426E-A238-B5AD28E558BE}"/>
          </ac:spMkLst>
        </pc:spChg>
        <pc:spChg chg="add del mod">
          <ac:chgData name="Thomas" userId="575d030b64f4584e" providerId="LiveId" clId="{D036FC99-8AFB-44D3-916F-97C8D2BD1F5E}" dt="2021-12-09T09:18:50.088" v="54"/>
          <ac:spMkLst>
            <pc:docMk/>
            <pc:sldMk cId="1463582673" sldId="520"/>
            <ac:spMk id="14" creationId="{35B5AB9D-53BE-4EB8-9A6C-15C678281CFD}"/>
          </ac:spMkLst>
        </pc:spChg>
        <pc:spChg chg="add del mod">
          <ac:chgData name="Thomas" userId="575d030b64f4584e" providerId="LiveId" clId="{D036FC99-8AFB-44D3-916F-97C8D2BD1F5E}" dt="2021-12-09T09:21:06.415" v="119" actId="478"/>
          <ac:spMkLst>
            <pc:docMk/>
            <pc:sldMk cId="1463582673" sldId="520"/>
            <ac:spMk id="15" creationId="{B7C353B5-531C-4DEE-A293-CE27D099D1AA}"/>
          </ac:spMkLst>
        </pc:spChg>
        <pc:spChg chg="add del mod">
          <ac:chgData name="Thomas" userId="575d030b64f4584e" providerId="LiveId" clId="{D036FC99-8AFB-44D3-916F-97C8D2BD1F5E}" dt="2021-12-09T09:26:09.275" v="158" actId="478"/>
          <ac:spMkLst>
            <pc:docMk/>
            <pc:sldMk cId="1463582673" sldId="520"/>
            <ac:spMk id="16" creationId="{7E5730AF-B11C-4CD7-91E4-74074BD1C099}"/>
          </ac:spMkLst>
        </pc:spChg>
        <pc:spChg chg="add del mod">
          <ac:chgData name="Thomas" userId="575d030b64f4584e" providerId="LiveId" clId="{D036FC99-8AFB-44D3-916F-97C8D2BD1F5E}" dt="2021-12-09T09:46:12.042" v="588" actId="478"/>
          <ac:spMkLst>
            <pc:docMk/>
            <pc:sldMk cId="1463582673" sldId="520"/>
            <ac:spMk id="17" creationId="{5A0FB73F-4929-4107-A06B-F5B2239951E6}"/>
          </ac:spMkLst>
        </pc:spChg>
        <pc:spChg chg="add mod">
          <ac:chgData name="Thomas" userId="575d030b64f4584e" providerId="LiveId" clId="{D036FC99-8AFB-44D3-916F-97C8D2BD1F5E}" dt="2021-12-09T16:14:03.677" v="4786" actId="207"/>
          <ac:spMkLst>
            <pc:docMk/>
            <pc:sldMk cId="1463582673" sldId="520"/>
            <ac:spMk id="18" creationId="{4401D533-75EA-4EAC-B10A-9672FA04F27D}"/>
          </ac:spMkLst>
        </pc:spChg>
        <pc:spChg chg="del mod">
          <ac:chgData name="Thomas" userId="575d030b64f4584e" providerId="LiveId" clId="{D036FC99-8AFB-44D3-916F-97C8D2BD1F5E}" dt="2021-12-09T09:55:56.300" v="828" actId="478"/>
          <ac:spMkLst>
            <pc:docMk/>
            <pc:sldMk cId="1463582673" sldId="520"/>
            <ac:spMk id="20" creationId="{F2678B65-7177-4D19-A88D-8B093BDA6D3C}"/>
          </ac:spMkLst>
        </pc:spChg>
        <pc:spChg chg="add mod">
          <ac:chgData name="Thomas" userId="575d030b64f4584e" providerId="LiveId" clId="{D036FC99-8AFB-44D3-916F-97C8D2BD1F5E}" dt="2021-12-10T12:04:02.530" v="6329" actId="6549"/>
          <ac:spMkLst>
            <pc:docMk/>
            <pc:sldMk cId="1463582673" sldId="520"/>
            <ac:spMk id="21" creationId="{F077FFCD-BF8D-47E0-BDEE-81056186FA00}"/>
          </ac:spMkLst>
        </pc:spChg>
        <pc:spChg chg="add del mod">
          <ac:chgData name="Thomas" userId="575d030b64f4584e" providerId="LiveId" clId="{D036FC99-8AFB-44D3-916F-97C8D2BD1F5E}" dt="2021-12-09T10:07:57.224" v="1228" actId="478"/>
          <ac:spMkLst>
            <pc:docMk/>
            <pc:sldMk cId="1463582673" sldId="520"/>
            <ac:spMk id="23" creationId="{6ACF70E9-3498-4D4D-BCC6-AB1AB1C0FEEA}"/>
          </ac:spMkLst>
        </pc:spChg>
        <pc:spChg chg="add del mod">
          <ac:chgData name="Thomas" userId="575d030b64f4584e" providerId="LiveId" clId="{D036FC99-8AFB-44D3-916F-97C8D2BD1F5E}" dt="2021-12-09T10:09:18.959" v="1252" actId="478"/>
          <ac:spMkLst>
            <pc:docMk/>
            <pc:sldMk cId="1463582673" sldId="520"/>
            <ac:spMk id="25" creationId="{41EB014F-FB06-4E8A-9111-280FC9579F7B}"/>
          </ac:spMkLst>
        </pc:spChg>
        <pc:spChg chg="add del">
          <ac:chgData name="Thomas" userId="575d030b64f4584e" providerId="LiveId" clId="{D036FC99-8AFB-44D3-916F-97C8D2BD1F5E}" dt="2021-12-09T09:19:31.829" v="81" actId="478"/>
          <ac:spMkLst>
            <pc:docMk/>
            <pc:sldMk cId="1463582673" sldId="520"/>
            <ac:spMk id="26" creationId="{ADC317C9-548F-479B-9A24-A1F77CEB10EA}"/>
          </ac:spMkLst>
        </pc:spChg>
        <pc:spChg chg="add del">
          <ac:chgData name="Thomas" userId="575d030b64f4584e" providerId="LiveId" clId="{D036FC99-8AFB-44D3-916F-97C8D2BD1F5E}" dt="2021-12-09T09:19:31.829" v="81" actId="478"/>
          <ac:spMkLst>
            <pc:docMk/>
            <pc:sldMk cId="1463582673" sldId="520"/>
            <ac:spMk id="27" creationId="{EEE03C4B-F978-452C-A414-C7FA23D915A2}"/>
          </ac:spMkLst>
        </pc:spChg>
        <pc:spChg chg="add del">
          <ac:chgData name="Thomas" userId="575d030b64f4584e" providerId="LiveId" clId="{D036FC99-8AFB-44D3-916F-97C8D2BD1F5E}" dt="2021-12-09T09:19:31.829" v="81" actId="478"/>
          <ac:spMkLst>
            <pc:docMk/>
            <pc:sldMk cId="1463582673" sldId="520"/>
            <ac:spMk id="28" creationId="{BEF857CA-C011-4214-9296-F4FAE32B95B5}"/>
          </ac:spMkLst>
        </pc:spChg>
        <pc:spChg chg="add del mod">
          <ac:chgData name="Thomas" userId="575d030b64f4584e" providerId="LiveId" clId="{D036FC99-8AFB-44D3-916F-97C8D2BD1F5E}" dt="2021-12-09T09:26:14.440" v="160" actId="478"/>
          <ac:spMkLst>
            <pc:docMk/>
            <pc:sldMk cId="1463582673" sldId="520"/>
            <ac:spMk id="75" creationId="{9C3DE524-1126-4193-BF9D-0EB431A4C432}"/>
          </ac:spMkLst>
        </pc:spChg>
        <pc:spChg chg="add del mod">
          <ac:chgData name="Thomas" userId="575d030b64f4584e" providerId="LiveId" clId="{D036FC99-8AFB-44D3-916F-97C8D2BD1F5E}" dt="2021-12-09T09:24:23.029" v="137" actId="478"/>
          <ac:spMkLst>
            <pc:docMk/>
            <pc:sldMk cId="1463582673" sldId="520"/>
            <ac:spMk id="76" creationId="{1027A739-0050-4BC3-B4C7-9256F120414A}"/>
          </ac:spMkLst>
        </pc:spChg>
        <pc:grpChg chg="add del">
          <ac:chgData name="Thomas" userId="575d030b64f4584e" providerId="LiveId" clId="{D036FC99-8AFB-44D3-916F-97C8D2BD1F5E}" dt="2021-12-09T09:19:31.829" v="81" actId="478"/>
          <ac:grpSpMkLst>
            <pc:docMk/>
            <pc:sldMk cId="1463582673" sldId="520"/>
            <ac:grpSpMk id="29" creationId="{4A8AC241-62D5-46AC-B44F-C6B0AB4CB0A7}"/>
          </ac:grpSpMkLst>
        </pc:grpChg>
        <pc:picChg chg="add mod">
          <ac:chgData name="Thomas" userId="575d030b64f4584e" providerId="LiveId" clId="{D036FC99-8AFB-44D3-916F-97C8D2BD1F5E}" dt="2021-12-10T11:58:23.178" v="6296" actId="1076"/>
          <ac:picMkLst>
            <pc:docMk/>
            <pc:sldMk cId="1463582673" sldId="520"/>
            <ac:picMk id="5" creationId="{C55CDEAC-18FE-4EFE-9508-EC023D6708AD}"/>
          </ac:picMkLst>
        </pc:picChg>
        <pc:picChg chg="add del mod">
          <ac:chgData name="Thomas" userId="575d030b64f4584e" providerId="LiveId" clId="{D036FC99-8AFB-44D3-916F-97C8D2BD1F5E}" dt="2021-12-09T09:56:26.973" v="848" actId="478"/>
          <ac:picMkLst>
            <pc:docMk/>
            <pc:sldMk cId="1463582673" sldId="520"/>
            <ac:picMk id="19" creationId="{6C2A6E1B-BC48-4C6D-9532-4EC9CEAAAA03}"/>
          </ac:picMkLst>
        </pc:picChg>
        <pc:picChg chg="add del mod">
          <ac:chgData name="Thomas" userId="575d030b64f4584e" providerId="LiveId" clId="{D036FC99-8AFB-44D3-916F-97C8D2BD1F5E}" dt="2021-12-09T14:50:34.946" v="3957" actId="478"/>
          <ac:picMkLst>
            <pc:docMk/>
            <pc:sldMk cId="1463582673" sldId="520"/>
            <ac:picMk id="22" creationId="{C8C35EEE-974D-4725-B1E6-92D4EE35D6C7}"/>
          </ac:picMkLst>
        </pc:picChg>
        <pc:picChg chg="add del mod">
          <ac:chgData name="Thomas" userId="575d030b64f4584e" providerId="LiveId" clId="{D036FC99-8AFB-44D3-916F-97C8D2BD1F5E}" dt="2021-12-09T09:26:14.440" v="160" actId="478"/>
          <ac:picMkLst>
            <pc:docMk/>
            <pc:sldMk cId="1463582673" sldId="520"/>
            <ac:picMk id="24" creationId="{CA0545F2-45E8-435C-BF65-67B1DBB754ED}"/>
          </ac:picMkLst>
        </pc:picChg>
        <pc:picChg chg="del">
          <ac:chgData name="Thomas" userId="575d030b64f4584e" providerId="LiveId" clId="{D036FC99-8AFB-44D3-916F-97C8D2BD1F5E}" dt="2021-12-09T09:12:33.969" v="0" actId="478"/>
          <ac:picMkLst>
            <pc:docMk/>
            <pc:sldMk cId="1463582673" sldId="520"/>
            <ac:picMk id="90" creationId="{1E810CA5-F6A1-4A0A-9B3F-A1DCE65D003A}"/>
          </ac:picMkLst>
        </pc:picChg>
      </pc:sldChg>
      <pc:sldChg chg="addSp delSp add del mod">
        <pc:chgData name="Thomas" userId="575d030b64f4584e" providerId="LiveId" clId="{D036FC99-8AFB-44D3-916F-97C8D2BD1F5E}" dt="2021-12-09T12:58:26.965" v="2684" actId="47"/>
        <pc:sldMkLst>
          <pc:docMk/>
          <pc:sldMk cId="3854952731" sldId="526"/>
        </pc:sldMkLst>
        <pc:spChg chg="add del">
          <ac:chgData name="Thomas" userId="575d030b64f4584e" providerId="LiveId" clId="{D036FC99-8AFB-44D3-916F-97C8D2BD1F5E}" dt="2021-12-09T12:53:29.414" v="2651" actId="478"/>
          <ac:spMkLst>
            <pc:docMk/>
            <pc:sldMk cId="3854952731" sldId="526"/>
            <ac:spMk id="2" creationId="{FD189B75-B0E2-4ED7-ADBD-50560192A552}"/>
          </ac:spMkLst>
        </pc:spChg>
      </pc:sldChg>
      <pc:sldChg chg="del">
        <pc:chgData name="Thomas" userId="575d030b64f4584e" providerId="LiveId" clId="{D036FC99-8AFB-44D3-916F-97C8D2BD1F5E}" dt="2021-12-09T14:32:53.205" v="3946" actId="47"/>
        <pc:sldMkLst>
          <pc:docMk/>
          <pc:sldMk cId="3051158107" sldId="535"/>
        </pc:sldMkLst>
      </pc:sldChg>
      <pc:sldChg chg="addSp delSp modSp mod ord">
        <pc:chgData name="Thomas" userId="575d030b64f4584e" providerId="LiveId" clId="{D036FC99-8AFB-44D3-916F-97C8D2BD1F5E}" dt="2021-12-09T14:02:36.794" v="3505" actId="20577"/>
        <pc:sldMkLst>
          <pc:docMk/>
          <pc:sldMk cId="1136844424" sldId="559"/>
        </pc:sldMkLst>
        <pc:spChg chg="add del mod">
          <ac:chgData name="Thomas" userId="575d030b64f4584e" providerId="LiveId" clId="{D036FC99-8AFB-44D3-916F-97C8D2BD1F5E}" dt="2021-12-09T13:57:19.834" v="3438" actId="478"/>
          <ac:spMkLst>
            <pc:docMk/>
            <pc:sldMk cId="1136844424" sldId="559"/>
            <ac:spMk id="2" creationId="{153EBB4B-013A-4AF0-BE9C-C031A33EBAF2}"/>
          </ac:spMkLst>
        </pc:spChg>
        <pc:spChg chg="del">
          <ac:chgData name="Thomas" userId="575d030b64f4584e" providerId="LiveId" clId="{D036FC99-8AFB-44D3-916F-97C8D2BD1F5E}" dt="2021-12-09T13:47:54.072" v="3253" actId="478"/>
          <ac:spMkLst>
            <pc:docMk/>
            <pc:sldMk cId="1136844424" sldId="559"/>
            <ac:spMk id="3" creationId="{D9737440-AF14-42A6-81CB-2951F5330D37}"/>
          </ac:spMkLst>
        </pc:spChg>
        <pc:spChg chg="add del mod">
          <ac:chgData name="Thomas" userId="575d030b64f4584e" providerId="LiveId" clId="{D036FC99-8AFB-44D3-916F-97C8D2BD1F5E}" dt="2021-12-09T14:01:57.047" v="3495" actId="478"/>
          <ac:spMkLst>
            <pc:docMk/>
            <pc:sldMk cId="1136844424" sldId="559"/>
            <ac:spMk id="6" creationId="{B5DA98A0-C105-4B61-9059-D1AE50FC31F5}"/>
          </ac:spMkLst>
        </pc:spChg>
        <pc:spChg chg="mod">
          <ac:chgData name="Thomas" userId="575d030b64f4584e" providerId="LiveId" clId="{D036FC99-8AFB-44D3-916F-97C8D2BD1F5E}" dt="2021-12-09T14:02:00.604" v="3496" actId="1076"/>
          <ac:spMkLst>
            <pc:docMk/>
            <pc:sldMk cId="1136844424" sldId="559"/>
            <ac:spMk id="7" creationId="{FE1CEADE-FD2B-43E6-B4DB-2434B91C6E63}"/>
          </ac:spMkLst>
        </pc:spChg>
        <pc:spChg chg="del mod">
          <ac:chgData name="Thomas" userId="575d030b64f4584e" providerId="LiveId" clId="{D036FC99-8AFB-44D3-916F-97C8D2BD1F5E}" dt="2021-12-09T13:59:56.009" v="3468" actId="478"/>
          <ac:spMkLst>
            <pc:docMk/>
            <pc:sldMk cId="1136844424" sldId="559"/>
            <ac:spMk id="8" creationId="{A4414F89-A357-4D47-AA2D-AFCF0CAF139D}"/>
          </ac:spMkLst>
        </pc:spChg>
        <pc:spChg chg="mod">
          <ac:chgData name="Thomas" userId="575d030b64f4584e" providerId="LiveId" clId="{D036FC99-8AFB-44D3-916F-97C8D2BD1F5E}" dt="2021-12-09T14:01:10.894" v="3487" actId="14100"/>
          <ac:spMkLst>
            <pc:docMk/>
            <pc:sldMk cId="1136844424" sldId="559"/>
            <ac:spMk id="11" creationId="{256B46B6-B591-481E-8787-C630E7CE7E2F}"/>
          </ac:spMkLst>
        </pc:spChg>
        <pc:spChg chg="add del mod">
          <ac:chgData name="Thomas" userId="575d030b64f4584e" providerId="LiveId" clId="{D036FC99-8AFB-44D3-916F-97C8D2BD1F5E}" dt="2021-12-09T13:57:37.765" v="3441" actId="478"/>
          <ac:spMkLst>
            <pc:docMk/>
            <pc:sldMk cId="1136844424" sldId="559"/>
            <ac:spMk id="13" creationId="{BC2A777A-5009-4ACF-A01C-21F94D96814D}"/>
          </ac:spMkLst>
        </pc:spChg>
        <pc:spChg chg="del">
          <ac:chgData name="Thomas" userId="575d030b64f4584e" providerId="LiveId" clId="{D036FC99-8AFB-44D3-916F-97C8D2BD1F5E}" dt="2021-12-09T13:48:32.874" v="3274" actId="478"/>
          <ac:spMkLst>
            <pc:docMk/>
            <pc:sldMk cId="1136844424" sldId="559"/>
            <ac:spMk id="14" creationId="{A45A0DED-5C60-466E-A08A-C673F738A158}"/>
          </ac:spMkLst>
        </pc:spChg>
        <pc:spChg chg="del mod">
          <ac:chgData name="Thomas" userId="575d030b64f4584e" providerId="LiveId" clId="{D036FC99-8AFB-44D3-916F-97C8D2BD1F5E}" dt="2021-12-09T13:48:32.874" v="3274" actId="478"/>
          <ac:spMkLst>
            <pc:docMk/>
            <pc:sldMk cId="1136844424" sldId="559"/>
            <ac:spMk id="15" creationId="{DAB3C606-35BB-4E7E-A199-2A57F3ACF38E}"/>
          </ac:spMkLst>
        </pc:spChg>
        <pc:spChg chg="del mod">
          <ac:chgData name="Thomas" userId="575d030b64f4584e" providerId="LiveId" clId="{D036FC99-8AFB-44D3-916F-97C8D2BD1F5E}" dt="2021-12-09T13:57:37.765" v="3441" actId="478"/>
          <ac:spMkLst>
            <pc:docMk/>
            <pc:sldMk cId="1136844424" sldId="559"/>
            <ac:spMk id="16" creationId="{83FD3035-9FBD-4CE1-98B0-E4BF33729B83}"/>
          </ac:spMkLst>
        </pc:spChg>
        <pc:spChg chg="add del mod">
          <ac:chgData name="Thomas" userId="575d030b64f4584e" providerId="LiveId" clId="{D036FC99-8AFB-44D3-916F-97C8D2BD1F5E}" dt="2021-12-09T13:57:37.765" v="3441" actId="478"/>
          <ac:spMkLst>
            <pc:docMk/>
            <pc:sldMk cId="1136844424" sldId="559"/>
            <ac:spMk id="18" creationId="{D608A2A8-1F3F-48B2-886C-F38500CEB6F6}"/>
          </ac:spMkLst>
        </pc:spChg>
        <pc:spChg chg="add del mod">
          <ac:chgData name="Thomas" userId="575d030b64f4584e" providerId="LiveId" clId="{D036FC99-8AFB-44D3-916F-97C8D2BD1F5E}" dt="2021-12-09T13:49:02.528" v="3299" actId="478"/>
          <ac:spMkLst>
            <pc:docMk/>
            <pc:sldMk cId="1136844424" sldId="559"/>
            <ac:spMk id="19" creationId="{6A6AF429-9749-452F-A82B-E5ED28BDC1A8}"/>
          </ac:spMkLst>
        </pc:spChg>
        <pc:spChg chg="add del mod">
          <ac:chgData name="Thomas" userId="575d030b64f4584e" providerId="LiveId" clId="{D036FC99-8AFB-44D3-916F-97C8D2BD1F5E}" dt="2021-12-09T13:50:09.529" v="3327"/>
          <ac:spMkLst>
            <pc:docMk/>
            <pc:sldMk cId="1136844424" sldId="559"/>
            <ac:spMk id="20" creationId="{F6D88536-0955-427E-ABB2-06E38DFAAE14}"/>
          </ac:spMkLst>
        </pc:spChg>
        <pc:spChg chg="add del mod">
          <ac:chgData name="Thomas" userId="575d030b64f4584e" providerId="LiveId" clId="{D036FC99-8AFB-44D3-916F-97C8D2BD1F5E}" dt="2021-12-09T13:54:37.668" v="3397" actId="478"/>
          <ac:spMkLst>
            <pc:docMk/>
            <pc:sldMk cId="1136844424" sldId="559"/>
            <ac:spMk id="21" creationId="{A5E0210C-DB8B-44CC-BB16-A0F99EC6F983}"/>
          </ac:spMkLst>
        </pc:spChg>
        <pc:spChg chg="add del mod">
          <ac:chgData name="Thomas" userId="575d030b64f4584e" providerId="LiveId" clId="{D036FC99-8AFB-44D3-916F-97C8D2BD1F5E}" dt="2021-12-09T13:52:40.379" v="3370" actId="478"/>
          <ac:spMkLst>
            <pc:docMk/>
            <pc:sldMk cId="1136844424" sldId="559"/>
            <ac:spMk id="23" creationId="{D7CE018B-3912-4065-88FC-CCE34A07CEE6}"/>
          </ac:spMkLst>
        </pc:spChg>
        <pc:spChg chg="add del mod">
          <ac:chgData name="Thomas" userId="575d030b64f4584e" providerId="LiveId" clId="{D036FC99-8AFB-44D3-916F-97C8D2BD1F5E}" dt="2021-12-09T13:55:44.108" v="3399" actId="478"/>
          <ac:spMkLst>
            <pc:docMk/>
            <pc:sldMk cId="1136844424" sldId="559"/>
            <ac:spMk id="24" creationId="{B109F21B-243D-4096-8190-1C192D3B1577}"/>
          </ac:spMkLst>
        </pc:spChg>
        <pc:spChg chg="add mod">
          <ac:chgData name="Thomas" userId="575d030b64f4584e" providerId="LiveId" clId="{D036FC99-8AFB-44D3-916F-97C8D2BD1F5E}" dt="2021-12-09T13:57:51.366" v="3459" actId="20577"/>
          <ac:spMkLst>
            <pc:docMk/>
            <pc:sldMk cId="1136844424" sldId="559"/>
            <ac:spMk id="25" creationId="{8C4CC02D-1C68-4814-A1FF-588C8A59D9C8}"/>
          </ac:spMkLst>
        </pc:spChg>
        <pc:spChg chg="add mod">
          <ac:chgData name="Thomas" userId="575d030b64f4584e" providerId="LiveId" clId="{D036FC99-8AFB-44D3-916F-97C8D2BD1F5E}" dt="2021-12-09T13:55:55.297" v="3430" actId="14100"/>
          <ac:spMkLst>
            <pc:docMk/>
            <pc:sldMk cId="1136844424" sldId="559"/>
            <ac:spMk id="26" creationId="{8DA50155-5162-4A8A-AC26-4331ADCB46AC}"/>
          </ac:spMkLst>
        </pc:spChg>
        <pc:spChg chg="add del">
          <ac:chgData name="Thomas" userId="575d030b64f4584e" providerId="LiveId" clId="{D036FC99-8AFB-44D3-916F-97C8D2BD1F5E}" dt="2021-12-09T13:59:48.963" v="3465" actId="22"/>
          <ac:spMkLst>
            <pc:docMk/>
            <pc:sldMk cId="1136844424" sldId="559"/>
            <ac:spMk id="27" creationId="{7D23B080-1BA9-4AC8-9127-1BC64C1AC59C}"/>
          </ac:spMkLst>
        </pc:spChg>
        <pc:spChg chg="add mod">
          <ac:chgData name="Thomas" userId="575d030b64f4584e" providerId="LiveId" clId="{D036FC99-8AFB-44D3-916F-97C8D2BD1F5E}" dt="2021-12-09T14:02:00.604" v="3496" actId="1076"/>
          <ac:spMkLst>
            <pc:docMk/>
            <pc:sldMk cId="1136844424" sldId="559"/>
            <ac:spMk id="28" creationId="{D9870336-46F4-4926-AC12-652EEA2C93EB}"/>
          </ac:spMkLst>
        </pc:spChg>
        <pc:spChg chg="add mod">
          <ac:chgData name="Thomas" userId="575d030b64f4584e" providerId="LiveId" clId="{D036FC99-8AFB-44D3-916F-97C8D2BD1F5E}" dt="2021-12-09T14:02:36.794" v="3505" actId="20577"/>
          <ac:spMkLst>
            <pc:docMk/>
            <pc:sldMk cId="1136844424" sldId="559"/>
            <ac:spMk id="29" creationId="{114CF5E7-C6C3-43DF-ABDC-FF785A0E59BF}"/>
          </ac:spMkLst>
        </pc:spChg>
        <pc:spChg chg="add mod">
          <ac:chgData name="Thomas" userId="575d030b64f4584e" providerId="LiveId" clId="{D036FC99-8AFB-44D3-916F-97C8D2BD1F5E}" dt="2021-12-09T14:02:19.296" v="3498" actId="571"/>
          <ac:spMkLst>
            <pc:docMk/>
            <pc:sldMk cId="1136844424" sldId="559"/>
            <ac:spMk id="30" creationId="{54A58118-ED5F-4F86-A351-E03627B997DF}"/>
          </ac:spMkLst>
        </pc:spChg>
        <pc:spChg chg="add mod">
          <ac:chgData name="Thomas" userId="575d030b64f4584e" providerId="LiveId" clId="{D036FC99-8AFB-44D3-916F-97C8D2BD1F5E}" dt="2021-12-09T14:02:19.296" v="3498" actId="571"/>
          <ac:spMkLst>
            <pc:docMk/>
            <pc:sldMk cId="1136844424" sldId="559"/>
            <ac:spMk id="32" creationId="{A45246F3-46C9-472F-B9C9-1687CBF99550}"/>
          </ac:spMkLst>
        </pc:spChg>
        <pc:picChg chg="mod modCrop">
          <ac:chgData name="Thomas" userId="575d030b64f4584e" providerId="LiveId" clId="{D036FC99-8AFB-44D3-916F-97C8D2BD1F5E}" dt="2021-12-09T14:02:13.625" v="3497" actId="18131"/>
          <ac:picMkLst>
            <pc:docMk/>
            <pc:sldMk cId="1136844424" sldId="559"/>
            <ac:picMk id="12" creationId="{E88DB3E6-07B0-4309-BC24-33A76A2A169A}"/>
          </ac:picMkLst>
        </pc:picChg>
        <pc:picChg chg="del mod">
          <ac:chgData name="Thomas" userId="575d030b64f4584e" providerId="LiveId" clId="{D036FC99-8AFB-44D3-916F-97C8D2BD1F5E}" dt="2021-12-09T13:50:24.368" v="3331" actId="478"/>
          <ac:picMkLst>
            <pc:docMk/>
            <pc:sldMk cId="1136844424" sldId="559"/>
            <ac:picMk id="17" creationId="{0C3EF9DA-3527-4877-A0CF-2F9CB6429329}"/>
          </ac:picMkLst>
        </pc:picChg>
        <pc:picChg chg="add del mod">
          <ac:chgData name="Thomas" userId="575d030b64f4584e" providerId="LiveId" clId="{D036FC99-8AFB-44D3-916F-97C8D2BD1F5E}" dt="2021-12-09T13:57:37.765" v="3441" actId="478"/>
          <ac:picMkLst>
            <pc:docMk/>
            <pc:sldMk cId="1136844424" sldId="559"/>
            <ac:picMk id="22" creationId="{114ACBC0-2374-4B40-AFC3-F8083C6F4279}"/>
          </ac:picMkLst>
        </pc:picChg>
        <pc:picChg chg="add mod">
          <ac:chgData name="Thomas" userId="575d030b64f4584e" providerId="LiveId" clId="{D036FC99-8AFB-44D3-916F-97C8D2BD1F5E}" dt="2021-12-09T14:02:19.296" v="3498" actId="571"/>
          <ac:picMkLst>
            <pc:docMk/>
            <pc:sldMk cId="1136844424" sldId="559"/>
            <ac:picMk id="31" creationId="{D8DAF890-3401-40AA-BC5A-BBED5DB6E51F}"/>
          </ac:picMkLst>
        </pc:picChg>
      </pc:sldChg>
      <pc:sldChg chg="addSp delSp modSp del mod ord">
        <pc:chgData name="Thomas" userId="575d030b64f4584e" providerId="LiveId" clId="{D036FC99-8AFB-44D3-916F-97C8D2BD1F5E}" dt="2021-12-09T14:12:20.549" v="3604" actId="47"/>
        <pc:sldMkLst>
          <pc:docMk/>
          <pc:sldMk cId="2633526992" sldId="560"/>
        </pc:sldMkLst>
        <pc:spChg chg="del">
          <ac:chgData name="Thomas" userId="575d030b64f4584e" providerId="LiveId" clId="{D036FC99-8AFB-44D3-916F-97C8D2BD1F5E}" dt="2021-12-09T13:54:19.082" v="3394" actId="478"/>
          <ac:spMkLst>
            <pc:docMk/>
            <pc:sldMk cId="2633526992" sldId="560"/>
            <ac:spMk id="3" creationId="{D9737440-AF14-42A6-81CB-2951F5330D37}"/>
          </ac:spMkLst>
        </pc:spChg>
        <pc:spChg chg="mod">
          <ac:chgData name="Thomas" userId="575d030b64f4584e" providerId="LiveId" clId="{D036FC99-8AFB-44D3-916F-97C8D2BD1F5E}" dt="2021-12-09T13:54:10.658" v="3391" actId="1076"/>
          <ac:spMkLst>
            <pc:docMk/>
            <pc:sldMk cId="2633526992" sldId="560"/>
            <ac:spMk id="7" creationId="{FE1CEADE-FD2B-43E6-B4DB-2434B91C6E63}"/>
          </ac:spMkLst>
        </pc:spChg>
        <pc:spChg chg="mod">
          <ac:chgData name="Thomas" userId="575d030b64f4584e" providerId="LiveId" clId="{D036FC99-8AFB-44D3-916F-97C8D2BD1F5E}" dt="2021-12-09T13:54:10.658" v="3391" actId="1076"/>
          <ac:spMkLst>
            <pc:docMk/>
            <pc:sldMk cId="2633526992" sldId="560"/>
            <ac:spMk id="8" creationId="{A4414F89-A357-4D47-AA2D-AFCF0CAF139D}"/>
          </ac:spMkLst>
        </pc:spChg>
        <pc:spChg chg="mod">
          <ac:chgData name="Thomas" userId="575d030b64f4584e" providerId="LiveId" clId="{D036FC99-8AFB-44D3-916F-97C8D2BD1F5E}" dt="2021-12-09T13:54:17.168" v="3393" actId="14100"/>
          <ac:spMkLst>
            <pc:docMk/>
            <pc:sldMk cId="2633526992" sldId="560"/>
            <ac:spMk id="13" creationId="{42544636-615D-4720-8F4A-ABC96BF552DC}"/>
          </ac:spMkLst>
        </pc:spChg>
        <pc:spChg chg="mod">
          <ac:chgData name="Thomas" userId="575d030b64f4584e" providerId="LiveId" clId="{D036FC99-8AFB-44D3-916F-97C8D2BD1F5E}" dt="2021-12-09T13:54:17.168" v="3393" actId="14100"/>
          <ac:spMkLst>
            <pc:docMk/>
            <pc:sldMk cId="2633526992" sldId="560"/>
            <ac:spMk id="18" creationId="{C1423A01-E25C-4AFB-A2F9-16F05C49E7CA}"/>
          </ac:spMkLst>
        </pc:spChg>
        <pc:spChg chg="mod">
          <ac:chgData name="Thomas" userId="575d030b64f4584e" providerId="LiveId" clId="{D036FC99-8AFB-44D3-916F-97C8D2BD1F5E}" dt="2021-12-09T13:54:17.168" v="3393" actId="14100"/>
          <ac:spMkLst>
            <pc:docMk/>
            <pc:sldMk cId="2633526992" sldId="560"/>
            <ac:spMk id="19" creationId="{6B5F107E-72B1-4F34-A7BB-5F9628DF0E48}"/>
          </ac:spMkLst>
        </pc:spChg>
        <pc:spChg chg="mod">
          <ac:chgData name="Thomas" userId="575d030b64f4584e" providerId="LiveId" clId="{D036FC99-8AFB-44D3-916F-97C8D2BD1F5E}" dt="2021-12-09T13:54:17.168" v="3393" actId="14100"/>
          <ac:spMkLst>
            <pc:docMk/>
            <pc:sldMk cId="2633526992" sldId="560"/>
            <ac:spMk id="20" creationId="{27F711A4-CAA6-4B08-B573-5DE9CA0ED471}"/>
          </ac:spMkLst>
        </pc:spChg>
        <pc:spChg chg="add del mod">
          <ac:chgData name="Thomas" userId="575d030b64f4584e" providerId="LiveId" clId="{D036FC99-8AFB-44D3-916F-97C8D2BD1F5E}" dt="2021-12-09T13:54:12.422" v="3392" actId="478"/>
          <ac:spMkLst>
            <pc:docMk/>
            <pc:sldMk cId="2633526992" sldId="560"/>
            <ac:spMk id="25" creationId="{782D3E05-41DC-4415-A824-2EFFE11F62F8}"/>
          </ac:spMkLst>
        </pc:spChg>
        <pc:spChg chg="mod">
          <ac:chgData name="Thomas" userId="575d030b64f4584e" providerId="LiveId" clId="{D036FC99-8AFB-44D3-916F-97C8D2BD1F5E}" dt="2021-12-09T13:54:10.658" v="3391" actId="1076"/>
          <ac:spMkLst>
            <pc:docMk/>
            <pc:sldMk cId="2633526992" sldId="560"/>
            <ac:spMk id="26" creationId="{59267DB4-98E2-4CA6-BBEE-0FBD77C34F30}"/>
          </ac:spMkLst>
        </pc:spChg>
        <pc:spChg chg="mod">
          <ac:chgData name="Thomas" userId="575d030b64f4584e" providerId="LiveId" clId="{D036FC99-8AFB-44D3-916F-97C8D2BD1F5E}" dt="2021-12-09T13:54:10.658" v="3391" actId="1076"/>
          <ac:spMkLst>
            <pc:docMk/>
            <pc:sldMk cId="2633526992" sldId="560"/>
            <ac:spMk id="27" creationId="{D01F05CF-6175-46AC-B796-384D283606D3}"/>
          </ac:spMkLst>
        </pc:spChg>
        <pc:spChg chg="add del mod">
          <ac:chgData name="Thomas" userId="575d030b64f4584e" providerId="LiveId" clId="{D036FC99-8AFB-44D3-916F-97C8D2BD1F5E}" dt="2021-12-09T13:54:12.422" v="3392" actId="478"/>
          <ac:spMkLst>
            <pc:docMk/>
            <pc:sldMk cId="2633526992" sldId="560"/>
            <ac:spMk id="28" creationId="{4942B203-3175-4F9E-BBF2-61884154FC65}"/>
          </ac:spMkLst>
        </pc:spChg>
        <pc:spChg chg="add mod">
          <ac:chgData name="Thomas" userId="575d030b64f4584e" providerId="LiveId" clId="{D036FC99-8AFB-44D3-916F-97C8D2BD1F5E}" dt="2021-12-09T13:54:30.510" v="3396" actId="1076"/>
          <ac:spMkLst>
            <pc:docMk/>
            <pc:sldMk cId="2633526992" sldId="560"/>
            <ac:spMk id="29" creationId="{0ECD06C8-DE14-4A50-8C31-5F9EC0500E87}"/>
          </ac:spMkLst>
        </pc:spChg>
        <pc:spChg chg="mod">
          <ac:chgData name="Thomas" userId="575d030b64f4584e" providerId="LiveId" clId="{D036FC99-8AFB-44D3-916F-97C8D2BD1F5E}" dt="2021-12-09T13:54:10.658" v="3391" actId="1076"/>
          <ac:spMkLst>
            <pc:docMk/>
            <pc:sldMk cId="2633526992" sldId="560"/>
            <ac:spMk id="30" creationId="{10665169-5A64-47C1-ACF6-D4B98A7DAD99}"/>
          </ac:spMkLst>
        </pc:spChg>
        <pc:spChg chg="mod">
          <ac:chgData name="Thomas" userId="575d030b64f4584e" providerId="LiveId" clId="{D036FC99-8AFB-44D3-916F-97C8D2BD1F5E}" dt="2021-12-09T13:54:10.658" v="3391" actId="1076"/>
          <ac:spMkLst>
            <pc:docMk/>
            <pc:sldMk cId="2633526992" sldId="560"/>
            <ac:spMk id="31" creationId="{08822927-761D-4641-A2D2-EF5BD1F757BC}"/>
          </ac:spMkLst>
        </pc:spChg>
        <pc:spChg chg="mod">
          <ac:chgData name="Thomas" userId="575d030b64f4584e" providerId="LiveId" clId="{D036FC99-8AFB-44D3-916F-97C8D2BD1F5E}" dt="2021-12-09T13:54:10.658" v="3391" actId="1076"/>
          <ac:spMkLst>
            <pc:docMk/>
            <pc:sldMk cId="2633526992" sldId="560"/>
            <ac:spMk id="35" creationId="{D4037853-6F41-4F48-81EF-5DB8F9A16CD1}"/>
          </ac:spMkLst>
        </pc:spChg>
        <pc:spChg chg="mod">
          <ac:chgData name="Thomas" userId="575d030b64f4584e" providerId="LiveId" clId="{D036FC99-8AFB-44D3-916F-97C8D2BD1F5E}" dt="2021-12-09T13:54:10.658" v="3391" actId="1076"/>
          <ac:spMkLst>
            <pc:docMk/>
            <pc:sldMk cId="2633526992" sldId="560"/>
            <ac:spMk id="36" creationId="{3AA09765-9780-4FFA-A984-8E9CF47A16E2}"/>
          </ac:spMkLst>
        </pc:spChg>
        <pc:picChg chg="mod modCrop">
          <ac:chgData name="Thomas" userId="575d030b64f4584e" providerId="LiveId" clId="{D036FC99-8AFB-44D3-916F-97C8D2BD1F5E}" dt="2021-12-09T13:52:59.850" v="3372" actId="732"/>
          <ac:picMkLst>
            <pc:docMk/>
            <pc:sldMk cId="2633526992" sldId="560"/>
            <ac:picMk id="12" creationId="{E88DB3E6-07B0-4309-BC24-33A76A2A169A}"/>
          </ac:picMkLst>
        </pc:picChg>
        <pc:picChg chg="add del mod">
          <ac:chgData name="Thomas" userId="575d030b64f4584e" providerId="LiveId" clId="{D036FC99-8AFB-44D3-916F-97C8D2BD1F5E}" dt="2021-12-09T13:53:02.146" v="3373" actId="478"/>
          <ac:picMkLst>
            <pc:docMk/>
            <pc:sldMk cId="2633526992" sldId="560"/>
            <ac:picMk id="21" creationId="{31EA2C08-BDE7-417B-A85A-1CAD732EC600}"/>
          </ac:picMkLst>
        </pc:picChg>
        <pc:picChg chg="add mod">
          <ac:chgData name="Thomas" userId="575d030b64f4584e" providerId="LiveId" clId="{D036FC99-8AFB-44D3-916F-97C8D2BD1F5E}" dt="2021-12-09T13:53:23.464" v="3380" actId="12788"/>
          <ac:picMkLst>
            <pc:docMk/>
            <pc:sldMk cId="2633526992" sldId="560"/>
            <ac:picMk id="22" creationId="{7A6809D4-E955-4DA6-8A9E-476CCA71834D}"/>
          </ac:picMkLst>
        </pc:picChg>
        <pc:picChg chg="add mod">
          <ac:chgData name="Thomas" userId="575d030b64f4584e" providerId="LiveId" clId="{D036FC99-8AFB-44D3-916F-97C8D2BD1F5E}" dt="2021-12-09T13:53:19.563" v="3379" actId="12788"/>
          <ac:picMkLst>
            <pc:docMk/>
            <pc:sldMk cId="2633526992" sldId="560"/>
            <ac:picMk id="23" creationId="{F74AFE9B-C2BD-4DB2-B4DF-6B01E4976666}"/>
          </ac:picMkLst>
        </pc:picChg>
        <pc:picChg chg="add mod">
          <ac:chgData name="Thomas" userId="575d030b64f4584e" providerId="LiveId" clId="{D036FC99-8AFB-44D3-916F-97C8D2BD1F5E}" dt="2021-12-09T13:53:17.285" v="3378" actId="12788"/>
          <ac:picMkLst>
            <pc:docMk/>
            <pc:sldMk cId="2633526992" sldId="560"/>
            <ac:picMk id="24" creationId="{BEB52DDC-53FF-41D0-9F8D-8C071DEA8FAB}"/>
          </ac:picMkLst>
        </pc:picChg>
        <pc:picChg chg="del mod">
          <ac:chgData name="Thomas" userId="575d030b64f4584e" providerId="LiveId" clId="{D036FC99-8AFB-44D3-916F-97C8D2BD1F5E}" dt="2021-12-09T13:53:04.427" v="3374" actId="478"/>
          <ac:picMkLst>
            <pc:docMk/>
            <pc:sldMk cId="2633526992" sldId="560"/>
            <ac:picMk id="44" creationId="{80EC50CF-7A8F-4A57-BDFD-26C7F43AF68B}"/>
          </ac:picMkLst>
        </pc:picChg>
        <pc:picChg chg="del mod">
          <ac:chgData name="Thomas" userId="575d030b64f4584e" providerId="LiveId" clId="{D036FC99-8AFB-44D3-916F-97C8D2BD1F5E}" dt="2021-12-09T13:53:04.427" v="3374" actId="478"/>
          <ac:picMkLst>
            <pc:docMk/>
            <pc:sldMk cId="2633526992" sldId="560"/>
            <ac:picMk id="45" creationId="{E114686E-56FF-47EE-8036-500FB9D3F4F1}"/>
          </ac:picMkLst>
        </pc:picChg>
        <pc:picChg chg="del mod">
          <ac:chgData name="Thomas" userId="575d030b64f4584e" providerId="LiveId" clId="{D036FC99-8AFB-44D3-916F-97C8D2BD1F5E}" dt="2021-12-09T13:53:04.427" v="3374" actId="478"/>
          <ac:picMkLst>
            <pc:docMk/>
            <pc:sldMk cId="2633526992" sldId="560"/>
            <ac:picMk id="46" creationId="{FF859BE2-A176-444C-97F3-37BB7DD0E16D}"/>
          </ac:picMkLst>
        </pc:picChg>
      </pc:sldChg>
      <pc:sldChg chg="del ord">
        <pc:chgData name="Thomas" userId="575d030b64f4584e" providerId="LiveId" clId="{D036FC99-8AFB-44D3-916F-97C8D2BD1F5E}" dt="2021-12-09T14:20:22.005" v="3743" actId="47"/>
        <pc:sldMkLst>
          <pc:docMk/>
          <pc:sldMk cId="1699933981" sldId="564"/>
        </pc:sldMkLst>
      </pc:sldChg>
      <pc:sldChg chg="del ord">
        <pc:chgData name="Thomas" userId="575d030b64f4584e" providerId="LiveId" clId="{D036FC99-8AFB-44D3-916F-97C8D2BD1F5E}" dt="2021-12-09T13:42:21.355" v="3137" actId="47"/>
        <pc:sldMkLst>
          <pc:docMk/>
          <pc:sldMk cId="3462027350" sldId="565"/>
        </pc:sldMkLst>
      </pc:sldChg>
      <pc:sldChg chg="addSp delSp modSp mod ord">
        <pc:chgData name="Thomas" userId="575d030b64f4584e" providerId="LiveId" clId="{D036FC99-8AFB-44D3-916F-97C8D2BD1F5E}" dt="2021-12-09T14:21:47.420" v="3752" actId="207"/>
        <pc:sldMkLst>
          <pc:docMk/>
          <pc:sldMk cId="734492480" sldId="566"/>
        </pc:sldMkLst>
        <pc:spChg chg="mod ord">
          <ac:chgData name="Thomas" userId="575d030b64f4584e" providerId="LiveId" clId="{D036FC99-8AFB-44D3-916F-97C8D2BD1F5E}" dt="2021-12-09T14:21:32.856" v="3747" actId="167"/>
          <ac:spMkLst>
            <pc:docMk/>
            <pc:sldMk cId="734492480" sldId="566"/>
            <ac:spMk id="37" creationId="{11E4CB97-F35F-4274-9E00-798B7A600417}"/>
          </ac:spMkLst>
        </pc:spChg>
        <pc:spChg chg="mod">
          <ac:chgData name="Thomas" userId="575d030b64f4584e" providerId="LiveId" clId="{D036FC99-8AFB-44D3-916F-97C8D2BD1F5E}" dt="2021-12-09T14:21:36.821" v="3748" actId="207"/>
          <ac:spMkLst>
            <pc:docMk/>
            <pc:sldMk cId="734492480" sldId="566"/>
            <ac:spMk id="42" creationId="{82300295-1C2E-43E5-AC51-8933E089E17D}"/>
          </ac:spMkLst>
        </pc:spChg>
        <pc:spChg chg="mod">
          <ac:chgData name="Thomas" userId="575d030b64f4584e" providerId="LiveId" clId="{D036FC99-8AFB-44D3-916F-97C8D2BD1F5E}" dt="2021-12-09T14:21:38.231" v="3749" actId="207"/>
          <ac:spMkLst>
            <pc:docMk/>
            <pc:sldMk cId="734492480" sldId="566"/>
            <ac:spMk id="43" creationId="{46D18B9C-309D-406F-9161-099CAA5F5C5D}"/>
          </ac:spMkLst>
        </pc:spChg>
        <pc:spChg chg="del">
          <ac:chgData name="Thomas" userId="575d030b64f4584e" providerId="LiveId" clId="{D036FC99-8AFB-44D3-916F-97C8D2BD1F5E}" dt="2021-12-09T14:20:58.837" v="3744" actId="478"/>
          <ac:spMkLst>
            <pc:docMk/>
            <pc:sldMk cId="734492480" sldId="566"/>
            <ac:spMk id="44" creationId="{1A6C6C6F-A557-4A68-B692-C82ACC1873E8}"/>
          </ac:spMkLst>
        </pc:spChg>
        <pc:spChg chg="del">
          <ac:chgData name="Thomas" userId="575d030b64f4584e" providerId="LiveId" clId="{D036FC99-8AFB-44D3-916F-97C8D2BD1F5E}" dt="2021-12-09T14:20:58.837" v="3744" actId="478"/>
          <ac:spMkLst>
            <pc:docMk/>
            <pc:sldMk cId="734492480" sldId="566"/>
            <ac:spMk id="45" creationId="{9FFFD7F4-03B3-4C81-932C-F048588C4434}"/>
          </ac:spMkLst>
        </pc:spChg>
        <pc:spChg chg="add mod">
          <ac:chgData name="Thomas" userId="575d030b64f4584e" providerId="LiveId" clId="{D036FC99-8AFB-44D3-916F-97C8D2BD1F5E}" dt="2021-12-09T14:21:02.284" v="3745"/>
          <ac:spMkLst>
            <pc:docMk/>
            <pc:sldMk cId="734492480" sldId="566"/>
            <ac:spMk id="46" creationId="{BD9D91DB-8977-4825-90C6-3F8A2A6AB158}"/>
          </ac:spMkLst>
        </pc:spChg>
        <pc:spChg chg="add mod">
          <ac:chgData name="Thomas" userId="575d030b64f4584e" providerId="LiveId" clId="{D036FC99-8AFB-44D3-916F-97C8D2BD1F5E}" dt="2021-12-09T14:21:44.822" v="3751" actId="1076"/>
          <ac:spMkLst>
            <pc:docMk/>
            <pc:sldMk cId="734492480" sldId="566"/>
            <ac:spMk id="47" creationId="{A642180C-5C8D-458D-9980-0A9305155EE5}"/>
          </ac:spMkLst>
        </pc:spChg>
        <pc:spChg chg="mod">
          <ac:chgData name="Thomas" userId="575d030b64f4584e" providerId="LiveId" clId="{D036FC99-8AFB-44D3-916F-97C8D2BD1F5E}" dt="2021-12-09T14:21:47.420" v="3752" actId="207"/>
          <ac:spMkLst>
            <pc:docMk/>
            <pc:sldMk cId="734492480" sldId="566"/>
            <ac:spMk id="62" creationId="{8FEB17F4-377B-44EB-A6B9-6F71840F18B6}"/>
          </ac:spMkLst>
        </pc:spChg>
        <pc:spChg chg="mod">
          <ac:chgData name="Thomas" userId="575d030b64f4584e" providerId="LiveId" clId="{D036FC99-8AFB-44D3-916F-97C8D2BD1F5E}" dt="2021-12-09T14:21:47.420" v="3752" actId="207"/>
          <ac:spMkLst>
            <pc:docMk/>
            <pc:sldMk cId="734492480" sldId="566"/>
            <ac:spMk id="63" creationId="{6558828B-D536-46BA-9C2D-05FE3D3754BA}"/>
          </ac:spMkLst>
        </pc:spChg>
        <pc:grpChg chg="mod">
          <ac:chgData name="Thomas" userId="575d030b64f4584e" providerId="LiveId" clId="{D036FC99-8AFB-44D3-916F-97C8D2BD1F5E}" dt="2021-12-09T14:21:47.420" v="3752" actId="207"/>
          <ac:grpSpMkLst>
            <pc:docMk/>
            <pc:sldMk cId="734492480" sldId="566"/>
            <ac:grpSpMk id="61" creationId="{71B87CF5-2A7B-43F2-AB0F-E03D4A779978}"/>
          </ac:grpSpMkLst>
        </pc:grpChg>
      </pc:sldChg>
      <pc:sldChg chg="addSp delSp modSp del mod ord setBg">
        <pc:chgData name="Thomas" userId="575d030b64f4584e" providerId="LiveId" clId="{D036FC99-8AFB-44D3-916F-97C8D2BD1F5E}" dt="2021-12-09T10:12:21.351" v="1280" actId="47"/>
        <pc:sldMkLst>
          <pc:docMk/>
          <pc:sldMk cId="1733604547" sldId="580"/>
        </pc:sldMkLst>
        <pc:spChg chg="add del mod">
          <ac:chgData name="Thomas" userId="575d030b64f4584e" providerId="LiveId" clId="{D036FC99-8AFB-44D3-916F-97C8D2BD1F5E}" dt="2021-12-09T09:35:51.278" v="374" actId="478"/>
          <ac:spMkLst>
            <pc:docMk/>
            <pc:sldMk cId="1733604547" sldId="580"/>
            <ac:spMk id="7" creationId="{D7D757B5-D39D-4BA4-95E7-6943CF8C7FD6}"/>
          </ac:spMkLst>
        </pc:spChg>
        <pc:spChg chg="mod">
          <ac:chgData name="Thomas" userId="575d030b64f4584e" providerId="LiveId" clId="{D036FC99-8AFB-44D3-916F-97C8D2BD1F5E}" dt="2021-12-09T09:35:49.812" v="373"/>
          <ac:spMkLst>
            <pc:docMk/>
            <pc:sldMk cId="1733604547" sldId="580"/>
            <ac:spMk id="19" creationId="{52890DC1-10B8-4D8A-966D-D784EEAB4E3A}"/>
          </ac:spMkLst>
        </pc:spChg>
        <pc:spChg chg="mod">
          <ac:chgData name="Thomas" userId="575d030b64f4584e" providerId="LiveId" clId="{D036FC99-8AFB-44D3-916F-97C8D2BD1F5E}" dt="2021-12-09T09:35:37.624" v="370" actId="207"/>
          <ac:spMkLst>
            <pc:docMk/>
            <pc:sldMk cId="1733604547" sldId="580"/>
            <ac:spMk id="23" creationId="{E5921482-4504-49BB-83AA-02F25DE7C67F}"/>
          </ac:spMkLst>
        </pc:spChg>
        <pc:spChg chg="del">
          <ac:chgData name="Thomas" userId="575d030b64f4584e" providerId="LiveId" clId="{D036FC99-8AFB-44D3-916F-97C8D2BD1F5E}" dt="2021-12-09T09:36:00.710" v="375" actId="478"/>
          <ac:spMkLst>
            <pc:docMk/>
            <pc:sldMk cId="1733604547" sldId="580"/>
            <ac:spMk id="25" creationId="{D031DBC2-7DC8-4C3F-8116-43F3EED705AF}"/>
          </ac:spMkLst>
        </pc:spChg>
        <pc:picChg chg="add del mod">
          <ac:chgData name="Thomas" userId="575d030b64f4584e" providerId="LiveId" clId="{D036FC99-8AFB-44D3-916F-97C8D2BD1F5E}" dt="2021-12-09T09:45:40.955" v="583" actId="478"/>
          <ac:picMkLst>
            <pc:docMk/>
            <pc:sldMk cId="1733604547" sldId="580"/>
            <ac:picMk id="8" creationId="{32E7E938-326A-42AA-85E8-A255F4C093B0}"/>
          </ac:picMkLst>
        </pc:picChg>
        <pc:picChg chg="add mod">
          <ac:chgData name="Thomas" userId="575d030b64f4584e" providerId="LiveId" clId="{D036FC99-8AFB-44D3-916F-97C8D2BD1F5E}" dt="2021-12-09T09:45:41.204" v="584"/>
          <ac:picMkLst>
            <pc:docMk/>
            <pc:sldMk cId="1733604547" sldId="580"/>
            <ac:picMk id="9" creationId="{83D6BED3-76EC-456C-8D14-E41F5ADE0FA7}"/>
          </ac:picMkLst>
        </pc:picChg>
        <pc:picChg chg="del">
          <ac:chgData name="Thomas" userId="575d030b64f4584e" providerId="LiveId" clId="{D036FC99-8AFB-44D3-916F-97C8D2BD1F5E}" dt="2021-12-09T09:35:31.136" v="368" actId="478"/>
          <ac:picMkLst>
            <pc:docMk/>
            <pc:sldMk cId="1733604547" sldId="580"/>
            <ac:picMk id="17" creationId="{D82C5AE7-6228-47E2-961F-EA294EC28B90}"/>
          </ac:picMkLst>
        </pc:picChg>
        <pc:picChg chg="del">
          <ac:chgData name="Thomas" userId="575d030b64f4584e" providerId="LiveId" clId="{D036FC99-8AFB-44D3-916F-97C8D2BD1F5E}" dt="2021-12-09T09:36:00.710" v="375" actId="478"/>
          <ac:picMkLst>
            <pc:docMk/>
            <pc:sldMk cId="1733604547" sldId="580"/>
            <ac:picMk id="26" creationId="{E4FFBEF4-1D5D-416C-8BA1-9FB819ACF1DE}"/>
          </ac:picMkLst>
        </pc:picChg>
      </pc:sldChg>
      <pc:sldChg chg="del">
        <pc:chgData name="Thomas" userId="575d030b64f4584e" providerId="LiveId" clId="{D036FC99-8AFB-44D3-916F-97C8D2BD1F5E}" dt="2021-12-09T10:22:41.397" v="1375" actId="47"/>
        <pc:sldMkLst>
          <pc:docMk/>
          <pc:sldMk cId="2548523980" sldId="595"/>
        </pc:sldMkLst>
      </pc:sldChg>
      <pc:sldChg chg="del">
        <pc:chgData name="Thomas" userId="575d030b64f4584e" providerId="LiveId" clId="{D036FC99-8AFB-44D3-916F-97C8D2BD1F5E}" dt="2021-12-09T10:50:17.126" v="1769" actId="47"/>
        <pc:sldMkLst>
          <pc:docMk/>
          <pc:sldMk cId="1459129809" sldId="596"/>
        </pc:sldMkLst>
      </pc:sldChg>
      <pc:sldChg chg="del">
        <pc:chgData name="Thomas" userId="575d030b64f4584e" providerId="LiveId" clId="{D036FC99-8AFB-44D3-916F-97C8D2BD1F5E}" dt="2021-12-09T10:53:24.144" v="1924" actId="47"/>
        <pc:sldMkLst>
          <pc:docMk/>
          <pc:sldMk cId="2686491644" sldId="597"/>
        </pc:sldMkLst>
      </pc:sldChg>
      <pc:sldChg chg="addSp delSp del mod">
        <pc:chgData name="Thomas" userId="575d030b64f4584e" providerId="LiveId" clId="{D036FC99-8AFB-44D3-916F-97C8D2BD1F5E}" dt="2021-12-09T11:43:29.588" v="2564" actId="47"/>
        <pc:sldMkLst>
          <pc:docMk/>
          <pc:sldMk cId="2678628392" sldId="598"/>
        </pc:sldMkLst>
        <pc:spChg chg="add del">
          <ac:chgData name="Thomas" userId="575d030b64f4584e" providerId="LiveId" clId="{D036FC99-8AFB-44D3-916F-97C8D2BD1F5E}" dt="2021-12-09T11:18:22.305" v="2216" actId="21"/>
          <ac:spMkLst>
            <pc:docMk/>
            <pc:sldMk cId="2678628392" sldId="598"/>
            <ac:spMk id="2" creationId="{B1BD047B-9DFA-4DA0-93BF-9EB06813801D}"/>
          </ac:spMkLst>
        </pc:spChg>
      </pc:sldChg>
      <pc:sldChg chg="del">
        <pc:chgData name="Thomas" userId="575d030b64f4584e" providerId="LiveId" clId="{D036FC99-8AFB-44D3-916F-97C8D2BD1F5E}" dt="2021-12-09T11:08:38.679" v="2082" actId="47"/>
        <pc:sldMkLst>
          <pc:docMk/>
          <pc:sldMk cId="327122849" sldId="600"/>
        </pc:sldMkLst>
      </pc:sldChg>
      <pc:sldChg chg="del">
        <pc:chgData name="Thomas" userId="575d030b64f4584e" providerId="LiveId" clId="{D036FC99-8AFB-44D3-916F-97C8D2BD1F5E}" dt="2021-12-09T13:15:46.317" v="2826" actId="47"/>
        <pc:sldMkLst>
          <pc:docMk/>
          <pc:sldMk cId="2081725341" sldId="601"/>
        </pc:sldMkLst>
      </pc:sldChg>
      <pc:sldChg chg="addSp delSp modSp del mod">
        <pc:chgData name="Thomas" userId="575d030b64f4584e" providerId="LiveId" clId="{D036FC99-8AFB-44D3-916F-97C8D2BD1F5E}" dt="2021-12-09T13:19:15.356" v="2870" actId="47"/>
        <pc:sldMkLst>
          <pc:docMk/>
          <pc:sldMk cId="1199277245" sldId="602"/>
        </pc:sldMkLst>
        <pc:spChg chg="add mod">
          <ac:chgData name="Thomas" userId="575d030b64f4584e" providerId="LiveId" clId="{D036FC99-8AFB-44D3-916F-97C8D2BD1F5E}" dt="2021-12-09T13:03:25.637" v="2715" actId="20577"/>
          <ac:spMkLst>
            <pc:docMk/>
            <pc:sldMk cId="1199277245" sldId="602"/>
            <ac:spMk id="6" creationId="{04E172B9-8819-4352-B862-3725B450EF04}"/>
          </ac:spMkLst>
        </pc:spChg>
        <pc:spChg chg="del">
          <ac:chgData name="Thomas" userId="575d030b64f4584e" providerId="LiveId" clId="{D036FC99-8AFB-44D3-916F-97C8D2BD1F5E}" dt="2021-12-09T13:03:20.391" v="2695" actId="478"/>
          <ac:spMkLst>
            <pc:docMk/>
            <pc:sldMk cId="1199277245" sldId="602"/>
            <ac:spMk id="29" creationId="{BB57D94B-3FE9-42B9-95AF-3E938A8B8347}"/>
          </ac:spMkLst>
        </pc:spChg>
      </pc:sldChg>
      <pc:sldChg chg="del">
        <pc:chgData name="Thomas" userId="575d030b64f4584e" providerId="LiveId" clId="{D036FC99-8AFB-44D3-916F-97C8D2BD1F5E}" dt="2021-12-09T13:29:21.550" v="2965" actId="47"/>
        <pc:sldMkLst>
          <pc:docMk/>
          <pc:sldMk cId="3347760711" sldId="603"/>
        </pc:sldMkLst>
      </pc:sldChg>
      <pc:sldChg chg="del">
        <pc:chgData name="Thomas" userId="575d030b64f4584e" providerId="LiveId" clId="{D036FC99-8AFB-44D3-916F-97C8D2BD1F5E}" dt="2021-12-09T13:34:47.311" v="3075" actId="47"/>
        <pc:sldMkLst>
          <pc:docMk/>
          <pc:sldMk cId="1731108851" sldId="604"/>
        </pc:sldMkLst>
      </pc:sldChg>
      <pc:sldChg chg="addSp delSp modSp mod">
        <pc:chgData name="Thomas" userId="575d030b64f4584e" providerId="LiveId" clId="{D036FC99-8AFB-44D3-916F-97C8D2BD1F5E}" dt="2021-12-09T13:36:11.907" v="3101"/>
        <pc:sldMkLst>
          <pc:docMk/>
          <pc:sldMk cId="2510158487" sldId="605"/>
        </pc:sldMkLst>
        <pc:spChg chg="mod">
          <ac:chgData name="Thomas" userId="575d030b64f4584e" providerId="LiveId" clId="{D036FC99-8AFB-44D3-916F-97C8D2BD1F5E}" dt="2021-12-09T13:36:01.301" v="3099" actId="207"/>
          <ac:spMkLst>
            <pc:docMk/>
            <pc:sldMk cId="2510158487" sldId="605"/>
            <ac:spMk id="3" creationId="{A1C727BD-2C17-4A81-9CA6-6CCC7D1F1C8C}"/>
          </ac:spMkLst>
        </pc:spChg>
        <pc:spChg chg="add del">
          <ac:chgData name="Thomas" userId="575d030b64f4584e" providerId="LiveId" clId="{D036FC99-8AFB-44D3-916F-97C8D2BD1F5E}" dt="2021-12-09T13:35:31.661" v="3090" actId="478"/>
          <ac:spMkLst>
            <pc:docMk/>
            <pc:sldMk cId="2510158487" sldId="605"/>
            <ac:spMk id="7" creationId="{AE30AD57-F58F-4154-B3EB-A459FFBDEAF4}"/>
          </ac:spMkLst>
        </pc:spChg>
        <pc:spChg chg="mod">
          <ac:chgData name="Thomas" userId="575d030b64f4584e" providerId="LiveId" clId="{D036FC99-8AFB-44D3-916F-97C8D2BD1F5E}" dt="2021-12-09T13:36:06.002" v="3100" actId="1076"/>
          <ac:spMkLst>
            <pc:docMk/>
            <pc:sldMk cId="2510158487" sldId="605"/>
            <ac:spMk id="9" creationId="{A16FB6CF-4AE0-4725-9B9B-2DB4052C97B5}"/>
          </ac:spMkLst>
        </pc:spChg>
        <pc:spChg chg="add mod">
          <ac:chgData name="Thomas" userId="575d030b64f4584e" providerId="LiveId" clId="{D036FC99-8AFB-44D3-916F-97C8D2BD1F5E}" dt="2021-12-09T13:36:06.002" v="3100" actId="1076"/>
          <ac:spMkLst>
            <pc:docMk/>
            <pc:sldMk cId="2510158487" sldId="605"/>
            <ac:spMk id="11" creationId="{395A8060-59CC-4815-8804-42A7E304CC15}"/>
          </ac:spMkLst>
        </pc:spChg>
        <pc:picChg chg="mod">
          <ac:chgData name="Thomas" userId="575d030b64f4584e" providerId="LiveId" clId="{D036FC99-8AFB-44D3-916F-97C8D2BD1F5E}" dt="2021-12-09T13:35:37.609" v="3093" actId="1076"/>
          <ac:picMkLst>
            <pc:docMk/>
            <pc:sldMk cId="2510158487" sldId="605"/>
            <ac:picMk id="8" creationId="{5E87E7EE-9827-47E8-96B3-3D7055D46E02}"/>
          </ac:picMkLst>
        </pc:picChg>
        <pc:picChg chg="add mod">
          <ac:chgData name="Thomas" userId="575d030b64f4584e" providerId="LiveId" clId="{D036FC99-8AFB-44D3-916F-97C8D2BD1F5E}" dt="2021-12-09T13:36:11.907" v="3101"/>
          <ac:picMkLst>
            <pc:docMk/>
            <pc:sldMk cId="2510158487" sldId="605"/>
            <ac:picMk id="12" creationId="{51BD75E7-DE70-42C4-BA8D-AFF37BC400F3}"/>
          </ac:picMkLst>
        </pc:picChg>
        <pc:picChg chg="del">
          <ac:chgData name="Thomas" userId="575d030b64f4584e" providerId="LiveId" clId="{D036FC99-8AFB-44D3-916F-97C8D2BD1F5E}" dt="2021-12-09T13:35:56.709" v="3096" actId="478"/>
          <ac:picMkLst>
            <pc:docMk/>
            <pc:sldMk cId="2510158487" sldId="605"/>
            <ac:picMk id="13" creationId="{502F4338-A85C-4FEC-9185-A194E2AA3549}"/>
          </ac:picMkLst>
        </pc:picChg>
      </pc:sldChg>
      <pc:sldChg chg="addSp delSp modSp mod">
        <pc:chgData name="Thomas" userId="575d030b64f4584e" providerId="LiveId" clId="{D036FC99-8AFB-44D3-916F-97C8D2BD1F5E}" dt="2021-12-09T13:37:18.072" v="3110" actId="207"/>
        <pc:sldMkLst>
          <pc:docMk/>
          <pc:sldMk cId="3477183414" sldId="606"/>
        </pc:sldMkLst>
        <pc:spChg chg="mod">
          <ac:chgData name="Thomas" userId="575d030b64f4584e" providerId="LiveId" clId="{D036FC99-8AFB-44D3-916F-97C8D2BD1F5E}" dt="2021-12-09T13:37:18.072" v="3110" actId="207"/>
          <ac:spMkLst>
            <pc:docMk/>
            <pc:sldMk cId="3477183414" sldId="606"/>
            <ac:spMk id="3" creationId="{A1C727BD-2C17-4A81-9CA6-6CCC7D1F1C8C}"/>
          </ac:spMkLst>
        </pc:spChg>
        <pc:spChg chg="del">
          <ac:chgData name="Thomas" userId="575d030b64f4584e" providerId="LiveId" clId="{D036FC99-8AFB-44D3-916F-97C8D2BD1F5E}" dt="2021-12-09T13:36:52.289" v="3102" actId="478"/>
          <ac:spMkLst>
            <pc:docMk/>
            <pc:sldMk cId="3477183414" sldId="606"/>
            <ac:spMk id="7" creationId="{AE30AD57-F58F-4154-B3EB-A459FFBDEAF4}"/>
          </ac:spMkLst>
        </pc:spChg>
        <pc:spChg chg="add mod">
          <ac:chgData name="Thomas" userId="575d030b64f4584e" providerId="LiveId" clId="{D036FC99-8AFB-44D3-916F-97C8D2BD1F5E}" dt="2021-12-09T13:37:00.973" v="3106" actId="1076"/>
          <ac:spMkLst>
            <pc:docMk/>
            <pc:sldMk cId="3477183414" sldId="606"/>
            <ac:spMk id="8" creationId="{6F4FB9B6-D203-4196-A894-C5D3BF4213EA}"/>
          </ac:spMkLst>
        </pc:spChg>
        <pc:spChg chg="del">
          <ac:chgData name="Thomas" userId="575d030b64f4584e" providerId="LiveId" clId="{D036FC99-8AFB-44D3-916F-97C8D2BD1F5E}" dt="2021-12-09T13:36:52.289" v="3102" actId="478"/>
          <ac:spMkLst>
            <pc:docMk/>
            <pc:sldMk cId="3477183414" sldId="606"/>
            <ac:spMk id="9" creationId="{A16FB6CF-4AE0-4725-9B9B-2DB4052C97B5}"/>
          </ac:spMkLst>
        </pc:spChg>
        <pc:spChg chg="add mod">
          <ac:chgData name="Thomas" userId="575d030b64f4584e" providerId="LiveId" clId="{D036FC99-8AFB-44D3-916F-97C8D2BD1F5E}" dt="2021-12-09T13:37:00.973" v="3106" actId="1076"/>
          <ac:spMkLst>
            <pc:docMk/>
            <pc:sldMk cId="3477183414" sldId="606"/>
            <ac:spMk id="10" creationId="{29644DB3-CA5E-4A9E-B792-0671FF77DE80}"/>
          </ac:spMkLst>
        </pc:spChg>
        <pc:picChg chg="mod">
          <ac:chgData name="Thomas" userId="575d030b64f4584e" providerId="LiveId" clId="{D036FC99-8AFB-44D3-916F-97C8D2BD1F5E}" dt="2021-12-09T13:36:55.655" v="3105" actId="1076"/>
          <ac:picMkLst>
            <pc:docMk/>
            <pc:sldMk cId="3477183414" sldId="606"/>
            <ac:picMk id="11" creationId="{A1063C18-45C0-4294-97DE-829D50316158}"/>
          </ac:picMkLst>
        </pc:picChg>
        <pc:picChg chg="del">
          <ac:chgData name="Thomas" userId="575d030b64f4584e" providerId="LiveId" clId="{D036FC99-8AFB-44D3-916F-97C8D2BD1F5E}" dt="2021-12-09T13:37:14.180" v="3107" actId="478"/>
          <ac:picMkLst>
            <pc:docMk/>
            <pc:sldMk cId="3477183414" sldId="606"/>
            <ac:picMk id="13" creationId="{502F4338-A85C-4FEC-9185-A194E2AA3549}"/>
          </ac:picMkLst>
        </pc:picChg>
      </pc:sldChg>
      <pc:sldChg chg="del">
        <pc:chgData name="Thomas" userId="575d030b64f4584e" providerId="LiveId" clId="{D036FC99-8AFB-44D3-916F-97C8D2BD1F5E}" dt="2021-12-09T14:29:37.800" v="3893" actId="47"/>
        <pc:sldMkLst>
          <pc:docMk/>
          <pc:sldMk cId="1705189675" sldId="607"/>
        </pc:sldMkLst>
      </pc:sldChg>
      <pc:sldChg chg="addSp delSp modSp mod">
        <pc:chgData name="Thomas" userId="575d030b64f4584e" providerId="LiveId" clId="{D036FC99-8AFB-44D3-916F-97C8D2BD1F5E}" dt="2021-12-09T13:20:03.127" v="2877" actId="21"/>
        <pc:sldMkLst>
          <pc:docMk/>
          <pc:sldMk cId="1964637130" sldId="608"/>
        </pc:sldMkLst>
        <pc:spChg chg="add del mod">
          <ac:chgData name="Thomas" userId="575d030b64f4584e" providerId="LiveId" clId="{D036FC99-8AFB-44D3-916F-97C8D2BD1F5E}" dt="2021-12-09T13:20:03.127" v="2877" actId="21"/>
          <ac:spMkLst>
            <pc:docMk/>
            <pc:sldMk cId="1964637130" sldId="608"/>
            <ac:spMk id="2" creationId="{37C280FD-1EDB-494E-9F4B-CC5A2DA0734D}"/>
          </ac:spMkLst>
        </pc:spChg>
      </pc:sldChg>
      <pc:sldChg chg="del ord">
        <pc:chgData name="Thomas" userId="575d030b64f4584e" providerId="LiveId" clId="{D036FC99-8AFB-44D3-916F-97C8D2BD1F5E}" dt="2021-12-09T13:46:46.100" v="3246" actId="47"/>
        <pc:sldMkLst>
          <pc:docMk/>
          <pc:sldMk cId="3074978878" sldId="611"/>
        </pc:sldMkLst>
      </pc:sldChg>
      <pc:sldChg chg="del ord">
        <pc:chgData name="Thomas" userId="575d030b64f4584e" providerId="LiveId" clId="{D036FC99-8AFB-44D3-916F-97C8D2BD1F5E}" dt="2021-12-09T13:43:14.785" v="3180" actId="47"/>
        <pc:sldMkLst>
          <pc:docMk/>
          <pc:sldMk cId="1598915267" sldId="612"/>
        </pc:sldMkLst>
      </pc:sldChg>
      <pc:sldChg chg="addSp delSp modSp mod ord setBg">
        <pc:chgData name="Thomas" userId="575d030b64f4584e" providerId="LiveId" clId="{D036FC99-8AFB-44D3-916F-97C8D2BD1F5E}" dt="2021-12-09T14:24:06.941" v="3849" actId="20577"/>
        <pc:sldMkLst>
          <pc:docMk/>
          <pc:sldMk cId="3935696009" sldId="613"/>
        </pc:sldMkLst>
        <pc:spChg chg="add mod">
          <ac:chgData name="Thomas" userId="575d030b64f4584e" providerId="LiveId" clId="{D036FC99-8AFB-44D3-916F-97C8D2BD1F5E}" dt="2021-12-09T14:24:06.941" v="3849" actId="20577"/>
          <ac:spMkLst>
            <pc:docMk/>
            <pc:sldMk cId="3935696009" sldId="613"/>
            <ac:spMk id="9" creationId="{17A58799-1665-4AAF-888B-50A0084908D7}"/>
          </ac:spMkLst>
        </pc:spChg>
        <pc:spChg chg="mod">
          <ac:chgData name="Thomas" userId="575d030b64f4584e" providerId="LiveId" clId="{D036FC99-8AFB-44D3-916F-97C8D2BD1F5E}" dt="2021-12-09T14:23:26.397" v="3810" actId="948"/>
          <ac:spMkLst>
            <pc:docMk/>
            <pc:sldMk cId="3935696009" sldId="613"/>
            <ac:spMk id="17" creationId="{377B6552-D60D-4F6D-9B74-7161BECC42B3}"/>
          </ac:spMkLst>
        </pc:spChg>
        <pc:spChg chg="mod">
          <ac:chgData name="Thomas" userId="575d030b64f4584e" providerId="LiveId" clId="{D036FC99-8AFB-44D3-916F-97C8D2BD1F5E}" dt="2021-12-09T14:23:35.013" v="3812" actId="948"/>
          <ac:spMkLst>
            <pc:docMk/>
            <pc:sldMk cId="3935696009" sldId="613"/>
            <ac:spMk id="18" creationId="{5057E1DD-780E-4888-853E-DB6EA84F555A}"/>
          </ac:spMkLst>
        </pc:spChg>
        <pc:spChg chg="mod">
          <ac:chgData name="Thomas" userId="575d030b64f4584e" providerId="LiveId" clId="{D036FC99-8AFB-44D3-916F-97C8D2BD1F5E}" dt="2021-12-09T14:23:30.379" v="3811" actId="948"/>
          <ac:spMkLst>
            <pc:docMk/>
            <pc:sldMk cId="3935696009" sldId="613"/>
            <ac:spMk id="19" creationId="{31FFA956-F43E-403D-8628-86690C55225E}"/>
          </ac:spMkLst>
        </pc:spChg>
        <pc:spChg chg="mod">
          <ac:chgData name="Thomas" userId="575d030b64f4584e" providerId="LiveId" clId="{D036FC99-8AFB-44D3-916F-97C8D2BD1F5E}" dt="2021-12-09T14:23:46.091" v="3815" actId="207"/>
          <ac:spMkLst>
            <pc:docMk/>
            <pc:sldMk cId="3935696009" sldId="613"/>
            <ac:spMk id="20" creationId="{54FABE2F-BFD2-4231-BE1F-FC208F2F122F}"/>
          </ac:spMkLst>
        </pc:spChg>
        <pc:spChg chg="del">
          <ac:chgData name="Thomas" userId="575d030b64f4584e" providerId="LiveId" clId="{D036FC99-8AFB-44D3-916F-97C8D2BD1F5E}" dt="2021-12-09T14:24:01.806" v="3831" actId="478"/>
          <ac:spMkLst>
            <pc:docMk/>
            <pc:sldMk cId="3935696009" sldId="613"/>
            <ac:spMk id="42" creationId="{F55BBDF2-70C8-4115-BC2B-C89DB44B0169}"/>
          </ac:spMkLst>
        </pc:spChg>
      </pc:sldChg>
      <pc:sldChg chg="addSp delSp modSp mod ord">
        <pc:chgData name="Thomas" userId="575d030b64f4584e" providerId="LiveId" clId="{D036FC99-8AFB-44D3-916F-97C8D2BD1F5E}" dt="2021-12-09T14:26:05.494" v="3881" actId="1076"/>
        <pc:sldMkLst>
          <pc:docMk/>
          <pc:sldMk cId="2751749649" sldId="614"/>
        </pc:sldMkLst>
        <pc:spChg chg="add mod">
          <ac:chgData name="Thomas" userId="575d030b64f4584e" providerId="LiveId" clId="{D036FC99-8AFB-44D3-916F-97C8D2BD1F5E}" dt="2021-12-09T14:25:18.703" v="3862"/>
          <ac:spMkLst>
            <pc:docMk/>
            <pc:sldMk cId="2751749649" sldId="614"/>
            <ac:spMk id="12" creationId="{67946440-E5F4-4CC7-B40C-2938B8F06D96}"/>
          </ac:spMkLst>
        </pc:spChg>
        <pc:spChg chg="add mod">
          <ac:chgData name="Thomas" userId="575d030b64f4584e" providerId="LiveId" clId="{D036FC99-8AFB-44D3-916F-97C8D2BD1F5E}" dt="2021-12-09T14:25:31.965" v="3877" actId="20577"/>
          <ac:spMkLst>
            <pc:docMk/>
            <pc:sldMk cId="2751749649" sldId="614"/>
            <ac:spMk id="13" creationId="{A82E4CAB-58F3-4ABA-A6B2-24765661BD12}"/>
          </ac:spMkLst>
        </pc:spChg>
        <pc:spChg chg="mod">
          <ac:chgData name="Thomas" userId="575d030b64f4584e" providerId="LiveId" clId="{D036FC99-8AFB-44D3-916F-97C8D2BD1F5E}" dt="2021-12-09T14:26:05.494" v="3881" actId="1076"/>
          <ac:spMkLst>
            <pc:docMk/>
            <pc:sldMk cId="2751749649" sldId="614"/>
            <ac:spMk id="18" creationId="{D7069688-CDB8-4B15-86CD-E20C1DA35036}"/>
          </ac:spMkLst>
        </pc:spChg>
        <pc:spChg chg="mod">
          <ac:chgData name="Thomas" userId="575d030b64f4584e" providerId="LiveId" clId="{D036FC99-8AFB-44D3-916F-97C8D2BD1F5E}" dt="2021-12-09T14:26:05.494" v="3881" actId="1076"/>
          <ac:spMkLst>
            <pc:docMk/>
            <pc:sldMk cId="2751749649" sldId="614"/>
            <ac:spMk id="20" creationId="{E9DE0055-D5FB-4D21-88F1-34DD6B53DB6A}"/>
          </ac:spMkLst>
        </pc:spChg>
        <pc:spChg chg="del">
          <ac:chgData name="Thomas" userId="575d030b64f4584e" providerId="LiveId" clId="{D036FC99-8AFB-44D3-916F-97C8D2BD1F5E}" dt="2021-12-09T14:25:18.289" v="3861" actId="478"/>
          <ac:spMkLst>
            <pc:docMk/>
            <pc:sldMk cId="2751749649" sldId="614"/>
            <ac:spMk id="22" creationId="{B7D54E00-1C01-4859-8306-44B51CF24E11}"/>
          </ac:spMkLst>
        </pc:spChg>
        <pc:spChg chg="del">
          <ac:chgData name="Thomas" userId="575d030b64f4584e" providerId="LiveId" clId="{D036FC99-8AFB-44D3-916F-97C8D2BD1F5E}" dt="2021-12-09T14:25:18.289" v="3861" actId="478"/>
          <ac:spMkLst>
            <pc:docMk/>
            <pc:sldMk cId="2751749649" sldId="614"/>
            <ac:spMk id="23" creationId="{737EBFD1-93BD-4989-AD4E-9D3D97BDB3E2}"/>
          </ac:spMkLst>
        </pc:spChg>
        <pc:spChg chg="mod">
          <ac:chgData name="Thomas" userId="575d030b64f4584e" providerId="LiveId" clId="{D036FC99-8AFB-44D3-916F-97C8D2BD1F5E}" dt="2021-12-09T14:26:05.494" v="3881" actId="1076"/>
          <ac:spMkLst>
            <pc:docMk/>
            <pc:sldMk cId="2751749649" sldId="614"/>
            <ac:spMk id="24" creationId="{5BB5736D-7219-434C-B8CA-3F94E59B6BA5}"/>
          </ac:spMkLst>
        </pc:spChg>
        <pc:spChg chg="mod">
          <ac:chgData name="Thomas" userId="575d030b64f4584e" providerId="LiveId" clId="{D036FC99-8AFB-44D3-916F-97C8D2BD1F5E}" dt="2021-12-09T14:24:54.423" v="3856" actId="207"/>
          <ac:spMkLst>
            <pc:docMk/>
            <pc:sldMk cId="2751749649" sldId="614"/>
            <ac:spMk id="30" creationId="{117CD030-A31F-4D80-A1A7-2A358798C59F}"/>
          </ac:spMkLst>
        </pc:spChg>
        <pc:picChg chg="ord">
          <ac:chgData name="Thomas" userId="575d030b64f4584e" providerId="LiveId" clId="{D036FC99-8AFB-44D3-916F-97C8D2BD1F5E}" dt="2021-12-09T14:25:07.367" v="3860" actId="166"/>
          <ac:picMkLst>
            <pc:docMk/>
            <pc:sldMk cId="2751749649" sldId="614"/>
            <ac:picMk id="25" creationId="{28CB3E24-5039-48E7-B385-E8C263D3D46C}"/>
          </ac:picMkLst>
        </pc:picChg>
        <pc:picChg chg="mod ord">
          <ac:chgData name="Thomas" userId="575d030b64f4584e" providerId="LiveId" clId="{D036FC99-8AFB-44D3-916F-97C8D2BD1F5E}" dt="2021-12-09T14:25:07.367" v="3860" actId="166"/>
          <ac:picMkLst>
            <pc:docMk/>
            <pc:sldMk cId="2751749649" sldId="614"/>
            <ac:picMk id="28" creationId="{2FAFADC7-596C-47C3-BE51-357C1CDB123C}"/>
          </ac:picMkLst>
        </pc:picChg>
        <pc:picChg chg="del">
          <ac:chgData name="Thomas" userId="575d030b64f4584e" providerId="LiveId" clId="{D036FC99-8AFB-44D3-916F-97C8D2BD1F5E}" dt="2021-12-09T14:24:49.605" v="3853" actId="478"/>
          <ac:picMkLst>
            <pc:docMk/>
            <pc:sldMk cId="2751749649" sldId="614"/>
            <ac:picMk id="31" creationId="{AF6A55F1-EE8D-4CF9-8A2C-5C4541C18BE4}"/>
          </ac:picMkLst>
        </pc:picChg>
      </pc:sldChg>
      <pc:sldChg chg="modSp mod">
        <pc:chgData name="Thomas" userId="575d030b64f4584e" providerId="LiveId" clId="{D036FC99-8AFB-44D3-916F-97C8D2BD1F5E}" dt="2021-12-09T13:12:46.954" v="2825" actId="692"/>
        <pc:sldMkLst>
          <pc:docMk/>
          <pc:sldMk cId="169280336" sldId="632"/>
        </pc:sldMkLst>
        <pc:grpChg chg="mod">
          <ac:chgData name="Thomas" userId="575d030b64f4584e" providerId="LiveId" clId="{D036FC99-8AFB-44D3-916F-97C8D2BD1F5E}" dt="2021-12-09T13:11:57.833" v="2810" actId="1076"/>
          <ac:grpSpMkLst>
            <pc:docMk/>
            <pc:sldMk cId="169280336" sldId="632"/>
            <ac:grpSpMk id="25" creationId="{0875115D-602B-4BAE-AAB3-DDED8FD05511}"/>
          </ac:grpSpMkLst>
        </pc:grpChg>
        <pc:grpChg chg="mod">
          <ac:chgData name="Thomas" userId="575d030b64f4584e" providerId="LiveId" clId="{D036FC99-8AFB-44D3-916F-97C8D2BD1F5E}" dt="2021-12-09T13:12:01.027" v="2811" actId="1076"/>
          <ac:grpSpMkLst>
            <pc:docMk/>
            <pc:sldMk cId="169280336" sldId="632"/>
            <ac:grpSpMk id="30" creationId="{F91B0B7D-C386-47FD-A96A-C4A10C6F810A}"/>
          </ac:grpSpMkLst>
        </pc:grpChg>
        <pc:graphicFrameChg chg="mod">
          <ac:chgData name="Thomas" userId="575d030b64f4584e" providerId="LiveId" clId="{D036FC99-8AFB-44D3-916F-97C8D2BD1F5E}" dt="2021-12-09T13:12:46.954" v="2825" actId="692"/>
          <ac:graphicFrameMkLst>
            <pc:docMk/>
            <pc:sldMk cId="169280336" sldId="632"/>
            <ac:graphicFrameMk id="24" creationId="{B477EF85-91F5-4CBC-914C-24AFB06CD437}"/>
          </ac:graphicFrameMkLst>
        </pc:graphicFrameChg>
      </pc:sldChg>
      <pc:sldChg chg="addSp delSp modSp add del mod ord setBg">
        <pc:chgData name="Thomas" userId="575d030b64f4584e" providerId="LiveId" clId="{D036FC99-8AFB-44D3-916F-97C8D2BD1F5E}" dt="2021-12-09T10:10:45.095" v="1261" actId="47"/>
        <pc:sldMkLst>
          <pc:docMk/>
          <pc:sldMk cId="558878976" sldId="636"/>
        </pc:sldMkLst>
        <pc:spChg chg="del mod">
          <ac:chgData name="Thomas" userId="575d030b64f4584e" providerId="LiveId" clId="{D036FC99-8AFB-44D3-916F-97C8D2BD1F5E}" dt="2021-12-09T09:33:32.819" v="293" actId="478"/>
          <ac:spMkLst>
            <pc:docMk/>
            <pc:sldMk cId="558878976" sldId="636"/>
            <ac:spMk id="2" creationId="{9D65B686-1184-42F1-9D3D-F52F1655695D}"/>
          </ac:spMkLst>
        </pc:spChg>
        <pc:spChg chg="add mod">
          <ac:chgData name="Thomas" userId="575d030b64f4584e" providerId="LiveId" clId="{D036FC99-8AFB-44D3-916F-97C8D2BD1F5E}" dt="2021-12-09T09:33:33.236" v="294"/>
          <ac:spMkLst>
            <pc:docMk/>
            <pc:sldMk cId="558878976" sldId="636"/>
            <ac:spMk id="7" creationId="{C2D88D13-0553-433E-8EAA-631B2FBF097F}"/>
          </ac:spMkLst>
        </pc:spChg>
        <pc:spChg chg="add mod">
          <ac:chgData name="Thomas" userId="575d030b64f4584e" providerId="LiveId" clId="{D036FC99-8AFB-44D3-916F-97C8D2BD1F5E}" dt="2021-12-09T10:09:37.331" v="1256" actId="20577"/>
          <ac:spMkLst>
            <pc:docMk/>
            <pc:sldMk cId="558878976" sldId="636"/>
            <ac:spMk id="8" creationId="{20F08142-B1B2-4C92-8329-C8BA8F29DFB9}"/>
          </ac:spMkLst>
        </pc:spChg>
        <pc:spChg chg="mod">
          <ac:chgData name="Thomas" userId="575d030b64f4584e" providerId="LiveId" clId="{D036FC99-8AFB-44D3-916F-97C8D2BD1F5E}" dt="2021-12-09T09:33:27.720" v="292" actId="207"/>
          <ac:spMkLst>
            <pc:docMk/>
            <pc:sldMk cId="558878976" sldId="636"/>
            <ac:spMk id="16" creationId="{7E5730AF-B11C-4CD7-91E4-74074BD1C099}"/>
          </ac:spMkLst>
        </pc:spChg>
        <pc:spChg chg="del mod">
          <ac:chgData name="Thomas" userId="575d030b64f4584e" providerId="LiveId" clId="{D036FC99-8AFB-44D3-916F-97C8D2BD1F5E}" dt="2021-12-09T09:33:32.819" v="293" actId="478"/>
          <ac:spMkLst>
            <pc:docMk/>
            <pc:sldMk cId="558878976" sldId="636"/>
            <ac:spMk id="20" creationId="{F2678B65-7177-4D19-A88D-8B093BDA6D3C}"/>
          </ac:spMkLst>
        </pc:spChg>
        <pc:spChg chg="mod">
          <ac:chgData name="Thomas" userId="575d030b64f4584e" providerId="LiveId" clId="{D036FC99-8AFB-44D3-916F-97C8D2BD1F5E}" dt="2021-12-09T09:33:50.007" v="320" actId="207"/>
          <ac:spMkLst>
            <pc:docMk/>
            <pc:sldMk cId="558878976" sldId="636"/>
            <ac:spMk id="75" creationId="{9C3DE524-1126-4193-BF9D-0EB431A4C432}"/>
          </ac:spMkLst>
        </pc:spChg>
        <pc:picChg chg="add mod">
          <ac:chgData name="Thomas" userId="575d030b64f4584e" providerId="LiveId" clId="{D036FC99-8AFB-44D3-916F-97C8D2BD1F5E}" dt="2021-12-09T09:45:31.465" v="582" actId="12788"/>
          <ac:picMkLst>
            <pc:docMk/>
            <pc:sldMk cId="558878976" sldId="636"/>
            <ac:picMk id="9" creationId="{C795B0EF-D0BD-4F0E-B113-58F277B5B0D3}"/>
          </ac:picMkLst>
        </pc:picChg>
        <pc:picChg chg="add del mod">
          <ac:chgData name="Thomas" userId="575d030b64f4584e" providerId="LiveId" clId="{D036FC99-8AFB-44D3-916F-97C8D2BD1F5E}" dt="2021-12-09T09:45:30.088" v="581" actId="478"/>
          <ac:picMkLst>
            <pc:docMk/>
            <pc:sldMk cId="558878976" sldId="636"/>
            <ac:picMk id="24" creationId="{CA0545F2-45E8-435C-BF65-67B1DBB754ED}"/>
          </ac:picMkLst>
        </pc:picChg>
      </pc:sldChg>
      <pc:sldChg chg="addSp delSp modSp add del mod ord setBg">
        <pc:chgData name="Thomas" userId="575d030b64f4584e" providerId="LiveId" clId="{D036FC99-8AFB-44D3-916F-97C8D2BD1F5E}" dt="2021-12-09T16:13:54.738" v="4784" actId="47"/>
        <pc:sldMkLst>
          <pc:docMk/>
          <pc:sldMk cId="1839504974" sldId="637"/>
        </pc:sldMkLst>
        <pc:spChg chg="del mod">
          <ac:chgData name="Thomas" userId="575d030b64f4584e" providerId="LiveId" clId="{D036FC99-8AFB-44D3-916F-97C8D2BD1F5E}" dt="2021-12-09T10:38:11.360" v="1580" actId="478"/>
          <ac:spMkLst>
            <pc:docMk/>
            <pc:sldMk cId="1839504974" sldId="637"/>
            <ac:spMk id="2" creationId="{9D65B686-1184-42F1-9D3D-F52F1655695D}"/>
          </ac:spMkLst>
        </pc:spChg>
        <pc:spChg chg="add mod">
          <ac:chgData name="Thomas" userId="575d030b64f4584e" providerId="LiveId" clId="{D036FC99-8AFB-44D3-916F-97C8D2BD1F5E}" dt="2021-12-09T16:09:49.495" v="4593" actId="1076"/>
          <ac:spMkLst>
            <pc:docMk/>
            <pc:sldMk cId="1839504974" sldId="637"/>
            <ac:spMk id="5" creationId="{90BF9366-CD3D-4C35-A3AD-E6EAE0AB7476}"/>
          </ac:spMkLst>
        </pc:spChg>
        <pc:spChg chg="mod">
          <ac:chgData name="Thomas" userId="575d030b64f4584e" providerId="LiveId" clId="{D036FC99-8AFB-44D3-916F-97C8D2BD1F5E}" dt="2021-12-09T16:08:25.548" v="4555" actId="207"/>
          <ac:spMkLst>
            <pc:docMk/>
            <pc:sldMk cId="1839504974" sldId="637"/>
            <ac:spMk id="17" creationId="{5A0FB73F-4929-4107-A06B-F5B2239951E6}"/>
          </ac:spMkLst>
        </pc:spChg>
        <pc:spChg chg="mod">
          <ac:chgData name="Thomas" userId="575d030b64f4584e" providerId="LiveId" clId="{D036FC99-8AFB-44D3-916F-97C8D2BD1F5E}" dt="2021-12-09T16:09:49.916" v="4594" actId="20577"/>
          <ac:spMkLst>
            <pc:docMk/>
            <pc:sldMk cId="1839504974" sldId="637"/>
            <ac:spMk id="20" creationId="{F2678B65-7177-4D19-A88D-8B093BDA6D3C}"/>
          </ac:spMkLst>
        </pc:spChg>
      </pc:sldChg>
      <pc:sldChg chg="addSp delSp modSp new del mod">
        <pc:chgData name="Thomas" userId="575d030b64f4584e" providerId="LiveId" clId="{D036FC99-8AFB-44D3-916F-97C8D2BD1F5E}" dt="2021-12-09T09:45:45.494" v="585" actId="47"/>
        <pc:sldMkLst>
          <pc:docMk/>
          <pc:sldMk cId="2330161798" sldId="637"/>
        </pc:sldMkLst>
        <pc:spChg chg="add mod">
          <ac:chgData name="Thomas" userId="575d030b64f4584e" providerId="LiveId" clId="{D036FC99-8AFB-44D3-916F-97C8D2BD1F5E}" dt="2021-12-09T09:42:27.205" v="463" actId="692"/>
          <ac:spMkLst>
            <pc:docMk/>
            <pc:sldMk cId="2330161798" sldId="637"/>
            <ac:spMk id="2" creationId="{C9DDF32D-A88C-4D83-85C6-84D806C3066D}"/>
          </ac:spMkLst>
        </pc:spChg>
        <pc:spChg chg="add del">
          <ac:chgData name="Thomas" userId="575d030b64f4584e" providerId="LiveId" clId="{D036FC99-8AFB-44D3-916F-97C8D2BD1F5E}" dt="2021-12-09T09:39:52.035" v="391" actId="478"/>
          <ac:spMkLst>
            <pc:docMk/>
            <pc:sldMk cId="2330161798" sldId="637"/>
            <ac:spMk id="3" creationId="{FB29C985-4664-4B14-A40F-FDCFC4497C1B}"/>
          </ac:spMkLst>
        </pc:spChg>
        <pc:spChg chg="add del">
          <ac:chgData name="Thomas" userId="575d030b64f4584e" providerId="LiveId" clId="{D036FC99-8AFB-44D3-916F-97C8D2BD1F5E}" dt="2021-12-09T09:40:05.885" v="394" actId="478"/>
          <ac:spMkLst>
            <pc:docMk/>
            <pc:sldMk cId="2330161798" sldId="637"/>
            <ac:spMk id="4" creationId="{0E0DA690-1881-4B4F-97FD-1353CDFCA6FB}"/>
          </ac:spMkLst>
        </pc:spChg>
        <pc:spChg chg="add mod">
          <ac:chgData name="Thomas" userId="575d030b64f4584e" providerId="LiveId" clId="{D036FC99-8AFB-44D3-916F-97C8D2BD1F5E}" dt="2021-12-09T09:42:27.205" v="463" actId="692"/>
          <ac:spMkLst>
            <pc:docMk/>
            <pc:sldMk cId="2330161798" sldId="637"/>
            <ac:spMk id="5" creationId="{C89B86DC-54CD-4B9C-817A-435E5B5CDC72}"/>
          </ac:spMkLst>
        </pc:spChg>
        <pc:spChg chg="add mod">
          <ac:chgData name="Thomas" userId="575d030b64f4584e" providerId="LiveId" clId="{D036FC99-8AFB-44D3-916F-97C8D2BD1F5E}" dt="2021-12-09T09:44:56.631" v="570" actId="404"/>
          <ac:spMkLst>
            <pc:docMk/>
            <pc:sldMk cId="2330161798" sldId="637"/>
            <ac:spMk id="12" creationId="{EFFADFEB-A0EC-40AC-B2EC-CAFF06E58769}"/>
          </ac:spMkLst>
        </pc:spChg>
        <pc:grpChg chg="add del mod">
          <ac:chgData name="Thomas" userId="575d030b64f4584e" providerId="LiveId" clId="{D036FC99-8AFB-44D3-916F-97C8D2BD1F5E}" dt="2021-12-09T09:43:02.011" v="527" actId="478"/>
          <ac:grpSpMkLst>
            <pc:docMk/>
            <pc:sldMk cId="2330161798" sldId="637"/>
            <ac:grpSpMk id="6" creationId="{322F97A8-F5A9-4600-BF18-11C2B214D357}"/>
          </ac:grpSpMkLst>
        </pc:grpChg>
        <pc:picChg chg="add del mod">
          <ac:chgData name="Thomas" userId="575d030b64f4584e" providerId="LiveId" clId="{D036FC99-8AFB-44D3-916F-97C8D2BD1F5E}" dt="2021-12-09T09:42:36.269" v="464" actId="478"/>
          <ac:picMkLst>
            <pc:docMk/>
            <pc:sldMk cId="2330161798" sldId="637"/>
            <ac:picMk id="8" creationId="{6D6674C5-827A-47AC-81BB-EC01575CE5DF}"/>
          </ac:picMkLst>
        </pc:picChg>
        <pc:picChg chg="add mod">
          <ac:chgData name="Thomas" userId="575d030b64f4584e" providerId="LiveId" clId="{D036FC99-8AFB-44D3-916F-97C8D2BD1F5E}" dt="2021-12-09T09:44:15.163" v="561" actId="1076"/>
          <ac:picMkLst>
            <pc:docMk/>
            <pc:sldMk cId="2330161798" sldId="637"/>
            <ac:picMk id="10" creationId="{10A6110E-2A36-4EC4-8025-632412AEDE74}"/>
          </ac:picMkLst>
        </pc:picChg>
        <pc:picChg chg="add del mod">
          <ac:chgData name="Thomas" userId="575d030b64f4584e" providerId="LiveId" clId="{D036FC99-8AFB-44D3-916F-97C8D2BD1F5E}" dt="2021-12-09T09:43:07.643" v="529" actId="478"/>
          <ac:picMkLst>
            <pc:docMk/>
            <pc:sldMk cId="2330161798" sldId="637"/>
            <ac:picMk id="1026" creationId="{C3E18A9F-0488-4B1C-86EC-E63277D2973A}"/>
          </ac:picMkLst>
        </pc:picChg>
      </pc:sldChg>
      <pc:sldChg chg="addSp delSp modSp add mod ord setBg">
        <pc:chgData name="Thomas" userId="575d030b64f4584e" providerId="LiveId" clId="{D036FC99-8AFB-44D3-916F-97C8D2BD1F5E}" dt="2021-12-10T11:58:13.883" v="6294" actId="478"/>
        <pc:sldMkLst>
          <pc:docMk/>
          <pc:sldMk cId="3602697113" sldId="638"/>
        </pc:sldMkLst>
        <pc:spChg chg="del mod">
          <ac:chgData name="Thomas" userId="575d030b64f4584e" providerId="LiveId" clId="{D036FC99-8AFB-44D3-916F-97C8D2BD1F5E}" dt="2021-12-09T09:48:58.872" v="666" actId="478"/>
          <ac:spMkLst>
            <pc:docMk/>
            <pc:sldMk cId="3602697113" sldId="638"/>
            <ac:spMk id="2" creationId="{9D65B686-1184-42F1-9D3D-F52F1655695D}"/>
          </ac:spMkLst>
        </pc:spChg>
        <pc:spChg chg="add mod">
          <ac:chgData name="Thomas" userId="575d030b64f4584e" providerId="LiveId" clId="{D036FC99-8AFB-44D3-916F-97C8D2BD1F5E}" dt="2021-12-09T16:12:02.245" v="4705" actId="1036"/>
          <ac:spMkLst>
            <pc:docMk/>
            <pc:sldMk cId="3602697113" sldId="638"/>
            <ac:spMk id="6" creationId="{76E9F439-B474-4DD9-8872-229751AF6DFA}"/>
          </ac:spMkLst>
        </pc:spChg>
        <pc:spChg chg="add del mod">
          <ac:chgData name="Thomas" userId="575d030b64f4584e" providerId="LiveId" clId="{D036FC99-8AFB-44D3-916F-97C8D2BD1F5E}" dt="2021-12-09T09:49:16.327" v="672" actId="478"/>
          <ac:spMkLst>
            <pc:docMk/>
            <pc:sldMk cId="3602697113" sldId="638"/>
            <ac:spMk id="7" creationId="{DEA3E4C6-ED4D-49C8-A6D1-1FB7AACA1F15}"/>
          </ac:spMkLst>
        </pc:spChg>
        <pc:spChg chg="add mod">
          <ac:chgData name="Thomas" userId="575d030b64f4584e" providerId="LiveId" clId="{D036FC99-8AFB-44D3-916F-97C8D2BD1F5E}" dt="2021-12-09T16:11:49.693" v="4701" actId="207"/>
          <ac:spMkLst>
            <pc:docMk/>
            <pc:sldMk cId="3602697113" sldId="638"/>
            <ac:spMk id="7" creationId="{EFC03B56-1B7C-46A5-9665-C5DD043120A1}"/>
          </ac:spMkLst>
        </pc:spChg>
        <pc:spChg chg="add mod">
          <ac:chgData name="Thomas" userId="575d030b64f4584e" providerId="LiveId" clId="{D036FC99-8AFB-44D3-916F-97C8D2BD1F5E}" dt="2021-12-09T16:13:26.890" v="4783" actId="20577"/>
          <ac:spMkLst>
            <pc:docMk/>
            <pc:sldMk cId="3602697113" sldId="638"/>
            <ac:spMk id="8" creationId="{EECDBC95-0826-4347-AC14-B035D0AA3041}"/>
          </ac:spMkLst>
        </pc:spChg>
        <pc:spChg chg="add del mod">
          <ac:chgData name="Thomas" userId="575d030b64f4584e" providerId="LiveId" clId="{D036FC99-8AFB-44D3-916F-97C8D2BD1F5E}" dt="2021-12-09T10:03:26.347" v="1057" actId="478"/>
          <ac:spMkLst>
            <pc:docMk/>
            <pc:sldMk cId="3602697113" sldId="638"/>
            <ac:spMk id="9" creationId="{E7ECFB58-D357-4C9A-BC27-4C7898719158}"/>
          </ac:spMkLst>
        </pc:spChg>
        <pc:spChg chg="add del mod">
          <ac:chgData name="Thomas" userId="575d030b64f4584e" providerId="LiveId" clId="{D036FC99-8AFB-44D3-916F-97C8D2BD1F5E}" dt="2021-12-09T10:09:01.841" v="1249" actId="478"/>
          <ac:spMkLst>
            <pc:docMk/>
            <pc:sldMk cId="3602697113" sldId="638"/>
            <ac:spMk id="10" creationId="{1F030819-E02E-4C3A-A1A3-AE7BB458DC42}"/>
          </ac:spMkLst>
        </pc:spChg>
        <pc:spChg chg="add del mod">
          <ac:chgData name="Thomas" userId="575d030b64f4584e" providerId="LiveId" clId="{D036FC99-8AFB-44D3-916F-97C8D2BD1F5E}" dt="2021-12-09T16:11:47.082" v="4699" actId="478"/>
          <ac:spMkLst>
            <pc:docMk/>
            <pc:sldMk cId="3602697113" sldId="638"/>
            <ac:spMk id="11" creationId="{BF21EA4E-BDD3-4624-B6E6-680794E09FFF}"/>
          </ac:spMkLst>
        </pc:spChg>
        <pc:spChg chg="add del mod">
          <ac:chgData name="Thomas" userId="575d030b64f4584e" providerId="LiveId" clId="{D036FC99-8AFB-44D3-916F-97C8D2BD1F5E}" dt="2021-12-09T09:48:58.872" v="666" actId="478"/>
          <ac:spMkLst>
            <pc:docMk/>
            <pc:sldMk cId="3602697113" sldId="638"/>
            <ac:spMk id="18" creationId="{4401D533-75EA-4EAC-B10A-9672FA04F27D}"/>
          </ac:spMkLst>
        </pc:spChg>
        <pc:spChg chg="del mod">
          <ac:chgData name="Thomas" userId="575d030b64f4584e" providerId="LiveId" clId="{D036FC99-8AFB-44D3-916F-97C8D2BD1F5E}" dt="2021-12-09T09:48:58.872" v="666" actId="478"/>
          <ac:spMkLst>
            <pc:docMk/>
            <pc:sldMk cId="3602697113" sldId="638"/>
            <ac:spMk id="20" creationId="{F2678B65-7177-4D19-A88D-8B093BDA6D3C}"/>
          </ac:spMkLst>
        </pc:spChg>
        <pc:picChg chg="add del mod">
          <ac:chgData name="Thomas" userId="575d030b64f4584e" providerId="LiveId" clId="{D036FC99-8AFB-44D3-916F-97C8D2BD1F5E}" dt="2021-12-10T11:58:13.883" v="6294" actId="478"/>
          <ac:picMkLst>
            <pc:docMk/>
            <pc:sldMk cId="3602697113" sldId="638"/>
            <ac:picMk id="9" creationId="{483E4579-912A-464B-A783-C2CFEBF5ACA2}"/>
          </ac:picMkLst>
        </pc:picChg>
        <pc:picChg chg="mod">
          <ac:chgData name="Thomas" userId="575d030b64f4584e" providerId="LiveId" clId="{D036FC99-8AFB-44D3-916F-97C8D2BD1F5E}" dt="2021-12-09T16:12:33.885" v="4740" actId="1076"/>
          <ac:picMkLst>
            <pc:docMk/>
            <pc:sldMk cId="3602697113" sldId="638"/>
            <ac:picMk id="19" creationId="{6C2A6E1B-BC48-4C6D-9532-4EC9CEAAAA03}"/>
          </ac:picMkLst>
        </pc:picChg>
      </pc:sldChg>
      <pc:sldChg chg="modSp add del mod">
        <pc:chgData name="Thomas" userId="575d030b64f4584e" providerId="LiveId" clId="{D036FC99-8AFB-44D3-916F-97C8D2BD1F5E}" dt="2021-12-09T10:02:33.445" v="1046" actId="47"/>
        <pc:sldMkLst>
          <pc:docMk/>
          <pc:sldMk cId="1016532491" sldId="639"/>
        </pc:sldMkLst>
        <pc:spChg chg="mod">
          <ac:chgData name="Thomas" userId="575d030b64f4584e" providerId="LiveId" clId="{D036FC99-8AFB-44D3-916F-97C8D2BD1F5E}" dt="2021-12-09T10:02:31.981" v="1045" actId="242"/>
          <ac:spMkLst>
            <pc:docMk/>
            <pc:sldMk cId="1016532491" sldId="639"/>
            <ac:spMk id="8" creationId="{EECDBC95-0826-4347-AC14-B035D0AA3041}"/>
          </ac:spMkLst>
        </pc:spChg>
        <pc:picChg chg="mod">
          <ac:chgData name="Thomas" userId="575d030b64f4584e" providerId="LiveId" clId="{D036FC99-8AFB-44D3-916F-97C8D2BD1F5E}" dt="2021-12-09T10:02:15.037" v="1040" actId="1076"/>
          <ac:picMkLst>
            <pc:docMk/>
            <pc:sldMk cId="1016532491" sldId="639"/>
            <ac:picMk id="19" creationId="{6C2A6E1B-BC48-4C6D-9532-4EC9CEAAAA03}"/>
          </ac:picMkLst>
        </pc:picChg>
      </pc:sldChg>
      <pc:sldChg chg="addSp delSp modSp add mod ord">
        <pc:chgData name="Thomas" userId="575d030b64f4584e" providerId="LiveId" clId="{D036FC99-8AFB-44D3-916F-97C8D2BD1F5E}" dt="2021-12-09T16:11:12.858" v="4694" actId="20577"/>
        <pc:sldMkLst>
          <pc:docMk/>
          <pc:sldMk cId="3017724092" sldId="639"/>
        </pc:sldMkLst>
        <pc:spChg chg="del">
          <ac:chgData name="Thomas" userId="575d030b64f4584e" providerId="LiveId" clId="{D036FC99-8AFB-44D3-916F-97C8D2BD1F5E}" dt="2021-12-09T10:15:24.568" v="1305" actId="478"/>
          <ac:spMkLst>
            <pc:docMk/>
            <pc:sldMk cId="3017724092" sldId="639"/>
            <ac:spMk id="6" creationId="{76E9F439-B474-4DD9-8872-229751AF6DFA}"/>
          </ac:spMkLst>
        </pc:spChg>
        <pc:spChg chg="add mod">
          <ac:chgData name="Thomas" userId="575d030b64f4584e" providerId="LiveId" clId="{D036FC99-8AFB-44D3-916F-97C8D2BD1F5E}" dt="2021-12-09T16:10:00.999" v="4595" actId="1076"/>
          <ac:spMkLst>
            <pc:docMk/>
            <pc:sldMk cId="3017724092" sldId="639"/>
            <ac:spMk id="7" creationId="{DE1257B2-8C74-477B-A726-4BB61632B38E}"/>
          </ac:spMkLst>
        </pc:spChg>
        <pc:spChg chg="mod">
          <ac:chgData name="Thomas" userId="575d030b64f4584e" providerId="LiveId" clId="{D036FC99-8AFB-44D3-916F-97C8D2BD1F5E}" dt="2021-12-09T16:11:12.858" v="4694" actId="20577"/>
          <ac:spMkLst>
            <pc:docMk/>
            <pc:sldMk cId="3017724092" sldId="639"/>
            <ac:spMk id="8" creationId="{EECDBC95-0826-4347-AC14-B035D0AA3041}"/>
          </ac:spMkLst>
        </pc:spChg>
        <pc:spChg chg="add mod">
          <ac:chgData name="Thomas" userId="575d030b64f4584e" providerId="LiveId" clId="{D036FC99-8AFB-44D3-916F-97C8D2BD1F5E}" dt="2021-12-09T16:10:04.749" v="4596" actId="1076"/>
          <ac:spMkLst>
            <pc:docMk/>
            <pc:sldMk cId="3017724092" sldId="639"/>
            <ac:spMk id="10" creationId="{C84135B2-831B-4C06-B2CD-DF379E6FAE70}"/>
          </ac:spMkLst>
        </pc:spChg>
        <pc:spChg chg="del">
          <ac:chgData name="Thomas" userId="575d030b64f4584e" providerId="LiveId" clId="{D036FC99-8AFB-44D3-916F-97C8D2BD1F5E}" dt="2021-12-09T10:15:21.101" v="1304" actId="478"/>
          <ac:spMkLst>
            <pc:docMk/>
            <pc:sldMk cId="3017724092" sldId="639"/>
            <ac:spMk id="11" creationId="{BF21EA4E-BDD3-4624-B6E6-680794E09FFF}"/>
          </ac:spMkLst>
        </pc:spChg>
        <pc:picChg chg="add mod">
          <ac:chgData name="Thomas" userId="575d030b64f4584e" providerId="LiveId" clId="{D036FC99-8AFB-44D3-916F-97C8D2BD1F5E}" dt="2021-12-09T16:10:08.971" v="4597" actId="1076"/>
          <ac:picMkLst>
            <pc:docMk/>
            <pc:sldMk cId="3017724092" sldId="639"/>
            <ac:picMk id="9" creationId="{9A9BBEC0-B412-43DD-BAA1-F1CCC66B3E98}"/>
          </ac:picMkLst>
        </pc:picChg>
        <pc:picChg chg="del mod">
          <ac:chgData name="Thomas" userId="575d030b64f4584e" providerId="LiveId" clId="{D036FC99-8AFB-44D3-916F-97C8D2BD1F5E}" dt="2021-12-09T10:19:16.372" v="1340" actId="478"/>
          <ac:picMkLst>
            <pc:docMk/>
            <pc:sldMk cId="3017724092" sldId="639"/>
            <ac:picMk id="19" creationId="{6C2A6E1B-BC48-4C6D-9532-4EC9CEAAAA03}"/>
          </ac:picMkLst>
        </pc:picChg>
      </pc:sldChg>
      <pc:sldChg chg="addSp delSp modSp add del mod ord setBg">
        <pc:chgData name="Thomas" userId="575d030b64f4584e" providerId="LiveId" clId="{D036FC99-8AFB-44D3-916F-97C8D2BD1F5E}" dt="2021-12-09T16:14:21.273" v="4790" actId="47"/>
        <pc:sldMkLst>
          <pc:docMk/>
          <pc:sldMk cId="2400993693" sldId="640"/>
        </pc:sldMkLst>
        <pc:spChg chg="del">
          <ac:chgData name="Thomas" userId="575d030b64f4584e" providerId="LiveId" clId="{D036FC99-8AFB-44D3-916F-97C8D2BD1F5E}" dt="2021-12-09T10:23:39.071" v="1390" actId="478"/>
          <ac:spMkLst>
            <pc:docMk/>
            <pc:sldMk cId="2400993693" sldId="640"/>
            <ac:spMk id="2" creationId="{9D65B686-1184-42F1-9D3D-F52F1655695D}"/>
          </ac:spMkLst>
        </pc:spChg>
        <pc:spChg chg="add del mod ord">
          <ac:chgData name="Thomas" userId="575d030b64f4584e" providerId="LiveId" clId="{D036FC99-8AFB-44D3-916F-97C8D2BD1F5E}" dt="2021-12-09T10:37:53.332" v="1565" actId="478"/>
          <ac:spMkLst>
            <pc:docMk/>
            <pc:sldMk cId="2400993693" sldId="640"/>
            <ac:spMk id="5" creationId="{B503895E-9310-400C-9068-9BC350E06755}"/>
          </ac:spMkLst>
        </pc:spChg>
        <pc:spChg chg="add del mod">
          <ac:chgData name="Thomas" userId="575d030b64f4584e" providerId="LiveId" clId="{D036FC99-8AFB-44D3-916F-97C8D2BD1F5E}" dt="2021-12-09T10:37:59.735" v="1576" actId="478"/>
          <ac:spMkLst>
            <pc:docMk/>
            <pc:sldMk cId="2400993693" sldId="640"/>
            <ac:spMk id="6" creationId="{A974D300-BEE4-4E98-B058-868B33D33941}"/>
          </ac:spMkLst>
        </pc:spChg>
        <pc:spChg chg="add del mod">
          <ac:chgData name="Thomas" userId="575d030b64f4584e" providerId="LiveId" clId="{D036FC99-8AFB-44D3-916F-97C8D2BD1F5E}" dt="2021-12-09T13:02:38.204" v="2685" actId="478"/>
          <ac:spMkLst>
            <pc:docMk/>
            <pc:sldMk cId="2400993693" sldId="640"/>
            <ac:spMk id="7" creationId="{BD71693E-0729-4951-8721-FAE637BFBCDF}"/>
          </ac:spMkLst>
        </pc:spChg>
        <pc:spChg chg="add mod">
          <ac:chgData name="Thomas" userId="575d030b64f4584e" providerId="LiveId" clId="{D036FC99-8AFB-44D3-916F-97C8D2BD1F5E}" dt="2021-12-09T13:02:41.157" v="2688" actId="20577"/>
          <ac:spMkLst>
            <pc:docMk/>
            <pc:sldMk cId="2400993693" sldId="640"/>
            <ac:spMk id="8" creationId="{92BDD4C1-3BD4-4832-BF30-4EBD28B2BFAC}"/>
          </ac:spMkLst>
        </pc:spChg>
        <pc:spChg chg="mod">
          <ac:chgData name="Thomas" userId="575d030b64f4584e" providerId="LiveId" clId="{D036FC99-8AFB-44D3-916F-97C8D2BD1F5E}" dt="2021-12-09T10:34:13.362" v="1547" actId="207"/>
          <ac:spMkLst>
            <pc:docMk/>
            <pc:sldMk cId="2400993693" sldId="640"/>
            <ac:spMk id="17" creationId="{5A0FB73F-4929-4107-A06B-F5B2239951E6}"/>
          </ac:spMkLst>
        </pc:spChg>
        <pc:spChg chg="mod">
          <ac:chgData name="Thomas" userId="575d030b64f4584e" providerId="LiveId" clId="{D036FC99-8AFB-44D3-916F-97C8D2BD1F5E}" dt="2021-12-09T13:02:56.451" v="2694" actId="1036"/>
          <ac:spMkLst>
            <pc:docMk/>
            <pc:sldMk cId="2400993693" sldId="640"/>
            <ac:spMk id="20" creationId="{F2678B65-7177-4D19-A88D-8B093BDA6D3C}"/>
          </ac:spMkLst>
        </pc:spChg>
      </pc:sldChg>
      <pc:sldChg chg="addSp delSp modSp new mod">
        <pc:chgData name="Thomas" userId="575d030b64f4584e" providerId="LiveId" clId="{D036FC99-8AFB-44D3-916F-97C8D2BD1F5E}" dt="2021-12-09T16:50:47.105" v="5198" actId="403"/>
        <pc:sldMkLst>
          <pc:docMk/>
          <pc:sldMk cId="3739128799" sldId="641"/>
        </pc:sldMkLst>
        <pc:spChg chg="add del mod">
          <ac:chgData name="Thomas" userId="575d030b64f4584e" providerId="LiveId" clId="{D036FC99-8AFB-44D3-916F-97C8D2BD1F5E}" dt="2021-12-09T16:42:16.159" v="5086" actId="478"/>
          <ac:spMkLst>
            <pc:docMk/>
            <pc:sldMk cId="3739128799" sldId="641"/>
            <ac:spMk id="2" creationId="{12454784-53D8-4124-AF60-C5B5B657E0D9}"/>
          </ac:spMkLst>
        </pc:spChg>
        <pc:spChg chg="mod">
          <ac:chgData name="Thomas" userId="575d030b64f4584e" providerId="LiveId" clId="{D036FC99-8AFB-44D3-916F-97C8D2BD1F5E}" dt="2021-12-09T10:39:25.843" v="1596"/>
          <ac:spMkLst>
            <pc:docMk/>
            <pc:sldMk cId="3739128799" sldId="641"/>
            <ac:spMk id="4" creationId="{799352C8-03FD-4E1C-81A9-F2828C868FDB}"/>
          </ac:spMkLst>
        </pc:spChg>
        <pc:spChg chg="mod">
          <ac:chgData name="Thomas" userId="575d030b64f4584e" providerId="LiveId" clId="{D036FC99-8AFB-44D3-916F-97C8D2BD1F5E}" dt="2021-12-09T10:39:25.843" v="1596"/>
          <ac:spMkLst>
            <pc:docMk/>
            <pc:sldMk cId="3739128799" sldId="641"/>
            <ac:spMk id="5" creationId="{DC7B2896-B921-4CE7-AF9C-1D17E52B5387}"/>
          </ac:spMkLst>
        </pc:spChg>
        <pc:spChg chg="add del mod">
          <ac:chgData name="Thomas" userId="575d030b64f4584e" providerId="LiveId" clId="{D036FC99-8AFB-44D3-916F-97C8D2BD1F5E}" dt="2021-12-09T16:39:38.553" v="5079" actId="478"/>
          <ac:spMkLst>
            <pc:docMk/>
            <pc:sldMk cId="3739128799" sldId="641"/>
            <ac:spMk id="6" creationId="{9311B99E-CD9A-4EF0-9A9B-76D49DA5D609}"/>
          </ac:spMkLst>
        </pc:spChg>
        <pc:spChg chg="add mod">
          <ac:chgData name="Thomas" userId="575d030b64f4584e" providerId="LiveId" clId="{D036FC99-8AFB-44D3-916F-97C8D2BD1F5E}" dt="2021-12-09T16:50:47.105" v="5198" actId="403"/>
          <ac:spMkLst>
            <pc:docMk/>
            <pc:sldMk cId="3739128799" sldId="641"/>
            <ac:spMk id="7" creationId="{415ADC91-CDE5-4814-B952-4FE958B2A69D}"/>
          </ac:spMkLst>
        </pc:spChg>
        <pc:spChg chg="add del mod">
          <ac:chgData name="Thomas" userId="575d030b64f4584e" providerId="LiveId" clId="{D036FC99-8AFB-44D3-916F-97C8D2BD1F5E}" dt="2021-12-09T10:41:09.260" v="1641" actId="478"/>
          <ac:spMkLst>
            <pc:docMk/>
            <pc:sldMk cId="3739128799" sldId="641"/>
            <ac:spMk id="7" creationId="{6DBD264E-A1AB-41DD-8828-71C5280812B9}"/>
          </ac:spMkLst>
        </pc:spChg>
        <pc:spChg chg="add mod">
          <ac:chgData name="Thomas" userId="575d030b64f4584e" providerId="LiveId" clId="{D036FC99-8AFB-44D3-916F-97C8D2BD1F5E}" dt="2021-12-09T16:46:40.032" v="5133" actId="313"/>
          <ac:spMkLst>
            <pc:docMk/>
            <pc:sldMk cId="3739128799" sldId="641"/>
            <ac:spMk id="8" creationId="{8ADA9131-05D0-406B-B4FF-25FB16275898}"/>
          </ac:spMkLst>
        </pc:spChg>
        <pc:grpChg chg="add mod">
          <ac:chgData name="Thomas" userId="575d030b64f4584e" providerId="LiveId" clId="{D036FC99-8AFB-44D3-916F-97C8D2BD1F5E}" dt="2021-12-09T16:46:31.258" v="5127" actId="1076"/>
          <ac:grpSpMkLst>
            <pc:docMk/>
            <pc:sldMk cId="3739128799" sldId="641"/>
            <ac:grpSpMk id="3" creationId="{9B9E51FD-6F12-4294-8DDC-C96B321B985E}"/>
          </ac:grpSpMkLst>
        </pc:grpChg>
        <pc:picChg chg="add del mod">
          <ac:chgData name="Thomas" userId="575d030b64f4584e" providerId="LiveId" clId="{D036FC99-8AFB-44D3-916F-97C8D2BD1F5E}" dt="2021-12-09T10:42:18.812" v="1659" actId="478"/>
          <ac:picMkLst>
            <pc:docMk/>
            <pc:sldMk cId="3739128799" sldId="641"/>
            <ac:picMk id="8" creationId="{7F5C0DE2-6CC8-41FF-BDE3-337B1BF1EA19}"/>
          </ac:picMkLst>
        </pc:picChg>
        <pc:picChg chg="add del mod">
          <ac:chgData name="Thomas" userId="575d030b64f4584e" providerId="LiveId" clId="{D036FC99-8AFB-44D3-916F-97C8D2BD1F5E}" dt="2021-12-09T10:46:03.080" v="1747" actId="478"/>
          <ac:picMkLst>
            <pc:docMk/>
            <pc:sldMk cId="3739128799" sldId="641"/>
            <ac:picMk id="9" creationId="{D88550EB-C520-4F02-ADB8-5B9E84BB8B7E}"/>
          </ac:picMkLst>
        </pc:picChg>
      </pc:sldChg>
      <pc:sldChg chg="addSp delSp modSp add mod">
        <pc:chgData name="Thomas" userId="575d030b64f4584e" providerId="LiveId" clId="{D036FC99-8AFB-44D3-916F-97C8D2BD1F5E}" dt="2021-12-09T16:51:09.801" v="5201" actId="552"/>
        <pc:sldMkLst>
          <pc:docMk/>
          <pc:sldMk cId="1688361539" sldId="642"/>
        </pc:sldMkLst>
        <pc:spChg chg="del mod">
          <ac:chgData name="Thomas" userId="575d030b64f4584e" providerId="LiveId" clId="{D036FC99-8AFB-44D3-916F-97C8D2BD1F5E}" dt="2021-12-09T16:49:13.117" v="5177" actId="478"/>
          <ac:spMkLst>
            <pc:docMk/>
            <pc:sldMk cId="1688361539" sldId="642"/>
            <ac:spMk id="2" creationId="{12454784-53D8-4124-AF60-C5B5B657E0D9}"/>
          </ac:spMkLst>
        </pc:spChg>
        <pc:spChg chg="del mod">
          <ac:chgData name="Thomas" userId="575d030b64f4584e" providerId="LiveId" clId="{D036FC99-8AFB-44D3-916F-97C8D2BD1F5E}" dt="2021-12-09T16:49:25.814" v="5181" actId="478"/>
          <ac:spMkLst>
            <pc:docMk/>
            <pc:sldMk cId="1688361539" sldId="642"/>
            <ac:spMk id="6" creationId="{9311B99E-CD9A-4EF0-9A9B-76D49DA5D609}"/>
          </ac:spMkLst>
        </pc:spChg>
        <pc:spChg chg="add del mod">
          <ac:chgData name="Thomas" userId="575d030b64f4584e" providerId="LiveId" clId="{D036FC99-8AFB-44D3-916F-97C8D2BD1F5E}" dt="2021-12-09T16:48:20.743" v="5161" actId="478"/>
          <ac:spMkLst>
            <pc:docMk/>
            <pc:sldMk cId="1688361539" sldId="642"/>
            <ac:spMk id="8" creationId="{053E506F-080F-4DFA-94B6-CEB22081E451}"/>
          </ac:spMkLst>
        </pc:spChg>
        <pc:spChg chg="add del mod">
          <ac:chgData name="Thomas" userId="575d030b64f4584e" providerId="LiveId" clId="{D036FC99-8AFB-44D3-916F-97C8D2BD1F5E}" dt="2021-12-09T11:35:49.734" v="2447" actId="478"/>
          <ac:spMkLst>
            <pc:docMk/>
            <pc:sldMk cId="1688361539" sldId="642"/>
            <ac:spMk id="8" creationId="{A25055AC-CB2C-4FA7-B0E8-FEE5DB8F7D21}"/>
          </ac:spMkLst>
        </pc:spChg>
        <pc:spChg chg="add del mod">
          <ac:chgData name="Thomas" userId="575d030b64f4584e" providerId="LiveId" clId="{D036FC99-8AFB-44D3-916F-97C8D2BD1F5E}" dt="2021-12-09T16:48:24.604" v="5162" actId="478"/>
          <ac:spMkLst>
            <pc:docMk/>
            <pc:sldMk cId="1688361539" sldId="642"/>
            <ac:spMk id="9" creationId="{70A9D885-A0F6-4A5E-9E86-55D61EE22C15}"/>
          </ac:spMkLst>
        </pc:spChg>
        <pc:spChg chg="add del mod">
          <ac:chgData name="Thomas" userId="575d030b64f4584e" providerId="LiveId" clId="{D036FC99-8AFB-44D3-916F-97C8D2BD1F5E}" dt="2021-12-09T16:48:24.604" v="5162" actId="478"/>
          <ac:spMkLst>
            <pc:docMk/>
            <pc:sldMk cId="1688361539" sldId="642"/>
            <ac:spMk id="10" creationId="{76BFB733-6CC9-433D-9D2A-266906EF1FC2}"/>
          </ac:spMkLst>
        </pc:spChg>
        <pc:spChg chg="add del">
          <ac:chgData name="Thomas" userId="575d030b64f4584e" providerId="LiveId" clId="{D036FC99-8AFB-44D3-916F-97C8D2BD1F5E}" dt="2021-12-09T16:48:44.395" v="5164" actId="22"/>
          <ac:spMkLst>
            <pc:docMk/>
            <pc:sldMk cId="1688361539" sldId="642"/>
            <ac:spMk id="12" creationId="{7C5AB13A-0475-4056-BF7D-1EDB6C6A5D4D}"/>
          </ac:spMkLst>
        </pc:spChg>
        <pc:spChg chg="add del">
          <ac:chgData name="Thomas" userId="575d030b64f4584e" providerId="LiveId" clId="{D036FC99-8AFB-44D3-916F-97C8D2BD1F5E}" dt="2021-12-09T16:48:46.765" v="5166" actId="22"/>
          <ac:spMkLst>
            <pc:docMk/>
            <pc:sldMk cId="1688361539" sldId="642"/>
            <ac:spMk id="14" creationId="{FD280E1F-04E8-4365-9182-8CCF221B5A57}"/>
          </ac:spMkLst>
        </pc:spChg>
        <pc:spChg chg="add del">
          <ac:chgData name="Thomas" userId="575d030b64f4584e" providerId="LiveId" clId="{D036FC99-8AFB-44D3-916F-97C8D2BD1F5E}" dt="2021-12-09T16:48:49.735" v="5168" actId="22"/>
          <ac:spMkLst>
            <pc:docMk/>
            <pc:sldMk cId="1688361539" sldId="642"/>
            <ac:spMk id="16" creationId="{063D4C14-F034-4CA1-9827-C6767D53D9AF}"/>
          </ac:spMkLst>
        </pc:spChg>
        <pc:spChg chg="add del">
          <ac:chgData name="Thomas" userId="575d030b64f4584e" providerId="LiveId" clId="{D036FC99-8AFB-44D3-916F-97C8D2BD1F5E}" dt="2021-12-09T16:48:58.761" v="5170" actId="478"/>
          <ac:spMkLst>
            <pc:docMk/>
            <pc:sldMk cId="1688361539" sldId="642"/>
            <ac:spMk id="18" creationId="{98EF4508-152E-49C6-81F5-2603F9875F70}"/>
          </ac:spMkLst>
        </pc:spChg>
        <pc:spChg chg="add mod">
          <ac:chgData name="Thomas" userId="575d030b64f4584e" providerId="LiveId" clId="{D036FC99-8AFB-44D3-916F-97C8D2BD1F5E}" dt="2021-12-09T16:51:09.801" v="5201" actId="552"/>
          <ac:spMkLst>
            <pc:docMk/>
            <pc:sldMk cId="1688361539" sldId="642"/>
            <ac:spMk id="19" creationId="{3D1C2D80-CFB5-4B09-99A7-873316A0405A}"/>
          </ac:spMkLst>
        </pc:spChg>
        <pc:spChg chg="add mod">
          <ac:chgData name="Thomas" userId="575d030b64f4584e" providerId="LiveId" clId="{D036FC99-8AFB-44D3-916F-97C8D2BD1F5E}" dt="2021-12-09T16:51:09.801" v="5201" actId="552"/>
          <ac:spMkLst>
            <pc:docMk/>
            <pc:sldMk cId="1688361539" sldId="642"/>
            <ac:spMk id="20" creationId="{6AEABDA4-F8FC-49FD-B7A6-C346B5A8D816}"/>
          </ac:spMkLst>
        </pc:spChg>
        <pc:spChg chg="mod">
          <ac:chgData name="Thomas" userId="575d030b64f4584e" providerId="LiveId" clId="{D036FC99-8AFB-44D3-916F-97C8D2BD1F5E}" dt="2021-12-09T16:49:38.732" v="5186"/>
          <ac:spMkLst>
            <pc:docMk/>
            <pc:sldMk cId="1688361539" sldId="642"/>
            <ac:spMk id="22" creationId="{E66077E9-7454-43DD-886F-794763938291}"/>
          </ac:spMkLst>
        </pc:spChg>
        <pc:spChg chg="mod">
          <ac:chgData name="Thomas" userId="575d030b64f4584e" providerId="LiveId" clId="{D036FC99-8AFB-44D3-916F-97C8D2BD1F5E}" dt="2021-12-09T16:49:38.732" v="5186"/>
          <ac:spMkLst>
            <pc:docMk/>
            <pc:sldMk cId="1688361539" sldId="642"/>
            <ac:spMk id="23" creationId="{89EA818D-2E27-420D-AED7-637AEFAEB8EC}"/>
          </ac:spMkLst>
        </pc:spChg>
        <pc:grpChg chg="del mod">
          <ac:chgData name="Thomas" userId="575d030b64f4584e" providerId="LiveId" clId="{D036FC99-8AFB-44D3-916F-97C8D2BD1F5E}" dt="2021-12-09T16:49:38.374" v="5185" actId="478"/>
          <ac:grpSpMkLst>
            <pc:docMk/>
            <pc:sldMk cId="1688361539" sldId="642"/>
            <ac:grpSpMk id="3" creationId="{9B9E51FD-6F12-4294-8DDC-C96B321B985E}"/>
          </ac:grpSpMkLst>
        </pc:grpChg>
        <pc:grpChg chg="add mod">
          <ac:chgData name="Thomas" userId="575d030b64f4584e" providerId="LiveId" clId="{D036FC99-8AFB-44D3-916F-97C8D2BD1F5E}" dt="2021-12-09T16:51:09.801" v="5201" actId="552"/>
          <ac:grpSpMkLst>
            <pc:docMk/>
            <pc:sldMk cId="1688361539" sldId="642"/>
            <ac:grpSpMk id="21" creationId="{48CDC472-ECE7-4F67-A516-79358C32B251}"/>
          </ac:grpSpMkLst>
        </pc:grpChg>
        <pc:picChg chg="add mod modCrop">
          <ac:chgData name="Thomas" userId="575d030b64f4584e" providerId="LiveId" clId="{D036FC99-8AFB-44D3-916F-97C8D2BD1F5E}" dt="2021-12-09T16:48:18.301" v="5160" actId="14100"/>
          <ac:picMkLst>
            <pc:docMk/>
            <pc:sldMk cId="1688361539" sldId="642"/>
            <ac:picMk id="7" creationId="{273C6AB6-CC2C-47B6-847F-34350FE94757}"/>
          </ac:picMkLst>
        </pc:picChg>
      </pc:sldChg>
      <pc:sldChg chg="addSp delSp modSp add mod">
        <pc:chgData name="Thomas" userId="575d030b64f4584e" providerId="LiveId" clId="{D036FC99-8AFB-44D3-916F-97C8D2BD1F5E}" dt="2021-12-09T13:46:09.385" v="3244" actId="108"/>
        <pc:sldMkLst>
          <pc:docMk/>
          <pc:sldMk cId="1718244779" sldId="643"/>
        </pc:sldMkLst>
        <pc:spChg chg="del">
          <ac:chgData name="Thomas" userId="575d030b64f4584e" providerId="LiveId" clId="{D036FC99-8AFB-44D3-916F-97C8D2BD1F5E}" dt="2021-12-09T10:56:23.550" v="1933" actId="478"/>
          <ac:spMkLst>
            <pc:docMk/>
            <pc:sldMk cId="1718244779" sldId="643"/>
            <ac:spMk id="2" creationId="{12454784-53D8-4124-AF60-C5B5B657E0D9}"/>
          </ac:spMkLst>
        </pc:spChg>
        <pc:spChg chg="del">
          <ac:chgData name="Thomas" userId="575d030b64f4584e" providerId="LiveId" clId="{D036FC99-8AFB-44D3-916F-97C8D2BD1F5E}" dt="2021-12-09T10:56:23.550" v="1933" actId="478"/>
          <ac:spMkLst>
            <pc:docMk/>
            <pc:sldMk cId="1718244779" sldId="643"/>
            <ac:spMk id="6" creationId="{9311B99E-CD9A-4EF0-9A9B-76D49DA5D609}"/>
          </ac:spMkLst>
        </pc:spChg>
        <pc:spChg chg="add mod">
          <ac:chgData name="Thomas" userId="575d030b64f4584e" providerId="LiveId" clId="{D036FC99-8AFB-44D3-916F-97C8D2BD1F5E}" dt="2021-12-09T13:25:36.234" v="2947" actId="1076"/>
          <ac:spMkLst>
            <pc:docMk/>
            <pc:sldMk cId="1718244779" sldId="643"/>
            <ac:spMk id="8" creationId="{71341523-3257-4A1C-93BC-4D34EDF87859}"/>
          </ac:spMkLst>
        </pc:spChg>
        <pc:spChg chg="add mod">
          <ac:chgData name="Thomas" userId="575d030b64f4584e" providerId="LiveId" clId="{D036FC99-8AFB-44D3-916F-97C8D2BD1F5E}" dt="2021-12-09T13:25:36.234" v="2947" actId="1076"/>
          <ac:spMkLst>
            <pc:docMk/>
            <pc:sldMk cId="1718244779" sldId="643"/>
            <ac:spMk id="9" creationId="{75AA5AAE-2BB6-4C41-8CE8-4E618FE14F19}"/>
          </ac:spMkLst>
        </pc:spChg>
        <pc:spChg chg="add del mod">
          <ac:chgData name="Thomas" userId="575d030b64f4584e" providerId="LiveId" clId="{D036FC99-8AFB-44D3-916F-97C8D2BD1F5E}" dt="2021-12-09T10:57:11.121" v="1949" actId="478"/>
          <ac:spMkLst>
            <pc:docMk/>
            <pc:sldMk cId="1718244779" sldId="643"/>
            <ac:spMk id="10" creationId="{7BF227CE-1BF5-4761-88F7-F48A8BE6FB8E}"/>
          </ac:spMkLst>
        </pc:spChg>
        <pc:spChg chg="add mod">
          <ac:chgData name="Thomas" userId="575d030b64f4584e" providerId="LiveId" clId="{D036FC99-8AFB-44D3-916F-97C8D2BD1F5E}" dt="2021-12-09T13:30:32.524" v="2971" actId="1076"/>
          <ac:spMkLst>
            <pc:docMk/>
            <pc:sldMk cId="1718244779" sldId="643"/>
            <ac:spMk id="11" creationId="{22FF5332-E0BD-4B07-B53A-975460B436D3}"/>
          </ac:spMkLst>
        </pc:spChg>
        <pc:spChg chg="add del mod">
          <ac:chgData name="Thomas" userId="575d030b64f4584e" providerId="LiveId" clId="{D036FC99-8AFB-44D3-916F-97C8D2BD1F5E}" dt="2021-12-09T13:24:53.326" v="2934" actId="478"/>
          <ac:spMkLst>
            <pc:docMk/>
            <pc:sldMk cId="1718244779" sldId="643"/>
            <ac:spMk id="12" creationId="{5F7CCC53-C740-4A86-8848-AC8C2EE44DDD}"/>
          </ac:spMkLst>
        </pc:spChg>
        <pc:spChg chg="mod">
          <ac:chgData name="Thomas" userId="575d030b64f4584e" providerId="LiveId" clId="{D036FC99-8AFB-44D3-916F-97C8D2BD1F5E}" dt="2021-12-09T10:58:01.558" v="1958"/>
          <ac:spMkLst>
            <pc:docMk/>
            <pc:sldMk cId="1718244779" sldId="643"/>
            <ac:spMk id="123" creationId="{BECCE249-9A25-4198-B602-4A709F98CB88}"/>
          </ac:spMkLst>
        </pc:spChg>
        <pc:spChg chg="mod">
          <ac:chgData name="Thomas" userId="575d030b64f4584e" providerId="LiveId" clId="{D036FC99-8AFB-44D3-916F-97C8D2BD1F5E}" dt="2021-12-09T10:58:01.558" v="1958"/>
          <ac:spMkLst>
            <pc:docMk/>
            <pc:sldMk cId="1718244779" sldId="643"/>
            <ac:spMk id="124" creationId="{09AB8EB9-C21E-4105-B74B-7E488ED0B894}"/>
          </ac:spMkLst>
        </pc:spChg>
        <pc:spChg chg="mod topLvl">
          <ac:chgData name="Thomas" userId="575d030b64f4584e" providerId="LiveId" clId="{D036FC99-8AFB-44D3-916F-97C8D2BD1F5E}" dt="2021-12-09T11:07:28.640" v="2070" actId="165"/>
          <ac:spMkLst>
            <pc:docMk/>
            <pc:sldMk cId="1718244779" sldId="643"/>
            <ac:spMk id="127" creationId="{4C42190C-7654-4B1F-BAAB-4568B2FFAD94}"/>
          </ac:spMkLst>
        </pc:spChg>
        <pc:spChg chg="mod topLvl">
          <ac:chgData name="Thomas" userId="575d030b64f4584e" providerId="LiveId" clId="{D036FC99-8AFB-44D3-916F-97C8D2BD1F5E}" dt="2021-12-09T11:07:28.640" v="2070" actId="165"/>
          <ac:spMkLst>
            <pc:docMk/>
            <pc:sldMk cId="1718244779" sldId="643"/>
            <ac:spMk id="128" creationId="{C25C34AC-7D36-492B-8809-4EECED8E1555}"/>
          </ac:spMkLst>
        </pc:spChg>
        <pc:spChg chg="mod">
          <ac:chgData name="Thomas" userId="575d030b64f4584e" providerId="LiveId" clId="{D036FC99-8AFB-44D3-916F-97C8D2BD1F5E}" dt="2021-12-09T11:07:28.640" v="2070" actId="165"/>
          <ac:spMkLst>
            <pc:docMk/>
            <pc:sldMk cId="1718244779" sldId="643"/>
            <ac:spMk id="131" creationId="{EF4F1497-123D-4974-8537-70AEAB97D592}"/>
          </ac:spMkLst>
        </pc:spChg>
        <pc:spChg chg="mod">
          <ac:chgData name="Thomas" userId="575d030b64f4584e" providerId="LiveId" clId="{D036FC99-8AFB-44D3-916F-97C8D2BD1F5E}" dt="2021-12-09T11:07:28.640" v="2070" actId="165"/>
          <ac:spMkLst>
            <pc:docMk/>
            <pc:sldMk cId="1718244779" sldId="643"/>
            <ac:spMk id="132" creationId="{7C1732E5-DC26-420E-904F-E29640F9AC2F}"/>
          </ac:spMkLst>
        </pc:spChg>
        <pc:spChg chg="mod">
          <ac:chgData name="Thomas" userId="575d030b64f4584e" providerId="LiveId" clId="{D036FC99-8AFB-44D3-916F-97C8D2BD1F5E}" dt="2021-12-09T11:07:28.640" v="2070" actId="165"/>
          <ac:spMkLst>
            <pc:docMk/>
            <pc:sldMk cId="1718244779" sldId="643"/>
            <ac:spMk id="134" creationId="{7A934276-849F-4952-999D-F37B054D21EE}"/>
          </ac:spMkLst>
        </pc:spChg>
        <pc:spChg chg="mod">
          <ac:chgData name="Thomas" userId="575d030b64f4584e" providerId="LiveId" clId="{D036FC99-8AFB-44D3-916F-97C8D2BD1F5E}" dt="2021-12-09T11:07:28.640" v="2070" actId="165"/>
          <ac:spMkLst>
            <pc:docMk/>
            <pc:sldMk cId="1718244779" sldId="643"/>
            <ac:spMk id="135" creationId="{3D693AC5-4222-4889-B295-3E9E18AE7C55}"/>
          </ac:spMkLst>
        </pc:spChg>
        <pc:spChg chg="mod">
          <ac:chgData name="Thomas" userId="575d030b64f4584e" providerId="LiveId" clId="{D036FC99-8AFB-44D3-916F-97C8D2BD1F5E}" dt="2021-12-09T11:07:28.640" v="2070" actId="165"/>
          <ac:spMkLst>
            <pc:docMk/>
            <pc:sldMk cId="1718244779" sldId="643"/>
            <ac:spMk id="137" creationId="{81AFD647-0D95-4062-B201-0B717E8693BA}"/>
          </ac:spMkLst>
        </pc:spChg>
        <pc:spChg chg="mod">
          <ac:chgData name="Thomas" userId="575d030b64f4584e" providerId="LiveId" clId="{D036FC99-8AFB-44D3-916F-97C8D2BD1F5E}" dt="2021-12-09T11:07:28.640" v="2070" actId="165"/>
          <ac:spMkLst>
            <pc:docMk/>
            <pc:sldMk cId="1718244779" sldId="643"/>
            <ac:spMk id="138" creationId="{8653BCCC-1F93-4849-B30C-A7B700615CA9}"/>
          </ac:spMkLst>
        </pc:spChg>
        <pc:spChg chg="mod">
          <ac:chgData name="Thomas" userId="575d030b64f4584e" providerId="LiveId" clId="{D036FC99-8AFB-44D3-916F-97C8D2BD1F5E}" dt="2021-12-09T11:07:28.640" v="2070" actId="165"/>
          <ac:spMkLst>
            <pc:docMk/>
            <pc:sldMk cId="1718244779" sldId="643"/>
            <ac:spMk id="140" creationId="{789A9371-DDBC-4C6D-A22C-4E294F10E7D6}"/>
          </ac:spMkLst>
        </pc:spChg>
        <pc:spChg chg="mod">
          <ac:chgData name="Thomas" userId="575d030b64f4584e" providerId="LiveId" clId="{D036FC99-8AFB-44D3-916F-97C8D2BD1F5E}" dt="2021-12-09T11:07:28.640" v="2070" actId="165"/>
          <ac:spMkLst>
            <pc:docMk/>
            <pc:sldMk cId="1718244779" sldId="643"/>
            <ac:spMk id="141" creationId="{D88CE64B-E3FA-464B-9524-9DDB1C3E2BB9}"/>
          </ac:spMkLst>
        </pc:spChg>
        <pc:spChg chg="mod">
          <ac:chgData name="Thomas" userId="575d030b64f4584e" providerId="LiveId" clId="{D036FC99-8AFB-44D3-916F-97C8D2BD1F5E}" dt="2021-12-09T11:07:28.640" v="2070" actId="165"/>
          <ac:spMkLst>
            <pc:docMk/>
            <pc:sldMk cId="1718244779" sldId="643"/>
            <ac:spMk id="143" creationId="{210E4CD6-6E5D-4592-94CD-209AC4C6B663}"/>
          </ac:spMkLst>
        </pc:spChg>
        <pc:spChg chg="mod">
          <ac:chgData name="Thomas" userId="575d030b64f4584e" providerId="LiveId" clId="{D036FC99-8AFB-44D3-916F-97C8D2BD1F5E}" dt="2021-12-09T11:07:28.640" v="2070" actId="165"/>
          <ac:spMkLst>
            <pc:docMk/>
            <pc:sldMk cId="1718244779" sldId="643"/>
            <ac:spMk id="144" creationId="{F527AA0C-288E-4E3B-8B38-CC756C6AC988}"/>
          </ac:spMkLst>
        </pc:spChg>
        <pc:spChg chg="mod">
          <ac:chgData name="Thomas" userId="575d030b64f4584e" providerId="LiveId" clId="{D036FC99-8AFB-44D3-916F-97C8D2BD1F5E}" dt="2021-12-09T11:07:28.640" v="2070" actId="165"/>
          <ac:spMkLst>
            <pc:docMk/>
            <pc:sldMk cId="1718244779" sldId="643"/>
            <ac:spMk id="146" creationId="{C23368AF-D576-4C75-82BF-C6E496A4E14E}"/>
          </ac:spMkLst>
        </pc:spChg>
        <pc:spChg chg="mod">
          <ac:chgData name="Thomas" userId="575d030b64f4584e" providerId="LiveId" clId="{D036FC99-8AFB-44D3-916F-97C8D2BD1F5E}" dt="2021-12-09T11:07:28.640" v="2070" actId="165"/>
          <ac:spMkLst>
            <pc:docMk/>
            <pc:sldMk cId="1718244779" sldId="643"/>
            <ac:spMk id="147" creationId="{0C73F505-9D9B-44BB-B9ED-6E972AA56891}"/>
          </ac:spMkLst>
        </pc:spChg>
        <pc:spChg chg="mod">
          <ac:chgData name="Thomas" userId="575d030b64f4584e" providerId="LiveId" clId="{D036FC99-8AFB-44D3-916F-97C8D2BD1F5E}" dt="2021-12-09T11:07:28.640" v="2070" actId="165"/>
          <ac:spMkLst>
            <pc:docMk/>
            <pc:sldMk cId="1718244779" sldId="643"/>
            <ac:spMk id="149" creationId="{6B4CA744-0863-4FF0-88AA-14E65980AD9E}"/>
          </ac:spMkLst>
        </pc:spChg>
        <pc:spChg chg="mod">
          <ac:chgData name="Thomas" userId="575d030b64f4584e" providerId="LiveId" clId="{D036FC99-8AFB-44D3-916F-97C8D2BD1F5E}" dt="2021-12-09T11:07:28.640" v="2070" actId="165"/>
          <ac:spMkLst>
            <pc:docMk/>
            <pc:sldMk cId="1718244779" sldId="643"/>
            <ac:spMk id="150" creationId="{A6377FAD-AC1E-481C-B7A8-AAA0BF340EDB}"/>
          </ac:spMkLst>
        </pc:spChg>
        <pc:spChg chg="mod">
          <ac:chgData name="Thomas" userId="575d030b64f4584e" providerId="LiveId" clId="{D036FC99-8AFB-44D3-916F-97C8D2BD1F5E}" dt="2021-12-09T11:07:28.640" v="2070" actId="165"/>
          <ac:spMkLst>
            <pc:docMk/>
            <pc:sldMk cId="1718244779" sldId="643"/>
            <ac:spMk id="152" creationId="{80B6294B-5DEC-47A0-ADDA-1BA45C8A1D63}"/>
          </ac:spMkLst>
        </pc:spChg>
        <pc:spChg chg="mod">
          <ac:chgData name="Thomas" userId="575d030b64f4584e" providerId="LiveId" clId="{D036FC99-8AFB-44D3-916F-97C8D2BD1F5E}" dt="2021-12-09T11:07:28.640" v="2070" actId="165"/>
          <ac:spMkLst>
            <pc:docMk/>
            <pc:sldMk cId="1718244779" sldId="643"/>
            <ac:spMk id="153" creationId="{F2A213E2-4850-4D36-98B7-FA8CB02A51FC}"/>
          </ac:spMkLst>
        </pc:spChg>
        <pc:spChg chg="mod">
          <ac:chgData name="Thomas" userId="575d030b64f4584e" providerId="LiveId" clId="{D036FC99-8AFB-44D3-916F-97C8D2BD1F5E}" dt="2021-12-09T11:07:28.640" v="2070" actId="165"/>
          <ac:spMkLst>
            <pc:docMk/>
            <pc:sldMk cId="1718244779" sldId="643"/>
            <ac:spMk id="155" creationId="{33DDFAB7-077F-4C4D-93C2-B6DADF29B0C2}"/>
          </ac:spMkLst>
        </pc:spChg>
        <pc:spChg chg="mod">
          <ac:chgData name="Thomas" userId="575d030b64f4584e" providerId="LiveId" clId="{D036FC99-8AFB-44D3-916F-97C8D2BD1F5E}" dt="2021-12-09T11:07:28.640" v="2070" actId="165"/>
          <ac:spMkLst>
            <pc:docMk/>
            <pc:sldMk cId="1718244779" sldId="643"/>
            <ac:spMk id="156" creationId="{DE2250F4-CCEA-479F-BDB9-BD9D4B517454}"/>
          </ac:spMkLst>
        </pc:spChg>
        <pc:spChg chg="mod">
          <ac:chgData name="Thomas" userId="575d030b64f4584e" providerId="LiveId" clId="{D036FC99-8AFB-44D3-916F-97C8D2BD1F5E}" dt="2021-12-09T11:05:41.239" v="2031" actId="571"/>
          <ac:spMkLst>
            <pc:docMk/>
            <pc:sldMk cId="1718244779" sldId="643"/>
            <ac:spMk id="158" creationId="{0E6F956C-2C73-4A45-861B-9E84602C3E68}"/>
          </ac:spMkLst>
        </pc:spChg>
        <pc:spChg chg="mod">
          <ac:chgData name="Thomas" userId="575d030b64f4584e" providerId="LiveId" clId="{D036FC99-8AFB-44D3-916F-97C8D2BD1F5E}" dt="2021-12-09T11:05:41.239" v="2031" actId="571"/>
          <ac:spMkLst>
            <pc:docMk/>
            <pc:sldMk cId="1718244779" sldId="643"/>
            <ac:spMk id="159" creationId="{137CB650-65C8-4E6C-9771-23E874E7F04F}"/>
          </ac:spMkLst>
        </pc:spChg>
        <pc:spChg chg="mod">
          <ac:chgData name="Thomas" userId="575d030b64f4584e" providerId="LiveId" clId="{D036FC99-8AFB-44D3-916F-97C8D2BD1F5E}" dt="2021-12-09T11:05:41.239" v="2031" actId="571"/>
          <ac:spMkLst>
            <pc:docMk/>
            <pc:sldMk cId="1718244779" sldId="643"/>
            <ac:spMk id="161" creationId="{05C087D4-7B21-4DAE-815B-973CBC441059}"/>
          </ac:spMkLst>
        </pc:spChg>
        <pc:spChg chg="mod">
          <ac:chgData name="Thomas" userId="575d030b64f4584e" providerId="LiveId" clId="{D036FC99-8AFB-44D3-916F-97C8D2BD1F5E}" dt="2021-12-09T11:05:41.239" v="2031" actId="571"/>
          <ac:spMkLst>
            <pc:docMk/>
            <pc:sldMk cId="1718244779" sldId="643"/>
            <ac:spMk id="162" creationId="{5438C39D-B2A9-4EA8-9166-7ED2109C061B}"/>
          </ac:spMkLst>
        </pc:spChg>
        <pc:spChg chg="mod">
          <ac:chgData name="Thomas" userId="575d030b64f4584e" providerId="LiveId" clId="{D036FC99-8AFB-44D3-916F-97C8D2BD1F5E}" dt="2021-12-09T11:05:41.239" v="2031" actId="571"/>
          <ac:spMkLst>
            <pc:docMk/>
            <pc:sldMk cId="1718244779" sldId="643"/>
            <ac:spMk id="164" creationId="{68083E62-6C58-483A-BD27-D07D0F653807}"/>
          </ac:spMkLst>
        </pc:spChg>
        <pc:spChg chg="mod">
          <ac:chgData name="Thomas" userId="575d030b64f4584e" providerId="LiveId" clId="{D036FC99-8AFB-44D3-916F-97C8D2BD1F5E}" dt="2021-12-09T11:05:41.239" v="2031" actId="571"/>
          <ac:spMkLst>
            <pc:docMk/>
            <pc:sldMk cId="1718244779" sldId="643"/>
            <ac:spMk id="165" creationId="{5172B167-0FD2-4BF6-B465-E64CB089DA38}"/>
          </ac:spMkLst>
        </pc:spChg>
        <pc:spChg chg="mod">
          <ac:chgData name="Thomas" userId="575d030b64f4584e" providerId="LiveId" clId="{D036FC99-8AFB-44D3-916F-97C8D2BD1F5E}" dt="2021-12-09T11:05:41.239" v="2031" actId="571"/>
          <ac:spMkLst>
            <pc:docMk/>
            <pc:sldMk cId="1718244779" sldId="643"/>
            <ac:spMk id="167" creationId="{5CA5257B-FDD9-4300-9275-A16B51CA3578}"/>
          </ac:spMkLst>
        </pc:spChg>
        <pc:spChg chg="mod">
          <ac:chgData name="Thomas" userId="575d030b64f4584e" providerId="LiveId" clId="{D036FC99-8AFB-44D3-916F-97C8D2BD1F5E}" dt="2021-12-09T11:05:41.239" v="2031" actId="571"/>
          <ac:spMkLst>
            <pc:docMk/>
            <pc:sldMk cId="1718244779" sldId="643"/>
            <ac:spMk id="168" creationId="{3D5B112F-2C6B-449C-A9B1-4F6B41F30E9F}"/>
          </ac:spMkLst>
        </pc:spChg>
        <pc:spChg chg="mod">
          <ac:chgData name="Thomas" userId="575d030b64f4584e" providerId="LiveId" clId="{D036FC99-8AFB-44D3-916F-97C8D2BD1F5E}" dt="2021-12-09T11:05:41.239" v="2031" actId="571"/>
          <ac:spMkLst>
            <pc:docMk/>
            <pc:sldMk cId="1718244779" sldId="643"/>
            <ac:spMk id="170" creationId="{92CBFD8D-7E55-46A6-B0D9-F8D51934ED39}"/>
          </ac:spMkLst>
        </pc:spChg>
        <pc:spChg chg="mod">
          <ac:chgData name="Thomas" userId="575d030b64f4584e" providerId="LiveId" clId="{D036FC99-8AFB-44D3-916F-97C8D2BD1F5E}" dt="2021-12-09T11:05:41.239" v="2031" actId="571"/>
          <ac:spMkLst>
            <pc:docMk/>
            <pc:sldMk cId="1718244779" sldId="643"/>
            <ac:spMk id="171" creationId="{F6AC0A51-3442-471C-94C0-C432566E1A8A}"/>
          </ac:spMkLst>
        </pc:spChg>
        <pc:spChg chg="mod">
          <ac:chgData name="Thomas" userId="575d030b64f4584e" providerId="LiveId" clId="{D036FC99-8AFB-44D3-916F-97C8D2BD1F5E}" dt="2021-12-09T11:05:41.239" v="2031" actId="571"/>
          <ac:spMkLst>
            <pc:docMk/>
            <pc:sldMk cId="1718244779" sldId="643"/>
            <ac:spMk id="173" creationId="{C4E6AA21-BC99-426D-8D44-5C138426FF4F}"/>
          </ac:spMkLst>
        </pc:spChg>
        <pc:spChg chg="mod">
          <ac:chgData name="Thomas" userId="575d030b64f4584e" providerId="LiveId" clId="{D036FC99-8AFB-44D3-916F-97C8D2BD1F5E}" dt="2021-12-09T11:05:41.239" v="2031" actId="571"/>
          <ac:spMkLst>
            <pc:docMk/>
            <pc:sldMk cId="1718244779" sldId="643"/>
            <ac:spMk id="174" creationId="{60A1B8F3-1126-48A1-B9D7-C15B5876F7CD}"/>
          </ac:spMkLst>
        </pc:spChg>
        <pc:spChg chg="mod">
          <ac:chgData name="Thomas" userId="575d030b64f4584e" providerId="LiveId" clId="{D036FC99-8AFB-44D3-916F-97C8D2BD1F5E}" dt="2021-12-09T11:05:41.239" v="2031" actId="571"/>
          <ac:spMkLst>
            <pc:docMk/>
            <pc:sldMk cId="1718244779" sldId="643"/>
            <ac:spMk id="176" creationId="{AAFDF6E2-6ADF-4925-AACF-D6C082558B88}"/>
          </ac:spMkLst>
        </pc:spChg>
        <pc:spChg chg="mod">
          <ac:chgData name="Thomas" userId="575d030b64f4584e" providerId="LiveId" clId="{D036FC99-8AFB-44D3-916F-97C8D2BD1F5E}" dt="2021-12-09T11:05:41.239" v="2031" actId="571"/>
          <ac:spMkLst>
            <pc:docMk/>
            <pc:sldMk cId="1718244779" sldId="643"/>
            <ac:spMk id="177" creationId="{BD780BBB-A9C1-47F4-8658-565614DB839D}"/>
          </ac:spMkLst>
        </pc:spChg>
        <pc:spChg chg="mod">
          <ac:chgData name="Thomas" userId="575d030b64f4584e" providerId="LiveId" clId="{D036FC99-8AFB-44D3-916F-97C8D2BD1F5E}" dt="2021-12-09T11:05:41.239" v="2031" actId="571"/>
          <ac:spMkLst>
            <pc:docMk/>
            <pc:sldMk cId="1718244779" sldId="643"/>
            <ac:spMk id="179" creationId="{36BE24B9-49C0-4579-9DE5-F6FCBE639A5C}"/>
          </ac:spMkLst>
        </pc:spChg>
        <pc:spChg chg="mod">
          <ac:chgData name="Thomas" userId="575d030b64f4584e" providerId="LiveId" clId="{D036FC99-8AFB-44D3-916F-97C8D2BD1F5E}" dt="2021-12-09T11:05:41.239" v="2031" actId="571"/>
          <ac:spMkLst>
            <pc:docMk/>
            <pc:sldMk cId="1718244779" sldId="643"/>
            <ac:spMk id="180" creationId="{5246CB27-9CD7-4528-8D85-A6FF23F38739}"/>
          </ac:spMkLst>
        </pc:spChg>
        <pc:spChg chg="mod">
          <ac:chgData name="Thomas" userId="575d030b64f4584e" providerId="LiveId" clId="{D036FC99-8AFB-44D3-916F-97C8D2BD1F5E}" dt="2021-12-09T11:05:41.239" v="2031" actId="571"/>
          <ac:spMkLst>
            <pc:docMk/>
            <pc:sldMk cId="1718244779" sldId="643"/>
            <ac:spMk id="182" creationId="{195526F3-F08F-46AC-AEEC-EA832CE9E296}"/>
          </ac:spMkLst>
        </pc:spChg>
        <pc:spChg chg="mod">
          <ac:chgData name="Thomas" userId="575d030b64f4584e" providerId="LiveId" clId="{D036FC99-8AFB-44D3-916F-97C8D2BD1F5E}" dt="2021-12-09T11:05:41.239" v="2031" actId="571"/>
          <ac:spMkLst>
            <pc:docMk/>
            <pc:sldMk cId="1718244779" sldId="643"/>
            <ac:spMk id="183" creationId="{1CB0D8D0-4092-47D4-AAA8-98FA2A829AEB}"/>
          </ac:spMkLst>
        </pc:spChg>
        <pc:spChg chg="mod">
          <ac:chgData name="Thomas" userId="575d030b64f4584e" providerId="LiveId" clId="{D036FC99-8AFB-44D3-916F-97C8D2BD1F5E}" dt="2021-12-09T11:05:41.239" v="2031" actId="571"/>
          <ac:spMkLst>
            <pc:docMk/>
            <pc:sldMk cId="1718244779" sldId="643"/>
            <ac:spMk id="185" creationId="{EF9C1CB2-AEF0-4D5C-8054-B99A3A0E1EFC}"/>
          </ac:spMkLst>
        </pc:spChg>
        <pc:spChg chg="mod">
          <ac:chgData name="Thomas" userId="575d030b64f4584e" providerId="LiveId" clId="{D036FC99-8AFB-44D3-916F-97C8D2BD1F5E}" dt="2021-12-09T11:05:41.239" v="2031" actId="571"/>
          <ac:spMkLst>
            <pc:docMk/>
            <pc:sldMk cId="1718244779" sldId="643"/>
            <ac:spMk id="186" creationId="{17F3CBDC-CE1B-4071-AB1F-EA6C292713B8}"/>
          </ac:spMkLst>
        </pc:spChg>
        <pc:spChg chg="mod">
          <ac:chgData name="Thomas" userId="575d030b64f4584e" providerId="LiveId" clId="{D036FC99-8AFB-44D3-916F-97C8D2BD1F5E}" dt="2021-12-09T11:05:40.285" v="2030" actId="571"/>
          <ac:spMkLst>
            <pc:docMk/>
            <pc:sldMk cId="1718244779" sldId="643"/>
            <ac:spMk id="188" creationId="{8C02BB00-9099-4049-B3B7-D47A43993237}"/>
          </ac:spMkLst>
        </pc:spChg>
        <pc:spChg chg="mod">
          <ac:chgData name="Thomas" userId="575d030b64f4584e" providerId="LiveId" clId="{D036FC99-8AFB-44D3-916F-97C8D2BD1F5E}" dt="2021-12-09T11:05:40.285" v="2030" actId="571"/>
          <ac:spMkLst>
            <pc:docMk/>
            <pc:sldMk cId="1718244779" sldId="643"/>
            <ac:spMk id="189" creationId="{66D357A0-CE41-46C9-BDEC-7101771D99CD}"/>
          </ac:spMkLst>
        </pc:spChg>
        <pc:spChg chg="mod">
          <ac:chgData name="Thomas" userId="575d030b64f4584e" providerId="LiveId" clId="{D036FC99-8AFB-44D3-916F-97C8D2BD1F5E}" dt="2021-12-09T11:05:40.285" v="2030" actId="571"/>
          <ac:spMkLst>
            <pc:docMk/>
            <pc:sldMk cId="1718244779" sldId="643"/>
            <ac:spMk id="191" creationId="{B3DB74F8-1416-48A3-9DD5-C6C6B608F1B2}"/>
          </ac:spMkLst>
        </pc:spChg>
        <pc:spChg chg="mod">
          <ac:chgData name="Thomas" userId="575d030b64f4584e" providerId="LiveId" clId="{D036FC99-8AFB-44D3-916F-97C8D2BD1F5E}" dt="2021-12-09T11:05:40.285" v="2030" actId="571"/>
          <ac:spMkLst>
            <pc:docMk/>
            <pc:sldMk cId="1718244779" sldId="643"/>
            <ac:spMk id="192" creationId="{1A602C05-F214-48D7-9628-8E426D18B7FE}"/>
          </ac:spMkLst>
        </pc:spChg>
        <pc:spChg chg="mod">
          <ac:chgData name="Thomas" userId="575d030b64f4584e" providerId="LiveId" clId="{D036FC99-8AFB-44D3-916F-97C8D2BD1F5E}" dt="2021-12-09T11:05:40.285" v="2030" actId="571"/>
          <ac:spMkLst>
            <pc:docMk/>
            <pc:sldMk cId="1718244779" sldId="643"/>
            <ac:spMk id="194" creationId="{E1003E54-1624-4CA4-A2FA-EF5A93A4DB75}"/>
          </ac:spMkLst>
        </pc:spChg>
        <pc:spChg chg="mod">
          <ac:chgData name="Thomas" userId="575d030b64f4584e" providerId="LiveId" clId="{D036FC99-8AFB-44D3-916F-97C8D2BD1F5E}" dt="2021-12-09T11:05:40.285" v="2030" actId="571"/>
          <ac:spMkLst>
            <pc:docMk/>
            <pc:sldMk cId="1718244779" sldId="643"/>
            <ac:spMk id="195" creationId="{4C9A0E64-5347-4006-9D35-5680442B7535}"/>
          </ac:spMkLst>
        </pc:spChg>
        <pc:spChg chg="mod">
          <ac:chgData name="Thomas" userId="575d030b64f4584e" providerId="LiveId" clId="{D036FC99-8AFB-44D3-916F-97C8D2BD1F5E}" dt="2021-12-09T11:05:40.285" v="2030" actId="571"/>
          <ac:spMkLst>
            <pc:docMk/>
            <pc:sldMk cId="1718244779" sldId="643"/>
            <ac:spMk id="197" creationId="{EFD72180-865A-49E3-BA44-2D9319C81091}"/>
          </ac:spMkLst>
        </pc:spChg>
        <pc:spChg chg="mod">
          <ac:chgData name="Thomas" userId="575d030b64f4584e" providerId="LiveId" clId="{D036FC99-8AFB-44D3-916F-97C8D2BD1F5E}" dt="2021-12-09T11:05:40.285" v="2030" actId="571"/>
          <ac:spMkLst>
            <pc:docMk/>
            <pc:sldMk cId="1718244779" sldId="643"/>
            <ac:spMk id="198" creationId="{0EDD552F-6159-4E14-AB77-925C4FEE06B7}"/>
          </ac:spMkLst>
        </pc:spChg>
        <pc:spChg chg="mod">
          <ac:chgData name="Thomas" userId="575d030b64f4584e" providerId="LiveId" clId="{D036FC99-8AFB-44D3-916F-97C8D2BD1F5E}" dt="2021-12-09T11:05:40.285" v="2030" actId="571"/>
          <ac:spMkLst>
            <pc:docMk/>
            <pc:sldMk cId="1718244779" sldId="643"/>
            <ac:spMk id="200" creationId="{DAA5F4E5-3FBB-40F6-B596-C9AB869CE7F5}"/>
          </ac:spMkLst>
        </pc:spChg>
        <pc:spChg chg="mod">
          <ac:chgData name="Thomas" userId="575d030b64f4584e" providerId="LiveId" clId="{D036FC99-8AFB-44D3-916F-97C8D2BD1F5E}" dt="2021-12-09T11:05:40.285" v="2030" actId="571"/>
          <ac:spMkLst>
            <pc:docMk/>
            <pc:sldMk cId="1718244779" sldId="643"/>
            <ac:spMk id="201" creationId="{6A7BCC6A-C53E-4BC2-931D-E3915CC48BAA}"/>
          </ac:spMkLst>
        </pc:spChg>
        <pc:spChg chg="mod">
          <ac:chgData name="Thomas" userId="575d030b64f4584e" providerId="LiveId" clId="{D036FC99-8AFB-44D3-916F-97C8D2BD1F5E}" dt="2021-12-09T11:05:40.285" v="2030" actId="571"/>
          <ac:spMkLst>
            <pc:docMk/>
            <pc:sldMk cId="1718244779" sldId="643"/>
            <ac:spMk id="203" creationId="{6D31BB72-79C5-4DA1-A6D0-5D696B84AD60}"/>
          </ac:spMkLst>
        </pc:spChg>
        <pc:spChg chg="mod">
          <ac:chgData name="Thomas" userId="575d030b64f4584e" providerId="LiveId" clId="{D036FC99-8AFB-44D3-916F-97C8D2BD1F5E}" dt="2021-12-09T11:05:40.285" v="2030" actId="571"/>
          <ac:spMkLst>
            <pc:docMk/>
            <pc:sldMk cId="1718244779" sldId="643"/>
            <ac:spMk id="204" creationId="{BA93C9B0-6A44-433E-A4D4-4389EB568005}"/>
          </ac:spMkLst>
        </pc:spChg>
        <pc:spChg chg="mod">
          <ac:chgData name="Thomas" userId="575d030b64f4584e" providerId="LiveId" clId="{D036FC99-8AFB-44D3-916F-97C8D2BD1F5E}" dt="2021-12-09T11:05:40.285" v="2030" actId="571"/>
          <ac:spMkLst>
            <pc:docMk/>
            <pc:sldMk cId="1718244779" sldId="643"/>
            <ac:spMk id="206" creationId="{D342294B-9CC6-42C2-9907-B7DFF43DEF1A}"/>
          </ac:spMkLst>
        </pc:spChg>
        <pc:spChg chg="mod">
          <ac:chgData name="Thomas" userId="575d030b64f4584e" providerId="LiveId" clId="{D036FC99-8AFB-44D3-916F-97C8D2BD1F5E}" dt="2021-12-09T11:05:40.285" v="2030" actId="571"/>
          <ac:spMkLst>
            <pc:docMk/>
            <pc:sldMk cId="1718244779" sldId="643"/>
            <ac:spMk id="207" creationId="{0FF4EB90-5EB7-440F-9080-FCDA434A9DC4}"/>
          </ac:spMkLst>
        </pc:spChg>
        <pc:spChg chg="mod">
          <ac:chgData name="Thomas" userId="575d030b64f4584e" providerId="LiveId" clId="{D036FC99-8AFB-44D3-916F-97C8D2BD1F5E}" dt="2021-12-09T11:05:40.285" v="2030" actId="571"/>
          <ac:spMkLst>
            <pc:docMk/>
            <pc:sldMk cId="1718244779" sldId="643"/>
            <ac:spMk id="209" creationId="{139D717D-B54A-43E8-A9A1-EE2A7F48628D}"/>
          </ac:spMkLst>
        </pc:spChg>
        <pc:spChg chg="mod">
          <ac:chgData name="Thomas" userId="575d030b64f4584e" providerId="LiveId" clId="{D036FC99-8AFB-44D3-916F-97C8D2BD1F5E}" dt="2021-12-09T11:05:40.285" v="2030" actId="571"/>
          <ac:spMkLst>
            <pc:docMk/>
            <pc:sldMk cId="1718244779" sldId="643"/>
            <ac:spMk id="210" creationId="{3242B2A1-17A6-4E65-A606-1C1D40F7BE8E}"/>
          </ac:spMkLst>
        </pc:spChg>
        <pc:spChg chg="mod">
          <ac:chgData name="Thomas" userId="575d030b64f4584e" providerId="LiveId" clId="{D036FC99-8AFB-44D3-916F-97C8D2BD1F5E}" dt="2021-12-09T11:05:40.285" v="2030" actId="571"/>
          <ac:spMkLst>
            <pc:docMk/>
            <pc:sldMk cId="1718244779" sldId="643"/>
            <ac:spMk id="212" creationId="{D784350A-DD11-410B-8F86-9B14060DF452}"/>
          </ac:spMkLst>
        </pc:spChg>
        <pc:spChg chg="mod">
          <ac:chgData name="Thomas" userId="575d030b64f4584e" providerId="LiveId" clId="{D036FC99-8AFB-44D3-916F-97C8D2BD1F5E}" dt="2021-12-09T11:05:40.285" v="2030" actId="571"/>
          <ac:spMkLst>
            <pc:docMk/>
            <pc:sldMk cId="1718244779" sldId="643"/>
            <ac:spMk id="213" creationId="{EA8AD89B-0082-4291-935B-BB06626BA4FA}"/>
          </ac:spMkLst>
        </pc:spChg>
        <pc:spChg chg="mod">
          <ac:chgData name="Thomas" userId="575d030b64f4584e" providerId="LiveId" clId="{D036FC99-8AFB-44D3-916F-97C8D2BD1F5E}" dt="2021-12-09T11:05:40.285" v="2030" actId="571"/>
          <ac:spMkLst>
            <pc:docMk/>
            <pc:sldMk cId="1718244779" sldId="643"/>
            <ac:spMk id="215" creationId="{76D070F3-FEB2-4870-9C1F-553BDF1BEA93}"/>
          </ac:spMkLst>
        </pc:spChg>
        <pc:spChg chg="mod">
          <ac:chgData name="Thomas" userId="575d030b64f4584e" providerId="LiveId" clId="{D036FC99-8AFB-44D3-916F-97C8D2BD1F5E}" dt="2021-12-09T11:05:40.285" v="2030" actId="571"/>
          <ac:spMkLst>
            <pc:docMk/>
            <pc:sldMk cId="1718244779" sldId="643"/>
            <ac:spMk id="216" creationId="{5967BA97-63DE-452F-B5EC-1AA263B5D4CB}"/>
          </ac:spMkLst>
        </pc:spChg>
        <pc:spChg chg="mod">
          <ac:chgData name="Thomas" userId="575d030b64f4584e" providerId="LiveId" clId="{D036FC99-8AFB-44D3-916F-97C8D2BD1F5E}" dt="2021-12-09T11:05:45.143" v="2033" actId="571"/>
          <ac:spMkLst>
            <pc:docMk/>
            <pc:sldMk cId="1718244779" sldId="643"/>
            <ac:spMk id="229" creationId="{3B6A2465-A7C1-4280-B114-29811C01F8DE}"/>
          </ac:spMkLst>
        </pc:spChg>
        <pc:spChg chg="mod">
          <ac:chgData name="Thomas" userId="575d030b64f4584e" providerId="LiveId" clId="{D036FC99-8AFB-44D3-916F-97C8D2BD1F5E}" dt="2021-12-09T11:05:45.143" v="2033" actId="571"/>
          <ac:spMkLst>
            <pc:docMk/>
            <pc:sldMk cId="1718244779" sldId="643"/>
            <ac:spMk id="230" creationId="{B65B39EA-40EF-43A5-968F-8D39FD7A1EBB}"/>
          </ac:spMkLst>
        </pc:spChg>
        <pc:spChg chg="mod">
          <ac:chgData name="Thomas" userId="575d030b64f4584e" providerId="LiveId" clId="{D036FC99-8AFB-44D3-916F-97C8D2BD1F5E}" dt="2021-12-09T11:05:45.143" v="2033" actId="571"/>
          <ac:spMkLst>
            <pc:docMk/>
            <pc:sldMk cId="1718244779" sldId="643"/>
            <ac:spMk id="231" creationId="{A5D56233-9D85-4729-86F4-CDBF87F84F02}"/>
          </ac:spMkLst>
        </pc:spChg>
        <pc:spChg chg="mod">
          <ac:chgData name="Thomas" userId="575d030b64f4584e" providerId="LiveId" clId="{D036FC99-8AFB-44D3-916F-97C8D2BD1F5E}" dt="2021-12-09T11:05:45.143" v="2033" actId="571"/>
          <ac:spMkLst>
            <pc:docMk/>
            <pc:sldMk cId="1718244779" sldId="643"/>
            <ac:spMk id="232" creationId="{F9C7494F-7B81-4614-A5FE-915476AE1D17}"/>
          </ac:spMkLst>
        </pc:spChg>
        <pc:spChg chg="mod">
          <ac:chgData name="Thomas" userId="575d030b64f4584e" providerId="LiveId" clId="{D036FC99-8AFB-44D3-916F-97C8D2BD1F5E}" dt="2021-12-09T11:05:45.143" v="2033" actId="571"/>
          <ac:spMkLst>
            <pc:docMk/>
            <pc:sldMk cId="1718244779" sldId="643"/>
            <ac:spMk id="233" creationId="{EDF498DB-2508-461C-8F1F-0EAA2868E58D}"/>
          </ac:spMkLst>
        </pc:spChg>
        <pc:spChg chg="mod">
          <ac:chgData name="Thomas" userId="575d030b64f4584e" providerId="LiveId" clId="{D036FC99-8AFB-44D3-916F-97C8D2BD1F5E}" dt="2021-12-09T11:05:45.143" v="2033" actId="571"/>
          <ac:spMkLst>
            <pc:docMk/>
            <pc:sldMk cId="1718244779" sldId="643"/>
            <ac:spMk id="234" creationId="{5674945A-4EB9-4E8F-8FA4-8A080BE81C58}"/>
          </ac:spMkLst>
        </pc:spChg>
        <pc:spChg chg="mod">
          <ac:chgData name="Thomas" userId="575d030b64f4584e" providerId="LiveId" clId="{D036FC99-8AFB-44D3-916F-97C8D2BD1F5E}" dt="2021-12-09T11:05:45.143" v="2033" actId="571"/>
          <ac:spMkLst>
            <pc:docMk/>
            <pc:sldMk cId="1718244779" sldId="643"/>
            <ac:spMk id="235" creationId="{918460CA-9C7B-4B62-9374-1FD77FC36BF9}"/>
          </ac:spMkLst>
        </pc:spChg>
        <pc:spChg chg="mod">
          <ac:chgData name="Thomas" userId="575d030b64f4584e" providerId="LiveId" clId="{D036FC99-8AFB-44D3-916F-97C8D2BD1F5E}" dt="2021-12-09T11:05:45.143" v="2033" actId="571"/>
          <ac:spMkLst>
            <pc:docMk/>
            <pc:sldMk cId="1718244779" sldId="643"/>
            <ac:spMk id="236" creationId="{313AED70-046C-43A1-8B5C-BCF3813D095B}"/>
          </ac:spMkLst>
        </pc:spChg>
        <pc:spChg chg="mod">
          <ac:chgData name="Thomas" userId="575d030b64f4584e" providerId="LiveId" clId="{D036FC99-8AFB-44D3-916F-97C8D2BD1F5E}" dt="2021-12-09T11:05:45.143" v="2033" actId="571"/>
          <ac:spMkLst>
            <pc:docMk/>
            <pc:sldMk cId="1718244779" sldId="643"/>
            <ac:spMk id="237" creationId="{9A0BB3A8-A909-405D-AE7B-8AB18FE66AD9}"/>
          </ac:spMkLst>
        </pc:spChg>
        <pc:spChg chg="mod">
          <ac:chgData name="Thomas" userId="575d030b64f4584e" providerId="LiveId" clId="{D036FC99-8AFB-44D3-916F-97C8D2BD1F5E}" dt="2021-12-09T11:05:45.143" v="2033" actId="571"/>
          <ac:spMkLst>
            <pc:docMk/>
            <pc:sldMk cId="1718244779" sldId="643"/>
            <ac:spMk id="238" creationId="{32F582D9-4689-4D04-8698-89BE2A0D87C9}"/>
          </ac:spMkLst>
        </pc:spChg>
        <pc:spChg chg="mod">
          <ac:chgData name="Thomas" userId="575d030b64f4584e" providerId="LiveId" clId="{D036FC99-8AFB-44D3-916F-97C8D2BD1F5E}" dt="2021-12-09T11:05:45.143" v="2033" actId="571"/>
          <ac:spMkLst>
            <pc:docMk/>
            <pc:sldMk cId="1718244779" sldId="643"/>
            <ac:spMk id="239" creationId="{529E392D-2819-47B2-918F-222831B242CC}"/>
          </ac:spMkLst>
        </pc:spChg>
        <pc:spChg chg="mod">
          <ac:chgData name="Thomas" userId="575d030b64f4584e" providerId="LiveId" clId="{D036FC99-8AFB-44D3-916F-97C8D2BD1F5E}" dt="2021-12-09T11:05:45.143" v="2033" actId="571"/>
          <ac:spMkLst>
            <pc:docMk/>
            <pc:sldMk cId="1718244779" sldId="643"/>
            <ac:spMk id="240" creationId="{AB7DA564-20AA-4748-B492-43545B53BA36}"/>
          </ac:spMkLst>
        </pc:spChg>
        <pc:spChg chg="mod">
          <ac:chgData name="Thomas" userId="575d030b64f4584e" providerId="LiveId" clId="{D036FC99-8AFB-44D3-916F-97C8D2BD1F5E}" dt="2021-12-09T11:05:45.143" v="2033" actId="571"/>
          <ac:spMkLst>
            <pc:docMk/>
            <pc:sldMk cId="1718244779" sldId="643"/>
            <ac:spMk id="241" creationId="{EDD7B95B-3453-4B86-9010-138D9C86E181}"/>
          </ac:spMkLst>
        </pc:spChg>
        <pc:spChg chg="mod">
          <ac:chgData name="Thomas" userId="575d030b64f4584e" providerId="LiveId" clId="{D036FC99-8AFB-44D3-916F-97C8D2BD1F5E}" dt="2021-12-09T11:05:45.143" v="2033" actId="571"/>
          <ac:spMkLst>
            <pc:docMk/>
            <pc:sldMk cId="1718244779" sldId="643"/>
            <ac:spMk id="242" creationId="{815312C4-D080-40E6-993B-79E51014641F}"/>
          </ac:spMkLst>
        </pc:spChg>
        <pc:spChg chg="mod">
          <ac:chgData name="Thomas" userId="575d030b64f4584e" providerId="LiveId" clId="{D036FC99-8AFB-44D3-916F-97C8D2BD1F5E}" dt="2021-12-09T11:05:45.143" v="2033" actId="571"/>
          <ac:spMkLst>
            <pc:docMk/>
            <pc:sldMk cId="1718244779" sldId="643"/>
            <ac:spMk id="243" creationId="{32783B4D-B284-4356-B6AA-76CF40F243AC}"/>
          </ac:spMkLst>
        </pc:spChg>
        <pc:spChg chg="mod">
          <ac:chgData name="Thomas" userId="575d030b64f4584e" providerId="LiveId" clId="{D036FC99-8AFB-44D3-916F-97C8D2BD1F5E}" dt="2021-12-09T11:05:45.143" v="2033" actId="571"/>
          <ac:spMkLst>
            <pc:docMk/>
            <pc:sldMk cId="1718244779" sldId="643"/>
            <ac:spMk id="244" creationId="{A7273E9F-105E-4E7A-97BC-28B67BDF4CB8}"/>
          </ac:spMkLst>
        </pc:spChg>
        <pc:spChg chg="mod">
          <ac:chgData name="Thomas" userId="575d030b64f4584e" providerId="LiveId" clId="{D036FC99-8AFB-44D3-916F-97C8D2BD1F5E}" dt="2021-12-09T11:05:45.143" v="2033" actId="571"/>
          <ac:spMkLst>
            <pc:docMk/>
            <pc:sldMk cId="1718244779" sldId="643"/>
            <ac:spMk id="245" creationId="{495F2114-A8C3-424C-8DB5-1FDBDE092657}"/>
          </ac:spMkLst>
        </pc:spChg>
        <pc:spChg chg="mod">
          <ac:chgData name="Thomas" userId="575d030b64f4584e" providerId="LiveId" clId="{D036FC99-8AFB-44D3-916F-97C8D2BD1F5E}" dt="2021-12-09T11:05:45.143" v="2033" actId="571"/>
          <ac:spMkLst>
            <pc:docMk/>
            <pc:sldMk cId="1718244779" sldId="643"/>
            <ac:spMk id="246" creationId="{D57D0D9B-62E8-45DF-8DAD-69776DEE6829}"/>
          </ac:spMkLst>
        </pc:spChg>
        <pc:spChg chg="mod">
          <ac:chgData name="Thomas" userId="575d030b64f4584e" providerId="LiveId" clId="{D036FC99-8AFB-44D3-916F-97C8D2BD1F5E}" dt="2021-12-09T11:05:45.143" v="2033" actId="571"/>
          <ac:spMkLst>
            <pc:docMk/>
            <pc:sldMk cId="1718244779" sldId="643"/>
            <ac:spMk id="247" creationId="{B8EC510A-7BDA-49CE-8EA9-CB7E792B5335}"/>
          </ac:spMkLst>
        </pc:spChg>
        <pc:spChg chg="mod">
          <ac:chgData name="Thomas" userId="575d030b64f4584e" providerId="LiveId" clId="{D036FC99-8AFB-44D3-916F-97C8D2BD1F5E}" dt="2021-12-09T11:05:45.143" v="2033" actId="571"/>
          <ac:spMkLst>
            <pc:docMk/>
            <pc:sldMk cId="1718244779" sldId="643"/>
            <ac:spMk id="248" creationId="{C0898521-E111-4BFA-9EF0-50D98C7BDE08}"/>
          </ac:spMkLst>
        </pc:spChg>
        <pc:spChg chg="add mod">
          <ac:chgData name="Thomas" userId="575d030b64f4584e" providerId="LiveId" clId="{D036FC99-8AFB-44D3-916F-97C8D2BD1F5E}" dt="2021-12-09T11:05:46.812" v="2035" actId="571"/>
          <ac:spMkLst>
            <pc:docMk/>
            <pc:sldMk cId="1718244779" sldId="643"/>
            <ac:spMk id="249" creationId="{56789154-55E0-456E-A306-3F7E2E937101}"/>
          </ac:spMkLst>
        </pc:spChg>
        <pc:spChg chg="mod">
          <ac:chgData name="Thomas" userId="575d030b64f4584e" providerId="LiveId" clId="{D036FC99-8AFB-44D3-916F-97C8D2BD1F5E}" dt="2021-12-09T11:05:48.668" v="2036" actId="571"/>
          <ac:spMkLst>
            <pc:docMk/>
            <pc:sldMk cId="1718244779" sldId="643"/>
            <ac:spMk id="261" creationId="{003E3701-886F-42F1-8503-BEC580E3631B}"/>
          </ac:spMkLst>
        </pc:spChg>
        <pc:spChg chg="mod">
          <ac:chgData name="Thomas" userId="575d030b64f4584e" providerId="LiveId" clId="{D036FC99-8AFB-44D3-916F-97C8D2BD1F5E}" dt="2021-12-09T11:05:48.668" v="2036" actId="571"/>
          <ac:spMkLst>
            <pc:docMk/>
            <pc:sldMk cId="1718244779" sldId="643"/>
            <ac:spMk id="262" creationId="{49778108-C930-46FB-B809-68C19E7AC1D6}"/>
          </ac:spMkLst>
        </pc:spChg>
        <pc:spChg chg="mod">
          <ac:chgData name="Thomas" userId="575d030b64f4584e" providerId="LiveId" clId="{D036FC99-8AFB-44D3-916F-97C8D2BD1F5E}" dt="2021-12-09T11:05:48.668" v="2036" actId="571"/>
          <ac:spMkLst>
            <pc:docMk/>
            <pc:sldMk cId="1718244779" sldId="643"/>
            <ac:spMk id="263" creationId="{87986D2F-0094-4E9C-A0F8-0DEE31446467}"/>
          </ac:spMkLst>
        </pc:spChg>
        <pc:spChg chg="mod">
          <ac:chgData name="Thomas" userId="575d030b64f4584e" providerId="LiveId" clId="{D036FC99-8AFB-44D3-916F-97C8D2BD1F5E}" dt="2021-12-09T11:05:48.668" v="2036" actId="571"/>
          <ac:spMkLst>
            <pc:docMk/>
            <pc:sldMk cId="1718244779" sldId="643"/>
            <ac:spMk id="264" creationId="{59DDC0E8-F546-461A-AC11-1A0287EB29B2}"/>
          </ac:spMkLst>
        </pc:spChg>
        <pc:spChg chg="mod">
          <ac:chgData name="Thomas" userId="575d030b64f4584e" providerId="LiveId" clId="{D036FC99-8AFB-44D3-916F-97C8D2BD1F5E}" dt="2021-12-09T11:05:48.668" v="2036" actId="571"/>
          <ac:spMkLst>
            <pc:docMk/>
            <pc:sldMk cId="1718244779" sldId="643"/>
            <ac:spMk id="265" creationId="{24219F31-DF3D-4288-9709-D5D07600DD39}"/>
          </ac:spMkLst>
        </pc:spChg>
        <pc:spChg chg="mod">
          <ac:chgData name="Thomas" userId="575d030b64f4584e" providerId="LiveId" clId="{D036FC99-8AFB-44D3-916F-97C8D2BD1F5E}" dt="2021-12-09T11:05:48.668" v="2036" actId="571"/>
          <ac:spMkLst>
            <pc:docMk/>
            <pc:sldMk cId="1718244779" sldId="643"/>
            <ac:spMk id="266" creationId="{1206B4E6-771E-4583-952F-35F2340CD69F}"/>
          </ac:spMkLst>
        </pc:spChg>
        <pc:spChg chg="mod">
          <ac:chgData name="Thomas" userId="575d030b64f4584e" providerId="LiveId" clId="{D036FC99-8AFB-44D3-916F-97C8D2BD1F5E}" dt="2021-12-09T11:05:48.668" v="2036" actId="571"/>
          <ac:spMkLst>
            <pc:docMk/>
            <pc:sldMk cId="1718244779" sldId="643"/>
            <ac:spMk id="267" creationId="{02C782E5-8899-4E47-AC9B-82E9F3B4E3C7}"/>
          </ac:spMkLst>
        </pc:spChg>
        <pc:spChg chg="mod">
          <ac:chgData name="Thomas" userId="575d030b64f4584e" providerId="LiveId" clId="{D036FC99-8AFB-44D3-916F-97C8D2BD1F5E}" dt="2021-12-09T11:05:48.668" v="2036" actId="571"/>
          <ac:spMkLst>
            <pc:docMk/>
            <pc:sldMk cId="1718244779" sldId="643"/>
            <ac:spMk id="268" creationId="{E42FE90E-34C1-48E8-B908-47A1ACDF4705}"/>
          </ac:spMkLst>
        </pc:spChg>
        <pc:spChg chg="mod">
          <ac:chgData name="Thomas" userId="575d030b64f4584e" providerId="LiveId" clId="{D036FC99-8AFB-44D3-916F-97C8D2BD1F5E}" dt="2021-12-09T11:05:48.668" v="2036" actId="571"/>
          <ac:spMkLst>
            <pc:docMk/>
            <pc:sldMk cId="1718244779" sldId="643"/>
            <ac:spMk id="269" creationId="{6DE0680B-14B7-47E5-B1D1-7240BAE4E7EC}"/>
          </ac:spMkLst>
        </pc:spChg>
        <pc:spChg chg="mod">
          <ac:chgData name="Thomas" userId="575d030b64f4584e" providerId="LiveId" clId="{D036FC99-8AFB-44D3-916F-97C8D2BD1F5E}" dt="2021-12-09T11:05:48.668" v="2036" actId="571"/>
          <ac:spMkLst>
            <pc:docMk/>
            <pc:sldMk cId="1718244779" sldId="643"/>
            <ac:spMk id="270" creationId="{CB1AEF93-0A56-4B56-B702-9DF54FAB1565}"/>
          </ac:spMkLst>
        </pc:spChg>
        <pc:spChg chg="mod">
          <ac:chgData name="Thomas" userId="575d030b64f4584e" providerId="LiveId" clId="{D036FC99-8AFB-44D3-916F-97C8D2BD1F5E}" dt="2021-12-09T11:05:48.668" v="2036" actId="571"/>
          <ac:spMkLst>
            <pc:docMk/>
            <pc:sldMk cId="1718244779" sldId="643"/>
            <ac:spMk id="271" creationId="{5C675D9A-AAAA-4B24-9999-AEE9711053FD}"/>
          </ac:spMkLst>
        </pc:spChg>
        <pc:spChg chg="mod">
          <ac:chgData name="Thomas" userId="575d030b64f4584e" providerId="LiveId" clId="{D036FC99-8AFB-44D3-916F-97C8D2BD1F5E}" dt="2021-12-09T11:05:48.668" v="2036" actId="571"/>
          <ac:spMkLst>
            <pc:docMk/>
            <pc:sldMk cId="1718244779" sldId="643"/>
            <ac:spMk id="272" creationId="{67364915-4FF6-42DA-B47D-9F2EBEB517F5}"/>
          </ac:spMkLst>
        </pc:spChg>
        <pc:spChg chg="mod">
          <ac:chgData name="Thomas" userId="575d030b64f4584e" providerId="LiveId" clId="{D036FC99-8AFB-44D3-916F-97C8D2BD1F5E}" dt="2021-12-09T11:05:48.668" v="2036" actId="571"/>
          <ac:spMkLst>
            <pc:docMk/>
            <pc:sldMk cId="1718244779" sldId="643"/>
            <ac:spMk id="273" creationId="{9AA65138-CE49-4F40-8CE8-2952C8366220}"/>
          </ac:spMkLst>
        </pc:spChg>
        <pc:spChg chg="mod">
          <ac:chgData name="Thomas" userId="575d030b64f4584e" providerId="LiveId" clId="{D036FC99-8AFB-44D3-916F-97C8D2BD1F5E}" dt="2021-12-09T11:05:48.668" v="2036" actId="571"/>
          <ac:spMkLst>
            <pc:docMk/>
            <pc:sldMk cId="1718244779" sldId="643"/>
            <ac:spMk id="274" creationId="{A3FEAD7F-0610-4889-8B57-B4D2E53A0133}"/>
          </ac:spMkLst>
        </pc:spChg>
        <pc:spChg chg="mod">
          <ac:chgData name="Thomas" userId="575d030b64f4584e" providerId="LiveId" clId="{D036FC99-8AFB-44D3-916F-97C8D2BD1F5E}" dt="2021-12-09T11:05:48.668" v="2036" actId="571"/>
          <ac:spMkLst>
            <pc:docMk/>
            <pc:sldMk cId="1718244779" sldId="643"/>
            <ac:spMk id="275" creationId="{5D847969-4BEB-41FE-9CB1-8E43E6AF5EF9}"/>
          </ac:spMkLst>
        </pc:spChg>
        <pc:spChg chg="mod">
          <ac:chgData name="Thomas" userId="575d030b64f4584e" providerId="LiveId" clId="{D036FC99-8AFB-44D3-916F-97C8D2BD1F5E}" dt="2021-12-09T11:05:48.668" v="2036" actId="571"/>
          <ac:spMkLst>
            <pc:docMk/>
            <pc:sldMk cId="1718244779" sldId="643"/>
            <ac:spMk id="276" creationId="{22F0D24B-590E-4FB5-A309-8F032E535411}"/>
          </ac:spMkLst>
        </pc:spChg>
        <pc:spChg chg="mod">
          <ac:chgData name="Thomas" userId="575d030b64f4584e" providerId="LiveId" clId="{D036FC99-8AFB-44D3-916F-97C8D2BD1F5E}" dt="2021-12-09T11:05:48.668" v="2036" actId="571"/>
          <ac:spMkLst>
            <pc:docMk/>
            <pc:sldMk cId="1718244779" sldId="643"/>
            <ac:spMk id="277" creationId="{43337B88-4515-4EDB-A6FB-39E67FB9C021}"/>
          </ac:spMkLst>
        </pc:spChg>
        <pc:spChg chg="mod">
          <ac:chgData name="Thomas" userId="575d030b64f4584e" providerId="LiveId" clId="{D036FC99-8AFB-44D3-916F-97C8D2BD1F5E}" dt="2021-12-09T11:05:48.668" v="2036" actId="571"/>
          <ac:spMkLst>
            <pc:docMk/>
            <pc:sldMk cId="1718244779" sldId="643"/>
            <ac:spMk id="278" creationId="{FAC1E9D4-4C8F-4BAF-B3B6-4F47527840D3}"/>
          </ac:spMkLst>
        </pc:spChg>
        <pc:spChg chg="mod">
          <ac:chgData name="Thomas" userId="575d030b64f4584e" providerId="LiveId" clId="{D036FC99-8AFB-44D3-916F-97C8D2BD1F5E}" dt="2021-12-09T11:05:48.668" v="2036" actId="571"/>
          <ac:spMkLst>
            <pc:docMk/>
            <pc:sldMk cId="1718244779" sldId="643"/>
            <ac:spMk id="279" creationId="{53688655-4CED-4F17-BAD0-6A803DE1CFF8}"/>
          </ac:spMkLst>
        </pc:spChg>
        <pc:spChg chg="mod">
          <ac:chgData name="Thomas" userId="575d030b64f4584e" providerId="LiveId" clId="{D036FC99-8AFB-44D3-916F-97C8D2BD1F5E}" dt="2021-12-09T11:05:48.668" v="2036" actId="571"/>
          <ac:spMkLst>
            <pc:docMk/>
            <pc:sldMk cId="1718244779" sldId="643"/>
            <ac:spMk id="280" creationId="{D19BDA10-7B0F-45E3-834B-D53FF9DF8012}"/>
          </ac:spMkLst>
        </pc:spChg>
        <pc:spChg chg="mod">
          <ac:chgData name="Thomas" userId="575d030b64f4584e" providerId="LiveId" clId="{D036FC99-8AFB-44D3-916F-97C8D2BD1F5E}" dt="2021-12-09T11:05:50.266" v="2037" actId="571"/>
          <ac:spMkLst>
            <pc:docMk/>
            <pc:sldMk cId="1718244779" sldId="643"/>
            <ac:spMk id="292" creationId="{3EA45141-656B-441F-9F26-335F73A4273C}"/>
          </ac:spMkLst>
        </pc:spChg>
        <pc:spChg chg="mod">
          <ac:chgData name="Thomas" userId="575d030b64f4584e" providerId="LiveId" clId="{D036FC99-8AFB-44D3-916F-97C8D2BD1F5E}" dt="2021-12-09T11:05:50.266" v="2037" actId="571"/>
          <ac:spMkLst>
            <pc:docMk/>
            <pc:sldMk cId="1718244779" sldId="643"/>
            <ac:spMk id="293" creationId="{7DF6E772-E70C-4ADB-9836-F9EDDC2F3E19}"/>
          </ac:spMkLst>
        </pc:spChg>
        <pc:spChg chg="mod">
          <ac:chgData name="Thomas" userId="575d030b64f4584e" providerId="LiveId" clId="{D036FC99-8AFB-44D3-916F-97C8D2BD1F5E}" dt="2021-12-09T11:05:50.266" v="2037" actId="571"/>
          <ac:spMkLst>
            <pc:docMk/>
            <pc:sldMk cId="1718244779" sldId="643"/>
            <ac:spMk id="294" creationId="{46090D8D-2358-444D-9C64-6B8A3DD1DABC}"/>
          </ac:spMkLst>
        </pc:spChg>
        <pc:spChg chg="mod">
          <ac:chgData name="Thomas" userId="575d030b64f4584e" providerId="LiveId" clId="{D036FC99-8AFB-44D3-916F-97C8D2BD1F5E}" dt="2021-12-09T11:05:50.266" v="2037" actId="571"/>
          <ac:spMkLst>
            <pc:docMk/>
            <pc:sldMk cId="1718244779" sldId="643"/>
            <ac:spMk id="295" creationId="{2A261FA1-E2BE-494D-A382-E161F2187C14}"/>
          </ac:spMkLst>
        </pc:spChg>
        <pc:spChg chg="mod">
          <ac:chgData name="Thomas" userId="575d030b64f4584e" providerId="LiveId" clId="{D036FC99-8AFB-44D3-916F-97C8D2BD1F5E}" dt="2021-12-09T11:05:50.266" v="2037" actId="571"/>
          <ac:spMkLst>
            <pc:docMk/>
            <pc:sldMk cId="1718244779" sldId="643"/>
            <ac:spMk id="296" creationId="{6F874BE0-B67E-411E-B98E-B0D8CEA75731}"/>
          </ac:spMkLst>
        </pc:spChg>
        <pc:spChg chg="mod">
          <ac:chgData name="Thomas" userId="575d030b64f4584e" providerId="LiveId" clId="{D036FC99-8AFB-44D3-916F-97C8D2BD1F5E}" dt="2021-12-09T11:05:50.266" v="2037" actId="571"/>
          <ac:spMkLst>
            <pc:docMk/>
            <pc:sldMk cId="1718244779" sldId="643"/>
            <ac:spMk id="297" creationId="{00B090A3-5843-4910-9DAF-B14639648BC8}"/>
          </ac:spMkLst>
        </pc:spChg>
        <pc:spChg chg="mod">
          <ac:chgData name="Thomas" userId="575d030b64f4584e" providerId="LiveId" clId="{D036FC99-8AFB-44D3-916F-97C8D2BD1F5E}" dt="2021-12-09T11:05:50.266" v="2037" actId="571"/>
          <ac:spMkLst>
            <pc:docMk/>
            <pc:sldMk cId="1718244779" sldId="643"/>
            <ac:spMk id="298" creationId="{C2444985-638F-4BD1-B474-76021301E956}"/>
          </ac:spMkLst>
        </pc:spChg>
        <pc:spChg chg="mod">
          <ac:chgData name="Thomas" userId="575d030b64f4584e" providerId="LiveId" clId="{D036FC99-8AFB-44D3-916F-97C8D2BD1F5E}" dt="2021-12-09T11:05:50.266" v="2037" actId="571"/>
          <ac:spMkLst>
            <pc:docMk/>
            <pc:sldMk cId="1718244779" sldId="643"/>
            <ac:spMk id="299" creationId="{B370965C-1CE0-48FF-A06B-B0ACBBB6BE46}"/>
          </ac:spMkLst>
        </pc:spChg>
        <pc:spChg chg="mod">
          <ac:chgData name="Thomas" userId="575d030b64f4584e" providerId="LiveId" clId="{D036FC99-8AFB-44D3-916F-97C8D2BD1F5E}" dt="2021-12-09T11:05:50.266" v="2037" actId="571"/>
          <ac:spMkLst>
            <pc:docMk/>
            <pc:sldMk cId="1718244779" sldId="643"/>
            <ac:spMk id="300" creationId="{78062CDA-AE74-468E-88CD-F87C816EC857}"/>
          </ac:spMkLst>
        </pc:spChg>
        <pc:spChg chg="mod">
          <ac:chgData name="Thomas" userId="575d030b64f4584e" providerId="LiveId" clId="{D036FC99-8AFB-44D3-916F-97C8D2BD1F5E}" dt="2021-12-09T11:05:50.266" v="2037" actId="571"/>
          <ac:spMkLst>
            <pc:docMk/>
            <pc:sldMk cId="1718244779" sldId="643"/>
            <ac:spMk id="301" creationId="{4DBE1756-5D98-42CF-8A5B-453D9D654C13}"/>
          </ac:spMkLst>
        </pc:spChg>
        <pc:spChg chg="mod">
          <ac:chgData name="Thomas" userId="575d030b64f4584e" providerId="LiveId" clId="{D036FC99-8AFB-44D3-916F-97C8D2BD1F5E}" dt="2021-12-09T11:05:50.266" v="2037" actId="571"/>
          <ac:spMkLst>
            <pc:docMk/>
            <pc:sldMk cId="1718244779" sldId="643"/>
            <ac:spMk id="302" creationId="{C7558742-F965-4B1F-A534-80E551662AE6}"/>
          </ac:spMkLst>
        </pc:spChg>
        <pc:spChg chg="mod">
          <ac:chgData name="Thomas" userId="575d030b64f4584e" providerId="LiveId" clId="{D036FC99-8AFB-44D3-916F-97C8D2BD1F5E}" dt="2021-12-09T11:05:50.266" v="2037" actId="571"/>
          <ac:spMkLst>
            <pc:docMk/>
            <pc:sldMk cId="1718244779" sldId="643"/>
            <ac:spMk id="303" creationId="{C98B0510-9DE0-47A6-B5CB-6A9830773019}"/>
          </ac:spMkLst>
        </pc:spChg>
        <pc:spChg chg="mod">
          <ac:chgData name="Thomas" userId="575d030b64f4584e" providerId="LiveId" clId="{D036FC99-8AFB-44D3-916F-97C8D2BD1F5E}" dt="2021-12-09T11:05:50.266" v="2037" actId="571"/>
          <ac:spMkLst>
            <pc:docMk/>
            <pc:sldMk cId="1718244779" sldId="643"/>
            <ac:spMk id="304" creationId="{B67F1539-6B7D-46B7-A385-DE49036D2A8C}"/>
          </ac:spMkLst>
        </pc:spChg>
        <pc:spChg chg="mod">
          <ac:chgData name="Thomas" userId="575d030b64f4584e" providerId="LiveId" clId="{D036FC99-8AFB-44D3-916F-97C8D2BD1F5E}" dt="2021-12-09T11:05:50.266" v="2037" actId="571"/>
          <ac:spMkLst>
            <pc:docMk/>
            <pc:sldMk cId="1718244779" sldId="643"/>
            <ac:spMk id="305" creationId="{DE4E72BA-EBEA-4275-910E-A40BA2380FF8}"/>
          </ac:spMkLst>
        </pc:spChg>
        <pc:spChg chg="mod">
          <ac:chgData name="Thomas" userId="575d030b64f4584e" providerId="LiveId" clId="{D036FC99-8AFB-44D3-916F-97C8D2BD1F5E}" dt="2021-12-09T11:05:50.266" v="2037" actId="571"/>
          <ac:spMkLst>
            <pc:docMk/>
            <pc:sldMk cId="1718244779" sldId="643"/>
            <ac:spMk id="306" creationId="{7C8B6534-5B7A-4707-AB26-20E88558B9BD}"/>
          </ac:spMkLst>
        </pc:spChg>
        <pc:spChg chg="mod">
          <ac:chgData name="Thomas" userId="575d030b64f4584e" providerId="LiveId" clId="{D036FC99-8AFB-44D3-916F-97C8D2BD1F5E}" dt="2021-12-09T11:05:50.266" v="2037" actId="571"/>
          <ac:spMkLst>
            <pc:docMk/>
            <pc:sldMk cId="1718244779" sldId="643"/>
            <ac:spMk id="307" creationId="{FF063407-3C28-41D5-AC88-5CE943322367}"/>
          </ac:spMkLst>
        </pc:spChg>
        <pc:spChg chg="mod">
          <ac:chgData name="Thomas" userId="575d030b64f4584e" providerId="LiveId" clId="{D036FC99-8AFB-44D3-916F-97C8D2BD1F5E}" dt="2021-12-09T11:05:50.266" v="2037" actId="571"/>
          <ac:spMkLst>
            <pc:docMk/>
            <pc:sldMk cId="1718244779" sldId="643"/>
            <ac:spMk id="308" creationId="{DD057455-CA97-48B9-B98E-14949961871B}"/>
          </ac:spMkLst>
        </pc:spChg>
        <pc:spChg chg="mod">
          <ac:chgData name="Thomas" userId="575d030b64f4584e" providerId="LiveId" clId="{D036FC99-8AFB-44D3-916F-97C8D2BD1F5E}" dt="2021-12-09T11:05:50.266" v="2037" actId="571"/>
          <ac:spMkLst>
            <pc:docMk/>
            <pc:sldMk cId="1718244779" sldId="643"/>
            <ac:spMk id="309" creationId="{40D87F15-FA46-4625-8921-4267E7A952F0}"/>
          </ac:spMkLst>
        </pc:spChg>
        <pc:spChg chg="mod">
          <ac:chgData name="Thomas" userId="575d030b64f4584e" providerId="LiveId" clId="{D036FC99-8AFB-44D3-916F-97C8D2BD1F5E}" dt="2021-12-09T11:05:50.266" v="2037" actId="571"/>
          <ac:spMkLst>
            <pc:docMk/>
            <pc:sldMk cId="1718244779" sldId="643"/>
            <ac:spMk id="310" creationId="{B1380914-4D00-4D88-BC28-5129A9967399}"/>
          </ac:spMkLst>
        </pc:spChg>
        <pc:spChg chg="mod">
          <ac:chgData name="Thomas" userId="575d030b64f4584e" providerId="LiveId" clId="{D036FC99-8AFB-44D3-916F-97C8D2BD1F5E}" dt="2021-12-09T11:05:50.266" v="2037" actId="571"/>
          <ac:spMkLst>
            <pc:docMk/>
            <pc:sldMk cId="1718244779" sldId="643"/>
            <ac:spMk id="311" creationId="{98A19B30-79EC-4C88-B340-8A86C734C432}"/>
          </ac:spMkLst>
        </pc:spChg>
        <pc:spChg chg="mod">
          <ac:chgData name="Thomas" userId="575d030b64f4584e" providerId="LiveId" clId="{D036FC99-8AFB-44D3-916F-97C8D2BD1F5E}" dt="2021-12-09T11:05:51.533" v="2038" actId="571"/>
          <ac:spMkLst>
            <pc:docMk/>
            <pc:sldMk cId="1718244779" sldId="643"/>
            <ac:spMk id="323" creationId="{521B285F-3B5D-4C3C-972D-CD086F115EF8}"/>
          </ac:spMkLst>
        </pc:spChg>
        <pc:spChg chg="mod">
          <ac:chgData name="Thomas" userId="575d030b64f4584e" providerId="LiveId" clId="{D036FC99-8AFB-44D3-916F-97C8D2BD1F5E}" dt="2021-12-09T11:05:51.533" v="2038" actId="571"/>
          <ac:spMkLst>
            <pc:docMk/>
            <pc:sldMk cId="1718244779" sldId="643"/>
            <ac:spMk id="324" creationId="{1DB20C37-AC18-47F4-B122-801AF3BE30B6}"/>
          </ac:spMkLst>
        </pc:spChg>
        <pc:spChg chg="mod">
          <ac:chgData name="Thomas" userId="575d030b64f4584e" providerId="LiveId" clId="{D036FC99-8AFB-44D3-916F-97C8D2BD1F5E}" dt="2021-12-09T11:05:51.533" v="2038" actId="571"/>
          <ac:spMkLst>
            <pc:docMk/>
            <pc:sldMk cId="1718244779" sldId="643"/>
            <ac:spMk id="325" creationId="{23B88024-17C5-4911-AA9F-D50E557C6EA1}"/>
          </ac:spMkLst>
        </pc:spChg>
        <pc:spChg chg="mod">
          <ac:chgData name="Thomas" userId="575d030b64f4584e" providerId="LiveId" clId="{D036FC99-8AFB-44D3-916F-97C8D2BD1F5E}" dt="2021-12-09T11:05:51.533" v="2038" actId="571"/>
          <ac:spMkLst>
            <pc:docMk/>
            <pc:sldMk cId="1718244779" sldId="643"/>
            <ac:spMk id="326" creationId="{0B9DD0AB-288A-4A2E-B75A-2E7F51FB00BD}"/>
          </ac:spMkLst>
        </pc:spChg>
        <pc:spChg chg="mod">
          <ac:chgData name="Thomas" userId="575d030b64f4584e" providerId="LiveId" clId="{D036FC99-8AFB-44D3-916F-97C8D2BD1F5E}" dt="2021-12-09T11:05:51.533" v="2038" actId="571"/>
          <ac:spMkLst>
            <pc:docMk/>
            <pc:sldMk cId="1718244779" sldId="643"/>
            <ac:spMk id="327" creationId="{532694D2-E08E-45EC-92FF-96FD6AC94A7A}"/>
          </ac:spMkLst>
        </pc:spChg>
        <pc:spChg chg="mod">
          <ac:chgData name="Thomas" userId="575d030b64f4584e" providerId="LiveId" clId="{D036FC99-8AFB-44D3-916F-97C8D2BD1F5E}" dt="2021-12-09T11:05:51.533" v="2038" actId="571"/>
          <ac:spMkLst>
            <pc:docMk/>
            <pc:sldMk cId="1718244779" sldId="643"/>
            <ac:spMk id="328" creationId="{D781DBF5-6952-42A4-A5AE-14C23D9A110B}"/>
          </ac:spMkLst>
        </pc:spChg>
        <pc:spChg chg="mod">
          <ac:chgData name="Thomas" userId="575d030b64f4584e" providerId="LiveId" clId="{D036FC99-8AFB-44D3-916F-97C8D2BD1F5E}" dt="2021-12-09T11:05:51.533" v="2038" actId="571"/>
          <ac:spMkLst>
            <pc:docMk/>
            <pc:sldMk cId="1718244779" sldId="643"/>
            <ac:spMk id="329" creationId="{A6FD5FF0-5D52-4497-9EF3-2318C3FC6472}"/>
          </ac:spMkLst>
        </pc:spChg>
        <pc:spChg chg="mod">
          <ac:chgData name="Thomas" userId="575d030b64f4584e" providerId="LiveId" clId="{D036FC99-8AFB-44D3-916F-97C8D2BD1F5E}" dt="2021-12-09T11:05:51.533" v="2038" actId="571"/>
          <ac:spMkLst>
            <pc:docMk/>
            <pc:sldMk cId="1718244779" sldId="643"/>
            <ac:spMk id="330" creationId="{DA876E72-EF3D-4C1B-AA19-69202434790A}"/>
          </ac:spMkLst>
        </pc:spChg>
        <pc:spChg chg="mod">
          <ac:chgData name="Thomas" userId="575d030b64f4584e" providerId="LiveId" clId="{D036FC99-8AFB-44D3-916F-97C8D2BD1F5E}" dt="2021-12-09T11:05:51.533" v="2038" actId="571"/>
          <ac:spMkLst>
            <pc:docMk/>
            <pc:sldMk cId="1718244779" sldId="643"/>
            <ac:spMk id="331" creationId="{6B06A5D5-3691-46BB-80CF-8FF8CEF6291C}"/>
          </ac:spMkLst>
        </pc:spChg>
        <pc:spChg chg="mod">
          <ac:chgData name="Thomas" userId="575d030b64f4584e" providerId="LiveId" clId="{D036FC99-8AFB-44D3-916F-97C8D2BD1F5E}" dt="2021-12-09T11:05:51.533" v="2038" actId="571"/>
          <ac:spMkLst>
            <pc:docMk/>
            <pc:sldMk cId="1718244779" sldId="643"/>
            <ac:spMk id="332" creationId="{8925C937-880D-4189-88C0-EB6A4A329243}"/>
          </ac:spMkLst>
        </pc:spChg>
        <pc:spChg chg="mod">
          <ac:chgData name="Thomas" userId="575d030b64f4584e" providerId="LiveId" clId="{D036FC99-8AFB-44D3-916F-97C8D2BD1F5E}" dt="2021-12-09T11:05:51.533" v="2038" actId="571"/>
          <ac:spMkLst>
            <pc:docMk/>
            <pc:sldMk cId="1718244779" sldId="643"/>
            <ac:spMk id="333" creationId="{AE37680C-FC83-4B51-AEC9-5513D6F23EA6}"/>
          </ac:spMkLst>
        </pc:spChg>
        <pc:spChg chg="mod">
          <ac:chgData name="Thomas" userId="575d030b64f4584e" providerId="LiveId" clId="{D036FC99-8AFB-44D3-916F-97C8D2BD1F5E}" dt="2021-12-09T11:05:51.533" v="2038" actId="571"/>
          <ac:spMkLst>
            <pc:docMk/>
            <pc:sldMk cId="1718244779" sldId="643"/>
            <ac:spMk id="334" creationId="{E9EA45EB-8707-4490-814D-5500CDA3B522}"/>
          </ac:spMkLst>
        </pc:spChg>
        <pc:spChg chg="mod">
          <ac:chgData name="Thomas" userId="575d030b64f4584e" providerId="LiveId" clId="{D036FC99-8AFB-44D3-916F-97C8D2BD1F5E}" dt="2021-12-09T11:05:51.533" v="2038" actId="571"/>
          <ac:spMkLst>
            <pc:docMk/>
            <pc:sldMk cId="1718244779" sldId="643"/>
            <ac:spMk id="335" creationId="{A0FCD2B1-60F6-40BF-B8ED-A40D46E12970}"/>
          </ac:spMkLst>
        </pc:spChg>
        <pc:spChg chg="mod">
          <ac:chgData name="Thomas" userId="575d030b64f4584e" providerId="LiveId" clId="{D036FC99-8AFB-44D3-916F-97C8D2BD1F5E}" dt="2021-12-09T11:05:51.533" v="2038" actId="571"/>
          <ac:spMkLst>
            <pc:docMk/>
            <pc:sldMk cId="1718244779" sldId="643"/>
            <ac:spMk id="336" creationId="{760FF07A-3FF3-486A-8513-534DFDBDBF50}"/>
          </ac:spMkLst>
        </pc:spChg>
        <pc:spChg chg="mod">
          <ac:chgData name="Thomas" userId="575d030b64f4584e" providerId="LiveId" clId="{D036FC99-8AFB-44D3-916F-97C8D2BD1F5E}" dt="2021-12-09T11:05:51.533" v="2038" actId="571"/>
          <ac:spMkLst>
            <pc:docMk/>
            <pc:sldMk cId="1718244779" sldId="643"/>
            <ac:spMk id="337" creationId="{3DDB169D-79B4-4723-AF4A-53E7AA22A4A0}"/>
          </ac:spMkLst>
        </pc:spChg>
        <pc:spChg chg="mod">
          <ac:chgData name="Thomas" userId="575d030b64f4584e" providerId="LiveId" clId="{D036FC99-8AFB-44D3-916F-97C8D2BD1F5E}" dt="2021-12-09T11:05:51.533" v="2038" actId="571"/>
          <ac:spMkLst>
            <pc:docMk/>
            <pc:sldMk cId="1718244779" sldId="643"/>
            <ac:spMk id="338" creationId="{BCA5C037-68B7-42B6-8CF0-7D901B3C9B77}"/>
          </ac:spMkLst>
        </pc:spChg>
        <pc:spChg chg="mod">
          <ac:chgData name="Thomas" userId="575d030b64f4584e" providerId="LiveId" clId="{D036FC99-8AFB-44D3-916F-97C8D2BD1F5E}" dt="2021-12-09T11:05:51.533" v="2038" actId="571"/>
          <ac:spMkLst>
            <pc:docMk/>
            <pc:sldMk cId="1718244779" sldId="643"/>
            <ac:spMk id="339" creationId="{0466B1CE-1748-41F0-B9F0-F3C667613A2E}"/>
          </ac:spMkLst>
        </pc:spChg>
        <pc:spChg chg="mod">
          <ac:chgData name="Thomas" userId="575d030b64f4584e" providerId="LiveId" clId="{D036FC99-8AFB-44D3-916F-97C8D2BD1F5E}" dt="2021-12-09T11:05:51.533" v="2038" actId="571"/>
          <ac:spMkLst>
            <pc:docMk/>
            <pc:sldMk cId="1718244779" sldId="643"/>
            <ac:spMk id="340" creationId="{4BEFF049-8C3B-4A34-95BF-E3A7008EEE4F}"/>
          </ac:spMkLst>
        </pc:spChg>
        <pc:spChg chg="mod">
          <ac:chgData name="Thomas" userId="575d030b64f4584e" providerId="LiveId" clId="{D036FC99-8AFB-44D3-916F-97C8D2BD1F5E}" dt="2021-12-09T11:05:51.533" v="2038" actId="571"/>
          <ac:spMkLst>
            <pc:docMk/>
            <pc:sldMk cId="1718244779" sldId="643"/>
            <ac:spMk id="341" creationId="{2754D6BA-08E3-47B1-9AA6-A75E4756EB20}"/>
          </ac:spMkLst>
        </pc:spChg>
        <pc:spChg chg="mod">
          <ac:chgData name="Thomas" userId="575d030b64f4584e" providerId="LiveId" clId="{D036FC99-8AFB-44D3-916F-97C8D2BD1F5E}" dt="2021-12-09T11:05:51.533" v="2038" actId="571"/>
          <ac:spMkLst>
            <pc:docMk/>
            <pc:sldMk cId="1718244779" sldId="643"/>
            <ac:spMk id="342" creationId="{27844D2D-EB5D-45CF-8382-F0FC14FAF4F8}"/>
          </ac:spMkLst>
        </pc:spChg>
        <pc:spChg chg="add mod">
          <ac:chgData name="Thomas" userId="575d030b64f4584e" providerId="LiveId" clId="{D036FC99-8AFB-44D3-916F-97C8D2BD1F5E}" dt="2021-12-09T11:05:57.184" v="2040" actId="571"/>
          <ac:spMkLst>
            <pc:docMk/>
            <pc:sldMk cId="1718244779" sldId="643"/>
            <ac:spMk id="343" creationId="{3D032986-BE9A-41F5-A2E3-376FFE3495BC}"/>
          </ac:spMkLst>
        </pc:spChg>
        <pc:spChg chg="mod">
          <ac:chgData name="Thomas" userId="575d030b64f4584e" providerId="LiveId" clId="{D036FC99-8AFB-44D3-916F-97C8D2BD1F5E}" dt="2021-12-09T11:05:59.107" v="2041" actId="571"/>
          <ac:spMkLst>
            <pc:docMk/>
            <pc:sldMk cId="1718244779" sldId="643"/>
            <ac:spMk id="355" creationId="{E831969F-03FB-4F2F-9553-F5D8E7C0F772}"/>
          </ac:spMkLst>
        </pc:spChg>
        <pc:spChg chg="mod">
          <ac:chgData name="Thomas" userId="575d030b64f4584e" providerId="LiveId" clId="{D036FC99-8AFB-44D3-916F-97C8D2BD1F5E}" dt="2021-12-09T11:05:59.107" v="2041" actId="571"/>
          <ac:spMkLst>
            <pc:docMk/>
            <pc:sldMk cId="1718244779" sldId="643"/>
            <ac:spMk id="356" creationId="{A4675D43-D898-470D-B017-6EB03B11434D}"/>
          </ac:spMkLst>
        </pc:spChg>
        <pc:spChg chg="mod">
          <ac:chgData name="Thomas" userId="575d030b64f4584e" providerId="LiveId" clId="{D036FC99-8AFB-44D3-916F-97C8D2BD1F5E}" dt="2021-12-09T11:05:59.107" v="2041" actId="571"/>
          <ac:spMkLst>
            <pc:docMk/>
            <pc:sldMk cId="1718244779" sldId="643"/>
            <ac:spMk id="357" creationId="{AC7C7013-5D5D-45A5-A472-F1904E6419AA}"/>
          </ac:spMkLst>
        </pc:spChg>
        <pc:spChg chg="mod">
          <ac:chgData name="Thomas" userId="575d030b64f4584e" providerId="LiveId" clId="{D036FC99-8AFB-44D3-916F-97C8D2BD1F5E}" dt="2021-12-09T11:05:59.107" v="2041" actId="571"/>
          <ac:spMkLst>
            <pc:docMk/>
            <pc:sldMk cId="1718244779" sldId="643"/>
            <ac:spMk id="358" creationId="{A99C1B7E-92B4-4C27-8F59-437EAEC785BF}"/>
          </ac:spMkLst>
        </pc:spChg>
        <pc:spChg chg="mod">
          <ac:chgData name="Thomas" userId="575d030b64f4584e" providerId="LiveId" clId="{D036FC99-8AFB-44D3-916F-97C8D2BD1F5E}" dt="2021-12-09T11:05:59.107" v="2041" actId="571"/>
          <ac:spMkLst>
            <pc:docMk/>
            <pc:sldMk cId="1718244779" sldId="643"/>
            <ac:spMk id="359" creationId="{6F743DB9-6EEA-4514-B26F-1AD57EB45451}"/>
          </ac:spMkLst>
        </pc:spChg>
        <pc:spChg chg="mod">
          <ac:chgData name="Thomas" userId="575d030b64f4584e" providerId="LiveId" clId="{D036FC99-8AFB-44D3-916F-97C8D2BD1F5E}" dt="2021-12-09T11:05:59.107" v="2041" actId="571"/>
          <ac:spMkLst>
            <pc:docMk/>
            <pc:sldMk cId="1718244779" sldId="643"/>
            <ac:spMk id="360" creationId="{147E32F7-0ADB-4A8F-8E99-294031079CF5}"/>
          </ac:spMkLst>
        </pc:spChg>
        <pc:spChg chg="mod">
          <ac:chgData name="Thomas" userId="575d030b64f4584e" providerId="LiveId" clId="{D036FC99-8AFB-44D3-916F-97C8D2BD1F5E}" dt="2021-12-09T11:05:59.107" v="2041" actId="571"/>
          <ac:spMkLst>
            <pc:docMk/>
            <pc:sldMk cId="1718244779" sldId="643"/>
            <ac:spMk id="361" creationId="{788C51ED-A2CA-4EE7-B60A-487350977AC4}"/>
          </ac:spMkLst>
        </pc:spChg>
        <pc:spChg chg="mod">
          <ac:chgData name="Thomas" userId="575d030b64f4584e" providerId="LiveId" clId="{D036FC99-8AFB-44D3-916F-97C8D2BD1F5E}" dt="2021-12-09T11:05:59.107" v="2041" actId="571"/>
          <ac:spMkLst>
            <pc:docMk/>
            <pc:sldMk cId="1718244779" sldId="643"/>
            <ac:spMk id="362" creationId="{BC97B2D2-077C-4FDC-988D-ABDA4DFC022D}"/>
          </ac:spMkLst>
        </pc:spChg>
        <pc:spChg chg="mod">
          <ac:chgData name="Thomas" userId="575d030b64f4584e" providerId="LiveId" clId="{D036FC99-8AFB-44D3-916F-97C8D2BD1F5E}" dt="2021-12-09T11:05:59.107" v="2041" actId="571"/>
          <ac:spMkLst>
            <pc:docMk/>
            <pc:sldMk cId="1718244779" sldId="643"/>
            <ac:spMk id="363" creationId="{43F0922C-101F-4840-ADE7-266270AE96AE}"/>
          </ac:spMkLst>
        </pc:spChg>
        <pc:spChg chg="mod">
          <ac:chgData name="Thomas" userId="575d030b64f4584e" providerId="LiveId" clId="{D036FC99-8AFB-44D3-916F-97C8D2BD1F5E}" dt="2021-12-09T11:05:59.107" v="2041" actId="571"/>
          <ac:spMkLst>
            <pc:docMk/>
            <pc:sldMk cId="1718244779" sldId="643"/>
            <ac:spMk id="364" creationId="{6C2398FD-2E46-4E2D-ADB3-F8EA8FF7875C}"/>
          </ac:spMkLst>
        </pc:spChg>
        <pc:spChg chg="mod">
          <ac:chgData name="Thomas" userId="575d030b64f4584e" providerId="LiveId" clId="{D036FC99-8AFB-44D3-916F-97C8D2BD1F5E}" dt="2021-12-09T11:05:59.107" v="2041" actId="571"/>
          <ac:spMkLst>
            <pc:docMk/>
            <pc:sldMk cId="1718244779" sldId="643"/>
            <ac:spMk id="365" creationId="{B290D281-F989-4173-93A3-05AAFF3771D3}"/>
          </ac:spMkLst>
        </pc:spChg>
        <pc:spChg chg="mod">
          <ac:chgData name="Thomas" userId="575d030b64f4584e" providerId="LiveId" clId="{D036FC99-8AFB-44D3-916F-97C8D2BD1F5E}" dt="2021-12-09T11:05:59.107" v="2041" actId="571"/>
          <ac:spMkLst>
            <pc:docMk/>
            <pc:sldMk cId="1718244779" sldId="643"/>
            <ac:spMk id="366" creationId="{70ADC637-967B-41B6-ACBC-50F85D72A8AC}"/>
          </ac:spMkLst>
        </pc:spChg>
        <pc:spChg chg="mod">
          <ac:chgData name="Thomas" userId="575d030b64f4584e" providerId="LiveId" clId="{D036FC99-8AFB-44D3-916F-97C8D2BD1F5E}" dt="2021-12-09T11:05:59.107" v="2041" actId="571"/>
          <ac:spMkLst>
            <pc:docMk/>
            <pc:sldMk cId="1718244779" sldId="643"/>
            <ac:spMk id="367" creationId="{094DEA13-8BFD-4C6D-A0A9-C3115B7F8294}"/>
          </ac:spMkLst>
        </pc:spChg>
        <pc:spChg chg="mod">
          <ac:chgData name="Thomas" userId="575d030b64f4584e" providerId="LiveId" clId="{D036FC99-8AFB-44D3-916F-97C8D2BD1F5E}" dt="2021-12-09T11:05:59.107" v="2041" actId="571"/>
          <ac:spMkLst>
            <pc:docMk/>
            <pc:sldMk cId="1718244779" sldId="643"/>
            <ac:spMk id="368" creationId="{D67861B2-2057-4FFF-9B32-A91C1B80222D}"/>
          </ac:spMkLst>
        </pc:spChg>
        <pc:spChg chg="mod">
          <ac:chgData name="Thomas" userId="575d030b64f4584e" providerId="LiveId" clId="{D036FC99-8AFB-44D3-916F-97C8D2BD1F5E}" dt="2021-12-09T11:05:59.107" v="2041" actId="571"/>
          <ac:spMkLst>
            <pc:docMk/>
            <pc:sldMk cId="1718244779" sldId="643"/>
            <ac:spMk id="369" creationId="{5B5ED1BC-1BE3-41A7-BD88-431AEC155040}"/>
          </ac:spMkLst>
        </pc:spChg>
        <pc:spChg chg="mod">
          <ac:chgData name="Thomas" userId="575d030b64f4584e" providerId="LiveId" clId="{D036FC99-8AFB-44D3-916F-97C8D2BD1F5E}" dt="2021-12-09T11:05:59.107" v="2041" actId="571"/>
          <ac:spMkLst>
            <pc:docMk/>
            <pc:sldMk cId="1718244779" sldId="643"/>
            <ac:spMk id="370" creationId="{70C9FE8D-324F-49DB-8108-EFCA0DD3515E}"/>
          </ac:spMkLst>
        </pc:spChg>
        <pc:spChg chg="mod">
          <ac:chgData name="Thomas" userId="575d030b64f4584e" providerId="LiveId" clId="{D036FC99-8AFB-44D3-916F-97C8D2BD1F5E}" dt="2021-12-09T11:05:59.107" v="2041" actId="571"/>
          <ac:spMkLst>
            <pc:docMk/>
            <pc:sldMk cId="1718244779" sldId="643"/>
            <ac:spMk id="371" creationId="{3F12B41E-712A-4170-851A-EF0CC33C94A1}"/>
          </ac:spMkLst>
        </pc:spChg>
        <pc:spChg chg="mod">
          <ac:chgData name="Thomas" userId="575d030b64f4584e" providerId="LiveId" clId="{D036FC99-8AFB-44D3-916F-97C8D2BD1F5E}" dt="2021-12-09T11:05:59.107" v="2041" actId="571"/>
          <ac:spMkLst>
            <pc:docMk/>
            <pc:sldMk cId="1718244779" sldId="643"/>
            <ac:spMk id="372" creationId="{10A96793-C0BA-406A-943C-253450BA85B5}"/>
          </ac:spMkLst>
        </pc:spChg>
        <pc:spChg chg="mod">
          <ac:chgData name="Thomas" userId="575d030b64f4584e" providerId="LiveId" clId="{D036FC99-8AFB-44D3-916F-97C8D2BD1F5E}" dt="2021-12-09T11:05:59.107" v="2041" actId="571"/>
          <ac:spMkLst>
            <pc:docMk/>
            <pc:sldMk cId="1718244779" sldId="643"/>
            <ac:spMk id="373" creationId="{456DB3F9-318E-44A9-8BD5-30C7EAB18670}"/>
          </ac:spMkLst>
        </pc:spChg>
        <pc:spChg chg="mod">
          <ac:chgData name="Thomas" userId="575d030b64f4584e" providerId="LiveId" clId="{D036FC99-8AFB-44D3-916F-97C8D2BD1F5E}" dt="2021-12-09T11:05:59.107" v="2041" actId="571"/>
          <ac:spMkLst>
            <pc:docMk/>
            <pc:sldMk cId="1718244779" sldId="643"/>
            <ac:spMk id="374" creationId="{0EA56705-F1E3-4117-A13B-8E07369D9A1D}"/>
          </ac:spMkLst>
        </pc:spChg>
        <pc:spChg chg="mod">
          <ac:chgData name="Thomas" userId="575d030b64f4584e" providerId="LiveId" clId="{D036FC99-8AFB-44D3-916F-97C8D2BD1F5E}" dt="2021-12-09T11:06:00.435" v="2042" actId="571"/>
          <ac:spMkLst>
            <pc:docMk/>
            <pc:sldMk cId="1718244779" sldId="643"/>
            <ac:spMk id="386" creationId="{0426DFA1-FC8F-49D8-AD2E-4EA2CA5852FB}"/>
          </ac:spMkLst>
        </pc:spChg>
        <pc:spChg chg="mod">
          <ac:chgData name="Thomas" userId="575d030b64f4584e" providerId="LiveId" clId="{D036FC99-8AFB-44D3-916F-97C8D2BD1F5E}" dt="2021-12-09T11:06:00.435" v="2042" actId="571"/>
          <ac:spMkLst>
            <pc:docMk/>
            <pc:sldMk cId="1718244779" sldId="643"/>
            <ac:spMk id="387" creationId="{19B37938-720B-4553-83DE-388D160902FB}"/>
          </ac:spMkLst>
        </pc:spChg>
        <pc:spChg chg="mod">
          <ac:chgData name="Thomas" userId="575d030b64f4584e" providerId="LiveId" clId="{D036FC99-8AFB-44D3-916F-97C8D2BD1F5E}" dt="2021-12-09T11:06:00.435" v="2042" actId="571"/>
          <ac:spMkLst>
            <pc:docMk/>
            <pc:sldMk cId="1718244779" sldId="643"/>
            <ac:spMk id="388" creationId="{EF4D5C36-0852-40E5-B83A-E7A6C5CF6822}"/>
          </ac:spMkLst>
        </pc:spChg>
        <pc:spChg chg="mod">
          <ac:chgData name="Thomas" userId="575d030b64f4584e" providerId="LiveId" clId="{D036FC99-8AFB-44D3-916F-97C8D2BD1F5E}" dt="2021-12-09T11:06:00.435" v="2042" actId="571"/>
          <ac:spMkLst>
            <pc:docMk/>
            <pc:sldMk cId="1718244779" sldId="643"/>
            <ac:spMk id="389" creationId="{37CC3975-B420-43EA-9D1C-BE9B0590CC69}"/>
          </ac:spMkLst>
        </pc:spChg>
        <pc:spChg chg="mod">
          <ac:chgData name="Thomas" userId="575d030b64f4584e" providerId="LiveId" clId="{D036FC99-8AFB-44D3-916F-97C8D2BD1F5E}" dt="2021-12-09T11:06:00.435" v="2042" actId="571"/>
          <ac:spMkLst>
            <pc:docMk/>
            <pc:sldMk cId="1718244779" sldId="643"/>
            <ac:spMk id="390" creationId="{DF8168CF-FF22-43C2-90AA-47C79D43424D}"/>
          </ac:spMkLst>
        </pc:spChg>
        <pc:spChg chg="mod">
          <ac:chgData name="Thomas" userId="575d030b64f4584e" providerId="LiveId" clId="{D036FC99-8AFB-44D3-916F-97C8D2BD1F5E}" dt="2021-12-09T11:06:00.435" v="2042" actId="571"/>
          <ac:spMkLst>
            <pc:docMk/>
            <pc:sldMk cId="1718244779" sldId="643"/>
            <ac:spMk id="391" creationId="{97DD7887-79D2-4EC8-9BC2-CEADC596DF20}"/>
          </ac:spMkLst>
        </pc:spChg>
        <pc:spChg chg="mod">
          <ac:chgData name="Thomas" userId="575d030b64f4584e" providerId="LiveId" clId="{D036FC99-8AFB-44D3-916F-97C8D2BD1F5E}" dt="2021-12-09T11:06:00.435" v="2042" actId="571"/>
          <ac:spMkLst>
            <pc:docMk/>
            <pc:sldMk cId="1718244779" sldId="643"/>
            <ac:spMk id="392" creationId="{D0BCEFF4-484C-492B-942C-0B785066D6E4}"/>
          </ac:spMkLst>
        </pc:spChg>
        <pc:spChg chg="mod">
          <ac:chgData name="Thomas" userId="575d030b64f4584e" providerId="LiveId" clId="{D036FC99-8AFB-44D3-916F-97C8D2BD1F5E}" dt="2021-12-09T11:06:00.435" v="2042" actId="571"/>
          <ac:spMkLst>
            <pc:docMk/>
            <pc:sldMk cId="1718244779" sldId="643"/>
            <ac:spMk id="393" creationId="{9D726F8A-A8E6-4B1E-AB05-506F26ED94A0}"/>
          </ac:spMkLst>
        </pc:spChg>
        <pc:spChg chg="mod">
          <ac:chgData name="Thomas" userId="575d030b64f4584e" providerId="LiveId" clId="{D036FC99-8AFB-44D3-916F-97C8D2BD1F5E}" dt="2021-12-09T11:06:00.435" v="2042" actId="571"/>
          <ac:spMkLst>
            <pc:docMk/>
            <pc:sldMk cId="1718244779" sldId="643"/>
            <ac:spMk id="394" creationId="{8DCAC9EA-601A-4E47-B99B-AD191183A0DB}"/>
          </ac:spMkLst>
        </pc:spChg>
        <pc:spChg chg="mod">
          <ac:chgData name="Thomas" userId="575d030b64f4584e" providerId="LiveId" clId="{D036FC99-8AFB-44D3-916F-97C8D2BD1F5E}" dt="2021-12-09T11:06:00.435" v="2042" actId="571"/>
          <ac:spMkLst>
            <pc:docMk/>
            <pc:sldMk cId="1718244779" sldId="643"/>
            <ac:spMk id="395" creationId="{A2D7855A-164F-4989-A522-712858B1BB6B}"/>
          </ac:spMkLst>
        </pc:spChg>
        <pc:spChg chg="mod">
          <ac:chgData name="Thomas" userId="575d030b64f4584e" providerId="LiveId" clId="{D036FC99-8AFB-44D3-916F-97C8D2BD1F5E}" dt="2021-12-09T11:06:00.435" v="2042" actId="571"/>
          <ac:spMkLst>
            <pc:docMk/>
            <pc:sldMk cId="1718244779" sldId="643"/>
            <ac:spMk id="396" creationId="{8F39F361-9911-4E50-BA47-D765271F4E87}"/>
          </ac:spMkLst>
        </pc:spChg>
        <pc:spChg chg="mod">
          <ac:chgData name="Thomas" userId="575d030b64f4584e" providerId="LiveId" clId="{D036FC99-8AFB-44D3-916F-97C8D2BD1F5E}" dt="2021-12-09T11:06:00.435" v="2042" actId="571"/>
          <ac:spMkLst>
            <pc:docMk/>
            <pc:sldMk cId="1718244779" sldId="643"/>
            <ac:spMk id="397" creationId="{702BD8DB-AF6F-407D-A51E-012BD0AFF520}"/>
          </ac:spMkLst>
        </pc:spChg>
        <pc:spChg chg="mod">
          <ac:chgData name="Thomas" userId="575d030b64f4584e" providerId="LiveId" clId="{D036FC99-8AFB-44D3-916F-97C8D2BD1F5E}" dt="2021-12-09T11:06:00.435" v="2042" actId="571"/>
          <ac:spMkLst>
            <pc:docMk/>
            <pc:sldMk cId="1718244779" sldId="643"/>
            <ac:spMk id="398" creationId="{75240C80-EC33-4B69-AA9B-92C84CAC6F68}"/>
          </ac:spMkLst>
        </pc:spChg>
        <pc:spChg chg="mod">
          <ac:chgData name="Thomas" userId="575d030b64f4584e" providerId="LiveId" clId="{D036FC99-8AFB-44D3-916F-97C8D2BD1F5E}" dt="2021-12-09T11:06:00.435" v="2042" actId="571"/>
          <ac:spMkLst>
            <pc:docMk/>
            <pc:sldMk cId="1718244779" sldId="643"/>
            <ac:spMk id="399" creationId="{5C7E5098-C649-470B-9F16-6F305671BA60}"/>
          </ac:spMkLst>
        </pc:spChg>
        <pc:spChg chg="mod">
          <ac:chgData name="Thomas" userId="575d030b64f4584e" providerId="LiveId" clId="{D036FC99-8AFB-44D3-916F-97C8D2BD1F5E}" dt="2021-12-09T11:06:00.435" v="2042" actId="571"/>
          <ac:spMkLst>
            <pc:docMk/>
            <pc:sldMk cId="1718244779" sldId="643"/>
            <ac:spMk id="400" creationId="{89F965E3-2186-44EF-946F-CA7C290755B3}"/>
          </ac:spMkLst>
        </pc:spChg>
        <pc:spChg chg="mod">
          <ac:chgData name="Thomas" userId="575d030b64f4584e" providerId="LiveId" clId="{D036FC99-8AFB-44D3-916F-97C8D2BD1F5E}" dt="2021-12-09T11:06:00.435" v="2042" actId="571"/>
          <ac:spMkLst>
            <pc:docMk/>
            <pc:sldMk cId="1718244779" sldId="643"/>
            <ac:spMk id="401" creationId="{603C933B-5229-4633-B7E1-A436A6E6EE02}"/>
          </ac:spMkLst>
        </pc:spChg>
        <pc:spChg chg="mod">
          <ac:chgData name="Thomas" userId="575d030b64f4584e" providerId="LiveId" clId="{D036FC99-8AFB-44D3-916F-97C8D2BD1F5E}" dt="2021-12-09T11:06:00.435" v="2042" actId="571"/>
          <ac:spMkLst>
            <pc:docMk/>
            <pc:sldMk cId="1718244779" sldId="643"/>
            <ac:spMk id="402" creationId="{22143A79-6792-4D57-AD62-DFC8604E0F4C}"/>
          </ac:spMkLst>
        </pc:spChg>
        <pc:spChg chg="mod">
          <ac:chgData name="Thomas" userId="575d030b64f4584e" providerId="LiveId" clId="{D036FC99-8AFB-44D3-916F-97C8D2BD1F5E}" dt="2021-12-09T11:06:00.435" v="2042" actId="571"/>
          <ac:spMkLst>
            <pc:docMk/>
            <pc:sldMk cId="1718244779" sldId="643"/>
            <ac:spMk id="403" creationId="{2282047B-E4FB-4D40-8D27-D9C431C328C9}"/>
          </ac:spMkLst>
        </pc:spChg>
        <pc:spChg chg="mod">
          <ac:chgData name="Thomas" userId="575d030b64f4584e" providerId="LiveId" clId="{D036FC99-8AFB-44D3-916F-97C8D2BD1F5E}" dt="2021-12-09T11:06:00.435" v="2042" actId="571"/>
          <ac:spMkLst>
            <pc:docMk/>
            <pc:sldMk cId="1718244779" sldId="643"/>
            <ac:spMk id="404" creationId="{3A7C798D-2E1B-4FFE-A197-4FAAED7122F5}"/>
          </ac:spMkLst>
        </pc:spChg>
        <pc:spChg chg="mod">
          <ac:chgData name="Thomas" userId="575d030b64f4584e" providerId="LiveId" clId="{D036FC99-8AFB-44D3-916F-97C8D2BD1F5E}" dt="2021-12-09T11:06:00.435" v="2042" actId="571"/>
          <ac:spMkLst>
            <pc:docMk/>
            <pc:sldMk cId="1718244779" sldId="643"/>
            <ac:spMk id="405" creationId="{64CEF9B1-E6BD-462F-B674-FCF791464B37}"/>
          </ac:spMkLst>
        </pc:spChg>
        <pc:spChg chg="mod">
          <ac:chgData name="Thomas" userId="575d030b64f4584e" providerId="LiveId" clId="{D036FC99-8AFB-44D3-916F-97C8D2BD1F5E}" dt="2021-12-09T11:06:01.680" v="2043" actId="571"/>
          <ac:spMkLst>
            <pc:docMk/>
            <pc:sldMk cId="1718244779" sldId="643"/>
            <ac:spMk id="417" creationId="{15A4235D-53D8-469E-BFE6-C2323010A0F6}"/>
          </ac:spMkLst>
        </pc:spChg>
        <pc:spChg chg="mod">
          <ac:chgData name="Thomas" userId="575d030b64f4584e" providerId="LiveId" clId="{D036FC99-8AFB-44D3-916F-97C8D2BD1F5E}" dt="2021-12-09T11:06:01.680" v="2043" actId="571"/>
          <ac:spMkLst>
            <pc:docMk/>
            <pc:sldMk cId="1718244779" sldId="643"/>
            <ac:spMk id="418" creationId="{C519EDAD-FE85-4EC8-910D-ACA39374B1BB}"/>
          </ac:spMkLst>
        </pc:spChg>
        <pc:spChg chg="mod">
          <ac:chgData name="Thomas" userId="575d030b64f4584e" providerId="LiveId" clId="{D036FC99-8AFB-44D3-916F-97C8D2BD1F5E}" dt="2021-12-09T11:06:01.680" v="2043" actId="571"/>
          <ac:spMkLst>
            <pc:docMk/>
            <pc:sldMk cId="1718244779" sldId="643"/>
            <ac:spMk id="419" creationId="{B56265AC-A813-47DF-95D5-E341997BE6AE}"/>
          </ac:spMkLst>
        </pc:spChg>
        <pc:spChg chg="mod">
          <ac:chgData name="Thomas" userId="575d030b64f4584e" providerId="LiveId" clId="{D036FC99-8AFB-44D3-916F-97C8D2BD1F5E}" dt="2021-12-09T11:06:01.680" v="2043" actId="571"/>
          <ac:spMkLst>
            <pc:docMk/>
            <pc:sldMk cId="1718244779" sldId="643"/>
            <ac:spMk id="420" creationId="{1F67802D-E1F3-49B8-AE90-B6035B458FAE}"/>
          </ac:spMkLst>
        </pc:spChg>
        <pc:spChg chg="mod">
          <ac:chgData name="Thomas" userId="575d030b64f4584e" providerId="LiveId" clId="{D036FC99-8AFB-44D3-916F-97C8D2BD1F5E}" dt="2021-12-09T11:06:01.680" v="2043" actId="571"/>
          <ac:spMkLst>
            <pc:docMk/>
            <pc:sldMk cId="1718244779" sldId="643"/>
            <ac:spMk id="421" creationId="{09B0D9FA-B372-4F14-8C15-7BFB848D8353}"/>
          </ac:spMkLst>
        </pc:spChg>
        <pc:spChg chg="mod">
          <ac:chgData name="Thomas" userId="575d030b64f4584e" providerId="LiveId" clId="{D036FC99-8AFB-44D3-916F-97C8D2BD1F5E}" dt="2021-12-09T11:06:01.680" v="2043" actId="571"/>
          <ac:spMkLst>
            <pc:docMk/>
            <pc:sldMk cId="1718244779" sldId="643"/>
            <ac:spMk id="422" creationId="{3899EBA9-A987-431C-AD38-C329374BDFCC}"/>
          </ac:spMkLst>
        </pc:spChg>
        <pc:spChg chg="mod">
          <ac:chgData name="Thomas" userId="575d030b64f4584e" providerId="LiveId" clId="{D036FC99-8AFB-44D3-916F-97C8D2BD1F5E}" dt="2021-12-09T11:06:01.680" v="2043" actId="571"/>
          <ac:spMkLst>
            <pc:docMk/>
            <pc:sldMk cId="1718244779" sldId="643"/>
            <ac:spMk id="423" creationId="{5C31115F-415B-4B58-B130-237FECBEB83D}"/>
          </ac:spMkLst>
        </pc:spChg>
        <pc:spChg chg="mod">
          <ac:chgData name="Thomas" userId="575d030b64f4584e" providerId="LiveId" clId="{D036FC99-8AFB-44D3-916F-97C8D2BD1F5E}" dt="2021-12-09T11:06:01.680" v="2043" actId="571"/>
          <ac:spMkLst>
            <pc:docMk/>
            <pc:sldMk cId="1718244779" sldId="643"/>
            <ac:spMk id="424" creationId="{850B7015-F3FA-492B-9F99-383B3DC9FC4E}"/>
          </ac:spMkLst>
        </pc:spChg>
        <pc:spChg chg="mod">
          <ac:chgData name="Thomas" userId="575d030b64f4584e" providerId="LiveId" clId="{D036FC99-8AFB-44D3-916F-97C8D2BD1F5E}" dt="2021-12-09T11:06:01.680" v="2043" actId="571"/>
          <ac:spMkLst>
            <pc:docMk/>
            <pc:sldMk cId="1718244779" sldId="643"/>
            <ac:spMk id="425" creationId="{8033D885-28B2-4010-AE9C-D7586B00E67D}"/>
          </ac:spMkLst>
        </pc:spChg>
        <pc:spChg chg="mod">
          <ac:chgData name="Thomas" userId="575d030b64f4584e" providerId="LiveId" clId="{D036FC99-8AFB-44D3-916F-97C8D2BD1F5E}" dt="2021-12-09T11:06:01.680" v="2043" actId="571"/>
          <ac:spMkLst>
            <pc:docMk/>
            <pc:sldMk cId="1718244779" sldId="643"/>
            <ac:spMk id="426" creationId="{8BE9C8CD-4C6A-4B42-A6BC-BC1D899F1471}"/>
          </ac:spMkLst>
        </pc:spChg>
        <pc:spChg chg="mod">
          <ac:chgData name="Thomas" userId="575d030b64f4584e" providerId="LiveId" clId="{D036FC99-8AFB-44D3-916F-97C8D2BD1F5E}" dt="2021-12-09T11:06:01.680" v="2043" actId="571"/>
          <ac:spMkLst>
            <pc:docMk/>
            <pc:sldMk cId="1718244779" sldId="643"/>
            <ac:spMk id="427" creationId="{B5B4C0BB-5751-4283-BE22-576EC95FE233}"/>
          </ac:spMkLst>
        </pc:spChg>
        <pc:spChg chg="mod">
          <ac:chgData name="Thomas" userId="575d030b64f4584e" providerId="LiveId" clId="{D036FC99-8AFB-44D3-916F-97C8D2BD1F5E}" dt="2021-12-09T11:06:01.680" v="2043" actId="571"/>
          <ac:spMkLst>
            <pc:docMk/>
            <pc:sldMk cId="1718244779" sldId="643"/>
            <ac:spMk id="428" creationId="{8AF21D9D-45BA-4823-AF99-85B93A7F08C8}"/>
          </ac:spMkLst>
        </pc:spChg>
        <pc:spChg chg="mod">
          <ac:chgData name="Thomas" userId="575d030b64f4584e" providerId="LiveId" clId="{D036FC99-8AFB-44D3-916F-97C8D2BD1F5E}" dt="2021-12-09T11:06:01.680" v="2043" actId="571"/>
          <ac:spMkLst>
            <pc:docMk/>
            <pc:sldMk cId="1718244779" sldId="643"/>
            <ac:spMk id="429" creationId="{80C28475-402B-46BA-8F39-B0662E570174}"/>
          </ac:spMkLst>
        </pc:spChg>
        <pc:spChg chg="mod">
          <ac:chgData name="Thomas" userId="575d030b64f4584e" providerId="LiveId" clId="{D036FC99-8AFB-44D3-916F-97C8D2BD1F5E}" dt="2021-12-09T11:06:01.680" v="2043" actId="571"/>
          <ac:spMkLst>
            <pc:docMk/>
            <pc:sldMk cId="1718244779" sldId="643"/>
            <ac:spMk id="430" creationId="{735BDFF9-B884-4FD0-96E0-3771B557118D}"/>
          </ac:spMkLst>
        </pc:spChg>
        <pc:spChg chg="mod">
          <ac:chgData name="Thomas" userId="575d030b64f4584e" providerId="LiveId" clId="{D036FC99-8AFB-44D3-916F-97C8D2BD1F5E}" dt="2021-12-09T11:06:01.680" v="2043" actId="571"/>
          <ac:spMkLst>
            <pc:docMk/>
            <pc:sldMk cId="1718244779" sldId="643"/>
            <ac:spMk id="431" creationId="{1886FAD2-A7CF-4606-B45D-DF8989F1FF09}"/>
          </ac:spMkLst>
        </pc:spChg>
        <pc:spChg chg="mod">
          <ac:chgData name="Thomas" userId="575d030b64f4584e" providerId="LiveId" clId="{D036FC99-8AFB-44D3-916F-97C8D2BD1F5E}" dt="2021-12-09T11:06:01.680" v="2043" actId="571"/>
          <ac:spMkLst>
            <pc:docMk/>
            <pc:sldMk cId="1718244779" sldId="643"/>
            <ac:spMk id="432" creationId="{471B2047-251D-4431-872D-1DD12A31EFD7}"/>
          </ac:spMkLst>
        </pc:spChg>
        <pc:spChg chg="mod">
          <ac:chgData name="Thomas" userId="575d030b64f4584e" providerId="LiveId" clId="{D036FC99-8AFB-44D3-916F-97C8D2BD1F5E}" dt="2021-12-09T11:06:01.680" v="2043" actId="571"/>
          <ac:spMkLst>
            <pc:docMk/>
            <pc:sldMk cId="1718244779" sldId="643"/>
            <ac:spMk id="433" creationId="{0574A0B6-71F6-491D-B443-E90B02DCA413}"/>
          </ac:spMkLst>
        </pc:spChg>
        <pc:spChg chg="mod">
          <ac:chgData name="Thomas" userId="575d030b64f4584e" providerId="LiveId" clId="{D036FC99-8AFB-44D3-916F-97C8D2BD1F5E}" dt="2021-12-09T11:06:01.680" v="2043" actId="571"/>
          <ac:spMkLst>
            <pc:docMk/>
            <pc:sldMk cId="1718244779" sldId="643"/>
            <ac:spMk id="434" creationId="{A1E3C8D0-FA5D-402A-8AC6-5E375921A903}"/>
          </ac:spMkLst>
        </pc:spChg>
        <pc:spChg chg="mod">
          <ac:chgData name="Thomas" userId="575d030b64f4584e" providerId="LiveId" clId="{D036FC99-8AFB-44D3-916F-97C8D2BD1F5E}" dt="2021-12-09T11:06:01.680" v="2043" actId="571"/>
          <ac:spMkLst>
            <pc:docMk/>
            <pc:sldMk cId="1718244779" sldId="643"/>
            <ac:spMk id="435" creationId="{503B9BED-2446-46BB-9DFE-7A391D3A7B73}"/>
          </ac:spMkLst>
        </pc:spChg>
        <pc:spChg chg="mod">
          <ac:chgData name="Thomas" userId="575d030b64f4584e" providerId="LiveId" clId="{D036FC99-8AFB-44D3-916F-97C8D2BD1F5E}" dt="2021-12-09T11:06:01.680" v="2043" actId="571"/>
          <ac:spMkLst>
            <pc:docMk/>
            <pc:sldMk cId="1718244779" sldId="643"/>
            <ac:spMk id="436" creationId="{60A3C1DD-9BC7-4291-8EB8-E40F00B925EB}"/>
          </ac:spMkLst>
        </pc:spChg>
        <pc:spChg chg="mod">
          <ac:chgData name="Thomas" userId="575d030b64f4584e" providerId="LiveId" clId="{D036FC99-8AFB-44D3-916F-97C8D2BD1F5E}" dt="2021-12-09T11:06:02.895" v="2044" actId="571"/>
          <ac:spMkLst>
            <pc:docMk/>
            <pc:sldMk cId="1718244779" sldId="643"/>
            <ac:spMk id="448" creationId="{0EE3A824-8B93-4AFC-927C-4DE7388CEA28}"/>
          </ac:spMkLst>
        </pc:spChg>
        <pc:spChg chg="mod">
          <ac:chgData name="Thomas" userId="575d030b64f4584e" providerId="LiveId" clId="{D036FC99-8AFB-44D3-916F-97C8D2BD1F5E}" dt="2021-12-09T11:06:02.895" v="2044" actId="571"/>
          <ac:spMkLst>
            <pc:docMk/>
            <pc:sldMk cId="1718244779" sldId="643"/>
            <ac:spMk id="449" creationId="{11569F40-D793-45AB-B52B-85F2AA01BF47}"/>
          </ac:spMkLst>
        </pc:spChg>
        <pc:spChg chg="mod">
          <ac:chgData name="Thomas" userId="575d030b64f4584e" providerId="LiveId" clId="{D036FC99-8AFB-44D3-916F-97C8D2BD1F5E}" dt="2021-12-09T11:06:02.895" v="2044" actId="571"/>
          <ac:spMkLst>
            <pc:docMk/>
            <pc:sldMk cId="1718244779" sldId="643"/>
            <ac:spMk id="450" creationId="{C70D80F4-03C7-44F1-A498-E36D10149FC3}"/>
          </ac:spMkLst>
        </pc:spChg>
        <pc:spChg chg="mod">
          <ac:chgData name="Thomas" userId="575d030b64f4584e" providerId="LiveId" clId="{D036FC99-8AFB-44D3-916F-97C8D2BD1F5E}" dt="2021-12-09T11:06:02.895" v="2044" actId="571"/>
          <ac:spMkLst>
            <pc:docMk/>
            <pc:sldMk cId="1718244779" sldId="643"/>
            <ac:spMk id="451" creationId="{E446BFBB-FCB9-4494-BD07-9CA00AF13C70}"/>
          </ac:spMkLst>
        </pc:spChg>
        <pc:spChg chg="mod">
          <ac:chgData name="Thomas" userId="575d030b64f4584e" providerId="LiveId" clId="{D036FC99-8AFB-44D3-916F-97C8D2BD1F5E}" dt="2021-12-09T11:06:02.895" v="2044" actId="571"/>
          <ac:spMkLst>
            <pc:docMk/>
            <pc:sldMk cId="1718244779" sldId="643"/>
            <ac:spMk id="452" creationId="{273EED8E-8E16-456F-9BDE-3F41FCE1C224}"/>
          </ac:spMkLst>
        </pc:spChg>
        <pc:spChg chg="mod">
          <ac:chgData name="Thomas" userId="575d030b64f4584e" providerId="LiveId" clId="{D036FC99-8AFB-44D3-916F-97C8D2BD1F5E}" dt="2021-12-09T11:06:02.895" v="2044" actId="571"/>
          <ac:spMkLst>
            <pc:docMk/>
            <pc:sldMk cId="1718244779" sldId="643"/>
            <ac:spMk id="453" creationId="{40D056E2-5425-4C11-9F28-521123669A56}"/>
          </ac:spMkLst>
        </pc:spChg>
        <pc:spChg chg="mod">
          <ac:chgData name="Thomas" userId="575d030b64f4584e" providerId="LiveId" clId="{D036FC99-8AFB-44D3-916F-97C8D2BD1F5E}" dt="2021-12-09T11:06:02.895" v="2044" actId="571"/>
          <ac:spMkLst>
            <pc:docMk/>
            <pc:sldMk cId="1718244779" sldId="643"/>
            <ac:spMk id="454" creationId="{5F2AF05C-5B4B-4779-AA62-FA59E6660722}"/>
          </ac:spMkLst>
        </pc:spChg>
        <pc:spChg chg="mod">
          <ac:chgData name="Thomas" userId="575d030b64f4584e" providerId="LiveId" clId="{D036FC99-8AFB-44D3-916F-97C8D2BD1F5E}" dt="2021-12-09T11:06:02.895" v="2044" actId="571"/>
          <ac:spMkLst>
            <pc:docMk/>
            <pc:sldMk cId="1718244779" sldId="643"/>
            <ac:spMk id="455" creationId="{69ED0F80-2F30-45E6-B6A1-1FF963BDC041}"/>
          </ac:spMkLst>
        </pc:spChg>
        <pc:spChg chg="mod">
          <ac:chgData name="Thomas" userId="575d030b64f4584e" providerId="LiveId" clId="{D036FC99-8AFB-44D3-916F-97C8D2BD1F5E}" dt="2021-12-09T11:06:02.895" v="2044" actId="571"/>
          <ac:spMkLst>
            <pc:docMk/>
            <pc:sldMk cId="1718244779" sldId="643"/>
            <ac:spMk id="456" creationId="{5CB31669-AB6C-4281-B7B4-F98C84B9BB0E}"/>
          </ac:spMkLst>
        </pc:spChg>
        <pc:spChg chg="mod">
          <ac:chgData name="Thomas" userId="575d030b64f4584e" providerId="LiveId" clId="{D036FC99-8AFB-44D3-916F-97C8D2BD1F5E}" dt="2021-12-09T11:06:02.895" v="2044" actId="571"/>
          <ac:spMkLst>
            <pc:docMk/>
            <pc:sldMk cId="1718244779" sldId="643"/>
            <ac:spMk id="457" creationId="{C308B44D-6508-4E41-AB75-A6A2C162B574}"/>
          </ac:spMkLst>
        </pc:spChg>
        <pc:spChg chg="mod">
          <ac:chgData name="Thomas" userId="575d030b64f4584e" providerId="LiveId" clId="{D036FC99-8AFB-44D3-916F-97C8D2BD1F5E}" dt="2021-12-09T11:06:02.895" v="2044" actId="571"/>
          <ac:spMkLst>
            <pc:docMk/>
            <pc:sldMk cId="1718244779" sldId="643"/>
            <ac:spMk id="458" creationId="{4169B13B-5819-47F5-8097-93418207CAD7}"/>
          </ac:spMkLst>
        </pc:spChg>
        <pc:spChg chg="mod">
          <ac:chgData name="Thomas" userId="575d030b64f4584e" providerId="LiveId" clId="{D036FC99-8AFB-44D3-916F-97C8D2BD1F5E}" dt="2021-12-09T11:06:02.895" v="2044" actId="571"/>
          <ac:spMkLst>
            <pc:docMk/>
            <pc:sldMk cId="1718244779" sldId="643"/>
            <ac:spMk id="459" creationId="{35D4004A-36EB-4DBC-92F8-970AB48D7F0B}"/>
          </ac:spMkLst>
        </pc:spChg>
        <pc:spChg chg="mod">
          <ac:chgData name="Thomas" userId="575d030b64f4584e" providerId="LiveId" clId="{D036FC99-8AFB-44D3-916F-97C8D2BD1F5E}" dt="2021-12-09T11:06:02.895" v="2044" actId="571"/>
          <ac:spMkLst>
            <pc:docMk/>
            <pc:sldMk cId="1718244779" sldId="643"/>
            <ac:spMk id="460" creationId="{79266B97-ADA7-4F26-9F62-E1B1406DBB27}"/>
          </ac:spMkLst>
        </pc:spChg>
        <pc:spChg chg="mod">
          <ac:chgData name="Thomas" userId="575d030b64f4584e" providerId="LiveId" clId="{D036FC99-8AFB-44D3-916F-97C8D2BD1F5E}" dt="2021-12-09T11:06:02.895" v="2044" actId="571"/>
          <ac:spMkLst>
            <pc:docMk/>
            <pc:sldMk cId="1718244779" sldId="643"/>
            <ac:spMk id="461" creationId="{C1F6E69A-773F-4907-AB1D-52DB242BF74D}"/>
          </ac:spMkLst>
        </pc:spChg>
        <pc:spChg chg="mod">
          <ac:chgData name="Thomas" userId="575d030b64f4584e" providerId="LiveId" clId="{D036FC99-8AFB-44D3-916F-97C8D2BD1F5E}" dt="2021-12-09T11:06:02.895" v="2044" actId="571"/>
          <ac:spMkLst>
            <pc:docMk/>
            <pc:sldMk cId="1718244779" sldId="643"/>
            <ac:spMk id="462" creationId="{09DC3E96-E6E6-4A50-8532-3E11FC5273E4}"/>
          </ac:spMkLst>
        </pc:spChg>
        <pc:spChg chg="mod">
          <ac:chgData name="Thomas" userId="575d030b64f4584e" providerId="LiveId" clId="{D036FC99-8AFB-44D3-916F-97C8D2BD1F5E}" dt="2021-12-09T11:06:02.895" v="2044" actId="571"/>
          <ac:spMkLst>
            <pc:docMk/>
            <pc:sldMk cId="1718244779" sldId="643"/>
            <ac:spMk id="463" creationId="{67AF50B2-176E-45A0-BED6-FF5EF67D1BAB}"/>
          </ac:spMkLst>
        </pc:spChg>
        <pc:spChg chg="mod">
          <ac:chgData name="Thomas" userId="575d030b64f4584e" providerId="LiveId" clId="{D036FC99-8AFB-44D3-916F-97C8D2BD1F5E}" dt="2021-12-09T11:06:02.895" v="2044" actId="571"/>
          <ac:spMkLst>
            <pc:docMk/>
            <pc:sldMk cId="1718244779" sldId="643"/>
            <ac:spMk id="464" creationId="{912F5791-C8F9-47C2-820D-61FA19F56416}"/>
          </ac:spMkLst>
        </pc:spChg>
        <pc:spChg chg="mod">
          <ac:chgData name="Thomas" userId="575d030b64f4584e" providerId="LiveId" clId="{D036FC99-8AFB-44D3-916F-97C8D2BD1F5E}" dt="2021-12-09T11:06:02.895" v="2044" actId="571"/>
          <ac:spMkLst>
            <pc:docMk/>
            <pc:sldMk cId="1718244779" sldId="643"/>
            <ac:spMk id="465" creationId="{D042F528-7F92-446D-9986-33AD502CDB32}"/>
          </ac:spMkLst>
        </pc:spChg>
        <pc:spChg chg="mod">
          <ac:chgData name="Thomas" userId="575d030b64f4584e" providerId="LiveId" clId="{D036FC99-8AFB-44D3-916F-97C8D2BD1F5E}" dt="2021-12-09T11:06:02.895" v="2044" actId="571"/>
          <ac:spMkLst>
            <pc:docMk/>
            <pc:sldMk cId="1718244779" sldId="643"/>
            <ac:spMk id="466" creationId="{E0C0903C-8B8E-478C-B664-D737DFE2883E}"/>
          </ac:spMkLst>
        </pc:spChg>
        <pc:spChg chg="mod">
          <ac:chgData name="Thomas" userId="575d030b64f4584e" providerId="LiveId" clId="{D036FC99-8AFB-44D3-916F-97C8D2BD1F5E}" dt="2021-12-09T11:06:02.895" v="2044" actId="571"/>
          <ac:spMkLst>
            <pc:docMk/>
            <pc:sldMk cId="1718244779" sldId="643"/>
            <ac:spMk id="467" creationId="{BB2DEBC9-CC28-4922-BABE-EE516F211C49}"/>
          </ac:spMkLst>
        </pc:spChg>
        <pc:spChg chg="mod">
          <ac:chgData name="Thomas" userId="575d030b64f4584e" providerId="LiveId" clId="{D036FC99-8AFB-44D3-916F-97C8D2BD1F5E}" dt="2021-12-09T11:06:04.156" v="2045" actId="571"/>
          <ac:spMkLst>
            <pc:docMk/>
            <pc:sldMk cId="1718244779" sldId="643"/>
            <ac:spMk id="479" creationId="{D790EF61-5682-401E-929A-F68F7DB766FF}"/>
          </ac:spMkLst>
        </pc:spChg>
        <pc:spChg chg="mod">
          <ac:chgData name="Thomas" userId="575d030b64f4584e" providerId="LiveId" clId="{D036FC99-8AFB-44D3-916F-97C8D2BD1F5E}" dt="2021-12-09T11:06:04.156" v="2045" actId="571"/>
          <ac:spMkLst>
            <pc:docMk/>
            <pc:sldMk cId="1718244779" sldId="643"/>
            <ac:spMk id="480" creationId="{8BDF4346-75E7-4C2F-B027-5CF5AE5D72B8}"/>
          </ac:spMkLst>
        </pc:spChg>
        <pc:spChg chg="mod">
          <ac:chgData name="Thomas" userId="575d030b64f4584e" providerId="LiveId" clId="{D036FC99-8AFB-44D3-916F-97C8D2BD1F5E}" dt="2021-12-09T11:06:04.156" v="2045" actId="571"/>
          <ac:spMkLst>
            <pc:docMk/>
            <pc:sldMk cId="1718244779" sldId="643"/>
            <ac:spMk id="481" creationId="{FBFC2699-F254-4B19-BF37-5B188CB08604}"/>
          </ac:spMkLst>
        </pc:spChg>
        <pc:spChg chg="mod">
          <ac:chgData name="Thomas" userId="575d030b64f4584e" providerId="LiveId" clId="{D036FC99-8AFB-44D3-916F-97C8D2BD1F5E}" dt="2021-12-09T11:06:04.156" v="2045" actId="571"/>
          <ac:spMkLst>
            <pc:docMk/>
            <pc:sldMk cId="1718244779" sldId="643"/>
            <ac:spMk id="482" creationId="{BF122439-C8BD-4177-8C32-F17879CDF27A}"/>
          </ac:spMkLst>
        </pc:spChg>
        <pc:spChg chg="mod">
          <ac:chgData name="Thomas" userId="575d030b64f4584e" providerId="LiveId" clId="{D036FC99-8AFB-44D3-916F-97C8D2BD1F5E}" dt="2021-12-09T11:06:04.156" v="2045" actId="571"/>
          <ac:spMkLst>
            <pc:docMk/>
            <pc:sldMk cId="1718244779" sldId="643"/>
            <ac:spMk id="483" creationId="{11C8142D-22F3-479B-B38F-A9F7D4D52597}"/>
          </ac:spMkLst>
        </pc:spChg>
        <pc:spChg chg="mod">
          <ac:chgData name="Thomas" userId="575d030b64f4584e" providerId="LiveId" clId="{D036FC99-8AFB-44D3-916F-97C8D2BD1F5E}" dt="2021-12-09T11:06:04.156" v="2045" actId="571"/>
          <ac:spMkLst>
            <pc:docMk/>
            <pc:sldMk cId="1718244779" sldId="643"/>
            <ac:spMk id="484" creationId="{A0F9835C-0F1C-4287-968D-E4A1C22D42EE}"/>
          </ac:spMkLst>
        </pc:spChg>
        <pc:spChg chg="mod">
          <ac:chgData name="Thomas" userId="575d030b64f4584e" providerId="LiveId" clId="{D036FC99-8AFB-44D3-916F-97C8D2BD1F5E}" dt="2021-12-09T11:06:04.156" v="2045" actId="571"/>
          <ac:spMkLst>
            <pc:docMk/>
            <pc:sldMk cId="1718244779" sldId="643"/>
            <ac:spMk id="485" creationId="{1C68B0CA-54DC-49FD-8BA3-30C57EC604AF}"/>
          </ac:spMkLst>
        </pc:spChg>
        <pc:spChg chg="mod">
          <ac:chgData name="Thomas" userId="575d030b64f4584e" providerId="LiveId" clId="{D036FC99-8AFB-44D3-916F-97C8D2BD1F5E}" dt="2021-12-09T11:06:04.156" v="2045" actId="571"/>
          <ac:spMkLst>
            <pc:docMk/>
            <pc:sldMk cId="1718244779" sldId="643"/>
            <ac:spMk id="486" creationId="{7A3DF238-7C3C-4B6E-8C6F-C8E63C7ECAA6}"/>
          </ac:spMkLst>
        </pc:spChg>
        <pc:spChg chg="mod">
          <ac:chgData name="Thomas" userId="575d030b64f4584e" providerId="LiveId" clId="{D036FC99-8AFB-44D3-916F-97C8D2BD1F5E}" dt="2021-12-09T11:06:04.156" v="2045" actId="571"/>
          <ac:spMkLst>
            <pc:docMk/>
            <pc:sldMk cId="1718244779" sldId="643"/>
            <ac:spMk id="487" creationId="{FE8BA188-6FB7-4D89-B706-6E8BC483C3F1}"/>
          </ac:spMkLst>
        </pc:spChg>
        <pc:spChg chg="mod">
          <ac:chgData name="Thomas" userId="575d030b64f4584e" providerId="LiveId" clId="{D036FC99-8AFB-44D3-916F-97C8D2BD1F5E}" dt="2021-12-09T11:06:04.156" v="2045" actId="571"/>
          <ac:spMkLst>
            <pc:docMk/>
            <pc:sldMk cId="1718244779" sldId="643"/>
            <ac:spMk id="488" creationId="{E901AA41-27CD-4258-9AC9-D86F6A8FA077}"/>
          </ac:spMkLst>
        </pc:spChg>
        <pc:spChg chg="mod">
          <ac:chgData name="Thomas" userId="575d030b64f4584e" providerId="LiveId" clId="{D036FC99-8AFB-44D3-916F-97C8D2BD1F5E}" dt="2021-12-09T11:06:04.156" v="2045" actId="571"/>
          <ac:spMkLst>
            <pc:docMk/>
            <pc:sldMk cId="1718244779" sldId="643"/>
            <ac:spMk id="489" creationId="{498CAB8A-9864-4D42-AB7B-99EF8C58F252}"/>
          </ac:spMkLst>
        </pc:spChg>
        <pc:spChg chg="mod">
          <ac:chgData name="Thomas" userId="575d030b64f4584e" providerId="LiveId" clId="{D036FC99-8AFB-44D3-916F-97C8D2BD1F5E}" dt="2021-12-09T11:06:04.156" v="2045" actId="571"/>
          <ac:spMkLst>
            <pc:docMk/>
            <pc:sldMk cId="1718244779" sldId="643"/>
            <ac:spMk id="490" creationId="{BAE66010-F79B-4602-8AF4-87B336B0BAE0}"/>
          </ac:spMkLst>
        </pc:spChg>
        <pc:spChg chg="mod">
          <ac:chgData name="Thomas" userId="575d030b64f4584e" providerId="LiveId" clId="{D036FC99-8AFB-44D3-916F-97C8D2BD1F5E}" dt="2021-12-09T11:06:04.156" v="2045" actId="571"/>
          <ac:spMkLst>
            <pc:docMk/>
            <pc:sldMk cId="1718244779" sldId="643"/>
            <ac:spMk id="491" creationId="{30DE1A48-7F13-41D2-9226-D357ABF01D03}"/>
          </ac:spMkLst>
        </pc:spChg>
        <pc:spChg chg="mod">
          <ac:chgData name="Thomas" userId="575d030b64f4584e" providerId="LiveId" clId="{D036FC99-8AFB-44D3-916F-97C8D2BD1F5E}" dt="2021-12-09T11:06:04.156" v="2045" actId="571"/>
          <ac:spMkLst>
            <pc:docMk/>
            <pc:sldMk cId="1718244779" sldId="643"/>
            <ac:spMk id="492" creationId="{1C085A69-3E1C-4B01-BBBB-3E8D1A6D35EB}"/>
          </ac:spMkLst>
        </pc:spChg>
        <pc:spChg chg="mod">
          <ac:chgData name="Thomas" userId="575d030b64f4584e" providerId="LiveId" clId="{D036FC99-8AFB-44D3-916F-97C8D2BD1F5E}" dt="2021-12-09T11:06:04.156" v="2045" actId="571"/>
          <ac:spMkLst>
            <pc:docMk/>
            <pc:sldMk cId="1718244779" sldId="643"/>
            <ac:spMk id="493" creationId="{FE45863B-42F9-4747-A7E0-04C892695042}"/>
          </ac:spMkLst>
        </pc:spChg>
        <pc:spChg chg="mod">
          <ac:chgData name="Thomas" userId="575d030b64f4584e" providerId="LiveId" clId="{D036FC99-8AFB-44D3-916F-97C8D2BD1F5E}" dt="2021-12-09T11:06:04.156" v="2045" actId="571"/>
          <ac:spMkLst>
            <pc:docMk/>
            <pc:sldMk cId="1718244779" sldId="643"/>
            <ac:spMk id="494" creationId="{318D69F3-4704-43B5-9FF0-5AE65E266FB6}"/>
          </ac:spMkLst>
        </pc:spChg>
        <pc:spChg chg="mod">
          <ac:chgData name="Thomas" userId="575d030b64f4584e" providerId="LiveId" clId="{D036FC99-8AFB-44D3-916F-97C8D2BD1F5E}" dt="2021-12-09T11:06:04.156" v="2045" actId="571"/>
          <ac:spMkLst>
            <pc:docMk/>
            <pc:sldMk cId="1718244779" sldId="643"/>
            <ac:spMk id="495" creationId="{B9728D6B-AE85-4E39-A700-7FCD1EA6139C}"/>
          </ac:spMkLst>
        </pc:spChg>
        <pc:spChg chg="mod">
          <ac:chgData name="Thomas" userId="575d030b64f4584e" providerId="LiveId" clId="{D036FC99-8AFB-44D3-916F-97C8D2BD1F5E}" dt="2021-12-09T11:06:04.156" v="2045" actId="571"/>
          <ac:spMkLst>
            <pc:docMk/>
            <pc:sldMk cId="1718244779" sldId="643"/>
            <ac:spMk id="496" creationId="{614763D1-E85F-4B9A-B418-C3F90BCF19F6}"/>
          </ac:spMkLst>
        </pc:spChg>
        <pc:spChg chg="mod">
          <ac:chgData name="Thomas" userId="575d030b64f4584e" providerId="LiveId" clId="{D036FC99-8AFB-44D3-916F-97C8D2BD1F5E}" dt="2021-12-09T11:06:04.156" v="2045" actId="571"/>
          <ac:spMkLst>
            <pc:docMk/>
            <pc:sldMk cId="1718244779" sldId="643"/>
            <ac:spMk id="497" creationId="{67CECB18-706C-47A3-B345-BFAC063B54DC}"/>
          </ac:spMkLst>
        </pc:spChg>
        <pc:spChg chg="mod">
          <ac:chgData name="Thomas" userId="575d030b64f4584e" providerId="LiveId" clId="{D036FC99-8AFB-44D3-916F-97C8D2BD1F5E}" dt="2021-12-09T11:06:04.156" v="2045" actId="571"/>
          <ac:spMkLst>
            <pc:docMk/>
            <pc:sldMk cId="1718244779" sldId="643"/>
            <ac:spMk id="498" creationId="{5390123A-1155-4794-80C4-1059FC3543F4}"/>
          </ac:spMkLst>
        </pc:spChg>
        <pc:spChg chg="mod">
          <ac:chgData name="Thomas" userId="575d030b64f4584e" providerId="LiveId" clId="{D036FC99-8AFB-44D3-916F-97C8D2BD1F5E}" dt="2021-12-09T11:07:28.640" v="2070" actId="165"/>
          <ac:spMkLst>
            <pc:docMk/>
            <pc:sldMk cId="1718244779" sldId="643"/>
            <ac:spMk id="511" creationId="{A2C22AB1-9751-4B7E-A4CB-E05C3C5A93B7}"/>
          </ac:spMkLst>
        </pc:spChg>
        <pc:spChg chg="mod">
          <ac:chgData name="Thomas" userId="575d030b64f4584e" providerId="LiveId" clId="{D036FC99-8AFB-44D3-916F-97C8D2BD1F5E}" dt="2021-12-09T11:07:28.640" v="2070" actId="165"/>
          <ac:spMkLst>
            <pc:docMk/>
            <pc:sldMk cId="1718244779" sldId="643"/>
            <ac:spMk id="512" creationId="{12D739D3-660A-4164-8673-105F3E349389}"/>
          </ac:spMkLst>
        </pc:spChg>
        <pc:spChg chg="mod">
          <ac:chgData name="Thomas" userId="575d030b64f4584e" providerId="LiveId" clId="{D036FC99-8AFB-44D3-916F-97C8D2BD1F5E}" dt="2021-12-09T11:07:28.640" v="2070" actId="165"/>
          <ac:spMkLst>
            <pc:docMk/>
            <pc:sldMk cId="1718244779" sldId="643"/>
            <ac:spMk id="513" creationId="{B016C95F-8850-4C97-8338-409579A3E1D8}"/>
          </ac:spMkLst>
        </pc:spChg>
        <pc:spChg chg="mod">
          <ac:chgData name="Thomas" userId="575d030b64f4584e" providerId="LiveId" clId="{D036FC99-8AFB-44D3-916F-97C8D2BD1F5E}" dt="2021-12-09T11:07:28.640" v="2070" actId="165"/>
          <ac:spMkLst>
            <pc:docMk/>
            <pc:sldMk cId="1718244779" sldId="643"/>
            <ac:spMk id="514" creationId="{9FE8ABF2-9E20-459D-AAE8-55C636314547}"/>
          </ac:spMkLst>
        </pc:spChg>
        <pc:spChg chg="mod">
          <ac:chgData name="Thomas" userId="575d030b64f4584e" providerId="LiveId" clId="{D036FC99-8AFB-44D3-916F-97C8D2BD1F5E}" dt="2021-12-09T11:07:28.640" v="2070" actId="165"/>
          <ac:spMkLst>
            <pc:docMk/>
            <pc:sldMk cId="1718244779" sldId="643"/>
            <ac:spMk id="515" creationId="{215AE3BA-3D3B-4761-A2FB-4A00A493A278}"/>
          </ac:spMkLst>
        </pc:spChg>
        <pc:spChg chg="mod">
          <ac:chgData name="Thomas" userId="575d030b64f4584e" providerId="LiveId" clId="{D036FC99-8AFB-44D3-916F-97C8D2BD1F5E}" dt="2021-12-09T11:07:28.640" v="2070" actId="165"/>
          <ac:spMkLst>
            <pc:docMk/>
            <pc:sldMk cId="1718244779" sldId="643"/>
            <ac:spMk id="516" creationId="{50632C16-ADE1-4B6C-9840-CF9A3C5FEDCB}"/>
          </ac:spMkLst>
        </pc:spChg>
        <pc:spChg chg="mod">
          <ac:chgData name="Thomas" userId="575d030b64f4584e" providerId="LiveId" clId="{D036FC99-8AFB-44D3-916F-97C8D2BD1F5E}" dt="2021-12-09T11:07:28.640" v="2070" actId="165"/>
          <ac:spMkLst>
            <pc:docMk/>
            <pc:sldMk cId="1718244779" sldId="643"/>
            <ac:spMk id="517" creationId="{24DF90E4-2667-4950-9B63-7D45BFE75874}"/>
          </ac:spMkLst>
        </pc:spChg>
        <pc:spChg chg="mod">
          <ac:chgData name="Thomas" userId="575d030b64f4584e" providerId="LiveId" clId="{D036FC99-8AFB-44D3-916F-97C8D2BD1F5E}" dt="2021-12-09T11:07:28.640" v="2070" actId="165"/>
          <ac:spMkLst>
            <pc:docMk/>
            <pc:sldMk cId="1718244779" sldId="643"/>
            <ac:spMk id="518" creationId="{AEA39E84-A47A-4DA0-818B-8BFA3C86CC42}"/>
          </ac:spMkLst>
        </pc:spChg>
        <pc:spChg chg="mod">
          <ac:chgData name="Thomas" userId="575d030b64f4584e" providerId="LiveId" clId="{D036FC99-8AFB-44D3-916F-97C8D2BD1F5E}" dt="2021-12-09T11:07:28.640" v="2070" actId="165"/>
          <ac:spMkLst>
            <pc:docMk/>
            <pc:sldMk cId="1718244779" sldId="643"/>
            <ac:spMk id="519" creationId="{4EA1E3D0-878A-45E8-9AC2-60C6A7E6A44C}"/>
          </ac:spMkLst>
        </pc:spChg>
        <pc:spChg chg="mod">
          <ac:chgData name="Thomas" userId="575d030b64f4584e" providerId="LiveId" clId="{D036FC99-8AFB-44D3-916F-97C8D2BD1F5E}" dt="2021-12-09T11:07:28.640" v="2070" actId="165"/>
          <ac:spMkLst>
            <pc:docMk/>
            <pc:sldMk cId="1718244779" sldId="643"/>
            <ac:spMk id="520" creationId="{4DB75663-431F-4170-A5B2-690EAC1D4AE1}"/>
          </ac:spMkLst>
        </pc:spChg>
        <pc:spChg chg="mod">
          <ac:chgData name="Thomas" userId="575d030b64f4584e" providerId="LiveId" clId="{D036FC99-8AFB-44D3-916F-97C8D2BD1F5E}" dt="2021-12-09T11:07:28.640" v="2070" actId="165"/>
          <ac:spMkLst>
            <pc:docMk/>
            <pc:sldMk cId="1718244779" sldId="643"/>
            <ac:spMk id="521" creationId="{0E9FB8D3-8FD5-4B9D-B15E-84F011342518}"/>
          </ac:spMkLst>
        </pc:spChg>
        <pc:spChg chg="mod">
          <ac:chgData name="Thomas" userId="575d030b64f4584e" providerId="LiveId" clId="{D036FC99-8AFB-44D3-916F-97C8D2BD1F5E}" dt="2021-12-09T11:07:28.640" v="2070" actId="165"/>
          <ac:spMkLst>
            <pc:docMk/>
            <pc:sldMk cId="1718244779" sldId="643"/>
            <ac:spMk id="522" creationId="{2D096488-9F0B-46D2-80A0-C9B220236DF4}"/>
          </ac:spMkLst>
        </pc:spChg>
        <pc:spChg chg="mod">
          <ac:chgData name="Thomas" userId="575d030b64f4584e" providerId="LiveId" clId="{D036FC99-8AFB-44D3-916F-97C8D2BD1F5E}" dt="2021-12-09T11:07:28.640" v="2070" actId="165"/>
          <ac:spMkLst>
            <pc:docMk/>
            <pc:sldMk cId="1718244779" sldId="643"/>
            <ac:spMk id="523" creationId="{31193B7D-0937-40A7-BDD3-E42DB6FEEFBE}"/>
          </ac:spMkLst>
        </pc:spChg>
        <pc:spChg chg="mod">
          <ac:chgData name="Thomas" userId="575d030b64f4584e" providerId="LiveId" clId="{D036FC99-8AFB-44D3-916F-97C8D2BD1F5E}" dt="2021-12-09T11:07:28.640" v="2070" actId="165"/>
          <ac:spMkLst>
            <pc:docMk/>
            <pc:sldMk cId="1718244779" sldId="643"/>
            <ac:spMk id="524" creationId="{8FB10DF7-6D80-4682-B7D1-0BC3BAD1D31D}"/>
          </ac:spMkLst>
        </pc:spChg>
        <pc:spChg chg="mod">
          <ac:chgData name="Thomas" userId="575d030b64f4584e" providerId="LiveId" clId="{D036FC99-8AFB-44D3-916F-97C8D2BD1F5E}" dt="2021-12-09T11:07:28.640" v="2070" actId="165"/>
          <ac:spMkLst>
            <pc:docMk/>
            <pc:sldMk cId="1718244779" sldId="643"/>
            <ac:spMk id="525" creationId="{98D69CCD-A8AD-4DDC-AB48-BDBB89A48944}"/>
          </ac:spMkLst>
        </pc:spChg>
        <pc:spChg chg="mod">
          <ac:chgData name="Thomas" userId="575d030b64f4584e" providerId="LiveId" clId="{D036FC99-8AFB-44D3-916F-97C8D2BD1F5E}" dt="2021-12-09T11:07:28.640" v="2070" actId="165"/>
          <ac:spMkLst>
            <pc:docMk/>
            <pc:sldMk cId="1718244779" sldId="643"/>
            <ac:spMk id="526" creationId="{9968B998-9016-4F01-8FF4-6B27AA975D63}"/>
          </ac:spMkLst>
        </pc:spChg>
        <pc:spChg chg="mod">
          <ac:chgData name="Thomas" userId="575d030b64f4584e" providerId="LiveId" clId="{D036FC99-8AFB-44D3-916F-97C8D2BD1F5E}" dt="2021-12-09T11:07:28.640" v="2070" actId="165"/>
          <ac:spMkLst>
            <pc:docMk/>
            <pc:sldMk cId="1718244779" sldId="643"/>
            <ac:spMk id="527" creationId="{C87D0B3A-BF6A-4500-B982-FBDDB2493887}"/>
          </ac:spMkLst>
        </pc:spChg>
        <pc:spChg chg="mod">
          <ac:chgData name="Thomas" userId="575d030b64f4584e" providerId="LiveId" clId="{D036FC99-8AFB-44D3-916F-97C8D2BD1F5E}" dt="2021-12-09T11:07:28.640" v="2070" actId="165"/>
          <ac:spMkLst>
            <pc:docMk/>
            <pc:sldMk cId="1718244779" sldId="643"/>
            <ac:spMk id="528" creationId="{96B562D8-25F9-4D65-A6E4-3422CFF60626}"/>
          </ac:spMkLst>
        </pc:spChg>
        <pc:spChg chg="mod">
          <ac:chgData name="Thomas" userId="575d030b64f4584e" providerId="LiveId" clId="{D036FC99-8AFB-44D3-916F-97C8D2BD1F5E}" dt="2021-12-09T11:07:28.640" v="2070" actId="165"/>
          <ac:spMkLst>
            <pc:docMk/>
            <pc:sldMk cId="1718244779" sldId="643"/>
            <ac:spMk id="529" creationId="{B84753A9-A627-44FB-8CB5-BE47E069DC8B}"/>
          </ac:spMkLst>
        </pc:spChg>
        <pc:spChg chg="mod">
          <ac:chgData name="Thomas" userId="575d030b64f4584e" providerId="LiveId" clId="{D036FC99-8AFB-44D3-916F-97C8D2BD1F5E}" dt="2021-12-09T11:07:28.640" v="2070" actId="165"/>
          <ac:spMkLst>
            <pc:docMk/>
            <pc:sldMk cId="1718244779" sldId="643"/>
            <ac:spMk id="530" creationId="{AD05E17D-0748-46CE-82EE-342DBEF249C7}"/>
          </ac:spMkLst>
        </pc:spChg>
        <pc:spChg chg="mod">
          <ac:chgData name="Thomas" userId="575d030b64f4584e" providerId="LiveId" clId="{D036FC99-8AFB-44D3-916F-97C8D2BD1F5E}" dt="2021-12-09T11:07:28.640" v="2070" actId="165"/>
          <ac:spMkLst>
            <pc:docMk/>
            <pc:sldMk cId="1718244779" sldId="643"/>
            <ac:spMk id="542" creationId="{C550B0A4-8555-48E8-9A7D-905D0063CEF5}"/>
          </ac:spMkLst>
        </pc:spChg>
        <pc:spChg chg="mod">
          <ac:chgData name="Thomas" userId="575d030b64f4584e" providerId="LiveId" clId="{D036FC99-8AFB-44D3-916F-97C8D2BD1F5E}" dt="2021-12-09T11:07:28.640" v="2070" actId="165"/>
          <ac:spMkLst>
            <pc:docMk/>
            <pc:sldMk cId="1718244779" sldId="643"/>
            <ac:spMk id="543" creationId="{1B8F5741-3B6D-412F-98F0-7C421E6A1D0E}"/>
          </ac:spMkLst>
        </pc:spChg>
        <pc:spChg chg="mod">
          <ac:chgData name="Thomas" userId="575d030b64f4584e" providerId="LiveId" clId="{D036FC99-8AFB-44D3-916F-97C8D2BD1F5E}" dt="2021-12-09T11:07:28.640" v="2070" actId="165"/>
          <ac:spMkLst>
            <pc:docMk/>
            <pc:sldMk cId="1718244779" sldId="643"/>
            <ac:spMk id="544" creationId="{A77E85DC-4676-45E1-B9B1-F6D03580F3C7}"/>
          </ac:spMkLst>
        </pc:spChg>
        <pc:spChg chg="mod">
          <ac:chgData name="Thomas" userId="575d030b64f4584e" providerId="LiveId" clId="{D036FC99-8AFB-44D3-916F-97C8D2BD1F5E}" dt="2021-12-09T11:07:28.640" v="2070" actId="165"/>
          <ac:spMkLst>
            <pc:docMk/>
            <pc:sldMk cId="1718244779" sldId="643"/>
            <ac:spMk id="545" creationId="{2EE08C3F-9EFC-4AA9-8A01-0FCDC32B4332}"/>
          </ac:spMkLst>
        </pc:spChg>
        <pc:spChg chg="mod">
          <ac:chgData name="Thomas" userId="575d030b64f4584e" providerId="LiveId" clId="{D036FC99-8AFB-44D3-916F-97C8D2BD1F5E}" dt="2021-12-09T11:07:28.640" v="2070" actId="165"/>
          <ac:spMkLst>
            <pc:docMk/>
            <pc:sldMk cId="1718244779" sldId="643"/>
            <ac:spMk id="546" creationId="{8E5CDEF1-F9B0-48F7-8A3D-6D885B4D5ADA}"/>
          </ac:spMkLst>
        </pc:spChg>
        <pc:spChg chg="mod">
          <ac:chgData name="Thomas" userId="575d030b64f4584e" providerId="LiveId" clId="{D036FC99-8AFB-44D3-916F-97C8D2BD1F5E}" dt="2021-12-09T11:07:28.640" v="2070" actId="165"/>
          <ac:spMkLst>
            <pc:docMk/>
            <pc:sldMk cId="1718244779" sldId="643"/>
            <ac:spMk id="547" creationId="{1C8F85F7-91B0-410F-9034-73AC22A3B9C8}"/>
          </ac:spMkLst>
        </pc:spChg>
        <pc:spChg chg="mod">
          <ac:chgData name="Thomas" userId="575d030b64f4584e" providerId="LiveId" clId="{D036FC99-8AFB-44D3-916F-97C8D2BD1F5E}" dt="2021-12-09T11:07:28.640" v="2070" actId="165"/>
          <ac:spMkLst>
            <pc:docMk/>
            <pc:sldMk cId="1718244779" sldId="643"/>
            <ac:spMk id="548" creationId="{17BD6CD5-6DC9-4D9B-AFFD-A450974F3F36}"/>
          </ac:spMkLst>
        </pc:spChg>
        <pc:spChg chg="mod">
          <ac:chgData name="Thomas" userId="575d030b64f4584e" providerId="LiveId" clId="{D036FC99-8AFB-44D3-916F-97C8D2BD1F5E}" dt="2021-12-09T11:07:28.640" v="2070" actId="165"/>
          <ac:spMkLst>
            <pc:docMk/>
            <pc:sldMk cId="1718244779" sldId="643"/>
            <ac:spMk id="549" creationId="{0697D39A-438D-4E15-8389-AA7FF0E5E961}"/>
          </ac:spMkLst>
        </pc:spChg>
        <pc:spChg chg="mod">
          <ac:chgData name="Thomas" userId="575d030b64f4584e" providerId="LiveId" clId="{D036FC99-8AFB-44D3-916F-97C8D2BD1F5E}" dt="2021-12-09T11:07:28.640" v="2070" actId="165"/>
          <ac:spMkLst>
            <pc:docMk/>
            <pc:sldMk cId="1718244779" sldId="643"/>
            <ac:spMk id="550" creationId="{8C1702FC-4A8B-421C-BC3B-1F94D038A5B2}"/>
          </ac:spMkLst>
        </pc:spChg>
        <pc:spChg chg="mod">
          <ac:chgData name="Thomas" userId="575d030b64f4584e" providerId="LiveId" clId="{D036FC99-8AFB-44D3-916F-97C8D2BD1F5E}" dt="2021-12-09T11:07:28.640" v="2070" actId="165"/>
          <ac:spMkLst>
            <pc:docMk/>
            <pc:sldMk cId="1718244779" sldId="643"/>
            <ac:spMk id="551" creationId="{CFF1735B-D39F-4321-87B9-D70CC3AC5913}"/>
          </ac:spMkLst>
        </pc:spChg>
        <pc:spChg chg="mod">
          <ac:chgData name="Thomas" userId="575d030b64f4584e" providerId="LiveId" clId="{D036FC99-8AFB-44D3-916F-97C8D2BD1F5E}" dt="2021-12-09T11:07:28.640" v="2070" actId="165"/>
          <ac:spMkLst>
            <pc:docMk/>
            <pc:sldMk cId="1718244779" sldId="643"/>
            <ac:spMk id="552" creationId="{75411F4D-57F2-4526-BD5D-6F6A0BD3807B}"/>
          </ac:spMkLst>
        </pc:spChg>
        <pc:spChg chg="mod">
          <ac:chgData name="Thomas" userId="575d030b64f4584e" providerId="LiveId" clId="{D036FC99-8AFB-44D3-916F-97C8D2BD1F5E}" dt="2021-12-09T11:07:28.640" v="2070" actId="165"/>
          <ac:spMkLst>
            <pc:docMk/>
            <pc:sldMk cId="1718244779" sldId="643"/>
            <ac:spMk id="553" creationId="{3359CE46-3F5F-43B6-BE7F-86C6170A9FE6}"/>
          </ac:spMkLst>
        </pc:spChg>
        <pc:spChg chg="mod">
          <ac:chgData name="Thomas" userId="575d030b64f4584e" providerId="LiveId" clId="{D036FC99-8AFB-44D3-916F-97C8D2BD1F5E}" dt="2021-12-09T11:07:28.640" v="2070" actId="165"/>
          <ac:spMkLst>
            <pc:docMk/>
            <pc:sldMk cId="1718244779" sldId="643"/>
            <ac:spMk id="554" creationId="{84824556-891A-4DA9-995E-58AF28E6A256}"/>
          </ac:spMkLst>
        </pc:spChg>
        <pc:spChg chg="mod">
          <ac:chgData name="Thomas" userId="575d030b64f4584e" providerId="LiveId" clId="{D036FC99-8AFB-44D3-916F-97C8D2BD1F5E}" dt="2021-12-09T11:07:28.640" v="2070" actId="165"/>
          <ac:spMkLst>
            <pc:docMk/>
            <pc:sldMk cId="1718244779" sldId="643"/>
            <ac:spMk id="555" creationId="{55FCBA58-5B82-4CE2-909D-F53F7B52BAF7}"/>
          </ac:spMkLst>
        </pc:spChg>
        <pc:spChg chg="mod">
          <ac:chgData name="Thomas" userId="575d030b64f4584e" providerId="LiveId" clId="{D036FC99-8AFB-44D3-916F-97C8D2BD1F5E}" dt="2021-12-09T11:07:28.640" v="2070" actId="165"/>
          <ac:spMkLst>
            <pc:docMk/>
            <pc:sldMk cId="1718244779" sldId="643"/>
            <ac:spMk id="556" creationId="{5102ADCC-4D20-4272-9179-FFA3DC934108}"/>
          </ac:spMkLst>
        </pc:spChg>
        <pc:spChg chg="mod">
          <ac:chgData name="Thomas" userId="575d030b64f4584e" providerId="LiveId" clId="{D036FC99-8AFB-44D3-916F-97C8D2BD1F5E}" dt="2021-12-09T11:07:28.640" v="2070" actId="165"/>
          <ac:spMkLst>
            <pc:docMk/>
            <pc:sldMk cId="1718244779" sldId="643"/>
            <ac:spMk id="557" creationId="{9C196268-1009-463E-896B-7C8DFDE9D75B}"/>
          </ac:spMkLst>
        </pc:spChg>
        <pc:spChg chg="mod">
          <ac:chgData name="Thomas" userId="575d030b64f4584e" providerId="LiveId" clId="{D036FC99-8AFB-44D3-916F-97C8D2BD1F5E}" dt="2021-12-09T11:07:28.640" v="2070" actId="165"/>
          <ac:spMkLst>
            <pc:docMk/>
            <pc:sldMk cId="1718244779" sldId="643"/>
            <ac:spMk id="558" creationId="{3733DBD8-6BE3-41FB-B1B9-18658EF3A6FF}"/>
          </ac:spMkLst>
        </pc:spChg>
        <pc:spChg chg="mod">
          <ac:chgData name="Thomas" userId="575d030b64f4584e" providerId="LiveId" clId="{D036FC99-8AFB-44D3-916F-97C8D2BD1F5E}" dt="2021-12-09T11:07:28.640" v="2070" actId="165"/>
          <ac:spMkLst>
            <pc:docMk/>
            <pc:sldMk cId="1718244779" sldId="643"/>
            <ac:spMk id="559" creationId="{84858319-ADB1-47A4-8626-169315285F2A}"/>
          </ac:spMkLst>
        </pc:spChg>
        <pc:spChg chg="mod">
          <ac:chgData name="Thomas" userId="575d030b64f4584e" providerId="LiveId" clId="{D036FC99-8AFB-44D3-916F-97C8D2BD1F5E}" dt="2021-12-09T11:07:28.640" v="2070" actId="165"/>
          <ac:spMkLst>
            <pc:docMk/>
            <pc:sldMk cId="1718244779" sldId="643"/>
            <ac:spMk id="560" creationId="{037E7429-821B-421F-869D-CE02A1C588EB}"/>
          </ac:spMkLst>
        </pc:spChg>
        <pc:spChg chg="mod">
          <ac:chgData name="Thomas" userId="575d030b64f4584e" providerId="LiveId" clId="{D036FC99-8AFB-44D3-916F-97C8D2BD1F5E}" dt="2021-12-09T11:07:28.640" v="2070" actId="165"/>
          <ac:spMkLst>
            <pc:docMk/>
            <pc:sldMk cId="1718244779" sldId="643"/>
            <ac:spMk id="561" creationId="{509CEF17-DFE0-4D4B-B6E1-88C7BB0DE462}"/>
          </ac:spMkLst>
        </pc:spChg>
        <pc:spChg chg="mod">
          <ac:chgData name="Thomas" userId="575d030b64f4584e" providerId="LiveId" clId="{D036FC99-8AFB-44D3-916F-97C8D2BD1F5E}" dt="2021-12-09T11:07:28.640" v="2070" actId="165"/>
          <ac:spMkLst>
            <pc:docMk/>
            <pc:sldMk cId="1718244779" sldId="643"/>
            <ac:spMk id="573" creationId="{FF22B329-06AF-48ED-A92D-56F5C53CFF11}"/>
          </ac:spMkLst>
        </pc:spChg>
        <pc:spChg chg="mod">
          <ac:chgData name="Thomas" userId="575d030b64f4584e" providerId="LiveId" clId="{D036FC99-8AFB-44D3-916F-97C8D2BD1F5E}" dt="2021-12-09T11:07:28.640" v="2070" actId="165"/>
          <ac:spMkLst>
            <pc:docMk/>
            <pc:sldMk cId="1718244779" sldId="643"/>
            <ac:spMk id="574" creationId="{CF7E9A7E-E2B2-4B82-B398-CB571F30CCCD}"/>
          </ac:spMkLst>
        </pc:spChg>
        <pc:spChg chg="mod">
          <ac:chgData name="Thomas" userId="575d030b64f4584e" providerId="LiveId" clId="{D036FC99-8AFB-44D3-916F-97C8D2BD1F5E}" dt="2021-12-09T11:07:28.640" v="2070" actId="165"/>
          <ac:spMkLst>
            <pc:docMk/>
            <pc:sldMk cId="1718244779" sldId="643"/>
            <ac:spMk id="575" creationId="{D1F84CFB-6CBF-4B5E-850D-959410C4829C}"/>
          </ac:spMkLst>
        </pc:spChg>
        <pc:spChg chg="mod">
          <ac:chgData name="Thomas" userId="575d030b64f4584e" providerId="LiveId" clId="{D036FC99-8AFB-44D3-916F-97C8D2BD1F5E}" dt="2021-12-09T11:07:28.640" v="2070" actId="165"/>
          <ac:spMkLst>
            <pc:docMk/>
            <pc:sldMk cId="1718244779" sldId="643"/>
            <ac:spMk id="576" creationId="{A8C433E6-11D8-453F-B3FC-CDBE9065462B}"/>
          </ac:spMkLst>
        </pc:spChg>
        <pc:spChg chg="mod">
          <ac:chgData name="Thomas" userId="575d030b64f4584e" providerId="LiveId" clId="{D036FC99-8AFB-44D3-916F-97C8D2BD1F5E}" dt="2021-12-09T11:07:28.640" v="2070" actId="165"/>
          <ac:spMkLst>
            <pc:docMk/>
            <pc:sldMk cId="1718244779" sldId="643"/>
            <ac:spMk id="577" creationId="{ED1BE78E-A846-4469-A0CD-810F7DC1B5DE}"/>
          </ac:spMkLst>
        </pc:spChg>
        <pc:spChg chg="mod">
          <ac:chgData name="Thomas" userId="575d030b64f4584e" providerId="LiveId" clId="{D036FC99-8AFB-44D3-916F-97C8D2BD1F5E}" dt="2021-12-09T11:07:28.640" v="2070" actId="165"/>
          <ac:spMkLst>
            <pc:docMk/>
            <pc:sldMk cId="1718244779" sldId="643"/>
            <ac:spMk id="578" creationId="{7FA2D63E-5E80-4077-8B71-AD763E1C262B}"/>
          </ac:spMkLst>
        </pc:spChg>
        <pc:spChg chg="mod">
          <ac:chgData name="Thomas" userId="575d030b64f4584e" providerId="LiveId" clId="{D036FC99-8AFB-44D3-916F-97C8D2BD1F5E}" dt="2021-12-09T11:07:28.640" v="2070" actId="165"/>
          <ac:spMkLst>
            <pc:docMk/>
            <pc:sldMk cId="1718244779" sldId="643"/>
            <ac:spMk id="579" creationId="{8EAFA0E3-E8EC-49DD-BBE6-DC1B938BC961}"/>
          </ac:spMkLst>
        </pc:spChg>
        <pc:spChg chg="mod">
          <ac:chgData name="Thomas" userId="575d030b64f4584e" providerId="LiveId" clId="{D036FC99-8AFB-44D3-916F-97C8D2BD1F5E}" dt="2021-12-09T11:07:28.640" v="2070" actId="165"/>
          <ac:spMkLst>
            <pc:docMk/>
            <pc:sldMk cId="1718244779" sldId="643"/>
            <ac:spMk id="580" creationId="{B80919DD-437E-4AF0-9FF8-5D628F15C24E}"/>
          </ac:spMkLst>
        </pc:spChg>
        <pc:spChg chg="mod">
          <ac:chgData name="Thomas" userId="575d030b64f4584e" providerId="LiveId" clId="{D036FC99-8AFB-44D3-916F-97C8D2BD1F5E}" dt="2021-12-09T11:07:28.640" v="2070" actId="165"/>
          <ac:spMkLst>
            <pc:docMk/>
            <pc:sldMk cId="1718244779" sldId="643"/>
            <ac:spMk id="581" creationId="{A88D6785-25DB-4860-A72B-08839EAC4743}"/>
          </ac:spMkLst>
        </pc:spChg>
        <pc:spChg chg="mod">
          <ac:chgData name="Thomas" userId="575d030b64f4584e" providerId="LiveId" clId="{D036FC99-8AFB-44D3-916F-97C8D2BD1F5E}" dt="2021-12-09T11:07:28.640" v="2070" actId="165"/>
          <ac:spMkLst>
            <pc:docMk/>
            <pc:sldMk cId="1718244779" sldId="643"/>
            <ac:spMk id="582" creationId="{B1C9A32D-CC65-4811-945F-771724768227}"/>
          </ac:spMkLst>
        </pc:spChg>
        <pc:spChg chg="mod">
          <ac:chgData name="Thomas" userId="575d030b64f4584e" providerId="LiveId" clId="{D036FC99-8AFB-44D3-916F-97C8D2BD1F5E}" dt="2021-12-09T11:07:28.640" v="2070" actId="165"/>
          <ac:spMkLst>
            <pc:docMk/>
            <pc:sldMk cId="1718244779" sldId="643"/>
            <ac:spMk id="583" creationId="{C914CA5B-F79E-40B5-8A46-1E813F73D5E2}"/>
          </ac:spMkLst>
        </pc:spChg>
        <pc:spChg chg="mod">
          <ac:chgData name="Thomas" userId="575d030b64f4584e" providerId="LiveId" clId="{D036FC99-8AFB-44D3-916F-97C8D2BD1F5E}" dt="2021-12-09T11:07:28.640" v="2070" actId="165"/>
          <ac:spMkLst>
            <pc:docMk/>
            <pc:sldMk cId="1718244779" sldId="643"/>
            <ac:spMk id="584" creationId="{E387CCB4-21B9-43C7-A6EF-DECFEF502A44}"/>
          </ac:spMkLst>
        </pc:spChg>
        <pc:spChg chg="mod">
          <ac:chgData name="Thomas" userId="575d030b64f4584e" providerId="LiveId" clId="{D036FC99-8AFB-44D3-916F-97C8D2BD1F5E}" dt="2021-12-09T11:07:28.640" v="2070" actId="165"/>
          <ac:spMkLst>
            <pc:docMk/>
            <pc:sldMk cId="1718244779" sldId="643"/>
            <ac:spMk id="585" creationId="{F93B0E7A-2B65-45FA-9BE8-7B38DAFF3953}"/>
          </ac:spMkLst>
        </pc:spChg>
        <pc:spChg chg="mod">
          <ac:chgData name="Thomas" userId="575d030b64f4584e" providerId="LiveId" clId="{D036FC99-8AFB-44D3-916F-97C8D2BD1F5E}" dt="2021-12-09T11:07:28.640" v="2070" actId="165"/>
          <ac:spMkLst>
            <pc:docMk/>
            <pc:sldMk cId="1718244779" sldId="643"/>
            <ac:spMk id="586" creationId="{9FADBB12-DB42-44CB-BE3C-871BB8084286}"/>
          </ac:spMkLst>
        </pc:spChg>
        <pc:spChg chg="mod">
          <ac:chgData name="Thomas" userId="575d030b64f4584e" providerId="LiveId" clId="{D036FC99-8AFB-44D3-916F-97C8D2BD1F5E}" dt="2021-12-09T11:07:28.640" v="2070" actId="165"/>
          <ac:spMkLst>
            <pc:docMk/>
            <pc:sldMk cId="1718244779" sldId="643"/>
            <ac:spMk id="587" creationId="{49685F62-4BA3-4D52-A3F1-880278239D87}"/>
          </ac:spMkLst>
        </pc:spChg>
        <pc:spChg chg="mod">
          <ac:chgData name="Thomas" userId="575d030b64f4584e" providerId="LiveId" clId="{D036FC99-8AFB-44D3-916F-97C8D2BD1F5E}" dt="2021-12-09T11:07:28.640" v="2070" actId="165"/>
          <ac:spMkLst>
            <pc:docMk/>
            <pc:sldMk cId="1718244779" sldId="643"/>
            <ac:spMk id="588" creationId="{CC31E07F-8920-45D7-A335-5A3C697CBFDD}"/>
          </ac:spMkLst>
        </pc:spChg>
        <pc:spChg chg="mod">
          <ac:chgData name="Thomas" userId="575d030b64f4584e" providerId="LiveId" clId="{D036FC99-8AFB-44D3-916F-97C8D2BD1F5E}" dt="2021-12-09T11:07:28.640" v="2070" actId="165"/>
          <ac:spMkLst>
            <pc:docMk/>
            <pc:sldMk cId="1718244779" sldId="643"/>
            <ac:spMk id="589" creationId="{9B86E209-8150-4E8C-B530-27BEE1E41562}"/>
          </ac:spMkLst>
        </pc:spChg>
        <pc:spChg chg="mod">
          <ac:chgData name="Thomas" userId="575d030b64f4584e" providerId="LiveId" clId="{D036FC99-8AFB-44D3-916F-97C8D2BD1F5E}" dt="2021-12-09T11:07:28.640" v="2070" actId="165"/>
          <ac:spMkLst>
            <pc:docMk/>
            <pc:sldMk cId="1718244779" sldId="643"/>
            <ac:spMk id="590" creationId="{B0F61747-BFBF-4B36-97C4-15511765AD37}"/>
          </ac:spMkLst>
        </pc:spChg>
        <pc:spChg chg="mod">
          <ac:chgData name="Thomas" userId="575d030b64f4584e" providerId="LiveId" clId="{D036FC99-8AFB-44D3-916F-97C8D2BD1F5E}" dt="2021-12-09T11:07:28.640" v="2070" actId="165"/>
          <ac:spMkLst>
            <pc:docMk/>
            <pc:sldMk cId="1718244779" sldId="643"/>
            <ac:spMk id="591" creationId="{1C4DEC01-DC71-49A2-9F5F-376EB2184D8C}"/>
          </ac:spMkLst>
        </pc:spChg>
        <pc:spChg chg="mod">
          <ac:chgData name="Thomas" userId="575d030b64f4584e" providerId="LiveId" clId="{D036FC99-8AFB-44D3-916F-97C8D2BD1F5E}" dt="2021-12-09T11:07:28.640" v="2070" actId="165"/>
          <ac:spMkLst>
            <pc:docMk/>
            <pc:sldMk cId="1718244779" sldId="643"/>
            <ac:spMk id="592" creationId="{968E71A5-A035-41EC-95BC-0293277738FB}"/>
          </ac:spMkLst>
        </pc:spChg>
        <pc:spChg chg="mod">
          <ac:chgData name="Thomas" userId="575d030b64f4584e" providerId="LiveId" clId="{D036FC99-8AFB-44D3-916F-97C8D2BD1F5E}" dt="2021-12-09T11:07:28.640" v="2070" actId="165"/>
          <ac:spMkLst>
            <pc:docMk/>
            <pc:sldMk cId="1718244779" sldId="643"/>
            <ac:spMk id="604" creationId="{D4748998-8B82-4E54-90CD-2C2E7E32FD18}"/>
          </ac:spMkLst>
        </pc:spChg>
        <pc:spChg chg="mod">
          <ac:chgData name="Thomas" userId="575d030b64f4584e" providerId="LiveId" clId="{D036FC99-8AFB-44D3-916F-97C8D2BD1F5E}" dt="2021-12-09T11:07:28.640" v="2070" actId="165"/>
          <ac:spMkLst>
            <pc:docMk/>
            <pc:sldMk cId="1718244779" sldId="643"/>
            <ac:spMk id="605" creationId="{323B54F6-105F-45D0-9FD3-77E01EB8759C}"/>
          </ac:spMkLst>
        </pc:spChg>
        <pc:spChg chg="mod">
          <ac:chgData name="Thomas" userId="575d030b64f4584e" providerId="LiveId" clId="{D036FC99-8AFB-44D3-916F-97C8D2BD1F5E}" dt="2021-12-09T11:07:28.640" v="2070" actId="165"/>
          <ac:spMkLst>
            <pc:docMk/>
            <pc:sldMk cId="1718244779" sldId="643"/>
            <ac:spMk id="606" creationId="{8BB8CC94-F90D-4E52-BC59-1EB026FE5A5E}"/>
          </ac:spMkLst>
        </pc:spChg>
        <pc:spChg chg="mod">
          <ac:chgData name="Thomas" userId="575d030b64f4584e" providerId="LiveId" clId="{D036FC99-8AFB-44D3-916F-97C8D2BD1F5E}" dt="2021-12-09T11:07:28.640" v="2070" actId="165"/>
          <ac:spMkLst>
            <pc:docMk/>
            <pc:sldMk cId="1718244779" sldId="643"/>
            <ac:spMk id="607" creationId="{D9E9BA95-68EA-424F-9C94-E7903EC4C087}"/>
          </ac:spMkLst>
        </pc:spChg>
        <pc:spChg chg="mod">
          <ac:chgData name="Thomas" userId="575d030b64f4584e" providerId="LiveId" clId="{D036FC99-8AFB-44D3-916F-97C8D2BD1F5E}" dt="2021-12-09T11:07:28.640" v="2070" actId="165"/>
          <ac:spMkLst>
            <pc:docMk/>
            <pc:sldMk cId="1718244779" sldId="643"/>
            <ac:spMk id="608" creationId="{8A8E30AE-30E1-47AD-B376-47EACCCA44D0}"/>
          </ac:spMkLst>
        </pc:spChg>
        <pc:spChg chg="mod">
          <ac:chgData name="Thomas" userId="575d030b64f4584e" providerId="LiveId" clId="{D036FC99-8AFB-44D3-916F-97C8D2BD1F5E}" dt="2021-12-09T11:07:28.640" v="2070" actId="165"/>
          <ac:spMkLst>
            <pc:docMk/>
            <pc:sldMk cId="1718244779" sldId="643"/>
            <ac:spMk id="609" creationId="{F1ACB3C1-A007-4605-8784-CB860E6FDBC7}"/>
          </ac:spMkLst>
        </pc:spChg>
        <pc:spChg chg="mod">
          <ac:chgData name="Thomas" userId="575d030b64f4584e" providerId="LiveId" clId="{D036FC99-8AFB-44D3-916F-97C8D2BD1F5E}" dt="2021-12-09T11:07:28.640" v="2070" actId="165"/>
          <ac:spMkLst>
            <pc:docMk/>
            <pc:sldMk cId="1718244779" sldId="643"/>
            <ac:spMk id="610" creationId="{546EDFAC-BFD1-4FE6-A03B-E2B9FCCCD358}"/>
          </ac:spMkLst>
        </pc:spChg>
        <pc:spChg chg="mod">
          <ac:chgData name="Thomas" userId="575d030b64f4584e" providerId="LiveId" clId="{D036FC99-8AFB-44D3-916F-97C8D2BD1F5E}" dt="2021-12-09T11:07:28.640" v="2070" actId="165"/>
          <ac:spMkLst>
            <pc:docMk/>
            <pc:sldMk cId="1718244779" sldId="643"/>
            <ac:spMk id="611" creationId="{DE8F9940-3FE1-43D3-B74F-7BBAB156B906}"/>
          </ac:spMkLst>
        </pc:spChg>
        <pc:spChg chg="mod">
          <ac:chgData name="Thomas" userId="575d030b64f4584e" providerId="LiveId" clId="{D036FC99-8AFB-44D3-916F-97C8D2BD1F5E}" dt="2021-12-09T11:07:28.640" v="2070" actId="165"/>
          <ac:spMkLst>
            <pc:docMk/>
            <pc:sldMk cId="1718244779" sldId="643"/>
            <ac:spMk id="612" creationId="{394B4EEE-912C-46FB-A1BC-F60A815888AF}"/>
          </ac:spMkLst>
        </pc:spChg>
        <pc:spChg chg="mod">
          <ac:chgData name="Thomas" userId="575d030b64f4584e" providerId="LiveId" clId="{D036FC99-8AFB-44D3-916F-97C8D2BD1F5E}" dt="2021-12-09T11:07:28.640" v="2070" actId="165"/>
          <ac:spMkLst>
            <pc:docMk/>
            <pc:sldMk cId="1718244779" sldId="643"/>
            <ac:spMk id="613" creationId="{AC43E65D-E1AB-46E5-90D2-BC4597EFEEBD}"/>
          </ac:spMkLst>
        </pc:spChg>
        <pc:spChg chg="mod">
          <ac:chgData name="Thomas" userId="575d030b64f4584e" providerId="LiveId" clId="{D036FC99-8AFB-44D3-916F-97C8D2BD1F5E}" dt="2021-12-09T11:07:28.640" v="2070" actId="165"/>
          <ac:spMkLst>
            <pc:docMk/>
            <pc:sldMk cId="1718244779" sldId="643"/>
            <ac:spMk id="614" creationId="{C7F16696-7F4F-4458-8BAB-DB044C653FC7}"/>
          </ac:spMkLst>
        </pc:spChg>
        <pc:spChg chg="mod">
          <ac:chgData name="Thomas" userId="575d030b64f4584e" providerId="LiveId" clId="{D036FC99-8AFB-44D3-916F-97C8D2BD1F5E}" dt="2021-12-09T11:07:28.640" v="2070" actId="165"/>
          <ac:spMkLst>
            <pc:docMk/>
            <pc:sldMk cId="1718244779" sldId="643"/>
            <ac:spMk id="615" creationId="{2860FD3E-A611-487E-A9EE-CDE680E05588}"/>
          </ac:spMkLst>
        </pc:spChg>
        <pc:spChg chg="mod">
          <ac:chgData name="Thomas" userId="575d030b64f4584e" providerId="LiveId" clId="{D036FC99-8AFB-44D3-916F-97C8D2BD1F5E}" dt="2021-12-09T11:07:28.640" v="2070" actId="165"/>
          <ac:spMkLst>
            <pc:docMk/>
            <pc:sldMk cId="1718244779" sldId="643"/>
            <ac:spMk id="616" creationId="{FCDD7E2A-6B75-42B5-B3EB-C1636074DC45}"/>
          </ac:spMkLst>
        </pc:spChg>
        <pc:spChg chg="mod">
          <ac:chgData name="Thomas" userId="575d030b64f4584e" providerId="LiveId" clId="{D036FC99-8AFB-44D3-916F-97C8D2BD1F5E}" dt="2021-12-09T11:07:28.640" v="2070" actId="165"/>
          <ac:spMkLst>
            <pc:docMk/>
            <pc:sldMk cId="1718244779" sldId="643"/>
            <ac:spMk id="617" creationId="{F0732674-12B5-411D-9CA0-235C49FBA21D}"/>
          </ac:spMkLst>
        </pc:spChg>
        <pc:spChg chg="mod">
          <ac:chgData name="Thomas" userId="575d030b64f4584e" providerId="LiveId" clId="{D036FC99-8AFB-44D3-916F-97C8D2BD1F5E}" dt="2021-12-09T11:07:28.640" v="2070" actId="165"/>
          <ac:spMkLst>
            <pc:docMk/>
            <pc:sldMk cId="1718244779" sldId="643"/>
            <ac:spMk id="618" creationId="{9F975412-41BB-40C5-B81B-1602ECEFB75A}"/>
          </ac:spMkLst>
        </pc:spChg>
        <pc:spChg chg="mod">
          <ac:chgData name="Thomas" userId="575d030b64f4584e" providerId="LiveId" clId="{D036FC99-8AFB-44D3-916F-97C8D2BD1F5E}" dt="2021-12-09T11:07:28.640" v="2070" actId="165"/>
          <ac:spMkLst>
            <pc:docMk/>
            <pc:sldMk cId="1718244779" sldId="643"/>
            <ac:spMk id="619" creationId="{392C91BE-D9E1-44C9-A700-93804D74E2AC}"/>
          </ac:spMkLst>
        </pc:spChg>
        <pc:spChg chg="mod">
          <ac:chgData name="Thomas" userId="575d030b64f4584e" providerId="LiveId" clId="{D036FC99-8AFB-44D3-916F-97C8D2BD1F5E}" dt="2021-12-09T11:07:28.640" v="2070" actId="165"/>
          <ac:spMkLst>
            <pc:docMk/>
            <pc:sldMk cId="1718244779" sldId="643"/>
            <ac:spMk id="620" creationId="{D772A18F-40D1-40AD-B68C-0A001CD9810A}"/>
          </ac:spMkLst>
        </pc:spChg>
        <pc:spChg chg="mod">
          <ac:chgData name="Thomas" userId="575d030b64f4584e" providerId="LiveId" clId="{D036FC99-8AFB-44D3-916F-97C8D2BD1F5E}" dt="2021-12-09T11:07:28.640" v="2070" actId="165"/>
          <ac:spMkLst>
            <pc:docMk/>
            <pc:sldMk cId="1718244779" sldId="643"/>
            <ac:spMk id="621" creationId="{5BF8ED20-C472-4C2C-9715-AA28349B54E2}"/>
          </ac:spMkLst>
        </pc:spChg>
        <pc:spChg chg="mod">
          <ac:chgData name="Thomas" userId="575d030b64f4584e" providerId="LiveId" clId="{D036FC99-8AFB-44D3-916F-97C8D2BD1F5E}" dt="2021-12-09T11:07:28.640" v="2070" actId="165"/>
          <ac:spMkLst>
            <pc:docMk/>
            <pc:sldMk cId="1718244779" sldId="643"/>
            <ac:spMk id="622" creationId="{A7181BD6-346D-4435-AB68-EB31375B6640}"/>
          </ac:spMkLst>
        </pc:spChg>
        <pc:spChg chg="mod">
          <ac:chgData name="Thomas" userId="575d030b64f4584e" providerId="LiveId" clId="{D036FC99-8AFB-44D3-916F-97C8D2BD1F5E}" dt="2021-12-09T11:07:28.640" v="2070" actId="165"/>
          <ac:spMkLst>
            <pc:docMk/>
            <pc:sldMk cId="1718244779" sldId="643"/>
            <ac:spMk id="623" creationId="{5822160F-03AA-4AB0-9760-E3827B714F5A}"/>
          </ac:spMkLst>
        </pc:spChg>
        <pc:spChg chg="mod">
          <ac:chgData name="Thomas" userId="575d030b64f4584e" providerId="LiveId" clId="{D036FC99-8AFB-44D3-916F-97C8D2BD1F5E}" dt="2021-12-09T11:07:28.640" v="2070" actId="165"/>
          <ac:spMkLst>
            <pc:docMk/>
            <pc:sldMk cId="1718244779" sldId="643"/>
            <ac:spMk id="635" creationId="{569A24F2-75E6-4EDD-A915-88ABFA0A6F1D}"/>
          </ac:spMkLst>
        </pc:spChg>
        <pc:spChg chg="mod">
          <ac:chgData name="Thomas" userId="575d030b64f4584e" providerId="LiveId" clId="{D036FC99-8AFB-44D3-916F-97C8D2BD1F5E}" dt="2021-12-09T11:07:28.640" v="2070" actId="165"/>
          <ac:spMkLst>
            <pc:docMk/>
            <pc:sldMk cId="1718244779" sldId="643"/>
            <ac:spMk id="636" creationId="{917BCF87-4F67-4AE4-8A37-A9DAAB45D964}"/>
          </ac:spMkLst>
        </pc:spChg>
        <pc:spChg chg="mod">
          <ac:chgData name="Thomas" userId="575d030b64f4584e" providerId="LiveId" clId="{D036FC99-8AFB-44D3-916F-97C8D2BD1F5E}" dt="2021-12-09T11:07:28.640" v="2070" actId="165"/>
          <ac:spMkLst>
            <pc:docMk/>
            <pc:sldMk cId="1718244779" sldId="643"/>
            <ac:spMk id="637" creationId="{072FA4FD-F0E9-4B29-85F9-66B33BE0D229}"/>
          </ac:spMkLst>
        </pc:spChg>
        <pc:spChg chg="mod">
          <ac:chgData name="Thomas" userId="575d030b64f4584e" providerId="LiveId" clId="{D036FC99-8AFB-44D3-916F-97C8D2BD1F5E}" dt="2021-12-09T11:07:28.640" v="2070" actId="165"/>
          <ac:spMkLst>
            <pc:docMk/>
            <pc:sldMk cId="1718244779" sldId="643"/>
            <ac:spMk id="638" creationId="{63AD832E-273A-443C-9961-A18DE1198FE4}"/>
          </ac:spMkLst>
        </pc:spChg>
        <pc:spChg chg="mod">
          <ac:chgData name="Thomas" userId="575d030b64f4584e" providerId="LiveId" clId="{D036FC99-8AFB-44D3-916F-97C8D2BD1F5E}" dt="2021-12-09T11:07:28.640" v="2070" actId="165"/>
          <ac:spMkLst>
            <pc:docMk/>
            <pc:sldMk cId="1718244779" sldId="643"/>
            <ac:spMk id="639" creationId="{AE5DB73B-8F5E-4A0D-8F7F-7AED171AC181}"/>
          </ac:spMkLst>
        </pc:spChg>
        <pc:spChg chg="mod">
          <ac:chgData name="Thomas" userId="575d030b64f4584e" providerId="LiveId" clId="{D036FC99-8AFB-44D3-916F-97C8D2BD1F5E}" dt="2021-12-09T11:07:28.640" v="2070" actId="165"/>
          <ac:spMkLst>
            <pc:docMk/>
            <pc:sldMk cId="1718244779" sldId="643"/>
            <ac:spMk id="640" creationId="{88F37067-6556-466E-9530-14F3C4ECEA75}"/>
          </ac:spMkLst>
        </pc:spChg>
        <pc:spChg chg="mod">
          <ac:chgData name="Thomas" userId="575d030b64f4584e" providerId="LiveId" clId="{D036FC99-8AFB-44D3-916F-97C8D2BD1F5E}" dt="2021-12-09T11:07:28.640" v="2070" actId="165"/>
          <ac:spMkLst>
            <pc:docMk/>
            <pc:sldMk cId="1718244779" sldId="643"/>
            <ac:spMk id="641" creationId="{62DA0009-ADFB-41B5-AFB2-8008CDD4822D}"/>
          </ac:spMkLst>
        </pc:spChg>
        <pc:spChg chg="mod">
          <ac:chgData name="Thomas" userId="575d030b64f4584e" providerId="LiveId" clId="{D036FC99-8AFB-44D3-916F-97C8D2BD1F5E}" dt="2021-12-09T11:07:28.640" v="2070" actId="165"/>
          <ac:spMkLst>
            <pc:docMk/>
            <pc:sldMk cId="1718244779" sldId="643"/>
            <ac:spMk id="642" creationId="{5BBB9884-169A-46FD-92DD-C2154A1E4513}"/>
          </ac:spMkLst>
        </pc:spChg>
        <pc:spChg chg="mod">
          <ac:chgData name="Thomas" userId="575d030b64f4584e" providerId="LiveId" clId="{D036FC99-8AFB-44D3-916F-97C8D2BD1F5E}" dt="2021-12-09T11:07:28.640" v="2070" actId="165"/>
          <ac:spMkLst>
            <pc:docMk/>
            <pc:sldMk cId="1718244779" sldId="643"/>
            <ac:spMk id="643" creationId="{1604BA0B-1B9D-4A23-885A-C5E768A943F2}"/>
          </ac:spMkLst>
        </pc:spChg>
        <pc:spChg chg="mod">
          <ac:chgData name="Thomas" userId="575d030b64f4584e" providerId="LiveId" clId="{D036FC99-8AFB-44D3-916F-97C8D2BD1F5E}" dt="2021-12-09T11:07:28.640" v="2070" actId="165"/>
          <ac:spMkLst>
            <pc:docMk/>
            <pc:sldMk cId="1718244779" sldId="643"/>
            <ac:spMk id="644" creationId="{E6F44353-B83A-489B-AC07-E672BC2B7586}"/>
          </ac:spMkLst>
        </pc:spChg>
        <pc:spChg chg="mod">
          <ac:chgData name="Thomas" userId="575d030b64f4584e" providerId="LiveId" clId="{D036FC99-8AFB-44D3-916F-97C8D2BD1F5E}" dt="2021-12-09T11:07:28.640" v="2070" actId="165"/>
          <ac:spMkLst>
            <pc:docMk/>
            <pc:sldMk cId="1718244779" sldId="643"/>
            <ac:spMk id="645" creationId="{5490F7CB-9CAD-4289-9DDA-D17568745886}"/>
          </ac:spMkLst>
        </pc:spChg>
        <pc:spChg chg="mod">
          <ac:chgData name="Thomas" userId="575d030b64f4584e" providerId="LiveId" clId="{D036FC99-8AFB-44D3-916F-97C8D2BD1F5E}" dt="2021-12-09T11:07:28.640" v="2070" actId="165"/>
          <ac:spMkLst>
            <pc:docMk/>
            <pc:sldMk cId="1718244779" sldId="643"/>
            <ac:spMk id="646" creationId="{C1CC3F70-5597-4B0F-874A-CCD64AFAE644}"/>
          </ac:spMkLst>
        </pc:spChg>
        <pc:spChg chg="mod">
          <ac:chgData name="Thomas" userId="575d030b64f4584e" providerId="LiveId" clId="{D036FC99-8AFB-44D3-916F-97C8D2BD1F5E}" dt="2021-12-09T11:07:28.640" v="2070" actId="165"/>
          <ac:spMkLst>
            <pc:docMk/>
            <pc:sldMk cId="1718244779" sldId="643"/>
            <ac:spMk id="647" creationId="{96E1C227-03E0-48E5-B1ED-91DB47A814B9}"/>
          </ac:spMkLst>
        </pc:spChg>
        <pc:spChg chg="mod">
          <ac:chgData name="Thomas" userId="575d030b64f4584e" providerId="LiveId" clId="{D036FC99-8AFB-44D3-916F-97C8D2BD1F5E}" dt="2021-12-09T11:07:28.640" v="2070" actId="165"/>
          <ac:spMkLst>
            <pc:docMk/>
            <pc:sldMk cId="1718244779" sldId="643"/>
            <ac:spMk id="648" creationId="{367902C1-977A-41F1-AF27-F87DF88C832C}"/>
          </ac:spMkLst>
        </pc:spChg>
        <pc:spChg chg="mod">
          <ac:chgData name="Thomas" userId="575d030b64f4584e" providerId="LiveId" clId="{D036FC99-8AFB-44D3-916F-97C8D2BD1F5E}" dt="2021-12-09T11:07:28.640" v="2070" actId="165"/>
          <ac:spMkLst>
            <pc:docMk/>
            <pc:sldMk cId="1718244779" sldId="643"/>
            <ac:spMk id="649" creationId="{F8E048F2-5E6A-4055-9E2D-2739CD6C49AD}"/>
          </ac:spMkLst>
        </pc:spChg>
        <pc:spChg chg="mod">
          <ac:chgData name="Thomas" userId="575d030b64f4584e" providerId="LiveId" clId="{D036FC99-8AFB-44D3-916F-97C8D2BD1F5E}" dt="2021-12-09T11:07:28.640" v="2070" actId="165"/>
          <ac:spMkLst>
            <pc:docMk/>
            <pc:sldMk cId="1718244779" sldId="643"/>
            <ac:spMk id="650" creationId="{2686BCED-162D-418D-BFBE-B369055D7FF9}"/>
          </ac:spMkLst>
        </pc:spChg>
        <pc:spChg chg="mod">
          <ac:chgData name="Thomas" userId="575d030b64f4584e" providerId="LiveId" clId="{D036FC99-8AFB-44D3-916F-97C8D2BD1F5E}" dt="2021-12-09T11:07:28.640" v="2070" actId="165"/>
          <ac:spMkLst>
            <pc:docMk/>
            <pc:sldMk cId="1718244779" sldId="643"/>
            <ac:spMk id="651" creationId="{B7DABF9B-C97C-4F8A-A581-2C3724C7060C}"/>
          </ac:spMkLst>
        </pc:spChg>
        <pc:spChg chg="mod">
          <ac:chgData name="Thomas" userId="575d030b64f4584e" providerId="LiveId" clId="{D036FC99-8AFB-44D3-916F-97C8D2BD1F5E}" dt="2021-12-09T11:07:28.640" v="2070" actId="165"/>
          <ac:spMkLst>
            <pc:docMk/>
            <pc:sldMk cId="1718244779" sldId="643"/>
            <ac:spMk id="652" creationId="{E1FAA054-8133-4A5B-AAA3-67828D73DA93}"/>
          </ac:spMkLst>
        </pc:spChg>
        <pc:spChg chg="mod">
          <ac:chgData name="Thomas" userId="575d030b64f4584e" providerId="LiveId" clId="{D036FC99-8AFB-44D3-916F-97C8D2BD1F5E}" dt="2021-12-09T11:07:28.640" v="2070" actId="165"/>
          <ac:spMkLst>
            <pc:docMk/>
            <pc:sldMk cId="1718244779" sldId="643"/>
            <ac:spMk id="653" creationId="{85459AC0-6C07-4568-A815-C01E794F2AFB}"/>
          </ac:spMkLst>
        </pc:spChg>
        <pc:spChg chg="mod">
          <ac:chgData name="Thomas" userId="575d030b64f4584e" providerId="LiveId" clId="{D036FC99-8AFB-44D3-916F-97C8D2BD1F5E}" dt="2021-12-09T11:07:28.640" v="2070" actId="165"/>
          <ac:spMkLst>
            <pc:docMk/>
            <pc:sldMk cId="1718244779" sldId="643"/>
            <ac:spMk id="654" creationId="{B3BA3C0B-C530-4356-8571-3272977324F0}"/>
          </ac:spMkLst>
        </pc:spChg>
        <pc:spChg chg="mod">
          <ac:chgData name="Thomas" userId="575d030b64f4584e" providerId="LiveId" clId="{D036FC99-8AFB-44D3-916F-97C8D2BD1F5E}" dt="2021-12-09T11:07:28.640" v="2070" actId="165"/>
          <ac:spMkLst>
            <pc:docMk/>
            <pc:sldMk cId="1718244779" sldId="643"/>
            <ac:spMk id="666" creationId="{EA12D372-0AC2-49C9-9B18-53CAC1801F1C}"/>
          </ac:spMkLst>
        </pc:spChg>
        <pc:spChg chg="mod">
          <ac:chgData name="Thomas" userId="575d030b64f4584e" providerId="LiveId" clId="{D036FC99-8AFB-44D3-916F-97C8D2BD1F5E}" dt="2021-12-09T11:07:28.640" v="2070" actId="165"/>
          <ac:spMkLst>
            <pc:docMk/>
            <pc:sldMk cId="1718244779" sldId="643"/>
            <ac:spMk id="667" creationId="{7B300D2F-2B9F-43C0-9F3F-A3C0B70489E9}"/>
          </ac:spMkLst>
        </pc:spChg>
        <pc:spChg chg="mod">
          <ac:chgData name="Thomas" userId="575d030b64f4584e" providerId="LiveId" clId="{D036FC99-8AFB-44D3-916F-97C8D2BD1F5E}" dt="2021-12-09T11:07:28.640" v="2070" actId="165"/>
          <ac:spMkLst>
            <pc:docMk/>
            <pc:sldMk cId="1718244779" sldId="643"/>
            <ac:spMk id="668" creationId="{F893B555-39DB-4253-9281-C3E3043D55C9}"/>
          </ac:spMkLst>
        </pc:spChg>
        <pc:spChg chg="mod">
          <ac:chgData name="Thomas" userId="575d030b64f4584e" providerId="LiveId" clId="{D036FC99-8AFB-44D3-916F-97C8D2BD1F5E}" dt="2021-12-09T11:07:28.640" v="2070" actId="165"/>
          <ac:spMkLst>
            <pc:docMk/>
            <pc:sldMk cId="1718244779" sldId="643"/>
            <ac:spMk id="669" creationId="{47029422-630F-44EC-977C-E264D3965ACC}"/>
          </ac:spMkLst>
        </pc:spChg>
        <pc:spChg chg="mod">
          <ac:chgData name="Thomas" userId="575d030b64f4584e" providerId="LiveId" clId="{D036FC99-8AFB-44D3-916F-97C8D2BD1F5E}" dt="2021-12-09T11:07:28.640" v="2070" actId="165"/>
          <ac:spMkLst>
            <pc:docMk/>
            <pc:sldMk cId="1718244779" sldId="643"/>
            <ac:spMk id="670" creationId="{9655E713-E7E4-41DB-96DB-BA9796B1DC96}"/>
          </ac:spMkLst>
        </pc:spChg>
        <pc:spChg chg="mod">
          <ac:chgData name="Thomas" userId="575d030b64f4584e" providerId="LiveId" clId="{D036FC99-8AFB-44D3-916F-97C8D2BD1F5E}" dt="2021-12-09T11:07:28.640" v="2070" actId="165"/>
          <ac:spMkLst>
            <pc:docMk/>
            <pc:sldMk cId="1718244779" sldId="643"/>
            <ac:spMk id="671" creationId="{08BE0372-BE11-445C-864B-31514C0733BF}"/>
          </ac:spMkLst>
        </pc:spChg>
        <pc:spChg chg="mod">
          <ac:chgData name="Thomas" userId="575d030b64f4584e" providerId="LiveId" clId="{D036FC99-8AFB-44D3-916F-97C8D2BD1F5E}" dt="2021-12-09T11:07:28.640" v="2070" actId="165"/>
          <ac:spMkLst>
            <pc:docMk/>
            <pc:sldMk cId="1718244779" sldId="643"/>
            <ac:spMk id="672" creationId="{59E17702-20ED-4E88-9ACF-6A6E8867E092}"/>
          </ac:spMkLst>
        </pc:spChg>
        <pc:spChg chg="mod">
          <ac:chgData name="Thomas" userId="575d030b64f4584e" providerId="LiveId" clId="{D036FC99-8AFB-44D3-916F-97C8D2BD1F5E}" dt="2021-12-09T11:07:28.640" v="2070" actId="165"/>
          <ac:spMkLst>
            <pc:docMk/>
            <pc:sldMk cId="1718244779" sldId="643"/>
            <ac:spMk id="673" creationId="{664CAA1B-43C0-4AD2-B02D-5BFF3D8B1FD6}"/>
          </ac:spMkLst>
        </pc:spChg>
        <pc:spChg chg="mod">
          <ac:chgData name="Thomas" userId="575d030b64f4584e" providerId="LiveId" clId="{D036FC99-8AFB-44D3-916F-97C8D2BD1F5E}" dt="2021-12-09T11:07:28.640" v="2070" actId="165"/>
          <ac:spMkLst>
            <pc:docMk/>
            <pc:sldMk cId="1718244779" sldId="643"/>
            <ac:spMk id="674" creationId="{DA04F790-2057-4A2F-96C6-C1FBA3184D04}"/>
          </ac:spMkLst>
        </pc:spChg>
        <pc:spChg chg="mod">
          <ac:chgData name="Thomas" userId="575d030b64f4584e" providerId="LiveId" clId="{D036FC99-8AFB-44D3-916F-97C8D2BD1F5E}" dt="2021-12-09T11:07:28.640" v="2070" actId="165"/>
          <ac:spMkLst>
            <pc:docMk/>
            <pc:sldMk cId="1718244779" sldId="643"/>
            <ac:spMk id="675" creationId="{E98CDEFB-60E6-469C-B020-144CE31DE0E4}"/>
          </ac:spMkLst>
        </pc:spChg>
        <pc:spChg chg="mod">
          <ac:chgData name="Thomas" userId="575d030b64f4584e" providerId="LiveId" clId="{D036FC99-8AFB-44D3-916F-97C8D2BD1F5E}" dt="2021-12-09T11:07:28.640" v="2070" actId="165"/>
          <ac:spMkLst>
            <pc:docMk/>
            <pc:sldMk cId="1718244779" sldId="643"/>
            <ac:spMk id="676" creationId="{25FE5E75-FD3A-4E79-B9B3-D1990F272F02}"/>
          </ac:spMkLst>
        </pc:spChg>
        <pc:spChg chg="mod">
          <ac:chgData name="Thomas" userId="575d030b64f4584e" providerId="LiveId" clId="{D036FC99-8AFB-44D3-916F-97C8D2BD1F5E}" dt="2021-12-09T11:07:28.640" v="2070" actId="165"/>
          <ac:spMkLst>
            <pc:docMk/>
            <pc:sldMk cId="1718244779" sldId="643"/>
            <ac:spMk id="677" creationId="{92D61BDC-DE84-43FB-9958-752B0B9E39F0}"/>
          </ac:spMkLst>
        </pc:spChg>
        <pc:spChg chg="mod">
          <ac:chgData name="Thomas" userId="575d030b64f4584e" providerId="LiveId" clId="{D036FC99-8AFB-44D3-916F-97C8D2BD1F5E}" dt="2021-12-09T11:07:28.640" v="2070" actId="165"/>
          <ac:spMkLst>
            <pc:docMk/>
            <pc:sldMk cId="1718244779" sldId="643"/>
            <ac:spMk id="678" creationId="{2CB248E2-A703-4DEB-8F24-9CE9AD0F8F6D}"/>
          </ac:spMkLst>
        </pc:spChg>
        <pc:spChg chg="mod">
          <ac:chgData name="Thomas" userId="575d030b64f4584e" providerId="LiveId" clId="{D036FC99-8AFB-44D3-916F-97C8D2BD1F5E}" dt="2021-12-09T11:07:28.640" v="2070" actId="165"/>
          <ac:spMkLst>
            <pc:docMk/>
            <pc:sldMk cId="1718244779" sldId="643"/>
            <ac:spMk id="679" creationId="{FDACC6BA-36EE-49BA-9E48-837EF0AED922}"/>
          </ac:spMkLst>
        </pc:spChg>
        <pc:spChg chg="mod">
          <ac:chgData name="Thomas" userId="575d030b64f4584e" providerId="LiveId" clId="{D036FC99-8AFB-44D3-916F-97C8D2BD1F5E}" dt="2021-12-09T11:07:28.640" v="2070" actId="165"/>
          <ac:spMkLst>
            <pc:docMk/>
            <pc:sldMk cId="1718244779" sldId="643"/>
            <ac:spMk id="680" creationId="{BC76B092-D73F-4E3D-B545-493EC850A19D}"/>
          </ac:spMkLst>
        </pc:spChg>
        <pc:spChg chg="mod">
          <ac:chgData name="Thomas" userId="575d030b64f4584e" providerId="LiveId" clId="{D036FC99-8AFB-44D3-916F-97C8D2BD1F5E}" dt="2021-12-09T11:07:28.640" v="2070" actId="165"/>
          <ac:spMkLst>
            <pc:docMk/>
            <pc:sldMk cId="1718244779" sldId="643"/>
            <ac:spMk id="681" creationId="{A773DA76-E7D8-49B3-BB68-93207FF08A44}"/>
          </ac:spMkLst>
        </pc:spChg>
        <pc:spChg chg="mod">
          <ac:chgData name="Thomas" userId="575d030b64f4584e" providerId="LiveId" clId="{D036FC99-8AFB-44D3-916F-97C8D2BD1F5E}" dt="2021-12-09T11:07:28.640" v="2070" actId="165"/>
          <ac:spMkLst>
            <pc:docMk/>
            <pc:sldMk cId="1718244779" sldId="643"/>
            <ac:spMk id="682" creationId="{E4C1DDAB-80CD-41C5-859A-2288684E5D0B}"/>
          </ac:spMkLst>
        </pc:spChg>
        <pc:spChg chg="mod">
          <ac:chgData name="Thomas" userId="575d030b64f4584e" providerId="LiveId" clId="{D036FC99-8AFB-44D3-916F-97C8D2BD1F5E}" dt="2021-12-09T11:07:28.640" v="2070" actId="165"/>
          <ac:spMkLst>
            <pc:docMk/>
            <pc:sldMk cId="1718244779" sldId="643"/>
            <ac:spMk id="683" creationId="{472ED8B8-C4CF-4C5D-BDD0-82D2F6779788}"/>
          </ac:spMkLst>
        </pc:spChg>
        <pc:spChg chg="mod">
          <ac:chgData name="Thomas" userId="575d030b64f4584e" providerId="LiveId" clId="{D036FC99-8AFB-44D3-916F-97C8D2BD1F5E}" dt="2021-12-09T11:07:28.640" v="2070" actId="165"/>
          <ac:spMkLst>
            <pc:docMk/>
            <pc:sldMk cId="1718244779" sldId="643"/>
            <ac:spMk id="684" creationId="{6E6A1DB9-3D03-429C-ADEE-9C9CF8814235}"/>
          </ac:spMkLst>
        </pc:spChg>
        <pc:spChg chg="mod">
          <ac:chgData name="Thomas" userId="575d030b64f4584e" providerId="LiveId" clId="{D036FC99-8AFB-44D3-916F-97C8D2BD1F5E}" dt="2021-12-09T11:07:28.640" v="2070" actId="165"/>
          <ac:spMkLst>
            <pc:docMk/>
            <pc:sldMk cId="1718244779" sldId="643"/>
            <ac:spMk id="685" creationId="{2C856D11-F52D-4EB2-90E4-8EAD32930AE7}"/>
          </ac:spMkLst>
        </pc:spChg>
        <pc:spChg chg="mod">
          <ac:chgData name="Thomas" userId="575d030b64f4584e" providerId="LiveId" clId="{D036FC99-8AFB-44D3-916F-97C8D2BD1F5E}" dt="2021-12-09T11:07:48.784" v="2078" actId="207"/>
          <ac:spMkLst>
            <pc:docMk/>
            <pc:sldMk cId="1718244779" sldId="643"/>
            <ac:spMk id="697" creationId="{459ED4E4-40B9-4D69-90EB-BB16074D8FDB}"/>
          </ac:spMkLst>
        </pc:spChg>
        <pc:spChg chg="mod">
          <ac:chgData name="Thomas" userId="575d030b64f4584e" providerId="LiveId" clId="{D036FC99-8AFB-44D3-916F-97C8D2BD1F5E}" dt="2021-12-09T11:07:48.784" v="2078" actId="207"/>
          <ac:spMkLst>
            <pc:docMk/>
            <pc:sldMk cId="1718244779" sldId="643"/>
            <ac:spMk id="698" creationId="{48FA7B77-A251-4474-9785-6201902C5CFF}"/>
          </ac:spMkLst>
        </pc:spChg>
        <pc:spChg chg="mod">
          <ac:chgData name="Thomas" userId="575d030b64f4584e" providerId="LiveId" clId="{D036FC99-8AFB-44D3-916F-97C8D2BD1F5E}" dt="2021-12-09T11:07:48.784" v="2078" actId="207"/>
          <ac:spMkLst>
            <pc:docMk/>
            <pc:sldMk cId="1718244779" sldId="643"/>
            <ac:spMk id="699" creationId="{07CA1CD1-BD30-4C31-B267-D3D5D8B4EC99}"/>
          </ac:spMkLst>
        </pc:spChg>
        <pc:spChg chg="mod">
          <ac:chgData name="Thomas" userId="575d030b64f4584e" providerId="LiveId" clId="{D036FC99-8AFB-44D3-916F-97C8D2BD1F5E}" dt="2021-12-09T11:07:48.784" v="2078" actId="207"/>
          <ac:spMkLst>
            <pc:docMk/>
            <pc:sldMk cId="1718244779" sldId="643"/>
            <ac:spMk id="700" creationId="{5B44ED61-8D80-44DB-B269-1B3A2BAF8995}"/>
          </ac:spMkLst>
        </pc:spChg>
        <pc:spChg chg="mod">
          <ac:chgData name="Thomas" userId="575d030b64f4584e" providerId="LiveId" clId="{D036FC99-8AFB-44D3-916F-97C8D2BD1F5E}" dt="2021-12-09T11:07:48.784" v="2078" actId="207"/>
          <ac:spMkLst>
            <pc:docMk/>
            <pc:sldMk cId="1718244779" sldId="643"/>
            <ac:spMk id="701" creationId="{2E597976-7E05-4DCB-9174-75A43CF7B7C1}"/>
          </ac:spMkLst>
        </pc:spChg>
        <pc:spChg chg="mod">
          <ac:chgData name="Thomas" userId="575d030b64f4584e" providerId="LiveId" clId="{D036FC99-8AFB-44D3-916F-97C8D2BD1F5E}" dt="2021-12-09T11:07:48.784" v="2078" actId="207"/>
          <ac:spMkLst>
            <pc:docMk/>
            <pc:sldMk cId="1718244779" sldId="643"/>
            <ac:spMk id="702" creationId="{24695174-70C3-4204-AC48-990749258915}"/>
          </ac:spMkLst>
        </pc:spChg>
        <pc:spChg chg="mod">
          <ac:chgData name="Thomas" userId="575d030b64f4584e" providerId="LiveId" clId="{D036FC99-8AFB-44D3-916F-97C8D2BD1F5E}" dt="2021-12-09T11:07:28.640" v="2070" actId="165"/>
          <ac:spMkLst>
            <pc:docMk/>
            <pc:sldMk cId="1718244779" sldId="643"/>
            <ac:spMk id="703" creationId="{3C8D9196-72B0-43E7-889D-431F5709B8E3}"/>
          </ac:spMkLst>
        </pc:spChg>
        <pc:spChg chg="mod">
          <ac:chgData name="Thomas" userId="575d030b64f4584e" providerId="LiveId" clId="{D036FC99-8AFB-44D3-916F-97C8D2BD1F5E}" dt="2021-12-09T11:07:28.640" v="2070" actId="165"/>
          <ac:spMkLst>
            <pc:docMk/>
            <pc:sldMk cId="1718244779" sldId="643"/>
            <ac:spMk id="704" creationId="{10F050E7-90DE-4A18-83FC-6BB6B5BC7CBB}"/>
          </ac:spMkLst>
        </pc:spChg>
        <pc:spChg chg="mod">
          <ac:chgData name="Thomas" userId="575d030b64f4584e" providerId="LiveId" clId="{D036FC99-8AFB-44D3-916F-97C8D2BD1F5E}" dt="2021-12-09T11:07:28.640" v="2070" actId="165"/>
          <ac:spMkLst>
            <pc:docMk/>
            <pc:sldMk cId="1718244779" sldId="643"/>
            <ac:spMk id="705" creationId="{2717A4F3-F574-4C5A-AA79-E71DE4A8E964}"/>
          </ac:spMkLst>
        </pc:spChg>
        <pc:spChg chg="mod">
          <ac:chgData name="Thomas" userId="575d030b64f4584e" providerId="LiveId" clId="{D036FC99-8AFB-44D3-916F-97C8D2BD1F5E}" dt="2021-12-09T11:07:28.640" v="2070" actId="165"/>
          <ac:spMkLst>
            <pc:docMk/>
            <pc:sldMk cId="1718244779" sldId="643"/>
            <ac:spMk id="706" creationId="{0F44836D-165E-4E23-B023-53508069A0E1}"/>
          </ac:spMkLst>
        </pc:spChg>
        <pc:spChg chg="mod">
          <ac:chgData name="Thomas" userId="575d030b64f4584e" providerId="LiveId" clId="{D036FC99-8AFB-44D3-916F-97C8D2BD1F5E}" dt="2021-12-09T11:07:28.640" v="2070" actId="165"/>
          <ac:spMkLst>
            <pc:docMk/>
            <pc:sldMk cId="1718244779" sldId="643"/>
            <ac:spMk id="707" creationId="{A728EF84-8097-4DFD-8ED0-470A8E9C92DA}"/>
          </ac:spMkLst>
        </pc:spChg>
        <pc:spChg chg="mod">
          <ac:chgData name="Thomas" userId="575d030b64f4584e" providerId="LiveId" clId="{D036FC99-8AFB-44D3-916F-97C8D2BD1F5E}" dt="2021-12-09T11:07:28.640" v="2070" actId="165"/>
          <ac:spMkLst>
            <pc:docMk/>
            <pc:sldMk cId="1718244779" sldId="643"/>
            <ac:spMk id="708" creationId="{8F8E748A-9409-40FC-965E-7E77A9945EED}"/>
          </ac:spMkLst>
        </pc:spChg>
        <pc:spChg chg="mod">
          <ac:chgData name="Thomas" userId="575d030b64f4584e" providerId="LiveId" clId="{D036FC99-8AFB-44D3-916F-97C8D2BD1F5E}" dt="2021-12-09T11:07:28.640" v="2070" actId="165"/>
          <ac:spMkLst>
            <pc:docMk/>
            <pc:sldMk cId="1718244779" sldId="643"/>
            <ac:spMk id="709" creationId="{0380231A-051A-437C-A9F0-05E811D5D2DE}"/>
          </ac:spMkLst>
        </pc:spChg>
        <pc:spChg chg="mod">
          <ac:chgData name="Thomas" userId="575d030b64f4584e" providerId="LiveId" clId="{D036FC99-8AFB-44D3-916F-97C8D2BD1F5E}" dt="2021-12-09T11:07:28.640" v="2070" actId="165"/>
          <ac:spMkLst>
            <pc:docMk/>
            <pc:sldMk cId="1718244779" sldId="643"/>
            <ac:spMk id="710" creationId="{BEA26746-AFAC-46C0-A0FE-99136B965B4C}"/>
          </ac:spMkLst>
        </pc:spChg>
        <pc:spChg chg="mod">
          <ac:chgData name="Thomas" userId="575d030b64f4584e" providerId="LiveId" clId="{D036FC99-8AFB-44D3-916F-97C8D2BD1F5E}" dt="2021-12-09T11:07:28.640" v="2070" actId="165"/>
          <ac:spMkLst>
            <pc:docMk/>
            <pc:sldMk cId="1718244779" sldId="643"/>
            <ac:spMk id="711" creationId="{D7149B4B-D1B8-4578-9794-3FA2DAC69732}"/>
          </ac:spMkLst>
        </pc:spChg>
        <pc:spChg chg="mod">
          <ac:chgData name="Thomas" userId="575d030b64f4584e" providerId="LiveId" clId="{D036FC99-8AFB-44D3-916F-97C8D2BD1F5E}" dt="2021-12-09T11:07:28.640" v="2070" actId="165"/>
          <ac:spMkLst>
            <pc:docMk/>
            <pc:sldMk cId="1718244779" sldId="643"/>
            <ac:spMk id="712" creationId="{B6E00371-CDCB-45A4-ADA2-5AF691ACB9E1}"/>
          </ac:spMkLst>
        </pc:spChg>
        <pc:spChg chg="mod">
          <ac:chgData name="Thomas" userId="575d030b64f4584e" providerId="LiveId" clId="{D036FC99-8AFB-44D3-916F-97C8D2BD1F5E}" dt="2021-12-09T11:07:28.640" v="2070" actId="165"/>
          <ac:spMkLst>
            <pc:docMk/>
            <pc:sldMk cId="1718244779" sldId="643"/>
            <ac:spMk id="713" creationId="{6DD272F3-E8D0-4B63-9120-F60266F9B4A8}"/>
          </ac:spMkLst>
        </pc:spChg>
        <pc:spChg chg="mod">
          <ac:chgData name="Thomas" userId="575d030b64f4584e" providerId="LiveId" clId="{D036FC99-8AFB-44D3-916F-97C8D2BD1F5E}" dt="2021-12-09T11:07:28.640" v="2070" actId="165"/>
          <ac:spMkLst>
            <pc:docMk/>
            <pc:sldMk cId="1718244779" sldId="643"/>
            <ac:spMk id="714" creationId="{F8FFB109-FA65-41EE-AC74-383DB7CD2DC4}"/>
          </ac:spMkLst>
        </pc:spChg>
        <pc:spChg chg="mod">
          <ac:chgData name="Thomas" userId="575d030b64f4584e" providerId="LiveId" clId="{D036FC99-8AFB-44D3-916F-97C8D2BD1F5E}" dt="2021-12-09T11:07:28.640" v="2070" actId="165"/>
          <ac:spMkLst>
            <pc:docMk/>
            <pc:sldMk cId="1718244779" sldId="643"/>
            <ac:spMk id="715" creationId="{D8DB59D7-0A7F-4466-BB10-D20639825E2A}"/>
          </ac:spMkLst>
        </pc:spChg>
        <pc:spChg chg="mod">
          <ac:chgData name="Thomas" userId="575d030b64f4584e" providerId="LiveId" clId="{D036FC99-8AFB-44D3-916F-97C8D2BD1F5E}" dt="2021-12-09T11:07:28.640" v="2070" actId="165"/>
          <ac:spMkLst>
            <pc:docMk/>
            <pc:sldMk cId="1718244779" sldId="643"/>
            <ac:spMk id="716" creationId="{CE1AFC83-5CED-40D0-9DAD-EB33F162CE63}"/>
          </ac:spMkLst>
        </pc:spChg>
        <pc:spChg chg="mod">
          <ac:chgData name="Thomas" userId="575d030b64f4584e" providerId="LiveId" clId="{D036FC99-8AFB-44D3-916F-97C8D2BD1F5E}" dt="2021-12-09T11:07:44.886" v="2076" actId="207"/>
          <ac:spMkLst>
            <pc:docMk/>
            <pc:sldMk cId="1718244779" sldId="643"/>
            <ac:spMk id="728" creationId="{456C7B47-B2C7-4E88-857F-851387288EB0}"/>
          </ac:spMkLst>
        </pc:spChg>
        <pc:spChg chg="mod">
          <ac:chgData name="Thomas" userId="575d030b64f4584e" providerId="LiveId" clId="{D036FC99-8AFB-44D3-916F-97C8D2BD1F5E}" dt="2021-12-09T11:07:44.886" v="2076" actId="207"/>
          <ac:spMkLst>
            <pc:docMk/>
            <pc:sldMk cId="1718244779" sldId="643"/>
            <ac:spMk id="729" creationId="{EBE02313-638B-4784-989B-53D39ACD6E86}"/>
          </ac:spMkLst>
        </pc:spChg>
        <pc:spChg chg="mod">
          <ac:chgData name="Thomas" userId="575d030b64f4584e" providerId="LiveId" clId="{D036FC99-8AFB-44D3-916F-97C8D2BD1F5E}" dt="2021-12-09T11:07:44.886" v="2076" actId="207"/>
          <ac:spMkLst>
            <pc:docMk/>
            <pc:sldMk cId="1718244779" sldId="643"/>
            <ac:spMk id="730" creationId="{CAE9CEC2-8D26-4DAE-BDBA-A9F9FFFD7679}"/>
          </ac:spMkLst>
        </pc:spChg>
        <pc:spChg chg="mod">
          <ac:chgData name="Thomas" userId="575d030b64f4584e" providerId="LiveId" clId="{D036FC99-8AFB-44D3-916F-97C8D2BD1F5E}" dt="2021-12-09T11:07:44.886" v="2076" actId="207"/>
          <ac:spMkLst>
            <pc:docMk/>
            <pc:sldMk cId="1718244779" sldId="643"/>
            <ac:spMk id="731" creationId="{D514459C-B24D-42C4-B4F2-CA82A003AB8F}"/>
          </ac:spMkLst>
        </pc:spChg>
        <pc:spChg chg="mod">
          <ac:chgData name="Thomas" userId="575d030b64f4584e" providerId="LiveId" clId="{D036FC99-8AFB-44D3-916F-97C8D2BD1F5E}" dt="2021-12-09T11:07:44.886" v="2076" actId="207"/>
          <ac:spMkLst>
            <pc:docMk/>
            <pc:sldMk cId="1718244779" sldId="643"/>
            <ac:spMk id="732" creationId="{893E8EBA-6651-488C-BFB8-B23E607F03A0}"/>
          </ac:spMkLst>
        </pc:spChg>
        <pc:spChg chg="mod">
          <ac:chgData name="Thomas" userId="575d030b64f4584e" providerId="LiveId" clId="{D036FC99-8AFB-44D3-916F-97C8D2BD1F5E}" dt="2021-12-09T11:07:44.886" v="2076" actId="207"/>
          <ac:spMkLst>
            <pc:docMk/>
            <pc:sldMk cId="1718244779" sldId="643"/>
            <ac:spMk id="733" creationId="{A14EB9B6-FD7F-4E94-9B91-9A6BCF32569E}"/>
          </ac:spMkLst>
        </pc:spChg>
        <pc:spChg chg="mod">
          <ac:chgData name="Thomas" userId="575d030b64f4584e" providerId="LiveId" clId="{D036FC99-8AFB-44D3-916F-97C8D2BD1F5E}" dt="2021-12-09T11:07:44.886" v="2076" actId="207"/>
          <ac:spMkLst>
            <pc:docMk/>
            <pc:sldMk cId="1718244779" sldId="643"/>
            <ac:spMk id="734" creationId="{79860AE7-0FC7-41B0-AB66-E511AEDCA882}"/>
          </ac:spMkLst>
        </pc:spChg>
        <pc:spChg chg="mod">
          <ac:chgData name="Thomas" userId="575d030b64f4584e" providerId="LiveId" clId="{D036FC99-8AFB-44D3-916F-97C8D2BD1F5E}" dt="2021-12-09T11:07:44.886" v="2076" actId="207"/>
          <ac:spMkLst>
            <pc:docMk/>
            <pc:sldMk cId="1718244779" sldId="643"/>
            <ac:spMk id="735" creationId="{F4FF4114-046F-4DC6-A133-D1FD66F9DCA6}"/>
          </ac:spMkLst>
        </pc:spChg>
        <pc:spChg chg="mod">
          <ac:chgData name="Thomas" userId="575d030b64f4584e" providerId="LiveId" clId="{D036FC99-8AFB-44D3-916F-97C8D2BD1F5E}" dt="2021-12-09T11:07:44.886" v="2076" actId="207"/>
          <ac:spMkLst>
            <pc:docMk/>
            <pc:sldMk cId="1718244779" sldId="643"/>
            <ac:spMk id="736" creationId="{0FE0E943-4587-4D59-9E76-89F09BA7C0DD}"/>
          </ac:spMkLst>
        </pc:spChg>
        <pc:spChg chg="mod">
          <ac:chgData name="Thomas" userId="575d030b64f4584e" providerId="LiveId" clId="{D036FC99-8AFB-44D3-916F-97C8D2BD1F5E}" dt="2021-12-09T11:07:44.886" v="2076" actId="207"/>
          <ac:spMkLst>
            <pc:docMk/>
            <pc:sldMk cId="1718244779" sldId="643"/>
            <ac:spMk id="737" creationId="{144B7B67-0548-4242-A8B8-A8A4F8BD08E7}"/>
          </ac:spMkLst>
        </pc:spChg>
        <pc:spChg chg="mod">
          <ac:chgData name="Thomas" userId="575d030b64f4584e" providerId="LiveId" clId="{D036FC99-8AFB-44D3-916F-97C8D2BD1F5E}" dt="2021-12-09T11:07:44.886" v="2076" actId="207"/>
          <ac:spMkLst>
            <pc:docMk/>
            <pc:sldMk cId="1718244779" sldId="643"/>
            <ac:spMk id="738" creationId="{848BFA42-7E14-498E-9FB3-2D1DE2DBAA4F}"/>
          </ac:spMkLst>
        </pc:spChg>
        <pc:spChg chg="mod">
          <ac:chgData name="Thomas" userId="575d030b64f4584e" providerId="LiveId" clId="{D036FC99-8AFB-44D3-916F-97C8D2BD1F5E}" dt="2021-12-09T11:07:44.886" v="2076" actId="207"/>
          <ac:spMkLst>
            <pc:docMk/>
            <pc:sldMk cId="1718244779" sldId="643"/>
            <ac:spMk id="739" creationId="{F88DEB83-6C11-4F28-ADC8-05742769395C}"/>
          </ac:spMkLst>
        </pc:spChg>
        <pc:spChg chg="mod">
          <ac:chgData name="Thomas" userId="575d030b64f4584e" providerId="LiveId" clId="{D036FC99-8AFB-44D3-916F-97C8D2BD1F5E}" dt="2021-12-09T11:07:44.886" v="2076" actId="207"/>
          <ac:spMkLst>
            <pc:docMk/>
            <pc:sldMk cId="1718244779" sldId="643"/>
            <ac:spMk id="740" creationId="{BB1CDC50-3365-4069-8906-6854D0487B3A}"/>
          </ac:spMkLst>
        </pc:spChg>
        <pc:spChg chg="mod">
          <ac:chgData name="Thomas" userId="575d030b64f4584e" providerId="LiveId" clId="{D036FC99-8AFB-44D3-916F-97C8D2BD1F5E}" dt="2021-12-09T11:07:44.886" v="2076" actId="207"/>
          <ac:spMkLst>
            <pc:docMk/>
            <pc:sldMk cId="1718244779" sldId="643"/>
            <ac:spMk id="741" creationId="{B1B137CA-552A-4D20-A14A-DBE2E8878C38}"/>
          </ac:spMkLst>
        </pc:spChg>
        <pc:spChg chg="mod">
          <ac:chgData name="Thomas" userId="575d030b64f4584e" providerId="LiveId" clId="{D036FC99-8AFB-44D3-916F-97C8D2BD1F5E}" dt="2021-12-09T11:07:44.886" v="2076" actId="207"/>
          <ac:spMkLst>
            <pc:docMk/>
            <pc:sldMk cId="1718244779" sldId="643"/>
            <ac:spMk id="742" creationId="{0FE83DF5-DF2F-4F09-825C-2A501A455B25}"/>
          </ac:spMkLst>
        </pc:spChg>
        <pc:spChg chg="mod">
          <ac:chgData name="Thomas" userId="575d030b64f4584e" providerId="LiveId" clId="{D036FC99-8AFB-44D3-916F-97C8D2BD1F5E}" dt="2021-12-09T11:07:44.886" v="2076" actId="207"/>
          <ac:spMkLst>
            <pc:docMk/>
            <pc:sldMk cId="1718244779" sldId="643"/>
            <ac:spMk id="743" creationId="{59FD5CFB-72F9-47D6-BAAD-4276126B04B8}"/>
          </ac:spMkLst>
        </pc:spChg>
        <pc:spChg chg="mod">
          <ac:chgData name="Thomas" userId="575d030b64f4584e" providerId="LiveId" clId="{D036FC99-8AFB-44D3-916F-97C8D2BD1F5E}" dt="2021-12-09T11:07:44.886" v="2076" actId="207"/>
          <ac:spMkLst>
            <pc:docMk/>
            <pc:sldMk cId="1718244779" sldId="643"/>
            <ac:spMk id="744" creationId="{7428DBA4-93DD-4A74-AD0B-3F8C51241C61}"/>
          </ac:spMkLst>
        </pc:spChg>
        <pc:spChg chg="mod">
          <ac:chgData name="Thomas" userId="575d030b64f4584e" providerId="LiveId" clId="{D036FC99-8AFB-44D3-916F-97C8D2BD1F5E}" dt="2021-12-09T11:07:44.886" v="2076" actId="207"/>
          <ac:spMkLst>
            <pc:docMk/>
            <pc:sldMk cId="1718244779" sldId="643"/>
            <ac:spMk id="745" creationId="{0CE9B770-F166-4E92-BBF4-BE4C87EF2EE9}"/>
          </ac:spMkLst>
        </pc:spChg>
        <pc:spChg chg="mod">
          <ac:chgData name="Thomas" userId="575d030b64f4584e" providerId="LiveId" clId="{D036FC99-8AFB-44D3-916F-97C8D2BD1F5E}" dt="2021-12-09T11:07:44.886" v="2076" actId="207"/>
          <ac:spMkLst>
            <pc:docMk/>
            <pc:sldMk cId="1718244779" sldId="643"/>
            <ac:spMk id="746" creationId="{30394453-5BA3-46B7-9AEB-FE49AF02968B}"/>
          </ac:spMkLst>
        </pc:spChg>
        <pc:spChg chg="mod">
          <ac:chgData name="Thomas" userId="575d030b64f4584e" providerId="LiveId" clId="{D036FC99-8AFB-44D3-916F-97C8D2BD1F5E}" dt="2021-12-09T11:07:44.886" v="2076" actId="207"/>
          <ac:spMkLst>
            <pc:docMk/>
            <pc:sldMk cId="1718244779" sldId="643"/>
            <ac:spMk id="747" creationId="{9BA19A0C-044F-48E4-AB70-5CCCAF254461}"/>
          </ac:spMkLst>
        </pc:spChg>
        <pc:spChg chg="add mod">
          <ac:chgData name="Thomas" userId="575d030b64f4584e" providerId="LiveId" clId="{D036FC99-8AFB-44D3-916F-97C8D2BD1F5E}" dt="2021-12-09T11:07:07.849" v="2066" actId="571"/>
          <ac:spMkLst>
            <pc:docMk/>
            <pc:sldMk cId="1718244779" sldId="643"/>
            <ac:spMk id="748" creationId="{F109684C-361B-4E26-8D96-BD03EFA32818}"/>
          </ac:spMkLst>
        </pc:spChg>
        <pc:spChg chg="mod">
          <ac:chgData name="Thomas" userId="575d030b64f4584e" providerId="LiveId" clId="{D036FC99-8AFB-44D3-916F-97C8D2BD1F5E}" dt="2021-12-09T11:07:35.508" v="2074" actId="207"/>
          <ac:spMkLst>
            <pc:docMk/>
            <pc:sldMk cId="1718244779" sldId="643"/>
            <ac:spMk id="760" creationId="{FE67FAE1-50D2-400C-BA6B-3E25AD0002CA}"/>
          </ac:spMkLst>
        </pc:spChg>
        <pc:spChg chg="mod">
          <ac:chgData name="Thomas" userId="575d030b64f4584e" providerId="LiveId" clId="{D036FC99-8AFB-44D3-916F-97C8D2BD1F5E}" dt="2021-12-09T11:07:35.508" v="2074" actId="207"/>
          <ac:spMkLst>
            <pc:docMk/>
            <pc:sldMk cId="1718244779" sldId="643"/>
            <ac:spMk id="761" creationId="{873AD375-FB1D-4FE3-82D9-EAA87E4EFAF6}"/>
          </ac:spMkLst>
        </pc:spChg>
        <pc:spChg chg="mod">
          <ac:chgData name="Thomas" userId="575d030b64f4584e" providerId="LiveId" clId="{D036FC99-8AFB-44D3-916F-97C8D2BD1F5E}" dt="2021-12-09T11:07:35.508" v="2074" actId="207"/>
          <ac:spMkLst>
            <pc:docMk/>
            <pc:sldMk cId="1718244779" sldId="643"/>
            <ac:spMk id="762" creationId="{CB3FEB5C-4401-48A4-85B0-086A00EF2FE3}"/>
          </ac:spMkLst>
        </pc:spChg>
        <pc:spChg chg="mod">
          <ac:chgData name="Thomas" userId="575d030b64f4584e" providerId="LiveId" clId="{D036FC99-8AFB-44D3-916F-97C8D2BD1F5E}" dt="2021-12-09T11:07:35.508" v="2074" actId="207"/>
          <ac:spMkLst>
            <pc:docMk/>
            <pc:sldMk cId="1718244779" sldId="643"/>
            <ac:spMk id="763" creationId="{925C432B-3643-4F27-9035-CBCE0E57F7BB}"/>
          </ac:spMkLst>
        </pc:spChg>
        <pc:spChg chg="mod">
          <ac:chgData name="Thomas" userId="575d030b64f4584e" providerId="LiveId" clId="{D036FC99-8AFB-44D3-916F-97C8D2BD1F5E}" dt="2021-12-09T11:07:35.508" v="2074" actId="207"/>
          <ac:spMkLst>
            <pc:docMk/>
            <pc:sldMk cId="1718244779" sldId="643"/>
            <ac:spMk id="764" creationId="{6CE1BDA9-2C19-4D31-807A-604C2182F673}"/>
          </ac:spMkLst>
        </pc:spChg>
        <pc:spChg chg="mod">
          <ac:chgData name="Thomas" userId="575d030b64f4584e" providerId="LiveId" clId="{D036FC99-8AFB-44D3-916F-97C8D2BD1F5E}" dt="2021-12-09T11:07:35.508" v="2074" actId="207"/>
          <ac:spMkLst>
            <pc:docMk/>
            <pc:sldMk cId="1718244779" sldId="643"/>
            <ac:spMk id="765" creationId="{E411A406-C93E-48C5-BB7B-495E42CF4F0B}"/>
          </ac:spMkLst>
        </pc:spChg>
        <pc:spChg chg="mod">
          <ac:chgData name="Thomas" userId="575d030b64f4584e" providerId="LiveId" clId="{D036FC99-8AFB-44D3-916F-97C8D2BD1F5E}" dt="2021-12-09T11:07:35.508" v="2074" actId="207"/>
          <ac:spMkLst>
            <pc:docMk/>
            <pc:sldMk cId="1718244779" sldId="643"/>
            <ac:spMk id="766" creationId="{6443B81F-992C-408B-B48D-DFCF8E3DD722}"/>
          </ac:spMkLst>
        </pc:spChg>
        <pc:spChg chg="mod">
          <ac:chgData name="Thomas" userId="575d030b64f4584e" providerId="LiveId" clId="{D036FC99-8AFB-44D3-916F-97C8D2BD1F5E}" dt="2021-12-09T11:07:35.508" v="2074" actId="207"/>
          <ac:spMkLst>
            <pc:docMk/>
            <pc:sldMk cId="1718244779" sldId="643"/>
            <ac:spMk id="767" creationId="{5292A1C6-AAAC-41EC-9E4A-9561411862EA}"/>
          </ac:spMkLst>
        </pc:spChg>
        <pc:spChg chg="mod">
          <ac:chgData name="Thomas" userId="575d030b64f4584e" providerId="LiveId" clId="{D036FC99-8AFB-44D3-916F-97C8D2BD1F5E}" dt="2021-12-09T11:07:35.508" v="2074" actId="207"/>
          <ac:spMkLst>
            <pc:docMk/>
            <pc:sldMk cId="1718244779" sldId="643"/>
            <ac:spMk id="768" creationId="{79D21CEC-D7A3-44F8-B4A4-A9E306CB254F}"/>
          </ac:spMkLst>
        </pc:spChg>
        <pc:spChg chg="mod">
          <ac:chgData name="Thomas" userId="575d030b64f4584e" providerId="LiveId" clId="{D036FC99-8AFB-44D3-916F-97C8D2BD1F5E}" dt="2021-12-09T11:07:35.508" v="2074" actId="207"/>
          <ac:spMkLst>
            <pc:docMk/>
            <pc:sldMk cId="1718244779" sldId="643"/>
            <ac:spMk id="769" creationId="{4BB6A484-679F-40B2-B799-62B9CEE8DAFF}"/>
          </ac:spMkLst>
        </pc:spChg>
        <pc:spChg chg="mod">
          <ac:chgData name="Thomas" userId="575d030b64f4584e" providerId="LiveId" clId="{D036FC99-8AFB-44D3-916F-97C8D2BD1F5E}" dt="2021-12-09T11:07:35.508" v="2074" actId="207"/>
          <ac:spMkLst>
            <pc:docMk/>
            <pc:sldMk cId="1718244779" sldId="643"/>
            <ac:spMk id="770" creationId="{AA0B98D2-989F-4E84-AD3B-851CFFBBE401}"/>
          </ac:spMkLst>
        </pc:spChg>
        <pc:spChg chg="mod">
          <ac:chgData name="Thomas" userId="575d030b64f4584e" providerId="LiveId" clId="{D036FC99-8AFB-44D3-916F-97C8D2BD1F5E}" dt="2021-12-09T11:07:35.508" v="2074" actId="207"/>
          <ac:spMkLst>
            <pc:docMk/>
            <pc:sldMk cId="1718244779" sldId="643"/>
            <ac:spMk id="771" creationId="{01A7C89C-8B0F-43D1-BE26-93751AD4EA30}"/>
          </ac:spMkLst>
        </pc:spChg>
        <pc:spChg chg="mod">
          <ac:chgData name="Thomas" userId="575d030b64f4584e" providerId="LiveId" clId="{D036FC99-8AFB-44D3-916F-97C8D2BD1F5E}" dt="2021-12-09T11:07:35.508" v="2074" actId="207"/>
          <ac:spMkLst>
            <pc:docMk/>
            <pc:sldMk cId="1718244779" sldId="643"/>
            <ac:spMk id="772" creationId="{45D6FA78-AA8D-48EB-99A7-C70A284323D4}"/>
          </ac:spMkLst>
        </pc:spChg>
        <pc:spChg chg="mod">
          <ac:chgData name="Thomas" userId="575d030b64f4584e" providerId="LiveId" clId="{D036FC99-8AFB-44D3-916F-97C8D2BD1F5E}" dt="2021-12-09T11:07:35.508" v="2074" actId="207"/>
          <ac:spMkLst>
            <pc:docMk/>
            <pc:sldMk cId="1718244779" sldId="643"/>
            <ac:spMk id="773" creationId="{B6BBD754-341E-4949-932A-44D0E530F1B3}"/>
          </ac:spMkLst>
        </pc:spChg>
        <pc:spChg chg="mod">
          <ac:chgData name="Thomas" userId="575d030b64f4584e" providerId="LiveId" clId="{D036FC99-8AFB-44D3-916F-97C8D2BD1F5E}" dt="2021-12-09T11:07:35.508" v="2074" actId="207"/>
          <ac:spMkLst>
            <pc:docMk/>
            <pc:sldMk cId="1718244779" sldId="643"/>
            <ac:spMk id="774" creationId="{74C1D065-069D-4E7E-86FC-F6F7BA9EDD6B}"/>
          </ac:spMkLst>
        </pc:spChg>
        <pc:spChg chg="mod">
          <ac:chgData name="Thomas" userId="575d030b64f4584e" providerId="LiveId" clId="{D036FC99-8AFB-44D3-916F-97C8D2BD1F5E}" dt="2021-12-09T11:07:35.508" v="2074" actId="207"/>
          <ac:spMkLst>
            <pc:docMk/>
            <pc:sldMk cId="1718244779" sldId="643"/>
            <ac:spMk id="775" creationId="{C3233A34-EE1A-42BD-A70B-199D90BF837A}"/>
          </ac:spMkLst>
        </pc:spChg>
        <pc:spChg chg="mod">
          <ac:chgData name="Thomas" userId="575d030b64f4584e" providerId="LiveId" clId="{D036FC99-8AFB-44D3-916F-97C8D2BD1F5E}" dt="2021-12-09T11:07:35.508" v="2074" actId="207"/>
          <ac:spMkLst>
            <pc:docMk/>
            <pc:sldMk cId="1718244779" sldId="643"/>
            <ac:spMk id="776" creationId="{4839CDA4-0051-4FFA-9449-BB37D3C4CB52}"/>
          </ac:spMkLst>
        </pc:spChg>
        <pc:spChg chg="mod">
          <ac:chgData name="Thomas" userId="575d030b64f4584e" providerId="LiveId" clId="{D036FC99-8AFB-44D3-916F-97C8D2BD1F5E}" dt="2021-12-09T11:07:35.508" v="2074" actId="207"/>
          <ac:spMkLst>
            <pc:docMk/>
            <pc:sldMk cId="1718244779" sldId="643"/>
            <ac:spMk id="777" creationId="{185DFC05-B3C3-487F-9DB8-83A09715ABB5}"/>
          </ac:spMkLst>
        </pc:spChg>
        <pc:spChg chg="mod">
          <ac:chgData name="Thomas" userId="575d030b64f4584e" providerId="LiveId" clId="{D036FC99-8AFB-44D3-916F-97C8D2BD1F5E}" dt="2021-12-09T11:07:35.508" v="2074" actId="207"/>
          <ac:spMkLst>
            <pc:docMk/>
            <pc:sldMk cId="1718244779" sldId="643"/>
            <ac:spMk id="778" creationId="{512A8C0F-90DC-494B-A18F-142BA9F15E15}"/>
          </ac:spMkLst>
        </pc:spChg>
        <pc:spChg chg="mod">
          <ac:chgData name="Thomas" userId="575d030b64f4584e" providerId="LiveId" clId="{D036FC99-8AFB-44D3-916F-97C8D2BD1F5E}" dt="2021-12-09T11:07:35.508" v="2074" actId="207"/>
          <ac:spMkLst>
            <pc:docMk/>
            <pc:sldMk cId="1718244779" sldId="643"/>
            <ac:spMk id="779" creationId="{46BE5B4F-0374-4B87-90F4-7EACF7528589}"/>
          </ac:spMkLst>
        </pc:spChg>
        <pc:grpChg chg="del">
          <ac:chgData name="Thomas" userId="575d030b64f4584e" providerId="LiveId" clId="{D036FC99-8AFB-44D3-916F-97C8D2BD1F5E}" dt="2021-12-09T10:56:23.550" v="1933" actId="478"/>
          <ac:grpSpMkLst>
            <pc:docMk/>
            <pc:sldMk cId="1718244779" sldId="643"/>
            <ac:grpSpMk id="3" creationId="{9B9E51FD-6F12-4294-8DDC-C96B321B985E}"/>
          </ac:grpSpMkLst>
        </pc:grpChg>
        <pc:grpChg chg="add del mod">
          <ac:chgData name="Thomas" userId="575d030b64f4584e" providerId="LiveId" clId="{D036FC99-8AFB-44D3-916F-97C8D2BD1F5E}" dt="2021-12-09T11:05:16.841" v="2020" actId="478"/>
          <ac:grpSpMkLst>
            <pc:docMk/>
            <pc:sldMk cId="1718244779" sldId="643"/>
            <ac:grpSpMk id="13" creationId="{867891D6-B43A-439A-B95B-5CA5D62AE04C}"/>
          </ac:grpSpMkLst>
        </pc:grpChg>
        <pc:grpChg chg="add del mod">
          <ac:chgData name="Thomas" userId="575d030b64f4584e" providerId="LiveId" clId="{D036FC99-8AFB-44D3-916F-97C8D2BD1F5E}" dt="2021-12-09T11:05:16.841" v="2020" actId="478"/>
          <ac:grpSpMkLst>
            <pc:docMk/>
            <pc:sldMk cId="1718244779" sldId="643"/>
            <ac:grpSpMk id="26" creationId="{02BC3CD1-B5BD-40AD-BCE9-49AEC94FB08F}"/>
          </ac:grpSpMkLst>
        </pc:grpChg>
        <pc:grpChg chg="add del mod">
          <ac:chgData name="Thomas" userId="575d030b64f4584e" providerId="LiveId" clId="{D036FC99-8AFB-44D3-916F-97C8D2BD1F5E}" dt="2021-12-09T11:05:16.841" v="2020" actId="478"/>
          <ac:grpSpMkLst>
            <pc:docMk/>
            <pc:sldMk cId="1718244779" sldId="643"/>
            <ac:grpSpMk id="39" creationId="{39429A7F-AFFD-4051-82B3-EBB1E18F8064}"/>
          </ac:grpSpMkLst>
        </pc:grpChg>
        <pc:grpChg chg="add del mod">
          <ac:chgData name="Thomas" userId="575d030b64f4584e" providerId="LiveId" clId="{D036FC99-8AFB-44D3-916F-97C8D2BD1F5E}" dt="2021-12-09T11:05:16.841" v="2020" actId="478"/>
          <ac:grpSpMkLst>
            <pc:docMk/>
            <pc:sldMk cId="1718244779" sldId="643"/>
            <ac:grpSpMk id="52" creationId="{6089635D-D19B-454E-A7D2-4CB3776B9444}"/>
          </ac:grpSpMkLst>
        </pc:grpChg>
        <pc:grpChg chg="add del mod">
          <ac:chgData name="Thomas" userId="575d030b64f4584e" providerId="LiveId" clId="{D036FC99-8AFB-44D3-916F-97C8D2BD1F5E}" dt="2021-12-09T11:05:16.841" v="2020" actId="478"/>
          <ac:grpSpMkLst>
            <pc:docMk/>
            <pc:sldMk cId="1718244779" sldId="643"/>
            <ac:grpSpMk id="65" creationId="{CCCC8535-9FAC-41E1-B2CF-ED4B4EECFAB2}"/>
          </ac:grpSpMkLst>
        </pc:grpChg>
        <pc:grpChg chg="add del mod">
          <ac:chgData name="Thomas" userId="575d030b64f4584e" providerId="LiveId" clId="{D036FC99-8AFB-44D3-916F-97C8D2BD1F5E}" dt="2021-12-09T11:05:16.841" v="2020" actId="478"/>
          <ac:grpSpMkLst>
            <pc:docMk/>
            <pc:sldMk cId="1718244779" sldId="643"/>
            <ac:grpSpMk id="78" creationId="{80A563E8-B1B2-4766-BE0F-615A0C0500BB}"/>
          </ac:grpSpMkLst>
        </pc:grpChg>
        <pc:grpChg chg="add del mod">
          <ac:chgData name="Thomas" userId="575d030b64f4584e" providerId="LiveId" clId="{D036FC99-8AFB-44D3-916F-97C8D2BD1F5E}" dt="2021-12-09T11:05:16.841" v="2020" actId="478"/>
          <ac:grpSpMkLst>
            <pc:docMk/>
            <pc:sldMk cId="1718244779" sldId="643"/>
            <ac:grpSpMk id="91" creationId="{002A1EBA-18FE-4BD9-A57D-0E8D669C653A}"/>
          </ac:grpSpMkLst>
        </pc:grpChg>
        <pc:grpChg chg="add del mod">
          <ac:chgData name="Thomas" userId="575d030b64f4584e" providerId="LiveId" clId="{D036FC99-8AFB-44D3-916F-97C8D2BD1F5E}" dt="2021-12-09T11:05:16.841" v="2020" actId="478"/>
          <ac:grpSpMkLst>
            <pc:docMk/>
            <pc:sldMk cId="1718244779" sldId="643"/>
            <ac:grpSpMk id="104" creationId="{E28A47B4-C7EB-4103-8A97-A90087FE7342}"/>
          </ac:grpSpMkLst>
        </pc:grpChg>
        <pc:grpChg chg="add del mod">
          <ac:chgData name="Thomas" userId="575d030b64f4584e" providerId="LiveId" clId="{D036FC99-8AFB-44D3-916F-97C8D2BD1F5E}" dt="2021-12-09T11:05:16.841" v="2020" actId="478"/>
          <ac:grpSpMkLst>
            <pc:docMk/>
            <pc:sldMk cId="1718244779" sldId="643"/>
            <ac:grpSpMk id="117" creationId="{1D309AA9-FB66-45BD-9476-D57DA9CEBA39}"/>
          </ac:grpSpMkLst>
        </pc:grpChg>
        <pc:grpChg chg="add mod">
          <ac:chgData name="Thomas" userId="575d030b64f4584e" providerId="LiveId" clId="{D036FC99-8AFB-44D3-916F-97C8D2BD1F5E}" dt="2021-12-09T10:58:04.305" v="1959" actId="1076"/>
          <ac:grpSpMkLst>
            <pc:docMk/>
            <pc:sldMk cId="1718244779" sldId="643"/>
            <ac:grpSpMk id="122" creationId="{2C1074F1-44E1-4240-BC4B-1EE9B817EAD8}"/>
          </ac:grpSpMkLst>
        </pc:grpChg>
        <pc:grpChg chg="add del mod">
          <ac:chgData name="Thomas" userId="575d030b64f4584e" providerId="LiveId" clId="{D036FC99-8AFB-44D3-916F-97C8D2BD1F5E}" dt="2021-12-09T11:04:36.889" v="2010" actId="165"/>
          <ac:grpSpMkLst>
            <pc:docMk/>
            <pc:sldMk cId="1718244779" sldId="643"/>
            <ac:grpSpMk id="126" creationId="{7F07FF8A-19B7-4B26-AEB6-59D362D9B0BC}"/>
          </ac:grpSpMkLst>
        </pc:grpChg>
        <pc:grpChg chg="add mod topLvl">
          <ac:chgData name="Thomas" userId="575d030b64f4584e" providerId="LiveId" clId="{D036FC99-8AFB-44D3-916F-97C8D2BD1F5E}" dt="2021-12-09T11:08:00.551" v="2079" actId="164"/>
          <ac:grpSpMkLst>
            <pc:docMk/>
            <pc:sldMk cId="1718244779" sldId="643"/>
            <ac:grpSpMk id="129" creationId="{A9CBEE45-5F52-4EA2-B2D0-4183D1D49CA8}"/>
          </ac:grpSpMkLst>
        </pc:grpChg>
        <pc:grpChg chg="add mod topLvl">
          <ac:chgData name="Thomas" userId="575d030b64f4584e" providerId="LiveId" clId="{D036FC99-8AFB-44D3-916F-97C8D2BD1F5E}" dt="2021-12-09T11:08:00.551" v="2079" actId="164"/>
          <ac:grpSpMkLst>
            <pc:docMk/>
            <pc:sldMk cId="1718244779" sldId="643"/>
            <ac:grpSpMk id="130" creationId="{50E5C365-D33A-422C-8694-00E1F48EEF85}"/>
          </ac:grpSpMkLst>
        </pc:grpChg>
        <pc:grpChg chg="add mod topLvl">
          <ac:chgData name="Thomas" userId="575d030b64f4584e" providerId="LiveId" clId="{D036FC99-8AFB-44D3-916F-97C8D2BD1F5E}" dt="2021-12-09T11:08:00.551" v="2079" actId="164"/>
          <ac:grpSpMkLst>
            <pc:docMk/>
            <pc:sldMk cId="1718244779" sldId="643"/>
            <ac:grpSpMk id="133" creationId="{E2992AB5-73BC-4216-9A8D-CB31457CC33F}"/>
          </ac:grpSpMkLst>
        </pc:grpChg>
        <pc:grpChg chg="add mod topLvl">
          <ac:chgData name="Thomas" userId="575d030b64f4584e" providerId="LiveId" clId="{D036FC99-8AFB-44D3-916F-97C8D2BD1F5E}" dt="2021-12-09T11:08:00.551" v="2079" actId="164"/>
          <ac:grpSpMkLst>
            <pc:docMk/>
            <pc:sldMk cId="1718244779" sldId="643"/>
            <ac:grpSpMk id="136" creationId="{588B2358-B79A-4BFD-865A-62030E88E497}"/>
          </ac:grpSpMkLst>
        </pc:grpChg>
        <pc:grpChg chg="add mod topLvl">
          <ac:chgData name="Thomas" userId="575d030b64f4584e" providerId="LiveId" clId="{D036FC99-8AFB-44D3-916F-97C8D2BD1F5E}" dt="2021-12-09T11:08:00.551" v="2079" actId="164"/>
          <ac:grpSpMkLst>
            <pc:docMk/>
            <pc:sldMk cId="1718244779" sldId="643"/>
            <ac:grpSpMk id="139" creationId="{D2FF6FD9-24DC-483D-B446-CAA093397111}"/>
          </ac:grpSpMkLst>
        </pc:grpChg>
        <pc:grpChg chg="add mod topLvl">
          <ac:chgData name="Thomas" userId="575d030b64f4584e" providerId="LiveId" clId="{D036FC99-8AFB-44D3-916F-97C8D2BD1F5E}" dt="2021-12-09T11:08:00.551" v="2079" actId="164"/>
          <ac:grpSpMkLst>
            <pc:docMk/>
            <pc:sldMk cId="1718244779" sldId="643"/>
            <ac:grpSpMk id="142" creationId="{C2ED9485-25D2-4505-99A2-A2029EF253E1}"/>
          </ac:grpSpMkLst>
        </pc:grpChg>
        <pc:grpChg chg="add mod topLvl">
          <ac:chgData name="Thomas" userId="575d030b64f4584e" providerId="LiveId" clId="{D036FC99-8AFB-44D3-916F-97C8D2BD1F5E}" dt="2021-12-09T11:08:00.551" v="2079" actId="164"/>
          <ac:grpSpMkLst>
            <pc:docMk/>
            <pc:sldMk cId="1718244779" sldId="643"/>
            <ac:grpSpMk id="145" creationId="{722C99C4-372C-496E-B189-405F70B4B836}"/>
          </ac:grpSpMkLst>
        </pc:grpChg>
        <pc:grpChg chg="add mod topLvl">
          <ac:chgData name="Thomas" userId="575d030b64f4584e" providerId="LiveId" clId="{D036FC99-8AFB-44D3-916F-97C8D2BD1F5E}" dt="2021-12-09T11:08:00.551" v="2079" actId="164"/>
          <ac:grpSpMkLst>
            <pc:docMk/>
            <pc:sldMk cId="1718244779" sldId="643"/>
            <ac:grpSpMk id="148" creationId="{E3E906F9-116E-471D-BEC8-684384F51AA8}"/>
          </ac:grpSpMkLst>
        </pc:grpChg>
        <pc:grpChg chg="add mod topLvl">
          <ac:chgData name="Thomas" userId="575d030b64f4584e" providerId="LiveId" clId="{D036FC99-8AFB-44D3-916F-97C8D2BD1F5E}" dt="2021-12-09T11:08:00.551" v="2079" actId="164"/>
          <ac:grpSpMkLst>
            <pc:docMk/>
            <pc:sldMk cId="1718244779" sldId="643"/>
            <ac:grpSpMk id="151" creationId="{8C12DC77-CAFE-4EBC-BB6F-871A2ED46346}"/>
          </ac:grpSpMkLst>
        </pc:grpChg>
        <pc:grpChg chg="add mod topLvl">
          <ac:chgData name="Thomas" userId="575d030b64f4584e" providerId="LiveId" clId="{D036FC99-8AFB-44D3-916F-97C8D2BD1F5E}" dt="2021-12-09T11:08:00.551" v="2079" actId="164"/>
          <ac:grpSpMkLst>
            <pc:docMk/>
            <pc:sldMk cId="1718244779" sldId="643"/>
            <ac:grpSpMk id="154" creationId="{8F8C7384-3126-4F8F-8F0A-504A50BD1EC9}"/>
          </ac:grpSpMkLst>
        </pc:grpChg>
        <pc:grpChg chg="add mod">
          <ac:chgData name="Thomas" userId="575d030b64f4584e" providerId="LiveId" clId="{D036FC99-8AFB-44D3-916F-97C8D2BD1F5E}" dt="2021-12-09T11:05:41.239" v="2031" actId="571"/>
          <ac:grpSpMkLst>
            <pc:docMk/>
            <pc:sldMk cId="1718244779" sldId="643"/>
            <ac:grpSpMk id="157" creationId="{F0F3E11C-C26B-45C7-BE27-19743129D782}"/>
          </ac:grpSpMkLst>
        </pc:grpChg>
        <pc:grpChg chg="add mod">
          <ac:chgData name="Thomas" userId="575d030b64f4584e" providerId="LiveId" clId="{D036FC99-8AFB-44D3-916F-97C8D2BD1F5E}" dt="2021-12-09T11:05:41.239" v="2031" actId="571"/>
          <ac:grpSpMkLst>
            <pc:docMk/>
            <pc:sldMk cId="1718244779" sldId="643"/>
            <ac:grpSpMk id="160" creationId="{76843A8F-4CB7-4783-8609-3AE71CF079B8}"/>
          </ac:grpSpMkLst>
        </pc:grpChg>
        <pc:grpChg chg="add mod">
          <ac:chgData name="Thomas" userId="575d030b64f4584e" providerId="LiveId" clId="{D036FC99-8AFB-44D3-916F-97C8D2BD1F5E}" dt="2021-12-09T11:05:41.239" v="2031" actId="571"/>
          <ac:grpSpMkLst>
            <pc:docMk/>
            <pc:sldMk cId="1718244779" sldId="643"/>
            <ac:grpSpMk id="163" creationId="{9BC5183E-3CF2-40EF-A193-4D3D485FF0B4}"/>
          </ac:grpSpMkLst>
        </pc:grpChg>
        <pc:grpChg chg="add mod">
          <ac:chgData name="Thomas" userId="575d030b64f4584e" providerId="LiveId" clId="{D036FC99-8AFB-44D3-916F-97C8D2BD1F5E}" dt="2021-12-09T11:05:41.239" v="2031" actId="571"/>
          <ac:grpSpMkLst>
            <pc:docMk/>
            <pc:sldMk cId="1718244779" sldId="643"/>
            <ac:grpSpMk id="166" creationId="{F4ED6146-FC87-4202-BDE8-327C7B90AC64}"/>
          </ac:grpSpMkLst>
        </pc:grpChg>
        <pc:grpChg chg="add mod">
          <ac:chgData name="Thomas" userId="575d030b64f4584e" providerId="LiveId" clId="{D036FC99-8AFB-44D3-916F-97C8D2BD1F5E}" dt="2021-12-09T11:05:41.239" v="2031" actId="571"/>
          <ac:grpSpMkLst>
            <pc:docMk/>
            <pc:sldMk cId="1718244779" sldId="643"/>
            <ac:grpSpMk id="169" creationId="{81B7815B-3D12-4CDF-A461-65046E7A313B}"/>
          </ac:grpSpMkLst>
        </pc:grpChg>
        <pc:grpChg chg="add mod">
          <ac:chgData name="Thomas" userId="575d030b64f4584e" providerId="LiveId" clId="{D036FC99-8AFB-44D3-916F-97C8D2BD1F5E}" dt="2021-12-09T11:05:41.239" v="2031" actId="571"/>
          <ac:grpSpMkLst>
            <pc:docMk/>
            <pc:sldMk cId="1718244779" sldId="643"/>
            <ac:grpSpMk id="172" creationId="{9121BE70-7973-4AB1-BAC6-06769D5A3CBB}"/>
          </ac:grpSpMkLst>
        </pc:grpChg>
        <pc:grpChg chg="add mod">
          <ac:chgData name="Thomas" userId="575d030b64f4584e" providerId="LiveId" clId="{D036FC99-8AFB-44D3-916F-97C8D2BD1F5E}" dt="2021-12-09T11:05:41.239" v="2031" actId="571"/>
          <ac:grpSpMkLst>
            <pc:docMk/>
            <pc:sldMk cId="1718244779" sldId="643"/>
            <ac:grpSpMk id="175" creationId="{61B2E4FB-A0FF-40B6-A958-B6C10B3EE12F}"/>
          </ac:grpSpMkLst>
        </pc:grpChg>
        <pc:grpChg chg="add mod">
          <ac:chgData name="Thomas" userId="575d030b64f4584e" providerId="LiveId" clId="{D036FC99-8AFB-44D3-916F-97C8D2BD1F5E}" dt="2021-12-09T11:05:41.239" v="2031" actId="571"/>
          <ac:grpSpMkLst>
            <pc:docMk/>
            <pc:sldMk cId="1718244779" sldId="643"/>
            <ac:grpSpMk id="178" creationId="{495DC66F-06BA-4E43-9F36-C31616AF90AE}"/>
          </ac:grpSpMkLst>
        </pc:grpChg>
        <pc:grpChg chg="add mod">
          <ac:chgData name="Thomas" userId="575d030b64f4584e" providerId="LiveId" clId="{D036FC99-8AFB-44D3-916F-97C8D2BD1F5E}" dt="2021-12-09T11:05:41.239" v="2031" actId="571"/>
          <ac:grpSpMkLst>
            <pc:docMk/>
            <pc:sldMk cId="1718244779" sldId="643"/>
            <ac:grpSpMk id="181" creationId="{96ADA19B-1EF9-4E44-9880-94F10A16B526}"/>
          </ac:grpSpMkLst>
        </pc:grpChg>
        <pc:grpChg chg="add mod">
          <ac:chgData name="Thomas" userId="575d030b64f4584e" providerId="LiveId" clId="{D036FC99-8AFB-44D3-916F-97C8D2BD1F5E}" dt="2021-12-09T11:05:41.239" v="2031" actId="571"/>
          <ac:grpSpMkLst>
            <pc:docMk/>
            <pc:sldMk cId="1718244779" sldId="643"/>
            <ac:grpSpMk id="184" creationId="{4A6969E6-E32B-4FC2-AA5A-B61A5BC3DA79}"/>
          </ac:grpSpMkLst>
        </pc:grpChg>
        <pc:grpChg chg="add mod">
          <ac:chgData name="Thomas" userId="575d030b64f4584e" providerId="LiveId" clId="{D036FC99-8AFB-44D3-916F-97C8D2BD1F5E}" dt="2021-12-09T11:05:40.285" v="2030" actId="571"/>
          <ac:grpSpMkLst>
            <pc:docMk/>
            <pc:sldMk cId="1718244779" sldId="643"/>
            <ac:grpSpMk id="187" creationId="{1C629598-DE09-42FB-9BBA-40DBD087339D}"/>
          </ac:grpSpMkLst>
        </pc:grpChg>
        <pc:grpChg chg="add mod">
          <ac:chgData name="Thomas" userId="575d030b64f4584e" providerId="LiveId" clId="{D036FC99-8AFB-44D3-916F-97C8D2BD1F5E}" dt="2021-12-09T11:05:40.285" v="2030" actId="571"/>
          <ac:grpSpMkLst>
            <pc:docMk/>
            <pc:sldMk cId="1718244779" sldId="643"/>
            <ac:grpSpMk id="190" creationId="{048592A8-8A52-476A-AF44-BC23810779FD}"/>
          </ac:grpSpMkLst>
        </pc:grpChg>
        <pc:grpChg chg="add mod">
          <ac:chgData name="Thomas" userId="575d030b64f4584e" providerId="LiveId" clId="{D036FC99-8AFB-44D3-916F-97C8D2BD1F5E}" dt="2021-12-09T11:05:40.285" v="2030" actId="571"/>
          <ac:grpSpMkLst>
            <pc:docMk/>
            <pc:sldMk cId="1718244779" sldId="643"/>
            <ac:grpSpMk id="193" creationId="{D974B72A-D4C7-4B11-A059-770CDA31535C}"/>
          </ac:grpSpMkLst>
        </pc:grpChg>
        <pc:grpChg chg="add mod">
          <ac:chgData name="Thomas" userId="575d030b64f4584e" providerId="LiveId" clId="{D036FC99-8AFB-44D3-916F-97C8D2BD1F5E}" dt="2021-12-09T11:05:40.285" v="2030" actId="571"/>
          <ac:grpSpMkLst>
            <pc:docMk/>
            <pc:sldMk cId="1718244779" sldId="643"/>
            <ac:grpSpMk id="196" creationId="{50ADE4BD-4F98-43CB-969A-6AB49DD48FE3}"/>
          </ac:grpSpMkLst>
        </pc:grpChg>
        <pc:grpChg chg="add mod">
          <ac:chgData name="Thomas" userId="575d030b64f4584e" providerId="LiveId" clId="{D036FC99-8AFB-44D3-916F-97C8D2BD1F5E}" dt="2021-12-09T11:05:40.285" v="2030" actId="571"/>
          <ac:grpSpMkLst>
            <pc:docMk/>
            <pc:sldMk cId="1718244779" sldId="643"/>
            <ac:grpSpMk id="199" creationId="{147198A3-29DF-4B0A-8792-621D608CD37F}"/>
          </ac:grpSpMkLst>
        </pc:grpChg>
        <pc:grpChg chg="add mod">
          <ac:chgData name="Thomas" userId="575d030b64f4584e" providerId="LiveId" clId="{D036FC99-8AFB-44D3-916F-97C8D2BD1F5E}" dt="2021-12-09T11:05:40.285" v="2030" actId="571"/>
          <ac:grpSpMkLst>
            <pc:docMk/>
            <pc:sldMk cId="1718244779" sldId="643"/>
            <ac:grpSpMk id="202" creationId="{972CB857-3570-4F49-9985-10AE20328B3D}"/>
          </ac:grpSpMkLst>
        </pc:grpChg>
        <pc:grpChg chg="add mod">
          <ac:chgData name="Thomas" userId="575d030b64f4584e" providerId="LiveId" clId="{D036FC99-8AFB-44D3-916F-97C8D2BD1F5E}" dt="2021-12-09T11:05:40.285" v="2030" actId="571"/>
          <ac:grpSpMkLst>
            <pc:docMk/>
            <pc:sldMk cId="1718244779" sldId="643"/>
            <ac:grpSpMk id="205" creationId="{F683E982-E24F-48D2-9AA1-7F129C1EE710}"/>
          </ac:grpSpMkLst>
        </pc:grpChg>
        <pc:grpChg chg="add mod">
          <ac:chgData name="Thomas" userId="575d030b64f4584e" providerId="LiveId" clId="{D036FC99-8AFB-44D3-916F-97C8D2BD1F5E}" dt="2021-12-09T11:05:40.285" v="2030" actId="571"/>
          <ac:grpSpMkLst>
            <pc:docMk/>
            <pc:sldMk cId="1718244779" sldId="643"/>
            <ac:grpSpMk id="208" creationId="{9CF11312-FA92-4379-9D9F-D320807C4632}"/>
          </ac:grpSpMkLst>
        </pc:grpChg>
        <pc:grpChg chg="add mod">
          <ac:chgData name="Thomas" userId="575d030b64f4584e" providerId="LiveId" clId="{D036FC99-8AFB-44D3-916F-97C8D2BD1F5E}" dt="2021-12-09T11:05:40.285" v="2030" actId="571"/>
          <ac:grpSpMkLst>
            <pc:docMk/>
            <pc:sldMk cId="1718244779" sldId="643"/>
            <ac:grpSpMk id="211" creationId="{A42DE454-929D-4984-A3D1-07F12F5D6A33}"/>
          </ac:grpSpMkLst>
        </pc:grpChg>
        <pc:grpChg chg="add mod">
          <ac:chgData name="Thomas" userId="575d030b64f4584e" providerId="LiveId" clId="{D036FC99-8AFB-44D3-916F-97C8D2BD1F5E}" dt="2021-12-09T11:05:40.285" v="2030" actId="571"/>
          <ac:grpSpMkLst>
            <pc:docMk/>
            <pc:sldMk cId="1718244779" sldId="643"/>
            <ac:grpSpMk id="214" creationId="{FD938810-292C-46B4-840A-5185ECC0CC5F}"/>
          </ac:grpSpMkLst>
        </pc:grpChg>
        <pc:grpChg chg="add del mod">
          <ac:chgData name="Thomas" userId="575d030b64f4584e" providerId="LiveId" clId="{D036FC99-8AFB-44D3-916F-97C8D2BD1F5E}" dt="2021-12-09T11:06:25.043" v="2049" actId="165"/>
          <ac:grpSpMkLst>
            <pc:docMk/>
            <pc:sldMk cId="1718244779" sldId="643"/>
            <ac:grpSpMk id="217" creationId="{E8AAC351-488A-4C20-B391-CC09D902F7FD}"/>
          </ac:grpSpMkLst>
        </pc:grpChg>
        <pc:grpChg chg="add del mod">
          <ac:chgData name="Thomas" userId="575d030b64f4584e" providerId="LiveId" clId="{D036FC99-8AFB-44D3-916F-97C8D2BD1F5E}" dt="2021-12-09T11:06:45.443" v="2055" actId="478"/>
          <ac:grpSpMkLst>
            <pc:docMk/>
            <pc:sldMk cId="1718244779" sldId="643"/>
            <ac:grpSpMk id="218" creationId="{4AF10A27-4BF8-4212-B2F4-4C6C709344D0}"/>
          </ac:grpSpMkLst>
        </pc:grpChg>
        <pc:grpChg chg="mod">
          <ac:chgData name="Thomas" userId="575d030b64f4584e" providerId="LiveId" clId="{D036FC99-8AFB-44D3-916F-97C8D2BD1F5E}" dt="2021-12-09T11:05:45.143" v="2033" actId="571"/>
          <ac:grpSpMkLst>
            <pc:docMk/>
            <pc:sldMk cId="1718244779" sldId="643"/>
            <ac:grpSpMk id="219" creationId="{E088AEF9-561A-49AD-A3B7-A3DC793E41EC}"/>
          </ac:grpSpMkLst>
        </pc:grpChg>
        <pc:grpChg chg="mod">
          <ac:chgData name="Thomas" userId="575d030b64f4584e" providerId="LiveId" clId="{D036FC99-8AFB-44D3-916F-97C8D2BD1F5E}" dt="2021-12-09T11:05:45.143" v="2033" actId="571"/>
          <ac:grpSpMkLst>
            <pc:docMk/>
            <pc:sldMk cId="1718244779" sldId="643"/>
            <ac:grpSpMk id="220" creationId="{C6CC0F93-0A02-4DF7-8C8C-CD79B7ECFBF8}"/>
          </ac:grpSpMkLst>
        </pc:grpChg>
        <pc:grpChg chg="mod">
          <ac:chgData name="Thomas" userId="575d030b64f4584e" providerId="LiveId" clId="{D036FC99-8AFB-44D3-916F-97C8D2BD1F5E}" dt="2021-12-09T11:05:45.143" v="2033" actId="571"/>
          <ac:grpSpMkLst>
            <pc:docMk/>
            <pc:sldMk cId="1718244779" sldId="643"/>
            <ac:grpSpMk id="221" creationId="{1E1369B8-C8A6-4B30-94E9-0D5C66D97F23}"/>
          </ac:grpSpMkLst>
        </pc:grpChg>
        <pc:grpChg chg="mod">
          <ac:chgData name="Thomas" userId="575d030b64f4584e" providerId="LiveId" clId="{D036FC99-8AFB-44D3-916F-97C8D2BD1F5E}" dt="2021-12-09T11:05:45.143" v="2033" actId="571"/>
          <ac:grpSpMkLst>
            <pc:docMk/>
            <pc:sldMk cId="1718244779" sldId="643"/>
            <ac:grpSpMk id="222" creationId="{111685E5-D93D-4B99-A126-E2D805817B84}"/>
          </ac:grpSpMkLst>
        </pc:grpChg>
        <pc:grpChg chg="mod">
          <ac:chgData name="Thomas" userId="575d030b64f4584e" providerId="LiveId" clId="{D036FC99-8AFB-44D3-916F-97C8D2BD1F5E}" dt="2021-12-09T11:05:45.143" v="2033" actId="571"/>
          <ac:grpSpMkLst>
            <pc:docMk/>
            <pc:sldMk cId="1718244779" sldId="643"/>
            <ac:grpSpMk id="223" creationId="{F291DC54-5734-437F-BB6E-D98DA07C946B}"/>
          </ac:grpSpMkLst>
        </pc:grpChg>
        <pc:grpChg chg="mod">
          <ac:chgData name="Thomas" userId="575d030b64f4584e" providerId="LiveId" clId="{D036FC99-8AFB-44D3-916F-97C8D2BD1F5E}" dt="2021-12-09T11:05:45.143" v="2033" actId="571"/>
          <ac:grpSpMkLst>
            <pc:docMk/>
            <pc:sldMk cId="1718244779" sldId="643"/>
            <ac:grpSpMk id="224" creationId="{38BC6B89-8061-49EE-A46C-63028DE978BF}"/>
          </ac:grpSpMkLst>
        </pc:grpChg>
        <pc:grpChg chg="mod">
          <ac:chgData name="Thomas" userId="575d030b64f4584e" providerId="LiveId" clId="{D036FC99-8AFB-44D3-916F-97C8D2BD1F5E}" dt="2021-12-09T11:05:45.143" v="2033" actId="571"/>
          <ac:grpSpMkLst>
            <pc:docMk/>
            <pc:sldMk cId="1718244779" sldId="643"/>
            <ac:grpSpMk id="225" creationId="{E811E613-032E-48F8-9A34-A0FA3281384D}"/>
          </ac:grpSpMkLst>
        </pc:grpChg>
        <pc:grpChg chg="mod">
          <ac:chgData name="Thomas" userId="575d030b64f4584e" providerId="LiveId" clId="{D036FC99-8AFB-44D3-916F-97C8D2BD1F5E}" dt="2021-12-09T11:05:45.143" v="2033" actId="571"/>
          <ac:grpSpMkLst>
            <pc:docMk/>
            <pc:sldMk cId="1718244779" sldId="643"/>
            <ac:grpSpMk id="226" creationId="{A94F0223-708C-4322-97C4-A59A37C7C7AF}"/>
          </ac:grpSpMkLst>
        </pc:grpChg>
        <pc:grpChg chg="mod">
          <ac:chgData name="Thomas" userId="575d030b64f4584e" providerId="LiveId" clId="{D036FC99-8AFB-44D3-916F-97C8D2BD1F5E}" dt="2021-12-09T11:05:45.143" v="2033" actId="571"/>
          <ac:grpSpMkLst>
            <pc:docMk/>
            <pc:sldMk cId="1718244779" sldId="643"/>
            <ac:grpSpMk id="227" creationId="{69B328D3-ED7C-4990-9C85-DC4740C28F07}"/>
          </ac:grpSpMkLst>
        </pc:grpChg>
        <pc:grpChg chg="mod">
          <ac:chgData name="Thomas" userId="575d030b64f4584e" providerId="LiveId" clId="{D036FC99-8AFB-44D3-916F-97C8D2BD1F5E}" dt="2021-12-09T11:05:45.143" v="2033" actId="571"/>
          <ac:grpSpMkLst>
            <pc:docMk/>
            <pc:sldMk cId="1718244779" sldId="643"/>
            <ac:grpSpMk id="228" creationId="{A0BF7E02-1329-4FCB-99CC-D9C4649C0076}"/>
          </ac:grpSpMkLst>
        </pc:grpChg>
        <pc:grpChg chg="add del mod">
          <ac:chgData name="Thomas" userId="575d030b64f4584e" providerId="LiveId" clId="{D036FC99-8AFB-44D3-916F-97C8D2BD1F5E}" dt="2021-12-09T11:06:45.443" v="2055" actId="478"/>
          <ac:grpSpMkLst>
            <pc:docMk/>
            <pc:sldMk cId="1718244779" sldId="643"/>
            <ac:grpSpMk id="250" creationId="{168D1BBF-BEA5-4C98-ACA8-8D9D520F75E4}"/>
          </ac:grpSpMkLst>
        </pc:grpChg>
        <pc:grpChg chg="mod">
          <ac:chgData name="Thomas" userId="575d030b64f4584e" providerId="LiveId" clId="{D036FC99-8AFB-44D3-916F-97C8D2BD1F5E}" dt="2021-12-09T11:05:48.668" v="2036" actId="571"/>
          <ac:grpSpMkLst>
            <pc:docMk/>
            <pc:sldMk cId="1718244779" sldId="643"/>
            <ac:grpSpMk id="251" creationId="{6CFD503D-CAA0-4726-803D-548146DA6332}"/>
          </ac:grpSpMkLst>
        </pc:grpChg>
        <pc:grpChg chg="mod">
          <ac:chgData name="Thomas" userId="575d030b64f4584e" providerId="LiveId" clId="{D036FC99-8AFB-44D3-916F-97C8D2BD1F5E}" dt="2021-12-09T11:05:48.668" v="2036" actId="571"/>
          <ac:grpSpMkLst>
            <pc:docMk/>
            <pc:sldMk cId="1718244779" sldId="643"/>
            <ac:grpSpMk id="252" creationId="{999B51E6-FD68-4967-8DED-639DAD7FCAFC}"/>
          </ac:grpSpMkLst>
        </pc:grpChg>
        <pc:grpChg chg="mod">
          <ac:chgData name="Thomas" userId="575d030b64f4584e" providerId="LiveId" clId="{D036FC99-8AFB-44D3-916F-97C8D2BD1F5E}" dt="2021-12-09T11:05:48.668" v="2036" actId="571"/>
          <ac:grpSpMkLst>
            <pc:docMk/>
            <pc:sldMk cId="1718244779" sldId="643"/>
            <ac:grpSpMk id="253" creationId="{A21139AC-A2C3-4963-8244-F8A12908E99B}"/>
          </ac:grpSpMkLst>
        </pc:grpChg>
        <pc:grpChg chg="mod">
          <ac:chgData name="Thomas" userId="575d030b64f4584e" providerId="LiveId" clId="{D036FC99-8AFB-44D3-916F-97C8D2BD1F5E}" dt="2021-12-09T11:05:48.668" v="2036" actId="571"/>
          <ac:grpSpMkLst>
            <pc:docMk/>
            <pc:sldMk cId="1718244779" sldId="643"/>
            <ac:grpSpMk id="254" creationId="{50747B57-0835-4018-B8BA-BC39BC474D5D}"/>
          </ac:grpSpMkLst>
        </pc:grpChg>
        <pc:grpChg chg="mod">
          <ac:chgData name="Thomas" userId="575d030b64f4584e" providerId="LiveId" clId="{D036FC99-8AFB-44D3-916F-97C8D2BD1F5E}" dt="2021-12-09T11:05:48.668" v="2036" actId="571"/>
          <ac:grpSpMkLst>
            <pc:docMk/>
            <pc:sldMk cId="1718244779" sldId="643"/>
            <ac:grpSpMk id="255" creationId="{3778D154-6722-4344-9EFE-9BF98AF51974}"/>
          </ac:grpSpMkLst>
        </pc:grpChg>
        <pc:grpChg chg="mod">
          <ac:chgData name="Thomas" userId="575d030b64f4584e" providerId="LiveId" clId="{D036FC99-8AFB-44D3-916F-97C8D2BD1F5E}" dt="2021-12-09T11:05:48.668" v="2036" actId="571"/>
          <ac:grpSpMkLst>
            <pc:docMk/>
            <pc:sldMk cId="1718244779" sldId="643"/>
            <ac:grpSpMk id="256" creationId="{7B05357B-FA25-4D92-AD9B-28AD58F470C4}"/>
          </ac:grpSpMkLst>
        </pc:grpChg>
        <pc:grpChg chg="mod">
          <ac:chgData name="Thomas" userId="575d030b64f4584e" providerId="LiveId" clId="{D036FC99-8AFB-44D3-916F-97C8D2BD1F5E}" dt="2021-12-09T11:05:48.668" v="2036" actId="571"/>
          <ac:grpSpMkLst>
            <pc:docMk/>
            <pc:sldMk cId="1718244779" sldId="643"/>
            <ac:grpSpMk id="257" creationId="{583FF7E6-99B8-4405-9581-8E821D5FD27B}"/>
          </ac:grpSpMkLst>
        </pc:grpChg>
        <pc:grpChg chg="mod">
          <ac:chgData name="Thomas" userId="575d030b64f4584e" providerId="LiveId" clId="{D036FC99-8AFB-44D3-916F-97C8D2BD1F5E}" dt="2021-12-09T11:05:48.668" v="2036" actId="571"/>
          <ac:grpSpMkLst>
            <pc:docMk/>
            <pc:sldMk cId="1718244779" sldId="643"/>
            <ac:grpSpMk id="258" creationId="{AC3F98BF-13CE-4DC2-8CF2-94620A75D1F4}"/>
          </ac:grpSpMkLst>
        </pc:grpChg>
        <pc:grpChg chg="mod">
          <ac:chgData name="Thomas" userId="575d030b64f4584e" providerId="LiveId" clId="{D036FC99-8AFB-44D3-916F-97C8D2BD1F5E}" dt="2021-12-09T11:05:48.668" v="2036" actId="571"/>
          <ac:grpSpMkLst>
            <pc:docMk/>
            <pc:sldMk cId="1718244779" sldId="643"/>
            <ac:grpSpMk id="259" creationId="{F168CB3A-8D48-453D-99F6-60C77B1061FC}"/>
          </ac:grpSpMkLst>
        </pc:grpChg>
        <pc:grpChg chg="mod">
          <ac:chgData name="Thomas" userId="575d030b64f4584e" providerId="LiveId" clId="{D036FC99-8AFB-44D3-916F-97C8D2BD1F5E}" dt="2021-12-09T11:05:48.668" v="2036" actId="571"/>
          <ac:grpSpMkLst>
            <pc:docMk/>
            <pc:sldMk cId="1718244779" sldId="643"/>
            <ac:grpSpMk id="260" creationId="{C0503AC3-868D-459A-8A96-80B979B843AB}"/>
          </ac:grpSpMkLst>
        </pc:grpChg>
        <pc:grpChg chg="add del mod">
          <ac:chgData name="Thomas" userId="575d030b64f4584e" providerId="LiveId" clId="{D036FC99-8AFB-44D3-916F-97C8D2BD1F5E}" dt="2021-12-09T11:06:45.443" v="2055" actId="478"/>
          <ac:grpSpMkLst>
            <pc:docMk/>
            <pc:sldMk cId="1718244779" sldId="643"/>
            <ac:grpSpMk id="281" creationId="{C2BA6F4F-CDC1-46C1-A871-8D4037CB84B8}"/>
          </ac:grpSpMkLst>
        </pc:grpChg>
        <pc:grpChg chg="mod">
          <ac:chgData name="Thomas" userId="575d030b64f4584e" providerId="LiveId" clId="{D036FC99-8AFB-44D3-916F-97C8D2BD1F5E}" dt="2021-12-09T11:05:50.266" v="2037" actId="571"/>
          <ac:grpSpMkLst>
            <pc:docMk/>
            <pc:sldMk cId="1718244779" sldId="643"/>
            <ac:grpSpMk id="282" creationId="{CB8E6F29-CCA9-42EA-B2B7-E617F628834B}"/>
          </ac:grpSpMkLst>
        </pc:grpChg>
        <pc:grpChg chg="mod">
          <ac:chgData name="Thomas" userId="575d030b64f4584e" providerId="LiveId" clId="{D036FC99-8AFB-44D3-916F-97C8D2BD1F5E}" dt="2021-12-09T11:05:50.266" v="2037" actId="571"/>
          <ac:grpSpMkLst>
            <pc:docMk/>
            <pc:sldMk cId="1718244779" sldId="643"/>
            <ac:grpSpMk id="283" creationId="{C6432F2F-31AA-4380-B682-C706AB3FBC3D}"/>
          </ac:grpSpMkLst>
        </pc:grpChg>
        <pc:grpChg chg="mod">
          <ac:chgData name="Thomas" userId="575d030b64f4584e" providerId="LiveId" clId="{D036FC99-8AFB-44D3-916F-97C8D2BD1F5E}" dt="2021-12-09T11:05:50.266" v="2037" actId="571"/>
          <ac:grpSpMkLst>
            <pc:docMk/>
            <pc:sldMk cId="1718244779" sldId="643"/>
            <ac:grpSpMk id="284" creationId="{274115D4-DAE0-4650-9782-CB9364C63BD6}"/>
          </ac:grpSpMkLst>
        </pc:grpChg>
        <pc:grpChg chg="mod">
          <ac:chgData name="Thomas" userId="575d030b64f4584e" providerId="LiveId" clId="{D036FC99-8AFB-44D3-916F-97C8D2BD1F5E}" dt="2021-12-09T11:05:50.266" v="2037" actId="571"/>
          <ac:grpSpMkLst>
            <pc:docMk/>
            <pc:sldMk cId="1718244779" sldId="643"/>
            <ac:grpSpMk id="285" creationId="{677D7D07-89BC-42D5-97D3-1D9F1DE3E883}"/>
          </ac:grpSpMkLst>
        </pc:grpChg>
        <pc:grpChg chg="mod">
          <ac:chgData name="Thomas" userId="575d030b64f4584e" providerId="LiveId" clId="{D036FC99-8AFB-44D3-916F-97C8D2BD1F5E}" dt="2021-12-09T11:05:50.266" v="2037" actId="571"/>
          <ac:grpSpMkLst>
            <pc:docMk/>
            <pc:sldMk cId="1718244779" sldId="643"/>
            <ac:grpSpMk id="286" creationId="{4E0EC63E-9B1D-495D-8973-331BC8194D73}"/>
          </ac:grpSpMkLst>
        </pc:grpChg>
        <pc:grpChg chg="mod">
          <ac:chgData name="Thomas" userId="575d030b64f4584e" providerId="LiveId" clId="{D036FC99-8AFB-44D3-916F-97C8D2BD1F5E}" dt="2021-12-09T11:05:50.266" v="2037" actId="571"/>
          <ac:grpSpMkLst>
            <pc:docMk/>
            <pc:sldMk cId="1718244779" sldId="643"/>
            <ac:grpSpMk id="287" creationId="{BA6DEBC2-78CF-4E30-AF65-AF4DCA28C595}"/>
          </ac:grpSpMkLst>
        </pc:grpChg>
        <pc:grpChg chg="mod">
          <ac:chgData name="Thomas" userId="575d030b64f4584e" providerId="LiveId" clId="{D036FC99-8AFB-44D3-916F-97C8D2BD1F5E}" dt="2021-12-09T11:05:50.266" v="2037" actId="571"/>
          <ac:grpSpMkLst>
            <pc:docMk/>
            <pc:sldMk cId="1718244779" sldId="643"/>
            <ac:grpSpMk id="288" creationId="{EBB08078-ACC5-412F-A066-8ACD4A9B4E53}"/>
          </ac:grpSpMkLst>
        </pc:grpChg>
        <pc:grpChg chg="mod">
          <ac:chgData name="Thomas" userId="575d030b64f4584e" providerId="LiveId" clId="{D036FC99-8AFB-44D3-916F-97C8D2BD1F5E}" dt="2021-12-09T11:05:50.266" v="2037" actId="571"/>
          <ac:grpSpMkLst>
            <pc:docMk/>
            <pc:sldMk cId="1718244779" sldId="643"/>
            <ac:grpSpMk id="289" creationId="{953942FA-F7C8-4C3B-B971-2B808863FB3E}"/>
          </ac:grpSpMkLst>
        </pc:grpChg>
        <pc:grpChg chg="mod">
          <ac:chgData name="Thomas" userId="575d030b64f4584e" providerId="LiveId" clId="{D036FC99-8AFB-44D3-916F-97C8D2BD1F5E}" dt="2021-12-09T11:05:50.266" v="2037" actId="571"/>
          <ac:grpSpMkLst>
            <pc:docMk/>
            <pc:sldMk cId="1718244779" sldId="643"/>
            <ac:grpSpMk id="290" creationId="{6740E175-A175-4A23-AE6E-6C621F433414}"/>
          </ac:grpSpMkLst>
        </pc:grpChg>
        <pc:grpChg chg="mod">
          <ac:chgData name="Thomas" userId="575d030b64f4584e" providerId="LiveId" clId="{D036FC99-8AFB-44D3-916F-97C8D2BD1F5E}" dt="2021-12-09T11:05:50.266" v="2037" actId="571"/>
          <ac:grpSpMkLst>
            <pc:docMk/>
            <pc:sldMk cId="1718244779" sldId="643"/>
            <ac:grpSpMk id="291" creationId="{BEF9FEF2-3C72-44F7-9BCA-414870106832}"/>
          </ac:grpSpMkLst>
        </pc:grpChg>
        <pc:grpChg chg="add del mod">
          <ac:chgData name="Thomas" userId="575d030b64f4584e" providerId="LiveId" clId="{D036FC99-8AFB-44D3-916F-97C8D2BD1F5E}" dt="2021-12-09T11:06:45.443" v="2055" actId="478"/>
          <ac:grpSpMkLst>
            <pc:docMk/>
            <pc:sldMk cId="1718244779" sldId="643"/>
            <ac:grpSpMk id="312" creationId="{668B7B1C-89EE-444B-B607-18F509AD4FD6}"/>
          </ac:grpSpMkLst>
        </pc:grpChg>
        <pc:grpChg chg="mod">
          <ac:chgData name="Thomas" userId="575d030b64f4584e" providerId="LiveId" clId="{D036FC99-8AFB-44D3-916F-97C8D2BD1F5E}" dt="2021-12-09T11:05:51.533" v="2038" actId="571"/>
          <ac:grpSpMkLst>
            <pc:docMk/>
            <pc:sldMk cId="1718244779" sldId="643"/>
            <ac:grpSpMk id="313" creationId="{A41DD37F-8BED-4AC0-9603-02C2D189799A}"/>
          </ac:grpSpMkLst>
        </pc:grpChg>
        <pc:grpChg chg="mod">
          <ac:chgData name="Thomas" userId="575d030b64f4584e" providerId="LiveId" clId="{D036FC99-8AFB-44D3-916F-97C8D2BD1F5E}" dt="2021-12-09T11:05:51.533" v="2038" actId="571"/>
          <ac:grpSpMkLst>
            <pc:docMk/>
            <pc:sldMk cId="1718244779" sldId="643"/>
            <ac:grpSpMk id="314" creationId="{9E69F402-B232-497C-ADF6-E7607B496CFD}"/>
          </ac:grpSpMkLst>
        </pc:grpChg>
        <pc:grpChg chg="mod">
          <ac:chgData name="Thomas" userId="575d030b64f4584e" providerId="LiveId" clId="{D036FC99-8AFB-44D3-916F-97C8D2BD1F5E}" dt="2021-12-09T11:05:51.533" v="2038" actId="571"/>
          <ac:grpSpMkLst>
            <pc:docMk/>
            <pc:sldMk cId="1718244779" sldId="643"/>
            <ac:grpSpMk id="315" creationId="{1C0DF0D2-5F95-4485-BD5B-B12354978FB6}"/>
          </ac:grpSpMkLst>
        </pc:grpChg>
        <pc:grpChg chg="mod">
          <ac:chgData name="Thomas" userId="575d030b64f4584e" providerId="LiveId" clId="{D036FC99-8AFB-44D3-916F-97C8D2BD1F5E}" dt="2021-12-09T11:05:51.533" v="2038" actId="571"/>
          <ac:grpSpMkLst>
            <pc:docMk/>
            <pc:sldMk cId="1718244779" sldId="643"/>
            <ac:grpSpMk id="316" creationId="{1FA74AE8-6F9B-453C-B8D8-FC883373C8E3}"/>
          </ac:grpSpMkLst>
        </pc:grpChg>
        <pc:grpChg chg="mod">
          <ac:chgData name="Thomas" userId="575d030b64f4584e" providerId="LiveId" clId="{D036FC99-8AFB-44D3-916F-97C8D2BD1F5E}" dt="2021-12-09T11:05:51.533" v="2038" actId="571"/>
          <ac:grpSpMkLst>
            <pc:docMk/>
            <pc:sldMk cId="1718244779" sldId="643"/>
            <ac:grpSpMk id="317" creationId="{11C1008D-A072-47B5-8BCF-4EB72837A162}"/>
          </ac:grpSpMkLst>
        </pc:grpChg>
        <pc:grpChg chg="mod">
          <ac:chgData name="Thomas" userId="575d030b64f4584e" providerId="LiveId" clId="{D036FC99-8AFB-44D3-916F-97C8D2BD1F5E}" dt="2021-12-09T11:05:51.533" v="2038" actId="571"/>
          <ac:grpSpMkLst>
            <pc:docMk/>
            <pc:sldMk cId="1718244779" sldId="643"/>
            <ac:grpSpMk id="318" creationId="{4431A0F5-5599-4367-929E-329D1F0DA087}"/>
          </ac:grpSpMkLst>
        </pc:grpChg>
        <pc:grpChg chg="mod">
          <ac:chgData name="Thomas" userId="575d030b64f4584e" providerId="LiveId" clId="{D036FC99-8AFB-44D3-916F-97C8D2BD1F5E}" dt="2021-12-09T11:05:51.533" v="2038" actId="571"/>
          <ac:grpSpMkLst>
            <pc:docMk/>
            <pc:sldMk cId="1718244779" sldId="643"/>
            <ac:grpSpMk id="319" creationId="{49633F04-62A1-4D97-8A8A-44E07591EA52}"/>
          </ac:grpSpMkLst>
        </pc:grpChg>
        <pc:grpChg chg="mod">
          <ac:chgData name="Thomas" userId="575d030b64f4584e" providerId="LiveId" clId="{D036FC99-8AFB-44D3-916F-97C8D2BD1F5E}" dt="2021-12-09T11:05:51.533" v="2038" actId="571"/>
          <ac:grpSpMkLst>
            <pc:docMk/>
            <pc:sldMk cId="1718244779" sldId="643"/>
            <ac:grpSpMk id="320" creationId="{228AE2A2-3C65-4F44-9B93-84D107CF86F1}"/>
          </ac:grpSpMkLst>
        </pc:grpChg>
        <pc:grpChg chg="mod">
          <ac:chgData name="Thomas" userId="575d030b64f4584e" providerId="LiveId" clId="{D036FC99-8AFB-44D3-916F-97C8D2BD1F5E}" dt="2021-12-09T11:05:51.533" v="2038" actId="571"/>
          <ac:grpSpMkLst>
            <pc:docMk/>
            <pc:sldMk cId="1718244779" sldId="643"/>
            <ac:grpSpMk id="321" creationId="{2383338B-2D9A-4B35-90C5-A4ABAAFDA4C9}"/>
          </ac:grpSpMkLst>
        </pc:grpChg>
        <pc:grpChg chg="mod">
          <ac:chgData name="Thomas" userId="575d030b64f4584e" providerId="LiveId" clId="{D036FC99-8AFB-44D3-916F-97C8D2BD1F5E}" dt="2021-12-09T11:05:51.533" v="2038" actId="571"/>
          <ac:grpSpMkLst>
            <pc:docMk/>
            <pc:sldMk cId="1718244779" sldId="643"/>
            <ac:grpSpMk id="322" creationId="{E900792F-2EAC-41ED-96C3-C1BD49F53201}"/>
          </ac:grpSpMkLst>
        </pc:grpChg>
        <pc:grpChg chg="add del mod">
          <ac:chgData name="Thomas" userId="575d030b64f4584e" providerId="LiveId" clId="{D036FC99-8AFB-44D3-916F-97C8D2BD1F5E}" dt="2021-12-09T11:06:45.443" v="2055" actId="478"/>
          <ac:grpSpMkLst>
            <pc:docMk/>
            <pc:sldMk cId="1718244779" sldId="643"/>
            <ac:grpSpMk id="344" creationId="{BDD0245C-0B30-4EFE-A6BA-DA52E097A5A8}"/>
          </ac:grpSpMkLst>
        </pc:grpChg>
        <pc:grpChg chg="mod">
          <ac:chgData name="Thomas" userId="575d030b64f4584e" providerId="LiveId" clId="{D036FC99-8AFB-44D3-916F-97C8D2BD1F5E}" dt="2021-12-09T11:05:59.107" v="2041" actId="571"/>
          <ac:grpSpMkLst>
            <pc:docMk/>
            <pc:sldMk cId="1718244779" sldId="643"/>
            <ac:grpSpMk id="345" creationId="{23194DBC-8F3D-46AC-B420-3567C6557E6F}"/>
          </ac:grpSpMkLst>
        </pc:grpChg>
        <pc:grpChg chg="mod">
          <ac:chgData name="Thomas" userId="575d030b64f4584e" providerId="LiveId" clId="{D036FC99-8AFB-44D3-916F-97C8D2BD1F5E}" dt="2021-12-09T11:05:59.107" v="2041" actId="571"/>
          <ac:grpSpMkLst>
            <pc:docMk/>
            <pc:sldMk cId="1718244779" sldId="643"/>
            <ac:grpSpMk id="346" creationId="{A400E8AB-5366-469C-8625-DCFEB7F9A9E1}"/>
          </ac:grpSpMkLst>
        </pc:grpChg>
        <pc:grpChg chg="mod">
          <ac:chgData name="Thomas" userId="575d030b64f4584e" providerId="LiveId" clId="{D036FC99-8AFB-44D3-916F-97C8D2BD1F5E}" dt="2021-12-09T11:05:59.107" v="2041" actId="571"/>
          <ac:grpSpMkLst>
            <pc:docMk/>
            <pc:sldMk cId="1718244779" sldId="643"/>
            <ac:grpSpMk id="347" creationId="{5471DFE9-051F-40B2-B5B0-44358842B8D2}"/>
          </ac:grpSpMkLst>
        </pc:grpChg>
        <pc:grpChg chg="mod">
          <ac:chgData name="Thomas" userId="575d030b64f4584e" providerId="LiveId" clId="{D036FC99-8AFB-44D3-916F-97C8D2BD1F5E}" dt="2021-12-09T11:05:59.107" v="2041" actId="571"/>
          <ac:grpSpMkLst>
            <pc:docMk/>
            <pc:sldMk cId="1718244779" sldId="643"/>
            <ac:grpSpMk id="348" creationId="{8B3B7E0C-020B-4145-B94B-F1A6AE12626C}"/>
          </ac:grpSpMkLst>
        </pc:grpChg>
        <pc:grpChg chg="mod">
          <ac:chgData name="Thomas" userId="575d030b64f4584e" providerId="LiveId" clId="{D036FC99-8AFB-44D3-916F-97C8D2BD1F5E}" dt="2021-12-09T11:05:59.107" v="2041" actId="571"/>
          <ac:grpSpMkLst>
            <pc:docMk/>
            <pc:sldMk cId="1718244779" sldId="643"/>
            <ac:grpSpMk id="349" creationId="{80B4203D-A2E6-44E9-8DC6-45371325A476}"/>
          </ac:grpSpMkLst>
        </pc:grpChg>
        <pc:grpChg chg="mod">
          <ac:chgData name="Thomas" userId="575d030b64f4584e" providerId="LiveId" clId="{D036FC99-8AFB-44D3-916F-97C8D2BD1F5E}" dt="2021-12-09T11:05:59.107" v="2041" actId="571"/>
          <ac:grpSpMkLst>
            <pc:docMk/>
            <pc:sldMk cId="1718244779" sldId="643"/>
            <ac:grpSpMk id="350" creationId="{D93899CF-6755-4AA6-A433-055EAF3DE65D}"/>
          </ac:grpSpMkLst>
        </pc:grpChg>
        <pc:grpChg chg="mod">
          <ac:chgData name="Thomas" userId="575d030b64f4584e" providerId="LiveId" clId="{D036FC99-8AFB-44D3-916F-97C8D2BD1F5E}" dt="2021-12-09T11:05:59.107" v="2041" actId="571"/>
          <ac:grpSpMkLst>
            <pc:docMk/>
            <pc:sldMk cId="1718244779" sldId="643"/>
            <ac:grpSpMk id="351" creationId="{96C7CE7B-D626-4E94-A7C6-52B2DCDCFC1A}"/>
          </ac:grpSpMkLst>
        </pc:grpChg>
        <pc:grpChg chg="mod">
          <ac:chgData name="Thomas" userId="575d030b64f4584e" providerId="LiveId" clId="{D036FC99-8AFB-44D3-916F-97C8D2BD1F5E}" dt="2021-12-09T11:05:59.107" v="2041" actId="571"/>
          <ac:grpSpMkLst>
            <pc:docMk/>
            <pc:sldMk cId="1718244779" sldId="643"/>
            <ac:grpSpMk id="352" creationId="{525163E7-57CF-49F7-B771-CC0F08073ADD}"/>
          </ac:grpSpMkLst>
        </pc:grpChg>
        <pc:grpChg chg="mod">
          <ac:chgData name="Thomas" userId="575d030b64f4584e" providerId="LiveId" clId="{D036FC99-8AFB-44D3-916F-97C8D2BD1F5E}" dt="2021-12-09T11:05:59.107" v="2041" actId="571"/>
          <ac:grpSpMkLst>
            <pc:docMk/>
            <pc:sldMk cId="1718244779" sldId="643"/>
            <ac:grpSpMk id="353" creationId="{46AC1032-9F87-4C15-BA3E-7768C3054301}"/>
          </ac:grpSpMkLst>
        </pc:grpChg>
        <pc:grpChg chg="mod">
          <ac:chgData name="Thomas" userId="575d030b64f4584e" providerId="LiveId" clId="{D036FC99-8AFB-44D3-916F-97C8D2BD1F5E}" dt="2021-12-09T11:05:59.107" v="2041" actId="571"/>
          <ac:grpSpMkLst>
            <pc:docMk/>
            <pc:sldMk cId="1718244779" sldId="643"/>
            <ac:grpSpMk id="354" creationId="{F9151E91-44C5-49D9-B330-170F27E39F9A}"/>
          </ac:grpSpMkLst>
        </pc:grpChg>
        <pc:grpChg chg="add del mod">
          <ac:chgData name="Thomas" userId="575d030b64f4584e" providerId="LiveId" clId="{D036FC99-8AFB-44D3-916F-97C8D2BD1F5E}" dt="2021-12-09T11:06:45.443" v="2055" actId="478"/>
          <ac:grpSpMkLst>
            <pc:docMk/>
            <pc:sldMk cId="1718244779" sldId="643"/>
            <ac:grpSpMk id="375" creationId="{19C26B79-11C4-4C45-8062-1A228C57C47F}"/>
          </ac:grpSpMkLst>
        </pc:grpChg>
        <pc:grpChg chg="mod">
          <ac:chgData name="Thomas" userId="575d030b64f4584e" providerId="LiveId" clId="{D036FC99-8AFB-44D3-916F-97C8D2BD1F5E}" dt="2021-12-09T11:06:00.435" v="2042" actId="571"/>
          <ac:grpSpMkLst>
            <pc:docMk/>
            <pc:sldMk cId="1718244779" sldId="643"/>
            <ac:grpSpMk id="376" creationId="{8D90EC09-F57C-45F4-9D83-7B9232C95DE8}"/>
          </ac:grpSpMkLst>
        </pc:grpChg>
        <pc:grpChg chg="mod">
          <ac:chgData name="Thomas" userId="575d030b64f4584e" providerId="LiveId" clId="{D036FC99-8AFB-44D3-916F-97C8D2BD1F5E}" dt="2021-12-09T11:06:00.435" v="2042" actId="571"/>
          <ac:grpSpMkLst>
            <pc:docMk/>
            <pc:sldMk cId="1718244779" sldId="643"/>
            <ac:grpSpMk id="377" creationId="{42D44CFB-F74D-4E13-A582-4B4959FCA817}"/>
          </ac:grpSpMkLst>
        </pc:grpChg>
        <pc:grpChg chg="mod">
          <ac:chgData name="Thomas" userId="575d030b64f4584e" providerId="LiveId" clId="{D036FC99-8AFB-44D3-916F-97C8D2BD1F5E}" dt="2021-12-09T11:06:00.435" v="2042" actId="571"/>
          <ac:grpSpMkLst>
            <pc:docMk/>
            <pc:sldMk cId="1718244779" sldId="643"/>
            <ac:grpSpMk id="378" creationId="{109F6591-5208-4676-AFED-541667161DFD}"/>
          </ac:grpSpMkLst>
        </pc:grpChg>
        <pc:grpChg chg="mod">
          <ac:chgData name="Thomas" userId="575d030b64f4584e" providerId="LiveId" clId="{D036FC99-8AFB-44D3-916F-97C8D2BD1F5E}" dt="2021-12-09T11:06:00.435" v="2042" actId="571"/>
          <ac:grpSpMkLst>
            <pc:docMk/>
            <pc:sldMk cId="1718244779" sldId="643"/>
            <ac:grpSpMk id="379" creationId="{060E1724-0BCC-4691-BCBE-D6DB0A5904BC}"/>
          </ac:grpSpMkLst>
        </pc:grpChg>
        <pc:grpChg chg="mod">
          <ac:chgData name="Thomas" userId="575d030b64f4584e" providerId="LiveId" clId="{D036FC99-8AFB-44D3-916F-97C8D2BD1F5E}" dt="2021-12-09T11:06:00.435" v="2042" actId="571"/>
          <ac:grpSpMkLst>
            <pc:docMk/>
            <pc:sldMk cId="1718244779" sldId="643"/>
            <ac:grpSpMk id="380" creationId="{9A08C115-0BB6-4B28-850C-E17AE056654B}"/>
          </ac:grpSpMkLst>
        </pc:grpChg>
        <pc:grpChg chg="mod">
          <ac:chgData name="Thomas" userId="575d030b64f4584e" providerId="LiveId" clId="{D036FC99-8AFB-44D3-916F-97C8D2BD1F5E}" dt="2021-12-09T11:06:00.435" v="2042" actId="571"/>
          <ac:grpSpMkLst>
            <pc:docMk/>
            <pc:sldMk cId="1718244779" sldId="643"/>
            <ac:grpSpMk id="381" creationId="{2D27BCB1-F050-453B-99E1-30C473269F2F}"/>
          </ac:grpSpMkLst>
        </pc:grpChg>
        <pc:grpChg chg="mod">
          <ac:chgData name="Thomas" userId="575d030b64f4584e" providerId="LiveId" clId="{D036FC99-8AFB-44D3-916F-97C8D2BD1F5E}" dt="2021-12-09T11:06:00.435" v="2042" actId="571"/>
          <ac:grpSpMkLst>
            <pc:docMk/>
            <pc:sldMk cId="1718244779" sldId="643"/>
            <ac:grpSpMk id="382" creationId="{E4FEEDD2-3018-447C-A82D-D9286D0C5B9B}"/>
          </ac:grpSpMkLst>
        </pc:grpChg>
        <pc:grpChg chg="mod">
          <ac:chgData name="Thomas" userId="575d030b64f4584e" providerId="LiveId" clId="{D036FC99-8AFB-44D3-916F-97C8D2BD1F5E}" dt="2021-12-09T11:06:00.435" v="2042" actId="571"/>
          <ac:grpSpMkLst>
            <pc:docMk/>
            <pc:sldMk cId="1718244779" sldId="643"/>
            <ac:grpSpMk id="383" creationId="{9B260806-A213-4FFD-AAAF-969497CB8777}"/>
          </ac:grpSpMkLst>
        </pc:grpChg>
        <pc:grpChg chg="mod">
          <ac:chgData name="Thomas" userId="575d030b64f4584e" providerId="LiveId" clId="{D036FC99-8AFB-44D3-916F-97C8D2BD1F5E}" dt="2021-12-09T11:06:00.435" v="2042" actId="571"/>
          <ac:grpSpMkLst>
            <pc:docMk/>
            <pc:sldMk cId="1718244779" sldId="643"/>
            <ac:grpSpMk id="384" creationId="{25531713-EFF8-44D4-9AA1-81B145CFC265}"/>
          </ac:grpSpMkLst>
        </pc:grpChg>
        <pc:grpChg chg="mod">
          <ac:chgData name="Thomas" userId="575d030b64f4584e" providerId="LiveId" clId="{D036FC99-8AFB-44D3-916F-97C8D2BD1F5E}" dt="2021-12-09T11:06:00.435" v="2042" actId="571"/>
          <ac:grpSpMkLst>
            <pc:docMk/>
            <pc:sldMk cId="1718244779" sldId="643"/>
            <ac:grpSpMk id="385" creationId="{1808F7F4-B868-43C9-9CC3-F03A9BA824B7}"/>
          </ac:grpSpMkLst>
        </pc:grpChg>
        <pc:grpChg chg="add del mod">
          <ac:chgData name="Thomas" userId="575d030b64f4584e" providerId="LiveId" clId="{D036FC99-8AFB-44D3-916F-97C8D2BD1F5E}" dt="2021-12-09T11:06:45.443" v="2055" actId="478"/>
          <ac:grpSpMkLst>
            <pc:docMk/>
            <pc:sldMk cId="1718244779" sldId="643"/>
            <ac:grpSpMk id="406" creationId="{DE07A286-4287-4B31-9524-C52732138909}"/>
          </ac:grpSpMkLst>
        </pc:grpChg>
        <pc:grpChg chg="mod">
          <ac:chgData name="Thomas" userId="575d030b64f4584e" providerId="LiveId" clId="{D036FC99-8AFB-44D3-916F-97C8D2BD1F5E}" dt="2021-12-09T11:06:01.680" v="2043" actId="571"/>
          <ac:grpSpMkLst>
            <pc:docMk/>
            <pc:sldMk cId="1718244779" sldId="643"/>
            <ac:grpSpMk id="407" creationId="{D806C9BD-D735-4844-A8D6-8D992BFCDE20}"/>
          </ac:grpSpMkLst>
        </pc:grpChg>
        <pc:grpChg chg="mod">
          <ac:chgData name="Thomas" userId="575d030b64f4584e" providerId="LiveId" clId="{D036FC99-8AFB-44D3-916F-97C8D2BD1F5E}" dt="2021-12-09T11:06:01.680" v="2043" actId="571"/>
          <ac:grpSpMkLst>
            <pc:docMk/>
            <pc:sldMk cId="1718244779" sldId="643"/>
            <ac:grpSpMk id="408" creationId="{12748043-660A-4D72-AF1F-99490645FB19}"/>
          </ac:grpSpMkLst>
        </pc:grpChg>
        <pc:grpChg chg="mod">
          <ac:chgData name="Thomas" userId="575d030b64f4584e" providerId="LiveId" clId="{D036FC99-8AFB-44D3-916F-97C8D2BD1F5E}" dt="2021-12-09T11:06:01.680" v="2043" actId="571"/>
          <ac:grpSpMkLst>
            <pc:docMk/>
            <pc:sldMk cId="1718244779" sldId="643"/>
            <ac:grpSpMk id="409" creationId="{0A02A077-7120-4358-A579-48C71607FC42}"/>
          </ac:grpSpMkLst>
        </pc:grpChg>
        <pc:grpChg chg="mod">
          <ac:chgData name="Thomas" userId="575d030b64f4584e" providerId="LiveId" clId="{D036FC99-8AFB-44D3-916F-97C8D2BD1F5E}" dt="2021-12-09T11:06:01.680" v="2043" actId="571"/>
          <ac:grpSpMkLst>
            <pc:docMk/>
            <pc:sldMk cId="1718244779" sldId="643"/>
            <ac:grpSpMk id="410" creationId="{293BE081-2781-43D7-9F76-59866DDC0C78}"/>
          </ac:grpSpMkLst>
        </pc:grpChg>
        <pc:grpChg chg="mod">
          <ac:chgData name="Thomas" userId="575d030b64f4584e" providerId="LiveId" clId="{D036FC99-8AFB-44D3-916F-97C8D2BD1F5E}" dt="2021-12-09T11:06:01.680" v="2043" actId="571"/>
          <ac:grpSpMkLst>
            <pc:docMk/>
            <pc:sldMk cId="1718244779" sldId="643"/>
            <ac:grpSpMk id="411" creationId="{B8100789-37F8-4E52-901E-C38AF3F7AD9D}"/>
          </ac:grpSpMkLst>
        </pc:grpChg>
        <pc:grpChg chg="mod">
          <ac:chgData name="Thomas" userId="575d030b64f4584e" providerId="LiveId" clId="{D036FC99-8AFB-44D3-916F-97C8D2BD1F5E}" dt="2021-12-09T11:06:01.680" v="2043" actId="571"/>
          <ac:grpSpMkLst>
            <pc:docMk/>
            <pc:sldMk cId="1718244779" sldId="643"/>
            <ac:grpSpMk id="412" creationId="{D11EF748-33C6-485F-B5EA-090025507014}"/>
          </ac:grpSpMkLst>
        </pc:grpChg>
        <pc:grpChg chg="mod">
          <ac:chgData name="Thomas" userId="575d030b64f4584e" providerId="LiveId" clId="{D036FC99-8AFB-44D3-916F-97C8D2BD1F5E}" dt="2021-12-09T11:06:01.680" v="2043" actId="571"/>
          <ac:grpSpMkLst>
            <pc:docMk/>
            <pc:sldMk cId="1718244779" sldId="643"/>
            <ac:grpSpMk id="413" creationId="{FDCC3A35-3BE6-46B1-97C4-9CB609C3BC1A}"/>
          </ac:grpSpMkLst>
        </pc:grpChg>
        <pc:grpChg chg="mod">
          <ac:chgData name="Thomas" userId="575d030b64f4584e" providerId="LiveId" clId="{D036FC99-8AFB-44D3-916F-97C8D2BD1F5E}" dt="2021-12-09T11:06:01.680" v="2043" actId="571"/>
          <ac:grpSpMkLst>
            <pc:docMk/>
            <pc:sldMk cId="1718244779" sldId="643"/>
            <ac:grpSpMk id="414" creationId="{28CAED91-3D6C-4D96-8282-F15DD009F44E}"/>
          </ac:grpSpMkLst>
        </pc:grpChg>
        <pc:grpChg chg="mod">
          <ac:chgData name="Thomas" userId="575d030b64f4584e" providerId="LiveId" clId="{D036FC99-8AFB-44D3-916F-97C8D2BD1F5E}" dt="2021-12-09T11:06:01.680" v="2043" actId="571"/>
          <ac:grpSpMkLst>
            <pc:docMk/>
            <pc:sldMk cId="1718244779" sldId="643"/>
            <ac:grpSpMk id="415" creationId="{63159693-538D-4A11-B941-DD9B05E64AEC}"/>
          </ac:grpSpMkLst>
        </pc:grpChg>
        <pc:grpChg chg="mod">
          <ac:chgData name="Thomas" userId="575d030b64f4584e" providerId="LiveId" clId="{D036FC99-8AFB-44D3-916F-97C8D2BD1F5E}" dt="2021-12-09T11:06:01.680" v="2043" actId="571"/>
          <ac:grpSpMkLst>
            <pc:docMk/>
            <pc:sldMk cId="1718244779" sldId="643"/>
            <ac:grpSpMk id="416" creationId="{5DBA12D9-878D-4762-8E92-4EE68AA57F5E}"/>
          </ac:grpSpMkLst>
        </pc:grpChg>
        <pc:grpChg chg="add del mod">
          <ac:chgData name="Thomas" userId="575d030b64f4584e" providerId="LiveId" clId="{D036FC99-8AFB-44D3-916F-97C8D2BD1F5E}" dt="2021-12-09T11:06:45.443" v="2055" actId="478"/>
          <ac:grpSpMkLst>
            <pc:docMk/>
            <pc:sldMk cId="1718244779" sldId="643"/>
            <ac:grpSpMk id="437" creationId="{D4EB54C6-2025-43B1-B21C-C0FCF47D570A}"/>
          </ac:grpSpMkLst>
        </pc:grpChg>
        <pc:grpChg chg="mod">
          <ac:chgData name="Thomas" userId="575d030b64f4584e" providerId="LiveId" clId="{D036FC99-8AFB-44D3-916F-97C8D2BD1F5E}" dt="2021-12-09T11:06:02.895" v="2044" actId="571"/>
          <ac:grpSpMkLst>
            <pc:docMk/>
            <pc:sldMk cId="1718244779" sldId="643"/>
            <ac:grpSpMk id="438" creationId="{90CC2126-EFA9-4E48-B326-7A1766FAB36A}"/>
          </ac:grpSpMkLst>
        </pc:grpChg>
        <pc:grpChg chg="mod">
          <ac:chgData name="Thomas" userId="575d030b64f4584e" providerId="LiveId" clId="{D036FC99-8AFB-44D3-916F-97C8D2BD1F5E}" dt="2021-12-09T11:06:02.895" v="2044" actId="571"/>
          <ac:grpSpMkLst>
            <pc:docMk/>
            <pc:sldMk cId="1718244779" sldId="643"/>
            <ac:grpSpMk id="439" creationId="{FAAA72D9-BA57-4283-83AB-E5B8720A7EE0}"/>
          </ac:grpSpMkLst>
        </pc:grpChg>
        <pc:grpChg chg="mod">
          <ac:chgData name="Thomas" userId="575d030b64f4584e" providerId="LiveId" clId="{D036FC99-8AFB-44D3-916F-97C8D2BD1F5E}" dt="2021-12-09T11:06:02.895" v="2044" actId="571"/>
          <ac:grpSpMkLst>
            <pc:docMk/>
            <pc:sldMk cId="1718244779" sldId="643"/>
            <ac:grpSpMk id="440" creationId="{8F9920DA-5481-4EA6-A645-819D2E3E5009}"/>
          </ac:grpSpMkLst>
        </pc:grpChg>
        <pc:grpChg chg="mod">
          <ac:chgData name="Thomas" userId="575d030b64f4584e" providerId="LiveId" clId="{D036FC99-8AFB-44D3-916F-97C8D2BD1F5E}" dt="2021-12-09T11:06:02.895" v="2044" actId="571"/>
          <ac:grpSpMkLst>
            <pc:docMk/>
            <pc:sldMk cId="1718244779" sldId="643"/>
            <ac:grpSpMk id="441" creationId="{9F492DB3-0F5D-4AA2-8B4A-E8E9B2B902D5}"/>
          </ac:grpSpMkLst>
        </pc:grpChg>
        <pc:grpChg chg="mod">
          <ac:chgData name="Thomas" userId="575d030b64f4584e" providerId="LiveId" clId="{D036FC99-8AFB-44D3-916F-97C8D2BD1F5E}" dt="2021-12-09T11:06:02.895" v="2044" actId="571"/>
          <ac:grpSpMkLst>
            <pc:docMk/>
            <pc:sldMk cId="1718244779" sldId="643"/>
            <ac:grpSpMk id="442" creationId="{7FA94980-53B1-4238-AE0E-66D89075B430}"/>
          </ac:grpSpMkLst>
        </pc:grpChg>
        <pc:grpChg chg="mod">
          <ac:chgData name="Thomas" userId="575d030b64f4584e" providerId="LiveId" clId="{D036FC99-8AFB-44D3-916F-97C8D2BD1F5E}" dt="2021-12-09T11:06:02.895" v="2044" actId="571"/>
          <ac:grpSpMkLst>
            <pc:docMk/>
            <pc:sldMk cId="1718244779" sldId="643"/>
            <ac:grpSpMk id="443" creationId="{A02AE3CD-90DB-4035-8E93-5BE6EA298198}"/>
          </ac:grpSpMkLst>
        </pc:grpChg>
        <pc:grpChg chg="mod">
          <ac:chgData name="Thomas" userId="575d030b64f4584e" providerId="LiveId" clId="{D036FC99-8AFB-44D3-916F-97C8D2BD1F5E}" dt="2021-12-09T11:06:02.895" v="2044" actId="571"/>
          <ac:grpSpMkLst>
            <pc:docMk/>
            <pc:sldMk cId="1718244779" sldId="643"/>
            <ac:grpSpMk id="444" creationId="{B1A7C000-A74A-4587-B24B-FB95AF00C6AC}"/>
          </ac:grpSpMkLst>
        </pc:grpChg>
        <pc:grpChg chg="mod">
          <ac:chgData name="Thomas" userId="575d030b64f4584e" providerId="LiveId" clId="{D036FC99-8AFB-44D3-916F-97C8D2BD1F5E}" dt="2021-12-09T11:06:02.895" v="2044" actId="571"/>
          <ac:grpSpMkLst>
            <pc:docMk/>
            <pc:sldMk cId="1718244779" sldId="643"/>
            <ac:grpSpMk id="445" creationId="{95761F4B-1B6E-4C70-A701-B71A34CA1E55}"/>
          </ac:grpSpMkLst>
        </pc:grpChg>
        <pc:grpChg chg="mod">
          <ac:chgData name="Thomas" userId="575d030b64f4584e" providerId="LiveId" clId="{D036FC99-8AFB-44D3-916F-97C8D2BD1F5E}" dt="2021-12-09T11:06:02.895" v="2044" actId="571"/>
          <ac:grpSpMkLst>
            <pc:docMk/>
            <pc:sldMk cId="1718244779" sldId="643"/>
            <ac:grpSpMk id="446" creationId="{F271482F-4B5F-42C1-B43C-06D4E2A56820}"/>
          </ac:grpSpMkLst>
        </pc:grpChg>
        <pc:grpChg chg="mod">
          <ac:chgData name="Thomas" userId="575d030b64f4584e" providerId="LiveId" clId="{D036FC99-8AFB-44D3-916F-97C8D2BD1F5E}" dt="2021-12-09T11:06:02.895" v="2044" actId="571"/>
          <ac:grpSpMkLst>
            <pc:docMk/>
            <pc:sldMk cId="1718244779" sldId="643"/>
            <ac:grpSpMk id="447" creationId="{CCB4DF7C-0AA6-4F89-B551-B37581C53BAE}"/>
          </ac:grpSpMkLst>
        </pc:grpChg>
        <pc:grpChg chg="add del mod">
          <ac:chgData name="Thomas" userId="575d030b64f4584e" providerId="LiveId" clId="{D036FC99-8AFB-44D3-916F-97C8D2BD1F5E}" dt="2021-12-09T11:06:45.443" v="2055" actId="478"/>
          <ac:grpSpMkLst>
            <pc:docMk/>
            <pc:sldMk cId="1718244779" sldId="643"/>
            <ac:grpSpMk id="468" creationId="{5B8D119A-D405-4255-97AB-7F31A679C7BA}"/>
          </ac:grpSpMkLst>
        </pc:grpChg>
        <pc:grpChg chg="mod">
          <ac:chgData name="Thomas" userId="575d030b64f4584e" providerId="LiveId" clId="{D036FC99-8AFB-44D3-916F-97C8D2BD1F5E}" dt="2021-12-09T11:06:04.156" v="2045" actId="571"/>
          <ac:grpSpMkLst>
            <pc:docMk/>
            <pc:sldMk cId="1718244779" sldId="643"/>
            <ac:grpSpMk id="469" creationId="{AFE971F6-17FD-444A-B24A-F7534ECFD321}"/>
          </ac:grpSpMkLst>
        </pc:grpChg>
        <pc:grpChg chg="mod">
          <ac:chgData name="Thomas" userId="575d030b64f4584e" providerId="LiveId" clId="{D036FC99-8AFB-44D3-916F-97C8D2BD1F5E}" dt="2021-12-09T11:06:04.156" v="2045" actId="571"/>
          <ac:grpSpMkLst>
            <pc:docMk/>
            <pc:sldMk cId="1718244779" sldId="643"/>
            <ac:grpSpMk id="470" creationId="{A4E6C497-8E99-4739-900B-0BEB5E95EF69}"/>
          </ac:grpSpMkLst>
        </pc:grpChg>
        <pc:grpChg chg="mod">
          <ac:chgData name="Thomas" userId="575d030b64f4584e" providerId="LiveId" clId="{D036FC99-8AFB-44D3-916F-97C8D2BD1F5E}" dt="2021-12-09T11:06:04.156" v="2045" actId="571"/>
          <ac:grpSpMkLst>
            <pc:docMk/>
            <pc:sldMk cId="1718244779" sldId="643"/>
            <ac:grpSpMk id="471" creationId="{988410C4-9C22-4073-8169-6DBADBCDB3EA}"/>
          </ac:grpSpMkLst>
        </pc:grpChg>
        <pc:grpChg chg="mod">
          <ac:chgData name="Thomas" userId="575d030b64f4584e" providerId="LiveId" clId="{D036FC99-8AFB-44D3-916F-97C8D2BD1F5E}" dt="2021-12-09T11:06:04.156" v="2045" actId="571"/>
          <ac:grpSpMkLst>
            <pc:docMk/>
            <pc:sldMk cId="1718244779" sldId="643"/>
            <ac:grpSpMk id="472" creationId="{1BF29C40-78C9-4338-AB3A-8954ACB81F8A}"/>
          </ac:grpSpMkLst>
        </pc:grpChg>
        <pc:grpChg chg="mod">
          <ac:chgData name="Thomas" userId="575d030b64f4584e" providerId="LiveId" clId="{D036FC99-8AFB-44D3-916F-97C8D2BD1F5E}" dt="2021-12-09T11:06:04.156" v="2045" actId="571"/>
          <ac:grpSpMkLst>
            <pc:docMk/>
            <pc:sldMk cId="1718244779" sldId="643"/>
            <ac:grpSpMk id="473" creationId="{4DA52EF4-0BC6-4D66-BC01-4169096CB97F}"/>
          </ac:grpSpMkLst>
        </pc:grpChg>
        <pc:grpChg chg="mod">
          <ac:chgData name="Thomas" userId="575d030b64f4584e" providerId="LiveId" clId="{D036FC99-8AFB-44D3-916F-97C8D2BD1F5E}" dt="2021-12-09T11:06:04.156" v="2045" actId="571"/>
          <ac:grpSpMkLst>
            <pc:docMk/>
            <pc:sldMk cId="1718244779" sldId="643"/>
            <ac:grpSpMk id="474" creationId="{120027E8-3332-4359-A446-6A40CD30FA14}"/>
          </ac:grpSpMkLst>
        </pc:grpChg>
        <pc:grpChg chg="mod">
          <ac:chgData name="Thomas" userId="575d030b64f4584e" providerId="LiveId" clId="{D036FC99-8AFB-44D3-916F-97C8D2BD1F5E}" dt="2021-12-09T11:06:04.156" v="2045" actId="571"/>
          <ac:grpSpMkLst>
            <pc:docMk/>
            <pc:sldMk cId="1718244779" sldId="643"/>
            <ac:grpSpMk id="475" creationId="{BD476361-2A70-4026-879B-89685E0FC2B6}"/>
          </ac:grpSpMkLst>
        </pc:grpChg>
        <pc:grpChg chg="mod">
          <ac:chgData name="Thomas" userId="575d030b64f4584e" providerId="LiveId" clId="{D036FC99-8AFB-44D3-916F-97C8D2BD1F5E}" dt="2021-12-09T11:06:04.156" v="2045" actId="571"/>
          <ac:grpSpMkLst>
            <pc:docMk/>
            <pc:sldMk cId="1718244779" sldId="643"/>
            <ac:grpSpMk id="476" creationId="{58099672-35ED-43ED-BDAC-43E9DAAE7DB1}"/>
          </ac:grpSpMkLst>
        </pc:grpChg>
        <pc:grpChg chg="mod">
          <ac:chgData name="Thomas" userId="575d030b64f4584e" providerId="LiveId" clId="{D036FC99-8AFB-44D3-916F-97C8D2BD1F5E}" dt="2021-12-09T11:06:04.156" v="2045" actId="571"/>
          <ac:grpSpMkLst>
            <pc:docMk/>
            <pc:sldMk cId="1718244779" sldId="643"/>
            <ac:grpSpMk id="477" creationId="{51FBE349-4B40-4883-9E94-2EC3968F5E22}"/>
          </ac:grpSpMkLst>
        </pc:grpChg>
        <pc:grpChg chg="mod">
          <ac:chgData name="Thomas" userId="575d030b64f4584e" providerId="LiveId" clId="{D036FC99-8AFB-44D3-916F-97C8D2BD1F5E}" dt="2021-12-09T11:06:04.156" v="2045" actId="571"/>
          <ac:grpSpMkLst>
            <pc:docMk/>
            <pc:sldMk cId="1718244779" sldId="643"/>
            <ac:grpSpMk id="478" creationId="{31485923-71E1-4FCA-B4E7-75AFC3518EA9}"/>
          </ac:grpSpMkLst>
        </pc:grpChg>
        <pc:grpChg chg="add del mod">
          <ac:chgData name="Thomas" userId="575d030b64f4584e" providerId="LiveId" clId="{D036FC99-8AFB-44D3-916F-97C8D2BD1F5E}" dt="2021-12-09T11:07:28.640" v="2070" actId="165"/>
          <ac:grpSpMkLst>
            <pc:docMk/>
            <pc:sldMk cId="1718244779" sldId="643"/>
            <ac:grpSpMk id="499" creationId="{BEB60D58-0E52-4E90-AE8D-C2ADF9EBA024}"/>
          </ac:grpSpMkLst>
        </pc:grpChg>
        <pc:grpChg chg="add del mod">
          <ac:chgData name="Thomas" userId="575d030b64f4584e" providerId="LiveId" clId="{D036FC99-8AFB-44D3-916F-97C8D2BD1F5E}" dt="2021-12-09T11:07:28.640" v="2070" actId="165"/>
          <ac:grpSpMkLst>
            <pc:docMk/>
            <pc:sldMk cId="1718244779" sldId="643"/>
            <ac:grpSpMk id="500" creationId="{38CDEB7A-B06C-44D6-8638-14C43FBA8E4A}"/>
          </ac:grpSpMkLst>
        </pc:grpChg>
        <pc:grpChg chg="mod topLvl">
          <ac:chgData name="Thomas" userId="575d030b64f4584e" providerId="LiveId" clId="{D036FC99-8AFB-44D3-916F-97C8D2BD1F5E}" dt="2021-12-09T11:08:00.551" v="2079" actId="164"/>
          <ac:grpSpMkLst>
            <pc:docMk/>
            <pc:sldMk cId="1718244779" sldId="643"/>
            <ac:grpSpMk id="501" creationId="{A057A273-6193-4C4F-B073-B454D712B05A}"/>
          </ac:grpSpMkLst>
        </pc:grpChg>
        <pc:grpChg chg="mod topLvl">
          <ac:chgData name="Thomas" userId="575d030b64f4584e" providerId="LiveId" clId="{D036FC99-8AFB-44D3-916F-97C8D2BD1F5E}" dt="2021-12-09T11:08:00.551" v="2079" actId="164"/>
          <ac:grpSpMkLst>
            <pc:docMk/>
            <pc:sldMk cId="1718244779" sldId="643"/>
            <ac:grpSpMk id="502" creationId="{BF1BFD85-05F9-4F0B-A7F3-D9B037C3495A}"/>
          </ac:grpSpMkLst>
        </pc:grpChg>
        <pc:grpChg chg="mod topLvl">
          <ac:chgData name="Thomas" userId="575d030b64f4584e" providerId="LiveId" clId="{D036FC99-8AFB-44D3-916F-97C8D2BD1F5E}" dt="2021-12-09T11:08:00.551" v="2079" actId="164"/>
          <ac:grpSpMkLst>
            <pc:docMk/>
            <pc:sldMk cId="1718244779" sldId="643"/>
            <ac:grpSpMk id="503" creationId="{2FF261E6-1F8E-4B46-912D-1B0C30B48B4C}"/>
          </ac:grpSpMkLst>
        </pc:grpChg>
        <pc:grpChg chg="mod topLvl">
          <ac:chgData name="Thomas" userId="575d030b64f4584e" providerId="LiveId" clId="{D036FC99-8AFB-44D3-916F-97C8D2BD1F5E}" dt="2021-12-09T11:08:00.551" v="2079" actId="164"/>
          <ac:grpSpMkLst>
            <pc:docMk/>
            <pc:sldMk cId="1718244779" sldId="643"/>
            <ac:grpSpMk id="504" creationId="{083460F1-B30A-4828-B0A8-9F6030121340}"/>
          </ac:grpSpMkLst>
        </pc:grpChg>
        <pc:grpChg chg="mod topLvl">
          <ac:chgData name="Thomas" userId="575d030b64f4584e" providerId="LiveId" clId="{D036FC99-8AFB-44D3-916F-97C8D2BD1F5E}" dt="2021-12-09T11:08:00.551" v="2079" actId="164"/>
          <ac:grpSpMkLst>
            <pc:docMk/>
            <pc:sldMk cId="1718244779" sldId="643"/>
            <ac:grpSpMk id="505" creationId="{3C5EFF73-AA8B-4ED7-854B-E89EC9B057F2}"/>
          </ac:grpSpMkLst>
        </pc:grpChg>
        <pc:grpChg chg="mod topLvl">
          <ac:chgData name="Thomas" userId="575d030b64f4584e" providerId="LiveId" clId="{D036FC99-8AFB-44D3-916F-97C8D2BD1F5E}" dt="2021-12-09T11:08:00.551" v="2079" actId="164"/>
          <ac:grpSpMkLst>
            <pc:docMk/>
            <pc:sldMk cId="1718244779" sldId="643"/>
            <ac:grpSpMk id="506" creationId="{A60000DD-AF9B-4903-AE95-1AB1540F5414}"/>
          </ac:grpSpMkLst>
        </pc:grpChg>
        <pc:grpChg chg="mod topLvl">
          <ac:chgData name="Thomas" userId="575d030b64f4584e" providerId="LiveId" clId="{D036FC99-8AFB-44D3-916F-97C8D2BD1F5E}" dt="2021-12-09T11:08:00.551" v="2079" actId="164"/>
          <ac:grpSpMkLst>
            <pc:docMk/>
            <pc:sldMk cId="1718244779" sldId="643"/>
            <ac:grpSpMk id="507" creationId="{D27EF774-0F0E-4735-AF17-B81A795AFE58}"/>
          </ac:grpSpMkLst>
        </pc:grpChg>
        <pc:grpChg chg="mod topLvl">
          <ac:chgData name="Thomas" userId="575d030b64f4584e" providerId="LiveId" clId="{D036FC99-8AFB-44D3-916F-97C8D2BD1F5E}" dt="2021-12-09T11:08:00.551" v="2079" actId="164"/>
          <ac:grpSpMkLst>
            <pc:docMk/>
            <pc:sldMk cId="1718244779" sldId="643"/>
            <ac:grpSpMk id="508" creationId="{60C8ECA8-BE3D-4D3D-97F6-19CB514467C9}"/>
          </ac:grpSpMkLst>
        </pc:grpChg>
        <pc:grpChg chg="mod topLvl">
          <ac:chgData name="Thomas" userId="575d030b64f4584e" providerId="LiveId" clId="{D036FC99-8AFB-44D3-916F-97C8D2BD1F5E}" dt="2021-12-09T11:08:00.551" v="2079" actId="164"/>
          <ac:grpSpMkLst>
            <pc:docMk/>
            <pc:sldMk cId="1718244779" sldId="643"/>
            <ac:grpSpMk id="509" creationId="{2EF64287-794D-4878-ACAD-9B14FCDDDA40}"/>
          </ac:grpSpMkLst>
        </pc:grpChg>
        <pc:grpChg chg="mod topLvl">
          <ac:chgData name="Thomas" userId="575d030b64f4584e" providerId="LiveId" clId="{D036FC99-8AFB-44D3-916F-97C8D2BD1F5E}" dt="2021-12-09T11:08:00.551" v="2079" actId="164"/>
          <ac:grpSpMkLst>
            <pc:docMk/>
            <pc:sldMk cId="1718244779" sldId="643"/>
            <ac:grpSpMk id="510" creationId="{0A8C34A9-FCA1-497D-9E94-9E5157849BA7}"/>
          </ac:grpSpMkLst>
        </pc:grpChg>
        <pc:grpChg chg="add del mod">
          <ac:chgData name="Thomas" userId="575d030b64f4584e" providerId="LiveId" clId="{D036FC99-8AFB-44D3-916F-97C8D2BD1F5E}" dt="2021-12-09T11:07:28.640" v="2070" actId="165"/>
          <ac:grpSpMkLst>
            <pc:docMk/>
            <pc:sldMk cId="1718244779" sldId="643"/>
            <ac:grpSpMk id="531" creationId="{5B506E48-A511-450C-B0A8-325D99619B06}"/>
          </ac:grpSpMkLst>
        </pc:grpChg>
        <pc:grpChg chg="mod topLvl">
          <ac:chgData name="Thomas" userId="575d030b64f4584e" providerId="LiveId" clId="{D036FC99-8AFB-44D3-916F-97C8D2BD1F5E}" dt="2021-12-09T11:08:00.551" v="2079" actId="164"/>
          <ac:grpSpMkLst>
            <pc:docMk/>
            <pc:sldMk cId="1718244779" sldId="643"/>
            <ac:grpSpMk id="532" creationId="{A628B49C-7DE0-49F0-989C-EA2DCF4EBA76}"/>
          </ac:grpSpMkLst>
        </pc:grpChg>
        <pc:grpChg chg="mod topLvl">
          <ac:chgData name="Thomas" userId="575d030b64f4584e" providerId="LiveId" clId="{D036FC99-8AFB-44D3-916F-97C8D2BD1F5E}" dt="2021-12-09T11:08:00.551" v="2079" actId="164"/>
          <ac:grpSpMkLst>
            <pc:docMk/>
            <pc:sldMk cId="1718244779" sldId="643"/>
            <ac:grpSpMk id="533" creationId="{A9BAC4F4-4AD2-492C-9542-9D68FB582E10}"/>
          </ac:grpSpMkLst>
        </pc:grpChg>
        <pc:grpChg chg="mod topLvl">
          <ac:chgData name="Thomas" userId="575d030b64f4584e" providerId="LiveId" clId="{D036FC99-8AFB-44D3-916F-97C8D2BD1F5E}" dt="2021-12-09T11:08:00.551" v="2079" actId="164"/>
          <ac:grpSpMkLst>
            <pc:docMk/>
            <pc:sldMk cId="1718244779" sldId="643"/>
            <ac:grpSpMk id="534" creationId="{93146F93-87E2-4CF6-897F-9D7727C5593D}"/>
          </ac:grpSpMkLst>
        </pc:grpChg>
        <pc:grpChg chg="mod topLvl">
          <ac:chgData name="Thomas" userId="575d030b64f4584e" providerId="LiveId" clId="{D036FC99-8AFB-44D3-916F-97C8D2BD1F5E}" dt="2021-12-09T11:08:00.551" v="2079" actId="164"/>
          <ac:grpSpMkLst>
            <pc:docMk/>
            <pc:sldMk cId="1718244779" sldId="643"/>
            <ac:grpSpMk id="535" creationId="{4846C33F-4A77-4162-B39E-2BE344C2EA20}"/>
          </ac:grpSpMkLst>
        </pc:grpChg>
        <pc:grpChg chg="mod topLvl">
          <ac:chgData name="Thomas" userId="575d030b64f4584e" providerId="LiveId" clId="{D036FC99-8AFB-44D3-916F-97C8D2BD1F5E}" dt="2021-12-09T11:08:00.551" v="2079" actId="164"/>
          <ac:grpSpMkLst>
            <pc:docMk/>
            <pc:sldMk cId="1718244779" sldId="643"/>
            <ac:grpSpMk id="536" creationId="{39F37CFA-2E6D-4776-A29C-A6A8762FE9B2}"/>
          </ac:grpSpMkLst>
        </pc:grpChg>
        <pc:grpChg chg="mod topLvl">
          <ac:chgData name="Thomas" userId="575d030b64f4584e" providerId="LiveId" clId="{D036FC99-8AFB-44D3-916F-97C8D2BD1F5E}" dt="2021-12-09T11:08:00.551" v="2079" actId="164"/>
          <ac:grpSpMkLst>
            <pc:docMk/>
            <pc:sldMk cId="1718244779" sldId="643"/>
            <ac:grpSpMk id="537" creationId="{8D98A6FC-F55F-4F9C-871E-6400F90DD955}"/>
          </ac:grpSpMkLst>
        </pc:grpChg>
        <pc:grpChg chg="mod topLvl">
          <ac:chgData name="Thomas" userId="575d030b64f4584e" providerId="LiveId" clId="{D036FC99-8AFB-44D3-916F-97C8D2BD1F5E}" dt="2021-12-09T11:08:00.551" v="2079" actId="164"/>
          <ac:grpSpMkLst>
            <pc:docMk/>
            <pc:sldMk cId="1718244779" sldId="643"/>
            <ac:grpSpMk id="538" creationId="{26FA680F-7BE4-44E7-8293-94E3FD2739D1}"/>
          </ac:grpSpMkLst>
        </pc:grpChg>
        <pc:grpChg chg="mod topLvl">
          <ac:chgData name="Thomas" userId="575d030b64f4584e" providerId="LiveId" clId="{D036FC99-8AFB-44D3-916F-97C8D2BD1F5E}" dt="2021-12-09T11:08:00.551" v="2079" actId="164"/>
          <ac:grpSpMkLst>
            <pc:docMk/>
            <pc:sldMk cId="1718244779" sldId="643"/>
            <ac:grpSpMk id="539" creationId="{3AD6E2DC-E646-4BC4-A03B-BF22E2CC4E41}"/>
          </ac:grpSpMkLst>
        </pc:grpChg>
        <pc:grpChg chg="mod topLvl">
          <ac:chgData name="Thomas" userId="575d030b64f4584e" providerId="LiveId" clId="{D036FC99-8AFB-44D3-916F-97C8D2BD1F5E}" dt="2021-12-09T11:08:00.551" v="2079" actId="164"/>
          <ac:grpSpMkLst>
            <pc:docMk/>
            <pc:sldMk cId="1718244779" sldId="643"/>
            <ac:grpSpMk id="540" creationId="{7751883F-9843-4836-AA92-C54B1E294737}"/>
          </ac:grpSpMkLst>
        </pc:grpChg>
        <pc:grpChg chg="mod topLvl">
          <ac:chgData name="Thomas" userId="575d030b64f4584e" providerId="LiveId" clId="{D036FC99-8AFB-44D3-916F-97C8D2BD1F5E}" dt="2021-12-09T11:08:00.551" v="2079" actId="164"/>
          <ac:grpSpMkLst>
            <pc:docMk/>
            <pc:sldMk cId="1718244779" sldId="643"/>
            <ac:grpSpMk id="541" creationId="{1C0E171C-16B1-4B35-8245-0A3B8B331FE7}"/>
          </ac:grpSpMkLst>
        </pc:grpChg>
        <pc:grpChg chg="add del mod">
          <ac:chgData name="Thomas" userId="575d030b64f4584e" providerId="LiveId" clId="{D036FC99-8AFB-44D3-916F-97C8D2BD1F5E}" dt="2021-12-09T11:07:28.640" v="2070" actId="165"/>
          <ac:grpSpMkLst>
            <pc:docMk/>
            <pc:sldMk cId="1718244779" sldId="643"/>
            <ac:grpSpMk id="562" creationId="{AC2F8DD0-0C2B-49A3-AEB6-728DA86EF41B}"/>
          </ac:grpSpMkLst>
        </pc:grpChg>
        <pc:grpChg chg="mod topLvl">
          <ac:chgData name="Thomas" userId="575d030b64f4584e" providerId="LiveId" clId="{D036FC99-8AFB-44D3-916F-97C8D2BD1F5E}" dt="2021-12-09T11:08:00.551" v="2079" actId="164"/>
          <ac:grpSpMkLst>
            <pc:docMk/>
            <pc:sldMk cId="1718244779" sldId="643"/>
            <ac:grpSpMk id="563" creationId="{B1694A0E-3360-4DAF-A473-E49A052BCA54}"/>
          </ac:grpSpMkLst>
        </pc:grpChg>
        <pc:grpChg chg="mod topLvl">
          <ac:chgData name="Thomas" userId="575d030b64f4584e" providerId="LiveId" clId="{D036FC99-8AFB-44D3-916F-97C8D2BD1F5E}" dt="2021-12-09T11:08:00.551" v="2079" actId="164"/>
          <ac:grpSpMkLst>
            <pc:docMk/>
            <pc:sldMk cId="1718244779" sldId="643"/>
            <ac:grpSpMk id="564" creationId="{46E863A1-BF88-43FA-8274-D4D719A847C2}"/>
          </ac:grpSpMkLst>
        </pc:grpChg>
        <pc:grpChg chg="mod topLvl">
          <ac:chgData name="Thomas" userId="575d030b64f4584e" providerId="LiveId" clId="{D036FC99-8AFB-44D3-916F-97C8D2BD1F5E}" dt="2021-12-09T11:08:00.551" v="2079" actId="164"/>
          <ac:grpSpMkLst>
            <pc:docMk/>
            <pc:sldMk cId="1718244779" sldId="643"/>
            <ac:grpSpMk id="565" creationId="{538D132D-B1A3-404E-894D-745AA4D1EAE0}"/>
          </ac:grpSpMkLst>
        </pc:grpChg>
        <pc:grpChg chg="mod topLvl">
          <ac:chgData name="Thomas" userId="575d030b64f4584e" providerId="LiveId" clId="{D036FC99-8AFB-44D3-916F-97C8D2BD1F5E}" dt="2021-12-09T11:08:00.551" v="2079" actId="164"/>
          <ac:grpSpMkLst>
            <pc:docMk/>
            <pc:sldMk cId="1718244779" sldId="643"/>
            <ac:grpSpMk id="566" creationId="{EDEA373C-75DD-4C38-9C11-D579A801526F}"/>
          </ac:grpSpMkLst>
        </pc:grpChg>
        <pc:grpChg chg="mod topLvl">
          <ac:chgData name="Thomas" userId="575d030b64f4584e" providerId="LiveId" clId="{D036FC99-8AFB-44D3-916F-97C8D2BD1F5E}" dt="2021-12-09T11:08:00.551" v="2079" actId="164"/>
          <ac:grpSpMkLst>
            <pc:docMk/>
            <pc:sldMk cId="1718244779" sldId="643"/>
            <ac:grpSpMk id="567" creationId="{E22A892B-4EB7-4C8B-9903-2D9AE3F5B341}"/>
          </ac:grpSpMkLst>
        </pc:grpChg>
        <pc:grpChg chg="mod topLvl">
          <ac:chgData name="Thomas" userId="575d030b64f4584e" providerId="LiveId" clId="{D036FC99-8AFB-44D3-916F-97C8D2BD1F5E}" dt="2021-12-09T11:08:00.551" v="2079" actId="164"/>
          <ac:grpSpMkLst>
            <pc:docMk/>
            <pc:sldMk cId="1718244779" sldId="643"/>
            <ac:grpSpMk id="568" creationId="{17F5C4FB-98C3-40AA-808F-EB0F75FA188F}"/>
          </ac:grpSpMkLst>
        </pc:grpChg>
        <pc:grpChg chg="mod topLvl">
          <ac:chgData name="Thomas" userId="575d030b64f4584e" providerId="LiveId" clId="{D036FC99-8AFB-44D3-916F-97C8D2BD1F5E}" dt="2021-12-09T11:08:00.551" v="2079" actId="164"/>
          <ac:grpSpMkLst>
            <pc:docMk/>
            <pc:sldMk cId="1718244779" sldId="643"/>
            <ac:grpSpMk id="569" creationId="{91AF427C-2F90-4C48-8BF5-84F0C2284806}"/>
          </ac:grpSpMkLst>
        </pc:grpChg>
        <pc:grpChg chg="mod topLvl">
          <ac:chgData name="Thomas" userId="575d030b64f4584e" providerId="LiveId" clId="{D036FC99-8AFB-44D3-916F-97C8D2BD1F5E}" dt="2021-12-09T11:08:00.551" v="2079" actId="164"/>
          <ac:grpSpMkLst>
            <pc:docMk/>
            <pc:sldMk cId="1718244779" sldId="643"/>
            <ac:grpSpMk id="570" creationId="{4EB247C1-79FB-4048-B12D-7AFDA0069557}"/>
          </ac:grpSpMkLst>
        </pc:grpChg>
        <pc:grpChg chg="mod topLvl">
          <ac:chgData name="Thomas" userId="575d030b64f4584e" providerId="LiveId" clId="{D036FC99-8AFB-44D3-916F-97C8D2BD1F5E}" dt="2021-12-09T11:08:00.551" v="2079" actId="164"/>
          <ac:grpSpMkLst>
            <pc:docMk/>
            <pc:sldMk cId="1718244779" sldId="643"/>
            <ac:grpSpMk id="571" creationId="{136BABDA-E766-4191-A29B-6FFF97763F21}"/>
          </ac:grpSpMkLst>
        </pc:grpChg>
        <pc:grpChg chg="mod topLvl">
          <ac:chgData name="Thomas" userId="575d030b64f4584e" providerId="LiveId" clId="{D036FC99-8AFB-44D3-916F-97C8D2BD1F5E}" dt="2021-12-09T11:08:00.551" v="2079" actId="164"/>
          <ac:grpSpMkLst>
            <pc:docMk/>
            <pc:sldMk cId="1718244779" sldId="643"/>
            <ac:grpSpMk id="572" creationId="{C14DD896-6C5F-40BA-AFD6-EF131DA14418}"/>
          </ac:grpSpMkLst>
        </pc:grpChg>
        <pc:grpChg chg="add del mod">
          <ac:chgData name="Thomas" userId="575d030b64f4584e" providerId="LiveId" clId="{D036FC99-8AFB-44D3-916F-97C8D2BD1F5E}" dt="2021-12-09T11:07:28.640" v="2070" actId="165"/>
          <ac:grpSpMkLst>
            <pc:docMk/>
            <pc:sldMk cId="1718244779" sldId="643"/>
            <ac:grpSpMk id="593" creationId="{7B2BA305-710D-4829-BA1E-BB11083B7DD7}"/>
          </ac:grpSpMkLst>
        </pc:grpChg>
        <pc:grpChg chg="mod topLvl">
          <ac:chgData name="Thomas" userId="575d030b64f4584e" providerId="LiveId" clId="{D036FC99-8AFB-44D3-916F-97C8D2BD1F5E}" dt="2021-12-09T11:08:00.551" v="2079" actId="164"/>
          <ac:grpSpMkLst>
            <pc:docMk/>
            <pc:sldMk cId="1718244779" sldId="643"/>
            <ac:grpSpMk id="594" creationId="{D7B80D83-49F5-4EDF-A0B0-3CA1010A2844}"/>
          </ac:grpSpMkLst>
        </pc:grpChg>
        <pc:grpChg chg="mod topLvl">
          <ac:chgData name="Thomas" userId="575d030b64f4584e" providerId="LiveId" clId="{D036FC99-8AFB-44D3-916F-97C8D2BD1F5E}" dt="2021-12-09T11:08:00.551" v="2079" actId="164"/>
          <ac:grpSpMkLst>
            <pc:docMk/>
            <pc:sldMk cId="1718244779" sldId="643"/>
            <ac:grpSpMk id="595" creationId="{CBD4D541-39E3-4F61-8292-8465CB0DDE31}"/>
          </ac:grpSpMkLst>
        </pc:grpChg>
        <pc:grpChg chg="mod topLvl">
          <ac:chgData name="Thomas" userId="575d030b64f4584e" providerId="LiveId" clId="{D036FC99-8AFB-44D3-916F-97C8D2BD1F5E}" dt="2021-12-09T11:08:00.551" v="2079" actId="164"/>
          <ac:grpSpMkLst>
            <pc:docMk/>
            <pc:sldMk cId="1718244779" sldId="643"/>
            <ac:grpSpMk id="596" creationId="{DD5ADF0E-7F91-47AF-A952-B316F8E6A3F3}"/>
          </ac:grpSpMkLst>
        </pc:grpChg>
        <pc:grpChg chg="mod topLvl">
          <ac:chgData name="Thomas" userId="575d030b64f4584e" providerId="LiveId" clId="{D036FC99-8AFB-44D3-916F-97C8D2BD1F5E}" dt="2021-12-09T11:08:00.551" v="2079" actId="164"/>
          <ac:grpSpMkLst>
            <pc:docMk/>
            <pc:sldMk cId="1718244779" sldId="643"/>
            <ac:grpSpMk id="597" creationId="{177BB76E-19E2-494B-B78B-CAE570B2C236}"/>
          </ac:grpSpMkLst>
        </pc:grpChg>
        <pc:grpChg chg="mod topLvl">
          <ac:chgData name="Thomas" userId="575d030b64f4584e" providerId="LiveId" clId="{D036FC99-8AFB-44D3-916F-97C8D2BD1F5E}" dt="2021-12-09T11:08:00.551" v="2079" actId="164"/>
          <ac:grpSpMkLst>
            <pc:docMk/>
            <pc:sldMk cId="1718244779" sldId="643"/>
            <ac:grpSpMk id="598" creationId="{F1CE7FC3-0202-4D54-8044-584C93408EA1}"/>
          </ac:grpSpMkLst>
        </pc:grpChg>
        <pc:grpChg chg="mod topLvl">
          <ac:chgData name="Thomas" userId="575d030b64f4584e" providerId="LiveId" clId="{D036FC99-8AFB-44D3-916F-97C8D2BD1F5E}" dt="2021-12-09T11:08:00.551" v="2079" actId="164"/>
          <ac:grpSpMkLst>
            <pc:docMk/>
            <pc:sldMk cId="1718244779" sldId="643"/>
            <ac:grpSpMk id="599" creationId="{299EE1F5-2DFE-43ED-B60A-C29760DE7B9F}"/>
          </ac:grpSpMkLst>
        </pc:grpChg>
        <pc:grpChg chg="mod topLvl">
          <ac:chgData name="Thomas" userId="575d030b64f4584e" providerId="LiveId" clId="{D036FC99-8AFB-44D3-916F-97C8D2BD1F5E}" dt="2021-12-09T11:08:00.551" v="2079" actId="164"/>
          <ac:grpSpMkLst>
            <pc:docMk/>
            <pc:sldMk cId="1718244779" sldId="643"/>
            <ac:grpSpMk id="600" creationId="{30007ABF-2805-4CA0-83F6-3EADF2CADB9D}"/>
          </ac:grpSpMkLst>
        </pc:grpChg>
        <pc:grpChg chg="mod topLvl">
          <ac:chgData name="Thomas" userId="575d030b64f4584e" providerId="LiveId" clId="{D036FC99-8AFB-44D3-916F-97C8D2BD1F5E}" dt="2021-12-09T11:08:00.551" v="2079" actId="164"/>
          <ac:grpSpMkLst>
            <pc:docMk/>
            <pc:sldMk cId="1718244779" sldId="643"/>
            <ac:grpSpMk id="601" creationId="{0A2BEEFC-77A3-4E9C-B1F0-10E87FFB65E4}"/>
          </ac:grpSpMkLst>
        </pc:grpChg>
        <pc:grpChg chg="mod topLvl">
          <ac:chgData name="Thomas" userId="575d030b64f4584e" providerId="LiveId" clId="{D036FC99-8AFB-44D3-916F-97C8D2BD1F5E}" dt="2021-12-09T11:08:00.551" v="2079" actId="164"/>
          <ac:grpSpMkLst>
            <pc:docMk/>
            <pc:sldMk cId="1718244779" sldId="643"/>
            <ac:grpSpMk id="602" creationId="{B0480064-8975-40E7-9789-30273A37AC3F}"/>
          </ac:grpSpMkLst>
        </pc:grpChg>
        <pc:grpChg chg="mod topLvl">
          <ac:chgData name="Thomas" userId="575d030b64f4584e" providerId="LiveId" clId="{D036FC99-8AFB-44D3-916F-97C8D2BD1F5E}" dt="2021-12-09T11:08:00.551" v="2079" actId="164"/>
          <ac:grpSpMkLst>
            <pc:docMk/>
            <pc:sldMk cId="1718244779" sldId="643"/>
            <ac:grpSpMk id="603" creationId="{CE007532-1ADB-429B-A774-9C07651FB55A}"/>
          </ac:grpSpMkLst>
        </pc:grpChg>
        <pc:grpChg chg="add del mod">
          <ac:chgData name="Thomas" userId="575d030b64f4584e" providerId="LiveId" clId="{D036FC99-8AFB-44D3-916F-97C8D2BD1F5E}" dt="2021-12-09T11:07:28.640" v="2070" actId="165"/>
          <ac:grpSpMkLst>
            <pc:docMk/>
            <pc:sldMk cId="1718244779" sldId="643"/>
            <ac:grpSpMk id="624" creationId="{9F1CA3CF-AEE3-45FE-9C8B-2094DE5A859D}"/>
          </ac:grpSpMkLst>
        </pc:grpChg>
        <pc:grpChg chg="mod topLvl">
          <ac:chgData name="Thomas" userId="575d030b64f4584e" providerId="LiveId" clId="{D036FC99-8AFB-44D3-916F-97C8D2BD1F5E}" dt="2021-12-09T11:08:00.551" v="2079" actId="164"/>
          <ac:grpSpMkLst>
            <pc:docMk/>
            <pc:sldMk cId="1718244779" sldId="643"/>
            <ac:grpSpMk id="625" creationId="{57C6BD60-8193-4436-AD29-81AEDF26A859}"/>
          </ac:grpSpMkLst>
        </pc:grpChg>
        <pc:grpChg chg="mod topLvl">
          <ac:chgData name="Thomas" userId="575d030b64f4584e" providerId="LiveId" clId="{D036FC99-8AFB-44D3-916F-97C8D2BD1F5E}" dt="2021-12-09T11:08:00.551" v="2079" actId="164"/>
          <ac:grpSpMkLst>
            <pc:docMk/>
            <pc:sldMk cId="1718244779" sldId="643"/>
            <ac:grpSpMk id="626" creationId="{1BF732CE-1588-4E32-A5CB-1C874A233BD5}"/>
          </ac:grpSpMkLst>
        </pc:grpChg>
        <pc:grpChg chg="mod topLvl">
          <ac:chgData name="Thomas" userId="575d030b64f4584e" providerId="LiveId" clId="{D036FC99-8AFB-44D3-916F-97C8D2BD1F5E}" dt="2021-12-09T11:08:00.551" v="2079" actId="164"/>
          <ac:grpSpMkLst>
            <pc:docMk/>
            <pc:sldMk cId="1718244779" sldId="643"/>
            <ac:grpSpMk id="627" creationId="{6D2D884C-BB7C-4473-93EF-6735A23E66F3}"/>
          </ac:grpSpMkLst>
        </pc:grpChg>
        <pc:grpChg chg="mod topLvl">
          <ac:chgData name="Thomas" userId="575d030b64f4584e" providerId="LiveId" clId="{D036FC99-8AFB-44D3-916F-97C8D2BD1F5E}" dt="2021-12-09T11:08:00.551" v="2079" actId="164"/>
          <ac:grpSpMkLst>
            <pc:docMk/>
            <pc:sldMk cId="1718244779" sldId="643"/>
            <ac:grpSpMk id="628" creationId="{FEA7F793-1CB2-4739-BBB3-35AD284234F8}"/>
          </ac:grpSpMkLst>
        </pc:grpChg>
        <pc:grpChg chg="mod topLvl">
          <ac:chgData name="Thomas" userId="575d030b64f4584e" providerId="LiveId" clId="{D036FC99-8AFB-44D3-916F-97C8D2BD1F5E}" dt="2021-12-09T11:08:00.551" v="2079" actId="164"/>
          <ac:grpSpMkLst>
            <pc:docMk/>
            <pc:sldMk cId="1718244779" sldId="643"/>
            <ac:grpSpMk id="629" creationId="{E22C33C8-7092-42CB-8CE9-BA466C13A9AF}"/>
          </ac:grpSpMkLst>
        </pc:grpChg>
        <pc:grpChg chg="mod topLvl">
          <ac:chgData name="Thomas" userId="575d030b64f4584e" providerId="LiveId" clId="{D036FC99-8AFB-44D3-916F-97C8D2BD1F5E}" dt="2021-12-09T11:08:00.551" v="2079" actId="164"/>
          <ac:grpSpMkLst>
            <pc:docMk/>
            <pc:sldMk cId="1718244779" sldId="643"/>
            <ac:grpSpMk id="630" creationId="{D3613FD6-B3E8-445C-B2E8-1928E19F8E83}"/>
          </ac:grpSpMkLst>
        </pc:grpChg>
        <pc:grpChg chg="mod topLvl">
          <ac:chgData name="Thomas" userId="575d030b64f4584e" providerId="LiveId" clId="{D036FC99-8AFB-44D3-916F-97C8D2BD1F5E}" dt="2021-12-09T11:08:00.551" v="2079" actId="164"/>
          <ac:grpSpMkLst>
            <pc:docMk/>
            <pc:sldMk cId="1718244779" sldId="643"/>
            <ac:grpSpMk id="631" creationId="{455D40B1-79AA-48FD-9355-9543F4CF59F9}"/>
          </ac:grpSpMkLst>
        </pc:grpChg>
        <pc:grpChg chg="mod topLvl">
          <ac:chgData name="Thomas" userId="575d030b64f4584e" providerId="LiveId" clId="{D036FC99-8AFB-44D3-916F-97C8D2BD1F5E}" dt="2021-12-09T11:08:00.551" v="2079" actId="164"/>
          <ac:grpSpMkLst>
            <pc:docMk/>
            <pc:sldMk cId="1718244779" sldId="643"/>
            <ac:grpSpMk id="632" creationId="{86F5B4D2-876A-4C0C-AAAD-576D0E41FB3A}"/>
          </ac:grpSpMkLst>
        </pc:grpChg>
        <pc:grpChg chg="mod topLvl">
          <ac:chgData name="Thomas" userId="575d030b64f4584e" providerId="LiveId" clId="{D036FC99-8AFB-44D3-916F-97C8D2BD1F5E}" dt="2021-12-09T11:08:00.551" v="2079" actId="164"/>
          <ac:grpSpMkLst>
            <pc:docMk/>
            <pc:sldMk cId="1718244779" sldId="643"/>
            <ac:grpSpMk id="633" creationId="{9ADC878B-9A56-4AA7-A12D-F4325617D68F}"/>
          </ac:grpSpMkLst>
        </pc:grpChg>
        <pc:grpChg chg="mod topLvl">
          <ac:chgData name="Thomas" userId="575d030b64f4584e" providerId="LiveId" clId="{D036FC99-8AFB-44D3-916F-97C8D2BD1F5E}" dt="2021-12-09T11:08:00.551" v="2079" actId="164"/>
          <ac:grpSpMkLst>
            <pc:docMk/>
            <pc:sldMk cId="1718244779" sldId="643"/>
            <ac:grpSpMk id="634" creationId="{1F30697E-31DD-404D-B08A-DF98DF657B41}"/>
          </ac:grpSpMkLst>
        </pc:grpChg>
        <pc:grpChg chg="add del mod">
          <ac:chgData name="Thomas" userId="575d030b64f4584e" providerId="LiveId" clId="{D036FC99-8AFB-44D3-916F-97C8D2BD1F5E}" dt="2021-12-09T11:07:28.640" v="2070" actId="165"/>
          <ac:grpSpMkLst>
            <pc:docMk/>
            <pc:sldMk cId="1718244779" sldId="643"/>
            <ac:grpSpMk id="655" creationId="{3020CAA0-5849-4904-8D13-4D5BBA244A11}"/>
          </ac:grpSpMkLst>
        </pc:grpChg>
        <pc:grpChg chg="mod topLvl">
          <ac:chgData name="Thomas" userId="575d030b64f4584e" providerId="LiveId" clId="{D036FC99-8AFB-44D3-916F-97C8D2BD1F5E}" dt="2021-12-09T11:08:00.551" v="2079" actId="164"/>
          <ac:grpSpMkLst>
            <pc:docMk/>
            <pc:sldMk cId="1718244779" sldId="643"/>
            <ac:grpSpMk id="656" creationId="{EE573EEB-065A-4A8E-B43C-5683A5CB5316}"/>
          </ac:grpSpMkLst>
        </pc:grpChg>
        <pc:grpChg chg="mod topLvl">
          <ac:chgData name="Thomas" userId="575d030b64f4584e" providerId="LiveId" clId="{D036FC99-8AFB-44D3-916F-97C8D2BD1F5E}" dt="2021-12-09T11:08:00.551" v="2079" actId="164"/>
          <ac:grpSpMkLst>
            <pc:docMk/>
            <pc:sldMk cId="1718244779" sldId="643"/>
            <ac:grpSpMk id="657" creationId="{BAB1E210-DE31-4A66-B5D2-02405503B5E4}"/>
          </ac:grpSpMkLst>
        </pc:grpChg>
        <pc:grpChg chg="mod topLvl">
          <ac:chgData name="Thomas" userId="575d030b64f4584e" providerId="LiveId" clId="{D036FC99-8AFB-44D3-916F-97C8D2BD1F5E}" dt="2021-12-09T11:08:00.551" v="2079" actId="164"/>
          <ac:grpSpMkLst>
            <pc:docMk/>
            <pc:sldMk cId="1718244779" sldId="643"/>
            <ac:grpSpMk id="658" creationId="{0A47A026-A149-4291-994E-B7706B9AD988}"/>
          </ac:grpSpMkLst>
        </pc:grpChg>
        <pc:grpChg chg="mod topLvl">
          <ac:chgData name="Thomas" userId="575d030b64f4584e" providerId="LiveId" clId="{D036FC99-8AFB-44D3-916F-97C8D2BD1F5E}" dt="2021-12-09T11:08:00.551" v="2079" actId="164"/>
          <ac:grpSpMkLst>
            <pc:docMk/>
            <pc:sldMk cId="1718244779" sldId="643"/>
            <ac:grpSpMk id="659" creationId="{76046C9C-B9A8-4EE8-A3E9-0F467ECCA24B}"/>
          </ac:grpSpMkLst>
        </pc:grpChg>
        <pc:grpChg chg="mod topLvl">
          <ac:chgData name="Thomas" userId="575d030b64f4584e" providerId="LiveId" clId="{D036FC99-8AFB-44D3-916F-97C8D2BD1F5E}" dt="2021-12-09T11:08:00.551" v="2079" actId="164"/>
          <ac:grpSpMkLst>
            <pc:docMk/>
            <pc:sldMk cId="1718244779" sldId="643"/>
            <ac:grpSpMk id="660" creationId="{417B4B98-436C-4AE9-8B06-011731800A2D}"/>
          </ac:grpSpMkLst>
        </pc:grpChg>
        <pc:grpChg chg="mod topLvl">
          <ac:chgData name="Thomas" userId="575d030b64f4584e" providerId="LiveId" clId="{D036FC99-8AFB-44D3-916F-97C8D2BD1F5E}" dt="2021-12-09T11:08:00.551" v="2079" actId="164"/>
          <ac:grpSpMkLst>
            <pc:docMk/>
            <pc:sldMk cId="1718244779" sldId="643"/>
            <ac:grpSpMk id="661" creationId="{151F60DC-28B6-4C78-B3A3-E30A6FF2A901}"/>
          </ac:grpSpMkLst>
        </pc:grpChg>
        <pc:grpChg chg="mod topLvl">
          <ac:chgData name="Thomas" userId="575d030b64f4584e" providerId="LiveId" clId="{D036FC99-8AFB-44D3-916F-97C8D2BD1F5E}" dt="2021-12-09T11:08:00.551" v="2079" actId="164"/>
          <ac:grpSpMkLst>
            <pc:docMk/>
            <pc:sldMk cId="1718244779" sldId="643"/>
            <ac:grpSpMk id="662" creationId="{181F5046-3B4E-4F4A-87EE-F3F907D28E61}"/>
          </ac:grpSpMkLst>
        </pc:grpChg>
        <pc:grpChg chg="mod topLvl">
          <ac:chgData name="Thomas" userId="575d030b64f4584e" providerId="LiveId" clId="{D036FC99-8AFB-44D3-916F-97C8D2BD1F5E}" dt="2021-12-09T11:08:00.551" v="2079" actId="164"/>
          <ac:grpSpMkLst>
            <pc:docMk/>
            <pc:sldMk cId="1718244779" sldId="643"/>
            <ac:grpSpMk id="663" creationId="{62296B01-03E2-4FF1-B5F4-DA16A0C285DD}"/>
          </ac:grpSpMkLst>
        </pc:grpChg>
        <pc:grpChg chg="mod topLvl">
          <ac:chgData name="Thomas" userId="575d030b64f4584e" providerId="LiveId" clId="{D036FC99-8AFB-44D3-916F-97C8D2BD1F5E}" dt="2021-12-09T11:08:00.551" v="2079" actId="164"/>
          <ac:grpSpMkLst>
            <pc:docMk/>
            <pc:sldMk cId="1718244779" sldId="643"/>
            <ac:grpSpMk id="664" creationId="{67FA6D0C-9435-4609-AA82-9E225BA6CFDC}"/>
          </ac:grpSpMkLst>
        </pc:grpChg>
        <pc:grpChg chg="mod topLvl">
          <ac:chgData name="Thomas" userId="575d030b64f4584e" providerId="LiveId" clId="{D036FC99-8AFB-44D3-916F-97C8D2BD1F5E}" dt="2021-12-09T11:08:00.551" v="2079" actId="164"/>
          <ac:grpSpMkLst>
            <pc:docMk/>
            <pc:sldMk cId="1718244779" sldId="643"/>
            <ac:grpSpMk id="665" creationId="{013EDE36-6438-43CA-B822-9E5EA69F5DE4}"/>
          </ac:grpSpMkLst>
        </pc:grpChg>
        <pc:grpChg chg="add del mod">
          <ac:chgData name="Thomas" userId="575d030b64f4584e" providerId="LiveId" clId="{D036FC99-8AFB-44D3-916F-97C8D2BD1F5E}" dt="2021-12-09T11:07:28.640" v="2070" actId="165"/>
          <ac:grpSpMkLst>
            <pc:docMk/>
            <pc:sldMk cId="1718244779" sldId="643"/>
            <ac:grpSpMk id="686" creationId="{EF6ED10C-9598-4AC0-995D-8FE14CDCCCCB}"/>
          </ac:grpSpMkLst>
        </pc:grpChg>
        <pc:grpChg chg="mod topLvl">
          <ac:chgData name="Thomas" userId="575d030b64f4584e" providerId="LiveId" clId="{D036FC99-8AFB-44D3-916F-97C8D2BD1F5E}" dt="2021-12-09T11:08:00.551" v="2079" actId="164"/>
          <ac:grpSpMkLst>
            <pc:docMk/>
            <pc:sldMk cId="1718244779" sldId="643"/>
            <ac:grpSpMk id="687" creationId="{8E9715FC-37C9-4D75-A976-697FFAAF9FBF}"/>
          </ac:grpSpMkLst>
        </pc:grpChg>
        <pc:grpChg chg="mod topLvl">
          <ac:chgData name="Thomas" userId="575d030b64f4584e" providerId="LiveId" clId="{D036FC99-8AFB-44D3-916F-97C8D2BD1F5E}" dt="2021-12-09T11:08:00.551" v="2079" actId="164"/>
          <ac:grpSpMkLst>
            <pc:docMk/>
            <pc:sldMk cId="1718244779" sldId="643"/>
            <ac:grpSpMk id="688" creationId="{FD20BB60-01DB-48BC-80D4-48AC764212C6}"/>
          </ac:grpSpMkLst>
        </pc:grpChg>
        <pc:grpChg chg="mod topLvl">
          <ac:chgData name="Thomas" userId="575d030b64f4584e" providerId="LiveId" clId="{D036FC99-8AFB-44D3-916F-97C8D2BD1F5E}" dt="2021-12-09T11:08:00.551" v="2079" actId="164"/>
          <ac:grpSpMkLst>
            <pc:docMk/>
            <pc:sldMk cId="1718244779" sldId="643"/>
            <ac:grpSpMk id="689" creationId="{8F2D40BF-DF95-4154-A3BD-F3CC643934C4}"/>
          </ac:grpSpMkLst>
        </pc:grpChg>
        <pc:grpChg chg="mod topLvl">
          <ac:chgData name="Thomas" userId="575d030b64f4584e" providerId="LiveId" clId="{D036FC99-8AFB-44D3-916F-97C8D2BD1F5E}" dt="2021-12-09T11:08:00.551" v="2079" actId="164"/>
          <ac:grpSpMkLst>
            <pc:docMk/>
            <pc:sldMk cId="1718244779" sldId="643"/>
            <ac:grpSpMk id="690" creationId="{5C4BFD8E-7F35-44AD-A1FD-607E3251E8CD}"/>
          </ac:grpSpMkLst>
        </pc:grpChg>
        <pc:grpChg chg="mod topLvl">
          <ac:chgData name="Thomas" userId="575d030b64f4584e" providerId="LiveId" clId="{D036FC99-8AFB-44D3-916F-97C8D2BD1F5E}" dt="2021-12-09T11:08:00.551" v="2079" actId="164"/>
          <ac:grpSpMkLst>
            <pc:docMk/>
            <pc:sldMk cId="1718244779" sldId="643"/>
            <ac:grpSpMk id="691" creationId="{3B4C2423-2B90-42CB-9780-88F51E33B410}"/>
          </ac:grpSpMkLst>
        </pc:grpChg>
        <pc:grpChg chg="mod topLvl">
          <ac:chgData name="Thomas" userId="575d030b64f4584e" providerId="LiveId" clId="{D036FC99-8AFB-44D3-916F-97C8D2BD1F5E}" dt="2021-12-09T11:08:00.551" v="2079" actId="164"/>
          <ac:grpSpMkLst>
            <pc:docMk/>
            <pc:sldMk cId="1718244779" sldId="643"/>
            <ac:grpSpMk id="692" creationId="{9A7A0C7B-7DAC-4051-9758-7A3F3165EC2B}"/>
          </ac:grpSpMkLst>
        </pc:grpChg>
        <pc:grpChg chg="mod topLvl">
          <ac:chgData name="Thomas" userId="575d030b64f4584e" providerId="LiveId" clId="{D036FC99-8AFB-44D3-916F-97C8D2BD1F5E}" dt="2021-12-09T11:08:00.551" v="2079" actId="164"/>
          <ac:grpSpMkLst>
            <pc:docMk/>
            <pc:sldMk cId="1718244779" sldId="643"/>
            <ac:grpSpMk id="693" creationId="{A3136225-A468-48E4-AA1C-B7AB6A3DFC42}"/>
          </ac:grpSpMkLst>
        </pc:grpChg>
        <pc:grpChg chg="mod topLvl">
          <ac:chgData name="Thomas" userId="575d030b64f4584e" providerId="LiveId" clId="{D036FC99-8AFB-44D3-916F-97C8D2BD1F5E}" dt="2021-12-09T11:08:00.551" v="2079" actId="164"/>
          <ac:grpSpMkLst>
            <pc:docMk/>
            <pc:sldMk cId="1718244779" sldId="643"/>
            <ac:grpSpMk id="694" creationId="{1E38C0B4-3245-4725-932D-3A265ED1DB70}"/>
          </ac:grpSpMkLst>
        </pc:grpChg>
        <pc:grpChg chg="mod topLvl">
          <ac:chgData name="Thomas" userId="575d030b64f4584e" providerId="LiveId" clId="{D036FC99-8AFB-44D3-916F-97C8D2BD1F5E}" dt="2021-12-09T11:08:00.551" v="2079" actId="164"/>
          <ac:grpSpMkLst>
            <pc:docMk/>
            <pc:sldMk cId="1718244779" sldId="643"/>
            <ac:grpSpMk id="695" creationId="{215D8F4E-1456-4CB1-941D-3B9DBBAC9D50}"/>
          </ac:grpSpMkLst>
        </pc:grpChg>
        <pc:grpChg chg="mod topLvl">
          <ac:chgData name="Thomas" userId="575d030b64f4584e" providerId="LiveId" clId="{D036FC99-8AFB-44D3-916F-97C8D2BD1F5E}" dt="2021-12-09T11:08:00.551" v="2079" actId="164"/>
          <ac:grpSpMkLst>
            <pc:docMk/>
            <pc:sldMk cId="1718244779" sldId="643"/>
            <ac:grpSpMk id="696" creationId="{B8515C48-E03B-4307-9F01-9D0B1CB575AB}"/>
          </ac:grpSpMkLst>
        </pc:grpChg>
        <pc:grpChg chg="add del mod">
          <ac:chgData name="Thomas" userId="575d030b64f4584e" providerId="LiveId" clId="{D036FC99-8AFB-44D3-916F-97C8D2BD1F5E}" dt="2021-12-09T11:07:28.640" v="2070" actId="165"/>
          <ac:grpSpMkLst>
            <pc:docMk/>
            <pc:sldMk cId="1718244779" sldId="643"/>
            <ac:grpSpMk id="717" creationId="{0A11C544-9715-4517-8B74-574EC53E92BB}"/>
          </ac:grpSpMkLst>
        </pc:grpChg>
        <pc:grpChg chg="mod topLvl">
          <ac:chgData name="Thomas" userId="575d030b64f4584e" providerId="LiveId" clId="{D036FC99-8AFB-44D3-916F-97C8D2BD1F5E}" dt="2021-12-09T11:08:00.551" v="2079" actId="164"/>
          <ac:grpSpMkLst>
            <pc:docMk/>
            <pc:sldMk cId="1718244779" sldId="643"/>
            <ac:grpSpMk id="718" creationId="{E6116200-538F-494B-81EF-3C0F597EA46F}"/>
          </ac:grpSpMkLst>
        </pc:grpChg>
        <pc:grpChg chg="mod topLvl">
          <ac:chgData name="Thomas" userId="575d030b64f4584e" providerId="LiveId" clId="{D036FC99-8AFB-44D3-916F-97C8D2BD1F5E}" dt="2021-12-09T11:08:00.551" v="2079" actId="164"/>
          <ac:grpSpMkLst>
            <pc:docMk/>
            <pc:sldMk cId="1718244779" sldId="643"/>
            <ac:grpSpMk id="719" creationId="{E548743D-A7C2-495D-8124-5B85D831C20C}"/>
          </ac:grpSpMkLst>
        </pc:grpChg>
        <pc:grpChg chg="mod topLvl">
          <ac:chgData name="Thomas" userId="575d030b64f4584e" providerId="LiveId" clId="{D036FC99-8AFB-44D3-916F-97C8D2BD1F5E}" dt="2021-12-09T11:08:00.551" v="2079" actId="164"/>
          <ac:grpSpMkLst>
            <pc:docMk/>
            <pc:sldMk cId="1718244779" sldId="643"/>
            <ac:grpSpMk id="720" creationId="{178DFD36-B553-4C0D-B957-A6549FA71E87}"/>
          </ac:grpSpMkLst>
        </pc:grpChg>
        <pc:grpChg chg="mod topLvl">
          <ac:chgData name="Thomas" userId="575d030b64f4584e" providerId="LiveId" clId="{D036FC99-8AFB-44D3-916F-97C8D2BD1F5E}" dt="2021-12-09T11:08:00.551" v="2079" actId="164"/>
          <ac:grpSpMkLst>
            <pc:docMk/>
            <pc:sldMk cId="1718244779" sldId="643"/>
            <ac:grpSpMk id="721" creationId="{8309B680-A35D-4113-B715-4D73E9EDD623}"/>
          </ac:grpSpMkLst>
        </pc:grpChg>
        <pc:grpChg chg="mod topLvl">
          <ac:chgData name="Thomas" userId="575d030b64f4584e" providerId="LiveId" clId="{D036FC99-8AFB-44D3-916F-97C8D2BD1F5E}" dt="2021-12-09T11:08:00.551" v="2079" actId="164"/>
          <ac:grpSpMkLst>
            <pc:docMk/>
            <pc:sldMk cId="1718244779" sldId="643"/>
            <ac:grpSpMk id="722" creationId="{68A8D03B-6D71-4FF3-9AC6-E27BF41D4B71}"/>
          </ac:grpSpMkLst>
        </pc:grpChg>
        <pc:grpChg chg="mod topLvl">
          <ac:chgData name="Thomas" userId="575d030b64f4584e" providerId="LiveId" clId="{D036FC99-8AFB-44D3-916F-97C8D2BD1F5E}" dt="2021-12-09T11:08:00.551" v="2079" actId="164"/>
          <ac:grpSpMkLst>
            <pc:docMk/>
            <pc:sldMk cId="1718244779" sldId="643"/>
            <ac:grpSpMk id="723" creationId="{87EABE6C-ADB5-46C4-9009-F6A0D8CAB831}"/>
          </ac:grpSpMkLst>
        </pc:grpChg>
        <pc:grpChg chg="mod topLvl">
          <ac:chgData name="Thomas" userId="575d030b64f4584e" providerId="LiveId" clId="{D036FC99-8AFB-44D3-916F-97C8D2BD1F5E}" dt="2021-12-09T11:08:00.551" v="2079" actId="164"/>
          <ac:grpSpMkLst>
            <pc:docMk/>
            <pc:sldMk cId="1718244779" sldId="643"/>
            <ac:grpSpMk id="724" creationId="{DB16DD01-5BF5-4A01-951B-00900D12D074}"/>
          </ac:grpSpMkLst>
        </pc:grpChg>
        <pc:grpChg chg="mod topLvl">
          <ac:chgData name="Thomas" userId="575d030b64f4584e" providerId="LiveId" clId="{D036FC99-8AFB-44D3-916F-97C8D2BD1F5E}" dt="2021-12-09T11:08:00.551" v="2079" actId="164"/>
          <ac:grpSpMkLst>
            <pc:docMk/>
            <pc:sldMk cId="1718244779" sldId="643"/>
            <ac:grpSpMk id="725" creationId="{1F4158E2-75C4-464E-A652-43FE465D7BE9}"/>
          </ac:grpSpMkLst>
        </pc:grpChg>
        <pc:grpChg chg="mod topLvl">
          <ac:chgData name="Thomas" userId="575d030b64f4584e" providerId="LiveId" clId="{D036FC99-8AFB-44D3-916F-97C8D2BD1F5E}" dt="2021-12-09T11:08:00.551" v="2079" actId="164"/>
          <ac:grpSpMkLst>
            <pc:docMk/>
            <pc:sldMk cId="1718244779" sldId="643"/>
            <ac:grpSpMk id="726" creationId="{42533D2F-D97D-4D65-A57A-8D96E16341DC}"/>
          </ac:grpSpMkLst>
        </pc:grpChg>
        <pc:grpChg chg="mod topLvl">
          <ac:chgData name="Thomas" userId="575d030b64f4584e" providerId="LiveId" clId="{D036FC99-8AFB-44D3-916F-97C8D2BD1F5E}" dt="2021-12-09T11:08:00.551" v="2079" actId="164"/>
          <ac:grpSpMkLst>
            <pc:docMk/>
            <pc:sldMk cId="1718244779" sldId="643"/>
            <ac:grpSpMk id="727" creationId="{3676907C-62B3-47EA-98F9-5F233C06E063}"/>
          </ac:grpSpMkLst>
        </pc:grpChg>
        <pc:grpChg chg="add del mod">
          <ac:chgData name="Thomas" userId="575d030b64f4584e" providerId="LiveId" clId="{D036FC99-8AFB-44D3-916F-97C8D2BD1F5E}" dt="2021-12-09T11:07:28.640" v="2070" actId="165"/>
          <ac:grpSpMkLst>
            <pc:docMk/>
            <pc:sldMk cId="1718244779" sldId="643"/>
            <ac:grpSpMk id="749" creationId="{DB49704C-66D3-4221-8AF4-3CB853C86F62}"/>
          </ac:grpSpMkLst>
        </pc:grpChg>
        <pc:grpChg chg="mod topLvl">
          <ac:chgData name="Thomas" userId="575d030b64f4584e" providerId="LiveId" clId="{D036FC99-8AFB-44D3-916F-97C8D2BD1F5E}" dt="2021-12-09T11:08:00.551" v="2079" actId="164"/>
          <ac:grpSpMkLst>
            <pc:docMk/>
            <pc:sldMk cId="1718244779" sldId="643"/>
            <ac:grpSpMk id="750" creationId="{03B2F44C-FD80-4956-A783-896CA094A2B7}"/>
          </ac:grpSpMkLst>
        </pc:grpChg>
        <pc:grpChg chg="mod topLvl">
          <ac:chgData name="Thomas" userId="575d030b64f4584e" providerId="LiveId" clId="{D036FC99-8AFB-44D3-916F-97C8D2BD1F5E}" dt="2021-12-09T11:08:00.551" v="2079" actId="164"/>
          <ac:grpSpMkLst>
            <pc:docMk/>
            <pc:sldMk cId="1718244779" sldId="643"/>
            <ac:grpSpMk id="751" creationId="{B43F5CA0-F54D-48F0-86A0-424807F6ADC1}"/>
          </ac:grpSpMkLst>
        </pc:grpChg>
        <pc:grpChg chg="mod topLvl">
          <ac:chgData name="Thomas" userId="575d030b64f4584e" providerId="LiveId" clId="{D036FC99-8AFB-44D3-916F-97C8D2BD1F5E}" dt="2021-12-09T11:08:00.551" v="2079" actId="164"/>
          <ac:grpSpMkLst>
            <pc:docMk/>
            <pc:sldMk cId="1718244779" sldId="643"/>
            <ac:grpSpMk id="752" creationId="{9733BCFC-D4EC-4B85-BD8F-0739330946D8}"/>
          </ac:grpSpMkLst>
        </pc:grpChg>
        <pc:grpChg chg="mod topLvl">
          <ac:chgData name="Thomas" userId="575d030b64f4584e" providerId="LiveId" clId="{D036FC99-8AFB-44D3-916F-97C8D2BD1F5E}" dt="2021-12-09T11:08:00.551" v="2079" actId="164"/>
          <ac:grpSpMkLst>
            <pc:docMk/>
            <pc:sldMk cId="1718244779" sldId="643"/>
            <ac:grpSpMk id="753" creationId="{C9283BA4-8310-4102-BA20-6A304084B62B}"/>
          </ac:grpSpMkLst>
        </pc:grpChg>
        <pc:grpChg chg="mod topLvl">
          <ac:chgData name="Thomas" userId="575d030b64f4584e" providerId="LiveId" clId="{D036FC99-8AFB-44D3-916F-97C8D2BD1F5E}" dt="2021-12-09T11:08:00.551" v="2079" actId="164"/>
          <ac:grpSpMkLst>
            <pc:docMk/>
            <pc:sldMk cId="1718244779" sldId="643"/>
            <ac:grpSpMk id="754" creationId="{89E1FD79-B965-4965-85CD-3E180CF018F3}"/>
          </ac:grpSpMkLst>
        </pc:grpChg>
        <pc:grpChg chg="mod topLvl">
          <ac:chgData name="Thomas" userId="575d030b64f4584e" providerId="LiveId" clId="{D036FC99-8AFB-44D3-916F-97C8D2BD1F5E}" dt="2021-12-09T11:08:00.551" v="2079" actId="164"/>
          <ac:grpSpMkLst>
            <pc:docMk/>
            <pc:sldMk cId="1718244779" sldId="643"/>
            <ac:grpSpMk id="755" creationId="{80D17F58-3640-46FE-846F-706C549318C6}"/>
          </ac:grpSpMkLst>
        </pc:grpChg>
        <pc:grpChg chg="mod topLvl">
          <ac:chgData name="Thomas" userId="575d030b64f4584e" providerId="LiveId" clId="{D036FC99-8AFB-44D3-916F-97C8D2BD1F5E}" dt="2021-12-09T11:08:00.551" v="2079" actId="164"/>
          <ac:grpSpMkLst>
            <pc:docMk/>
            <pc:sldMk cId="1718244779" sldId="643"/>
            <ac:grpSpMk id="756" creationId="{1F698E6A-8619-4C13-B962-444C28A9002D}"/>
          </ac:grpSpMkLst>
        </pc:grpChg>
        <pc:grpChg chg="mod topLvl">
          <ac:chgData name="Thomas" userId="575d030b64f4584e" providerId="LiveId" clId="{D036FC99-8AFB-44D3-916F-97C8D2BD1F5E}" dt="2021-12-09T11:08:00.551" v="2079" actId="164"/>
          <ac:grpSpMkLst>
            <pc:docMk/>
            <pc:sldMk cId="1718244779" sldId="643"/>
            <ac:grpSpMk id="757" creationId="{28937986-897D-4A51-A614-2D70181B67F9}"/>
          </ac:grpSpMkLst>
        </pc:grpChg>
        <pc:grpChg chg="mod topLvl">
          <ac:chgData name="Thomas" userId="575d030b64f4584e" providerId="LiveId" clId="{D036FC99-8AFB-44D3-916F-97C8D2BD1F5E}" dt="2021-12-09T11:08:00.551" v="2079" actId="164"/>
          <ac:grpSpMkLst>
            <pc:docMk/>
            <pc:sldMk cId="1718244779" sldId="643"/>
            <ac:grpSpMk id="758" creationId="{1FACEA1E-94A9-4B8F-9CB1-08DCCF864C50}"/>
          </ac:grpSpMkLst>
        </pc:grpChg>
        <pc:grpChg chg="mod topLvl">
          <ac:chgData name="Thomas" userId="575d030b64f4584e" providerId="LiveId" clId="{D036FC99-8AFB-44D3-916F-97C8D2BD1F5E}" dt="2021-12-09T11:08:00.551" v="2079" actId="164"/>
          <ac:grpSpMkLst>
            <pc:docMk/>
            <pc:sldMk cId="1718244779" sldId="643"/>
            <ac:grpSpMk id="759" creationId="{72B8B0EE-EAE6-49C5-9FA0-9048FFF3DA59}"/>
          </ac:grpSpMkLst>
        </pc:grpChg>
        <pc:grpChg chg="add del mod">
          <ac:chgData name="Thomas" userId="575d030b64f4584e" providerId="LiveId" clId="{D036FC99-8AFB-44D3-916F-97C8D2BD1F5E}" dt="2021-12-09T13:24:53.326" v="2934" actId="478"/>
          <ac:grpSpMkLst>
            <pc:docMk/>
            <pc:sldMk cId="1718244779" sldId="643"/>
            <ac:grpSpMk id="780" creationId="{DFC95E84-29A4-4FCA-A4DB-50588B1790AE}"/>
          </ac:grpSpMkLst>
        </pc:grpChg>
        <pc:picChg chg="del">
          <ac:chgData name="Thomas" userId="575d030b64f4584e" providerId="LiveId" clId="{D036FC99-8AFB-44D3-916F-97C8D2BD1F5E}" dt="2021-12-09T10:56:23.550" v="1933" actId="478"/>
          <ac:picMkLst>
            <pc:docMk/>
            <pc:sldMk cId="1718244779" sldId="643"/>
            <ac:picMk id="7" creationId="{273C6AB6-CC2C-47B6-847F-34350FE94757}"/>
          </ac:picMkLst>
        </pc:picChg>
        <pc:picChg chg="mod">
          <ac:chgData name="Thomas" userId="575d030b64f4584e" providerId="LiveId" clId="{D036FC99-8AFB-44D3-916F-97C8D2BD1F5E}" dt="2021-12-09T10:57:44.909" v="1954"/>
          <ac:picMkLst>
            <pc:docMk/>
            <pc:sldMk cId="1718244779" sldId="643"/>
            <ac:picMk id="14" creationId="{679EB42B-18A7-4EBF-B9C0-DCF83F39A78A}"/>
          </ac:picMkLst>
        </pc:picChg>
        <pc:picChg chg="mod">
          <ac:chgData name="Thomas" userId="575d030b64f4584e" providerId="LiveId" clId="{D036FC99-8AFB-44D3-916F-97C8D2BD1F5E}" dt="2021-12-09T10:57:44.909" v="1954"/>
          <ac:picMkLst>
            <pc:docMk/>
            <pc:sldMk cId="1718244779" sldId="643"/>
            <ac:picMk id="15" creationId="{8EC45F63-68E6-4AF0-8142-50A76378AB77}"/>
          </ac:picMkLst>
        </pc:picChg>
        <pc:picChg chg="mod">
          <ac:chgData name="Thomas" userId="575d030b64f4584e" providerId="LiveId" clId="{D036FC99-8AFB-44D3-916F-97C8D2BD1F5E}" dt="2021-12-09T10:57:44.909" v="1954"/>
          <ac:picMkLst>
            <pc:docMk/>
            <pc:sldMk cId="1718244779" sldId="643"/>
            <ac:picMk id="16" creationId="{8473FDB7-A0C7-4668-92E2-4FB38B1F3F6C}"/>
          </ac:picMkLst>
        </pc:picChg>
        <pc:picChg chg="mod">
          <ac:chgData name="Thomas" userId="575d030b64f4584e" providerId="LiveId" clId="{D036FC99-8AFB-44D3-916F-97C8D2BD1F5E}" dt="2021-12-09T10:57:44.909" v="1954"/>
          <ac:picMkLst>
            <pc:docMk/>
            <pc:sldMk cId="1718244779" sldId="643"/>
            <ac:picMk id="17" creationId="{12512972-5CDA-4AF1-8C7D-C03B8B0206A5}"/>
          </ac:picMkLst>
        </pc:picChg>
        <pc:picChg chg="mod">
          <ac:chgData name="Thomas" userId="575d030b64f4584e" providerId="LiveId" clId="{D036FC99-8AFB-44D3-916F-97C8D2BD1F5E}" dt="2021-12-09T10:57:44.909" v="1954"/>
          <ac:picMkLst>
            <pc:docMk/>
            <pc:sldMk cId="1718244779" sldId="643"/>
            <ac:picMk id="18" creationId="{8B6AB679-DC8B-4928-AF5F-F852450DF871}"/>
          </ac:picMkLst>
        </pc:picChg>
        <pc:picChg chg="mod">
          <ac:chgData name="Thomas" userId="575d030b64f4584e" providerId="LiveId" clId="{D036FC99-8AFB-44D3-916F-97C8D2BD1F5E}" dt="2021-12-09T10:57:44.909" v="1954"/>
          <ac:picMkLst>
            <pc:docMk/>
            <pc:sldMk cId="1718244779" sldId="643"/>
            <ac:picMk id="19" creationId="{9B3190ED-54AF-4CD7-AECE-012755E8F43B}"/>
          </ac:picMkLst>
        </pc:picChg>
        <pc:picChg chg="mod">
          <ac:chgData name="Thomas" userId="575d030b64f4584e" providerId="LiveId" clId="{D036FC99-8AFB-44D3-916F-97C8D2BD1F5E}" dt="2021-12-09T10:57:44.909" v="1954"/>
          <ac:picMkLst>
            <pc:docMk/>
            <pc:sldMk cId="1718244779" sldId="643"/>
            <ac:picMk id="20" creationId="{DA0D2FFF-9BEA-4F76-8090-8991584F5E13}"/>
          </ac:picMkLst>
        </pc:picChg>
        <pc:picChg chg="mod">
          <ac:chgData name="Thomas" userId="575d030b64f4584e" providerId="LiveId" clId="{D036FC99-8AFB-44D3-916F-97C8D2BD1F5E}" dt="2021-12-09T10:57:44.909" v="1954"/>
          <ac:picMkLst>
            <pc:docMk/>
            <pc:sldMk cId="1718244779" sldId="643"/>
            <ac:picMk id="21" creationId="{63DA3955-5294-4642-8209-BEA7148B1349}"/>
          </ac:picMkLst>
        </pc:picChg>
        <pc:picChg chg="mod">
          <ac:chgData name="Thomas" userId="575d030b64f4584e" providerId="LiveId" clId="{D036FC99-8AFB-44D3-916F-97C8D2BD1F5E}" dt="2021-12-09T10:57:44.909" v="1954"/>
          <ac:picMkLst>
            <pc:docMk/>
            <pc:sldMk cId="1718244779" sldId="643"/>
            <ac:picMk id="22" creationId="{EFA3E93A-1454-4A87-99B2-C2AD1658E12D}"/>
          </ac:picMkLst>
        </pc:picChg>
        <pc:picChg chg="mod">
          <ac:chgData name="Thomas" userId="575d030b64f4584e" providerId="LiveId" clId="{D036FC99-8AFB-44D3-916F-97C8D2BD1F5E}" dt="2021-12-09T10:57:44.909" v="1954"/>
          <ac:picMkLst>
            <pc:docMk/>
            <pc:sldMk cId="1718244779" sldId="643"/>
            <ac:picMk id="23" creationId="{4DA9FA53-1ABF-4452-ACEC-457C59BE6851}"/>
          </ac:picMkLst>
        </pc:picChg>
        <pc:picChg chg="mod">
          <ac:chgData name="Thomas" userId="575d030b64f4584e" providerId="LiveId" clId="{D036FC99-8AFB-44D3-916F-97C8D2BD1F5E}" dt="2021-12-09T10:57:44.909" v="1954"/>
          <ac:picMkLst>
            <pc:docMk/>
            <pc:sldMk cId="1718244779" sldId="643"/>
            <ac:picMk id="24" creationId="{64E78D6E-9EAB-40ED-A16C-F751DD36ECA4}"/>
          </ac:picMkLst>
        </pc:picChg>
        <pc:picChg chg="mod">
          <ac:chgData name="Thomas" userId="575d030b64f4584e" providerId="LiveId" clId="{D036FC99-8AFB-44D3-916F-97C8D2BD1F5E}" dt="2021-12-09T10:57:44.909" v="1954"/>
          <ac:picMkLst>
            <pc:docMk/>
            <pc:sldMk cId="1718244779" sldId="643"/>
            <ac:picMk id="25" creationId="{093C59BF-E401-468F-90F0-2A9C204761D8}"/>
          </ac:picMkLst>
        </pc:picChg>
        <pc:picChg chg="mod">
          <ac:chgData name="Thomas" userId="575d030b64f4584e" providerId="LiveId" clId="{D036FC99-8AFB-44D3-916F-97C8D2BD1F5E}" dt="2021-12-09T10:57:44.909" v="1954"/>
          <ac:picMkLst>
            <pc:docMk/>
            <pc:sldMk cId="1718244779" sldId="643"/>
            <ac:picMk id="27" creationId="{2011B2F1-8C8A-4DB6-9B8E-DD1748FC4AA5}"/>
          </ac:picMkLst>
        </pc:picChg>
        <pc:picChg chg="mod">
          <ac:chgData name="Thomas" userId="575d030b64f4584e" providerId="LiveId" clId="{D036FC99-8AFB-44D3-916F-97C8D2BD1F5E}" dt="2021-12-09T10:57:44.909" v="1954"/>
          <ac:picMkLst>
            <pc:docMk/>
            <pc:sldMk cId="1718244779" sldId="643"/>
            <ac:picMk id="28" creationId="{7BA0A4F9-755E-4BE6-949D-EA913FE0A3CD}"/>
          </ac:picMkLst>
        </pc:picChg>
        <pc:picChg chg="mod">
          <ac:chgData name="Thomas" userId="575d030b64f4584e" providerId="LiveId" clId="{D036FC99-8AFB-44D3-916F-97C8D2BD1F5E}" dt="2021-12-09T10:57:44.909" v="1954"/>
          <ac:picMkLst>
            <pc:docMk/>
            <pc:sldMk cId="1718244779" sldId="643"/>
            <ac:picMk id="29" creationId="{DC6F170D-B08F-404D-8F53-BB2C7B39E0AA}"/>
          </ac:picMkLst>
        </pc:picChg>
        <pc:picChg chg="mod">
          <ac:chgData name="Thomas" userId="575d030b64f4584e" providerId="LiveId" clId="{D036FC99-8AFB-44D3-916F-97C8D2BD1F5E}" dt="2021-12-09T10:57:44.909" v="1954"/>
          <ac:picMkLst>
            <pc:docMk/>
            <pc:sldMk cId="1718244779" sldId="643"/>
            <ac:picMk id="30" creationId="{34606BCB-0EA3-4C94-847D-B0E99BAFB93B}"/>
          </ac:picMkLst>
        </pc:picChg>
        <pc:picChg chg="mod">
          <ac:chgData name="Thomas" userId="575d030b64f4584e" providerId="LiveId" clId="{D036FC99-8AFB-44D3-916F-97C8D2BD1F5E}" dt="2021-12-09T10:57:44.909" v="1954"/>
          <ac:picMkLst>
            <pc:docMk/>
            <pc:sldMk cId="1718244779" sldId="643"/>
            <ac:picMk id="31" creationId="{7D628E5E-FBAF-4C71-8158-5CE326458F87}"/>
          </ac:picMkLst>
        </pc:picChg>
        <pc:picChg chg="mod">
          <ac:chgData name="Thomas" userId="575d030b64f4584e" providerId="LiveId" clId="{D036FC99-8AFB-44D3-916F-97C8D2BD1F5E}" dt="2021-12-09T10:57:44.909" v="1954"/>
          <ac:picMkLst>
            <pc:docMk/>
            <pc:sldMk cId="1718244779" sldId="643"/>
            <ac:picMk id="32" creationId="{F0B7D592-A802-43B4-B42D-D83BF5EC05CA}"/>
          </ac:picMkLst>
        </pc:picChg>
        <pc:picChg chg="mod">
          <ac:chgData name="Thomas" userId="575d030b64f4584e" providerId="LiveId" clId="{D036FC99-8AFB-44D3-916F-97C8D2BD1F5E}" dt="2021-12-09T10:57:44.909" v="1954"/>
          <ac:picMkLst>
            <pc:docMk/>
            <pc:sldMk cId="1718244779" sldId="643"/>
            <ac:picMk id="33" creationId="{3114BB7B-9125-40FE-8FC8-94FAB46658D1}"/>
          </ac:picMkLst>
        </pc:picChg>
        <pc:picChg chg="mod">
          <ac:chgData name="Thomas" userId="575d030b64f4584e" providerId="LiveId" clId="{D036FC99-8AFB-44D3-916F-97C8D2BD1F5E}" dt="2021-12-09T10:57:44.909" v="1954"/>
          <ac:picMkLst>
            <pc:docMk/>
            <pc:sldMk cId="1718244779" sldId="643"/>
            <ac:picMk id="34" creationId="{B84E06AA-C69D-46B9-BE7A-785E128C8C4E}"/>
          </ac:picMkLst>
        </pc:picChg>
        <pc:picChg chg="mod">
          <ac:chgData name="Thomas" userId="575d030b64f4584e" providerId="LiveId" clId="{D036FC99-8AFB-44D3-916F-97C8D2BD1F5E}" dt="2021-12-09T10:57:44.909" v="1954"/>
          <ac:picMkLst>
            <pc:docMk/>
            <pc:sldMk cId="1718244779" sldId="643"/>
            <ac:picMk id="35" creationId="{CD891222-E314-4AC9-937A-6A81A320B038}"/>
          </ac:picMkLst>
        </pc:picChg>
        <pc:picChg chg="mod">
          <ac:chgData name="Thomas" userId="575d030b64f4584e" providerId="LiveId" clId="{D036FC99-8AFB-44D3-916F-97C8D2BD1F5E}" dt="2021-12-09T10:57:44.909" v="1954"/>
          <ac:picMkLst>
            <pc:docMk/>
            <pc:sldMk cId="1718244779" sldId="643"/>
            <ac:picMk id="36" creationId="{A81E0FD5-A8A3-4412-9F50-3FBEA32AE181}"/>
          </ac:picMkLst>
        </pc:picChg>
        <pc:picChg chg="mod">
          <ac:chgData name="Thomas" userId="575d030b64f4584e" providerId="LiveId" clId="{D036FC99-8AFB-44D3-916F-97C8D2BD1F5E}" dt="2021-12-09T10:57:44.909" v="1954"/>
          <ac:picMkLst>
            <pc:docMk/>
            <pc:sldMk cId="1718244779" sldId="643"/>
            <ac:picMk id="37" creationId="{B1E9F834-B207-4D2E-BF1E-26D4CCD62132}"/>
          </ac:picMkLst>
        </pc:picChg>
        <pc:picChg chg="mod">
          <ac:chgData name="Thomas" userId="575d030b64f4584e" providerId="LiveId" clId="{D036FC99-8AFB-44D3-916F-97C8D2BD1F5E}" dt="2021-12-09T10:57:44.909" v="1954"/>
          <ac:picMkLst>
            <pc:docMk/>
            <pc:sldMk cId="1718244779" sldId="643"/>
            <ac:picMk id="38" creationId="{B4EB04E0-7E60-4FB1-9FDF-A67FED0BB1C6}"/>
          </ac:picMkLst>
        </pc:picChg>
        <pc:picChg chg="mod">
          <ac:chgData name="Thomas" userId="575d030b64f4584e" providerId="LiveId" clId="{D036FC99-8AFB-44D3-916F-97C8D2BD1F5E}" dt="2021-12-09T10:57:44.909" v="1954"/>
          <ac:picMkLst>
            <pc:docMk/>
            <pc:sldMk cId="1718244779" sldId="643"/>
            <ac:picMk id="40" creationId="{817757C4-76FD-4FD1-9DA4-9F20106C9EE8}"/>
          </ac:picMkLst>
        </pc:picChg>
        <pc:picChg chg="mod">
          <ac:chgData name="Thomas" userId="575d030b64f4584e" providerId="LiveId" clId="{D036FC99-8AFB-44D3-916F-97C8D2BD1F5E}" dt="2021-12-09T10:57:44.909" v="1954"/>
          <ac:picMkLst>
            <pc:docMk/>
            <pc:sldMk cId="1718244779" sldId="643"/>
            <ac:picMk id="41" creationId="{C9B10286-544A-4305-A351-BA906ED4B341}"/>
          </ac:picMkLst>
        </pc:picChg>
        <pc:picChg chg="mod">
          <ac:chgData name="Thomas" userId="575d030b64f4584e" providerId="LiveId" clId="{D036FC99-8AFB-44D3-916F-97C8D2BD1F5E}" dt="2021-12-09T10:57:44.909" v="1954"/>
          <ac:picMkLst>
            <pc:docMk/>
            <pc:sldMk cId="1718244779" sldId="643"/>
            <ac:picMk id="42" creationId="{2A15CDAC-2560-4269-A287-373204951C1C}"/>
          </ac:picMkLst>
        </pc:picChg>
        <pc:picChg chg="mod">
          <ac:chgData name="Thomas" userId="575d030b64f4584e" providerId="LiveId" clId="{D036FC99-8AFB-44D3-916F-97C8D2BD1F5E}" dt="2021-12-09T10:57:44.909" v="1954"/>
          <ac:picMkLst>
            <pc:docMk/>
            <pc:sldMk cId="1718244779" sldId="643"/>
            <ac:picMk id="43" creationId="{E2742A6E-AF2F-4146-B57E-1A92606E697E}"/>
          </ac:picMkLst>
        </pc:picChg>
        <pc:picChg chg="mod">
          <ac:chgData name="Thomas" userId="575d030b64f4584e" providerId="LiveId" clId="{D036FC99-8AFB-44D3-916F-97C8D2BD1F5E}" dt="2021-12-09T10:57:44.909" v="1954"/>
          <ac:picMkLst>
            <pc:docMk/>
            <pc:sldMk cId="1718244779" sldId="643"/>
            <ac:picMk id="44" creationId="{67E089B4-E18C-45D1-955E-44F709ECA175}"/>
          </ac:picMkLst>
        </pc:picChg>
        <pc:picChg chg="mod">
          <ac:chgData name="Thomas" userId="575d030b64f4584e" providerId="LiveId" clId="{D036FC99-8AFB-44D3-916F-97C8D2BD1F5E}" dt="2021-12-09T10:57:44.909" v="1954"/>
          <ac:picMkLst>
            <pc:docMk/>
            <pc:sldMk cId="1718244779" sldId="643"/>
            <ac:picMk id="45" creationId="{5037C13C-0AFB-4446-867E-E98299F3E802}"/>
          </ac:picMkLst>
        </pc:picChg>
        <pc:picChg chg="mod">
          <ac:chgData name="Thomas" userId="575d030b64f4584e" providerId="LiveId" clId="{D036FC99-8AFB-44D3-916F-97C8D2BD1F5E}" dt="2021-12-09T10:57:44.909" v="1954"/>
          <ac:picMkLst>
            <pc:docMk/>
            <pc:sldMk cId="1718244779" sldId="643"/>
            <ac:picMk id="46" creationId="{A1AC55EE-1A1F-4CBB-ABE3-BA6A18644868}"/>
          </ac:picMkLst>
        </pc:picChg>
        <pc:picChg chg="mod">
          <ac:chgData name="Thomas" userId="575d030b64f4584e" providerId="LiveId" clId="{D036FC99-8AFB-44D3-916F-97C8D2BD1F5E}" dt="2021-12-09T10:57:44.909" v="1954"/>
          <ac:picMkLst>
            <pc:docMk/>
            <pc:sldMk cId="1718244779" sldId="643"/>
            <ac:picMk id="47" creationId="{D7A01D2D-8F6B-414B-9D70-27E527ECD8CD}"/>
          </ac:picMkLst>
        </pc:picChg>
        <pc:picChg chg="mod">
          <ac:chgData name="Thomas" userId="575d030b64f4584e" providerId="LiveId" clId="{D036FC99-8AFB-44D3-916F-97C8D2BD1F5E}" dt="2021-12-09T10:57:44.909" v="1954"/>
          <ac:picMkLst>
            <pc:docMk/>
            <pc:sldMk cId="1718244779" sldId="643"/>
            <ac:picMk id="48" creationId="{4F63E2AE-9F2C-4E26-85ED-52C3052816BB}"/>
          </ac:picMkLst>
        </pc:picChg>
        <pc:picChg chg="mod">
          <ac:chgData name="Thomas" userId="575d030b64f4584e" providerId="LiveId" clId="{D036FC99-8AFB-44D3-916F-97C8D2BD1F5E}" dt="2021-12-09T10:57:44.909" v="1954"/>
          <ac:picMkLst>
            <pc:docMk/>
            <pc:sldMk cId="1718244779" sldId="643"/>
            <ac:picMk id="49" creationId="{2C10A5BF-36F6-4F9D-968F-B5F45D370307}"/>
          </ac:picMkLst>
        </pc:picChg>
        <pc:picChg chg="mod">
          <ac:chgData name="Thomas" userId="575d030b64f4584e" providerId="LiveId" clId="{D036FC99-8AFB-44D3-916F-97C8D2BD1F5E}" dt="2021-12-09T10:57:44.909" v="1954"/>
          <ac:picMkLst>
            <pc:docMk/>
            <pc:sldMk cId="1718244779" sldId="643"/>
            <ac:picMk id="50" creationId="{3DF48FD2-097E-4264-8DE7-B43A817A0DDA}"/>
          </ac:picMkLst>
        </pc:picChg>
        <pc:picChg chg="mod">
          <ac:chgData name="Thomas" userId="575d030b64f4584e" providerId="LiveId" clId="{D036FC99-8AFB-44D3-916F-97C8D2BD1F5E}" dt="2021-12-09T10:57:44.909" v="1954"/>
          <ac:picMkLst>
            <pc:docMk/>
            <pc:sldMk cId="1718244779" sldId="643"/>
            <ac:picMk id="51" creationId="{0B530D74-D613-4DD4-98EF-B030E43E17A8}"/>
          </ac:picMkLst>
        </pc:picChg>
        <pc:picChg chg="mod">
          <ac:chgData name="Thomas" userId="575d030b64f4584e" providerId="LiveId" clId="{D036FC99-8AFB-44D3-916F-97C8D2BD1F5E}" dt="2021-12-09T10:57:44.909" v="1954"/>
          <ac:picMkLst>
            <pc:docMk/>
            <pc:sldMk cId="1718244779" sldId="643"/>
            <ac:picMk id="53" creationId="{5CA01834-F1AA-4C35-9132-50BB71A95C4F}"/>
          </ac:picMkLst>
        </pc:picChg>
        <pc:picChg chg="mod">
          <ac:chgData name="Thomas" userId="575d030b64f4584e" providerId="LiveId" clId="{D036FC99-8AFB-44D3-916F-97C8D2BD1F5E}" dt="2021-12-09T10:57:44.909" v="1954"/>
          <ac:picMkLst>
            <pc:docMk/>
            <pc:sldMk cId="1718244779" sldId="643"/>
            <ac:picMk id="54" creationId="{703C1C69-85B7-497A-8B78-1F94AD1DA2DE}"/>
          </ac:picMkLst>
        </pc:picChg>
        <pc:picChg chg="mod">
          <ac:chgData name="Thomas" userId="575d030b64f4584e" providerId="LiveId" clId="{D036FC99-8AFB-44D3-916F-97C8D2BD1F5E}" dt="2021-12-09T10:57:44.909" v="1954"/>
          <ac:picMkLst>
            <pc:docMk/>
            <pc:sldMk cId="1718244779" sldId="643"/>
            <ac:picMk id="55" creationId="{2C13315D-9A6D-480E-966D-DE08A395739C}"/>
          </ac:picMkLst>
        </pc:picChg>
        <pc:picChg chg="mod">
          <ac:chgData name="Thomas" userId="575d030b64f4584e" providerId="LiveId" clId="{D036FC99-8AFB-44D3-916F-97C8D2BD1F5E}" dt="2021-12-09T10:57:44.909" v="1954"/>
          <ac:picMkLst>
            <pc:docMk/>
            <pc:sldMk cId="1718244779" sldId="643"/>
            <ac:picMk id="56" creationId="{C6AAD5A6-2F84-4FEE-95DE-F3D48988F666}"/>
          </ac:picMkLst>
        </pc:picChg>
        <pc:picChg chg="mod">
          <ac:chgData name="Thomas" userId="575d030b64f4584e" providerId="LiveId" clId="{D036FC99-8AFB-44D3-916F-97C8D2BD1F5E}" dt="2021-12-09T10:57:44.909" v="1954"/>
          <ac:picMkLst>
            <pc:docMk/>
            <pc:sldMk cId="1718244779" sldId="643"/>
            <ac:picMk id="57" creationId="{07E404A8-7F37-49B2-9C50-FE1B48140690}"/>
          </ac:picMkLst>
        </pc:picChg>
        <pc:picChg chg="mod">
          <ac:chgData name="Thomas" userId="575d030b64f4584e" providerId="LiveId" clId="{D036FC99-8AFB-44D3-916F-97C8D2BD1F5E}" dt="2021-12-09T10:57:44.909" v="1954"/>
          <ac:picMkLst>
            <pc:docMk/>
            <pc:sldMk cId="1718244779" sldId="643"/>
            <ac:picMk id="58" creationId="{EE45B0FF-71D7-4FB1-900A-113DED2E3B49}"/>
          </ac:picMkLst>
        </pc:picChg>
        <pc:picChg chg="mod">
          <ac:chgData name="Thomas" userId="575d030b64f4584e" providerId="LiveId" clId="{D036FC99-8AFB-44D3-916F-97C8D2BD1F5E}" dt="2021-12-09T10:57:44.909" v="1954"/>
          <ac:picMkLst>
            <pc:docMk/>
            <pc:sldMk cId="1718244779" sldId="643"/>
            <ac:picMk id="59" creationId="{9996F5FB-C45A-47EA-9D87-F83DC3751A7D}"/>
          </ac:picMkLst>
        </pc:picChg>
        <pc:picChg chg="mod">
          <ac:chgData name="Thomas" userId="575d030b64f4584e" providerId="LiveId" clId="{D036FC99-8AFB-44D3-916F-97C8D2BD1F5E}" dt="2021-12-09T10:57:44.909" v="1954"/>
          <ac:picMkLst>
            <pc:docMk/>
            <pc:sldMk cId="1718244779" sldId="643"/>
            <ac:picMk id="60" creationId="{6BEC91D6-30DB-43A9-902D-467429AD8F36}"/>
          </ac:picMkLst>
        </pc:picChg>
        <pc:picChg chg="mod">
          <ac:chgData name="Thomas" userId="575d030b64f4584e" providerId="LiveId" clId="{D036FC99-8AFB-44D3-916F-97C8D2BD1F5E}" dt="2021-12-09T10:57:44.909" v="1954"/>
          <ac:picMkLst>
            <pc:docMk/>
            <pc:sldMk cId="1718244779" sldId="643"/>
            <ac:picMk id="61" creationId="{9DEFF3D7-90A2-4F40-B2DC-06DC65CF1FF6}"/>
          </ac:picMkLst>
        </pc:picChg>
        <pc:picChg chg="mod">
          <ac:chgData name="Thomas" userId="575d030b64f4584e" providerId="LiveId" clId="{D036FC99-8AFB-44D3-916F-97C8D2BD1F5E}" dt="2021-12-09T10:57:44.909" v="1954"/>
          <ac:picMkLst>
            <pc:docMk/>
            <pc:sldMk cId="1718244779" sldId="643"/>
            <ac:picMk id="62" creationId="{211A708E-16DF-4F93-A9CA-E218366D1562}"/>
          </ac:picMkLst>
        </pc:picChg>
        <pc:picChg chg="mod">
          <ac:chgData name="Thomas" userId="575d030b64f4584e" providerId="LiveId" clId="{D036FC99-8AFB-44D3-916F-97C8D2BD1F5E}" dt="2021-12-09T10:57:44.909" v="1954"/>
          <ac:picMkLst>
            <pc:docMk/>
            <pc:sldMk cId="1718244779" sldId="643"/>
            <ac:picMk id="63" creationId="{C7C68285-6E35-46FE-B53F-542201FA5B03}"/>
          </ac:picMkLst>
        </pc:picChg>
        <pc:picChg chg="mod">
          <ac:chgData name="Thomas" userId="575d030b64f4584e" providerId="LiveId" clId="{D036FC99-8AFB-44D3-916F-97C8D2BD1F5E}" dt="2021-12-09T10:57:44.909" v="1954"/>
          <ac:picMkLst>
            <pc:docMk/>
            <pc:sldMk cId="1718244779" sldId="643"/>
            <ac:picMk id="64" creationId="{16E1BBCE-5C1B-4B29-AC1A-7D7A37CD4BD1}"/>
          </ac:picMkLst>
        </pc:picChg>
        <pc:picChg chg="mod">
          <ac:chgData name="Thomas" userId="575d030b64f4584e" providerId="LiveId" clId="{D036FC99-8AFB-44D3-916F-97C8D2BD1F5E}" dt="2021-12-09T10:57:44.909" v="1954"/>
          <ac:picMkLst>
            <pc:docMk/>
            <pc:sldMk cId="1718244779" sldId="643"/>
            <ac:picMk id="66" creationId="{A473C8F7-519A-4A9E-B767-77929EAFCB9B}"/>
          </ac:picMkLst>
        </pc:picChg>
        <pc:picChg chg="mod">
          <ac:chgData name="Thomas" userId="575d030b64f4584e" providerId="LiveId" clId="{D036FC99-8AFB-44D3-916F-97C8D2BD1F5E}" dt="2021-12-09T10:57:44.909" v="1954"/>
          <ac:picMkLst>
            <pc:docMk/>
            <pc:sldMk cId="1718244779" sldId="643"/>
            <ac:picMk id="67" creationId="{8DC64CF2-E891-440C-A912-3A4CD020216B}"/>
          </ac:picMkLst>
        </pc:picChg>
        <pc:picChg chg="mod">
          <ac:chgData name="Thomas" userId="575d030b64f4584e" providerId="LiveId" clId="{D036FC99-8AFB-44D3-916F-97C8D2BD1F5E}" dt="2021-12-09T10:57:44.909" v="1954"/>
          <ac:picMkLst>
            <pc:docMk/>
            <pc:sldMk cId="1718244779" sldId="643"/>
            <ac:picMk id="68" creationId="{9D292C86-0639-46A4-BE6F-7EFB15C09B0A}"/>
          </ac:picMkLst>
        </pc:picChg>
        <pc:picChg chg="mod">
          <ac:chgData name="Thomas" userId="575d030b64f4584e" providerId="LiveId" clId="{D036FC99-8AFB-44D3-916F-97C8D2BD1F5E}" dt="2021-12-09T10:57:44.909" v="1954"/>
          <ac:picMkLst>
            <pc:docMk/>
            <pc:sldMk cId="1718244779" sldId="643"/>
            <ac:picMk id="69" creationId="{555A1DF3-63AB-4FC2-856B-026CFB439E44}"/>
          </ac:picMkLst>
        </pc:picChg>
        <pc:picChg chg="mod">
          <ac:chgData name="Thomas" userId="575d030b64f4584e" providerId="LiveId" clId="{D036FC99-8AFB-44D3-916F-97C8D2BD1F5E}" dt="2021-12-09T10:57:44.909" v="1954"/>
          <ac:picMkLst>
            <pc:docMk/>
            <pc:sldMk cId="1718244779" sldId="643"/>
            <ac:picMk id="70" creationId="{77F05DF5-92B4-422F-B231-31EC3BFB062B}"/>
          </ac:picMkLst>
        </pc:picChg>
        <pc:picChg chg="mod">
          <ac:chgData name="Thomas" userId="575d030b64f4584e" providerId="LiveId" clId="{D036FC99-8AFB-44D3-916F-97C8D2BD1F5E}" dt="2021-12-09T10:57:44.909" v="1954"/>
          <ac:picMkLst>
            <pc:docMk/>
            <pc:sldMk cId="1718244779" sldId="643"/>
            <ac:picMk id="71" creationId="{2C873483-33D1-4D81-8277-113B37A96F4F}"/>
          </ac:picMkLst>
        </pc:picChg>
        <pc:picChg chg="mod">
          <ac:chgData name="Thomas" userId="575d030b64f4584e" providerId="LiveId" clId="{D036FC99-8AFB-44D3-916F-97C8D2BD1F5E}" dt="2021-12-09T10:57:44.909" v="1954"/>
          <ac:picMkLst>
            <pc:docMk/>
            <pc:sldMk cId="1718244779" sldId="643"/>
            <ac:picMk id="72" creationId="{3B8EE390-E12A-4308-ACA6-FBF5E7E5EB98}"/>
          </ac:picMkLst>
        </pc:picChg>
        <pc:picChg chg="mod">
          <ac:chgData name="Thomas" userId="575d030b64f4584e" providerId="LiveId" clId="{D036FC99-8AFB-44D3-916F-97C8D2BD1F5E}" dt="2021-12-09T10:57:44.909" v="1954"/>
          <ac:picMkLst>
            <pc:docMk/>
            <pc:sldMk cId="1718244779" sldId="643"/>
            <ac:picMk id="73" creationId="{9BADFC3D-FE9F-4FDB-AC11-2C7D1149B551}"/>
          </ac:picMkLst>
        </pc:picChg>
        <pc:picChg chg="mod">
          <ac:chgData name="Thomas" userId="575d030b64f4584e" providerId="LiveId" clId="{D036FC99-8AFB-44D3-916F-97C8D2BD1F5E}" dt="2021-12-09T10:57:44.909" v="1954"/>
          <ac:picMkLst>
            <pc:docMk/>
            <pc:sldMk cId="1718244779" sldId="643"/>
            <ac:picMk id="74" creationId="{8105A36C-2118-4B8E-96BB-28051314C0A6}"/>
          </ac:picMkLst>
        </pc:picChg>
        <pc:picChg chg="mod">
          <ac:chgData name="Thomas" userId="575d030b64f4584e" providerId="LiveId" clId="{D036FC99-8AFB-44D3-916F-97C8D2BD1F5E}" dt="2021-12-09T10:57:44.909" v="1954"/>
          <ac:picMkLst>
            <pc:docMk/>
            <pc:sldMk cId="1718244779" sldId="643"/>
            <ac:picMk id="75" creationId="{27613760-7B54-41B2-B793-57FBB0D0E9F9}"/>
          </ac:picMkLst>
        </pc:picChg>
        <pc:picChg chg="mod">
          <ac:chgData name="Thomas" userId="575d030b64f4584e" providerId="LiveId" clId="{D036FC99-8AFB-44D3-916F-97C8D2BD1F5E}" dt="2021-12-09T10:57:44.909" v="1954"/>
          <ac:picMkLst>
            <pc:docMk/>
            <pc:sldMk cId="1718244779" sldId="643"/>
            <ac:picMk id="76" creationId="{1499E030-E9F7-4AD0-A20F-027FAB777897}"/>
          </ac:picMkLst>
        </pc:picChg>
        <pc:picChg chg="mod">
          <ac:chgData name="Thomas" userId="575d030b64f4584e" providerId="LiveId" clId="{D036FC99-8AFB-44D3-916F-97C8D2BD1F5E}" dt="2021-12-09T10:57:44.909" v="1954"/>
          <ac:picMkLst>
            <pc:docMk/>
            <pc:sldMk cId="1718244779" sldId="643"/>
            <ac:picMk id="77" creationId="{F3E89B53-6FF0-4E75-A3AD-91E0F2290C5D}"/>
          </ac:picMkLst>
        </pc:picChg>
        <pc:picChg chg="mod">
          <ac:chgData name="Thomas" userId="575d030b64f4584e" providerId="LiveId" clId="{D036FC99-8AFB-44D3-916F-97C8D2BD1F5E}" dt="2021-12-09T10:57:44.909" v="1954"/>
          <ac:picMkLst>
            <pc:docMk/>
            <pc:sldMk cId="1718244779" sldId="643"/>
            <ac:picMk id="79" creationId="{C557BA9D-4799-4879-840E-71F4461054EF}"/>
          </ac:picMkLst>
        </pc:picChg>
        <pc:picChg chg="mod">
          <ac:chgData name="Thomas" userId="575d030b64f4584e" providerId="LiveId" clId="{D036FC99-8AFB-44D3-916F-97C8D2BD1F5E}" dt="2021-12-09T10:57:44.909" v="1954"/>
          <ac:picMkLst>
            <pc:docMk/>
            <pc:sldMk cId="1718244779" sldId="643"/>
            <ac:picMk id="80" creationId="{0CCB3EDF-E81E-4C77-BD67-A93288E9E59D}"/>
          </ac:picMkLst>
        </pc:picChg>
        <pc:picChg chg="mod">
          <ac:chgData name="Thomas" userId="575d030b64f4584e" providerId="LiveId" clId="{D036FC99-8AFB-44D3-916F-97C8D2BD1F5E}" dt="2021-12-09T10:57:44.909" v="1954"/>
          <ac:picMkLst>
            <pc:docMk/>
            <pc:sldMk cId="1718244779" sldId="643"/>
            <ac:picMk id="81" creationId="{D32B6019-84BB-4A9B-914E-740A65CCC775}"/>
          </ac:picMkLst>
        </pc:picChg>
        <pc:picChg chg="mod">
          <ac:chgData name="Thomas" userId="575d030b64f4584e" providerId="LiveId" clId="{D036FC99-8AFB-44D3-916F-97C8D2BD1F5E}" dt="2021-12-09T10:57:44.909" v="1954"/>
          <ac:picMkLst>
            <pc:docMk/>
            <pc:sldMk cId="1718244779" sldId="643"/>
            <ac:picMk id="82" creationId="{ECFBD6DE-5DE4-45AA-8FB2-A96B5A229186}"/>
          </ac:picMkLst>
        </pc:picChg>
        <pc:picChg chg="mod">
          <ac:chgData name="Thomas" userId="575d030b64f4584e" providerId="LiveId" clId="{D036FC99-8AFB-44D3-916F-97C8D2BD1F5E}" dt="2021-12-09T10:57:44.909" v="1954"/>
          <ac:picMkLst>
            <pc:docMk/>
            <pc:sldMk cId="1718244779" sldId="643"/>
            <ac:picMk id="83" creationId="{BCADA088-819D-47DD-AFC8-E10F09489CDA}"/>
          </ac:picMkLst>
        </pc:picChg>
        <pc:picChg chg="mod">
          <ac:chgData name="Thomas" userId="575d030b64f4584e" providerId="LiveId" clId="{D036FC99-8AFB-44D3-916F-97C8D2BD1F5E}" dt="2021-12-09T10:57:44.909" v="1954"/>
          <ac:picMkLst>
            <pc:docMk/>
            <pc:sldMk cId="1718244779" sldId="643"/>
            <ac:picMk id="84" creationId="{344EB317-D3EB-4396-9DBB-5BBA90938043}"/>
          </ac:picMkLst>
        </pc:picChg>
        <pc:picChg chg="mod">
          <ac:chgData name="Thomas" userId="575d030b64f4584e" providerId="LiveId" clId="{D036FC99-8AFB-44D3-916F-97C8D2BD1F5E}" dt="2021-12-09T10:57:44.909" v="1954"/>
          <ac:picMkLst>
            <pc:docMk/>
            <pc:sldMk cId="1718244779" sldId="643"/>
            <ac:picMk id="85" creationId="{B4EAA2B5-5CD4-4A1E-AF59-0B89ABC6886E}"/>
          </ac:picMkLst>
        </pc:picChg>
        <pc:picChg chg="mod">
          <ac:chgData name="Thomas" userId="575d030b64f4584e" providerId="LiveId" clId="{D036FC99-8AFB-44D3-916F-97C8D2BD1F5E}" dt="2021-12-09T10:57:44.909" v="1954"/>
          <ac:picMkLst>
            <pc:docMk/>
            <pc:sldMk cId="1718244779" sldId="643"/>
            <ac:picMk id="86" creationId="{5EDD862A-6F0A-499C-9A36-0E0229BA7A97}"/>
          </ac:picMkLst>
        </pc:picChg>
        <pc:picChg chg="mod">
          <ac:chgData name="Thomas" userId="575d030b64f4584e" providerId="LiveId" clId="{D036FC99-8AFB-44D3-916F-97C8D2BD1F5E}" dt="2021-12-09T10:57:44.909" v="1954"/>
          <ac:picMkLst>
            <pc:docMk/>
            <pc:sldMk cId="1718244779" sldId="643"/>
            <ac:picMk id="87" creationId="{720721DE-0722-4AC8-811E-385CC15851C4}"/>
          </ac:picMkLst>
        </pc:picChg>
        <pc:picChg chg="mod">
          <ac:chgData name="Thomas" userId="575d030b64f4584e" providerId="LiveId" clId="{D036FC99-8AFB-44D3-916F-97C8D2BD1F5E}" dt="2021-12-09T10:57:44.909" v="1954"/>
          <ac:picMkLst>
            <pc:docMk/>
            <pc:sldMk cId="1718244779" sldId="643"/>
            <ac:picMk id="88" creationId="{06D9F227-1F28-46E3-A805-E79004882292}"/>
          </ac:picMkLst>
        </pc:picChg>
        <pc:picChg chg="mod">
          <ac:chgData name="Thomas" userId="575d030b64f4584e" providerId="LiveId" clId="{D036FC99-8AFB-44D3-916F-97C8D2BD1F5E}" dt="2021-12-09T10:57:44.909" v="1954"/>
          <ac:picMkLst>
            <pc:docMk/>
            <pc:sldMk cId="1718244779" sldId="643"/>
            <ac:picMk id="89" creationId="{84D6034E-8802-43F5-BF50-C4921C9F2CE9}"/>
          </ac:picMkLst>
        </pc:picChg>
        <pc:picChg chg="mod">
          <ac:chgData name="Thomas" userId="575d030b64f4584e" providerId="LiveId" clId="{D036FC99-8AFB-44D3-916F-97C8D2BD1F5E}" dt="2021-12-09T10:57:44.909" v="1954"/>
          <ac:picMkLst>
            <pc:docMk/>
            <pc:sldMk cId="1718244779" sldId="643"/>
            <ac:picMk id="90" creationId="{D62D769B-BD38-41F0-B3E8-295BB31B35CE}"/>
          </ac:picMkLst>
        </pc:picChg>
        <pc:picChg chg="mod">
          <ac:chgData name="Thomas" userId="575d030b64f4584e" providerId="LiveId" clId="{D036FC99-8AFB-44D3-916F-97C8D2BD1F5E}" dt="2021-12-09T10:57:44.909" v="1954"/>
          <ac:picMkLst>
            <pc:docMk/>
            <pc:sldMk cId="1718244779" sldId="643"/>
            <ac:picMk id="92" creationId="{65B0EF11-A455-438E-B9A5-7BF163336091}"/>
          </ac:picMkLst>
        </pc:picChg>
        <pc:picChg chg="mod">
          <ac:chgData name="Thomas" userId="575d030b64f4584e" providerId="LiveId" clId="{D036FC99-8AFB-44D3-916F-97C8D2BD1F5E}" dt="2021-12-09T10:57:44.909" v="1954"/>
          <ac:picMkLst>
            <pc:docMk/>
            <pc:sldMk cId="1718244779" sldId="643"/>
            <ac:picMk id="93" creationId="{68D7715D-607F-47D6-9520-8997DF450F52}"/>
          </ac:picMkLst>
        </pc:picChg>
        <pc:picChg chg="mod">
          <ac:chgData name="Thomas" userId="575d030b64f4584e" providerId="LiveId" clId="{D036FC99-8AFB-44D3-916F-97C8D2BD1F5E}" dt="2021-12-09T10:57:44.909" v="1954"/>
          <ac:picMkLst>
            <pc:docMk/>
            <pc:sldMk cId="1718244779" sldId="643"/>
            <ac:picMk id="94" creationId="{D9513B52-B4DA-431C-8B7D-BDD5F4091B4D}"/>
          </ac:picMkLst>
        </pc:picChg>
        <pc:picChg chg="mod">
          <ac:chgData name="Thomas" userId="575d030b64f4584e" providerId="LiveId" clId="{D036FC99-8AFB-44D3-916F-97C8D2BD1F5E}" dt="2021-12-09T10:57:44.909" v="1954"/>
          <ac:picMkLst>
            <pc:docMk/>
            <pc:sldMk cId="1718244779" sldId="643"/>
            <ac:picMk id="95" creationId="{F96B267D-90AC-43C4-8449-015EB521C7BF}"/>
          </ac:picMkLst>
        </pc:picChg>
        <pc:picChg chg="mod">
          <ac:chgData name="Thomas" userId="575d030b64f4584e" providerId="LiveId" clId="{D036FC99-8AFB-44D3-916F-97C8D2BD1F5E}" dt="2021-12-09T10:57:44.909" v="1954"/>
          <ac:picMkLst>
            <pc:docMk/>
            <pc:sldMk cId="1718244779" sldId="643"/>
            <ac:picMk id="96" creationId="{A721A586-FB69-463B-A792-9095B68F73E0}"/>
          </ac:picMkLst>
        </pc:picChg>
        <pc:picChg chg="mod">
          <ac:chgData name="Thomas" userId="575d030b64f4584e" providerId="LiveId" clId="{D036FC99-8AFB-44D3-916F-97C8D2BD1F5E}" dt="2021-12-09T10:57:44.909" v="1954"/>
          <ac:picMkLst>
            <pc:docMk/>
            <pc:sldMk cId="1718244779" sldId="643"/>
            <ac:picMk id="97" creationId="{F111BA4C-4446-46FB-A2FF-A04EC9F851E1}"/>
          </ac:picMkLst>
        </pc:picChg>
        <pc:picChg chg="mod">
          <ac:chgData name="Thomas" userId="575d030b64f4584e" providerId="LiveId" clId="{D036FC99-8AFB-44D3-916F-97C8D2BD1F5E}" dt="2021-12-09T10:57:44.909" v="1954"/>
          <ac:picMkLst>
            <pc:docMk/>
            <pc:sldMk cId="1718244779" sldId="643"/>
            <ac:picMk id="98" creationId="{FB118038-56AF-4137-BB28-78C9211B2087}"/>
          </ac:picMkLst>
        </pc:picChg>
        <pc:picChg chg="mod">
          <ac:chgData name="Thomas" userId="575d030b64f4584e" providerId="LiveId" clId="{D036FC99-8AFB-44D3-916F-97C8D2BD1F5E}" dt="2021-12-09T10:57:44.909" v="1954"/>
          <ac:picMkLst>
            <pc:docMk/>
            <pc:sldMk cId="1718244779" sldId="643"/>
            <ac:picMk id="99" creationId="{38924596-8070-4B24-B8C6-C86B2B768A46}"/>
          </ac:picMkLst>
        </pc:picChg>
        <pc:picChg chg="mod">
          <ac:chgData name="Thomas" userId="575d030b64f4584e" providerId="LiveId" clId="{D036FC99-8AFB-44D3-916F-97C8D2BD1F5E}" dt="2021-12-09T10:57:44.909" v="1954"/>
          <ac:picMkLst>
            <pc:docMk/>
            <pc:sldMk cId="1718244779" sldId="643"/>
            <ac:picMk id="100" creationId="{1A6B59D8-1197-4D58-9FAA-8D20E74BC094}"/>
          </ac:picMkLst>
        </pc:picChg>
        <pc:picChg chg="mod">
          <ac:chgData name="Thomas" userId="575d030b64f4584e" providerId="LiveId" clId="{D036FC99-8AFB-44D3-916F-97C8D2BD1F5E}" dt="2021-12-09T10:57:44.909" v="1954"/>
          <ac:picMkLst>
            <pc:docMk/>
            <pc:sldMk cId="1718244779" sldId="643"/>
            <ac:picMk id="101" creationId="{31AD0355-2835-4757-AB0C-5C21120F138E}"/>
          </ac:picMkLst>
        </pc:picChg>
        <pc:picChg chg="mod">
          <ac:chgData name="Thomas" userId="575d030b64f4584e" providerId="LiveId" clId="{D036FC99-8AFB-44D3-916F-97C8D2BD1F5E}" dt="2021-12-09T10:57:44.909" v="1954"/>
          <ac:picMkLst>
            <pc:docMk/>
            <pc:sldMk cId="1718244779" sldId="643"/>
            <ac:picMk id="102" creationId="{AAAB0879-B33F-48BC-B34E-FC3528660E2F}"/>
          </ac:picMkLst>
        </pc:picChg>
        <pc:picChg chg="mod">
          <ac:chgData name="Thomas" userId="575d030b64f4584e" providerId="LiveId" clId="{D036FC99-8AFB-44D3-916F-97C8D2BD1F5E}" dt="2021-12-09T10:57:44.909" v="1954"/>
          <ac:picMkLst>
            <pc:docMk/>
            <pc:sldMk cId="1718244779" sldId="643"/>
            <ac:picMk id="103" creationId="{69142F0A-CBA8-47B3-A0FC-4A6EF5C10FEF}"/>
          </ac:picMkLst>
        </pc:picChg>
        <pc:picChg chg="mod">
          <ac:chgData name="Thomas" userId="575d030b64f4584e" providerId="LiveId" clId="{D036FC99-8AFB-44D3-916F-97C8D2BD1F5E}" dt="2021-12-09T10:57:44.909" v="1954"/>
          <ac:picMkLst>
            <pc:docMk/>
            <pc:sldMk cId="1718244779" sldId="643"/>
            <ac:picMk id="105" creationId="{CA9B5A8A-C159-438C-8ED0-2CB78DFD8226}"/>
          </ac:picMkLst>
        </pc:picChg>
        <pc:picChg chg="mod">
          <ac:chgData name="Thomas" userId="575d030b64f4584e" providerId="LiveId" clId="{D036FC99-8AFB-44D3-916F-97C8D2BD1F5E}" dt="2021-12-09T10:57:44.909" v="1954"/>
          <ac:picMkLst>
            <pc:docMk/>
            <pc:sldMk cId="1718244779" sldId="643"/>
            <ac:picMk id="106" creationId="{C420E4CC-1340-43FB-BBCE-8EA749A8AAEA}"/>
          </ac:picMkLst>
        </pc:picChg>
        <pc:picChg chg="mod">
          <ac:chgData name="Thomas" userId="575d030b64f4584e" providerId="LiveId" clId="{D036FC99-8AFB-44D3-916F-97C8D2BD1F5E}" dt="2021-12-09T10:57:44.909" v="1954"/>
          <ac:picMkLst>
            <pc:docMk/>
            <pc:sldMk cId="1718244779" sldId="643"/>
            <ac:picMk id="107" creationId="{9A07691F-4181-4099-AA56-06E67766FAC1}"/>
          </ac:picMkLst>
        </pc:picChg>
        <pc:picChg chg="mod">
          <ac:chgData name="Thomas" userId="575d030b64f4584e" providerId="LiveId" clId="{D036FC99-8AFB-44D3-916F-97C8D2BD1F5E}" dt="2021-12-09T10:57:44.909" v="1954"/>
          <ac:picMkLst>
            <pc:docMk/>
            <pc:sldMk cId="1718244779" sldId="643"/>
            <ac:picMk id="108" creationId="{5F26539F-8BF5-42AD-A6A0-F4134EA0A5C0}"/>
          </ac:picMkLst>
        </pc:picChg>
        <pc:picChg chg="mod">
          <ac:chgData name="Thomas" userId="575d030b64f4584e" providerId="LiveId" clId="{D036FC99-8AFB-44D3-916F-97C8D2BD1F5E}" dt="2021-12-09T10:57:44.909" v="1954"/>
          <ac:picMkLst>
            <pc:docMk/>
            <pc:sldMk cId="1718244779" sldId="643"/>
            <ac:picMk id="109" creationId="{26F185CA-2FB0-4434-9B76-DCC0081F2EE6}"/>
          </ac:picMkLst>
        </pc:picChg>
        <pc:picChg chg="mod">
          <ac:chgData name="Thomas" userId="575d030b64f4584e" providerId="LiveId" clId="{D036FC99-8AFB-44D3-916F-97C8D2BD1F5E}" dt="2021-12-09T10:57:44.909" v="1954"/>
          <ac:picMkLst>
            <pc:docMk/>
            <pc:sldMk cId="1718244779" sldId="643"/>
            <ac:picMk id="110" creationId="{C5DDB1F0-85B4-477B-9DCF-6A5E29FAA82A}"/>
          </ac:picMkLst>
        </pc:picChg>
        <pc:picChg chg="mod">
          <ac:chgData name="Thomas" userId="575d030b64f4584e" providerId="LiveId" clId="{D036FC99-8AFB-44D3-916F-97C8D2BD1F5E}" dt="2021-12-09T10:57:44.909" v="1954"/>
          <ac:picMkLst>
            <pc:docMk/>
            <pc:sldMk cId="1718244779" sldId="643"/>
            <ac:picMk id="111" creationId="{2D58B0BF-E243-46DF-A242-887F28A061C4}"/>
          </ac:picMkLst>
        </pc:picChg>
        <pc:picChg chg="mod">
          <ac:chgData name="Thomas" userId="575d030b64f4584e" providerId="LiveId" clId="{D036FC99-8AFB-44D3-916F-97C8D2BD1F5E}" dt="2021-12-09T10:57:44.909" v="1954"/>
          <ac:picMkLst>
            <pc:docMk/>
            <pc:sldMk cId="1718244779" sldId="643"/>
            <ac:picMk id="112" creationId="{7826F829-CB16-411E-9754-D97C7E5E5DEC}"/>
          </ac:picMkLst>
        </pc:picChg>
        <pc:picChg chg="mod">
          <ac:chgData name="Thomas" userId="575d030b64f4584e" providerId="LiveId" clId="{D036FC99-8AFB-44D3-916F-97C8D2BD1F5E}" dt="2021-12-09T10:57:44.909" v="1954"/>
          <ac:picMkLst>
            <pc:docMk/>
            <pc:sldMk cId="1718244779" sldId="643"/>
            <ac:picMk id="113" creationId="{57253927-07DD-4778-820E-8D3BD5384F12}"/>
          </ac:picMkLst>
        </pc:picChg>
        <pc:picChg chg="mod">
          <ac:chgData name="Thomas" userId="575d030b64f4584e" providerId="LiveId" clId="{D036FC99-8AFB-44D3-916F-97C8D2BD1F5E}" dt="2021-12-09T10:57:44.909" v="1954"/>
          <ac:picMkLst>
            <pc:docMk/>
            <pc:sldMk cId="1718244779" sldId="643"/>
            <ac:picMk id="114" creationId="{C850D30C-2E08-4196-B0E5-0C41EF751025}"/>
          </ac:picMkLst>
        </pc:picChg>
        <pc:picChg chg="mod">
          <ac:chgData name="Thomas" userId="575d030b64f4584e" providerId="LiveId" clId="{D036FC99-8AFB-44D3-916F-97C8D2BD1F5E}" dt="2021-12-09T10:57:44.909" v="1954"/>
          <ac:picMkLst>
            <pc:docMk/>
            <pc:sldMk cId="1718244779" sldId="643"/>
            <ac:picMk id="115" creationId="{E2788CB5-4A56-4BDC-9093-0C3CE431BAE8}"/>
          </ac:picMkLst>
        </pc:picChg>
        <pc:picChg chg="mod">
          <ac:chgData name="Thomas" userId="575d030b64f4584e" providerId="LiveId" clId="{D036FC99-8AFB-44D3-916F-97C8D2BD1F5E}" dt="2021-12-09T10:57:44.909" v="1954"/>
          <ac:picMkLst>
            <pc:docMk/>
            <pc:sldMk cId="1718244779" sldId="643"/>
            <ac:picMk id="116" creationId="{0CC99286-92FB-46A7-9B4A-B349F10CE6F9}"/>
          </ac:picMkLst>
        </pc:picChg>
        <pc:picChg chg="mod">
          <ac:chgData name="Thomas" userId="575d030b64f4584e" providerId="LiveId" clId="{D036FC99-8AFB-44D3-916F-97C8D2BD1F5E}" dt="2021-12-09T10:57:44.909" v="1954"/>
          <ac:picMkLst>
            <pc:docMk/>
            <pc:sldMk cId="1718244779" sldId="643"/>
            <ac:picMk id="118" creationId="{89EBEA26-D617-463B-8C8D-6611AD66E265}"/>
          </ac:picMkLst>
        </pc:picChg>
        <pc:picChg chg="mod">
          <ac:chgData name="Thomas" userId="575d030b64f4584e" providerId="LiveId" clId="{D036FC99-8AFB-44D3-916F-97C8D2BD1F5E}" dt="2021-12-09T10:57:44.909" v="1954"/>
          <ac:picMkLst>
            <pc:docMk/>
            <pc:sldMk cId="1718244779" sldId="643"/>
            <ac:picMk id="119" creationId="{C305A06F-F3A4-4173-B186-E89C5C9FEC5A}"/>
          </ac:picMkLst>
        </pc:picChg>
        <pc:picChg chg="mod">
          <ac:chgData name="Thomas" userId="575d030b64f4584e" providerId="LiveId" clId="{D036FC99-8AFB-44D3-916F-97C8D2BD1F5E}" dt="2021-12-09T10:57:44.909" v="1954"/>
          <ac:picMkLst>
            <pc:docMk/>
            <pc:sldMk cId="1718244779" sldId="643"/>
            <ac:picMk id="120" creationId="{7B3FDF0D-6252-44F8-BA32-6B8C3626FB00}"/>
          </ac:picMkLst>
        </pc:picChg>
        <pc:picChg chg="mod">
          <ac:chgData name="Thomas" userId="575d030b64f4584e" providerId="LiveId" clId="{D036FC99-8AFB-44D3-916F-97C8D2BD1F5E}" dt="2021-12-09T10:57:44.909" v="1954"/>
          <ac:picMkLst>
            <pc:docMk/>
            <pc:sldMk cId="1718244779" sldId="643"/>
            <ac:picMk id="121" creationId="{0E3F0842-627E-4BF6-80B1-269696AEDDF7}"/>
          </ac:picMkLst>
        </pc:picChg>
        <pc:picChg chg="add del mod">
          <ac:chgData name="Thomas" userId="575d030b64f4584e" providerId="LiveId" clId="{D036FC99-8AFB-44D3-916F-97C8D2BD1F5E}" dt="2021-12-09T11:00:28.577" v="1999"/>
          <ac:picMkLst>
            <pc:docMk/>
            <pc:sldMk cId="1718244779" sldId="643"/>
            <ac:picMk id="125" creationId="{396C35E7-8AAB-424E-8ABC-55EDE1B3D141}"/>
          </ac:picMkLst>
        </pc:picChg>
        <pc:picChg chg="add mod">
          <ac:chgData name="Thomas" userId="575d030b64f4584e" providerId="LiveId" clId="{D036FC99-8AFB-44D3-916F-97C8D2BD1F5E}" dt="2021-12-09T13:46:09.385" v="3244" actId="108"/>
          <ac:picMkLst>
            <pc:docMk/>
            <pc:sldMk cId="1718244779" sldId="643"/>
            <ac:picMk id="781" creationId="{119357FD-0FBB-4367-956B-60813CF59A1C}"/>
          </ac:picMkLst>
        </pc:picChg>
      </pc:sldChg>
      <pc:sldChg chg="addSp delSp modSp add mod ord">
        <pc:chgData name="Thomas" userId="575d030b64f4584e" providerId="LiveId" clId="{D036FC99-8AFB-44D3-916F-97C8D2BD1F5E}" dt="2021-12-09T16:35:32.855" v="5076" actId="478"/>
        <pc:sldMkLst>
          <pc:docMk/>
          <pc:sldMk cId="2643518518" sldId="644"/>
        </pc:sldMkLst>
        <pc:spChg chg="add del mod">
          <ac:chgData name="Thomas" userId="575d030b64f4584e" providerId="LiveId" clId="{D036FC99-8AFB-44D3-916F-97C8D2BD1F5E}" dt="2021-12-09T11:15:09.687" v="2184" actId="21"/>
          <ac:spMkLst>
            <pc:docMk/>
            <pc:sldMk cId="2643518518" sldId="644"/>
            <ac:spMk id="2" creationId="{0306800E-22BC-408C-8CBA-62B7A21C611D}"/>
          </ac:spMkLst>
        </pc:spChg>
        <pc:spChg chg="add del mod">
          <ac:chgData name="Thomas" userId="575d030b64f4584e" providerId="LiveId" clId="{D036FC99-8AFB-44D3-916F-97C8D2BD1F5E}" dt="2021-12-09T16:19:06.856" v="4880" actId="21"/>
          <ac:spMkLst>
            <pc:docMk/>
            <pc:sldMk cId="2643518518" sldId="644"/>
            <ac:spMk id="2" creationId="{B2FBC465-801F-4BBB-936E-C99A197BE8DB}"/>
          </ac:spMkLst>
        </pc:spChg>
        <pc:spChg chg="add del mod">
          <ac:chgData name="Thomas" userId="575d030b64f4584e" providerId="LiveId" clId="{D036FC99-8AFB-44D3-916F-97C8D2BD1F5E}" dt="2021-12-09T11:21:23.984" v="2259" actId="478"/>
          <ac:spMkLst>
            <pc:docMk/>
            <pc:sldMk cId="2643518518" sldId="644"/>
            <ac:spMk id="3" creationId="{89519798-CA1C-4A17-ACE7-4E657645B740}"/>
          </ac:spMkLst>
        </pc:spChg>
        <pc:spChg chg="add del">
          <ac:chgData name="Thomas" userId="575d030b64f4584e" providerId="LiveId" clId="{D036FC99-8AFB-44D3-916F-97C8D2BD1F5E}" dt="2021-12-09T16:17:54.168" v="4851"/>
          <ac:spMkLst>
            <pc:docMk/>
            <pc:sldMk cId="2643518518" sldId="644"/>
            <ac:spMk id="3" creationId="{F29B1A9A-9D57-4BDE-ADD3-0688B0251ED6}"/>
          </ac:spMkLst>
        </pc:spChg>
        <pc:spChg chg="add del mod">
          <ac:chgData name="Thomas" userId="575d030b64f4584e" providerId="LiveId" clId="{D036FC99-8AFB-44D3-916F-97C8D2BD1F5E}" dt="2021-12-09T11:40:25.541" v="2533" actId="478"/>
          <ac:spMkLst>
            <pc:docMk/>
            <pc:sldMk cId="2643518518" sldId="644"/>
            <ac:spMk id="6" creationId="{91548BA8-B33C-4313-9713-20DD6A75C959}"/>
          </ac:spMkLst>
        </pc:spChg>
        <pc:spChg chg="del">
          <ac:chgData name="Thomas" userId="575d030b64f4584e" providerId="LiveId" clId="{D036FC99-8AFB-44D3-916F-97C8D2BD1F5E}" dt="2021-12-09T11:09:27.734" v="2084" actId="478"/>
          <ac:spMkLst>
            <pc:docMk/>
            <pc:sldMk cId="2643518518" sldId="644"/>
            <ac:spMk id="8" creationId="{71341523-3257-4A1C-93BC-4D34EDF87859}"/>
          </ac:spMkLst>
        </pc:spChg>
        <pc:spChg chg="del">
          <ac:chgData name="Thomas" userId="575d030b64f4584e" providerId="LiveId" clId="{D036FC99-8AFB-44D3-916F-97C8D2BD1F5E}" dt="2021-12-09T11:09:27.734" v="2084" actId="478"/>
          <ac:spMkLst>
            <pc:docMk/>
            <pc:sldMk cId="2643518518" sldId="644"/>
            <ac:spMk id="9" creationId="{75AA5AAE-2BB6-4C41-8CE8-4E618FE14F19}"/>
          </ac:spMkLst>
        </pc:spChg>
        <pc:spChg chg="mod">
          <ac:chgData name="Thomas" userId="575d030b64f4584e" providerId="LiveId" clId="{D036FC99-8AFB-44D3-916F-97C8D2BD1F5E}" dt="2021-12-09T16:21:50.320" v="4938" actId="120"/>
          <ac:spMkLst>
            <pc:docMk/>
            <pc:sldMk cId="2643518518" sldId="644"/>
            <ac:spMk id="11" creationId="{22FF5332-E0BD-4B07-B53A-975460B436D3}"/>
          </ac:spMkLst>
        </pc:spChg>
        <pc:spChg chg="del">
          <ac:chgData name="Thomas" userId="575d030b64f4584e" providerId="LiveId" clId="{D036FC99-8AFB-44D3-916F-97C8D2BD1F5E}" dt="2021-12-09T11:09:28.763" v="2085" actId="478"/>
          <ac:spMkLst>
            <pc:docMk/>
            <pc:sldMk cId="2643518518" sldId="644"/>
            <ac:spMk id="12" creationId="{5F7CCC53-C740-4A86-8848-AC8C2EE44DDD}"/>
          </ac:spMkLst>
        </pc:spChg>
        <pc:spChg chg="add del mod">
          <ac:chgData name="Thomas" userId="575d030b64f4584e" providerId="LiveId" clId="{D036FC99-8AFB-44D3-916F-97C8D2BD1F5E}" dt="2021-12-09T16:19:08.597" v="4881" actId="478"/>
          <ac:spMkLst>
            <pc:docMk/>
            <pc:sldMk cId="2643518518" sldId="644"/>
            <ac:spMk id="20" creationId="{FE31F3C2-EFB8-46D4-BFCD-9A69B3D2B181}"/>
          </ac:spMkLst>
        </pc:spChg>
        <pc:spChg chg="add del mod">
          <ac:chgData name="Thomas" userId="575d030b64f4584e" providerId="LiveId" clId="{D036FC99-8AFB-44D3-916F-97C8D2BD1F5E}" dt="2021-12-09T16:19:08.597" v="4881" actId="478"/>
          <ac:spMkLst>
            <pc:docMk/>
            <pc:sldMk cId="2643518518" sldId="644"/>
            <ac:spMk id="21" creationId="{43765DE6-69AC-4987-9DB7-23F1FED5B9E1}"/>
          </ac:spMkLst>
        </pc:spChg>
        <pc:spChg chg="add mod">
          <ac:chgData name="Thomas" userId="575d030b64f4584e" providerId="LiveId" clId="{D036FC99-8AFB-44D3-916F-97C8D2BD1F5E}" dt="2021-12-09T16:16:29.924" v="4839" actId="571"/>
          <ac:spMkLst>
            <pc:docMk/>
            <pc:sldMk cId="2643518518" sldId="644"/>
            <ac:spMk id="22" creationId="{42B48DED-2AD5-4AEB-ACFF-5A961B448876}"/>
          </ac:spMkLst>
        </pc:spChg>
        <pc:spChg chg="add mod">
          <ac:chgData name="Thomas" userId="575d030b64f4584e" providerId="LiveId" clId="{D036FC99-8AFB-44D3-916F-97C8D2BD1F5E}" dt="2021-12-09T16:16:36.670" v="4842" actId="571"/>
          <ac:spMkLst>
            <pc:docMk/>
            <pc:sldMk cId="2643518518" sldId="644"/>
            <ac:spMk id="23" creationId="{6BA2090C-78F8-41C4-838E-F2E291843A09}"/>
          </ac:spMkLst>
        </pc:spChg>
        <pc:spChg chg="add del mod">
          <ac:chgData name="Thomas" userId="575d030b64f4584e" providerId="LiveId" clId="{D036FC99-8AFB-44D3-916F-97C8D2BD1F5E}" dt="2021-12-09T16:17:54.168" v="4851"/>
          <ac:spMkLst>
            <pc:docMk/>
            <pc:sldMk cId="2643518518" sldId="644"/>
            <ac:spMk id="24" creationId="{8A6D7A93-D78B-40FB-9105-A3154191A555}"/>
          </ac:spMkLst>
        </pc:spChg>
        <pc:spChg chg="del mod">
          <ac:chgData name="Thomas" userId="575d030b64f4584e" providerId="LiveId" clId="{D036FC99-8AFB-44D3-916F-97C8D2BD1F5E}" dt="2021-12-09T16:18:02.460" v="4853"/>
          <ac:spMkLst>
            <pc:docMk/>
            <pc:sldMk cId="2643518518" sldId="644"/>
            <ac:spMk id="26" creationId="{FEFB29E2-6861-46BE-8896-11C8AA769705}"/>
          </ac:spMkLst>
        </pc:spChg>
        <pc:spChg chg="del mod">
          <ac:chgData name="Thomas" userId="575d030b64f4584e" providerId="LiveId" clId="{D036FC99-8AFB-44D3-916F-97C8D2BD1F5E}" dt="2021-12-09T16:17:59.347" v="4852" actId="478"/>
          <ac:spMkLst>
            <pc:docMk/>
            <pc:sldMk cId="2643518518" sldId="644"/>
            <ac:spMk id="27" creationId="{6BB368E8-981B-449B-A219-35C7F013B83A}"/>
          </ac:spMkLst>
        </pc:spChg>
        <pc:spChg chg="del mod">
          <ac:chgData name="Thomas" userId="575d030b64f4584e" providerId="LiveId" clId="{D036FC99-8AFB-44D3-916F-97C8D2BD1F5E}" dt="2021-12-09T16:17:59.347" v="4852" actId="478"/>
          <ac:spMkLst>
            <pc:docMk/>
            <pc:sldMk cId="2643518518" sldId="644"/>
            <ac:spMk id="28" creationId="{249B03DA-0DF5-45DD-B2E3-166A138317D0}"/>
          </ac:spMkLst>
        </pc:spChg>
        <pc:spChg chg="del mod">
          <ac:chgData name="Thomas" userId="575d030b64f4584e" providerId="LiveId" clId="{D036FC99-8AFB-44D3-916F-97C8D2BD1F5E}" dt="2021-12-09T16:17:59.347" v="4852" actId="478"/>
          <ac:spMkLst>
            <pc:docMk/>
            <pc:sldMk cId="2643518518" sldId="644"/>
            <ac:spMk id="29" creationId="{4F3EEDAB-6096-4698-BE70-64AFEFA1BA0E}"/>
          </ac:spMkLst>
        </pc:spChg>
        <pc:spChg chg="del mod">
          <ac:chgData name="Thomas" userId="575d030b64f4584e" providerId="LiveId" clId="{D036FC99-8AFB-44D3-916F-97C8D2BD1F5E}" dt="2021-12-09T16:17:59.347" v="4852" actId="478"/>
          <ac:spMkLst>
            <pc:docMk/>
            <pc:sldMk cId="2643518518" sldId="644"/>
            <ac:spMk id="30" creationId="{A08CFB26-F2D2-4F50-B669-BF9CF722D2B9}"/>
          </ac:spMkLst>
        </pc:spChg>
        <pc:spChg chg="del mod">
          <ac:chgData name="Thomas" userId="575d030b64f4584e" providerId="LiveId" clId="{D036FC99-8AFB-44D3-916F-97C8D2BD1F5E}" dt="2021-12-09T16:18:02.460" v="4853"/>
          <ac:spMkLst>
            <pc:docMk/>
            <pc:sldMk cId="2643518518" sldId="644"/>
            <ac:spMk id="31" creationId="{41808459-C8E9-40CA-9596-4D6742179BDE}"/>
          </ac:spMkLst>
        </pc:spChg>
        <pc:spChg chg="add del mod">
          <ac:chgData name="Thomas" userId="575d030b64f4584e" providerId="LiveId" clId="{D036FC99-8AFB-44D3-916F-97C8D2BD1F5E}" dt="2021-12-09T16:18:21.047" v="4872"/>
          <ac:spMkLst>
            <pc:docMk/>
            <pc:sldMk cId="2643518518" sldId="644"/>
            <ac:spMk id="32" creationId="{AEB6961A-4075-4821-B261-5ED4776AE115}"/>
          </ac:spMkLst>
        </pc:spChg>
        <pc:spChg chg="del mod">
          <ac:chgData name="Thomas" userId="575d030b64f4584e" providerId="LiveId" clId="{D036FC99-8AFB-44D3-916F-97C8D2BD1F5E}" dt="2021-12-09T16:17:59.347" v="4852" actId="478"/>
          <ac:spMkLst>
            <pc:docMk/>
            <pc:sldMk cId="2643518518" sldId="644"/>
            <ac:spMk id="33" creationId="{7138A33D-B381-436D-82AF-6E37E457A229}"/>
          </ac:spMkLst>
        </pc:spChg>
        <pc:spChg chg="del mod">
          <ac:chgData name="Thomas" userId="575d030b64f4584e" providerId="LiveId" clId="{D036FC99-8AFB-44D3-916F-97C8D2BD1F5E}" dt="2021-12-09T16:17:59.347" v="4852" actId="478"/>
          <ac:spMkLst>
            <pc:docMk/>
            <pc:sldMk cId="2643518518" sldId="644"/>
            <ac:spMk id="34" creationId="{E1F327D8-EFA2-4B0E-A4A2-2BCD227E6A3E}"/>
          </ac:spMkLst>
        </pc:spChg>
        <pc:spChg chg="del mod">
          <ac:chgData name="Thomas" userId="575d030b64f4584e" providerId="LiveId" clId="{D036FC99-8AFB-44D3-916F-97C8D2BD1F5E}" dt="2021-12-09T16:17:59.347" v="4852" actId="478"/>
          <ac:spMkLst>
            <pc:docMk/>
            <pc:sldMk cId="2643518518" sldId="644"/>
            <ac:spMk id="35" creationId="{9AFF5533-99F8-4A31-A53B-C571348EAA73}"/>
          </ac:spMkLst>
        </pc:spChg>
        <pc:spChg chg="del mod">
          <ac:chgData name="Thomas" userId="575d030b64f4584e" providerId="LiveId" clId="{D036FC99-8AFB-44D3-916F-97C8D2BD1F5E}" dt="2021-12-09T16:17:59.347" v="4852" actId="478"/>
          <ac:spMkLst>
            <pc:docMk/>
            <pc:sldMk cId="2643518518" sldId="644"/>
            <ac:spMk id="36" creationId="{FB72C957-A906-4C22-9AC7-19FEEDD09EC6}"/>
          </ac:spMkLst>
        </pc:spChg>
        <pc:spChg chg="del mod">
          <ac:chgData name="Thomas" userId="575d030b64f4584e" providerId="LiveId" clId="{D036FC99-8AFB-44D3-916F-97C8D2BD1F5E}" dt="2021-12-09T16:17:59.347" v="4852" actId="478"/>
          <ac:spMkLst>
            <pc:docMk/>
            <pc:sldMk cId="2643518518" sldId="644"/>
            <ac:spMk id="37" creationId="{3E7111BC-D72C-4C3A-9714-D3056E595019}"/>
          </ac:spMkLst>
        </pc:spChg>
        <pc:spChg chg="del mod">
          <ac:chgData name="Thomas" userId="575d030b64f4584e" providerId="LiveId" clId="{D036FC99-8AFB-44D3-916F-97C8D2BD1F5E}" dt="2021-12-09T16:17:59.347" v="4852" actId="478"/>
          <ac:spMkLst>
            <pc:docMk/>
            <pc:sldMk cId="2643518518" sldId="644"/>
            <ac:spMk id="38" creationId="{A636B73D-CB09-47EE-BE89-017661DC56DD}"/>
          </ac:spMkLst>
        </pc:spChg>
        <pc:spChg chg="del mod">
          <ac:chgData name="Thomas" userId="575d030b64f4584e" providerId="LiveId" clId="{D036FC99-8AFB-44D3-916F-97C8D2BD1F5E}" dt="2021-12-09T16:17:59.347" v="4852" actId="478"/>
          <ac:spMkLst>
            <pc:docMk/>
            <pc:sldMk cId="2643518518" sldId="644"/>
            <ac:spMk id="39" creationId="{3C5AE4F4-29CC-4AE0-B988-3F6EC70CD5FD}"/>
          </ac:spMkLst>
        </pc:spChg>
        <pc:spChg chg="del mod">
          <ac:chgData name="Thomas" userId="575d030b64f4584e" providerId="LiveId" clId="{D036FC99-8AFB-44D3-916F-97C8D2BD1F5E}" dt="2021-12-09T16:17:59.347" v="4852" actId="478"/>
          <ac:spMkLst>
            <pc:docMk/>
            <pc:sldMk cId="2643518518" sldId="644"/>
            <ac:spMk id="40" creationId="{A02C134D-311B-470C-BDC5-0DC9CD1F549E}"/>
          </ac:spMkLst>
        </pc:spChg>
        <pc:spChg chg="del mod">
          <ac:chgData name="Thomas" userId="575d030b64f4584e" providerId="LiveId" clId="{D036FC99-8AFB-44D3-916F-97C8D2BD1F5E}" dt="2021-12-09T16:17:59.347" v="4852" actId="478"/>
          <ac:spMkLst>
            <pc:docMk/>
            <pc:sldMk cId="2643518518" sldId="644"/>
            <ac:spMk id="41" creationId="{69B942BF-DEBF-4611-BC33-7AE4FA01E8D3}"/>
          </ac:spMkLst>
        </pc:spChg>
        <pc:spChg chg="del mod">
          <ac:chgData name="Thomas" userId="575d030b64f4584e" providerId="LiveId" clId="{D036FC99-8AFB-44D3-916F-97C8D2BD1F5E}" dt="2021-12-09T16:17:59.347" v="4852" actId="478"/>
          <ac:spMkLst>
            <pc:docMk/>
            <pc:sldMk cId="2643518518" sldId="644"/>
            <ac:spMk id="42" creationId="{A044023B-DC55-4089-A97E-C24CA7064CBC}"/>
          </ac:spMkLst>
        </pc:spChg>
        <pc:spChg chg="add del mod">
          <ac:chgData name="Thomas" userId="575d030b64f4584e" providerId="LiveId" clId="{D036FC99-8AFB-44D3-916F-97C8D2BD1F5E}" dt="2021-12-09T16:18:21.047" v="4872"/>
          <ac:spMkLst>
            <pc:docMk/>
            <pc:sldMk cId="2643518518" sldId="644"/>
            <ac:spMk id="43" creationId="{1AE10C8C-EDA3-45E5-9FE3-DBAD115FBC9A}"/>
          </ac:spMkLst>
        </pc:spChg>
        <pc:spChg chg="mod">
          <ac:chgData name="Thomas" userId="575d030b64f4584e" providerId="LiveId" clId="{D036FC99-8AFB-44D3-916F-97C8D2BD1F5E}" dt="2021-12-09T16:18:10.941" v="4856"/>
          <ac:spMkLst>
            <pc:docMk/>
            <pc:sldMk cId="2643518518" sldId="644"/>
            <ac:spMk id="44" creationId="{7C985167-F49F-49A9-A808-D45E1A194B54}"/>
          </ac:spMkLst>
        </pc:spChg>
        <pc:spChg chg="del mod">
          <ac:chgData name="Thomas" userId="575d030b64f4584e" providerId="LiveId" clId="{D036FC99-8AFB-44D3-916F-97C8D2BD1F5E}" dt="2021-12-09T16:19:31.756" v="4883" actId="478"/>
          <ac:spMkLst>
            <pc:docMk/>
            <pc:sldMk cId="2643518518" sldId="644"/>
            <ac:spMk id="45" creationId="{357EB0C6-4AA5-423D-A9C4-695D02F9F149}"/>
          </ac:spMkLst>
        </pc:spChg>
        <pc:spChg chg="add del mod">
          <ac:chgData name="Thomas" userId="575d030b64f4584e" providerId="LiveId" clId="{D036FC99-8AFB-44D3-916F-97C8D2BD1F5E}" dt="2021-12-09T16:27:39.457" v="4970" actId="478"/>
          <ac:spMkLst>
            <pc:docMk/>
            <pc:sldMk cId="2643518518" sldId="644"/>
            <ac:spMk id="46" creationId="{08B2F112-F09D-4A43-92CD-E690871C5022}"/>
          </ac:spMkLst>
        </pc:spChg>
        <pc:spChg chg="add del mod">
          <ac:chgData name="Thomas" userId="575d030b64f4584e" providerId="LiveId" clId="{D036FC99-8AFB-44D3-916F-97C8D2BD1F5E}" dt="2021-12-09T16:27:39.457" v="4970" actId="478"/>
          <ac:spMkLst>
            <pc:docMk/>
            <pc:sldMk cId="2643518518" sldId="644"/>
            <ac:spMk id="47" creationId="{712FCE6E-F8B9-40E4-9E40-C3CC2CC77594}"/>
          </ac:spMkLst>
        </pc:spChg>
        <pc:spChg chg="add del mod">
          <ac:chgData name="Thomas" userId="575d030b64f4584e" providerId="LiveId" clId="{D036FC99-8AFB-44D3-916F-97C8D2BD1F5E}" dt="2021-12-09T16:35:32.855" v="5076" actId="478"/>
          <ac:spMkLst>
            <pc:docMk/>
            <pc:sldMk cId="2643518518" sldId="644"/>
            <ac:spMk id="48" creationId="{927D24C6-E143-48F1-9D8C-D93A1B8F73E1}"/>
          </ac:spMkLst>
        </pc:spChg>
        <pc:spChg chg="add mod">
          <ac:chgData name="Thomas" userId="575d030b64f4584e" providerId="LiveId" clId="{D036FC99-8AFB-44D3-916F-97C8D2BD1F5E}" dt="2021-12-09T16:21:50.320" v="4938" actId="120"/>
          <ac:spMkLst>
            <pc:docMk/>
            <pc:sldMk cId="2643518518" sldId="644"/>
            <ac:spMk id="310" creationId="{4510765D-5E5A-4BC0-8799-A7FE3C59BDF2}"/>
          </ac:spMkLst>
        </pc:spChg>
        <pc:spChg chg="add del mod">
          <ac:chgData name="Thomas" userId="575d030b64f4584e" providerId="LiveId" clId="{D036FC99-8AFB-44D3-916F-97C8D2BD1F5E}" dt="2021-12-09T11:14:08.257" v="2154" actId="478"/>
          <ac:spMkLst>
            <pc:docMk/>
            <pc:sldMk cId="2643518518" sldId="644"/>
            <ac:spMk id="311" creationId="{716B6DDC-6672-4C1A-968A-973931187559}"/>
          </ac:spMkLst>
        </pc:spChg>
        <pc:spChg chg="add del mod">
          <ac:chgData name="Thomas" userId="575d030b64f4584e" providerId="LiveId" clId="{D036FC99-8AFB-44D3-916F-97C8D2BD1F5E}" dt="2021-12-09T11:20:19.510" v="2239" actId="478"/>
          <ac:spMkLst>
            <pc:docMk/>
            <pc:sldMk cId="2643518518" sldId="644"/>
            <ac:spMk id="313" creationId="{F9F9B94E-38A5-4C2D-98A8-DE79B88AC421}"/>
          </ac:spMkLst>
        </pc:spChg>
        <pc:spChg chg="add del mod topLvl">
          <ac:chgData name="Thomas" userId="575d030b64f4584e" providerId="LiveId" clId="{D036FC99-8AFB-44D3-916F-97C8D2BD1F5E}" dt="2021-12-09T16:15:47.121" v="4823" actId="478"/>
          <ac:spMkLst>
            <pc:docMk/>
            <pc:sldMk cId="2643518518" sldId="644"/>
            <ac:spMk id="314" creationId="{3CE2CF14-AFA7-480D-9F9D-D61F714BB8DE}"/>
          </ac:spMkLst>
        </pc:spChg>
        <pc:spChg chg="add del mod topLvl">
          <ac:chgData name="Thomas" userId="575d030b64f4584e" providerId="LiveId" clId="{D036FC99-8AFB-44D3-916F-97C8D2BD1F5E}" dt="2021-12-09T16:15:47.121" v="4823" actId="478"/>
          <ac:spMkLst>
            <pc:docMk/>
            <pc:sldMk cId="2643518518" sldId="644"/>
            <ac:spMk id="315" creationId="{DEE1BEA0-5242-49D0-80A0-09319AAE8FD9}"/>
          </ac:spMkLst>
        </pc:spChg>
        <pc:spChg chg="add del mod topLvl">
          <ac:chgData name="Thomas" userId="575d030b64f4584e" providerId="LiveId" clId="{D036FC99-8AFB-44D3-916F-97C8D2BD1F5E}" dt="2021-12-09T16:15:47.121" v="4823" actId="478"/>
          <ac:spMkLst>
            <pc:docMk/>
            <pc:sldMk cId="2643518518" sldId="644"/>
            <ac:spMk id="316" creationId="{2C4E855B-0A0F-4203-BDF8-9CFD144CE93A}"/>
          </ac:spMkLst>
        </pc:spChg>
        <pc:spChg chg="add del mod topLvl">
          <ac:chgData name="Thomas" userId="575d030b64f4584e" providerId="LiveId" clId="{D036FC99-8AFB-44D3-916F-97C8D2BD1F5E}" dt="2021-12-09T16:15:47.121" v="4823" actId="478"/>
          <ac:spMkLst>
            <pc:docMk/>
            <pc:sldMk cId="2643518518" sldId="644"/>
            <ac:spMk id="317" creationId="{A12C0142-2D86-4D45-9F39-FF73B1D60E6F}"/>
          </ac:spMkLst>
        </pc:spChg>
        <pc:spChg chg="add del mod ord topLvl">
          <ac:chgData name="Thomas" userId="575d030b64f4584e" providerId="LiveId" clId="{D036FC99-8AFB-44D3-916F-97C8D2BD1F5E}" dt="2021-12-09T16:15:47.121" v="4823" actId="478"/>
          <ac:spMkLst>
            <pc:docMk/>
            <pc:sldMk cId="2643518518" sldId="644"/>
            <ac:spMk id="318" creationId="{058DA616-7F9B-49AE-93D1-CC3DF78E33E3}"/>
          </ac:spMkLst>
        </pc:spChg>
        <pc:spChg chg="add del mod">
          <ac:chgData name="Thomas" userId="575d030b64f4584e" providerId="LiveId" clId="{D036FC99-8AFB-44D3-916F-97C8D2BD1F5E}" dt="2021-12-09T11:21:23.984" v="2259" actId="478"/>
          <ac:spMkLst>
            <pc:docMk/>
            <pc:sldMk cId="2643518518" sldId="644"/>
            <ac:spMk id="320" creationId="{EC524D00-F52B-4968-BF94-F0E58C6FB69B}"/>
          </ac:spMkLst>
        </pc:spChg>
        <pc:spChg chg="add del mod">
          <ac:chgData name="Thomas" userId="575d030b64f4584e" providerId="LiveId" clId="{D036FC99-8AFB-44D3-916F-97C8D2BD1F5E}" dt="2021-12-09T11:21:23.984" v="2259" actId="478"/>
          <ac:spMkLst>
            <pc:docMk/>
            <pc:sldMk cId="2643518518" sldId="644"/>
            <ac:spMk id="321" creationId="{80AD98E7-9838-437D-A0CF-3A693F0D3DCB}"/>
          </ac:spMkLst>
        </pc:spChg>
        <pc:spChg chg="add del mod">
          <ac:chgData name="Thomas" userId="575d030b64f4584e" providerId="LiveId" clId="{D036FC99-8AFB-44D3-916F-97C8D2BD1F5E}" dt="2021-12-09T11:21:23.984" v="2259" actId="478"/>
          <ac:spMkLst>
            <pc:docMk/>
            <pc:sldMk cId="2643518518" sldId="644"/>
            <ac:spMk id="322" creationId="{801B9718-1AD6-40B7-A520-BE5C57D6E16F}"/>
          </ac:spMkLst>
        </pc:spChg>
        <pc:spChg chg="add del mod">
          <ac:chgData name="Thomas" userId="575d030b64f4584e" providerId="LiveId" clId="{D036FC99-8AFB-44D3-916F-97C8D2BD1F5E}" dt="2021-12-09T11:38:42.745" v="2477" actId="478"/>
          <ac:spMkLst>
            <pc:docMk/>
            <pc:sldMk cId="2643518518" sldId="644"/>
            <ac:spMk id="325" creationId="{95B81959-2D7D-4AD8-8825-6490A99AA266}"/>
          </ac:spMkLst>
        </pc:spChg>
        <pc:spChg chg="add del mod">
          <ac:chgData name="Thomas" userId="575d030b64f4584e" providerId="LiveId" clId="{D036FC99-8AFB-44D3-916F-97C8D2BD1F5E}" dt="2021-12-09T11:38:42.745" v="2477" actId="478"/>
          <ac:spMkLst>
            <pc:docMk/>
            <pc:sldMk cId="2643518518" sldId="644"/>
            <ac:spMk id="326" creationId="{588DB41D-D218-4A90-8601-9CA3BCC70826}"/>
          </ac:spMkLst>
        </pc:spChg>
        <pc:spChg chg="add del mod">
          <ac:chgData name="Thomas" userId="575d030b64f4584e" providerId="LiveId" clId="{D036FC99-8AFB-44D3-916F-97C8D2BD1F5E}" dt="2021-12-09T11:38:42.745" v="2477" actId="478"/>
          <ac:spMkLst>
            <pc:docMk/>
            <pc:sldMk cId="2643518518" sldId="644"/>
            <ac:spMk id="327" creationId="{1F2F6AD3-3FEB-47BA-8871-42EB3616103F}"/>
          </ac:spMkLst>
        </pc:spChg>
        <pc:spChg chg="add del mod">
          <ac:chgData name="Thomas" userId="575d030b64f4584e" providerId="LiveId" clId="{D036FC99-8AFB-44D3-916F-97C8D2BD1F5E}" dt="2021-12-09T11:38:42.745" v="2477" actId="478"/>
          <ac:spMkLst>
            <pc:docMk/>
            <pc:sldMk cId="2643518518" sldId="644"/>
            <ac:spMk id="328" creationId="{C7360633-556E-423D-9E1B-15D4B2E497CC}"/>
          </ac:spMkLst>
        </pc:spChg>
        <pc:spChg chg="add del mod ord">
          <ac:chgData name="Thomas" userId="575d030b64f4584e" providerId="LiveId" clId="{D036FC99-8AFB-44D3-916F-97C8D2BD1F5E}" dt="2021-12-09T11:38:42.745" v="2477" actId="478"/>
          <ac:spMkLst>
            <pc:docMk/>
            <pc:sldMk cId="2643518518" sldId="644"/>
            <ac:spMk id="329" creationId="{27DD9288-C40D-4D97-A17A-D5439FDDBC26}"/>
          </ac:spMkLst>
        </pc:spChg>
        <pc:spChg chg="add del mod">
          <ac:chgData name="Thomas" userId="575d030b64f4584e" providerId="LiveId" clId="{D036FC99-8AFB-44D3-916F-97C8D2BD1F5E}" dt="2021-12-09T11:38:42.745" v="2477" actId="478"/>
          <ac:spMkLst>
            <pc:docMk/>
            <pc:sldMk cId="2643518518" sldId="644"/>
            <ac:spMk id="330" creationId="{1BD89D17-FB55-435D-9302-5B461BD9EDC3}"/>
          </ac:spMkLst>
        </pc:spChg>
        <pc:spChg chg="add del mod">
          <ac:chgData name="Thomas" userId="575d030b64f4584e" providerId="LiveId" clId="{D036FC99-8AFB-44D3-916F-97C8D2BD1F5E}" dt="2021-12-09T11:38:42.745" v="2477" actId="478"/>
          <ac:spMkLst>
            <pc:docMk/>
            <pc:sldMk cId="2643518518" sldId="644"/>
            <ac:spMk id="331" creationId="{31962CFF-A8AE-4ECD-B75B-B23B9B4307CD}"/>
          </ac:spMkLst>
        </pc:spChg>
        <pc:spChg chg="add del mod">
          <ac:chgData name="Thomas" userId="575d030b64f4584e" providerId="LiveId" clId="{D036FC99-8AFB-44D3-916F-97C8D2BD1F5E}" dt="2021-12-09T11:38:42.745" v="2477" actId="478"/>
          <ac:spMkLst>
            <pc:docMk/>
            <pc:sldMk cId="2643518518" sldId="644"/>
            <ac:spMk id="332" creationId="{0F93A658-916D-476C-92AC-8FBD17D5AA5C}"/>
          </ac:spMkLst>
        </pc:spChg>
        <pc:spChg chg="add del mod">
          <ac:chgData name="Thomas" userId="575d030b64f4584e" providerId="LiveId" clId="{D036FC99-8AFB-44D3-916F-97C8D2BD1F5E}" dt="2021-12-09T11:38:42.745" v="2477" actId="478"/>
          <ac:spMkLst>
            <pc:docMk/>
            <pc:sldMk cId="2643518518" sldId="644"/>
            <ac:spMk id="333" creationId="{3AEF87CB-102B-4DA3-82E9-238B324B9FCC}"/>
          </ac:spMkLst>
        </pc:spChg>
        <pc:spChg chg="add del mod ord">
          <ac:chgData name="Thomas" userId="575d030b64f4584e" providerId="LiveId" clId="{D036FC99-8AFB-44D3-916F-97C8D2BD1F5E}" dt="2021-12-09T11:38:42.745" v="2477" actId="478"/>
          <ac:spMkLst>
            <pc:docMk/>
            <pc:sldMk cId="2643518518" sldId="644"/>
            <ac:spMk id="334" creationId="{C78256E6-409C-4BAD-A59A-4D58766C3AA8}"/>
          </ac:spMkLst>
        </pc:spChg>
        <pc:spChg chg="add del mod ord">
          <ac:chgData name="Thomas" userId="575d030b64f4584e" providerId="LiveId" clId="{D036FC99-8AFB-44D3-916F-97C8D2BD1F5E}" dt="2021-12-09T11:31:44.493" v="2432" actId="21"/>
          <ac:spMkLst>
            <pc:docMk/>
            <pc:sldMk cId="2643518518" sldId="644"/>
            <ac:spMk id="335" creationId="{6C74FF1A-DC08-4F34-817F-DAC8DC36805B}"/>
          </ac:spMkLst>
        </pc:spChg>
        <pc:spChg chg="add del mod">
          <ac:chgData name="Thomas" userId="575d030b64f4584e" providerId="LiveId" clId="{D036FC99-8AFB-44D3-916F-97C8D2BD1F5E}" dt="2021-12-09T11:40:25.541" v="2533" actId="478"/>
          <ac:spMkLst>
            <pc:docMk/>
            <pc:sldMk cId="2643518518" sldId="644"/>
            <ac:spMk id="337" creationId="{4F41AC2B-9125-4479-85D5-45190158F604}"/>
          </ac:spMkLst>
        </pc:spChg>
        <pc:spChg chg="add del mod">
          <ac:chgData name="Thomas" userId="575d030b64f4584e" providerId="LiveId" clId="{D036FC99-8AFB-44D3-916F-97C8D2BD1F5E}" dt="2021-12-09T11:40:25.541" v="2533" actId="478"/>
          <ac:spMkLst>
            <pc:docMk/>
            <pc:sldMk cId="2643518518" sldId="644"/>
            <ac:spMk id="338" creationId="{0B2F4436-FC8C-45AC-A9C8-91EE9B2E1206}"/>
          </ac:spMkLst>
        </pc:spChg>
        <pc:spChg chg="add del mod">
          <ac:chgData name="Thomas" userId="575d030b64f4584e" providerId="LiveId" clId="{D036FC99-8AFB-44D3-916F-97C8D2BD1F5E}" dt="2021-12-09T11:40:25.541" v="2533" actId="478"/>
          <ac:spMkLst>
            <pc:docMk/>
            <pc:sldMk cId="2643518518" sldId="644"/>
            <ac:spMk id="339" creationId="{612301ED-094E-4B96-8E9C-8CD0BF07BA62}"/>
          </ac:spMkLst>
        </pc:spChg>
        <pc:spChg chg="add del mod">
          <ac:chgData name="Thomas" userId="575d030b64f4584e" providerId="LiveId" clId="{D036FC99-8AFB-44D3-916F-97C8D2BD1F5E}" dt="2021-12-09T11:39:15.576" v="2496" actId="478"/>
          <ac:spMkLst>
            <pc:docMk/>
            <pc:sldMk cId="2643518518" sldId="644"/>
            <ac:spMk id="340" creationId="{CE6F84EF-E8FF-4CB5-8852-2F7FCA64C030}"/>
          </ac:spMkLst>
        </pc:spChg>
        <pc:spChg chg="add del mod">
          <ac:chgData name="Thomas" userId="575d030b64f4584e" providerId="LiveId" clId="{D036FC99-8AFB-44D3-916F-97C8D2BD1F5E}" dt="2021-12-09T11:39:15.576" v="2496" actId="478"/>
          <ac:spMkLst>
            <pc:docMk/>
            <pc:sldMk cId="2643518518" sldId="644"/>
            <ac:spMk id="341" creationId="{493CF132-9381-4BF9-99AF-7075E38C2A51}"/>
          </ac:spMkLst>
        </pc:spChg>
        <pc:spChg chg="add del mod">
          <ac:chgData name="Thomas" userId="575d030b64f4584e" providerId="LiveId" clId="{D036FC99-8AFB-44D3-916F-97C8D2BD1F5E}" dt="2021-12-09T11:39:15.576" v="2496" actId="478"/>
          <ac:spMkLst>
            <pc:docMk/>
            <pc:sldMk cId="2643518518" sldId="644"/>
            <ac:spMk id="342" creationId="{E8BCE8B9-37A6-42F2-824E-133704FBDC82}"/>
          </ac:spMkLst>
        </pc:spChg>
        <pc:spChg chg="add del mod">
          <ac:chgData name="Thomas" userId="575d030b64f4584e" providerId="LiveId" clId="{D036FC99-8AFB-44D3-916F-97C8D2BD1F5E}" dt="2021-12-09T11:39:15.576" v="2496" actId="478"/>
          <ac:spMkLst>
            <pc:docMk/>
            <pc:sldMk cId="2643518518" sldId="644"/>
            <ac:spMk id="343" creationId="{1A9C52E0-11C0-42B5-8AEA-CA04A7B16464}"/>
          </ac:spMkLst>
        </pc:spChg>
        <pc:spChg chg="add del mod">
          <ac:chgData name="Thomas" userId="575d030b64f4584e" providerId="LiveId" clId="{D036FC99-8AFB-44D3-916F-97C8D2BD1F5E}" dt="2021-12-09T11:39:15.576" v="2496" actId="478"/>
          <ac:spMkLst>
            <pc:docMk/>
            <pc:sldMk cId="2643518518" sldId="644"/>
            <ac:spMk id="344" creationId="{A53EFACB-CF19-4EB0-9FB6-5CACC3747D87}"/>
          </ac:spMkLst>
        </pc:spChg>
        <pc:spChg chg="add del mod">
          <ac:chgData name="Thomas" userId="575d030b64f4584e" providerId="LiveId" clId="{D036FC99-8AFB-44D3-916F-97C8D2BD1F5E}" dt="2021-12-09T16:21:49.073" v="4935" actId="552"/>
          <ac:spMkLst>
            <pc:docMk/>
            <pc:sldMk cId="2643518518" sldId="644"/>
            <ac:spMk id="346" creationId="{F2B64760-CD3D-440B-84D7-97E0D7DA59C4}"/>
          </ac:spMkLst>
        </pc:spChg>
        <pc:spChg chg="add del mod">
          <ac:chgData name="Thomas" userId="575d030b64f4584e" providerId="LiveId" clId="{D036FC99-8AFB-44D3-916F-97C8D2BD1F5E}" dt="2021-12-09T16:15:47.121" v="4823" actId="478"/>
          <ac:spMkLst>
            <pc:docMk/>
            <pc:sldMk cId="2643518518" sldId="644"/>
            <ac:spMk id="347" creationId="{0F4615C6-ECDE-4095-8DE6-2368F6172DB2}"/>
          </ac:spMkLst>
        </pc:spChg>
        <pc:spChg chg="add del mod">
          <ac:chgData name="Thomas" userId="575d030b64f4584e" providerId="LiveId" clId="{D036FC99-8AFB-44D3-916F-97C8D2BD1F5E}" dt="2021-12-09T16:15:47.121" v="4823" actId="478"/>
          <ac:spMkLst>
            <pc:docMk/>
            <pc:sldMk cId="2643518518" sldId="644"/>
            <ac:spMk id="348" creationId="{7D74062A-7D18-4F24-949A-6E1EAEDE0D66}"/>
          </ac:spMkLst>
        </pc:spChg>
        <pc:spChg chg="add del mod">
          <ac:chgData name="Thomas" userId="575d030b64f4584e" providerId="LiveId" clId="{D036FC99-8AFB-44D3-916F-97C8D2BD1F5E}" dt="2021-12-09T16:15:47.121" v="4823" actId="478"/>
          <ac:spMkLst>
            <pc:docMk/>
            <pc:sldMk cId="2643518518" sldId="644"/>
            <ac:spMk id="349" creationId="{77C8E88B-B5E5-4632-9129-EDD27D72B10B}"/>
          </ac:spMkLst>
        </pc:spChg>
        <pc:spChg chg="add del mod">
          <ac:chgData name="Thomas" userId="575d030b64f4584e" providerId="LiveId" clId="{D036FC99-8AFB-44D3-916F-97C8D2BD1F5E}" dt="2021-12-09T16:15:47.121" v="4823" actId="478"/>
          <ac:spMkLst>
            <pc:docMk/>
            <pc:sldMk cId="2643518518" sldId="644"/>
            <ac:spMk id="350" creationId="{9EEC5F3C-C98D-4202-AB06-0C053F4AB272}"/>
          </ac:spMkLst>
        </pc:spChg>
        <pc:spChg chg="add del mod">
          <ac:chgData name="Thomas" userId="575d030b64f4584e" providerId="LiveId" clId="{D036FC99-8AFB-44D3-916F-97C8D2BD1F5E}" dt="2021-12-09T16:15:47.121" v="4823" actId="478"/>
          <ac:spMkLst>
            <pc:docMk/>
            <pc:sldMk cId="2643518518" sldId="644"/>
            <ac:spMk id="351" creationId="{FF4EC887-C442-4EC5-BFAA-E3294742F1B6}"/>
          </ac:spMkLst>
        </pc:spChg>
        <pc:spChg chg="add del mod">
          <ac:chgData name="Thomas" userId="575d030b64f4584e" providerId="LiveId" clId="{D036FC99-8AFB-44D3-916F-97C8D2BD1F5E}" dt="2021-12-09T16:15:47.121" v="4823" actId="478"/>
          <ac:spMkLst>
            <pc:docMk/>
            <pc:sldMk cId="2643518518" sldId="644"/>
            <ac:spMk id="352" creationId="{F2F26C2F-9630-4F02-A25E-4087B3E6A48A}"/>
          </ac:spMkLst>
        </pc:spChg>
        <pc:spChg chg="add del mod">
          <ac:chgData name="Thomas" userId="575d030b64f4584e" providerId="LiveId" clId="{D036FC99-8AFB-44D3-916F-97C8D2BD1F5E}" dt="2021-12-09T16:15:47.121" v="4823" actId="478"/>
          <ac:spMkLst>
            <pc:docMk/>
            <pc:sldMk cId="2643518518" sldId="644"/>
            <ac:spMk id="353" creationId="{29DF5601-5730-432A-9AF6-4054C2F85CCC}"/>
          </ac:spMkLst>
        </pc:spChg>
        <pc:spChg chg="add del mod">
          <ac:chgData name="Thomas" userId="575d030b64f4584e" providerId="LiveId" clId="{D036FC99-8AFB-44D3-916F-97C8D2BD1F5E}" dt="2021-12-09T16:15:47.121" v="4823" actId="478"/>
          <ac:spMkLst>
            <pc:docMk/>
            <pc:sldMk cId="2643518518" sldId="644"/>
            <ac:spMk id="354" creationId="{CAFC7CAA-9DBF-4DE7-83C7-CDD277BFB1C8}"/>
          </ac:spMkLst>
        </pc:spChg>
        <pc:spChg chg="add del mod">
          <ac:chgData name="Thomas" userId="575d030b64f4584e" providerId="LiveId" clId="{D036FC99-8AFB-44D3-916F-97C8D2BD1F5E}" dt="2021-12-09T16:15:47.121" v="4823" actId="478"/>
          <ac:spMkLst>
            <pc:docMk/>
            <pc:sldMk cId="2643518518" sldId="644"/>
            <ac:spMk id="355" creationId="{0BCC7A17-4BC6-4E5A-8701-31143CB818AD}"/>
          </ac:spMkLst>
        </pc:spChg>
        <pc:grpChg chg="add del mod">
          <ac:chgData name="Thomas" userId="575d030b64f4584e" providerId="LiveId" clId="{D036FC99-8AFB-44D3-916F-97C8D2BD1F5E}" dt="2021-12-09T11:20:54.401" v="2252" actId="165"/>
          <ac:grpSpMkLst>
            <pc:docMk/>
            <pc:sldMk cId="2643518518" sldId="644"/>
            <ac:grpSpMk id="4" creationId="{F0C54098-21FC-49D7-9633-E491F747B097}"/>
          </ac:grpSpMkLst>
        </pc:grpChg>
        <pc:grpChg chg="add del mod">
          <ac:chgData name="Thomas" userId="575d030b64f4584e" providerId="LiveId" clId="{D036FC99-8AFB-44D3-916F-97C8D2BD1F5E}" dt="2021-12-09T11:21:09.705" v="2254" actId="165"/>
          <ac:grpSpMkLst>
            <pc:docMk/>
            <pc:sldMk cId="2643518518" sldId="644"/>
            <ac:grpSpMk id="5" creationId="{55A1F3D8-27FA-4559-961D-3D55CA904A37}"/>
          </ac:grpSpMkLst>
        </pc:grpChg>
        <pc:grpChg chg="add del mod">
          <ac:chgData name="Thomas" userId="575d030b64f4584e" providerId="LiveId" clId="{D036FC99-8AFB-44D3-916F-97C8D2BD1F5E}" dt="2021-12-09T11:39:20.705" v="2497" actId="165"/>
          <ac:grpSpMkLst>
            <pc:docMk/>
            <pc:sldMk cId="2643518518" sldId="644"/>
            <ac:grpSpMk id="7" creationId="{15A0C57D-25E1-4F3E-8570-16B3FAB7C106}"/>
          </ac:grpSpMkLst>
        </pc:grpChg>
        <pc:grpChg chg="del">
          <ac:chgData name="Thomas" userId="575d030b64f4584e" providerId="LiveId" clId="{D036FC99-8AFB-44D3-916F-97C8D2BD1F5E}" dt="2021-12-09T11:09:27.734" v="2084" actId="478"/>
          <ac:grpSpMkLst>
            <pc:docMk/>
            <pc:sldMk cId="2643518518" sldId="644"/>
            <ac:grpSpMk id="122" creationId="{2C1074F1-44E1-4240-BC4B-1EE9B817EAD8}"/>
          </ac:grpSpMkLst>
        </pc:grpChg>
        <pc:grpChg chg="del">
          <ac:chgData name="Thomas" userId="575d030b64f4584e" providerId="LiveId" clId="{D036FC99-8AFB-44D3-916F-97C8D2BD1F5E}" dt="2021-12-09T11:09:29.682" v="2086" actId="478"/>
          <ac:grpSpMkLst>
            <pc:docMk/>
            <pc:sldMk cId="2643518518" sldId="644"/>
            <ac:grpSpMk id="780" creationId="{DFC95E84-29A4-4FCA-A4DB-50588B1790AE}"/>
          </ac:grpSpMkLst>
        </pc:grpChg>
      </pc:sldChg>
      <pc:sldChg chg="addSp delSp modSp add mod">
        <pc:chgData name="Thomas" userId="575d030b64f4584e" providerId="LiveId" clId="{D036FC99-8AFB-44D3-916F-97C8D2BD1F5E}" dt="2021-12-09T13:33:22.698" v="3016" actId="207"/>
        <pc:sldMkLst>
          <pc:docMk/>
          <pc:sldMk cId="1869932413" sldId="645"/>
        </pc:sldMkLst>
        <pc:spChg chg="mod">
          <ac:chgData name="Thomas" userId="575d030b64f4584e" providerId="LiveId" clId="{D036FC99-8AFB-44D3-916F-97C8D2BD1F5E}" dt="2021-12-09T12:53:50.312" v="2654" actId="1076"/>
          <ac:spMkLst>
            <pc:docMk/>
            <pc:sldMk cId="1869932413" sldId="645"/>
            <ac:spMk id="11" creationId="{22FF5332-E0BD-4B07-B53A-975460B436D3}"/>
          </ac:spMkLst>
        </pc:spChg>
        <pc:spChg chg="add mod">
          <ac:chgData name="Thomas" userId="575d030b64f4584e" providerId="LiveId" clId="{D036FC99-8AFB-44D3-916F-97C8D2BD1F5E}" dt="2021-12-09T12:53:35.898" v="2652"/>
          <ac:spMkLst>
            <pc:docMk/>
            <pc:sldMk cId="1869932413" sldId="645"/>
            <ac:spMk id="19" creationId="{86DA41B4-92E5-4A53-BAB2-A1CAE73E502D}"/>
          </ac:spMkLst>
        </pc:spChg>
        <pc:spChg chg="add mod">
          <ac:chgData name="Thomas" userId="575d030b64f4584e" providerId="LiveId" clId="{D036FC99-8AFB-44D3-916F-97C8D2BD1F5E}" dt="2021-12-09T12:53:35.898" v="2652"/>
          <ac:spMkLst>
            <pc:docMk/>
            <pc:sldMk cId="1869932413" sldId="645"/>
            <ac:spMk id="20" creationId="{C3D45358-698C-41A8-8BEE-6BEB579F7767}"/>
          </ac:spMkLst>
        </pc:spChg>
        <pc:spChg chg="add mod">
          <ac:chgData name="Thomas" userId="575d030b64f4584e" providerId="LiveId" clId="{D036FC99-8AFB-44D3-916F-97C8D2BD1F5E}" dt="2021-12-09T12:55:09.528" v="2671" actId="108"/>
          <ac:spMkLst>
            <pc:docMk/>
            <pc:sldMk cId="1869932413" sldId="645"/>
            <ac:spMk id="21" creationId="{0B6229C5-E8E5-4C6E-8A59-FECB99F31C54}"/>
          </ac:spMkLst>
        </pc:spChg>
        <pc:spChg chg="add mod">
          <ac:chgData name="Thomas" userId="575d030b64f4584e" providerId="LiveId" clId="{D036FC99-8AFB-44D3-916F-97C8D2BD1F5E}" dt="2021-12-09T12:53:35.898" v="2652"/>
          <ac:spMkLst>
            <pc:docMk/>
            <pc:sldMk cId="1869932413" sldId="645"/>
            <ac:spMk id="22" creationId="{8E3A6364-46ED-4929-BD29-C20E234880DE}"/>
          </ac:spMkLst>
        </pc:spChg>
        <pc:spChg chg="add mod">
          <ac:chgData name="Thomas" userId="575d030b64f4584e" providerId="LiveId" clId="{D036FC99-8AFB-44D3-916F-97C8D2BD1F5E}" dt="2021-12-09T12:53:35.898" v="2652"/>
          <ac:spMkLst>
            <pc:docMk/>
            <pc:sldMk cId="1869932413" sldId="645"/>
            <ac:spMk id="23" creationId="{F49A1ED5-64D8-4669-8D36-0808676CBFCA}"/>
          </ac:spMkLst>
        </pc:spChg>
        <pc:spChg chg="add mod">
          <ac:chgData name="Thomas" userId="575d030b64f4584e" providerId="LiveId" clId="{D036FC99-8AFB-44D3-916F-97C8D2BD1F5E}" dt="2021-12-09T12:54:40.356" v="2666" actId="404"/>
          <ac:spMkLst>
            <pc:docMk/>
            <pc:sldMk cId="1869932413" sldId="645"/>
            <ac:spMk id="24" creationId="{E108BBD4-5CBC-4910-AE97-19D26C35B266}"/>
          </ac:spMkLst>
        </pc:spChg>
        <pc:spChg chg="add mod">
          <ac:chgData name="Thomas" userId="575d030b64f4584e" providerId="LiveId" clId="{D036FC99-8AFB-44D3-916F-97C8D2BD1F5E}" dt="2021-12-09T13:33:22.698" v="3016" actId="207"/>
          <ac:spMkLst>
            <pc:docMk/>
            <pc:sldMk cId="1869932413" sldId="645"/>
            <ac:spMk id="25" creationId="{29092AC6-92E0-4C0D-9167-F8362345F112}"/>
          </ac:spMkLst>
        </pc:spChg>
        <pc:spChg chg="add mod">
          <ac:chgData name="Thomas" userId="575d030b64f4584e" providerId="LiveId" clId="{D036FC99-8AFB-44D3-916F-97C8D2BD1F5E}" dt="2021-12-09T13:33:22.698" v="3016" actId="207"/>
          <ac:spMkLst>
            <pc:docMk/>
            <pc:sldMk cId="1869932413" sldId="645"/>
            <ac:spMk id="26" creationId="{CF920E8E-4ECB-4DF2-90A1-C0B154263D2E}"/>
          </ac:spMkLst>
        </pc:spChg>
        <pc:spChg chg="add mod">
          <ac:chgData name="Thomas" userId="575d030b64f4584e" providerId="LiveId" clId="{D036FC99-8AFB-44D3-916F-97C8D2BD1F5E}" dt="2021-12-09T13:33:22.698" v="3016" actId="207"/>
          <ac:spMkLst>
            <pc:docMk/>
            <pc:sldMk cId="1869932413" sldId="645"/>
            <ac:spMk id="27" creationId="{2DB927A8-101C-4DF7-B6B6-0E58714F7EDB}"/>
          </ac:spMkLst>
        </pc:spChg>
        <pc:spChg chg="add mod">
          <ac:chgData name="Thomas" userId="575d030b64f4584e" providerId="LiveId" clId="{D036FC99-8AFB-44D3-916F-97C8D2BD1F5E}" dt="2021-12-09T12:53:35.898" v="2652"/>
          <ac:spMkLst>
            <pc:docMk/>
            <pc:sldMk cId="1869932413" sldId="645"/>
            <ac:spMk id="28" creationId="{4D18FD80-D041-42D6-9293-5E6B02E8BF71}"/>
          </ac:spMkLst>
        </pc:spChg>
        <pc:spChg chg="add mod">
          <ac:chgData name="Thomas" userId="575d030b64f4584e" providerId="LiveId" clId="{D036FC99-8AFB-44D3-916F-97C8D2BD1F5E}" dt="2021-12-09T12:54:20.944" v="2664" actId="207"/>
          <ac:spMkLst>
            <pc:docMk/>
            <pc:sldMk cId="1869932413" sldId="645"/>
            <ac:spMk id="29" creationId="{6FA06909-DF63-47CB-AB5B-D37178A2BD16}"/>
          </ac:spMkLst>
        </pc:spChg>
        <pc:spChg chg="add mod">
          <ac:chgData name="Thomas" userId="575d030b64f4584e" providerId="LiveId" clId="{D036FC99-8AFB-44D3-916F-97C8D2BD1F5E}" dt="2021-12-09T12:53:35.898" v="2652"/>
          <ac:spMkLst>
            <pc:docMk/>
            <pc:sldMk cId="1869932413" sldId="645"/>
            <ac:spMk id="30" creationId="{EB6C4C7C-9BA6-4816-A210-FF8BF1871746}"/>
          </ac:spMkLst>
        </pc:spChg>
        <pc:spChg chg="mod">
          <ac:chgData name="Thomas" userId="575d030b64f4584e" providerId="LiveId" clId="{D036FC99-8AFB-44D3-916F-97C8D2BD1F5E}" dt="2021-12-09T13:31:54.734" v="2987" actId="3064"/>
          <ac:spMkLst>
            <pc:docMk/>
            <pc:sldMk cId="1869932413" sldId="645"/>
            <ac:spMk id="310" creationId="{4510765D-5E5A-4BC0-8799-A7FE3C59BDF2}"/>
          </ac:spMkLst>
        </pc:spChg>
        <pc:spChg chg="del">
          <ac:chgData name="Thomas" userId="575d030b64f4584e" providerId="LiveId" clId="{D036FC99-8AFB-44D3-916F-97C8D2BD1F5E}" dt="2021-12-09T12:53:17.637" v="2649" actId="478"/>
          <ac:spMkLst>
            <pc:docMk/>
            <pc:sldMk cId="1869932413" sldId="645"/>
            <ac:spMk id="314" creationId="{3CE2CF14-AFA7-480D-9F9D-D61F714BB8DE}"/>
          </ac:spMkLst>
        </pc:spChg>
        <pc:spChg chg="del">
          <ac:chgData name="Thomas" userId="575d030b64f4584e" providerId="LiveId" clId="{D036FC99-8AFB-44D3-916F-97C8D2BD1F5E}" dt="2021-12-09T12:53:17.637" v="2649" actId="478"/>
          <ac:spMkLst>
            <pc:docMk/>
            <pc:sldMk cId="1869932413" sldId="645"/>
            <ac:spMk id="315" creationId="{DEE1BEA0-5242-49D0-80A0-09319AAE8FD9}"/>
          </ac:spMkLst>
        </pc:spChg>
        <pc:spChg chg="del">
          <ac:chgData name="Thomas" userId="575d030b64f4584e" providerId="LiveId" clId="{D036FC99-8AFB-44D3-916F-97C8D2BD1F5E}" dt="2021-12-09T12:53:17.637" v="2649" actId="478"/>
          <ac:spMkLst>
            <pc:docMk/>
            <pc:sldMk cId="1869932413" sldId="645"/>
            <ac:spMk id="316" creationId="{2C4E855B-0A0F-4203-BDF8-9CFD144CE93A}"/>
          </ac:spMkLst>
        </pc:spChg>
        <pc:spChg chg="del">
          <ac:chgData name="Thomas" userId="575d030b64f4584e" providerId="LiveId" clId="{D036FC99-8AFB-44D3-916F-97C8D2BD1F5E}" dt="2021-12-09T12:53:17.637" v="2649" actId="478"/>
          <ac:spMkLst>
            <pc:docMk/>
            <pc:sldMk cId="1869932413" sldId="645"/>
            <ac:spMk id="317" creationId="{A12C0142-2D86-4D45-9F39-FF73B1D60E6F}"/>
          </ac:spMkLst>
        </pc:spChg>
        <pc:spChg chg="del">
          <ac:chgData name="Thomas" userId="575d030b64f4584e" providerId="LiveId" clId="{D036FC99-8AFB-44D3-916F-97C8D2BD1F5E}" dt="2021-12-09T12:53:17.637" v="2649" actId="478"/>
          <ac:spMkLst>
            <pc:docMk/>
            <pc:sldMk cId="1869932413" sldId="645"/>
            <ac:spMk id="318" creationId="{058DA616-7F9B-49AE-93D1-CC3DF78E33E3}"/>
          </ac:spMkLst>
        </pc:spChg>
        <pc:spChg chg="del">
          <ac:chgData name="Thomas" userId="575d030b64f4584e" providerId="LiveId" clId="{D036FC99-8AFB-44D3-916F-97C8D2BD1F5E}" dt="2021-12-09T12:53:17.637" v="2649" actId="478"/>
          <ac:spMkLst>
            <pc:docMk/>
            <pc:sldMk cId="1869932413" sldId="645"/>
            <ac:spMk id="346" creationId="{F2B64760-CD3D-440B-84D7-97E0D7DA59C4}"/>
          </ac:spMkLst>
        </pc:spChg>
        <pc:spChg chg="del">
          <ac:chgData name="Thomas" userId="575d030b64f4584e" providerId="LiveId" clId="{D036FC99-8AFB-44D3-916F-97C8D2BD1F5E}" dt="2021-12-09T12:53:17.637" v="2649" actId="478"/>
          <ac:spMkLst>
            <pc:docMk/>
            <pc:sldMk cId="1869932413" sldId="645"/>
            <ac:spMk id="347" creationId="{0F4615C6-ECDE-4095-8DE6-2368F6172DB2}"/>
          </ac:spMkLst>
        </pc:spChg>
        <pc:spChg chg="del">
          <ac:chgData name="Thomas" userId="575d030b64f4584e" providerId="LiveId" clId="{D036FC99-8AFB-44D3-916F-97C8D2BD1F5E}" dt="2021-12-09T12:53:17.637" v="2649" actId="478"/>
          <ac:spMkLst>
            <pc:docMk/>
            <pc:sldMk cId="1869932413" sldId="645"/>
            <ac:spMk id="348" creationId="{7D74062A-7D18-4F24-949A-6E1EAEDE0D66}"/>
          </ac:spMkLst>
        </pc:spChg>
        <pc:spChg chg="del">
          <ac:chgData name="Thomas" userId="575d030b64f4584e" providerId="LiveId" clId="{D036FC99-8AFB-44D3-916F-97C8D2BD1F5E}" dt="2021-12-09T12:53:17.637" v="2649" actId="478"/>
          <ac:spMkLst>
            <pc:docMk/>
            <pc:sldMk cId="1869932413" sldId="645"/>
            <ac:spMk id="349" creationId="{77C8E88B-B5E5-4632-9129-EDD27D72B10B}"/>
          </ac:spMkLst>
        </pc:spChg>
        <pc:spChg chg="del">
          <ac:chgData name="Thomas" userId="575d030b64f4584e" providerId="LiveId" clId="{D036FC99-8AFB-44D3-916F-97C8D2BD1F5E}" dt="2021-12-09T12:53:17.637" v="2649" actId="478"/>
          <ac:spMkLst>
            <pc:docMk/>
            <pc:sldMk cId="1869932413" sldId="645"/>
            <ac:spMk id="350" creationId="{9EEC5F3C-C98D-4202-AB06-0C053F4AB272}"/>
          </ac:spMkLst>
        </pc:spChg>
        <pc:spChg chg="del">
          <ac:chgData name="Thomas" userId="575d030b64f4584e" providerId="LiveId" clId="{D036FC99-8AFB-44D3-916F-97C8D2BD1F5E}" dt="2021-12-09T12:53:17.637" v="2649" actId="478"/>
          <ac:spMkLst>
            <pc:docMk/>
            <pc:sldMk cId="1869932413" sldId="645"/>
            <ac:spMk id="351" creationId="{FF4EC887-C442-4EC5-BFAA-E3294742F1B6}"/>
          </ac:spMkLst>
        </pc:spChg>
        <pc:spChg chg="del">
          <ac:chgData name="Thomas" userId="575d030b64f4584e" providerId="LiveId" clId="{D036FC99-8AFB-44D3-916F-97C8D2BD1F5E}" dt="2021-12-09T12:53:17.637" v="2649" actId="478"/>
          <ac:spMkLst>
            <pc:docMk/>
            <pc:sldMk cId="1869932413" sldId="645"/>
            <ac:spMk id="352" creationId="{F2F26C2F-9630-4F02-A25E-4087B3E6A48A}"/>
          </ac:spMkLst>
        </pc:spChg>
        <pc:spChg chg="del">
          <ac:chgData name="Thomas" userId="575d030b64f4584e" providerId="LiveId" clId="{D036FC99-8AFB-44D3-916F-97C8D2BD1F5E}" dt="2021-12-09T12:53:17.637" v="2649" actId="478"/>
          <ac:spMkLst>
            <pc:docMk/>
            <pc:sldMk cId="1869932413" sldId="645"/>
            <ac:spMk id="353" creationId="{29DF5601-5730-432A-9AF6-4054C2F85CCC}"/>
          </ac:spMkLst>
        </pc:spChg>
        <pc:spChg chg="del">
          <ac:chgData name="Thomas" userId="575d030b64f4584e" providerId="LiveId" clId="{D036FC99-8AFB-44D3-916F-97C8D2BD1F5E}" dt="2021-12-09T12:53:17.637" v="2649" actId="478"/>
          <ac:spMkLst>
            <pc:docMk/>
            <pc:sldMk cId="1869932413" sldId="645"/>
            <ac:spMk id="354" creationId="{CAFC7CAA-9DBF-4DE7-83C7-CDD277BFB1C8}"/>
          </ac:spMkLst>
        </pc:spChg>
        <pc:spChg chg="del">
          <ac:chgData name="Thomas" userId="575d030b64f4584e" providerId="LiveId" clId="{D036FC99-8AFB-44D3-916F-97C8D2BD1F5E}" dt="2021-12-09T12:53:17.637" v="2649" actId="478"/>
          <ac:spMkLst>
            <pc:docMk/>
            <pc:sldMk cId="1869932413" sldId="645"/>
            <ac:spMk id="355" creationId="{0BCC7A17-4BC6-4E5A-8701-31143CB818AD}"/>
          </ac:spMkLst>
        </pc:spChg>
        <pc:picChg chg="add mod">
          <ac:chgData name="Thomas" userId="575d030b64f4584e" providerId="LiveId" clId="{D036FC99-8AFB-44D3-916F-97C8D2BD1F5E}" dt="2021-12-09T12:55:45.737" v="2681" actId="692"/>
          <ac:picMkLst>
            <pc:docMk/>
            <pc:sldMk cId="1869932413" sldId="645"/>
            <ac:picMk id="31" creationId="{1FE9150F-109A-42E5-803D-E6F9B8EA58E9}"/>
          </ac:picMkLst>
        </pc:picChg>
      </pc:sldChg>
      <pc:sldChg chg="addSp delSp modSp add mod">
        <pc:chgData name="Thomas" userId="575d030b64f4584e" providerId="LiveId" clId="{D036FC99-8AFB-44D3-916F-97C8D2BD1F5E}" dt="2021-12-09T13:33:07.162" v="3014" actId="207"/>
        <pc:sldMkLst>
          <pc:docMk/>
          <pc:sldMk cId="2327901845" sldId="646"/>
        </pc:sldMkLst>
        <pc:spChg chg="del mod">
          <ac:chgData name="Thomas" userId="575d030b64f4584e" providerId="LiveId" clId="{D036FC99-8AFB-44D3-916F-97C8D2BD1F5E}" dt="2021-12-09T13:18:19.592" v="2837" actId="478"/>
          <ac:spMkLst>
            <pc:docMk/>
            <pc:sldMk cId="2327901845" sldId="646"/>
            <ac:spMk id="11" creationId="{22FF5332-E0BD-4B07-B53A-975460B436D3}"/>
          </ac:spMkLst>
        </pc:spChg>
        <pc:spChg chg="add mod">
          <ac:chgData name="Thomas" userId="575d030b64f4584e" providerId="LiveId" clId="{D036FC99-8AFB-44D3-916F-97C8D2BD1F5E}" dt="2021-12-09T13:18:24.165" v="2840" actId="12788"/>
          <ac:spMkLst>
            <pc:docMk/>
            <pc:sldMk cId="2327901845" sldId="646"/>
            <ac:spMk id="17" creationId="{627F5C1C-0A98-4458-960D-176DA6689414}"/>
          </ac:spMkLst>
        </pc:spChg>
        <pc:spChg chg="add mod">
          <ac:chgData name="Thomas" userId="575d030b64f4584e" providerId="LiveId" clId="{D036FC99-8AFB-44D3-916F-97C8D2BD1F5E}" dt="2021-12-09T13:31:37.166" v="2981" actId="3064"/>
          <ac:spMkLst>
            <pc:docMk/>
            <pc:sldMk cId="2327901845" sldId="646"/>
            <ac:spMk id="18" creationId="{49235223-DF98-4776-A01B-BDBB7AF6BCFF}"/>
          </ac:spMkLst>
        </pc:spChg>
        <pc:spChg chg="del">
          <ac:chgData name="Thomas" userId="575d030b64f4584e" providerId="LiveId" clId="{D036FC99-8AFB-44D3-916F-97C8D2BD1F5E}" dt="2021-12-09T13:16:12.054" v="2828" actId="478"/>
          <ac:spMkLst>
            <pc:docMk/>
            <pc:sldMk cId="2327901845" sldId="646"/>
            <ac:spMk id="19" creationId="{86DA41B4-92E5-4A53-BAB2-A1CAE73E502D}"/>
          </ac:spMkLst>
        </pc:spChg>
        <pc:spChg chg="del">
          <ac:chgData name="Thomas" userId="575d030b64f4584e" providerId="LiveId" clId="{D036FC99-8AFB-44D3-916F-97C8D2BD1F5E}" dt="2021-12-09T13:16:12.054" v="2828" actId="478"/>
          <ac:spMkLst>
            <pc:docMk/>
            <pc:sldMk cId="2327901845" sldId="646"/>
            <ac:spMk id="20" creationId="{C3D45358-698C-41A8-8BEE-6BEB579F7767}"/>
          </ac:spMkLst>
        </pc:spChg>
        <pc:spChg chg="del">
          <ac:chgData name="Thomas" userId="575d030b64f4584e" providerId="LiveId" clId="{D036FC99-8AFB-44D3-916F-97C8D2BD1F5E}" dt="2021-12-09T13:16:12.054" v="2828" actId="478"/>
          <ac:spMkLst>
            <pc:docMk/>
            <pc:sldMk cId="2327901845" sldId="646"/>
            <ac:spMk id="21" creationId="{0B6229C5-E8E5-4C6E-8A59-FECB99F31C54}"/>
          </ac:spMkLst>
        </pc:spChg>
        <pc:spChg chg="del">
          <ac:chgData name="Thomas" userId="575d030b64f4584e" providerId="LiveId" clId="{D036FC99-8AFB-44D3-916F-97C8D2BD1F5E}" dt="2021-12-09T13:16:12.054" v="2828" actId="478"/>
          <ac:spMkLst>
            <pc:docMk/>
            <pc:sldMk cId="2327901845" sldId="646"/>
            <ac:spMk id="22" creationId="{8E3A6364-46ED-4929-BD29-C20E234880DE}"/>
          </ac:spMkLst>
        </pc:spChg>
        <pc:spChg chg="del">
          <ac:chgData name="Thomas" userId="575d030b64f4584e" providerId="LiveId" clId="{D036FC99-8AFB-44D3-916F-97C8D2BD1F5E}" dt="2021-12-09T13:16:12.054" v="2828" actId="478"/>
          <ac:spMkLst>
            <pc:docMk/>
            <pc:sldMk cId="2327901845" sldId="646"/>
            <ac:spMk id="23" creationId="{F49A1ED5-64D8-4669-8D36-0808676CBFCA}"/>
          </ac:spMkLst>
        </pc:spChg>
        <pc:spChg chg="del">
          <ac:chgData name="Thomas" userId="575d030b64f4584e" providerId="LiveId" clId="{D036FC99-8AFB-44D3-916F-97C8D2BD1F5E}" dt="2021-12-09T13:16:12.054" v="2828" actId="478"/>
          <ac:spMkLst>
            <pc:docMk/>
            <pc:sldMk cId="2327901845" sldId="646"/>
            <ac:spMk id="24" creationId="{E108BBD4-5CBC-4910-AE97-19D26C35B266}"/>
          </ac:spMkLst>
        </pc:spChg>
        <pc:spChg chg="del">
          <ac:chgData name="Thomas" userId="575d030b64f4584e" providerId="LiveId" clId="{D036FC99-8AFB-44D3-916F-97C8D2BD1F5E}" dt="2021-12-09T13:16:12.054" v="2828" actId="478"/>
          <ac:spMkLst>
            <pc:docMk/>
            <pc:sldMk cId="2327901845" sldId="646"/>
            <ac:spMk id="25" creationId="{29092AC6-92E0-4C0D-9167-F8362345F112}"/>
          </ac:spMkLst>
        </pc:spChg>
        <pc:spChg chg="del">
          <ac:chgData name="Thomas" userId="575d030b64f4584e" providerId="LiveId" clId="{D036FC99-8AFB-44D3-916F-97C8D2BD1F5E}" dt="2021-12-09T13:16:12.054" v="2828" actId="478"/>
          <ac:spMkLst>
            <pc:docMk/>
            <pc:sldMk cId="2327901845" sldId="646"/>
            <ac:spMk id="26" creationId="{CF920E8E-4ECB-4DF2-90A1-C0B154263D2E}"/>
          </ac:spMkLst>
        </pc:spChg>
        <pc:spChg chg="del">
          <ac:chgData name="Thomas" userId="575d030b64f4584e" providerId="LiveId" clId="{D036FC99-8AFB-44D3-916F-97C8D2BD1F5E}" dt="2021-12-09T13:16:12.054" v="2828" actId="478"/>
          <ac:spMkLst>
            <pc:docMk/>
            <pc:sldMk cId="2327901845" sldId="646"/>
            <ac:spMk id="27" creationId="{2DB927A8-101C-4DF7-B6B6-0E58714F7EDB}"/>
          </ac:spMkLst>
        </pc:spChg>
        <pc:spChg chg="del">
          <ac:chgData name="Thomas" userId="575d030b64f4584e" providerId="LiveId" clId="{D036FC99-8AFB-44D3-916F-97C8D2BD1F5E}" dt="2021-12-09T13:16:12.054" v="2828" actId="478"/>
          <ac:spMkLst>
            <pc:docMk/>
            <pc:sldMk cId="2327901845" sldId="646"/>
            <ac:spMk id="28" creationId="{4D18FD80-D041-42D6-9293-5E6B02E8BF71}"/>
          </ac:spMkLst>
        </pc:spChg>
        <pc:spChg chg="del">
          <ac:chgData name="Thomas" userId="575d030b64f4584e" providerId="LiveId" clId="{D036FC99-8AFB-44D3-916F-97C8D2BD1F5E}" dt="2021-12-09T13:16:12.054" v="2828" actId="478"/>
          <ac:spMkLst>
            <pc:docMk/>
            <pc:sldMk cId="2327901845" sldId="646"/>
            <ac:spMk id="29" creationId="{6FA06909-DF63-47CB-AB5B-D37178A2BD16}"/>
          </ac:spMkLst>
        </pc:spChg>
        <pc:spChg chg="del">
          <ac:chgData name="Thomas" userId="575d030b64f4584e" providerId="LiveId" clId="{D036FC99-8AFB-44D3-916F-97C8D2BD1F5E}" dt="2021-12-09T13:16:12.054" v="2828" actId="478"/>
          <ac:spMkLst>
            <pc:docMk/>
            <pc:sldMk cId="2327901845" sldId="646"/>
            <ac:spMk id="30" creationId="{EB6C4C7C-9BA6-4816-A210-FF8BF1871746}"/>
          </ac:spMkLst>
        </pc:spChg>
        <pc:spChg chg="add del mod">
          <ac:chgData name="Thomas" userId="575d030b64f4584e" providerId="LiveId" clId="{D036FC99-8AFB-44D3-916F-97C8D2BD1F5E}" dt="2021-12-09T13:18:27.842" v="2844"/>
          <ac:spMkLst>
            <pc:docMk/>
            <pc:sldMk cId="2327901845" sldId="646"/>
            <ac:spMk id="32" creationId="{F9CE6804-E352-4511-86A9-9638E5A8BC26}"/>
          </ac:spMkLst>
        </pc:spChg>
        <pc:spChg chg="add del mod">
          <ac:chgData name="Thomas" userId="575d030b64f4584e" providerId="LiveId" clId="{D036FC99-8AFB-44D3-916F-97C8D2BD1F5E}" dt="2021-12-09T13:18:27.842" v="2844"/>
          <ac:spMkLst>
            <pc:docMk/>
            <pc:sldMk cId="2327901845" sldId="646"/>
            <ac:spMk id="33" creationId="{7C5FD0F3-60D5-4EDA-A6B3-1248C8EB6CB7}"/>
          </ac:spMkLst>
        </pc:spChg>
        <pc:spChg chg="add mod">
          <ac:chgData name="Thomas" userId="575d030b64f4584e" providerId="LiveId" clId="{D036FC99-8AFB-44D3-916F-97C8D2BD1F5E}" dt="2021-12-09T13:21:26.397" v="2910" actId="165"/>
          <ac:spMkLst>
            <pc:docMk/>
            <pc:sldMk cId="2327901845" sldId="646"/>
            <ac:spMk id="34" creationId="{685DDC9F-E9DF-477D-AEA7-CB69AF25923B}"/>
          </ac:spMkLst>
        </pc:spChg>
        <pc:spChg chg="add mod">
          <ac:chgData name="Thomas" userId="575d030b64f4584e" providerId="LiveId" clId="{D036FC99-8AFB-44D3-916F-97C8D2BD1F5E}" dt="2021-12-09T13:21:26.397" v="2910" actId="165"/>
          <ac:spMkLst>
            <pc:docMk/>
            <pc:sldMk cId="2327901845" sldId="646"/>
            <ac:spMk id="35" creationId="{13B398BE-E81E-4BA8-BD31-A9B0B5BBB682}"/>
          </ac:spMkLst>
        </pc:spChg>
        <pc:spChg chg="add del mod">
          <ac:chgData name="Thomas" userId="575d030b64f4584e" providerId="LiveId" clId="{D036FC99-8AFB-44D3-916F-97C8D2BD1F5E}" dt="2021-12-09T13:20:56.765" v="2900" actId="478"/>
          <ac:spMkLst>
            <pc:docMk/>
            <pc:sldMk cId="2327901845" sldId="646"/>
            <ac:spMk id="36" creationId="{E6E5A1D5-86CE-4F2F-A8F4-34DFB3E00F81}"/>
          </ac:spMkLst>
        </pc:spChg>
        <pc:spChg chg="mod">
          <ac:chgData name="Thomas" userId="575d030b64f4584e" providerId="LiveId" clId="{D036FC99-8AFB-44D3-916F-97C8D2BD1F5E}" dt="2021-12-09T13:21:26.397" v="2910" actId="165"/>
          <ac:spMkLst>
            <pc:docMk/>
            <pc:sldMk cId="2327901845" sldId="646"/>
            <ac:spMk id="38" creationId="{0A1EA6A0-F3AD-4AE7-9C7B-7256775BA9F9}"/>
          </ac:spMkLst>
        </pc:spChg>
        <pc:spChg chg="mod">
          <ac:chgData name="Thomas" userId="575d030b64f4584e" providerId="LiveId" clId="{D036FC99-8AFB-44D3-916F-97C8D2BD1F5E}" dt="2021-12-09T13:21:26.397" v="2910" actId="165"/>
          <ac:spMkLst>
            <pc:docMk/>
            <pc:sldMk cId="2327901845" sldId="646"/>
            <ac:spMk id="39" creationId="{B6650841-1121-4572-92C3-C8C5C2A85B50}"/>
          </ac:spMkLst>
        </pc:spChg>
        <pc:spChg chg="mod">
          <ac:chgData name="Thomas" userId="575d030b64f4584e" providerId="LiveId" clId="{D036FC99-8AFB-44D3-916F-97C8D2BD1F5E}" dt="2021-12-09T13:21:26.397" v="2910" actId="165"/>
          <ac:spMkLst>
            <pc:docMk/>
            <pc:sldMk cId="2327901845" sldId="646"/>
            <ac:spMk id="41" creationId="{14154AF7-4E4C-4DD5-82D4-E171647E6D97}"/>
          </ac:spMkLst>
        </pc:spChg>
        <pc:spChg chg="mod">
          <ac:chgData name="Thomas" userId="575d030b64f4584e" providerId="LiveId" clId="{D036FC99-8AFB-44D3-916F-97C8D2BD1F5E}" dt="2021-12-09T13:21:26.397" v="2910" actId="165"/>
          <ac:spMkLst>
            <pc:docMk/>
            <pc:sldMk cId="2327901845" sldId="646"/>
            <ac:spMk id="42" creationId="{5DB599FE-DF3E-412D-A6EA-73E7F10417C3}"/>
          </ac:spMkLst>
        </pc:spChg>
        <pc:spChg chg="mod">
          <ac:chgData name="Thomas" userId="575d030b64f4584e" providerId="LiveId" clId="{D036FC99-8AFB-44D3-916F-97C8D2BD1F5E}" dt="2021-12-09T13:21:26.397" v="2910" actId="165"/>
          <ac:spMkLst>
            <pc:docMk/>
            <pc:sldMk cId="2327901845" sldId="646"/>
            <ac:spMk id="44" creationId="{13EA93FE-C50F-4224-BD92-FEF833D1FB21}"/>
          </ac:spMkLst>
        </pc:spChg>
        <pc:spChg chg="mod">
          <ac:chgData name="Thomas" userId="575d030b64f4584e" providerId="LiveId" clId="{D036FC99-8AFB-44D3-916F-97C8D2BD1F5E}" dt="2021-12-09T13:21:26.397" v="2910" actId="165"/>
          <ac:spMkLst>
            <pc:docMk/>
            <pc:sldMk cId="2327901845" sldId="646"/>
            <ac:spMk id="45" creationId="{9A674996-A521-42AF-AC62-F6F8337F0341}"/>
          </ac:spMkLst>
        </pc:spChg>
        <pc:spChg chg="add mod">
          <ac:chgData name="Thomas" userId="575d030b64f4584e" providerId="LiveId" clId="{D036FC99-8AFB-44D3-916F-97C8D2BD1F5E}" dt="2021-12-09T13:33:07.162" v="3014" actId="207"/>
          <ac:spMkLst>
            <pc:docMk/>
            <pc:sldMk cId="2327901845" sldId="646"/>
            <ac:spMk id="46" creationId="{DBA89D82-C9F7-4BEC-88AB-5C8CDD6BC936}"/>
          </ac:spMkLst>
        </pc:spChg>
        <pc:spChg chg="add mod">
          <ac:chgData name="Thomas" userId="575d030b64f4584e" providerId="LiveId" clId="{D036FC99-8AFB-44D3-916F-97C8D2BD1F5E}" dt="2021-12-09T13:33:07.162" v="3014" actId="207"/>
          <ac:spMkLst>
            <pc:docMk/>
            <pc:sldMk cId="2327901845" sldId="646"/>
            <ac:spMk id="47" creationId="{0E8F6035-F2B8-47EB-856F-0D2BF0199A6E}"/>
          </ac:spMkLst>
        </pc:spChg>
        <pc:spChg chg="add mod">
          <ac:chgData name="Thomas" userId="575d030b64f4584e" providerId="LiveId" clId="{D036FC99-8AFB-44D3-916F-97C8D2BD1F5E}" dt="2021-12-09T13:33:07.162" v="3014" actId="207"/>
          <ac:spMkLst>
            <pc:docMk/>
            <pc:sldMk cId="2327901845" sldId="646"/>
            <ac:spMk id="48" creationId="{AFB802DA-53EB-4EF2-8D94-B7390221465A}"/>
          </ac:spMkLst>
        </pc:spChg>
        <pc:spChg chg="add mod">
          <ac:chgData name="Thomas" userId="575d030b64f4584e" providerId="LiveId" clId="{D036FC99-8AFB-44D3-916F-97C8D2BD1F5E}" dt="2021-12-09T13:33:07.162" v="3014" actId="207"/>
          <ac:spMkLst>
            <pc:docMk/>
            <pc:sldMk cId="2327901845" sldId="646"/>
            <ac:spMk id="49" creationId="{FCECF754-FB14-4803-87F6-FBAA9C40C833}"/>
          </ac:spMkLst>
        </pc:spChg>
        <pc:spChg chg="mod">
          <ac:chgData name="Thomas" userId="575d030b64f4584e" providerId="LiveId" clId="{D036FC99-8AFB-44D3-916F-97C8D2BD1F5E}" dt="2021-12-09T13:23:17.259" v="2921"/>
          <ac:spMkLst>
            <pc:docMk/>
            <pc:sldMk cId="2327901845" sldId="646"/>
            <ac:spMk id="52" creationId="{36C07764-A381-4B32-AFC2-66CEEE6684D5}"/>
          </ac:spMkLst>
        </pc:spChg>
        <pc:spChg chg="mod">
          <ac:chgData name="Thomas" userId="575d030b64f4584e" providerId="LiveId" clId="{D036FC99-8AFB-44D3-916F-97C8D2BD1F5E}" dt="2021-12-09T13:23:17.259" v="2921"/>
          <ac:spMkLst>
            <pc:docMk/>
            <pc:sldMk cId="2327901845" sldId="646"/>
            <ac:spMk id="53" creationId="{9B6840A5-B61C-40CB-B183-BC4698C19E58}"/>
          </ac:spMkLst>
        </pc:spChg>
        <pc:spChg chg="mod">
          <ac:chgData name="Thomas" userId="575d030b64f4584e" providerId="LiveId" clId="{D036FC99-8AFB-44D3-916F-97C8D2BD1F5E}" dt="2021-12-09T13:23:17.259" v="2921"/>
          <ac:spMkLst>
            <pc:docMk/>
            <pc:sldMk cId="2327901845" sldId="646"/>
            <ac:spMk id="54" creationId="{547C18D9-ECDC-4CA5-A677-129ED2D9A41C}"/>
          </ac:spMkLst>
        </pc:spChg>
        <pc:spChg chg="mod">
          <ac:chgData name="Thomas" userId="575d030b64f4584e" providerId="LiveId" clId="{D036FC99-8AFB-44D3-916F-97C8D2BD1F5E}" dt="2021-12-09T13:23:17.259" v="2921"/>
          <ac:spMkLst>
            <pc:docMk/>
            <pc:sldMk cId="2327901845" sldId="646"/>
            <ac:spMk id="55" creationId="{2DAF388D-48ED-4E3F-9F26-5E1C0CFBAD2B}"/>
          </ac:spMkLst>
        </pc:spChg>
        <pc:spChg chg="mod">
          <ac:chgData name="Thomas" userId="575d030b64f4584e" providerId="LiveId" clId="{D036FC99-8AFB-44D3-916F-97C8D2BD1F5E}" dt="2021-12-09T13:23:17.259" v="2921"/>
          <ac:spMkLst>
            <pc:docMk/>
            <pc:sldMk cId="2327901845" sldId="646"/>
            <ac:spMk id="56" creationId="{D90F3DAE-B201-4912-AFE6-D5C7F9E85583}"/>
          </ac:spMkLst>
        </pc:spChg>
        <pc:spChg chg="mod">
          <ac:chgData name="Thomas" userId="575d030b64f4584e" providerId="LiveId" clId="{D036FC99-8AFB-44D3-916F-97C8D2BD1F5E}" dt="2021-12-09T13:23:17.259" v="2921"/>
          <ac:spMkLst>
            <pc:docMk/>
            <pc:sldMk cId="2327901845" sldId="646"/>
            <ac:spMk id="57" creationId="{64F14C8F-8195-4A37-B62A-2A4203BCF313}"/>
          </ac:spMkLst>
        </pc:spChg>
        <pc:spChg chg="mod">
          <ac:chgData name="Thomas" userId="575d030b64f4584e" providerId="LiveId" clId="{D036FC99-8AFB-44D3-916F-97C8D2BD1F5E}" dt="2021-12-09T13:23:17.259" v="2921"/>
          <ac:spMkLst>
            <pc:docMk/>
            <pc:sldMk cId="2327901845" sldId="646"/>
            <ac:spMk id="58" creationId="{412855E7-6009-4B88-A80E-E1E696DC13FB}"/>
          </ac:spMkLst>
        </pc:spChg>
        <pc:spChg chg="mod">
          <ac:chgData name="Thomas" userId="575d030b64f4584e" providerId="LiveId" clId="{D036FC99-8AFB-44D3-916F-97C8D2BD1F5E}" dt="2021-12-09T13:23:17.259" v="2921"/>
          <ac:spMkLst>
            <pc:docMk/>
            <pc:sldMk cId="2327901845" sldId="646"/>
            <ac:spMk id="59" creationId="{EAA25D5D-B5DD-4219-9F6B-825B39BFC0C7}"/>
          </ac:spMkLst>
        </pc:spChg>
        <pc:spChg chg="add mod">
          <ac:chgData name="Thomas" userId="575d030b64f4584e" providerId="LiveId" clId="{D036FC99-8AFB-44D3-916F-97C8D2BD1F5E}" dt="2021-12-09T13:23:48.231" v="2928" actId="1076"/>
          <ac:spMkLst>
            <pc:docMk/>
            <pc:sldMk cId="2327901845" sldId="646"/>
            <ac:spMk id="60" creationId="{3DA9ECE0-07DB-42A6-B6E5-9E54F4446992}"/>
          </ac:spMkLst>
        </pc:spChg>
        <pc:spChg chg="add mod">
          <ac:chgData name="Thomas" userId="575d030b64f4584e" providerId="LiveId" clId="{D036FC99-8AFB-44D3-916F-97C8D2BD1F5E}" dt="2021-12-09T13:24:11.733" v="2933" actId="692"/>
          <ac:spMkLst>
            <pc:docMk/>
            <pc:sldMk cId="2327901845" sldId="646"/>
            <ac:spMk id="62" creationId="{958CBD9F-ECA1-4C8C-AE21-9CA12A41745A}"/>
          </ac:spMkLst>
        </pc:spChg>
        <pc:spChg chg="add mod">
          <ac:chgData name="Thomas" userId="575d030b64f4584e" providerId="LiveId" clId="{D036FC99-8AFB-44D3-916F-97C8D2BD1F5E}" dt="2021-12-09T13:24:11.733" v="2933" actId="692"/>
          <ac:spMkLst>
            <pc:docMk/>
            <pc:sldMk cId="2327901845" sldId="646"/>
            <ac:spMk id="63" creationId="{DC124B17-D8BD-44B6-B226-9969C5403194}"/>
          </ac:spMkLst>
        </pc:spChg>
        <pc:spChg chg="add mod">
          <ac:chgData name="Thomas" userId="575d030b64f4584e" providerId="LiveId" clId="{D036FC99-8AFB-44D3-916F-97C8D2BD1F5E}" dt="2021-12-09T13:24:11.733" v="2933" actId="692"/>
          <ac:spMkLst>
            <pc:docMk/>
            <pc:sldMk cId="2327901845" sldId="646"/>
            <ac:spMk id="64" creationId="{11951EAC-55C4-4BD7-90AD-D38323215572}"/>
          </ac:spMkLst>
        </pc:spChg>
        <pc:spChg chg="del mod">
          <ac:chgData name="Thomas" userId="575d030b64f4584e" providerId="LiveId" clId="{D036FC99-8AFB-44D3-916F-97C8D2BD1F5E}" dt="2021-12-09T13:18:19.592" v="2837" actId="478"/>
          <ac:spMkLst>
            <pc:docMk/>
            <pc:sldMk cId="2327901845" sldId="646"/>
            <ac:spMk id="310" creationId="{4510765D-5E5A-4BC0-8799-A7FE3C59BDF2}"/>
          </ac:spMkLst>
        </pc:spChg>
        <pc:grpChg chg="add mod topLvl">
          <ac:chgData name="Thomas" userId="575d030b64f4584e" providerId="LiveId" clId="{D036FC99-8AFB-44D3-916F-97C8D2BD1F5E}" dt="2021-12-09T13:23:48.231" v="2928" actId="1076"/>
          <ac:grpSpMkLst>
            <pc:docMk/>
            <pc:sldMk cId="2327901845" sldId="646"/>
            <ac:grpSpMk id="2" creationId="{ABE901D9-B211-4B80-AE00-349837EC8A48}"/>
          </ac:grpSpMkLst>
        </pc:grpChg>
        <pc:grpChg chg="add del mod">
          <ac:chgData name="Thomas" userId="575d030b64f4584e" providerId="LiveId" clId="{D036FC99-8AFB-44D3-916F-97C8D2BD1F5E}" dt="2021-12-09T13:21:26.397" v="2910" actId="165"/>
          <ac:grpSpMkLst>
            <pc:docMk/>
            <pc:sldMk cId="2327901845" sldId="646"/>
            <ac:grpSpMk id="3" creationId="{4BCC8249-96A8-4F53-8E42-6AC54D9B3778}"/>
          </ac:grpSpMkLst>
        </pc:grpChg>
        <pc:grpChg chg="add mod topLvl">
          <ac:chgData name="Thomas" userId="575d030b64f4584e" providerId="LiveId" clId="{D036FC99-8AFB-44D3-916F-97C8D2BD1F5E}" dt="2021-12-09T13:23:48.231" v="2928" actId="1076"/>
          <ac:grpSpMkLst>
            <pc:docMk/>
            <pc:sldMk cId="2327901845" sldId="646"/>
            <ac:grpSpMk id="37" creationId="{AA0A7094-2F4F-4A51-9B00-B610A39450B8}"/>
          </ac:grpSpMkLst>
        </pc:grpChg>
        <pc:grpChg chg="add mod topLvl">
          <ac:chgData name="Thomas" userId="575d030b64f4584e" providerId="LiveId" clId="{D036FC99-8AFB-44D3-916F-97C8D2BD1F5E}" dt="2021-12-09T13:23:48.231" v="2928" actId="1076"/>
          <ac:grpSpMkLst>
            <pc:docMk/>
            <pc:sldMk cId="2327901845" sldId="646"/>
            <ac:grpSpMk id="40" creationId="{9B50B372-1E22-4E2A-BEA9-2446521DF173}"/>
          </ac:grpSpMkLst>
        </pc:grpChg>
        <pc:grpChg chg="add mod topLvl">
          <ac:chgData name="Thomas" userId="575d030b64f4584e" providerId="LiveId" clId="{D036FC99-8AFB-44D3-916F-97C8D2BD1F5E}" dt="2021-12-09T13:23:48.231" v="2928" actId="1076"/>
          <ac:grpSpMkLst>
            <pc:docMk/>
            <pc:sldMk cId="2327901845" sldId="646"/>
            <ac:grpSpMk id="43" creationId="{86E528B8-B793-4B95-8336-8A9ECFC311DA}"/>
          </ac:grpSpMkLst>
        </pc:grpChg>
        <pc:grpChg chg="add mod">
          <ac:chgData name="Thomas" userId="575d030b64f4584e" providerId="LiveId" clId="{D036FC99-8AFB-44D3-916F-97C8D2BD1F5E}" dt="2021-12-09T13:23:48.231" v="2928" actId="1076"/>
          <ac:grpSpMkLst>
            <pc:docMk/>
            <pc:sldMk cId="2327901845" sldId="646"/>
            <ac:grpSpMk id="51" creationId="{7DCE387B-69B8-474B-8B62-48EB9AC4D124}"/>
          </ac:grpSpMkLst>
        </pc:grpChg>
        <pc:picChg chg="del">
          <ac:chgData name="Thomas" userId="575d030b64f4584e" providerId="LiveId" clId="{D036FC99-8AFB-44D3-916F-97C8D2BD1F5E}" dt="2021-12-09T13:16:13.278" v="2829" actId="478"/>
          <ac:picMkLst>
            <pc:docMk/>
            <pc:sldMk cId="2327901845" sldId="646"/>
            <ac:picMk id="31" creationId="{1FE9150F-109A-42E5-803D-E6F9B8EA58E9}"/>
          </ac:picMkLst>
        </pc:picChg>
        <pc:picChg chg="add mod">
          <ac:chgData name="Thomas" userId="575d030b64f4584e" providerId="LiveId" clId="{D036FC99-8AFB-44D3-916F-97C8D2BD1F5E}" dt="2021-12-09T13:23:48.231" v="2928" actId="1076"/>
          <ac:picMkLst>
            <pc:docMk/>
            <pc:sldMk cId="2327901845" sldId="646"/>
            <ac:picMk id="50" creationId="{F878CE54-8813-4095-B974-64A2087BD5BE}"/>
          </ac:picMkLst>
        </pc:picChg>
        <pc:picChg chg="add mod">
          <ac:chgData name="Thomas" userId="575d030b64f4584e" providerId="LiveId" clId="{D036FC99-8AFB-44D3-916F-97C8D2BD1F5E}" dt="2021-12-09T13:23:48.231" v="2928" actId="1076"/>
          <ac:picMkLst>
            <pc:docMk/>
            <pc:sldMk cId="2327901845" sldId="646"/>
            <ac:picMk id="61" creationId="{2BFF8C2A-076E-40F2-B745-7969AEC63B90}"/>
          </ac:picMkLst>
        </pc:picChg>
      </pc:sldChg>
      <pc:sldChg chg="modSp add mod ord">
        <pc:chgData name="Thomas" userId="575d030b64f4584e" providerId="LiveId" clId="{D036FC99-8AFB-44D3-916F-97C8D2BD1F5E}" dt="2021-12-09T13:19:18.195" v="2872" actId="20577"/>
        <pc:sldMkLst>
          <pc:docMk/>
          <pc:sldMk cId="1330474385" sldId="647"/>
        </pc:sldMkLst>
        <pc:spChg chg="mod">
          <ac:chgData name="Thomas" userId="575d030b64f4584e" providerId="LiveId" clId="{D036FC99-8AFB-44D3-916F-97C8D2BD1F5E}" dt="2021-12-09T13:19:18.195" v="2872" actId="20577"/>
          <ac:spMkLst>
            <pc:docMk/>
            <pc:sldMk cId="1330474385" sldId="647"/>
            <ac:spMk id="6" creationId="{76E9F439-B474-4DD9-8872-229751AF6DFA}"/>
          </ac:spMkLst>
        </pc:spChg>
        <pc:spChg chg="mod">
          <ac:chgData name="Thomas" userId="575d030b64f4584e" providerId="LiveId" clId="{D036FC99-8AFB-44D3-916F-97C8D2BD1F5E}" dt="2021-12-09T13:19:12.832" v="2869" actId="20577"/>
          <ac:spMkLst>
            <pc:docMk/>
            <pc:sldMk cId="1330474385" sldId="647"/>
            <ac:spMk id="8" creationId="{EECDBC95-0826-4347-AC14-B035D0AA3041}"/>
          </ac:spMkLst>
        </pc:spChg>
      </pc:sldChg>
      <pc:sldChg chg="modSp add mod ord">
        <pc:chgData name="Thomas" userId="575d030b64f4584e" providerId="LiveId" clId="{D036FC99-8AFB-44D3-916F-97C8D2BD1F5E}" dt="2021-12-09T13:29:15.947" v="2964"/>
        <pc:sldMkLst>
          <pc:docMk/>
          <pc:sldMk cId="4027746173" sldId="648"/>
        </pc:sldMkLst>
        <pc:spChg chg="mod">
          <ac:chgData name="Thomas" userId="575d030b64f4584e" providerId="LiveId" clId="{D036FC99-8AFB-44D3-916F-97C8D2BD1F5E}" dt="2021-12-09T13:29:15.947" v="2964"/>
          <ac:spMkLst>
            <pc:docMk/>
            <pc:sldMk cId="4027746173" sldId="648"/>
            <ac:spMk id="2" creationId="{12454784-53D8-4124-AF60-C5B5B657E0D9}"/>
          </ac:spMkLst>
        </pc:spChg>
        <pc:spChg chg="mod">
          <ac:chgData name="Thomas" userId="575d030b64f4584e" providerId="LiveId" clId="{D036FC99-8AFB-44D3-916F-97C8D2BD1F5E}" dt="2021-12-09T13:29:08.328" v="2963" actId="20577"/>
          <ac:spMkLst>
            <pc:docMk/>
            <pc:sldMk cId="4027746173" sldId="648"/>
            <ac:spMk id="6" creationId="{9311B99E-CD9A-4EF0-9A9B-76D49DA5D609}"/>
          </ac:spMkLst>
        </pc:spChg>
      </pc:sldChg>
      <pc:sldChg chg="addSp delSp modSp add mod ord">
        <pc:chgData name="Thomas" userId="575d030b64f4584e" providerId="LiveId" clId="{D036FC99-8AFB-44D3-916F-97C8D2BD1F5E}" dt="2021-12-09T13:46:05.118" v="3243" actId="108"/>
        <pc:sldMkLst>
          <pc:docMk/>
          <pc:sldMk cId="1717076971" sldId="649"/>
        </pc:sldMkLst>
        <pc:spChg chg="mod">
          <ac:chgData name="Thomas" userId="575d030b64f4584e" providerId="LiveId" clId="{D036FC99-8AFB-44D3-916F-97C8D2BD1F5E}" dt="2021-12-09T13:35:34.879" v="3091" actId="242"/>
          <ac:spMkLst>
            <pc:docMk/>
            <pc:sldMk cId="1717076971" sldId="649"/>
            <ac:spMk id="2" creationId="{12454784-53D8-4124-AF60-C5B5B657E0D9}"/>
          </ac:spMkLst>
        </pc:spChg>
        <pc:spChg chg="mod">
          <ac:chgData name="Thomas" userId="575d030b64f4584e" providerId="LiveId" clId="{D036FC99-8AFB-44D3-916F-97C8D2BD1F5E}" dt="2021-12-09T13:32:29.683" v="3006" actId="20577"/>
          <ac:spMkLst>
            <pc:docMk/>
            <pc:sldMk cId="1717076971" sldId="649"/>
            <ac:spMk id="6" creationId="{9311B99E-CD9A-4EF0-9A9B-76D49DA5D609}"/>
          </ac:spMkLst>
        </pc:spChg>
        <pc:spChg chg="add mod">
          <ac:chgData name="Thomas" userId="575d030b64f4584e" providerId="LiveId" clId="{D036FC99-8AFB-44D3-916F-97C8D2BD1F5E}" dt="2021-12-09T13:34:59.146" v="3077" actId="207"/>
          <ac:spMkLst>
            <pc:docMk/>
            <pc:sldMk cId="1717076971" sldId="649"/>
            <ac:spMk id="8" creationId="{A930FEE3-8EB0-4197-BF4C-4EDBB8359CF2}"/>
          </ac:spMkLst>
        </pc:spChg>
        <pc:spChg chg="add del mod">
          <ac:chgData name="Thomas" userId="575d030b64f4584e" providerId="LiveId" clId="{D036FC99-8AFB-44D3-916F-97C8D2BD1F5E}" dt="2021-12-09T13:34:13.994" v="3070" actId="478"/>
          <ac:spMkLst>
            <pc:docMk/>
            <pc:sldMk cId="1717076971" sldId="649"/>
            <ac:spMk id="9" creationId="{E02DD32C-B567-4867-9EE2-32401577FBCC}"/>
          </ac:spMkLst>
        </pc:spChg>
        <pc:spChg chg="add del mod">
          <ac:chgData name="Thomas" userId="575d030b64f4584e" providerId="LiveId" clId="{D036FC99-8AFB-44D3-916F-97C8D2BD1F5E}" dt="2021-12-09T13:34:13.994" v="3070" actId="478"/>
          <ac:spMkLst>
            <pc:docMk/>
            <pc:sldMk cId="1717076971" sldId="649"/>
            <ac:spMk id="10" creationId="{88A16360-74C1-417E-B997-8846987AD8D3}"/>
          </ac:spMkLst>
        </pc:spChg>
        <pc:spChg chg="add del mod">
          <ac:chgData name="Thomas" userId="575d030b64f4584e" providerId="LiveId" clId="{D036FC99-8AFB-44D3-916F-97C8D2BD1F5E}" dt="2021-12-09T13:34:13.994" v="3070" actId="478"/>
          <ac:spMkLst>
            <pc:docMk/>
            <pc:sldMk cId="1717076971" sldId="649"/>
            <ac:spMk id="11" creationId="{44B5BD09-8FD9-4C20-983E-4B28FE9F1BC4}"/>
          </ac:spMkLst>
        </pc:spChg>
        <pc:spChg chg="add mod">
          <ac:chgData name="Thomas" userId="575d030b64f4584e" providerId="LiveId" clId="{D036FC99-8AFB-44D3-916F-97C8D2BD1F5E}" dt="2021-12-09T13:35:02.168" v="3079" actId="207"/>
          <ac:spMkLst>
            <pc:docMk/>
            <pc:sldMk cId="1717076971" sldId="649"/>
            <ac:spMk id="12" creationId="{FE830F2A-4749-4655-8787-3EE0D8D39039}"/>
          </ac:spMkLst>
        </pc:spChg>
        <pc:spChg chg="add mod">
          <ac:chgData name="Thomas" userId="575d030b64f4584e" providerId="LiveId" clId="{D036FC99-8AFB-44D3-916F-97C8D2BD1F5E}" dt="2021-12-09T13:35:05.059" v="3081" actId="207"/>
          <ac:spMkLst>
            <pc:docMk/>
            <pc:sldMk cId="1717076971" sldId="649"/>
            <ac:spMk id="13" creationId="{E4D491A0-924F-43C0-999A-BBAED2A21918}"/>
          </ac:spMkLst>
        </pc:spChg>
        <pc:spChg chg="add mod">
          <ac:chgData name="Thomas" userId="575d030b64f4584e" providerId="LiveId" clId="{D036FC99-8AFB-44D3-916F-97C8D2BD1F5E}" dt="2021-12-09T13:35:08.344" v="3083" actId="207"/>
          <ac:spMkLst>
            <pc:docMk/>
            <pc:sldMk cId="1717076971" sldId="649"/>
            <ac:spMk id="14" creationId="{34BECCAD-DED5-488B-8B78-FDCC18B1AFA1}"/>
          </ac:spMkLst>
        </pc:spChg>
        <pc:grpChg chg="del">
          <ac:chgData name="Thomas" userId="575d030b64f4584e" providerId="LiveId" clId="{D036FC99-8AFB-44D3-916F-97C8D2BD1F5E}" dt="2021-12-09T13:32:33.887" v="3007" actId="478"/>
          <ac:grpSpMkLst>
            <pc:docMk/>
            <pc:sldMk cId="1717076971" sldId="649"/>
            <ac:grpSpMk id="3" creationId="{9B9E51FD-6F12-4294-8DDC-C96B321B985E}"/>
          </ac:grpSpMkLst>
        </pc:grpChg>
        <pc:picChg chg="mod">
          <ac:chgData name="Thomas" userId="575d030b64f4584e" providerId="LiveId" clId="{D036FC99-8AFB-44D3-916F-97C8D2BD1F5E}" dt="2021-12-09T13:46:05.118" v="3243" actId="108"/>
          <ac:picMkLst>
            <pc:docMk/>
            <pc:sldMk cId="1717076971" sldId="649"/>
            <ac:picMk id="7" creationId="{273C6AB6-CC2C-47B6-847F-34350FE94757}"/>
          </ac:picMkLst>
        </pc:picChg>
      </pc:sldChg>
      <pc:sldChg chg="modSp add mod ord">
        <pc:chgData name="Thomas" userId="575d030b64f4584e" providerId="LiveId" clId="{D036FC99-8AFB-44D3-916F-97C8D2BD1F5E}" dt="2021-12-09T13:40:26.497" v="3136" actId="20577"/>
        <pc:sldMkLst>
          <pc:docMk/>
          <pc:sldMk cId="999699193" sldId="650"/>
        </pc:sldMkLst>
        <pc:spChg chg="mod">
          <ac:chgData name="Thomas" userId="575d030b64f4584e" providerId="LiveId" clId="{D036FC99-8AFB-44D3-916F-97C8D2BD1F5E}" dt="2021-12-09T13:40:26.497" v="3136" actId="20577"/>
          <ac:spMkLst>
            <pc:docMk/>
            <pc:sldMk cId="999699193" sldId="650"/>
            <ac:spMk id="6" creationId="{9311B99E-CD9A-4EF0-9A9B-76D49DA5D609}"/>
          </ac:spMkLst>
        </pc:spChg>
      </pc:sldChg>
      <pc:sldChg chg="modSp add mod ord">
        <pc:chgData name="Thomas" userId="575d030b64f4584e" providerId="LiveId" clId="{D036FC99-8AFB-44D3-916F-97C8D2BD1F5E}" dt="2021-12-09T13:43:19.626" v="3187" actId="20577"/>
        <pc:sldMkLst>
          <pc:docMk/>
          <pc:sldMk cId="3627124863" sldId="651"/>
        </pc:sldMkLst>
        <pc:spChg chg="mod">
          <ac:chgData name="Thomas" userId="575d030b64f4584e" providerId="LiveId" clId="{D036FC99-8AFB-44D3-916F-97C8D2BD1F5E}" dt="2021-12-09T13:43:19.626" v="3187" actId="20577"/>
          <ac:spMkLst>
            <pc:docMk/>
            <pc:sldMk cId="3627124863" sldId="651"/>
            <ac:spMk id="6" creationId="{76E9F439-B474-4DD9-8872-229751AF6DFA}"/>
          </ac:spMkLst>
        </pc:spChg>
        <pc:spChg chg="mod">
          <ac:chgData name="Thomas" userId="575d030b64f4584e" providerId="LiveId" clId="{D036FC99-8AFB-44D3-916F-97C8D2BD1F5E}" dt="2021-12-09T13:43:12.359" v="3179" actId="20577"/>
          <ac:spMkLst>
            <pc:docMk/>
            <pc:sldMk cId="3627124863" sldId="651"/>
            <ac:spMk id="8" creationId="{EECDBC95-0826-4347-AC14-B035D0AA3041}"/>
          </ac:spMkLst>
        </pc:spChg>
      </pc:sldChg>
      <pc:sldChg chg="addSp delSp modSp add mod">
        <pc:chgData name="Thomas" userId="575d030b64f4584e" providerId="LiveId" clId="{D036FC99-8AFB-44D3-916F-97C8D2BD1F5E}" dt="2021-12-09T14:19:36.754" v="3742" actId="20577"/>
        <pc:sldMkLst>
          <pc:docMk/>
          <pc:sldMk cId="3768553559" sldId="652"/>
        </pc:sldMkLst>
        <pc:spChg chg="mod">
          <ac:chgData name="Thomas" userId="575d030b64f4584e" providerId="LiveId" clId="{D036FC99-8AFB-44D3-916F-97C8D2BD1F5E}" dt="2021-12-09T13:44:35.991" v="3200" actId="20577"/>
          <ac:spMkLst>
            <pc:docMk/>
            <pc:sldMk cId="3768553559" sldId="652"/>
            <ac:spMk id="11" creationId="{22FF5332-E0BD-4B07-B53A-975460B436D3}"/>
          </ac:spMkLst>
        </pc:spChg>
        <pc:spChg chg="add mod">
          <ac:chgData name="Thomas" userId="575d030b64f4584e" providerId="LiveId" clId="{D036FC99-8AFB-44D3-916F-97C8D2BD1F5E}" dt="2021-12-09T14:19:36.754" v="3742" actId="20577"/>
          <ac:spMkLst>
            <pc:docMk/>
            <pc:sldMk cId="3768553559" sldId="652"/>
            <ac:spMk id="17" creationId="{67B4F55F-E1D3-4405-93DF-5EA77D583B91}"/>
          </ac:spMkLst>
        </pc:spChg>
        <pc:spChg chg="del">
          <ac:chgData name="Thomas" userId="575d030b64f4584e" providerId="LiveId" clId="{D036FC99-8AFB-44D3-916F-97C8D2BD1F5E}" dt="2021-12-09T13:45:28.965" v="3233" actId="478"/>
          <ac:spMkLst>
            <pc:docMk/>
            <pc:sldMk cId="3768553559" sldId="652"/>
            <ac:spMk id="19" creationId="{86DA41B4-92E5-4A53-BAB2-A1CAE73E502D}"/>
          </ac:spMkLst>
        </pc:spChg>
        <pc:spChg chg="del">
          <ac:chgData name="Thomas" userId="575d030b64f4584e" providerId="LiveId" clId="{D036FC99-8AFB-44D3-916F-97C8D2BD1F5E}" dt="2021-12-09T13:45:28.965" v="3233" actId="478"/>
          <ac:spMkLst>
            <pc:docMk/>
            <pc:sldMk cId="3768553559" sldId="652"/>
            <ac:spMk id="20" creationId="{C3D45358-698C-41A8-8BEE-6BEB579F7767}"/>
          </ac:spMkLst>
        </pc:spChg>
        <pc:spChg chg="del">
          <ac:chgData name="Thomas" userId="575d030b64f4584e" providerId="LiveId" clId="{D036FC99-8AFB-44D3-916F-97C8D2BD1F5E}" dt="2021-12-09T13:45:28.965" v="3233" actId="478"/>
          <ac:spMkLst>
            <pc:docMk/>
            <pc:sldMk cId="3768553559" sldId="652"/>
            <ac:spMk id="21" creationId="{0B6229C5-E8E5-4C6E-8A59-FECB99F31C54}"/>
          </ac:spMkLst>
        </pc:spChg>
        <pc:spChg chg="del">
          <ac:chgData name="Thomas" userId="575d030b64f4584e" providerId="LiveId" clId="{D036FC99-8AFB-44D3-916F-97C8D2BD1F5E}" dt="2021-12-09T13:45:28.965" v="3233" actId="478"/>
          <ac:spMkLst>
            <pc:docMk/>
            <pc:sldMk cId="3768553559" sldId="652"/>
            <ac:spMk id="22" creationId="{8E3A6364-46ED-4929-BD29-C20E234880DE}"/>
          </ac:spMkLst>
        </pc:spChg>
        <pc:spChg chg="del">
          <ac:chgData name="Thomas" userId="575d030b64f4584e" providerId="LiveId" clId="{D036FC99-8AFB-44D3-916F-97C8D2BD1F5E}" dt="2021-12-09T13:45:28.965" v="3233" actId="478"/>
          <ac:spMkLst>
            <pc:docMk/>
            <pc:sldMk cId="3768553559" sldId="652"/>
            <ac:spMk id="23" creationId="{F49A1ED5-64D8-4669-8D36-0808676CBFCA}"/>
          </ac:spMkLst>
        </pc:spChg>
        <pc:spChg chg="del">
          <ac:chgData name="Thomas" userId="575d030b64f4584e" providerId="LiveId" clId="{D036FC99-8AFB-44D3-916F-97C8D2BD1F5E}" dt="2021-12-09T13:45:28.965" v="3233" actId="478"/>
          <ac:spMkLst>
            <pc:docMk/>
            <pc:sldMk cId="3768553559" sldId="652"/>
            <ac:spMk id="24" creationId="{E108BBD4-5CBC-4910-AE97-19D26C35B266}"/>
          </ac:spMkLst>
        </pc:spChg>
        <pc:spChg chg="del">
          <ac:chgData name="Thomas" userId="575d030b64f4584e" providerId="LiveId" clId="{D036FC99-8AFB-44D3-916F-97C8D2BD1F5E}" dt="2021-12-09T13:45:28.965" v="3233" actId="478"/>
          <ac:spMkLst>
            <pc:docMk/>
            <pc:sldMk cId="3768553559" sldId="652"/>
            <ac:spMk id="25" creationId="{29092AC6-92E0-4C0D-9167-F8362345F112}"/>
          </ac:spMkLst>
        </pc:spChg>
        <pc:spChg chg="del">
          <ac:chgData name="Thomas" userId="575d030b64f4584e" providerId="LiveId" clId="{D036FC99-8AFB-44D3-916F-97C8D2BD1F5E}" dt="2021-12-09T13:45:28.965" v="3233" actId="478"/>
          <ac:spMkLst>
            <pc:docMk/>
            <pc:sldMk cId="3768553559" sldId="652"/>
            <ac:spMk id="26" creationId="{CF920E8E-4ECB-4DF2-90A1-C0B154263D2E}"/>
          </ac:spMkLst>
        </pc:spChg>
        <pc:spChg chg="del">
          <ac:chgData name="Thomas" userId="575d030b64f4584e" providerId="LiveId" clId="{D036FC99-8AFB-44D3-916F-97C8D2BD1F5E}" dt="2021-12-09T13:45:28.965" v="3233" actId="478"/>
          <ac:spMkLst>
            <pc:docMk/>
            <pc:sldMk cId="3768553559" sldId="652"/>
            <ac:spMk id="27" creationId="{2DB927A8-101C-4DF7-B6B6-0E58714F7EDB}"/>
          </ac:spMkLst>
        </pc:spChg>
        <pc:spChg chg="del">
          <ac:chgData name="Thomas" userId="575d030b64f4584e" providerId="LiveId" clId="{D036FC99-8AFB-44D3-916F-97C8D2BD1F5E}" dt="2021-12-09T13:45:28.965" v="3233" actId="478"/>
          <ac:spMkLst>
            <pc:docMk/>
            <pc:sldMk cId="3768553559" sldId="652"/>
            <ac:spMk id="28" creationId="{4D18FD80-D041-42D6-9293-5E6B02E8BF71}"/>
          </ac:spMkLst>
        </pc:spChg>
        <pc:spChg chg="del">
          <ac:chgData name="Thomas" userId="575d030b64f4584e" providerId="LiveId" clId="{D036FC99-8AFB-44D3-916F-97C8D2BD1F5E}" dt="2021-12-09T13:45:28.965" v="3233" actId="478"/>
          <ac:spMkLst>
            <pc:docMk/>
            <pc:sldMk cId="3768553559" sldId="652"/>
            <ac:spMk id="29" creationId="{6FA06909-DF63-47CB-AB5B-D37178A2BD16}"/>
          </ac:spMkLst>
        </pc:spChg>
        <pc:spChg chg="del">
          <ac:chgData name="Thomas" userId="575d030b64f4584e" providerId="LiveId" clId="{D036FC99-8AFB-44D3-916F-97C8D2BD1F5E}" dt="2021-12-09T13:45:28.965" v="3233" actId="478"/>
          <ac:spMkLst>
            <pc:docMk/>
            <pc:sldMk cId="3768553559" sldId="652"/>
            <ac:spMk id="30" creationId="{EB6C4C7C-9BA6-4816-A210-FF8BF1871746}"/>
          </ac:spMkLst>
        </pc:spChg>
        <pc:spChg chg="mod">
          <ac:chgData name="Thomas" userId="575d030b64f4584e" providerId="LiveId" clId="{D036FC99-8AFB-44D3-916F-97C8D2BD1F5E}" dt="2021-12-09T13:45:11.949" v="3230" actId="552"/>
          <ac:spMkLst>
            <pc:docMk/>
            <pc:sldMk cId="3768553559" sldId="652"/>
            <ac:spMk id="310" creationId="{4510765D-5E5A-4BC0-8799-A7FE3C59BDF2}"/>
          </ac:spMkLst>
        </pc:spChg>
        <pc:picChg chg="add mod">
          <ac:chgData name="Thomas" userId="575d030b64f4584e" providerId="LiveId" clId="{D036FC99-8AFB-44D3-916F-97C8D2BD1F5E}" dt="2021-12-09T13:45:56.124" v="3242" actId="207"/>
          <ac:picMkLst>
            <pc:docMk/>
            <pc:sldMk cId="3768553559" sldId="652"/>
            <ac:picMk id="18" creationId="{38BBC1B8-1BF4-44F1-BCAA-B55DD4FC1913}"/>
          </ac:picMkLst>
        </pc:picChg>
        <pc:picChg chg="del">
          <ac:chgData name="Thomas" userId="575d030b64f4584e" providerId="LiveId" clId="{D036FC99-8AFB-44D3-916F-97C8D2BD1F5E}" dt="2021-12-09T13:45:24.584" v="3232" actId="478"/>
          <ac:picMkLst>
            <pc:docMk/>
            <pc:sldMk cId="3768553559" sldId="652"/>
            <ac:picMk id="31" creationId="{1FE9150F-109A-42E5-803D-E6F9B8EA58E9}"/>
          </ac:picMkLst>
        </pc:picChg>
      </pc:sldChg>
      <pc:sldChg chg="addSp delSp modSp add mod">
        <pc:chgData name="Thomas" userId="575d030b64f4584e" providerId="LiveId" clId="{D036FC99-8AFB-44D3-916F-97C8D2BD1F5E}" dt="2021-12-09T14:41:36.962" v="3956" actId="1076"/>
        <pc:sldMkLst>
          <pc:docMk/>
          <pc:sldMk cId="1490572577" sldId="653"/>
        </pc:sldMkLst>
        <pc:spChg chg="add del mod">
          <ac:chgData name="Thomas" userId="575d030b64f4584e" providerId="LiveId" clId="{D036FC99-8AFB-44D3-916F-97C8D2BD1F5E}" dt="2021-12-09T14:10:22.005" v="3569" actId="478"/>
          <ac:spMkLst>
            <pc:docMk/>
            <pc:sldMk cId="1490572577" sldId="653"/>
            <ac:spMk id="2" creationId="{C1DACBF7-FF6D-4798-999C-4686F3426250}"/>
          </ac:spMkLst>
        </pc:spChg>
        <pc:spChg chg="del">
          <ac:chgData name="Thomas" userId="575d030b64f4584e" providerId="LiveId" clId="{D036FC99-8AFB-44D3-916F-97C8D2BD1F5E}" dt="2021-12-09T14:06:14.321" v="3518" actId="478"/>
          <ac:spMkLst>
            <pc:docMk/>
            <pc:sldMk cId="1490572577" sldId="653"/>
            <ac:spMk id="7" creationId="{FE1CEADE-FD2B-43E6-B4DB-2434B91C6E63}"/>
          </ac:spMkLst>
        </pc:spChg>
        <pc:spChg chg="del">
          <ac:chgData name="Thomas" userId="575d030b64f4584e" providerId="LiveId" clId="{D036FC99-8AFB-44D3-916F-97C8D2BD1F5E}" dt="2021-12-09T14:06:14.321" v="3518" actId="478"/>
          <ac:spMkLst>
            <pc:docMk/>
            <pc:sldMk cId="1490572577" sldId="653"/>
            <ac:spMk id="11" creationId="{256B46B6-B591-481E-8787-C630E7CE7E2F}"/>
          </ac:spMkLst>
        </pc:spChg>
        <pc:spChg chg="add del mod">
          <ac:chgData name="Thomas" userId="575d030b64f4584e" providerId="LiveId" clId="{D036FC99-8AFB-44D3-916F-97C8D2BD1F5E}" dt="2021-12-09T14:11:57.067" v="3603" actId="478"/>
          <ac:spMkLst>
            <pc:docMk/>
            <pc:sldMk cId="1490572577" sldId="653"/>
            <ac:spMk id="13" creationId="{C214EB76-3497-4C15-95C8-C8C4F583275F}"/>
          </ac:spMkLst>
        </pc:spChg>
        <pc:spChg chg="add mod">
          <ac:chgData name="Thomas" userId="575d030b64f4584e" providerId="LiveId" clId="{D036FC99-8AFB-44D3-916F-97C8D2BD1F5E}" dt="2021-12-09T14:08:15.191" v="3543" actId="1076"/>
          <ac:spMkLst>
            <pc:docMk/>
            <pc:sldMk cId="1490572577" sldId="653"/>
            <ac:spMk id="15" creationId="{84D901A7-2E57-4E49-A97E-393B62252A41}"/>
          </ac:spMkLst>
        </pc:spChg>
        <pc:spChg chg="add mod">
          <ac:chgData name="Thomas" userId="575d030b64f4584e" providerId="LiveId" clId="{D036FC99-8AFB-44D3-916F-97C8D2BD1F5E}" dt="2021-12-09T14:10:06.943" v="3565" actId="14100"/>
          <ac:spMkLst>
            <pc:docMk/>
            <pc:sldMk cId="1490572577" sldId="653"/>
            <ac:spMk id="16" creationId="{1FC927E0-18F1-4E7A-99ED-D7FE78D79200}"/>
          </ac:spMkLst>
        </pc:spChg>
        <pc:spChg chg="add del mod">
          <ac:chgData name="Thomas" userId="575d030b64f4584e" providerId="LiveId" clId="{D036FC99-8AFB-44D3-916F-97C8D2BD1F5E}" dt="2021-12-09T14:09:48.737" v="3560" actId="478"/>
          <ac:spMkLst>
            <pc:docMk/>
            <pc:sldMk cId="1490572577" sldId="653"/>
            <ac:spMk id="17" creationId="{CBA456B3-06E2-44DE-B9D5-FE961BD5F826}"/>
          </ac:spMkLst>
        </pc:spChg>
        <pc:spChg chg="add del mod">
          <ac:chgData name="Thomas" userId="575d030b64f4584e" providerId="LiveId" clId="{D036FC99-8AFB-44D3-916F-97C8D2BD1F5E}" dt="2021-12-09T14:09:48.737" v="3560" actId="478"/>
          <ac:spMkLst>
            <pc:docMk/>
            <pc:sldMk cId="1490572577" sldId="653"/>
            <ac:spMk id="19" creationId="{96C4B596-BBE0-46F4-A851-6963FCF7F910}"/>
          </ac:spMkLst>
        </pc:spChg>
        <pc:spChg chg="add del mod">
          <ac:chgData name="Thomas" userId="575d030b64f4584e" providerId="LiveId" clId="{D036FC99-8AFB-44D3-916F-97C8D2BD1F5E}" dt="2021-12-09T14:09:48.737" v="3560" actId="478"/>
          <ac:spMkLst>
            <pc:docMk/>
            <pc:sldMk cId="1490572577" sldId="653"/>
            <ac:spMk id="20" creationId="{9D971AE9-4903-45F2-BAD3-83F1429E32C2}"/>
          </ac:spMkLst>
        </pc:spChg>
        <pc:spChg chg="add del mod">
          <ac:chgData name="Thomas" userId="575d030b64f4584e" providerId="LiveId" clId="{D036FC99-8AFB-44D3-916F-97C8D2BD1F5E}" dt="2021-12-09T14:08:42.158" v="3547" actId="478"/>
          <ac:spMkLst>
            <pc:docMk/>
            <pc:sldMk cId="1490572577" sldId="653"/>
            <ac:spMk id="21" creationId="{F9BE28D9-469A-4F31-A2D1-EFD35E11F07A}"/>
          </ac:spMkLst>
        </pc:spChg>
        <pc:spChg chg="add del mod">
          <ac:chgData name="Thomas" userId="575d030b64f4584e" providerId="LiveId" clId="{D036FC99-8AFB-44D3-916F-97C8D2BD1F5E}" dt="2021-12-09T14:09:48.737" v="3560" actId="478"/>
          <ac:spMkLst>
            <pc:docMk/>
            <pc:sldMk cId="1490572577" sldId="653"/>
            <ac:spMk id="22" creationId="{ACB6A6ED-A670-48FE-B367-031798A8F05C}"/>
          </ac:spMkLst>
        </pc:spChg>
        <pc:spChg chg="add del mod">
          <ac:chgData name="Thomas" userId="575d030b64f4584e" providerId="LiveId" clId="{D036FC99-8AFB-44D3-916F-97C8D2BD1F5E}" dt="2021-12-09T14:09:48.737" v="3560" actId="478"/>
          <ac:spMkLst>
            <pc:docMk/>
            <pc:sldMk cId="1490572577" sldId="653"/>
            <ac:spMk id="24" creationId="{EF297DB8-4BBF-458B-999C-1EC71AEA1335}"/>
          </ac:spMkLst>
        </pc:spChg>
        <pc:spChg chg="mod">
          <ac:chgData name="Thomas" userId="575d030b64f4584e" providerId="LiveId" clId="{D036FC99-8AFB-44D3-916F-97C8D2BD1F5E}" dt="2021-12-09T14:41:36.962" v="3956" actId="1076"/>
          <ac:spMkLst>
            <pc:docMk/>
            <pc:sldMk cId="1490572577" sldId="653"/>
            <ac:spMk id="25" creationId="{8C4CC02D-1C68-4814-A1FF-588C8A59D9C8}"/>
          </ac:spMkLst>
        </pc:spChg>
        <pc:spChg chg="mod">
          <ac:chgData name="Thomas" userId="575d030b64f4584e" providerId="LiveId" clId="{D036FC99-8AFB-44D3-916F-97C8D2BD1F5E}" dt="2021-12-09T14:15:17.203" v="3676" actId="20577"/>
          <ac:spMkLst>
            <pc:docMk/>
            <pc:sldMk cId="1490572577" sldId="653"/>
            <ac:spMk id="26" creationId="{8DA50155-5162-4A8A-AC26-4331ADCB46AC}"/>
          </ac:spMkLst>
        </pc:spChg>
        <pc:spChg chg="add del mod">
          <ac:chgData name="Thomas" userId="575d030b64f4584e" providerId="LiveId" clId="{D036FC99-8AFB-44D3-916F-97C8D2BD1F5E}" dt="2021-12-09T14:09:48.737" v="3560" actId="478"/>
          <ac:spMkLst>
            <pc:docMk/>
            <pc:sldMk cId="1490572577" sldId="653"/>
            <ac:spMk id="27" creationId="{B00BFDB1-DD0E-47A6-9F92-92F195FC19A1}"/>
          </ac:spMkLst>
        </pc:spChg>
        <pc:spChg chg="del">
          <ac:chgData name="Thomas" userId="575d030b64f4584e" providerId="LiveId" clId="{D036FC99-8AFB-44D3-916F-97C8D2BD1F5E}" dt="2021-12-09T14:06:14.321" v="3518" actId="478"/>
          <ac:spMkLst>
            <pc:docMk/>
            <pc:sldMk cId="1490572577" sldId="653"/>
            <ac:spMk id="28" creationId="{D9870336-46F4-4926-AC12-652EEA2C93EB}"/>
          </ac:spMkLst>
        </pc:spChg>
        <pc:spChg chg="del">
          <ac:chgData name="Thomas" userId="575d030b64f4584e" providerId="LiveId" clId="{D036FC99-8AFB-44D3-916F-97C8D2BD1F5E}" dt="2021-12-09T14:06:14.321" v="3518" actId="478"/>
          <ac:spMkLst>
            <pc:docMk/>
            <pc:sldMk cId="1490572577" sldId="653"/>
            <ac:spMk id="29" creationId="{114CF5E7-C6C3-43DF-ABDC-FF785A0E59BF}"/>
          </ac:spMkLst>
        </pc:spChg>
        <pc:spChg chg="del">
          <ac:chgData name="Thomas" userId="575d030b64f4584e" providerId="LiveId" clId="{D036FC99-8AFB-44D3-916F-97C8D2BD1F5E}" dt="2021-12-09T14:06:14.321" v="3518" actId="478"/>
          <ac:spMkLst>
            <pc:docMk/>
            <pc:sldMk cId="1490572577" sldId="653"/>
            <ac:spMk id="30" creationId="{54A58118-ED5F-4F86-A351-E03627B997DF}"/>
          </ac:spMkLst>
        </pc:spChg>
        <pc:spChg chg="del">
          <ac:chgData name="Thomas" userId="575d030b64f4584e" providerId="LiveId" clId="{D036FC99-8AFB-44D3-916F-97C8D2BD1F5E}" dt="2021-12-09T14:06:14.321" v="3518" actId="478"/>
          <ac:spMkLst>
            <pc:docMk/>
            <pc:sldMk cId="1490572577" sldId="653"/>
            <ac:spMk id="32" creationId="{A45246F3-46C9-472F-B9C9-1687CBF99550}"/>
          </ac:spMkLst>
        </pc:spChg>
        <pc:spChg chg="add del mod">
          <ac:chgData name="Thomas" userId="575d030b64f4584e" providerId="LiveId" clId="{D036FC99-8AFB-44D3-916F-97C8D2BD1F5E}" dt="2021-12-09T14:09:48.737" v="3560" actId="478"/>
          <ac:spMkLst>
            <pc:docMk/>
            <pc:sldMk cId="1490572577" sldId="653"/>
            <ac:spMk id="33" creationId="{CD94D31E-CF9B-4E13-B24C-DE443530E2B8}"/>
          </ac:spMkLst>
        </pc:spChg>
        <pc:spChg chg="add del mod">
          <ac:chgData name="Thomas" userId="575d030b64f4584e" providerId="LiveId" clId="{D036FC99-8AFB-44D3-916F-97C8D2BD1F5E}" dt="2021-12-09T14:09:48.737" v="3560" actId="478"/>
          <ac:spMkLst>
            <pc:docMk/>
            <pc:sldMk cId="1490572577" sldId="653"/>
            <ac:spMk id="35" creationId="{85C1EC03-43CF-4531-B458-D6D32C58C7C5}"/>
          </ac:spMkLst>
        </pc:spChg>
        <pc:spChg chg="add del mod">
          <ac:chgData name="Thomas" userId="575d030b64f4584e" providerId="LiveId" clId="{D036FC99-8AFB-44D3-916F-97C8D2BD1F5E}" dt="2021-12-09T14:09:48.737" v="3560" actId="478"/>
          <ac:spMkLst>
            <pc:docMk/>
            <pc:sldMk cId="1490572577" sldId="653"/>
            <ac:spMk id="36" creationId="{C4B59735-D445-4612-8358-B9E53DB057C9}"/>
          </ac:spMkLst>
        </pc:spChg>
        <pc:spChg chg="add del mod">
          <ac:chgData name="Thomas" userId="575d030b64f4584e" providerId="LiveId" clId="{D036FC99-8AFB-44D3-916F-97C8D2BD1F5E}" dt="2021-12-09T14:10:22.005" v="3569" actId="478"/>
          <ac:spMkLst>
            <pc:docMk/>
            <pc:sldMk cId="1490572577" sldId="653"/>
            <ac:spMk id="37" creationId="{7ED76145-E14F-4B68-932F-9B403E7C538D}"/>
          </ac:spMkLst>
        </pc:spChg>
        <pc:spChg chg="add del mod">
          <ac:chgData name="Thomas" userId="575d030b64f4584e" providerId="LiveId" clId="{D036FC99-8AFB-44D3-916F-97C8D2BD1F5E}" dt="2021-12-09T14:10:22.005" v="3569" actId="478"/>
          <ac:spMkLst>
            <pc:docMk/>
            <pc:sldMk cId="1490572577" sldId="653"/>
            <ac:spMk id="38" creationId="{7BE40201-A2AB-4E10-8D11-9923F40D44F4}"/>
          </ac:spMkLst>
        </pc:spChg>
        <pc:spChg chg="add del mod">
          <ac:chgData name="Thomas" userId="575d030b64f4584e" providerId="LiveId" clId="{D036FC99-8AFB-44D3-916F-97C8D2BD1F5E}" dt="2021-12-09T14:10:22.005" v="3569" actId="478"/>
          <ac:spMkLst>
            <pc:docMk/>
            <pc:sldMk cId="1490572577" sldId="653"/>
            <ac:spMk id="39" creationId="{982D05A3-A5BB-4B09-957F-B92521D5A425}"/>
          </ac:spMkLst>
        </pc:spChg>
        <pc:spChg chg="add del mod">
          <ac:chgData name="Thomas" userId="575d030b64f4584e" providerId="LiveId" clId="{D036FC99-8AFB-44D3-916F-97C8D2BD1F5E}" dt="2021-12-09T14:10:22.005" v="3569" actId="478"/>
          <ac:spMkLst>
            <pc:docMk/>
            <pc:sldMk cId="1490572577" sldId="653"/>
            <ac:spMk id="40" creationId="{4E8BBBA9-6766-455C-A0AE-5FD197BAAEAF}"/>
          </ac:spMkLst>
        </pc:spChg>
        <pc:spChg chg="add del mod">
          <ac:chgData name="Thomas" userId="575d030b64f4584e" providerId="LiveId" clId="{D036FC99-8AFB-44D3-916F-97C8D2BD1F5E}" dt="2021-12-09T14:11:57.067" v="3603" actId="478"/>
          <ac:spMkLst>
            <pc:docMk/>
            <pc:sldMk cId="1490572577" sldId="653"/>
            <ac:spMk id="41" creationId="{C556EC8D-8D75-418F-82BA-9068FC3AE9E8}"/>
          </ac:spMkLst>
        </pc:spChg>
        <pc:spChg chg="add mod">
          <ac:chgData name="Thomas" userId="575d030b64f4584e" providerId="LiveId" clId="{D036FC99-8AFB-44D3-916F-97C8D2BD1F5E}" dt="2021-12-09T14:11:05.212" v="3583" actId="20577"/>
          <ac:spMkLst>
            <pc:docMk/>
            <pc:sldMk cId="1490572577" sldId="653"/>
            <ac:spMk id="43" creationId="{3373CDD0-2733-4694-AE63-82FF84D655F9}"/>
          </ac:spMkLst>
        </pc:spChg>
        <pc:spChg chg="add mod">
          <ac:chgData name="Thomas" userId="575d030b64f4584e" providerId="LiveId" clId="{D036FC99-8AFB-44D3-916F-97C8D2BD1F5E}" dt="2021-12-09T14:10:14.113" v="3566" actId="571"/>
          <ac:spMkLst>
            <pc:docMk/>
            <pc:sldMk cId="1490572577" sldId="653"/>
            <ac:spMk id="44" creationId="{64EB31A2-4D56-4D33-93C1-74CEF2999A5D}"/>
          </ac:spMkLst>
        </pc:spChg>
        <pc:spChg chg="add del mod">
          <ac:chgData name="Thomas" userId="575d030b64f4584e" providerId="LiveId" clId="{D036FC99-8AFB-44D3-916F-97C8D2BD1F5E}" dt="2021-12-09T14:11:57.067" v="3603" actId="478"/>
          <ac:spMkLst>
            <pc:docMk/>
            <pc:sldMk cId="1490572577" sldId="653"/>
            <ac:spMk id="45" creationId="{C64B16AF-1057-4DFE-B1BE-19387FFF3A0C}"/>
          </ac:spMkLst>
        </pc:spChg>
        <pc:spChg chg="add mod">
          <ac:chgData name="Thomas" userId="575d030b64f4584e" providerId="LiveId" clId="{D036FC99-8AFB-44D3-916F-97C8D2BD1F5E}" dt="2021-12-09T14:11:10.036" v="3590" actId="20577"/>
          <ac:spMkLst>
            <pc:docMk/>
            <pc:sldMk cId="1490572577" sldId="653"/>
            <ac:spMk id="47" creationId="{4ABAA981-9070-41DF-B495-E7FEB31B9BD5}"/>
          </ac:spMkLst>
        </pc:spChg>
        <pc:spChg chg="add mod">
          <ac:chgData name="Thomas" userId="575d030b64f4584e" providerId="LiveId" clId="{D036FC99-8AFB-44D3-916F-97C8D2BD1F5E}" dt="2021-12-09T14:10:16.889" v="3567" actId="571"/>
          <ac:spMkLst>
            <pc:docMk/>
            <pc:sldMk cId="1490572577" sldId="653"/>
            <ac:spMk id="48" creationId="{BCB2C1BB-3C9C-456F-B21F-11A9BEE46299}"/>
          </ac:spMkLst>
        </pc:spChg>
        <pc:spChg chg="add del mod">
          <ac:chgData name="Thomas" userId="575d030b64f4584e" providerId="LiveId" clId="{D036FC99-8AFB-44D3-916F-97C8D2BD1F5E}" dt="2021-12-09T14:11:57.067" v="3603" actId="478"/>
          <ac:spMkLst>
            <pc:docMk/>
            <pc:sldMk cId="1490572577" sldId="653"/>
            <ac:spMk id="49" creationId="{D7E3A400-4022-4C51-91EB-4A4E56A74D90}"/>
          </ac:spMkLst>
        </pc:spChg>
        <pc:spChg chg="add mod">
          <ac:chgData name="Thomas" userId="575d030b64f4584e" providerId="LiveId" clId="{D036FC99-8AFB-44D3-916F-97C8D2BD1F5E}" dt="2021-12-09T14:11:14.913" v="3601" actId="20577"/>
          <ac:spMkLst>
            <pc:docMk/>
            <pc:sldMk cId="1490572577" sldId="653"/>
            <ac:spMk id="51" creationId="{FF498F16-7529-45CF-82DB-2AC636D5F14A}"/>
          </ac:spMkLst>
        </pc:spChg>
        <pc:spChg chg="add mod">
          <ac:chgData name="Thomas" userId="575d030b64f4584e" providerId="LiveId" clId="{D036FC99-8AFB-44D3-916F-97C8D2BD1F5E}" dt="2021-12-09T14:10:19.102" v="3568" actId="571"/>
          <ac:spMkLst>
            <pc:docMk/>
            <pc:sldMk cId="1490572577" sldId="653"/>
            <ac:spMk id="52" creationId="{8A06B12B-93AB-415C-B197-FB61596C6747}"/>
          </ac:spMkLst>
        </pc:spChg>
        <pc:picChg chg="del">
          <ac:chgData name="Thomas" userId="575d030b64f4584e" providerId="LiveId" clId="{D036FC99-8AFB-44D3-916F-97C8D2BD1F5E}" dt="2021-12-09T14:06:14.321" v="3518" actId="478"/>
          <ac:picMkLst>
            <pc:docMk/>
            <pc:sldMk cId="1490572577" sldId="653"/>
            <ac:picMk id="12" creationId="{E88DB3E6-07B0-4309-BC24-33A76A2A169A}"/>
          </ac:picMkLst>
        </pc:picChg>
        <pc:picChg chg="add mod modCrop">
          <ac:chgData name="Thomas" userId="575d030b64f4584e" providerId="LiveId" clId="{D036FC99-8AFB-44D3-916F-97C8D2BD1F5E}" dt="2021-12-09T14:10:42.045" v="3570" actId="18131"/>
          <ac:picMkLst>
            <pc:docMk/>
            <pc:sldMk cId="1490572577" sldId="653"/>
            <ac:picMk id="14" creationId="{5E6F9EF8-6F6C-470E-854C-CD7C6751CD31}"/>
          </ac:picMkLst>
        </pc:picChg>
        <pc:picChg chg="add del mod">
          <ac:chgData name="Thomas" userId="575d030b64f4584e" providerId="LiveId" clId="{D036FC99-8AFB-44D3-916F-97C8D2BD1F5E}" dt="2021-12-09T14:09:48.737" v="3560" actId="478"/>
          <ac:picMkLst>
            <pc:docMk/>
            <pc:sldMk cId="1490572577" sldId="653"/>
            <ac:picMk id="18" creationId="{A10B0240-BD80-4DE4-A659-A1E2972A1C2C}"/>
          </ac:picMkLst>
        </pc:picChg>
        <pc:picChg chg="add del mod">
          <ac:chgData name="Thomas" userId="575d030b64f4584e" providerId="LiveId" clId="{D036FC99-8AFB-44D3-916F-97C8D2BD1F5E}" dt="2021-12-09T14:09:48.737" v="3560" actId="478"/>
          <ac:picMkLst>
            <pc:docMk/>
            <pc:sldMk cId="1490572577" sldId="653"/>
            <ac:picMk id="23" creationId="{47E66966-98A6-4958-9141-5E3EF7D01466}"/>
          </ac:picMkLst>
        </pc:picChg>
        <pc:picChg chg="del">
          <ac:chgData name="Thomas" userId="575d030b64f4584e" providerId="LiveId" clId="{D036FC99-8AFB-44D3-916F-97C8D2BD1F5E}" dt="2021-12-09T14:06:14.321" v="3518" actId="478"/>
          <ac:picMkLst>
            <pc:docMk/>
            <pc:sldMk cId="1490572577" sldId="653"/>
            <ac:picMk id="31" creationId="{D8DAF890-3401-40AA-BC5A-BBED5DB6E51F}"/>
          </ac:picMkLst>
        </pc:picChg>
        <pc:picChg chg="add del mod">
          <ac:chgData name="Thomas" userId="575d030b64f4584e" providerId="LiveId" clId="{D036FC99-8AFB-44D3-916F-97C8D2BD1F5E}" dt="2021-12-09T14:09:48.737" v="3560" actId="478"/>
          <ac:picMkLst>
            <pc:docMk/>
            <pc:sldMk cId="1490572577" sldId="653"/>
            <ac:picMk id="34" creationId="{BC1F775C-2B12-4630-8AB9-BAC49D27352A}"/>
          </ac:picMkLst>
        </pc:picChg>
        <pc:picChg chg="add del mod">
          <ac:chgData name="Thomas" userId="575d030b64f4584e" providerId="LiveId" clId="{D036FC99-8AFB-44D3-916F-97C8D2BD1F5E}" dt="2021-12-09T14:10:47.171" v="3571" actId="478"/>
          <ac:picMkLst>
            <pc:docMk/>
            <pc:sldMk cId="1490572577" sldId="653"/>
            <ac:picMk id="42" creationId="{6F91B772-825C-4DF2-B354-AE4BD6A9FA48}"/>
          </ac:picMkLst>
        </pc:picChg>
        <pc:picChg chg="add del mod">
          <ac:chgData name="Thomas" userId="575d030b64f4584e" providerId="LiveId" clId="{D036FC99-8AFB-44D3-916F-97C8D2BD1F5E}" dt="2021-12-09T14:10:47.171" v="3571" actId="478"/>
          <ac:picMkLst>
            <pc:docMk/>
            <pc:sldMk cId="1490572577" sldId="653"/>
            <ac:picMk id="46" creationId="{8C7A19DB-6CC0-4138-A448-43F1A6F27FB6}"/>
          </ac:picMkLst>
        </pc:picChg>
        <pc:picChg chg="add del mod">
          <ac:chgData name="Thomas" userId="575d030b64f4584e" providerId="LiveId" clId="{D036FC99-8AFB-44D3-916F-97C8D2BD1F5E}" dt="2021-12-09T14:10:47.171" v="3571" actId="478"/>
          <ac:picMkLst>
            <pc:docMk/>
            <pc:sldMk cId="1490572577" sldId="653"/>
            <ac:picMk id="50" creationId="{0245E402-2B28-45C9-BFE9-7C44B719728C}"/>
          </ac:picMkLst>
        </pc:picChg>
        <pc:picChg chg="add mod">
          <ac:chgData name="Thomas" userId="575d030b64f4584e" providerId="LiveId" clId="{D036FC99-8AFB-44D3-916F-97C8D2BD1F5E}" dt="2021-12-09T14:10:58.640" v="3577" actId="12788"/>
          <ac:picMkLst>
            <pc:docMk/>
            <pc:sldMk cId="1490572577" sldId="653"/>
            <ac:picMk id="53" creationId="{B1842E7E-8C98-428E-B6D3-7581971C2B4A}"/>
          </ac:picMkLst>
        </pc:picChg>
        <pc:picChg chg="add mod">
          <ac:chgData name="Thomas" userId="575d030b64f4584e" providerId="LiveId" clId="{D036FC99-8AFB-44D3-916F-97C8D2BD1F5E}" dt="2021-12-09T14:10:56.734" v="3576" actId="12788"/>
          <ac:picMkLst>
            <pc:docMk/>
            <pc:sldMk cId="1490572577" sldId="653"/>
            <ac:picMk id="54" creationId="{D99781CA-D1EC-48BC-994F-A14B12AECBA1}"/>
          </ac:picMkLst>
        </pc:picChg>
        <pc:picChg chg="add mod">
          <ac:chgData name="Thomas" userId="575d030b64f4584e" providerId="LiveId" clId="{D036FC99-8AFB-44D3-916F-97C8D2BD1F5E}" dt="2021-12-09T14:10:53.727" v="3575" actId="12788"/>
          <ac:picMkLst>
            <pc:docMk/>
            <pc:sldMk cId="1490572577" sldId="653"/>
            <ac:picMk id="55" creationId="{283272EA-93CF-426F-897C-6E5CFE3BB988}"/>
          </ac:picMkLst>
        </pc:picChg>
      </pc:sldChg>
      <pc:sldChg chg="addSp delSp modSp add mod ord">
        <pc:chgData name="Thomas" userId="575d030b64f4584e" providerId="LiveId" clId="{D036FC99-8AFB-44D3-916F-97C8D2BD1F5E}" dt="2021-12-09T14:17:23.356" v="3738" actId="20577"/>
        <pc:sldMkLst>
          <pc:docMk/>
          <pc:sldMk cId="370826054" sldId="654"/>
        </pc:sldMkLst>
        <pc:spChg chg="del">
          <ac:chgData name="Thomas" userId="575d030b64f4584e" providerId="LiveId" clId="{D036FC99-8AFB-44D3-916F-97C8D2BD1F5E}" dt="2021-12-09T14:15:21.797" v="3677" actId="478"/>
          <ac:spMkLst>
            <pc:docMk/>
            <pc:sldMk cId="370826054" sldId="654"/>
            <ac:spMk id="11" creationId="{22FF5332-E0BD-4B07-B53A-975460B436D3}"/>
          </ac:spMkLst>
        </pc:spChg>
        <pc:spChg chg="add mod">
          <ac:chgData name="Thomas" userId="575d030b64f4584e" providerId="LiveId" clId="{D036FC99-8AFB-44D3-916F-97C8D2BD1F5E}" dt="2021-12-09T14:15:24.708" v="3678"/>
          <ac:spMkLst>
            <pc:docMk/>
            <pc:sldMk cId="370826054" sldId="654"/>
            <ac:spMk id="19" creationId="{23B4A8F8-B9F0-43DB-BC70-5CFDC2CD862F}"/>
          </ac:spMkLst>
        </pc:spChg>
        <pc:spChg chg="add mod">
          <ac:chgData name="Thomas" userId="575d030b64f4584e" providerId="LiveId" clId="{D036FC99-8AFB-44D3-916F-97C8D2BD1F5E}" dt="2021-12-09T14:15:31.812" v="3705" actId="14100"/>
          <ac:spMkLst>
            <pc:docMk/>
            <pc:sldMk cId="370826054" sldId="654"/>
            <ac:spMk id="20" creationId="{76F05D29-328F-4DD2-8B43-BB801924937A}"/>
          </ac:spMkLst>
        </pc:spChg>
        <pc:spChg chg="mod">
          <ac:chgData name="Thomas" userId="575d030b64f4584e" providerId="LiveId" clId="{D036FC99-8AFB-44D3-916F-97C8D2BD1F5E}" dt="2021-12-09T14:15:38.225" v="3706"/>
          <ac:spMkLst>
            <pc:docMk/>
            <pc:sldMk cId="370826054" sldId="654"/>
            <ac:spMk id="22" creationId="{A3BE9642-C947-4572-B2F1-BA73B7E537DA}"/>
          </ac:spMkLst>
        </pc:spChg>
        <pc:spChg chg="mod">
          <ac:chgData name="Thomas" userId="575d030b64f4584e" providerId="LiveId" clId="{D036FC99-8AFB-44D3-916F-97C8D2BD1F5E}" dt="2021-12-09T14:15:38.225" v="3706"/>
          <ac:spMkLst>
            <pc:docMk/>
            <pc:sldMk cId="370826054" sldId="654"/>
            <ac:spMk id="23" creationId="{F0B84DA4-5402-4969-900C-7E93B9ACF2A5}"/>
          </ac:spMkLst>
        </pc:spChg>
        <pc:spChg chg="mod">
          <ac:chgData name="Thomas" userId="575d030b64f4584e" providerId="LiveId" clId="{D036FC99-8AFB-44D3-916F-97C8D2BD1F5E}" dt="2021-12-09T14:15:38.225" v="3706"/>
          <ac:spMkLst>
            <pc:docMk/>
            <pc:sldMk cId="370826054" sldId="654"/>
            <ac:spMk id="25" creationId="{7F0DC338-4976-425C-9BAD-424F416693EE}"/>
          </ac:spMkLst>
        </pc:spChg>
        <pc:spChg chg="mod">
          <ac:chgData name="Thomas" userId="575d030b64f4584e" providerId="LiveId" clId="{D036FC99-8AFB-44D3-916F-97C8D2BD1F5E}" dt="2021-12-09T14:15:38.225" v="3706"/>
          <ac:spMkLst>
            <pc:docMk/>
            <pc:sldMk cId="370826054" sldId="654"/>
            <ac:spMk id="26" creationId="{B26223CB-86DB-416F-881D-280097709795}"/>
          </ac:spMkLst>
        </pc:spChg>
        <pc:spChg chg="mod">
          <ac:chgData name="Thomas" userId="575d030b64f4584e" providerId="LiveId" clId="{D036FC99-8AFB-44D3-916F-97C8D2BD1F5E}" dt="2021-12-09T14:15:55.566" v="3714" actId="207"/>
          <ac:spMkLst>
            <pc:docMk/>
            <pc:sldMk cId="370826054" sldId="654"/>
            <ac:spMk id="28" creationId="{8156ADDB-913C-48F7-80AA-191EF36970CC}"/>
          </ac:spMkLst>
        </pc:spChg>
        <pc:spChg chg="mod">
          <ac:chgData name="Thomas" userId="575d030b64f4584e" providerId="LiveId" clId="{D036FC99-8AFB-44D3-916F-97C8D2BD1F5E}" dt="2021-12-09T14:15:55.566" v="3714" actId="207"/>
          <ac:spMkLst>
            <pc:docMk/>
            <pc:sldMk cId="370826054" sldId="654"/>
            <ac:spMk id="29" creationId="{A17DD375-EEB8-4B58-8266-0C143466524B}"/>
          </ac:spMkLst>
        </pc:spChg>
        <pc:spChg chg="mod">
          <ac:chgData name="Thomas" userId="575d030b64f4584e" providerId="LiveId" clId="{D036FC99-8AFB-44D3-916F-97C8D2BD1F5E}" dt="2021-12-09T14:15:55.566" v="3714" actId="207"/>
          <ac:spMkLst>
            <pc:docMk/>
            <pc:sldMk cId="370826054" sldId="654"/>
            <ac:spMk id="30" creationId="{CF9380C7-1D41-4949-9B19-902895F08068}"/>
          </ac:spMkLst>
        </pc:spChg>
        <pc:spChg chg="mod">
          <ac:chgData name="Thomas" userId="575d030b64f4584e" providerId="LiveId" clId="{D036FC99-8AFB-44D3-916F-97C8D2BD1F5E}" dt="2021-12-09T14:15:55.566" v="3714" actId="207"/>
          <ac:spMkLst>
            <pc:docMk/>
            <pc:sldMk cId="370826054" sldId="654"/>
            <ac:spMk id="31" creationId="{2BFE091D-AEC0-4907-A6E1-944A6B186976}"/>
          </ac:spMkLst>
        </pc:spChg>
        <pc:spChg chg="mod">
          <ac:chgData name="Thomas" userId="575d030b64f4584e" providerId="LiveId" clId="{D036FC99-8AFB-44D3-916F-97C8D2BD1F5E}" dt="2021-12-09T14:15:55.566" v="3714" actId="207"/>
          <ac:spMkLst>
            <pc:docMk/>
            <pc:sldMk cId="370826054" sldId="654"/>
            <ac:spMk id="32" creationId="{38823DDD-BD1F-42F2-B216-022BCFC35AA0}"/>
          </ac:spMkLst>
        </pc:spChg>
        <pc:spChg chg="mod">
          <ac:chgData name="Thomas" userId="575d030b64f4584e" providerId="LiveId" clId="{D036FC99-8AFB-44D3-916F-97C8D2BD1F5E}" dt="2021-12-09T14:15:55.566" v="3714" actId="207"/>
          <ac:spMkLst>
            <pc:docMk/>
            <pc:sldMk cId="370826054" sldId="654"/>
            <ac:spMk id="33" creationId="{68718F9A-A5AE-422A-9BB8-4204DE6417FB}"/>
          </ac:spMkLst>
        </pc:spChg>
        <pc:spChg chg="mod">
          <ac:chgData name="Thomas" userId="575d030b64f4584e" providerId="LiveId" clId="{D036FC99-8AFB-44D3-916F-97C8D2BD1F5E}" dt="2021-12-09T14:15:55.566" v="3714" actId="207"/>
          <ac:spMkLst>
            <pc:docMk/>
            <pc:sldMk cId="370826054" sldId="654"/>
            <ac:spMk id="34" creationId="{48E3F194-0C8E-4975-879A-0B7BC7E665D0}"/>
          </ac:spMkLst>
        </pc:spChg>
        <pc:spChg chg="mod">
          <ac:chgData name="Thomas" userId="575d030b64f4584e" providerId="LiveId" clId="{D036FC99-8AFB-44D3-916F-97C8D2BD1F5E}" dt="2021-12-09T14:15:55.566" v="3714" actId="207"/>
          <ac:spMkLst>
            <pc:docMk/>
            <pc:sldMk cId="370826054" sldId="654"/>
            <ac:spMk id="35" creationId="{F7A33010-3528-481F-A1DD-BAB88A16BE2E}"/>
          </ac:spMkLst>
        </pc:spChg>
        <pc:spChg chg="del">
          <ac:chgData name="Thomas" userId="575d030b64f4584e" providerId="LiveId" clId="{D036FC99-8AFB-44D3-916F-97C8D2BD1F5E}" dt="2021-12-09T14:15:21.797" v="3677" actId="478"/>
          <ac:spMkLst>
            <pc:docMk/>
            <pc:sldMk cId="370826054" sldId="654"/>
            <ac:spMk id="310" creationId="{4510765D-5E5A-4BC0-8799-A7FE3C59BDF2}"/>
          </ac:spMkLst>
        </pc:spChg>
        <pc:spChg chg="del">
          <ac:chgData name="Thomas" userId="575d030b64f4584e" providerId="LiveId" clId="{D036FC99-8AFB-44D3-916F-97C8D2BD1F5E}" dt="2021-12-09T14:13:48.640" v="3609" actId="478"/>
          <ac:spMkLst>
            <pc:docMk/>
            <pc:sldMk cId="370826054" sldId="654"/>
            <ac:spMk id="315" creationId="{DEE1BEA0-5242-49D0-80A0-09319AAE8FD9}"/>
          </ac:spMkLst>
        </pc:spChg>
        <pc:spChg chg="mod">
          <ac:chgData name="Thomas" userId="575d030b64f4584e" providerId="LiveId" clId="{D036FC99-8AFB-44D3-916F-97C8D2BD1F5E}" dt="2021-12-09T14:17:16.507" v="3736" actId="242"/>
          <ac:spMkLst>
            <pc:docMk/>
            <pc:sldMk cId="370826054" sldId="654"/>
            <ac:spMk id="316" creationId="{2C4E855B-0A0F-4203-BDF8-9CFD144CE93A}"/>
          </ac:spMkLst>
        </pc:spChg>
        <pc:spChg chg="mod">
          <ac:chgData name="Thomas" userId="575d030b64f4584e" providerId="LiveId" clId="{D036FC99-8AFB-44D3-916F-97C8D2BD1F5E}" dt="2021-12-09T14:16:25.365" v="3724" actId="20577"/>
          <ac:spMkLst>
            <pc:docMk/>
            <pc:sldMk cId="370826054" sldId="654"/>
            <ac:spMk id="317" creationId="{A12C0142-2D86-4D45-9F39-FF73B1D60E6F}"/>
          </ac:spMkLst>
        </pc:spChg>
        <pc:spChg chg="del">
          <ac:chgData name="Thomas" userId="575d030b64f4584e" providerId="LiveId" clId="{D036FC99-8AFB-44D3-916F-97C8D2BD1F5E}" dt="2021-12-09T14:13:48.640" v="3609" actId="478"/>
          <ac:spMkLst>
            <pc:docMk/>
            <pc:sldMk cId="370826054" sldId="654"/>
            <ac:spMk id="348" creationId="{7D74062A-7D18-4F24-949A-6E1EAEDE0D66}"/>
          </ac:spMkLst>
        </pc:spChg>
        <pc:spChg chg="mod">
          <ac:chgData name="Thomas" userId="575d030b64f4584e" providerId="LiveId" clId="{D036FC99-8AFB-44D3-916F-97C8D2BD1F5E}" dt="2021-12-09T14:17:23.356" v="3738" actId="20577"/>
          <ac:spMkLst>
            <pc:docMk/>
            <pc:sldMk cId="370826054" sldId="654"/>
            <ac:spMk id="349" creationId="{77C8E88B-B5E5-4632-9129-EDD27D72B10B}"/>
          </ac:spMkLst>
        </pc:spChg>
        <pc:spChg chg="mod">
          <ac:chgData name="Thomas" userId="575d030b64f4584e" providerId="LiveId" clId="{D036FC99-8AFB-44D3-916F-97C8D2BD1F5E}" dt="2021-12-09T14:16:11.596" v="3720" actId="20577"/>
          <ac:spMkLst>
            <pc:docMk/>
            <pc:sldMk cId="370826054" sldId="654"/>
            <ac:spMk id="350" creationId="{9EEC5F3C-C98D-4202-AB06-0C053F4AB272}"/>
          </ac:spMkLst>
        </pc:spChg>
        <pc:spChg chg="del">
          <ac:chgData name="Thomas" userId="575d030b64f4584e" providerId="LiveId" clId="{D036FC99-8AFB-44D3-916F-97C8D2BD1F5E}" dt="2021-12-09T14:13:48.640" v="3609" actId="478"/>
          <ac:spMkLst>
            <pc:docMk/>
            <pc:sldMk cId="370826054" sldId="654"/>
            <ac:spMk id="353" creationId="{29DF5601-5730-432A-9AF6-4054C2F85CCC}"/>
          </ac:spMkLst>
        </pc:spChg>
        <pc:spChg chg="mod">
          <ac:chgData name="Thomas" userId="575d030b64f4584e" providerId="LiveId" clId="{D036FC99-8AFB-44D3-916F-97C8D2BD1F5E}" dt="2021-12-09T14:17:16.507" v="3736" actId="242"/>
          <ac:spMkLst>
            <pc:docMk/>
            <pc:sldMk cId="370826054" sldId="654"/>
            <ac:spMk id="354" creationId="{CAFC7CAA-9DBF-4DE7-83C7-CDD277BFB1C8}"/>
          </ac:spMkLst>
        </pc:spChg>
        <pc:spChg chg="mod">
          <ac:chgData name="Thomas" userId="575d030b64f4584e" providerId="LiveId" clId="{D036FC99-8AFB-44D3-916F-97C8D2BD1F5E}" dt="2021-12-09T14:16:15.338" v="3722" actId="20577"/>
          <ac:spMkLst>
            <pc:docMk/>
            <pc:sldMk cId="370826054" sldId="654"/>
            <ac:spMk id="355" creationId="{0BCC7A17-4BC6-4E5A-8701-31143CB818AD}"/>
          </ac:spMkLst>
        </pc:spChg>
        <pc:grpChg chg="add mod">
          <ac:chgData name="Thomas" userId="575d030b64f4584e" providerId="LiveId" clId="{D036FC99-8AFB-44D3-916F-97C8D2BD1F5E}" dt="2021-12-09T14:16:42.838" v="3733" actId="1036"/>
          <ac:grpSpMkLst>
            <pc:docMk/>
            <pc:sldMk cId="370826054" sldId="654"/>
            <ac:grpSpMk id="21" creationId="{86896A58-A463-4DEF-A631-32E2F6EAFCB3}"/>
          </ac:grpSpMkLst>
        </pc:grpChg>
        <pc:grpChg chg="add mod">
          <ac:chgData name="Thomas" userId="575d030b64f4584e" providerId="LiveId" clId="{D036FC99-8AFB-44D3-916F-97C8D2BD1F5E}" dt="2021-12-09T14:16:42.838" v="3733" actId="1036"/>
          <ac:grpSpMkLst>
            <pc:docMk/>
            <pc:sldMk cId="370826054" sldId="654"/>
            <ac:grpSpMk id="24" creationId="{4E80EDC4-3D6F-4DF0-AEE2-53560DDAA527}"/>
          </ac:grpSpMkLst>
        </pc:grpChg>
        <pc:grpChg chg="add mod">
          <ac:chgData name="Thomas" userId="575d030b64f4584e" providerId="LiveId" clId="{D036FC99-8AFB-44D3-916F-97C8D2BD1F5E}" dt="2021-12-09T14:16:42.838" v="3733" actId="1036"/>
          <ac:grpSpMkLst>
            <pc:docMk/>
            <pc:sldMk cId="370826054" sldId="654"/>
            <ac:grpSpMk id="27" creationId="{EC6318F5-2A41-4246-B68E-786E4D9A0599}"/>
          </ac:grpSpMkLst>
        </pc:grpChg>
      </pc:sldChg>
      <pc:sldChg chg="addSp delSp modSp add mod ord">
        <pc:chgData name="Thomas" userId="575d030b64f4584e" providerId="LiveId" clId="{D036FC99-8AFB-44D3-916F-97C8D2BD1F5E}" dt="2021-12-10T10:34:38.005" v="6224" actId="1076"/>
        <pc:sldMkLst>
          <pc:docMk/>
          <pc:sldMk cId="1958542869" sldId="655"/>
        </pc:sldMkLst>
        <pc:spChg chg="mod">
          <ac:chgData name="Thomas" userId="575d030b64f4584e" providerId="LiveId" clId="{D036FC99-8AFB-44D3-916F-97C8D2BD1F5E}" dt="2021-12-09T14:27:50.863" v="3887" actId="20577"/>
          <ac:spMkLst>
            <pc:docMk/>
            <pc:sldMk cId="1958542869" sldId="655"/>
            <ac:spMk id="6" creationId="{76E9F439-B474-4DD9-8872-229751AF6DFA}"/>
          </ac:spMkLst>
        </pc:spChg>
        <pc:spChg chg="mod">
          <ac:chgData name="Thomas" userId="575d030b64f4584e" providerId="LiveId" clId="{D036FC99-8AFB-44D3-916F-97C8D2BD1F5E}" dt="2021-12-10T10:34:38.005" v="6224" actId="1076"/>
          <ac:spMkLst>
            <pc:docMk/>
            <pc:sldMk cId="1958542869" sldId="655"/>
            <ac:spMk id="8" creationId="{EECDBC95-0826-4347-AC14-B035D0AA3041}"/>
          </ac:spMkLst>
        </pc:spChg>
        <pc:picChg chg="add del">
          <ac:chgData name="Thomas" userId="575d030b64f4584e" providerId="LiveId" clId="{D036FC99-8AFB-44D3-916F-97C8D2BD1F5E}" dt="2021-12-10T10:34:37.098" v="6223" actId="478"/>
          <ac:picMkLst>
            <pc:docMk/>
            <pc:sldMk cId="1958542869" sldId="655"/>
            <ac:picMk id="19" creationId="{6C2A6E1B-BC48-4C6D-9532-4EC9CEAAAA03}"/>
          </ac:picMkLst>
        </pc:picChg>
      </pc:sldChg>
      <pc:sldChg chg="modSp add mod ord">
        <pc:chgData name="Thomas" userId="575d030b64f4584e" providerId="LiveId" clId="{D036FC99-8AFB-44D3-916F-97C8D2BD1F5E}" dt="2021-12-09T14:32:41.116" v="3945" actId="20577"/>
        <pc:sldMkLst>
          <pc:docMk/>
          <pc:sldMk cId="317991284" sldId="656"/>
        </pc:sldMkLst>
        <pc:spChg chg="mod">
          <ac:chgData name="Thomas" userId="575d030b64f4584e" providerId="LiveId" clId="{D036FC99-8AFB-44D3-916F-97C8D2BD1F5E}" dt="2021-12-09T14:29:52.746" v="3910" actId="20577"/>
          <ac:spMkLst>
            <pc:docMk/>
            <pc:sldMk cId="317991284" sldId="656"/>
            <ac:spMk id="11" creationId="{22FF5332-E0BD-4B07-B53A-975460B436D3}"/>
          </ac:spMkLst>
        </pc:spChg>
        <pc:spChg chg="mod">
          <ac:chgData name="Thomas" userId="575d030b64f4584e" providerId="LiveId" clId="{D036FC99-8AFB-44D3-916F-97C8D2BD1F5E}" dt="2021-12-09T14:32:41.116" v="3945" actId="20577"/>
          <ac:spMkLst>
            <pc:docMk/>
            <pc:sldMk cId="317991284" sldId="656"/>
            <ac:spMk id="310" creationId="{4510765D-5E5A-4BC0-8799-A7FE3C59BDF2}"/>
          </ac:spMkLst>
        </pc:spChg>
        <pc:spChg chg="mod">
          <ac:chgData name="Thomas" userId="575d030b64f4584e" providerId="LiveId" clId="{D036FC99-8AFB-44D3-916F-97C8D2BD1F5E}" dt="2021-12-09T14:31:08.247" v="3911"/>
          <ac:spMkLst>
            <pc:docMk/>
            <pc:sldMk cId="317991284" sldId="656"/>
            <ac:spMk id="315" creationId="{DEE1BEA0-5242-49D0-80A0-09319AAE8FD9}"/>
          </ac:spMkLst>
        </pc:spChg>
        <pc:spChg chg="mod">
          <ac:chgData name="Thomas" userId="575d030b64f4584e" providerId="LiveId" clId="{D036FC99-8AFB-44D3-916F-97C8D2BD1F5E}" dt="2021-12-09T14:31:12.054" v="3920" actId="20577"/>
          <ac:spMkLst>
            <pc:docMk/>
            <pc:sldMk cId="317991284" sldId="656"/>
            <ac:spMk id="316" creationId="{2C4E855B-0A0F-4203-BDF8-9CFD144CE93A}"/>
          </ac:spMkLst>
        </pc:spChg>
        <pc:spChg chg="mod">
          <ac:chgData name="Thomas" userId="575d030b64f4584e" providerId="LiveId" clId="{D036FC99-8AFB-44D3-916F-97C8D2BD1F5E}" dt="2021-12-09T14:31:51.145" v="3937" actId="20577"/>
          <ac:spMkLst>
            <pc:docMk/>
            <pc:sldMk cId="317991284" sldId="656"/>
            <ac:spMk id="348" creationId="{7D74062A-7D18-4F24-949A-6E1EAEDE0D66}"/>
          </ac:spMkLst>
        </pc:spChg>
        <pc:spChg chg="mod">
          <ac:chgData name="Thomas" userId="575d030b64f4584e" providerId="LiveId" clId="{D036FC99-8AFB-44D3-916F-97C8D2BD1F5E}" dt="2021-12-09T14:31:16.850" v="3925" actId="20577"/>
          <ac:spMkLst>
            <pc:docMk/>
            <pc:sldMk cId="317991284" sldId="656"/>
            <ac:spMk id="349" creationId="{77C8E88B-B5E5-4632-9129-EDD27D72B10B}"/>
          </ac:spMkLst>
        </pc:spChg>
        <pc:spChg chg="mod">
          <ac:chgData name="Thomas" userId="575d030b64f4584e" providerId="LiveId" clId="{D036FC99-8AFB-44D3-916F-97C8D2BD1F5E}" dt="2021-12-09T14:31:52.799" v="3939" actId="20577"/>
          <ac:spMkLst>
            <pc:docMk/>
            <pc:sldMk cId="317991284" sldId="656"/>
            <ac:spMk id="353" creationId="{29DF5601-5730-432A-9AF6-4054C2F85CCC}"/>
          </ac:spMkLst>
        </pc:spChg>
        <pc:spChg chg="mod">
          <ac:chgData name="Thomas" userId="575d030b64f4584e" providerId="LiveId" clId="{D036FC99-8AFB-44D3-916F-97C8D2BD1F5E}" dt="2021-12-09T14:31:19.415" v="3928" actId="20577"/>
          <ac:spMkLst>
            <pc:docMk/>
            <pc:sldMk cId="317991284" sldId="656"/>
            <ac:spMk id="354" creationId="{CAFC7CAA-9DBF-4DE7-83C7-CDD277BFB1C8}"/>
          </ac:spMkLst>
        </pc:spChg>
      </pc:sldChg>
      <pc:sldChg chg="modSp add mod ord">
        <pc:chgData name="Thomas" userId="575d030b64f4584e" providerId="LiveId" clId="{D036FC99-8AFB-44D3-916F-97C8D2BD1F5E}" dt="2021-12-09T14:34:51.673" v="3951"/>
        <pc:sldMkLst>
          <pc:docMk/>
          <pc:sldMk cId="552167435" sldId="657"/>
        </pc:sldMkLst>
        <pc:spChg chg="mod">
          <ac:chgData name="Thomas" userId="575d030b64f4584e" providerId="LiveId" clId="{D036FC99-8AFB-44D3-916F-97C8D2BD1F5E}" dt="2021-12-09T14:34:51.673" v="3951"/>
          <ac:spMkLst>
            <pc:docMk/>
            <pc:sldMk cId="552167435" sldId="657"/>
            <ac:spMk id="11" creationId="{22FF5332-E0BD-4B07-B53A-975460B436D3}"/>
          </ac:spMkLst>
        </pc:spChg>
        <pc:spChg chg="mod">
          <ac:chgData name="Thomas" userId="575d030b64f4584e" providerId="LiveId" clId="{D036FC99-8AFB-44D3-916F-97C8D2BD1F5E}" dt="2021-12-09T14:34:44.781" v="3950"/>
          <ac:spMkLst>
            <pc:docMk/>
            <pc:sldMk cId="552167435" sldId="657"/>
            <ac:spMk id="310" creationId="{4510765D-5E5A-4BC0-8799-A7FE3C59BDF2}"/>
          </ac:spMkLst>
        </pc:spChg>
      </pc:sldChg>
      <pc:sldChg chg="addSp delSp modSp add mod">
        <pc:chgData name="Thomas" userId="575d030b64f4584e" providerId="LiveId" clId="{D036FC99-8AFB-44D3-916F-97C8D2BD1F5E}" dt="2021-12-10T10:32:45.734" v="6214" actId="692"/>
        <pc:sldMkLst>
          <pc:docMk/>
          <pc:sldMk cId="2837824109" sldId="658"/>
        </pc:sldMkLst>
        <pc:spChg chg="add del mod">
          <ac:chgData name="Thomas" userId="575d030b64f4584e" providerId="LiveId" clId="{D036FC99-8AFB-44D3-916F-97C8D2BD1F5E}" dt="2021-12-09T14:59:48.901" v="4090" actId="1035"/>
          <ac:spMkLst>
            <pc:docMk/>
            <pc:sldMk cId="2837824109" sldId="658"/>
            <ac:spMk id="11" creationId="{22FF5332-E0BD-4B07-B53A-975460B436D3}"/>
          </ac:spMkLst>
        </pc:spChg>
        <pc:spChg chg="add mod">
          <ac:chgData name="Thomas" userId="575d030b64f4584e" providerId="LiveId" clId="{D036FC99-8AFB-44D3-916F-97C8D2BD1F5E}" dt="2021-12-09T15:01:49.281" v="4108" actId="12788"/>
          <ac:spMkLst>
            <pc:docMk/>
            <pc:sldMk cId="2837824109" sldId="658"/>
            <ac:spMk id="19" creationId="{B5FA597B-CFBD-4C5D-9885-8DB8020576DA}"/>
          </ac:spMkLst>
        </pc:spChg>
        <pc:spChg chg="add mod">
          <ac:chgData name="Thomas" userId="575d030b64f4584e" providerId="LiveId" clId="{D036FC99-8AFB-44D3-916F-97C8D2BD1F5E}" dt="2021-12-09T14:57:33.987" v="4038" actId="20577"/>
          <ac:spMkLst>
            <pc:docMk/>
            <pc:sldMk cId="2837824109" sldId="658"/>
            <ac:spMk id="20" creationId="{733EDC2E-BFBA-432D-9078-728EDE513C71}"/>
          </ac:spMkLst>
        </pc:spChg>
        <pc:spChg chg="add mod">
          <ac:chgData name="Thomas" userId="575d030b64f4584e" providerId="LiveId" clId="{D036FC99-8AFB-44D3-916F-97C8D2BD1F5E}" dt="2021-12-09T15:01:52.919" v="4110" actId="12788"/>
          <ac:spMkLst>
            <pc:docMk/>
            <pc:sldMk cId="2837824109" sldId="658"/>
            <ac:spMk id="21" creationId="{DE3B9118-F5BB-4679-85A9-C0CFC0DD641B}"/>
          </ac:spMkLst>
        </pc:spChg>
        <pc:spChg chg="add mod">
          <ac:chgData name="Thomas" userId="575d030b64f4584e" providerId="LiveId" clId="{D036FC99-8AFB-44D3-916F-97C8D2BD1F5E}" dt="2021-12-09T14:57:37.770" v="4041" actId="20577"/>
          <ac:spMkLst>
            <pc:docMk/>
            <pc:sldMk cId="2837824109" sldId="658"/>
            <ac:spMk id="22" creationId="{2F283838-45CE-400C-AC1F-31107DEA9F14}"/>
          </ac:spMkLst>
        </pc:spChg>
        <pc:spChg chg="add mod">
          <ac:chgData name="Thomas" userId="575d030b64f4584e" providerId="LiveId" clId="{D036FC99-8AFB-44D3-916F-97C8D2BD1F5E}" dt="2021-12-09T15:01:58.482" v="4112" actId="12788"/>
          <ac:spMkLst>
            <pc:docMk/>
            <pc:sldMk cId="2837824109" sldId="658"/>
            <ac:spMk id="23" creationId="{35129A36-2900-4F15-8FAB-045CE15B79EF}"/>
          </ac:spMkLst>
        </pc:spChg>
        <pc:spChg chg="add mod">
          <ac:chgData name="Thomas" userId="575d030b64f4584e" providerId="LiveId" clId="{D036FC99-8AFB-44D3-916F-97C8D2BD1F5E}" dt="2021-12-09T14:57:40.574" v="4044" actId="20577"/>
          <ac:spMkLst>
            <pc:docMk/>
            <pc:sldMk cId="2837824109" sldId="658"/>
            <ac:spMk id="24" creationId="{B4903129-EA8A-4B0D-B649-6BE01AD9B42C}"/>
          </ac:spMkLst>
        </pc:spChg>
        <pc:spChg chg="add mod ord">
          <ac:chgData name="Thomas" userId="575d030b64f4584e" providerId="LiveId" clId="{D036FC99-8AFB-44D3-916F-97C8D2BD1F5E}" dt="2021-12-09T15:02:15.741" v="4116" actId="12788"/>
          <ac:spMkLst>
            <pc:docMk/>
            <pc:sldMk cId="2837824109" sldId="658"/>
            <ac:spMk id="25" creationId="{57A0E576-7D4F-4CF9-B4CB-82A66D6224A2}"/>
          </ac:spMkLst>
        </pc:spChg>
        <pc:spChg chg="add mod">
          <ac:chgData name="Thomas" userId="575d030b64f4584e" providerId="LiveId" clId="{D036FC99-8AFB-44D3-916F-97C8D2BD1F5E}" dt="2021-12-09T15:01:26.582" v="4105" actId="20577"/>
          <ac:spMkLst>
            <pc:docMk/>
            <pc:sldMk cId="2837824109" sldId="658"/>
            <ac:spMk id="26" creationId="{E0C14241-6CEC-4988-B2C8-3A168EC0D0D4}"/>
          </ac:spMkLst>
        </pc:spChg>
        <pc:spChg chg="add mod">
          <ac:chgData name="Thomas" userId="575d030b64f4584e" providerId="LiveId" clId="{D036FC99-8AFB-44D3-916F-97C8D2BD1F5E}" dt="2021-12-09T14:58:36.072" v="4073" actId="164"/>
          <ac:spMkLst>
            <pc:docMk/>
            <pc:sldMk cId="2837824109" sldId="658"/>
            <ac:spMk id="27" creationId="{817E5310-6D50-4B0C-92E7-D24D6EF298B8}"/>
          </ac:spMkLst>
        </pc:spChg>
        <pc:spChg chg="add mod">
          <ac:chgData name="Thomas" userId="575d030b64f4584e" providerId="LiveId" clId="{D036FC99-8AFB-44D3-916F-97C8D2BD1F5E}" dt="2021-12-09T14:58:36.072" v="4073" actId="164"/>
          <ac:spMkLst>
            <pc:docMk/>
            <pc:sldMk cId="2837824109" sldId="658"/>
            <ac:spMk id="28" creationId="{73B04C9D-8825-4817-9AF9-7E17177019FB}"/>
          </ac:spMkLst>
        </pc:spChg>
        <pc:spChg chg="add mod">
          <ac:chgData name="Thomas" userId="575d030b64f4584e" providerId="LiveId" clId="{D036FC99-8AFB-44D3-916F-97C8D2BD1F5E}" dt="2021-12-09T14:58:36.072" v="4073" actId="164"/>
          <ac:spMkLst>
            <pc:docMk/>
            <pc:sldMk cId="2837824109" sldId="658"/>
            <ac:spMk id="29" creationId="{31DC8806-85B5-4A6E-8F45-E30017FA0A0A}"/>
          </ac:spMkLst>
        </pc:spChg>
        <pc:spChg chg="mod">
          <ac:chgData name="Thomas" userId="575d030b64f4584e" providerId="LiveId" clId="{D036FC99-8AFB-44D3-916F-97C8D2BD1F5E}" dt="2021-12-09T14:58:44.048" v="4075" actId="571"/>
          <ac:spMkLst>
            <pc:docMk/>
            <pc:sldMk cId="2837824109" sldId="658"/>
            <ac:spMk id="32" creationId="{D5B08BC0-82C3-42C2-BC06-CF27190F1B3F}"/>
          </ac:spMkLst>
        </pc:spChg>
        <pc:spChg chg="mod">
          <ac:chgData name="Thomas" userId="575d030b64f4584e" providerId="LiveId" clId="{D036FC99-8AFB-44D3-916F-97C8D2BD1F5E}" dt="2021-12-09T14:58:44.048" v="4075" actId="571"/>
          <ac:spMkLst>
            <pc:docMk/>
            <pc:sldMk cId="2837824109" sldId="658"/>
            <ac:spMk id="33" creationId="{4175826B-E7E6-4AC2-B8FD-DB8C5AA4B6D0}"/>
          </ac:spMkLst>
        </pc:spChg>
        <pc:spChg chg="mod">
          <ac:chgData name="Thomas" userId="575d030b64f4584e" providerId="LiveId" clId="{D036FC99-8AFB-44D3-916F-97C8D2BD1F5E}" dt="2021-12-09T14:58:44.048" v="4075" actId="571"/>
          <ac:spMkLst>
            <pc:docMk/>
            <pc:sldMk cId="2837824109" sldId="658"/>
            <ac:spMk id="34" creationId="{34965190-3FA1-407F-8869-0F34314C7B04}"/>
          </ac:spMkLst>
        </pc:spChg>
        <pc:spChg chg="mod">
          <ac:chgData name="Thomas" userId="575d030b64f4584e" providerId="LiveId" clId="{D036FC99-8AFB-44D3-916F-97C8D2BD1F5E}" dt="2021-12-09T14:58:46.973" v="4076" actId="571"/>
          <ac:spMkLst>
            <pc:docMk/>
            <pc:sldMk cId="2837824109" sldId="658"/>
            <ac:spMk id="36" creationId="{274BCB8E-5728-47D7-80DF-CC350B3B8747}"/>
          </ac:spMkLst>
        </pc:spChg>
        <pc:spChg chg="mod">
          <ac:chgData name="Thomas" userId="575d030b64f4584e" providerId="LiveId" clId="{D036FC99-8AFB-44D3-916F-97C8D2BD1F5E}" dt="2021-12-09T14:58:46.973" v="4076" actId="571"/>
          <ac:spMkLst>
            <pc:docMk/>
            <pc:sldMk cId="2837824109" sldId="658"/>
            <ac:spMk id="37" creationId="{F0FAE331-0968-4FA3-9B78-C2D514573E64}"/>
          </ac:spMkLst>
        </pc:spChg>
        <pc:spChg chg="mod">
          <ac:chgData name="Thomas" userId="575d030b64f4584e" providerId="LiveId" clId="{D036FC99-8AFB-44D3-916F-97C8D2BD1F5E}" dt="2021-12-09T14:58:46.973" v="4076" actId="571"/>
          <ac:spMkLst>
            <pc:docMk/>
            <pc:sldMk cId="2837824109" sldId="658"/>
            <ac:spMk id="38" creationId="{8B92CDD7-C7D4-403C-B705-B919FA4E4355}"/>
          </ac:spMkLst>
        </pc:spChg>
        <pc:spChg chg="mod">
          <ac:chgData name="Thomas" userId="575d030b64f4584e" providerId="LiveId" clId="{D036FC99-8AFB-44D3-916F-97C8D2BD1F5E}" dt="2021-12-09T14:58:50.688" v="4078" actId="692"/>
          <ac:spMkLst>
            <pc:docMk/>
            <pc:sldMk cId="2837824109" sldId="658"/>
            <ac:spMk id="40" creationId="{E376817D-32DC-453D-89BB-CD2B9E4E8AA7}"/>
          </ac:spMkLst>
        </pc:spChg>
        <pc:spChg chg="mod">
          <ac:chgData name="Thomas" userId="575d030b64f4584e" providerId="LiveId" clId="{D036FC99-8AFB-44D3-916F-97C8D2BD1F5E}" dt="2021-12-09T14:58:50.688" v="4078" actId="692"/>
          <ac:spMkLst>
            <pc:docMk/>
            <pc:sldMk cId="2837824109" sldId="658"/>
            <ac:spMk id="41" creationId="{63D7EDA3-98D3-4ACF-816E-9D157DC714B6}"/>
          </ac:spMkLst>
        </pc:spChg>
        <pc:spChg chg="mod">
          <ac:chgData name="Thomas" userId="575d030b64f4584e" providerId="LiveId" clId="{D036FC99-8AFB-44D3-916F-97C8D2BD1F5E}" dt="2021-12-09T14:58:50.688" v="4078" actId="692"/>
          <ac:spMkLst>
            <pc:docMk/>
            <pc:sldMk cId="2837824109" sldId="658"/>
            <ac:spMk id="42" creationId="{235171D8-50A2-4F3F-8F48-209FAB7F09C0}"/>
          </ac:spMkLst>
        </pc:spChg>
        <pc:spChg chg="add mod">
          <ac:chgData name="Thomas" userId="575d030b64f4584e" providerId="LiveId" clId="{D036FC99-8AFB-44D3-916F-97C8D2BD1F5E}" dt="2021-12-09T15:02:19.096" v="4117" actId="1076"/>
          <ac:spMkLst>
            <pc:docMk/>
            <pc:sldMk cId="2837824109" sldId="658"/>
            <ac:spMk id="46" creationId="{58F3D164-A2DB-4DBC-BCF4-4798358B2329}"/>
          </ac:spMkLst>
        </pc:spChg>
        <pc:spChg chg="add del mod">
          <ac:chgData name="Thomas" userId="575d030b64f4584e" providerId="LiveId" clId="{D036FC99-8AFB-44D3-916F-97C8D2BD1F5E}" dt="2021-12-09T15:19:57.959" v="4261" actId="478"/>
          <ac:spMkLst>
            <pc:docMk/>
            <pc:sldMk cId="2837824109" sldId="658"/>
            <ac:spMk id="47" creationId="{05A49961-B070-4A6F-BA28-F14A71DFB06F}"/>
          </ac:spMkLst>
        </pc:spChg>
        <pc:spChg chg="add mod">
          <ac:chgData name="Thomas" userId="575d030b64f4584e" providerId="LiveId" clId="{D036FC99-8AFB-44D3-916F-97C8D2BD1F5E}" dt="2021-12-10T10:32:17.836" v="6211" actId="20577"/>
          <ac:spMkLst>
            <pc:docMk/>
            <pc:sldMk cId="2837824109" sldId="658"/>
            <ac:spMk id="47" creationId="{6637E9B0-BAE4-43D7-8E55-E8D6C25FF5A3}"/>
          </ac:spMkLst>
        </pc:spChg>
        <pc:spChg chg="add mod">
          <ac:chgData name="Thomas" userId="575d030b64f4584e" providerId="LiveId" clId="{D036FC99-8AFB-44D3-916F-97C8D2BD1F5E}" dt="2021-12-10T10:32:04.389" v="6202" actId="1076"/>
          <ac:spMkLst>
            <pc:docMk/>
            <pc:sldMk cId="2837824109" sldId="658"/>
            <ac:spMk id="48" creationId="{80E8C1B6-7429-4250-864D-1F3A1BF20F4C}"/>
          </ac:spMkLst>
        </pc:spChg>
        <pc:spChg chg="add del mod">
          <ac:chgData name="Thomas" userId="575d030b64f4584e" providerId="LiveId" clId="{D036FC99-8AFB-44D3-916F-97C8D2BD1F5E}" dt="2021-12-09T15:19:57.959" v="4261" actId="478"/>
          <ac:spMkLst>
            <pc:docMk/>
            <pc:sldMk cId="2837824109" sldId="658"/>
            <ac:spMk id="49" creationId="{91A37ACF-D441-40D9-8AE0-5493A6E9A326}"/>
          </ac:spMkLst>
        </pc:spChg>
        <pc:spChg chg="mod">
          <ac:chgData name="Thomas" userId="575d030b64f4584e" providerId="LiveId" clId="{D036FC99-8AFB-44D3-916F-97C8D2BD1F5E}" dt="2021-12-09T15:00:11.518" v="4103" actId="20577"/>
          <ac:spMkLst>
            <pc:docMk/>
            <pc:sldMk cId="2837824109" sldId="658"/>
            <ac:spMk id="310" creationId="{4510765D-5E5A-4BC0-8799-A7FE3C59BDF2}"/>
          </ac:spMkLst>
        </pc:spChg>
        <pc:spChg chg="del">
          <ac:chgData name="Thomas" userId="575d030b64f4584e" providerId="LiveId" clId="{D036FC99-8AFB-44D3-916F-97C8D2BD1F5E}" dt="2021-12-09T14:56:37.911" v="4020" actId="478"/>
          <ac:spMkLst>
            <pc:docMk/>
            <pc:sldMk cId="2837824109" sldId="658"/>
            <ac:spMk id="314" creationId="{3CE2CF14-AFA7-480D-9F9D-D61F714BB8DE}"/>
          </ac:spMkLst>
        </pc:spChg>
        <pc:spChg chg="del">
          <ac:chgData name="Thomas" userId="575d030b64f4584e" providerId="LiveId" clId="{D036FC99-8AFB-44D3-916F-97C8D2BD1F5E}" dt="2021-12-09T14:56:37.911" v="4020" actId="478"/>
          <ac:spMkLst>
            <pc:docMk/>
            <pc:sldMk cId="2837824109" sldId="658"/>
            <ac:spMk id="315" creationId="{DEE1BEA0-5242-49D0-80A0-09319AAE8FD9}"/>
          </ac:spMkLst>
        </pc:spChg>
        <pc:spChg chg="del">
          <ac:chgData name="Thomas" userId="575d030b64f4584e" providerId="LiveId" clId="{D036FC99-8AFB-44D3-916F-97C8D2BD1F5E}" dt="2021-12-09T14:56:37.911" v="4020" actId="478"/>
          <ac:spMkLst>
            <pc:docMk/>
            <pc:sldMk cId="2837824109" sldId="658"/>
            <ac:spMk id="316" creationId="{2C4E855B-0A0F-4203-BDF8-9CFD144CE93A}"/>
          </ac:spMkLst>
        </pc:spChg>
        <pc:spChg chg="del">
          <ac:chgData name="Thomas" userId="575d030b64f4584e" providerId="LiveId" clId="{D036FC99-8AFB-44D3-916F-97C8D2BD1F5E}" dt="2021-12-09T14:56:37.911" v="4020" actId="478"/>
          <ac:spMkLst>
            <pc:docMk/>
            <pc:sldMk cId="2837824109" sldId="658"/>
            <ac:spMk id="317" creationId="{A12C0142-2D86-4D45-9F39-FF73B1D60E6F}"/>
          </ac:spMkLst>
        </pc:spChg>
        <pc:spChg chg="del">
          <ac:chgData name="Thomas" userId="575d030b64f4584e" providerId="LiveId" clId="{D036FC99-8AFB-44D3-916F-97C8D2BD1F5E}" dt="2021-12-09T14:56:37.911" v="4020" actId="478"/>
          <ac:spMkLst>
            <pc:docMk/>
            <pc:sldMk cId="2837824109" sldId="658"/>
            <ac:spMk id="318" creationId="{058DA616-7F9B-49AE-93D1-CC3DF78E33E3}"/>
          </ac:spMkLst>
        </pc:spChg>
        <pc:spChg chg="del">
          <ac:chgData name="Thomas" userId="575d030b64f4584e" providerId="LiveId" clId="{D036FC99-8AFB-44D3-916F-97C8D2BD1F5E}" dt="2021-12-09T14:56:37.911" v="4020" actId="478"/>
          <ac:spMkLst>
            <pc:docMk/>
            <pc:sldMk cId="2837824109" sldId="658"/>
            <ac:spMk id="346" creationId="{F2B64760-CD3D-440B-84D7-97E0D7DA59C4}"/>
          </ac:spMkLst>
        </pc:spChg>
        <pc:spChg chg="del">
          <ac:chgData name="Thomas" userId="575d030b64f4584e" providerId="LiveId" clId="{D036FC99-8AFB-44D3-916F-97C8D2BD1F5E}" dt="2021-12-09T14:56:37.911" v="4020" actId="478"/>
          <ac:spMkLst>
            <pc:docMk/>
            <pc:sldMk cId="2837824109" sldId="658"/>
            <ac:spMk id="347" creationId="{0F4615C6-ECDE-4095-8DE6-2368F6172DB2}"/>
          </ac:spMkLst>
        </pc:spChg>
        <pc:spChg chg="del">
          <ac:chgData name="Thomas" userId="575d030b64f4584e" providerId="LiveId" clId="{D036FC99-8AFB-44D3-916F-97C8D2BD1F5E}" dt="2021-12-09T14:56:37.911" v="4020" actId="478"/>
          <ac:spMkLst>
            <pc:docMk/>
            <pc:sldMk cId="2837824109" sldId="658"/>
            <ac:spMk id="348" creationId="{7D74062A-7D18-4F24-949A-6E1EAEDE0D66}"/>
          </ac:spMkLst>
        </pc:spChg>
        <pc:spChg chg="del">
          <ac:chgData name="Thomas" userId="575d030b64f4584e" providerId="LiveId" clId="{D036FC99-8AFB-44D3-916F-97C8D2BD1F5E}" dt="2021-12-09T14:56:37.911" v="4020" actId="478"/>
          <ac:spMkLst>
            <pc:docMk/>
            <pc:sldMk cId="2837824109" sldId="658"/>
            <ac:spMk id="349" creationId="{77C8E88B-B5E5-4632-9129-EDD27D72B10B}"/>
          </ac:spMkLst>
        </pc:spChg>
        <pc:spChg chg="del">
          <ac:chgData name="Thomas" userId="575d030b64f4584e" providerId="LiveId" clId="{D036FC99-8AFB-44D3-916F-97C8D2BD1F5E}" dt="2021-12-09T14:56:37.911" v="4020" actId="478"/>
          <ac:spMkLst>
            <pc:docMk/>
            <pc:sldMk cId="2837824109" sldId="658"/>
            <ac:spMk id="350" creationId="{9EEC5F3C-C98D-4202-AB06-0C053F4AB272}"/>
          </ac:spMkLst>
        </pc:spChg>
        <pc:spChg chg="del">
          <ac:chgData name="Thomas" userId="575d030b64f4584e" providerId="LiveId" clId="{D036FC99-8AFB-44D3-916F-97C8D2BD1F5E}" dt="2021-12-09T14:56:37.911" v="4020" actId="478"/>
          <ac:spMkLst>
            <pc:docMk/>
            <pc:sldMk cId="2837824109" sldId="658"/>
            <ac:spMk id="351" creationId="{FF4EC887-C442-4EC5-BFAA-E3294742F1B6}"/>
          </ac:spMkLst>
        </pc:spChg>
        <pc:spChg chg="del">
          <ac:chgData name="Thomas" userId="575d030b64f4584e" providerId="LiveId" clId="{D036FC99-8AFB-44D3-916F-97C8D2BD1F5E}" dt="2021-12-09T14:56:37.911" v="4020" actId="478"/>
          <ac:spMkLst>
            <pc:docMk/>
            <pc:sldMk cId="2837824109" sldId="658"/>
            <ac:spMk id="352" creationId="{F2F26C2F-9630-4F02-A25E-4087B3E6A48A}"/>
          </ac:spMkLst>
        </pc:spChg>
        <pc:spChg chg="del">
          <ac:chgData name="Thomas" userId="575d030b64f4584e" providerId="LiveId" clId="{D036FC99-8AFB-44D3-916F-97C8D2BD1F5E}" dt="2021-12-09T14:56:37.911" v="4020" actId="478"/>
          <ac:spMkLst>
            <pc:docMk/>
            <pc:sldMk cId="2837824109" sldId="658"/>
            <ac:spMk id="353" creationId="{29DF5601-5730-432A-9AF6-4054C2F85CCC}"/>
          </ac:spMkLst>
        </pc:spChg>
        <pc:spChg chg="del">
          <ac:chgData name="Thomas" userId="575d030b64f4584e" providerId="LiveId" clId="{D036FC99-8AFB-44D3-916F-97C8D2BD1F5E}" dt="2021-12-09T14:56:37.911" v="4020" actId="478"/>
          <ac:spMkLst>
            <pc:docMk/>
            <pc:sldMk cId="2837824109" sldId="658"/>
            <ac:spMk id="354" creationId="{CAFC7CAA-9DBF-4DE7-83C7-CDD277BFB1C8}"/>
          </ac:spMkLst>
        </pc:spChg>
        <pc:spChg chg="del">
          <ac:chgData name="Thomas" userId="575d030b64f4584e" providerId="LiveId" clId="{D036FC99-8AFB-44D3-916F-97C8D2BD1F5E}" dt="2021-12-09T14:56:37.911" v="4020" actId="478"/>
          <ac:spMkLst>
            <pc:docMk/>
            <pc:sldMk cId="2837824109" sldId="658"/>
            <ac:spMk id="355" creationId="{0BCC7A17-4BC6-4E5A-8701-31143CB818AD}"/>
          </ac:spMkLst>
        </pc:spChg>
        <pc:grpChg chg="add mod">
          <ac:chgData name="Thomas" userId="575d030b64f4584e" providerId="LiveId" clId="{D036FC99-8AFB-44D3-916F-97C8D2BD1F5E}" dt="2021-12-09T14:58:38.265" v="4074" actId="12789"/>
          <ac:grpSpMkLst>
            <pc:docMk/>
            <pc:sldMk cId="2837824109" sldId="658"/>
            <ac:grpSpMk id="2" creationId="{ABBF5B84-EEC0-4ED5-9283-589F1AFCEE7E}"/>
          </ac:grpSpMkLst>
        </pc:grpChg>
        <pc:grpChg chg="add mod">
          <ac:chgData name="Thomas" userId="575d030b64f4584e" providerId="LiveId" clId="{D036FC99-8AFB-44D3-916F-97C8D2BD1F5E}" dt="2021-12-09T14:58:44.048" v="4075" actId="571"/>
          <ac:grpSpMkLst>
            <pc:docMk/>
            <pc:sldMk cId="2837824109" sldId="658"/>
            <ac:grpSpMk id="31" creationId="{F11D0CFE-0957-453B-A540-8F5AD12B6A11}"/>
          </ac:grpSpMkLst>
        </pc:grpChg>
        <pc:grpChg chg="add mod">
          <ac:chgData name="Thomas" userId="575d030b64f4584e" providerId="LiveId" clId="{D036FC99-8AFB-44D3-916F-97C8D2BD1F5E}" dt="2021-12-09T14:58:46.973" v="4076" actId="571"/>
          <ac:grpSpMkLst>
            <pc:docMk/>
            <pc:sldMk cId="2837824109" sldId="658"/>
            <ac:grpSpMk id="35" creationId="{C046B0A1-D076-4821-B2FA-609DDA74B2BF}"/>
          </ac:grpSpMkLst>
        </pc:grpChg>
        <pc:grpChg chg="add mod">
          <ac:chgData name="Thomas" userId="575d030b64f4584e" providerId="LiveId" clId="{D036FC99-8AFB-44D3-916F-97C8D2BD1F5E}" dt="2021-12-09T14:58:52.533" v="4079" actId="12788"/>
          <ac:grpSpMkLst>
            <pc:docMk/>
            <pc:sldMk cId="2837824109" sldId="658"/>
            <ac:grpSpMk id="39" creationId="{417174F4-534E-4B7F-B61C-7877574F854B}"/>
          </ac:grpSpMkLst>
        </pc:grpChg>
        <pc:picChg chg="add mod">
          <ac:chgData name="Thomas" userId="575d030b64f4584e" providerId="LiveId" clId="{D036FC99-8AFB-44D3-916F-97C8D2BD1F5E}" dt="2021-12-09T15:01:49.281" v="4108" actId="12788"/>
          <ac:picMkLst>
            <pc:docMk/>
            <pc:sldMk cId="2837824109" sldId="658"/>
            <ac:picMk id="43" creationId="{E8DF21C8-72BF-461C-8519-C0D51ED7C73A}"/>
          </ac:picMkLst>
        </pc:picChg>
        <pc:picChg chg="add mod">
          <ac:chgData name="Thomas" userId="575d030b64f4584e" providerId="LiveId" clId="{D036FC99-8AFB-44D3-916F-97C8D2BD1F5E}" dt="2021-12-09T15:01:52.919" v="4110" actId="12788"/>
          <ac:picMkLst>
            <pc:docMk/>
            <pc:sldMk cId="2837824109" sldId="658"/>
            <ac:picMk id="44" creationId="{5E40BDC1-5293-4F48-BDEA-D7D4E0689F94}"/>
          </ac:picMkLst>
        </pc:picChg>
        <pc:picChg chg="add mod">
          <ac:chgData name="Thomas" userId="575d030b64f4584e" providerId="LiveId" clId="{D036FC99-8AFB-44D3-916F-97C8D2BD1F5E}" dt="2021-12-09T15:02:03.309" v="4113" actId="14100"/>
          <ac:picMkLst>
            <pc:docMk/>
            <pc:sldMk cId="2837824109" sldId="658"/>
            <ac:picMk id="45" creationId="{FB9A5E27-CDFD-40F7-A3BF-4BB303A963ED}"/>
          </ac:picMkLst>
        </pc:picChg>
        <pc:cxnChg chg="add mod">
          <ac:chgData name="Thomas" userId="575d030b64f4584e" providerId="LiveId" clId="{D036FC99-8AFB-44D3-916F-97C8D2BD1F5E}" dt="2021-12-10T10:32:45.734" v="6214" actId="692"/>
          <ac:cxnSpMkLst>
            <pc:docMk/>
            <pc:sldMk cId="2837824109" sldId="658"/>
            <ac:cxnSpMk id="4" creationId="{4F9911C9-C298-4806-AD69-2A991F34368A}"/>
          </ac:cxnSpMkLst>
        </pc:cxnChg>
      </pc:sldChg>
      <pc:sldChg chg="delSp modSp add mod setBg">
        <pc:chgData name="Thomas" userId="575d030b64f4584e" providerId="LiveId" clId="{D036FC99-8AFB-44D3-916F-97C8D2BD1F5E}" dt="2021-12-09T15:18:29.389" v="4247" actId="1076"/>
        <pc:sldMkLst>
          <pc:docMk/>
          <pc:sldMk cId="443918120" sldId="659"/>
        </pc:sldMkLst>
        <pc:spChg chg="mod">
          <ac:chgData name="Thomas" userId="575d030b64f4584e" providerId="LiveId" clId="{D036FC99-8AFB-44D3-916F-97C8D2BD1F5E}" dt="2021-12-09T15:18:29.389" v="4247" actId="1076"/>
          <ac:spMkLst>
            <pc:docMk/>
            <pc:sldMk cId="443918120" sldId="659"/>
            <ac:spMk id="12" creationId="{67946440-E5F4-4CC7-B40C-2938B8F06D96}"/>
          </ac:spMkLst>
        </pc:spChg>
        <pc:spChg chg="mod">
          <ac:chgData name="Thomas" userId="575d030b64f4584e" providerId="LiveId" clId="{D036FC99-8AFB-44D3-916F-97C8D2BD1F5E}" dt="2021-12-09T15:16:48.010" v="4245" actId="554"/>
          <ac:spMkLst>
            <pc:docMk/>
            <pc:sldMk cId="443918120" sldId="659"/>
            <ac:spMk id="13" creationId="{A82E4CAB-58F3-4ABA-A6B2-24765661BD12}"/>
          </ac:spMkLst>
        </pc:spChg>
        <pc:spChg chg="mod">
          <ac:chgData name="Thomas" userId="575d030b64f4584e" providerId="LiveId" clId="{D036FC99-8AFB-44D3-916F-97C8D2BD1F5E}" dt="2021-12-09T15:16:48.010" v="4245" actId="554"/>
          <ac:spMkLst>
            <pc:docMk/>
            <pc:sldMk cId="443918120" sldId="659"/>
            <ac:spMk id="18" creationId="{D7069688-CDB8-4B15-86CD-E20C1DA35036}"/>
          </ac:spMkLst>
        </pc:spChg>
        <pc:spChg chg="del">
          <ac:chgData name="Thomas" userId="575d030b64f4584e" providerId="LiveId" clId="{D036FC99-8AFB-44D3-916F-97C8D2BD1F5E}" dt="2021-12-09T15:09:17.609" v="4156" actId="478"/>
          <ac:spMkLst>
            <pc:docMk/>
            <pc:sldMk cId="443918120" sldId="659"/>
            <ac:spMk id="20" creationId="{E9DE0055-D5FB-4D21-88F1-34DD6B53DB6A}"/>
          </ac:spMkLst>
        </pc:spChg>
        <pc:spChg chg="del">
          <ac:chgData name="Thomas" userId="575d030b64f4584e" providerId="LiveId" clId="{D036FC99-8AFB-44D3-916F-97C8D2BD1F5E}" dt="2021-12-09T15:09:17.609" v="4156" actId="478"/>
          <ac:spMkLst>
            <pc:docMk/>
            <pc:sldMk cId="443918120" sldId="659"/>
            <ac:spMk id="24" creationId="{5BB5736D-7219-434C-B8CA-3F94E59B6BA5}"/>
          </ac:spMkLst>
        </pc:spChg>
        <pc:spChg chg="mod">
          <ac:chgData name="Thomas" userId="575d030b64f4584e" providerId="LiveId" clId="{D036FC99-8AFB-44D3-916F-97C8D2BD1F5E}" dt="2021-12-09T15:09:14.647" v="4155" actId="14100"/>
          <ac:spMkLst>
            <pc:docMk/>
            <pc:sldMk cId="443918120" sldId="659"/>
            <ac:spMk id="30" creationId="{117CD030-A31F-4D80-A1A7-2A358798C59F}"/>
          </ac:spMkLst>
        </pc:spChg>
        <pc:picChg chg="del">
          <ac:chgData name="Thomas" userId="575d030b64f4584e" providerId="LiveId" clId="{D036FC99-8AFB-44D3-916F-97C8D2BD1F5E}" dt="2021-12-09T15:09:05.979" v="4151" actId="478"/>
          <ac:picMkLst>
            <pc:docMk/>
            <pc:sldMk cId="443918120" sldId="659"/>
            <ac:picMk id="25" creationId="{28CB3E24-5039-48E7-B385-E8C263D3D46C}"/>
          </ac:picMkLst>
        </pc:picChg>
        <pc:picChg chg="del">
          <ac:chgData name="Thomas" userId="575d030b64f4584e" providerId="LiveId" clId="{D036FC99-8AFB-44D3-916F-97C8D2BD1F5E}" dt="2021-12-09T15:09:06.934" v="4153" actId="478"/>
          <ac:picMkLst>
            <pc:docMk/>
            <pc:sldMk cId="443918120" sldId="659"/>
            <ac:picMk id="27" creationId="{F9145864-0CDA-4C5F-B7EE-03C1B8948A69}"/>
          </ac:picMkLst>
        </pc:picChg>
        <pc:picChg chg="del">
          <ac:chgData name="Thomas" userId="575d030b64f4584e" providerId="LiveId" clId="{D036FC99-8AFB-44D3-916F-97C8D2BD1F5E}" dt="2021-12-09T15:09:06.408" v="4152" actId="478"/>
          <ac:picMkLst>
            <pc:docMk/>
            <pc:sldMk cId="443918120" sldId="659"/>
            <ac:picMk id="28" creationId="{2FAFADC7-596C-47C3-BE51-357C1CDB123C}"/>
          </ac:picMkLst>
        </pc:picChg>
      </pc:sldChg>
      <pc:sldChg chg="add">
        <pc:chgData name="Thomas" userId="575d030b64f4584e" providerId="LiveId" clId="{D036FC99-8AFB-44D3-916F-97C8D2BD1F5E}" dt="2021-12-09T16:14:38.392" v="4791" actId="2890"/>
        <pc:sldMkLst>
          <pc:docMk/>
          <pc:sldMk cId="4272622781" sldId="660"/>
        </pc:sldMkLst>
      </pc:sldChg>
      <pc:sldChg chg="addSp delSp modSp add mod">
        <pc:chgData name="Thomas" userId="575d030b64f4584e" providerId="LiveId" clId="{D036FC99-8AFB-44D3-916F-97C8D2BD1F5E}" dt="2021-12-09T16:31:35.640" v="5042" actId="21"/>
        <pc:sldMkLst>
          <pc:docMk/>
          <pc:sldMk cId="2624831707" sldId="661"/>
        </pc:sldMkLst>
        <pc:spChg chg="add del mod">
          <ac:chgData name="Thomas" userId="575d030b64f4584e" providerId="LiveId" clId="{D036FC99-8AFB-44D3-916F-97C8D2BD1F5E}" dt="2021-12-09T16:31:35.640" v="5042" actId="21"/>
          <ac:spMkLst>
            <pc:docMk/>
            <pc:sldMk cId="2624831707" sldId="661"/>
            <ac:spMk id="6" creationId="{A3070E9D-5991-4F23-908C-CA6978C7B0E8}"/>
          </ac:spMkLst>
        </pc:spChg>
        <pc:spChg chg="add del mod">
          <ac:chgData name="Thomas" userId="575d030b64f4584e" providerId="LiveId" clId="{D036FC99-8AFB-44D3-916F-97C8D2BD1F5E}" dt="2021-12-09T16:31:35.640" v="5042" actId="21"/>
          <ac:spMkLst>
            <pc:docMk/>
            <pc:sldMk cId="2624831707" sldId="661"/>
            <ac:spMk id="7" creationId="{24EFFB2F-D436-485C-9D61-B79451D38F64}"/>
          </ac:spMkLst>
        </pc:spChg>
        <pc:spChg chg="add del mod">
          <ac:chgData name="Thomas" userId="575d030b64f4584e" providerId="LiveId" clId="{D036FC99-8AFB-44D3-916F-97C8D2BD1F5E}" dt="2021-12-09T16:31:35.640" v="5042" actId="21"/>
          <ac:spMkLst>
            <pc:docMk/>
            <pc:sldMk cId="2624831707" sldId="661"/>
            <ac:spMk id="8" creationId="{42040B31-87EB-4B84-B6DE-BE6749C78A9A}"/>
          </ac:spMkLst>
        </pc:spChg>
        <pc:spChg chg="add del mod">
          <ac:chgData name="Thomas" userId="575d030b64f4584e" providerId="LiveId" clId="{D036FC99-8AFB-44D3-916F-97C8D2BD1F5E}" dt="2021-12-09T16:31:35.640" v="5042" actId="21"/>
          <ac:spMkLst>
            <pc:docMk/>
            <pc:sldMk cId="2624831707" sldId="661"/>
            <ac:spMk id="9" creationId="{E09D862A-F2F3-446B-AEEC-A13F17E4F758}"/>
          </ac:spMkLst>
        </pc:spChg>
        <pc:spChg chg="add del mod ord">
          <ac:chgData name="Thomas" userId="575d030b64f4584e" providerId="LiveId" clId="{D036FC99-8AFB-44D3-916F-97C8D2BD1F5E}" dt="2021-12-09T16:22:26.465" v="4950" actId="478"/>
          <ac:spMkLst>
            <pc:docMk/>
            <pc:sldMk cId="2624831707" sldId="661"/>
            <ac:spMk id="10" creationId="{62ADC289-BBB6-47FB-A2FA-CD5E748FCBE0}"/>
          </ac:spMkLst>
        </pc:spChg>
        <pc:spChg chg="add mod">
          <ac:chgData name="Thomas" userId="575d030b64f4584e" providerId="LiveId" clId="{D036FC99-8AFB-44D3-916F-97C8D2BD1F5E}" dt="2021-12-09T16:22:34.381" v="4954" actId="571"/>
          <ac:spMkLst>
            <pc:docMk/>
            <pc:sldMk cId="2624831707" sldId="661"/>
            <ac:spMk id="12" creationId="{708BDD60-E3D7-42EF-9981-5F3C1F13E42C}"/>
          </ac:spMkLst>
        </pc:spChg>
        <pc:spChg chg="add mod">
          <ac:chgData name="Thomas" userId="575d030b64f4584e" providerId="LiveId" clId="{D036FC99-8AFB-44D3-916F-97C8D2BD1F5E}" dt="2021-12-09T16:22:36.258" v="4955" actId="571"/>
          <ac:spMkLst>
            <pc:docMk/>
            <pc:sldMk cId="2624831707" sldId="661"/>
            <ac:spMk id="13" creationId="{F6C16704-4DDC-4F64-B1E9-C2BDDCDC0488}"/>
          </ac:spMkLst>
        </pc:spChg>
        <pc:spChg chg="del">
          <ac:chgData name="Thomas" userId="575d030b64f4584e" providerId="LiveId" clId="{D036FC99-8AFB-44D3-916F-97C8D2BD1F5E}" dt="2021-12-09T16:22:32.042" v="4953" actId="478"/>
          <ac:spMkLst>
            <pc:docMk/>
            <pc:sldMk cId="2624831707" sldId="661"/>
            <ac:spMk id="23" creationId="{6BA2090C-78F8-41C4-838E-F2E291843A09}"/>
          </ac:spMkLst>
        </pc:spChg>
        <pc:spChg chg="mod">
          <ac:chgData name="Thomas" userId="575d030b64f4584e" providerId="LiveId" clId="{D036FC99-8AFB-44D3-916F-97C8D2BD1F5E}" dt="2021-12-09T16:22:30.516" v="4952" actId="207"/>
          <ac:spMkLst>
            <pc:docMk/>
            <pc:sldMk cId="2624831707" sldId="661"/>
            <ac:spMk id="346" creationId="{F2B64760-CD3D-440B-84D7-97E0D7DA59C4}"/>
          </ac:spMkLst>
        </pc:spChg>
      </pc:sldChg>
      <pc:sldChg chg="addSp delSp modSp add mod">
        <pc:chgData name="Thomas" userId="575d030b64f4584e" providerId="LiveId" clId="{D036FC99-8AFB-44D3-916F-97C8D2BD1F5E}" dt="2021-12-09T16:31:12.571" v="5035" actId="478"/>
        <pc:sldMkLst>
          <pc:docMk/>
          <pc:sldMk cId="4136940692" sldId="662"/>
        </pc:sldMkLst>
        <pc:spChg chg="del">
          <ac:chgData name="Thomas" userId="575d030b64f4584e" providerId="LiveId" clId="{D036FC99-8AFB-44D3-916F-97C8D2BD1F5E}" dt="2021-12-09T16:31:12.571" v="5035" actId="478"/>
          <ac:spMkLst>
            <pc:docMk/>
            <pc:sldMk cId="4136940692" sldId="662"/>
            <ac:spMk id="6" creationId="{A3070E9D-5991-4F23-908C-CA6978C7B0E8}"/>
          </ac:spMkLst>
        </pc:spChg>
        <pc:spChg chg="del mod">
          <ac:chgData name="Thomas" userId="575d030b64f4584e" providerId="LiveId" clId="{D036FC99-8AFB-44D3-916F-97C8D2BD1F5E}" dt="2021-12-09T16:31:12.571" v="5035" actId="478"/>
          <ac:spMkLst>
            <pc:docMk/>
            <pc:sldMk cId="4136940692" sldId="662"/>
            <ac:spMk id="7" creationId="{24EFFB2F-D436-485C-9D61-B79451D38F64}"/>
          </ac:spMkLst>
        </pc:spChg>
        <pc:spChg chg="del mod">
          <ac:chgData name="Thomas" userId="575d030b64f4584e" providerId="LiveId" clId="{D036FC99-8AFB-44D3-916F-97C8D2BD1F5E}" dt="2021-12-09T16:31:12.571" v="5035" actId="478"/>
          <ac:spMkLst>
            <pc:docMk/>
            <pc:sldMk cId="4136940692" sldId="662"/>
            <ac:spMk id="8" creationId="{42040B31-87EB-4B84-B6DE-BE6749C78A9A}"/>
          </ac:spMkLst>
        </pc:spChg>
        <pc:spChg chg="del">
          <ac:chgData name="Thomas" userId="575d030b64f4584e" providerId="LiveId" clId="{D036FC99-8AFB-44D3-916F-97C8D2BD1F5E}" dt="2021-12-09T16:31:12.571" v="5035" actId="478"/>
          <ac:spMkLst>
            <pc:docMk/>
            <pc:sldMk cId="4136940692" sldId="662"/>
            <ac:spMk id="9" creationId="{E09D862A-F2F3-446B-AEEC-A13F17E4F758}"/>
          </ac:spMkLst>
        </pc:spChg>
        <pc:spChg chg="del">
          <ac:chgData name="Thomas" userId="575d030b64f4584e" providerId="LiveId" clId="{D036FC99-8AFB-44D3-916F-97C8D2BD1F5E}" dt="2021-12-09T16:23:12.018" v="4965" actId="478"/>
          <ac:spMkLst>
            <pc:docMk/>
            <pc:sldMk cId="4136940692" sldId="662"/>
            <ac:spMk id="12" creationId="{708BDD60-E3D7-42EF-9981-5F3C1F13E42C}"/>
          </ac:spMkLst>
        </pc:spChg>
        <pc:spChg chg="del">
          <ac:chgData name="Thomas" userId="575d030b64f4584e" providerId="LiveId" clId="{D036FC99-8AFB-44D3-916F-97C8D2BD1F5E}" dt="2021-12-09T16:23:12.018" v="4965" actId="478"/>
          <ac:spMkLst>
            <pc:docMk/>
            <pc:sldMk cId="4136940692" sldId="662"/>
            <ac:spMk id="13" creationId="{F6C16704-4DDC-4F64-B1E9-C2BDDCDC0488}"/>
          </ac:spMkLst>
        </pc:spChg>
        <pc:spChg chg="add del mod">
          <ac:chgData name="Thomas" userId="575d030b64f4584e" providerId="LiveId" clId="{D036FC99-8AFB-44D3-916F-97C8D2BD1F5E}" dt="2021-12-09T16:31:12.571" v="5035" actId="478"/>
          <ac:spMkLst>
            <pc:docMk/>
            <pc:sldMk cId="4136940692" sldId="662"/>
            <ac:spMk id="14" creationId="{32021D29-5C72-4BB1-B83F-FAE54F51C3C8}"/>
          </ac:spMkLst>
        </pc:spChg>
        <pc:spChg chg="add mod">
          <ac:chgData name="Thomas" userId="575d030b64f4584e" providerId="LiveId" clId="{D036FC99-8AFB-44D3-916F-97C8D2BD1F5E}" dt="2021-12-09T16:23:09.098" v="4964" actId="207"/>
          <ac:spMkLst>
            <pc:docMk/>
            <pc:sldMk cId="4136940692" sldId="662"/>
            <ac:spMk id="15" creationId="{191FDB0B-4C06-4A46-9488-E0764B6A3196}"/>
          </ac:spMkLst>
        </pc:spChg>
        <pc:spChg chg="add mod">
          <ac:chgData name="Thomas" userId="575d030b64f4584e" providerId="LiveId" clId="{D036FC99-8AFB-44D3-916F-97C8D2BD1F5E}" dt="2021-12-09T16:23:14.868" v="4966" actId="571"/>
          <ac:spMkLst>
            <pc:docMk/>
            <pc:sldMk cId="4136940692" sldId="662"/>
            <ac:spMk id="16" creationId="{1C4512D2-D085-4DDB-90AE-9DD4A23FE3ED}"/>
          </ac:spMkLst>
        </pc:spChg>
        <pc:spChg chg="add mod">
          <ac:chgData name="Thomas" userId="575d030b64f4584e" providerId="LiveId" clId="{D036FC99-8AFB-44D3-916F-97C8D2BD1F5E}" dt="2021-12-09T16:23:18.060" v="4967" actId="571"/>
          <ac:spMkLst>
            <pc:docMk/>
            <pc:sldMk cId="4136940692" sldId="662"/>
            <ac:spMk id="17" creationId="{0CFCBAB5-25ED-4859-8B68-C5AF382796AC}"/>
          </ac:spMkLst>
        </pc:spChg>
        <pc:spChg chg="add mod">
          <ac:chgData name="Thomas" userId="575d030b64f4584e" providerId="LiveId" clId="{D036FC99-8AFB-44D3-916F-97C8D2BD1F5E}" dt="2021-12-09T16:23:21.699" v="4968" actId="571"/>
          <ac:spMkLst>
            <pc:docMk/>
            <pc:sldMk cId="4136940692" sldId="662"/>
            <ac:spMk id="18" creationId="{918E101C-3638-4ED9-93D1-9DA49255D68A}"/>
          </ac:spMkLst>
        </pc:spChg>
        <pc:spChg chg="del">
          <ac:chgData name="Thomas" userId="575d030b64f4584e" providerId="LiveId" clId="{D036FC99-8AFB-44D3-916F-97C8D2BD1F5E}" dt="2021-12-09T16:23:12.018" v="4965" actId="478"/>
          <ac:spMkLst>
            <pc:docMk/>
            <pc:sldMk cId="4136940692" sldId="662"/>
            <ac:spMk id="346" creationId="{F2B64760-CD3D-440B-84D7-97E0D7DA59C4}"/>
          </ac:spMkLst>
        </pc:spChg>
      </pc:sldChg>
      <pc:sldChg chg="addSp delSp modSp add mod ord">
        <pc:chgData name="Thomas" userId="575d030b64f4584e" providerId="LiveId" clId="{D036FC99-8AFB-44D3-916F-97C8D2BD1F5E}" dt="2021-12-09T16:50:45.815" v="5196" actId="403"/>
        <pc:sldMkLst>
          <pc:docMk/>
          <pc:sldMk cId="4189736997" sldId="663"/>
        </pc:sldMkLst>
        <pc:spChg chg="del mod">
          <ac:chgData name="Thomas" userId="575d030b64f4584e" providerId="LiveId" clId="{D036FC99-8AFB-44D3-916F-97C8D2BD1F5E}" dt="2021-12-09T16:29:44.774" v="5008" actId="478"/>
          <ac:spMkLst>
            <pc:docMk/>
            <pc:sldMk cId="4189736997" sldId="663"/>
            <ac:spMk id="6" creationId="{A3070E9D-5991-4F23-908C-CA6978C7B0E8}"/>
          </ac:spMkLst>
        </pc:spChg>
        <pc:spChg chg="del mod">
          <ac:chgData name="Thomas" userId="575d030b64f4584e" providerId="LiveId" clId="{D036FC99-8AFB-44D3-916F-97C8D2BD1F5E}" dt="2021-12-09T16:29:42.904" v="5007" actId="478"/>
          <ac:spMkLst>
            <pc:docMk/>
            <pc:sldMk cId="4189736997" sldId="663"/>
            <ac:spMk id="7" creationId="{24EFFB2F-D436-485C-9D61-B79451D38F64}"/>
          </ac:spMkLst>
        </pc:spChg>
        <pc:spChg chg="del mod">
          <ac:chgData name="Thomas" userId="575d030b64f4584e" providerId="LiveId" clId="{D036FC99-8AFB-44D3-916F-97C8D2BD1F5E}" dt="2021-12-09T16:29:44.774" v="5008" actId="478"/>
          <ac:spMkLst>
            <pc:docMk/>
            <pc:sldMk cId="4189736997" sldId="663"/>
            <ac:spMk id="8" creationId="{42040B31-87EB-4B84-B6DE-BE6749C78A9A}"/>
          </ac:spMkLst>
        </pc:spChg>
        <pc:spChg chg="del mod">
          <ac:chgData name="Thomas" userId="575d030b64f4584e" providerId="LiveId" clId="{D036FC99-8AFB-44D3-916F-97C8D2BD1F5E}" dt="2021-12-09T16:29:44.774" v="5008" actId="478"/>
          <ac:spMkLst>
            <pc:docMk/>
            <pc:sldMk cId="4189736997" sldId="663"/>
            <ac:spMk id="9" creationId="{E09D862A-F2F3-446B-AEEC-A13F17E4F758}"/>
          </ac:spMkLst>
        </pc:spChg>
        <pc:spChg chg="mod">
          <ac:chgData name="Thomas" userId="575d030b64f4584e" providerId="LiveId" clId="{D036FC99-8AFB-44D3-916F-97C8D2BD1F5E}" dt="2021-12-09T16:50:45.815" v="5196" actId="403"/>
          <ac:spMkLst>
            <pc:docMk/>
            <pc:sldMk cId="4189736997" sldId="663"/>
            <ac:spMk id="11" creationId="{22FF5332-E0BD-4B07-B53A-975460B436D3}"/>
          </ac:spMkLst>
        </pc:spChg>
        <pc:spChg chg="del">
          <ac:chgData name="Thomas" userId="575d030b64f4584e" providerId="LiveId" clId="{D036FC99-8AFB-44D3-916F-97C8D2BD1F5E}" dt="2021-12-09T16:28:34.806" v="4984" actId="478"/>
          <ac:spMkLst>
            <pc:docMk/>
            <pc:sldMk cId="4189736997" sldId="663"/>
            <ac:spMk id="12" creationId="{708BDD60-E3D7-42EF-9981-5F3C1F13E42C}"/>
          </ac:spMkLst>
        </pc:spChg>
        <pc:spChg chg="del">
          <ac:chgData name="Thomas" userId="575d030b64f4584e" providerId="LiveId" clId="{D036FC99-8AFB-44D3-916F-97C8D2BD1F5E}" dt="2021-12-09T16:28:35.408" v="4985" actId="478"/>
          <ac:spMkLst>
            <pc:docMk/>
            <pc:sldMk cId="4189736997" sldId="663"/>
            <ac:spMk id="13" creationId="{F6C16704-4DDC-4F64-B1E9-C2BDDCDC0488}"/>
          </ac:spMkLst>
        </pc:spChg>
        <pc:spChg chg="add del mod">
          <ac:chgData name="Thomas" userId="575d030b64f4584e" providerId="LiveId" clId="{D036FC99-8AFB-44D3-916F-97C8D2BD1F5E}" dt="2021-12-09T16:29:42.904" v="5007" actId="478"/>
          <ac:spMkLst>
            <pc:docMk/>
            <pc:sldMk cId="4189736997" sldId="663"/>
            <ac:spMk id="14" creationId="{7D152F0D-6130-43FD-9923-3E90187B35BD}"/>
          </ac:spMkLst>
        </pc:spChg>
        <pc:spChg chg="add del mod">
          <ac:chgData name="Thomas" userId="575d030b64f4584e" providerId="LiveId" clId="{D036FC99-8AFB-44D3-916F-97C8D2BD1F5E}" dt="2021-12-09T16:29:42.904" v="5007" actId="478"/>
          <ac:spMkLst>
            <pc:docMk/>
            <pc:sldMk cId="4189736997" sldId="663"/>
            <ac:spMk id="15" creationId="{DBD7D547-A5FB-4EF8-BB16-4F779A3DCBE5}"/>
          </ac:spMkLst>
        </pc:spChg>
        <pc:spChg chg="add mod">
          <ac:chgData name="Thomas" userId="575d030b64f4584e" providerId="LiveId" clId="{D036FC99-8AFB-44D3-916F-97C8D2BD1F5E}" dt="2021-12-09T16:29:29.474" v="5002" actId="207"/>
          <ac:spMkLst>
            <pc:docMk/>
            <pc:sldMk cId="4189736997" sldId="663"/>
            <ac:spMk id="16" creationId="{A0B6B9CE-FF37-42DA-8C07-B08C75DFF2BB}"/>
          </ac:spMkLst>
        </pc:spChg>
        <pc:spChg chg="add del mod">
          <ac:chgData name="Thomas" userId="575d030b64f4584e" providerId="LiveId" clId="{D036FC99-8AFB-44D3-916F-97C8D2BD1F5E}" dt="2021-12-09T16:29:31.618" v="5003" actId="478"/>
          <ac:spMkLst>
            <pc:docMk/>
            <pc:sldMk cId="4189736997" sldId="663"/>
            <ac:spMk id="17" creationId="{EE528654-38E2-493B-9590-8AA40537E7E6}"/>
          </ac:spMkLst>
        </pc:spChg>
        <pc:spChg chg="add del mod">
          <ac:chgData name="Thomas" userId="575d030b64f4584e" providerId="LiveId" clId="{D036FC99-8AFB-44D3-916F-97C8D2BD1F5E}" dt="2021-12-09T16:29:31.618" v="5003" actId="478"/>
          <ac:spMkLst>
            <pc:docMk/>
            <pc:sldMk cId="4189736997" sldId="663"/>
            <ac:spMk id="18" creationId="{3BAE3CA2-7B78-49BD-9F70-6708C22DA0E6}"/>
          </ac:spMkLst>
        </pc:spChg>
        <pc:spChg chg="add mod">
          <ac:chgData name="Thomas" userId="575d030b64f4584e" providerId="LiveId" clId="{D036FC99-8AFB-44D3-916F-97C8D2BD1F5E}" dt="2021-12-09T16:28:48.854" v="4989" actId="571"/>
          <ac:spMkLst>
            <pc:docMk/>
            <pc:sldMk cId="4189736997" sldId="663"/>
            <ac:spMk id="19" creationId="{BB204A1A-61ED-423D-A5FA-1870CB16C541}"/>
          </ac:spMkLst>
        </pc:spChg>
        <pc:spChg chg="add mod">
          <ac:chgData name="Thomas" userId="575d030b64f4584e" providerId="LiveId" clId="{D036FC99-8AFB-44D3-916F-97C8D2BD1F5E}" dt="2021-12-09T16:28:48.854" v="4989" actId="571"/>
          <ac:spMkLst>
            <pc:docMk/>
            <pc:sldMk cId="4189736997" sldId="663"/>
            <ac:spMk id="20" creationId="{DE559EAC-2BF8-4868-A448-073789CFA7B6}"/>
          </ac:spMkLst>
        </pc:spChg>
        <pc:spChg chg="add mod">
          <ac:chgData name="Thomas" userId="575d030b64f4584e" providerId="LiveId" clId="{D036FC99-8AFB-44D3-916F-97C8D2BD1F5E}" dt="2021-12-09T16:28:48.854" v="4989" actId="571"/>
          <ac:spMkLst>
            <pc:docMk/>
            <pc:sldMk cId="4189736997" sldId="663"/>
            <ac:spMk id="21" creationId="{B8144CD8-E66B-4F77-92E5-676F71E2D9F1}"/>
          </ac:spMkLst>
        </pc:spChg>
        <pc:spChg chg="add mod">
          <ac:chgData name="Thomas" userId="575d030b64f4584e" providerId="LiveId" clId="{D036FC99-8AFB-44D3-916F-97C8D2BD1F5E}" dt="2021-12-09T16:28:59.584" v="4992" actId="571"/>
          <ac:spMkLst>
            <pc:docMk/>
            <pc:sldMk cId="4189736997" sldId="663"/>
            <ac:spMk id="22" creationId="{23BD1DEF-48B8-430D-8852-A3658346313C}"/>
          </ac:spMkLst>
        </pc:spChg>
        <pc:spChg chg="add del mod ord">
          <ac:chgData name="Thomas" userId="575d030b64f4584e" providerId="LiveId" clId="{D036FC99-8AFB-44D3-916F-97C8D2BD1F5E}" dt="2021-12-09T16:29:25.648" v="5000" actId="478"/>
          <ac:spMkLst>
            <pc:docMk/>
            <pc:sldMk cId="4189736997" sldId="663"/>
            <ac:spMk id="23" creationId="{172EED2A-BBBF-41C0-A302-0BC41CFC0453}"/>
          </ac:spMkLst>
        </pc:spChg>
        <pc:spChg chg="add mod">
          <ac:chgData name="Thomas" userId="575d030b64f4584e" providerId="LiveId" clId="{D036FC99-8AFB-44D3-916F-97C8D2BD1F5E}" dt="2021-12-09T16:29:33.960" v="5004" actId="571"/>
          <ac:spMkLst>
            <pc:docMk/>
            <pc:sldMk cId="4189736997" sldId="663"/>
            <ac:spMk id="24" creationId="{26DA5536-7C45-4C19-A93B-F4926ADD436E}"/>
          </ac:spMkLst>
        </pc:spChg>
        <pc:spChg chg="add mod">
          <ac:chgData name="Thomas" userId="575d030b64f4584e" providerId="LiveId" clId="{D036FC99-8AFB-44D3-916F-97C8D2BD1F5E}" dt="2021-12-09T16:29:36.487" v="5005" actId="571"/>
          <ac:spMkLst>
            <pc:docMk/>
            <pc:sldMk cId="4189736997" sldId="663"/>
            <ac:spMk id="25" creationId="{0CC1C89F-7447-4ACD-B985-1BFA132FC53E}"/>
          </ac:spMkLst>
        </pc:spChg>
        <pc:spChg chg="add mod">
          <ac:chgData name="Thomas" userId="575d030b64f4584e" providerId="LiveId" clId="{D036FC99-8AFB-44D3-916F-97C8D2BD1F5E}" dt="2021-12-09T16:29:40.251" v="5006" actId="571"/>
          <ac:spMkLst>
            <pc:docMk/>
            <pc:sldMk cId="4189736997" sldId="663"/>
            <ac:spMk id="26" creationId="{40313BA7-34E2-4A29-A59E-5B86F6530DEB}"/>
          </ac:spMkLst>
        </pc:spChg>
        <pc:spChg chg="add mod">
          <ac:chgData name="Thomas" userId="575d030b64f4584e" providerId="LiveId" clId="{D036FC99-8AFB-44D3-916F-97C8D2BD1F5E}" dt="2021-12-09T16:29:40.251" v="5006" actId="571"/>
          <ac:spMkLst>
            <pc:docMk/>
            <pc:sldMk cId="4189736997" sldId="663"/>
            <ac:spMk id="27" creationId="{340CF505-5F00-47EC-9ABE-8344AAC5D0B2}"/>
          </ac:spMkLst>
        </pc:spChg>
        <pc:spChg chg="add mod">
          <ac:chgData name="Thomas" userId="575d030b64f4584e" providerId="LiveId" clId="{D036FC99-8AFB-44D3-916F-97C8D2BD1F5E}" dt="2021-12-09T16:29:40.251" v="5006" actId="571"/>
          <ac:spMkLst>
            <pc:docMk/>
            <pc:sldMk cId="4189736997" sldId="663"/>
            <ac:spMk id="28" creationId="{526A5F02-68D2-44B0-96CE-B15352F86B97}"/>
          </ac:spMkLst>
        </pc:spChg>
        <pc:spChg chg="del">
          <ac:chgData name="Thomas" userId="575d030b64f4584e" providerId="LiveId" clId="{D036FC99-8AFB-44D3-916F-97C8D2BD1F5E}" dt="2021-12-09T16:28:34.375" v="4983" actId="478"/>
          <ac:spMkLst>
            <pc:docMk/>
            <pc:sldMk cId="4189736997" sldId="663"/>
            <ac:spMk id="346" creationId="{F2B64760-CD3D-440B-84D7-97E0D7DA59C4}"/>
          </ac:spMkLst>
        </pc:spChg>
      </pc:sldChg>
      <pc:sldChg chg="add del">
        <pc:chgData name="Thomas" userId="575d030b64f4584e" providerId="LiveId" clId="{D036FC99-8AFB-44D3-916F-97C8D2BD1F5E}" dt="2021-12-09T16:30:05.865" v="5010" actId="47"/>
        <pc:sldMkLst>
          <pc:docMk/>
          <pc:sldMk cId="3296209403" sldId="664"/>
        </pc:sldMkLst>
      </pc:sldChg>
      <pc:sldChg chg="addSp delSp modSp add mod ord">
        <pc:chgData name="Thomas" userId="575d030b64f4584e" providerId="LiveId" clId="{D036FC99-8AFB-44D3-916F-97C8D2BD1F5E}" dt="2021-12-10T10:24:43.923" v="6124" actId="478"/>
        <pc:sldMkLst>
          <pc:docMk/>
          <pc:sldMk cId="3406124222" sldId="664"/>
        </pc:sldMkLst>
        <pc:spChg chg="del">
          <ac:chgData name="Thomas" userId="575d030b64f4584e" providerId="LiveId" clId="{D036FC99-8AFB-44D3-916F-97C8D2BD1F5E}" dt="2021-12-09T16:31:09.018" v="5034" actId="478"/>
          <ac:spMkLst>
            <pc:docMk/>
            <pc:sldMk cId="3406124222" sldId="664"/>
            <ac:spMk id="6" creationId="{A3070E9D-5991-4F23-908C-CA6978C7B0E8}"/>
          </ac:spMkLst>
        </pc:spChg>
        <pc:spChg chg="del">
          <ac:chgData name="Thomas" userId="575d030b64f4584e" providerId="LiveId" clId="{D036FC99-8AFB-44D3-916F-97C8D2BD1F5E}" dt="2021-12-09T16:31:09.018" v="5034" actId="478"/>
          <ac:spMkLst>
            <pc:docMk/>
            <pc:sldMk cId="3406124222" sldId="664"/>
            <ac:spMk id="7" creationId="{24EFFB2F-D436-485C-9D61-B79451D38F64}"/>
          </ac:spMkLst>
        </pc:spChg>
        <pc:spChg chg="del">
          <ac:chgData name="Thomas" userId="575d030b64f4584e" providerId="LiveId" clId="{D036FC99-8AFB-44D3-916F-97C8D2BD1F5E}" dt="2021-12-09T16:31:09.018" v="5034" actId="478"/>
          <ac:spMkLst>
            <pc:docMk/>
            <pc:sldMk cId="3406124222" sldId="664"/>
            <ac:spMk id="8" creationId="{42040B31-87EB-4B84-B6DE-BE6749C78A9A}"/>
          </ac:spMkLst>
        </pc:spChg>
        <pc:spChg chg="del">
          <ac:chgData name="Thomas" userId="575d030b64f4584e" providerId="LiveId" clId="{D036FC99-8AFB-44D3-916F-97C8D2BD1F5E}" dt="2021-12-09T16:31:09.018" v="5034" actId="478"/>
          <ac:spMkLst>
            <pc:docMk/>
            <pc:sldMk cId="3406124222" sldId="664"/>
            <ac:spMk id="9" creationId="{E09D862A-F2F3-446B-AEEC-A13F17E4F758}"/>
          </ac:spMkLst>
        </pc:spChg>
        <pc:spChg chg="add del mod">
          <ac:chgData name="Thomas" userId="575d030b64f4584e" providerId="LiveId" clId="{D036FC99-8AFB-44D3-916F-97C8D2BD1F5E}" dt="2021-12-09T16:30:53.408" v="5028" actId="478"/>
          <ac:spMkLst>
            <pc:docMk/>
            <pc:sldMk cId="3406124222" sldId="664"/>
            <ac:spMk id="13" creationId="{77D6DD70-AE99-4B4D-B2DB-E254AECE2402}"/>
          </ac:spMkLst>
        </pc:spChg>
        <pc:spChg chg="del">
          <ac:chgData name="Thomas" userId="575d030b64f4584e" providerId="LiveId" clId="{D036FC99-8AFB-44D3-916F-97C8D2BD1F5E}" dt="2021-12-09T16:31:09.018" v="5034" actId="478"/>
          <ac:spMkLst>
            <pc:docMk/>
            <pc:sldMk cId="3406124222" sldId="664"/>
            <ac:spMk id="14" creationId="{32021D29-5C72-4BB1-B83F-FAE54F51C3C8}"/>
          </ac:spMkLst>
        </pc:spChg>
        <pc:spChg chg="del mod">
          <ac:chgData name="Thomas" userId="575d030b64f4584e" providerId="LiveId" clId="{D036FC99-8AFB-44D3-916F-97C8D2BD1F5E}" dt="2021-12-09T16:32:02.847" v="5054" actId="478"/>
          <ac:spMkLst>
            <pc:docMk/>
            <pc:sldMk cId="3406124222" sldId="664"/>
            <ac:spMk id="15" creationId="{191FDB0B-4C06-4A46-9488-E0764B6A3196}"/>
          </ac:spMkLst>
        </pc:spChg>
        <pc:spChg chg="del">
          <ac:chgData name="Thomas" userId="575d030b64f4584e" providerId="LiveId" clId="{D036FC99-8AFB-44D3-916F-97C8D2BD1F5E}" dt="2021-12-09T16:30:55.975" v="5029" actId="478"/>
          <ac:spMkLst>
            <pc:docMk/>
            <pc:sldMk cId="3406124222" sldId="664"/>
            <ac:spMk id="16" creationId="{1C4512D2-D085-4DDB-90AE-9DD4A23FE3ED}"/>
          </ac:spMkLst>
        </pc:spChg>
        <pc:spChg chg="add del mod">
          <ac:chgData name="Thomas" userId="575d030b64f4584e" providerId="LiveId" clId="{D036FC99-8AFB-44D3-916F-97C8D2BD1F5E}" dt="2021-12-10T10:24:43.923" v="6124" actId="478"/>
          <ac:spMkLst>
            <pc:docMk/>
            <pc:sldMk cId="3406124222" sldId="664"/>
            <ac:spMk id="16" creationId="{33AEFD7E-B836-4A94-A5E3-BED699EA710E}"/>
          </ac:spMkLst>
        </pc:spChg>
        <pc:spChg chg="del">
          <ac:chgData name="Thomas" userId="575d030b64f4584e" providerId="LiveId" clId="{D036FC99-8AFB-44D3-916F-97C8D2BD1F5E}" dt="2021-12-09T16:30:55.975" v="5029" actId="478"/>
          <ac:spMkLst>
            <pc:docMk/>
            <pc:sldMk cId="3406124222" sldId="664"/>
            <ac:spMk id="17" creationId="{0CFCBAB5-25ED-4859-8B68-C5AF382796AC}"/>
          </ac:spMkLst>
        </pc:spChg>
        <pc:spChg chg="del">
          <ac:chgData name="Thomas" userId="575d030b64f4584e" providerId="LiveId" clId="{D036FC99-8AFB-44D3-916F-97C8D2BD1F5E}" dt="2021-12-09T16:30:55.975" v="5029" actId="478"/>
          <ac:spMkLst>
            <pc:docMk/>
            <pc:sldMk cId="3406124222" sldId="664"/>
            <ac:spMk id="18" creationId="{918E101C-3638-4ED9-93D1-9DA49255D68A}"/>
          </ac:spMkLst>
        </pc:spChg>
        <pc:spChg chg="add del mod ord">
          <ac:chgData name="Thomas" userId="575d030b64f4584e" providerId="LiveId" clId="{D036FC99-8AFB-44D3-916F-97C8D2BD1F5E}" dt="2021-12-09T16:30:52.626" v="5027" actId="478"/>
          <ac:spMkLst>
            <pc:docMk/>
            <pc:sldMk cId="3406124222" sldId="664"/>
            <ac:spMk id="19" creationId="{CAF17763-AED3-495B-A1F1-A609521710EE}"/>
          </ac:spMkLst>
        </pc:spChg>
        <pc:spChg chg="add del mod">
          <ac:chgData name="Thomas" userId="575d030b64f4584e" providerId="LiveId" clId="{D036FC99-8AFB-44D3-916F-97C8D2BD1F5E}" dt="2021-12-09T16:32:35.290" v="5060" actId="478"/>
          <ac:spMkLst>
            <pc:docMk/>
            <pc:sldMk cId="3406124222" sldId="664"/>
            <ac:spMk id="20" creationId="{BC05EB04-6BD8-4EB5-BDEA-9941AAF6F46D}"/>
          </ac:spMkLst>
        </pc:spChg>
        <pc:spChg chg="add del mod">
          <ac:chgData name="Thomas" userId="575d030b64f4584e" providerId="LiveId" clId="{D036FC99-8AFB-44D3-916F-97C8D2BD1F5E}" dt="2021-12-09T16:32:35.290" v="5060" actId="478"/>
          <ac:spMkLst>
            <pc:docMk/>
            <pc:sldMk cId="3406124222" sldId="664"/>
            <ac:spMk id="21" creationId="{D3C921F0-CF17-4B04-9FE1-527B2276AA16}"/>
          </ac:spMkLst>
        </pc:spChg>
        <pc:spChg chg="add del mod">
          <ac:chgData name="Thomas" userId="575d030b64f4584e" providerId="LiveId" clId="{D036FC99-8AFB-44D3-916F-97C8D2BD1F5E}" dt="2021-12-09T16:32:35.290" v="5060" actId="478"/>
          <ac:spMkLst>
            <pc:docMk/>
            <pc:sldMk cId="3406124222" sldId="664"/>
            <ac:spMk id="22" creationId="{D8237FC5-BCD7-49A8-B146-C574C2EC8B1C}"/>
          </ac:spMkLst>
        </pc:spChg>
        <pc:spChg chg="add del mod">
          <ac:chgData name="Thomas" userId="575d030b64f4584e" providerId="LiveId" clId="{D036FC99-8AFB-44D3-916F-97C8D2BD1F5E}" dt="2021-12-09T16:32:48.309" v="5066" actId="478"/>
          <ac:spMkLst>
            <pc:docMk/>
            <pc:sldMk cId="3406124222" sldId="664"/>
            <ac:spMk id="23" creationId="{417952D1-E2D4-4EB0-B943-4E884A77481C}"/>
          </ac:spMkLst>
        </pc:spChg>
        <pc:spChg chg="add del mod">
          <ac:chgData name="Thomas" userId="575d030b64f4584e" providerId="LiveId" clId="{D036FC99-8AFB-44D3-916F-97C8D2BD1F5E}" dt="2021-12-09T16:32:48.309" v="5066" actId="478"/>
          <ac:spMkLst>
            <pc:docMk/>
            <pc:sldMk cId="3406124222" sldId="664"/>
            <ac:spMk id="24" creationId="{0E704903-B75E-44B8-BC36-D2BDF681A350}"/>
          </ac:spMkLst>
        </pc:spChg>
        <pc:spChg chg="add del mod">
          <ac:chgData name="Thomas" userId="575d030b64f4584e" providerId="LiveId" clId="{D036FC99-8AFB-44D3-916F-97C8D2BD1F5E}" dt="2021-12-09T16:32:48.309" v="5066" actId="478"/>
          <ac:spMkLst>
            <pc:docMk/>
            <pc:sldMk cId="3406124222" sldId="664"/>
            <ac:spMk id="25" creationId="{01556305-715F-42CE-B95A-BE47D7F67397}"/>
          </ac:spMkLst>
        </pc:spChg>
        <pc:spChg chg="add del mod">
          <ac:chgData name="Thomas" userId="575d030b64f4584e" providerId="LiveId" clId="{D036FC99-8AFB-44D3-916F-97C8D2BD1F5E}" dt="2021-12-09T16:32:48.309" v="5066" actId="478"/>
          <ac:spMkLst>
            <pc:docMk/>
            <pc:sldMk cId="3406124222" sldId="664"/>
            <ac:spMk id="26" creationId="{E8DB7658-A84E-4072-A2D0-22E2E5F8F8B1}"/>
          </ac:spMkLst>
        </pc:spChg>
        <pc:spChg chg="add del mod">
          <ac:chgData name="Thomas" userId="575d030b64f4584e" providerId="LiveId" clId="{D036FC99-8AFB-44D3-916F-97C8D2BD1F5E}" dt="2021-12-09T16:32:56.578" v="5068" actId="478"/>
          <ac:spMkLst>
            <pc:docMk/>
            <pc:sldMk cId="3406124222" sldId="664"/>
            <ac:spMk id="27" creationId="{B46633DF-A180-405D-8B6A-5E08AB5C8B57}"/>
          </ac:spMkLst>
        </pc:spChg>
        <pc:spChg chg="add del mod">
          <ac:chgData name="Thomas" userId="575d030b64f4584e" providerId="LiveId" clId="{D036FC99-8AFB-44D3-916F-97C8D2BD1F5E}" dt="2021-12-09T16:32:56.578" v="5068" actId="478"/>
          <ac:spMkLst>
            <pc:docMk/>
            <pc:sldMk cId="3406124222" sldId="664"/>
            <ac:spMk id="28" creationId="{D4F6894F-DAAA-4341-8424-9EC5455D0B45}"/>
          </ac:spMkLst>
        </pc:spChg>
        <pc:spChg chg="add del mod">
          <ac:chgData name="Thomas" userId="575d030b64f4584e" providerId="LiveId" clId="{D036FC99-8AFB-44D3-916F-97C8D2BD1F5E}" dt="2021-12-09T16:32:56.578" v="5068" actId="478"/>
          <ac:spMkLst>
            <pc:docMk/>
            <pc:sldMk cId="3406124222" sldId="664"/>
            <ac:spMk id="29" creationId="{E8C52E29-3996-404B-B13A-AC4FDE3F12ED}"/>
          </ac:spMkLst>
        </pc:spChg>
        <pc:spChg chg="add del mod">
          <ac:chgData name="Thomas" userId="575d030b64f4584e" providerId="LiveId" clId="{D036FC99-8AFB-44D3-916F-97C8D2BD1F5E}" dt="2021-12-09T16:32:56.578" v="5068" actId="478"/>
          <ac:spMkLst>
            <pc:docMk/>
            <pc:sldMk cId="3406124222" sldId="664"/>
            <ac:spMk id="30" creationId="{35D0C503-29B8-4712-BB0B-4005BB127B09}"/>
          </ac:spMkLst>
        </pc:spChg>
        <pc:spChg chg="add del mod">
          <ac:chgData name="Thomas" userId="575d030b64f4584e" providerId="LiveId" clId="{D036FC99-8AFB-44D3-916F-97C8D2BD1F5E}" dt="2021-12-09T16:32:56.578" v="5068" actId="478"/>
          <ac:spMkLst>
            <pc:docMk/>
            <pc:sldMk cId="3406124222" sldId="664"/>
            <ac:spMk id="31" creationId="{48CBAB00-BA3F-484F-A79E-735D89300963}"/>
          </ac:spMkLst>
        </pc:spChg>
        <pc:spChg chg="add del mod">
          <ac:chgData name="Thomas" userId="575d030b64f4584e" providerId="LiveId" clId="{D036FC99-8AFB-44D3-916F-97C8D2BD1F5E}" dt="2021-12-09T16:32:56.578" v="5068" actId="478"/>
          <ac:spMkLst>
            <pc:docMk/>
            <pc:sldMk cId="3406124222" sldId="664"/>
            <ac:spMk id="32" creationId="{9C8163A1-E557-4D77-BF0A-96570E8DAC73}"/>
          </ac:spMkLst>
        </pc:spChg>
        <pc:spChg chg="add del mod">
          <ac:chgData name="Thomas" userId="575d030b64f4584e" providerId="LiveId" clId="{D036FC99-8AFB-44D3-916F-97C8D2BD1F5E}" dt="2021-12-09T16:32:56.578" v="5068" actId="478"/>
          <ac:spMkLst>
            <pc:docMk/>
            <pc:sldMk cId="3406124222" sldId="664"/>
            <ac:spMk id="33" creationId="{225EBD20-F71C-427F-B0DB-5CFB800FA196}"/>
          </ac:spMkLst>
        </pc:spChg>
        <pc:spChg chg="add mod">
          <ac:chgData name="Thomas" userId="575d030b64f4584e" providerId="LiveId" clId="{D036FC99-8AFB-44D3-916F-97C8D2BD1F5E}" dt="2021-12-09T16:32:00.734" v="5053" actId="207"/>
          <ac:spMkLst>
            <pc:docMk/>
            <pc:sldMk cId="3406124222" sldId="664"/>
            <ac:spMk id="34" creationId="{0F8B69ED-4DEE-4DCA-8350-0C8BADB435AF}"/>
          </ac:spMkLst>
        </pc:spChg>
        <pc:spChg chg="add del mod">
          <ac:chgData name="Thomas" userId="575d030b64f4584e" providerId="LiveId" clId="{D036FC99-8AFB-44D3-916F-97C8D2BD1F5E}" dt="2021-12-09T16:32:17.372" v="5059" actId="478"/>
          <ac:spMkLst>
            <pc:docMk/>
            <pc:sldMk cId="3406124222" sldId="664"/>
            <ac:spMk id="35" creationId="{870781CF-B622-4048-93A5-E3E411B14751}"/>
          </ac:spMkLst>
        </pc:spChg>
        <pc:spChg chg="add del mod">
          <ac:chgData name="Thomas" userId="575d030b64f4584e" providerId="LiveId" clId="{D036FC99-8AFB-44D3-916F-97C8D2BD1F5E}" dt="2021-12-09T16:32:09.323" v="5056" actId="478"/>
          <ac:spMkLst>
            <pc:docMk/>
            <pc:sldMk cId="3406124222" sldId="664"/>
            <ac:spMk id="36" creationId="{83C70E3B-CC3B-425B-A09D-AF2C01DCD933}"/>
          </ac:spMkLst>
        </pc:spChg>
        <pc:spChg chg="add mod">
          <ac:chgData name="Thomas" userId="575d030b64f4584e" providerId="LiveId" clId="{D036FC99-8AFB-44D3-916F-97C8D2BD1F5E}" dt="2021-12-09T16:32:37.823" v="5061" actId="571"/>
          <ac:spMkLst>
            <pc:docMk/>
            <pc:sldMk cId="3406124222" sldId="664"/>
            <ac:spMk id="37" creationId="{4200CE3C-CB03-4556-A3D7-64CA12843E23}"/>
          </ac:spMkLst>
        </pc:spChg>
        <pc:spChg chg="add mod">
          <ac:chgData name="Thomas" userId="575d030b64f4584e" providerId="LiveId" clId="{D036FC99-8AFB-44D3-916F-97C8D2BD1F5E}" dt="2021-12-09T16:32:39.766" v="5062" actId="571"/>
          <ac:spMkLst>
            <pc:docMk/>
            <pc:sldMk cId="3406124222" sldId="664"/>
            <ac:spMk id="38" creationId="{C715CF9D-7BBC-4988-B93D-F85785D64C40}"/>
          </ac:spMkLst>
        </pc:spChg>
        <pc:spChg chg="add mod">
          <ac:chgData name="Thomas" userId="575d030b64f4584e" providerId="LiveId" clId="{D036FC99-8AFB-44D3-916F-97C8D2BD1F5E}" dt="2021-12-09T16:32:41.018" v="5063" actId="571"/>
          <ac:spMkLst>
            <pc:docMk/>
            <pc:sldMk cId="3406124222" sldId="664"/>
            <ac:spMk id="39" creationId="{D70B3281-F6CC-4698-A8CD-C978E2367E83}"/>
          </ac:spMkLst>
        </pc:spChg>
        <pc:spChg chg="add mod">
          <ac:chgData name="Thomas" userId="575d030b64f4584e" providerId="LiveId" clId="{D036FC99-8AFB-44D3-916F-97C8D2BD1F5E}" dt="2021-12-09T16:32:42.601" v="5064" actId="571"/>
          <ac:spMkLst>
            <pc:docMk/>
            <pc:sldMk cId="3406124222" sldId="664"/>
            <ac:spMk id="40" creationId="{F5600D6D-257C-47C6-A89E-E8D2F2336BFF}"/>
          </ac:spMkLst>
        </pc:spChg>
        <pc:spChg chg="add mod">
          <ac:chgData name="Thomas" userId="575d030b64f4584e" providerId="LiveId" clId="{D036FC99-8AFB-44D3-916F-97C8D2BD1F5E}" dt="2021-12-09T16:32:44.100" v="5065" actId="571"/>
          <ac:spMkLst>
            <pc:docMk/>
            <pc:sldMk cId="3406124222" sldId="664"/>
            <ac:spMk id="41" creationId="{E1C63016-46EE-4171-A2DD-78F1F5BF2245}"/>
          </ac:spMkLst>
        </pc:spChg>
        <pc:spChg chg="add mod">
          <ac:chgData name="Thomas" userId="575d030b64f4584e" providerId="LiveId" clId="{D036FC99-8AFB-44D3-916F-97C8D2BD1F5E}" dt="2021-12-09T16:32:54.113" v="5067" actId="571"/>
          <ac:spMkLst>
            <pc:docMk/>
            <pc:sldMk cId="3406124222" sldId="664"/>
            <ac:spMk id="42" creationId="{24E17781-882B-47DE-AB91-00E0D009E46C}"/>
          </ac:spMkLst>
        </pc:spChg>
        <pc:spChg chg="add mod">
          <ac:chgData name="Thomas" userId="575d030b64f4584e" providerId="LiveId" clId="{D036FC99-8AFB-44D3-916F-97C8D2BD1F5E}" dt="2021-12-09T16:32:54.113" v="5067" actId="571"/>
          <ac:spMkLst>
            <pc:docMk/>
            <pc:sldMk cId="3406124222" sldId="664"/>
            <ac:spMk id="43" creationId="{26829483-6651-4550-8B1C-F7674E67F581}"/>
          </ac:spMkLst>
        </pc:spChg>
        <pc:spChg chg="add mod">
          <ac:chgData name="Thomas" userId="575d030b64f4584e" providerId="LiveId" clId="{D036FC99-8AFB-44D3-916F-97C8D2BD1F5E}" dt="2021-12-09T16:32:54.113" v="5067" actId="571"/>
          <ac:spMkLst>
            <pc:docMk/>
            <pc:sldMk cId="3406124222" sldId="664"/>
            <ac:spMk id="44" creationId="{B0928963-9E00-4C30-B69D-1F6B241265B2}"/>
          </ac:spMkLst>
        </pc:spChg>
        <pc:spChg chg="add mod">
          <ac:chgData name="Thomas" userId="575d030b64f4584e" providerId="LiveId" clId="{D036FC99-8AFB-44D3-916F-97C8D2BD1F5E}" dt="2021-12-09T16:32:54.113" v="5067" actId="571"/>
          <ac:spMkLst>
            <pc:docMk/>
            <pc:sldMk cId="3406124222" sldId="664"/>
            <ac:spMk id="45" creationId="{397A2093-1936-4E3B-A6FC-7B2B30A55759}"/>
          </ac:spMkLst>
        </pc:spChg>
        <pc:spChg chg="add mod">
          <ac:chgData name="Thomas" userId="575d030b64f4584e" providerId="LiveId" clId="{D036FC99-8AFB-44D3-916F-97C8D2BD1F5E}" dt="2021-12-09T16:32:54.113" v="5067" actId="571"/>
          <ac:spMkLst>
            <pc:docMk/>
            <pc:sldMk cId="3406124222" sldId="664"/>
            <ac:spMk id="46" creationId="{F1D56A12-05F4-4BB4-9A54-BFE06E0582C7}"/>
          </ac:spMkLst>
        </pc:spChg>
        <pc:spChg chg="add mod">
          <ac:chgData name="Thomas" userId="575d030b64f4584e" providerId="LiveId" clId="{D036FC99-8AFB-44D3-916F-97C8D2BD1F5E}" dt="2021-12-09T16:32:54.113" v="5067" actId="571"/>
          <ac:spMkLst>
            <pc:docMk/>
            <pc:sldMk cId="3406124222" sldId="664"/>
            <ac:spMk id="47" creationId="{35C359D9-8675-4275-A4CC-8210849548FD}"/>
          </ac:spMkLst>
        </pc:spChg>
      </pc:sldChg>
      <pc:sldChg chg="addSp delSp modSp add mod ord">
        <pc:chgData name="Thomas" userId="575d030b64f4584e" providerId="LiveId" clId="{D036FC99-8AFB-44D3-916F-97C8D2BD1F5E}" dt="2021-12-09T17:31:48.455" v="6003" actId="20577"/>
        <pc:sldMkLst>
          <pc:docMk/>
          <pc:sldMk cId="1835345471" sldId="665"/>
        </pc:sldMkLst>
        <pc:spChg chg="mod">
          <ac:chgData name="Thomas" userId="575d030b64f4584e" providerId="LiveId" clId="{D036FC99-8AFB-44D3-916F-97C8D2BD1F5E}" dt="2021-12-09T16:51:36.820" v="5209" actId="1076"/>
          <ac:spMkLst>
            <pc:docMk/>
            <pc:sldMk cId="1835345471" sldId="665"/>
            <ac:spMk id="11" creationId="{22FF5332-E0BD-4B07-B53A-975460B436D3}"/>
          </ac:spMkLst>
        </pc:spChg>
        <pc:spChg chg="add mod">
          <ac:chgData name="Thomas" userId="575d030b64f4584e" providerId="LiveId" clId="{D036FC99-8AFB-44D3-916F-97C8D2BD1F5E}" dt="2021-12-09T17:31:48.455" v="6003" actId="20577"/>
          <ac:spMkLst>
            <pc:docMk/>
            <pc:sldMk cId="1835345471" sldId="665"/>
            <ac:spMk id="17" creationId="{680D99E6-DC30-48A3-BB5F-54696E7BA0B3}"/>
          </ac:spMkLst>
        </pc:spChg>
        <pc:spChg chg="del">
          <ac:chgData name="Thomas" userId="575d030b64f4584e" providerId="LiveId" clId="{D036FC99-8AFB-44D3-916F-97C8D2BD1F5E}" dt="2021-12-09T16:51:29.061" v="5205" actId="478"/>
          <ac:spMkLst>
            <pc:docMk/>
            <pc:sldMk cId="1835345471" sldId="665"/>
            <ac:spMk id="34" creationId="{0F8B69ED-4DEE-4DCA-8350-0C8BADB435AF}"/>
          </ac:spMkLst>
        </pc:spChg>
        <pc:spChg chg="del">
          <ac:chgData name="Thomas" userId="575d030b64f4584e" providerId="LiveId" clId="{D036FC99-8AFB-44D3-916F-97C8D2BD1F5E}" dt="2021-12-09T16:51:29.061" v="5205" actId="478"/>
          <ac:spMkLst>
            <pc:docMk/>
            <pc:sldMk cId="1835345471" sldId="665"/>
            <ac:spMk id="37" creationId="{4200CE3C-CB03-4556-A3D7-64CA12843E23}"/>
          </ac:spMkLst>
        </pc:spChg>
        <pc:spChg chg="del">
          <ac:chgData name="Thomas" userId="575d030b64f4584e" providerId="LiveId" clId="{D036FC99-8AFB-44D3-916F-97C8D2BD1F5E}" dt="2021-12-09T16:51:29.061" v="5205" actId="478"/>
          <ac:spMkLst>
            <pc:docMk/>
            <pc:sldMk cId="1835345471" sldId="665"/>
            <ac:spMk id="38" creationId="{C715CF9D-7BBC-4988-B93D-F85785D64C40}"/>
          </ac:spMkLst>
        </pc:spChg>
        <pc:spChg chg="del">
          <ac:chgData name="Thomas" userId="575d030b64f4584e" providerId="LiveId" clId="{D036FC99-8AFB-44D3-916F-97C8D2BD1F5E}" dt="2021-12-09T16:51:29.061" v="5205" actId="478"/>
          <ac:spMkLst>
            <pc:docMk/>
            <pc:sldMk cId="1835345471" sldId="665"/>
            <ac:spMk id="39" creationId="{D70B3281-F6CC-4698-A8CD-C978E2367E83}"/>
          </ac:spMkLst>
        </pc:spChg>
        <pc:spChg chg="del">
          <ac:chgData name="Thomas" userId="575d030b64f4584e" providerId="LiveId" clId="{D036FC99-8AFB-44D3-916F-97C8D2BD1F5E}" dt="2021-12-09T16:51:29.061" v="5205" actId="478"/>
          <ac:spMkLst>
            <pc:docMk/>
            <pc:sldMk cId="1835345471" sldId="665"/>
            <ac:spMk id="40" creationId="{F5600D6D-257C-47C6-A89E-E8D2F2336BFF}"/>
          </ac:spMkLst>
        </pc:spChg>
        <pc:spChg chg="del">
          <ac:chgData name="Thomas" userId="575d030b64f4584e" providerId="LiveId" clId="{D036FC99-8AFB-44D3-916F-97C8D2BD1F5E}" dt="2021-12-09T16:51:29.061" v="5205" actId="478"/>
          <ac:spMkLst>
            <pc:docMk/>
            <pc:sldMk cId="1835345471" sldId="665"/>
            <ac:spMk id="41" creationId="{E1C63016-46EE-4171-A2DD-78F1F5BF2245}"/>
          </ac:spMkLst>
        </pc:spChg>
        <pc:spChg chg="del">
          <ac:chgData name="Thomas" userId="575d030b64f4584e" providerId="LiveId" clId="{D036FC99-8AFB-44D3-916F-97C8D2BD1F5E}" dt="2021-12-09T16:51:29.061" v="5205" actId="478"/>
          <ac:spMkLst>
            <pc:docMk/>
            <pc:sldMk cId="1835345471" sldId="665"/>
            <ac:spMk id="42" creationId="{24E17781-882B-47DE-AB91-00E0D009E46C}"/>
          </ac:spMkLst>
        </pc:spChg>
        <pc:spChg chg="del">
          <ac:chgData name="Thomas" userId="575d030b64f4584e" providerId="LiveId" clId="{D036FC99-8AFB-44D3-916F-97C8D2BD1F5E}" dt="2021-12-09T16:51:29.061" v="5205" actId="478"/>
          <ac:spMkLst>
            <pc:docMk/>
            <pc:sldMk cId="1835345471" sldId="665"/>
            <ac:spMk id="43" creationId="{26829483-6651-4550-8B1C-F7674E67F581}"/>
          </ac:spMkLst>
        </pc:spChg>
        <pc:spChg chg="del">
          <ac:chgData name="Thomas" userId="575d030b64f4584e" providerId="LiveId" clId="{D036FC99-8AFB-44D3-916F-97C8D2BD1F5E}" dt="2021-12-09T16:51:29.061" v="5205" actId="478"/>
          <ac:spMkLst>
            <pc:docMk/>
            <pc:sldMk cId="1835345471" sldId="665"/>
            <ac:spMk id="44" creationId="{B0928963-9E00-4C30-B69D-1F6B241265B2}"/>
          </ac:spMkLst>
        </pc:spChg>
        <pc:spChg chg="del">
          <ac:chgData name="Thomas" userId="575d030b64f4584e" providerId="LiveId" clId="{D036FC99-8AFB-44D3-916F-97C8D2BD1F5E}" dt="2021-12-09T16:51:29.061" v="5205" actId="478"/>
          <ac:spMkLst>
            <pc:docMk/>
            <pc:sldMk cId="1835345471" sldId="665"/>
            <ac:spMk id="45" creationId="{397A2093-1936-4E3B-A6FC-7B2B30A55759}"/>
          </ac:spMkLst>
        </pc:spChg>
        <pc:spChg chg="del">
          <ac:chgData name="Thomas" userId="575d030b64f4584e" providerId="LiveId" clId="{D036FC99-8AFB-44D3-916F-97C8D2BD1F5E}" dt="2021-12-09T16:51:29.061" v="5205" actId="478"/>
          <ac:spMkLst>
            <pc:docMk/>
            <pc:sldMk cId="1835345471" sldId="665"/>
            <ac:spMk id="46" creationId="{F1D56A12-05F4-4BB4-9A54-BFE06E0582C7}"/>
          </ac:spMkLst>
        </pc:spChg>
        <pc:spChg chg="del">
          <ac:chgData name="Thomas" userId="575d030b64f4584e" providerId="LiveId" clId="{D036FC99-8AFB-44D3-916F-97C8D2BD1F5E}" dt="2021-12-09T16:51:29.061" v="5205" actId="478"/>
          <ac:spMkLst>
            <pc:docMk/>
            <pc:sldMk cId="1835345471" sldId="665"/>
            <ac:spMk id="47" creationId="{35C359D9-8675-4275-A4CC-8210849548FD}"/>
          </ac:spMkLst>
        </pc:spChg>
        <pc:spChg chg="mod">
          <ac:chgData name="Thomas" userId="575d030b64f4584e" providerId="LiveId" clId="{D036FC99-8AFB-44D3-916F-97C8D2BD1F5E}" dt="2021-12-09T17:28:46.272" v="5947" actId="20577"/>
          <ac:spMkLst>
            <pc:docMk/>
            <pc:sldMk cId="1835345471" sldId="665"/>
            <ac:spMk id="310" creationId="{4510765D-5E5A-4BC0-8799-A7FE3C59BDF2}"/>
          </ac:spMkLst>
        </pc:spChg>
      </pc:sldChg>
      <pc:sldChg chg="add del">
        <pc:chgData name="Thomas" userId="575d030b64f4584e" providerId="LiveId" clId="{D036FC99-8AFB-44D3-916F-97C8D2BD1F5E}" dt="2021-12-09T16:46:53.568" v="5134" actId="47"/>
        <pc:sldMkLst>
          <pc:docMk/>
          <pc:sldMk cId="2014431494" sldId="665"/>
        </pc:sldMkLst>
      </pc:sldChg>
      <pc:sldChg chg="addSp delSp modSp add del">
        <pc:chgData name="Thomas" userId="575d030b64f4584e" providerId="LiveId" clId="{D036FC99-8AFB-44D3-916F-97C8D2BD1F5E}" dt="2021-12-09T16:31:32.821" v="5040" actId="2890"/>
        <pc:sldMkLst>
          <pc:docMk/>
          <pc:sldMk cId="3957390678" sldId="665"/>
        </pc:sldMkLst>
        <pc:spChg chg="add del mod">
          <ac:chgData name="Thomas" userId="575d030b64f4584e" providerId="LiveId" clId="{D036FC99-8AFB-44D3-916F-97C8D2BD1F5E}" dt="2021-12-09T16:31:32.491" v="5039"/>
          <ac:spMkLst>
            <pc:docMk/>
            <pc:sldMk cId="3957390678" sldId="665"/>
            <ac:spMk id="12" creationId="{1BFE0600-4E59-4D44-87AA-A5DBB62A49C1}"/>
          </ac:spMkLst>
        </pc:spChg>
      </pc:sldChg>
      <pc:sldChg chg="addSp delSp modSp add mod setBg">
        <pc:chgData name="Thomas" userId="575d030b64f4584e" providerId="LiveId" clId="{D036FC99-8AFB-44D3-916F-97C8D2BD1F5E}" dt="2021-12-10T10:25:53.807" v="6153" actId="478"/>
        <pc:sldMkLst>
          <pc:docMk/>
          <pc:sldMk cId="2429399335" sldId="666"/>
        </pc:sldMkLst>
        <pc:spChg chg="add del mod ord">
          <ac:chgData name="Thomas" userId="575d030b64f4584e" providerId="LiveId" clId="{D036FC99-8AFB-44D3-916F-97C8D2BD1F5E}" dt="2021-12-09T16:59:52.114" v="5344" actId="478"/>
          <ac:spMkLst>
            <pc:docMk/>
            <pc:sldMk cId="2429399335" sldId="666"/>
            <ac:spMk id="2" creationId="{EE50F22E-FDCA-4DA5-BBE2-AD66000E0CFE}"/>
          </ac:spMkLst>
        </pc:spChg>
        <pc:spChg chg="add del mod">
          <ac:chgData name="Thomas" userId="575d030b64f4584e" providerId="LiveId" clId="{D036FC99-8AFB-44D3-916F-97C8D2BD1F5E}" dt="2021-12-09T17:00:11.405" v="5350" actId="478"/>
          <ac:spMkLst>
            <pc:docMk/>
            <pc:sldMk cId="2429399335" sldId="666"/>
            <ac:spMk id="8" creationId="{8FCACF28-A055-46E7-BF86-3146D3A4E27C}"/>
          </ac:spMkLst>
        </pc:spChg>
        <pc:spChg chg="add mod ord">
          <ac:chgData name="Thomas" userId="575d030b64f4584e" providerId="LiveId" clId="{D036FC99-8AFB-44D3-916F-97C8D2BD1F5E}" dt="2021-12-10T10:23:23.406" v="6120" actId="692"/>
          <ac:spMkLst>
            <pc:docMk/>
            <pc:sldMk cId="2429399335" sldId="666"/>
            <ac:spMk id="9" creationId="{2E2CDE63-9141-4D7A-BF77-C045620AE06C}"/>
          </ac:spMkLst>
        </pc:spChg>
        <pc:spChg chg="add del mod">
          <ac:chgData name="Thomas" userId="575d030b64f4584e" providerId="LiveId" clId="{D036FC99-8AFB-44D3-916F-97C8D2BD1F5E}" dt="2021-12-10T10:25:53.807" v="6153" actId="478"/>
          <ac:spMkLst>
            <pc:docMk/>
            <pc:sldMk cId="2429399335" sldId="666"/>
            <ac:spMk id="11" creationId="{22FF5332-E0BD-4B07-B53A-975460B436D3}"/>
          </ac:spMkLst>
        </pc:spChg>
        <pc:spChg chg="add del mod">
          <ac:chgData name="Thomas" userId="575d030b64f4584e" providerId="LiveId" clId="{D036FC99-8AFB-44D3-916F-97C8D2BD1F5E}" dt="2021-12-10T10:19:30.714" v="6067" actId="12"/>
          <ac:spMkLst>
            <pc:docMk/>
            <pc:sldMk cId="2429399335" sldId="666"/>
            <ac:spMk id="17" creationId="{680D99E6-DC30-48A3-BB5F-54696E7BA0B3}"/>
          </ac:spMkLst>
        </pc:spChg>
        <pc:spChg chg="add del mod">
          <ac:chgData name="Thomas" userId="575d030b64f4584e" providerId="LiveId" clId="{D036FC99-8AFB-44D3-916F-97C8D2BD1F5E}" dt="2021-12-10T10:25:53.330" v="6152" actId="20577"/>
          <ac:spMkLst>
            <pc:docMk/>
            <pc:sldMk cId="2429399335" sldId="666"/>
            <ac:spMk id="310" creationId="{4510765D-5E5A-4BC0-8799-A7FE3C59BDF2}"/>
          </ac:spMkLst>
        </pc:spChg>
        <pc:picChg chg="add del mod ord">
          <ac:chgData name="Thomas" userId="575d030b64f4584e" providerId="LiveId" clId="{D036FC99-8AFB-44D3-916F-97C8D2BD1F5E}" dt="2021-12-09T16:54:01.105" v="5248" actId="478"/>
          <ac:picMkLst>
            <pc:docMk/>
            <pc:sldMk cId="2429399335" sldId="666"/>
            <ac:picMk id="5" creationId="{DF629182-338B-4283-806B-B39DB70D04E4}"/>
          </ac:picMkLst>
        </pc:picChg>
        <pc:picChg chg="add mod">
          <ac:chgData name="Thomas" userId="575d030b64f4584e" providerId="LiveId" clId="{D036FC99-8AFB-44D3-916F-97C8D2BD1F5E}" dt="2021-12-09T17:00:47.452" v="5358" actId="1076"/>
          <ac:picMkLst>
            <pc:docMk/>
            <pc:sldMk cId="2429399335" sldId="666"/>
            <ac:picMk id="7" creationId="{ECE2C4BB-6376-47CD-B113-2514D201A9B3}"/>
          </ac:picMkLst>
        </pc:picChg>
        <pc:picChg chg="add del mod">
          <ac:chgData name="Thomas" userId="575d030b64f4584e" providerId="LiveId" clId="{D036FC99-8AFB-44D3-916F-97C8D2BD1F5E}" dt="2021-12-09T17:01:22.138" v="5366" actId="478"/>
          <ac:picMkLst>
            <pc:docMk/>
            <pc:sldMk cId="2429399335" sldId="666"/>
            <ac:picMk id="10" creationId="{FAB82B09-F30A-4228-96AC-CF7934173378}"/>
          </ac:picMkLst>
        </pc:picChg>
        <pc:picChg chg="add del mod">
          <ac:chgData name="Thomas" userId="575d030b64f4584e" providerId="LiveId" clId="{D036FC99-8AFB-44D3-916F-97C8D2BD1F5E}" dt="2021-12-09T17:01:22.138" v="5366" actId="478"/>
          <ac:picMkLst>
            <pc:docMk/>
            <pc:sldMk cId="2429399335" sldId="666"/>
            <ac:picMk id="12" creationId="{964093CC-A481-402E-8588-59996574C3E3}"/>
          </ac:picMkLst>
        </pc:picChg>
      </pc:sldChg>
      <pc:sldChg chg="addSp delSp modSp add mod ord">
        <pc:chgData name="Thomas" userId="575d030b64f4584e" providerId="LiveId" clId="{D036FC99-8AFB-44D3-916F-97C8D2BD1F5E}" dt="2021-12-09T17:07:56.360" v="5386" actId="478"/>
        <pc:sldMkLst>
          <pc:docMk/>
          <pc:sldMk cId="4222773685" sldId="667"/>
        </pc:sldMkLst>
        <pc:spChg chg="add del mod">
          <ac:chgData name="Thomas" userId="575d030b64f4584e" providerId="LiveId" clId="{D036FC99-8AFB-44D3-916F-97C8D2BD1F5E}" dt="2021-12-09T17:07:39.726" v="5380" actId="478"/>
          <ac:spMkLst>
            <pc:docMk/>
            <pc:sldMk cId="4222773685" sldId="667"/>
            <ac:spMk id="8" creationId="{ED7BEC79-3633-4C58-A2E8-4F341056B201}"/>
          </ac:spMkLst>
        </pc:spChg>
        <pc:spChg chg="add del mod">
          <ac:chgData name="Thomas" userId="575d030b64f4584e" providerId="LiveId" clId="{D036FC99-8AFB-44D3-916F-97C8D2BD1F5E}" dt="2021-12-09T17:07:36.825" v="5379" actId="478"/>
          <ac:spMkLst>
            <pc:docMk/>
            <pc:sldMk cId="4222773685" sldId="667"/>
            <ac:spMk id="9" creationId="{A54C42D3-28E8-42E0-9E72-A67E5C962C8F}"/>
          </ac:spMkLst>
        </pc:spChg>
        <pc:spChg chg="add mod">
          <ac:chgData name="Thomas" userId="575d030b64f4584e" providerId="LiveId" clId="{D036FC99-8AFB-44D3-916F-97C8D2BD1F5E}" dt="2021-12-09T17:07:43.188" v="5381" actId="571"/>
          <ac:spMkLst>
            <pc:docMk/>
            <pc:sldMk cId="4222773685" sldId="667"/>
            <ac:spMk id="10" creationId="{7FA584B7-34D9-4083-9199-C8F517819F2F}"/>
          </ac:spMkLst>
        </pc:spChg>
        <pc:spChg chg="add mod">
          <ac:chgData name="Thomas" userId="575d030b64f4584e" providerId="LiveId" clId="{D036FC99-8AFB-44D3-916F-97C8D2BD1F5E}" dt="2021-12-09T17:07:46.817" v="5383" actId="1076"/>
          <ac:spMkLst>
            <pc:docMk/>
            <pc:sldMk cId="4222773685" sldId="667"/>
            <ac:spMk id="12" creationId="{29674987-0D96-48D7-B73B-1CF48C13B5DA}"/>
          </ac:spMkLst>
        </pc:spChg>
        <pc:spChg chg="add mod">
          <ac:chgData name="Thomas" userId="575d030b64f4584e" providerId="LiveId" clId="{D036FC99-8AFB-44D3-916F-97C8D2BD1F5E}" dt="2021-12-09T17:07:48.430" v="5384" actId="571"/>
          <ac:spMkLst>
            <pc:docMk/>
            <pc:sldMk cId="4222773685" sldId="667"/>
            <ac:spMk id="13" creationId="{E769F56A-FDBC-45ED-BCED-E90DDB484C2B}"/>
          </ac:spMkLst>
        </pc:spChg>
        <pc:spChg chg="add mod">
          <ac:chgData name="Thomas" userId="575d030b64f4584e" providerId="LiveId" clId="{D036FC99-8AFB-44D3-916F-97C8D2BD1F5E}" dt="2021-12-09T17:07:53.748" v="5385" actId="571"/>
          <ac:spMkLst>
            <pc:docMk/>
            <pc:sldMk cId="4222773685" sldId="667"/>
            <ac:spMk id="14" creationId="{26B3A3A7-B9DD-4221-966A-8DD5A973D42F}"/>
          </ac:spMkLst>
        </pc:spChg>
        <pc:spChg chg="mod">
          <ac:chgData name="Thomas" userId="575d030b64f4584e" providerId="LiveId" clId="{D036FC99-8AFB-44D3-916F-97C8D2BD1F5E}" dt="2021-12-09T17:07:34.570" v="5378" actId="14100"/>
          <ac:spMkLst>
            <pc:docMk/>
            <pc:sldMk cId="4222773685" sldId="667"/>
            <ac:spMk id="15" creationId="{191FDB0B-4C06-4A46-9488-E0764B6A3196}"/>
          </ac:spMkLst>
        </pc:spChg>
        <pc:spChg chg="del">
          <ac:chgData name="Thomas" userId="575d030b64f4584e" providerId="LiveId" clId="{D036FC99-8AFB-44D3-916F-97C8D2BD1F5E}" dt="2021-12-09T17:07:56.360" v="5386" actId="478"/>
          <ac:spMkLst>
            <pc:docMk/>
            <pc:sldMk cId="4222773685" sldId="667"/>
            <ac:spMk id="16" creationId="{1C4512D2-D085-4DDB-90AE-9DD4A23FE3ED}"/>
          </ac:spMkLst>
        </pc:spChg>
        <pc:spChg chg="del">
          <ac:chgData name="Thomas" userId="575d030b64f4584e" providerId="LiveId" clId="{D036FC99-8AFB-44D3-916F-97C8D2BD1F5E}" dt="2021-12-09T17:07:56.360" v="5386" actId="478"/>
          <ac:spMkLst>
            <pc:docMk/>
            <pc:sldMk cId="4222773685" sldId="667"/>
            <ac:spMk id="17" creationId="{0CFCBAB5-25ED-4859-8B68-C5AF382796AC}"/>
          </ac:spMkLst>
        </pc:spChg>
        <pc:spChg chg="del">
          <ac:chgData name="Thomas" userId="575d030b64f4584e" providerId="LiveId" clId="{D036FC99-8AFB-44D3-916F-97C8D2BD1F5E}" dt="2021-12-09T17:07:56.360" v="5386" actId="478"/>
          <ac:spMkLst>
            <pc:docMk/>
            <pc:sldMk cId="4222773685" sldId="667"/>
            <ac:spMk id="18" creationId="{918E101C-3638-4ED9-93D1-9DA49255D68A}"/>
          </ac:spMkLst>
        </pc:spChg>
        <pc:spChg chg="add mod">
          <ac:chgData name="Thomas" userId="575d030b64f4584e" providerId="LiveId" clId="{D036FC99-8AFB-44D3-916F-97C8D2BD1F5E}" dt="2021-12-09T17:07:53.748" v="5385" actId="571"/>
          <ac:spMkLst>
            <pc:docMk/>
            <pc:sldMk cId="4222773685" sldId="667"/>
            <ac:spMk id="19" creationId="{56BBE554-FB1B-4B3F-8AA9-78C2EB66A99A}"/>
          </ac:spMkLst>
        </pc:spChg>
        <pc:spChg chg="add mod">
          <ac:chgData name="Thomas" userId="575d030b64f4584e" providerId="LiveId" clId="{D036FC99-8AFB-44D3-916F-97C8D2BD1F5E}" dt="2021-12-09T17:07:53.748" v="5385" actId="571"/>
          <ac:spMkLst>
            <pc:docMk/>
            <pc:sldMk cId="4222773685" sldId="667"/>
            <ac:spMk id="20" creationId="{D98C48C4-EDA8-4485-9455-53D3B70502C6}"/>
          </ac:spMkLst>
        </pc:spChg>
        <pc:spChg chg="add mod">
          <ac:chgData name="Thomas" userId="575d030b64f4584e" providerId="LiveId" clId="{D036FC99-8AFB-44D3-916F-97C8D2BD1F5E}" dt="2021-12-09T17:07:53.748" v="5385" actId="571"/>
          <ac:spMkLst>
            <pc:docMk/>
            <pc:sldMk cId="4222773685" sldId="667"/>
            <ac:spMk id="21" creationId="{EDB78453-4688-4ABF-AC12-8D5A8A2278B0}"/>
          </ac:spMkLst>
        </pc:spChg>
      </pc:sldChg>
      <pc:sldChg chg="addSp delSp modSp add mod ord setBg">
        <pc:chgData name="Thomas" userId="575d030b64f4584e" providerId="LiveId" clId="{D036FC99-8AFB-44D3-916F-97C8D2BD1F5E}" dt="2021-12-10T10:27:58.005" v="6159" actId="692"/>
        <pc:sldMkLst>
          <pc:docMk/>
          <pc:sldMk cId="1201097506" sldId="668"/>
        </pc:sldMkLst>
        <pc:spChg chg="add mod">
          <ac:chgData name="Thomas" userId="575d030b64f4584e" providerId="LiveId" clId="{D036FC99-8AFB-44D3-916F-97C8D2BD1F5E}" dt="2021-12-10T10:23:03.248" v="6114" actId="207"/>
          <ac:spMkLst>
            <pc:docMk/>
            <pc:sldMk cId="1201097506" sldId="668"/>
            <ac:spMk id="6" creationId="{E800BAA1-005B-4B57-8789-B4D439F41E37}"/>
          </ac:spMkLst>
        </pc:spChg>
        <pc:spChg chg="add mod">
          <ac:chgData name="Thomas" userId="575d030b64f4584e" providerId="LiveId" clId="{D036FC99-8AFB-44D3-916F-97C8D2BD1F5E}" dt="2021-12-10T10:22:55.601" v="6111" actId="12"/>
          <ac:spMkLst>
            <pc:docMk/>
            <pc:sldMk cId="1201097506" sldId="668"/>
            <ac:spMk id="7" creationId="{0A379810-6C9E-4141-8EEB-A24D2CA7C735}"/>
          </ac:spMkLst>
        </pc:spChg>
        <pc:spChg chg="add del mod">
          <ac:chgData name="Thomas" userId="575d030b64f4584e" providerId="LiveId" clId="{D036FC99-8AFB-44D3-916F-97C8D2BD1F5E}" dt="2021-12-09T17:11:59.076" v="5417" actId="478"/>
          <ac:spMkLst>
            <pc:docMk/>
            <pc:sldMk cId="1201097506" sldId="668"/>
            <ac:spMk id="8" creationId="{22F103E6-456E-4FAD-B67B-096000B56E86}"/>
          </ac:spMkLst>
        </pc:spChg>
        <pc:spChg chg="add del mod">
          <ac:chgData name="Thomas" userId="575d030b64f4584e" providerId="LiveId" clId="{D036FC99-8AFB-44D3-916F-97C8D2BD1F5E}" dt="2021-12-09T17:17:23.167" v="5529" actId="478"/>
          <ac:spMkLst>
            <pc:docMk/>
            <pc:sldMk cId="1201097506" sldId="668"/>
            <ac:spMk id="9" creationId="{4872F580-AD0B-4931-8060-10F064E3244A}"/>
          </ac:spMkLst>
        </pc:spChg>
        <pc:spChg chg="add del mod">
          <ac:chgData name="Thomas" userId="575d030b64f4584e" providerId="LiveId" clId="{D036FC99-8AFB-44D3-916F-97C8D2BD1F5E}" dt="2021-12-09T17:17:23.167" v="5529" actId="478"/>
          <ac:spMkLst>
            <pc:docMk/>
            <pc:sldMk cId="1201097506" sldId="668"/>
            <ac:spMk id="10" creationId="{62469CD7-4E44-4DD1-9378-CF39CB0385D8}"/>
          </ac:spMkLst>
        </pc:spChg>
        <pc:spChg chg="mod">
          <ac:chgData name="Thomas" userId="575d030b64f4584e" providerId="LiveId" clId="{D036FC99-8AFB-44D3-916F-97C8D2BD1F5E}" dt="2021-12-09T17:09:21.648" v="5392" actId="1076"/>
          <ac:spMkLst>
            <pc:docMk/>
            <pc:sldMk cId="1201097506" sldId="668"/>
            <ac:spMk id="11" creationId="{22FF5332-E0BD-4B07-B53A-975460B436D3}"/>
          </ac:spMkLst>
        </pc:spChg>
        <pc:spChg chg="add del mod">
          <ac:chgData name="Thomas" userId="575d030b64f4584e" providerId="LiveId" clId="{D036FC99-8AFB-44D3-916F-97C8D2BD1F5E}" dt="2021-12-09T17:17:10.100" v="5524" actId="478"/>
          <ac:spMkLst>
            <pc:docMk/>
            <pc:sldMk cId="1201097506" sldId="668"/>
            <ac:spMk id="12" creationId="{CE661956-77AD-4AC1-B8E0-67CEEB3C4207}"/>
          </ac:spMkLst>
        </pc:spChg>
        <pc:spChg chg="add mod">
          <ac:chgData name="Thomas" userId="575d030b64f4584e" providerId="LiveId" clId="{D036FC99-8AFB-44D3-916F-97C8D2BD1F5E}" dt="2021-12-09T17:17:12.078" v="5525" actId="207"/>
          <ac:spMkLst>
            <pc:docMk/>
            <pc:sldMk cId="1201097506" sldId="668"/>
            <ac:spMk id="13" creationId="{707DCE55-2B94-456C-B580-E7FB84A1D979}"/>
          </ac:spMkLst>
        </pc:spChg>
        <pc:spChg chg="add mod">
          <ac:chgData name="Thomas" userId="575d030b64f4584e" providerId="LiveId" clId="{D036FC99-8AFB-44D3-916F-97C8D2BD1F5E}" dt="2021-12-10T10:22:14.756" v="6091"/>
          <ac:spMkLst>
            <pc:docMk/>
            <pc:sldMk cId="1201097506" sldId="668"/>
            <ac:spMk id="14" creationId="{E0B8D19F-647D-4950-BBDA-762E5410E185}"/>
          </ac:spMkLst>
        </pc:spChg>
        <pc:spChg chg="mod">
          <ac:chgData name="Thomas" userId="575d030b64f4584e" providerId="LiveId" clId="{D036FC99-8AFB-44D3-916F-97C8D2BD1F5E}" dt="2021-12-10T10:27:58.005" v="6159" actId="692"/>
          <ac:spMkLst>
            <pc:docMk/>
            <pc:sldMk cId="1201097506" sldId="668"/>
            <ac:spMk id="23" creationId="{6BA2090C-78F8-41C4-838E-F2E291843A09}"/>
          </ac:spMkLst>
        </pc:spChg>
        <pc:spChg chg="mod">
          <ac:chgData name="Thomas" userId="575d030b64f4584e" providerId="LiveId" clId="{D036FC99-8AFB-44D3-916F-97C8D2BD1F5E}" dt="2021-12-09T17:09:21.648" v="5392" actId="1076"/>
          <ac:spMkLst>
            <pc:docMk/>
            <pc:sldMk cId="1201097506" sldId="668"/>
            <ac:spMk id="310" creationId="{4510765D-5E5A-4BC0-8799-A7FE3C59BDF2}"/>
          </ac:spMkLst>
        </pc:spChg>
        <pc:spChg chg="mod">
          <ac:chgData name="Thomas" userId="575d030b64f4584e" providerId="LiveId" clId="{D036FC99-8AFB-44D3-916F-97C8D2BD1F5E}" dt="2021-12-10T10:23:01.672" v="6113" actId="2085"/>
          <ac:spMkLst>
            <pc:docMk/>
            <pc:sldMk cId="1201097506" sldId="668"/>
            <ac:spMk id="346" creationId="{F2B64760-CD3D-440B-84D7-97E0D7DA59C4}"/>
          </ac:spMkLst>
        </pc:spChg>
      </pc:sldChg>
      <pc:sldChg chg="addSp delSp modSp add mod">
        <pc:chgData name="Thomas" userId="575d030b64f4584e" providerId="LiveId" clId="{D036FC99-8AFB-44D3-916F-97C8D2BD1F5E}" dt="2021-12-10T10:23:35.778" v="6122" actId="12"/>
        <pc:sldMkLst>
          <pc:docMk/>
          <pc:sldMk cId="357472950" sldId="669"/>
        </pc:sldMkLst>
        <pc:spChg chg="del">
          <ac:chgData name="Thomas" userId="575d030b64f4584e" providerId="LiveId" clId="{D036FC99-8AFB-44D3-916F-97C8D2BD1F5E}" dt="2021-12-09T17:15:33.889" v="5501" actId="478"/>
          <ac:spMkLst>
            <pc:docMk/>
            <pc:sldMk cId="357472950" sldId="669"/>
            <ac:spMk id="6" creationId="{E800BAA1-005B-4B57-8789-B4D439F41E37}"/>
          </ac:spMkLst>
        </pc:spChg>
        <pc:spChg chg="del">
          <ac:chgData name="Thomas" userId="575d030b64f4584e" providerId="LiveId" clId="{D036FC99-8AFB-44D3-916F-97C8D2BD1F5E}" dt="2021-12-09T17:15:33.889" v="5501" actId="478"/>
          <ac:spMkLst>
            <pc:docMk/>
            <pc:sldMk cId="357472950" sldId="669"/>
            <ac:spMk id="7" creationId="{0A379810-6C9E-4141-8EEB-A24D2CA7C735}"/>
          </ac:spMkLst>
        </pc:spChg>
        <pc:spChg chg="del">
          <ac:chgData name="Thomas" userId="575d030b64f4584e" providerId="LiveId" clId="{D036FC99-8AFB-44D3-916F-97C8D2BD1F5E}" dt="2021-12-09T17:15:33.889" v="5501" actId="478"/>
          <ac:spMkLst>
            <pc:docMk/>
            <pc:sldMk cId="357472950" sldId="669"/>
            <ac:spMk id="9" creationId="{4872F580-AD0B-4931-8060-10F064E3244A}"/>
          </ac:spMkLst>
        </pc:spChg>
        <pc:spChg chg="del">
          <ac:chgData name="Thomas" userId="575d030b64f4584e" providerId="LiveId" clId="{D036FC99-8AFB-44D3-916F-97C8D2BD1F5E}" dt="2021-12-09T17:15:33.889" v="5501" actId="478"/>
          <ac:spMkLst>
            <pc:docMk/>
            <pc:sldMk cId="357472950" sldId="669"/>
            <ac:spMk id="10" creationId="{62469CD7-4E44-4DD1-9378-CF39CB0385D8}"/>
          </ac:spMkLst>
        </pc:spChg>
        <pc:spChg chg="add mod">
          <ac:chgData name="Thomas" userId="575d030b64f4584e" providerId="LiveId" clId="{D036FC99-8AFB-44D3-916F-97C8D2BD1F5E}" dt="2021-12-09T17:18:08.056" v="5537" actId="12788"/>
          <ac:spMkLst>
            <pc:docMk/>
            <pc:sldMk cId="357472950" sldId="669"/>
            <ac:spMk id="12" creationId="{313CDF65-4802-4089-84B8-441D191ECADF}"/>
          </ac:spMkLst>
        </pc:spChg>
        <pc:spChg chg="add mod">
          <ac:chgData name="Thomas" userId="575d030b64f4584e" providerId="LiveId" clId="{D036FC99-8AFB-44D3-916F-97C8D2BD1F5E}" dt="2021-12-09T17:16:31.094" v="5518" actId="207"/>
          <ac:spMkLst>
            <pc:docMk/>
            <pc:sldMk cId="357472950" sldId="669"/>
            <ac:spMk id="13" creationId="{652E2904-C10B-487C-9648-02677939500B}"/>
          </ac:spMkLst>
        </pc:spChg>
        <pc:spChg chg="add mod ord">
          <ac:chgData name="Thomas" userId="575d030b64f4584e" providerId="LiveId" clId="{D036FC99-8AFB-44D3-916F-97C8D2BD1F5E}" dt="2021-12-09T17:19:15.399" v="5557" actId="167"/>
          <ac:spMkLst>
            <pc:docMk/>
            <pc:sldMk cId="357472950" sldId="669"/>
            <ac:spMk id="14" creationId="{78024402-0F67-4AAC-9093-27C0638A284F}"/>
          </ac:spMkLst>
        </pc:spChg>
        <pc:spChg chg="add mod">
          <ac:chgData name="Thomas" userId="575d030b64f4584e" providerId="LiveId" clId="{D036FC99-8AFB-44D3-916F-97C8D2BD1F5E}" dt="2021-12-09T17:18:08.056" v="5537" actId="12788"/>
          <ac:spMkLst>
            <pc:docMk/>
            <pc:sldMk cId="357472950" sldId="669"/>
            <ac:spMk id="15" creationId="{4E95B54D-5C89-4497-9FB4-CC80F8F861F0}"/>
          </ac:spMkLst>
        </pc:spChg>
        <pc:spChg chg="add mod">
          <ac:chgData name="Thomas" userId="575d030b64f4584e" providerId="LiveId" clId="{D036FC99-8AFB-44D3-916F-97C8D2BD1F5E}" dt="2021-12-10T10:18:31.721" v="6060" actId="12"/>
          <ac:spMkLst>
            <pc:docMk/>
            <pc:sldMk cId="357472950" sldId="669"/>
            <ac:spMk id="16" creationId="{41FEB163-B7C4-4A64-A414-C7F24DE6B891}"/>
          </ac:spMkLst>
        </pc:spChg>
        <pc:spChg chg="add mod">
          <ac:chgData name="Thomas" userId="575d030b64f4584e" providerId="LiveId" clId="{D036FC99-8AFB-44D3-916F-97C8D2BD1F5E}" dt="2021-12-09T17:18:01.492" v="5535" actId="571"/>
          <ac:spMkLst>
            <pc:docMk/>
            <pc:sldMk cId="357472950" sldId="669"/>
            <ac:spMk id="17" creationId="{1FD37163-FB4A-40E4-8F16-5AC48520959E}"/>
          </ac:spMkLst>
        </pc:spChg>
        <pc:spChg chg="add mod">
          <ac:chgData name="Thomas" userId="575d030b64f4584e" providerId="LiveId" clId="{D036FC99-8AFB-44D3-916F-97C8D2BD1F5E}" dt="2021-12-09T17:18:01.492" v="5535" actId="571"/>
          <ac:spMkLst>
            <pc:docMk/>
            <pc:sldMk cId="357472950" sldId="669"/>
            <ac:spMk id="18" creationId="{B91855F5-FC7E-4F3A-838B-88339BE9B081}"/>
          </ac:spMkLst>
        </pc:spChg>
        <pc:spChg chg="add del mod">
          <ac:chgData name="Thomas" userId="575d030b64f4584e" providerId="LiveId" clId="{D036FC99-8AFB-44D3-916F-97C8D2BD1F5E}" dt="2021-12-09T17:18:59.372" v="5553" actId="478"/>
          <ac:spMkLst>
            <pc:docMk/>
            <pc:sldMk cId="357472950" sldId="669"/>
            <ac:spMk id="19" creationId="{94E61D30-B821-49F5-A3DD-A427C8762AEA}"/>
          </ac:spMkLst>
        </pc:spChg>
        <pc:spChg chg="add mod">
          <ac:chgData name="Thomas" userId="575d030b64f4584e" providerId="LiveId" clId="{D036FC99-8AFB-44D3-916F-97C8D2BD1F5E}" dt="2021-12-09T17:18:57.710" v="5552" actId="571"/>
          <ac:spMkLst>
            <pc:docMk/>
            <pc:sldMk cId="357472950" sldId="669"/>
            <ac:spMk id="20" creationId="{1C0CE5CA-20D0-428A-B63A-C69ADE0DF789}"/>
          </ac:spMkLst>
        </pc:spChg>
        <pc:spChg chg="add mod">
          <ac:chgData name="Thomas" userId="575d030b64f4584e" providerId="LiveId" clId="{D036FC99-8AFB-44D3-916F-97C8D2BD1F5E}" dt="2021-12-10T10:18:45.724" v="6063" actId="12"/>
          <ac:spMkLst>
            <pc:docMk/>
            <pc:sldMk cId="357472950" sldId="669"/>
            <ac:spMk id="21" creationId="{FB6AD6BF-4824-4462-BA53-A5D0E69B9BD7}"/>
          </ac:spMkLst>
        </pc:spChg>
        <pc:spChg chg="add del mod">
          <ac:chgData name="Thomas" userId="575d030b64f4584e" providerId="LiveId" clId="{D036FC99-8AFB-44D3-916F-97C8D2BD1F5E}" dt="2021-12-09T17:19:06.931" v="5555" actId="478"/>
          <ac:spMkLst>
            <pc:docMk/>
            <pc:sldMk cId="357472950" sldId="669"/>
            <ac:spMk id="22" creationId="{A9BDD369-B90F-42D1-B760-ECB8C7A62653}"/>
          </ac:spMkLst>
        </pc:spChg>
        <pc:spChg chg="del">
          <ac:chgData name="Thomas" userId="575d030b64f4584e" providerId="LiveId" clId="{D036FC99-8AFB-44D3-916F-97C8D2BD1F5E}" dt="2021-12-09T17:15:33.889" v="5501" actId="478"/>
          <ac:spMkLst>
            <pc:docMk/>
            <pc:sldMk cId="357472950" sldId="669"/>
            <ac:spMk id="23" creationId="{6BA2090C-78F8-41C4-838E-F2E291843A09}"/>
          </ac:spMkLst>
        </pc:spChg>
        <pc:spChg chg="add mod">
          <ac:chgData name="Thomas" userId="575d030b64f4584e" providerId="LiveId" clId="{D036FC99-8AFB-44D3-916F-97C8D2BD1F5E}" dt="2021-12-09T17:19:43.806" v="5564" actId="207"/>
          <ac:spMkLst>
            <pc:docMk/>
            <pc:sldMk cId="357472950" sldId="669"/>
            <ac:spMk id="24" creationId="{B1294746-6D13-439B-9C92-29B70E13B419}"/>
          </ac:spMkLst>
        </pc:spChg>
        <pc:spChg chg="add mod">
          <ac:chgData name="Thomas" userId="575d030b64f4584e" providerId="LiveId" clId="{D036FC99-8AFB-44D3-916F-97C8D2BD1F5E}" dt="2021-12-10T10:23:35.778" v="6122" actId="12"/>
          <ac:spMkLst>
            <pc:docMk/>
            <pc:sldMk cId="357472950" sldId="669"/>
            <ac:spMk id="25" creationId="{29D7C87E-1AB3-400D-B050-F0B661803224}"/>
          </ac:spMkLst>
        </pc:spChg>
        <pc:spChg chg="del">
          <ac:chgData name="Thomas" userId="575d030b64f4584e" providerId="LiveId" clId="{D036FC99-8AFB-44D3-916F-97C8D2BD1F5E}" dt="2021-12-09T17:15:33.889" v="5501" actId="478"/>
          <ac:spMkLst>
            <pc:docMk/>
            <pc:sldMk cId="357472950" sldId="669"/>
            <ac:spMk id="346" creationId="{F2B64760-CD3D-440B-84D7-97E0D7DA59C4}"/>
          </ac:spMkLst>
        </pc:spChg>
      </pc:sldChg>
      <pc:sldChg chg="modSp add mod ord">
        <pc:chgData name="Thomas" userId="575d030b64f4584e" providerId="LiveId" clId="{D036FC99-8AFB-44D3-916F-97C8D2BD1F5E}" dt="2021-12-10T10:19:52.734" v="6071" actId="12"/>
        <pc:sldMkLst>
          <pc:docMk/>
          <pc:sldMk cId="2240911934" sldId="670"/>
        </pc:sldMkLst>
        <pc:spChg chg="mod">
          <ac:chgData name="Thomas" userId="575d030b64f4584e" providerId="LiveId" clId="{D036FC99-8AFB-44D3-916F-97C8D2BD1F5E}" dt="2021-12-10T10:12:50.214" v="6050" actId="5793"/>
          <ac:spMkLst>
            <pc:docMk/>
            <pc:sldMk cId="2240911934" sldId="670"/>
            <ac:spMk id="11" creationId="{22FF5332-E0BD-4B07-B53A-975460B436D3}"/>
          </ac:spMkLst>
        </pc:spChg>
        <pc:spChg chg="mod">
          <ac:chgData name="Thomas" userId="575d030b64f4584e" providerId="LiveId" clId="{D036FC99-8AFB-44D3-916F-97C8D2BD1F5E}" dt="2021-12-10T10:19:52.734" v="6071" actId="12"/>
          <ac:spMkLst>
            <pc:docMk/>
            <pc:sldMk cId="2240911934" sldId="670"/>
            <ac:spMk id="17" creationId="{680D99E6-DC30-48A3-BB5F-54696E7BA0B3}"/>
          </ac:spMkLst>
        </pc:spChg>
        <pc:spChg chg="mod">
          <ac:chgData name="Thomas" userId="575d030b64f4584e" providerId="LiveId" clId="{D036FC99-8AFB-44D3-916F-97C8D2BD1F5E}" dt="2021-12-09T17:24:15.976" v="5757" actId="14100"/>
          <ac:spMkLst>
            <pc:docMk/>
            <pc:sldMk cId="2240911934" sldId="670"/>
            <ac:spMk id="310" creationId="{4510765D-5E5A-4BC0-8799-A7FE3C59BDF2}"/>
          </ac:spMkLst>
        </pc:spChg>
      </pc:sldChg>
      <pc:sldChg chg="new del">
        <pc:chgData name="Thomas" userId="575d030b64f4584e" providerId="LiveId" clId="{D036FC99-8AFB-44D3-916F-97C8D2BD1F5E}" dt="2021-12-09T17:22:05.974" v="5568" actId="47"/>
        <pc:sldMkLst>
          <pc:docMk/>
          <pc:sldMk cId="3693333617" sldId="670"/>
        </pc:sldMkLst>
      </pc:sldChg>
      <pc:sldChg chg="addSp delSp modSp add del mod">
        <pc:chgData name="Thomas" userId="575d030b64f4584e" providerId="LiveId" clId="{D036FC99-8AFB-44D3-916F-97C8D2BD1F5E}" dt="2021-12-10T10:29:47.593" v="6200" actId="47"/>
        <pc:sldMkLst>
          <pc:docMk/>
          <pc:sldMk cId="2871803230" sldId="671"/>
        </pc:sldMkLst>
        <pc:spChg chg="del">
          <ac:chgData name="Thomas" userId="575d030b64f4584e" providerId="LiveId" clId="{D036FC99-8AFB-44D3-916F-97C8D2BD1F5E}" dt="2021-12-10T10:27:45.612" v="6155" actId="478"/>
          <ac:spMkLst>
            <pc:docMk/>
            <pc:sldMk cId="2871803230" sldId="671"/>
            <ac:spMk id="12" creationId="{313CDF65-4802-4089-84B8-441D191ECADF}"/>
          </ac:spMkLst>
        </pc:spChg>
        <pc:spChg chg="del">
          <ac:chgData name="Thomas" userId="575d030b64f4584e" providerId="LiveId" clId="{D036FC99-8AFB-44D3-916F-97C8D2BD1F5E}" dt="2021-12-10T10:27:45.612" v="6155" actId="478"/>
          <ac:spMkLst>
            <pc:docMk/>
            <pc:sldMk cId="2871803230" sldId="671"/>
            <ac:spMk id="13" creationId="{652E2904-C10B-487C-9648-02677939500B}"/>
          </ac:spMkLst>
        </pc:spChg>
        <pc:spChg chg="del">
          <ac:chgData name="Thomas" userId="575d030b64f4584e" providerId="LiveId" clId="{D036FC99-8AFB-44D3-916F-97C8D2BD1F5E}" dt="2021-12-10T10:27:45.612" v="6155" actId="478"/>
          <ac:spMkLst>
            <pc:docMk/>
            <pc:sldMk cId="2871803230" sldId="671"/>
            <ac:spMk id="14" creationId="{78024402-0F67-4AAC-9093-27C0638A284F}"/>
          </ac:spMkLst>
        </pc:spChg>
        <pc:spChg chg="del">
          <ac:chgData name="Thomas" userId="575d030b64f4584e" providerId="LiveId" clId="{D036FC99-8AFB-44D3-916F-97C8D2BD1F5E}" dt="2021-12-10T10:27:45.612" v="6155" actId="478"/>
          <ac:spMkLst>
            <pc:docMk/>
            <pc:sldMk cId="2871803230" sldId="671"/>
            <ac:spMk id="15" creationId="{4E95B54D-5C89-4497-9FB4-CC80F8F861F0}"/>
          </ac:spMkLst>
        </pc:spChg>
        <pc:spChg chg="del">
          <ac:chgData name="Thomas" userId="575d030b64f4584e" providerId="LiveId" clId="{D036FC99-8AFB-44D3-916F-97C8D2BD1F5E}" dt="2021-12-10T10:27:45.612" v="6155" actId="478"/>
          <ac:spMkLst>
            <pc:docMk/>
            <pc:sldMk cId="2871803230" sldId="671"/>
            <ac:spMk id="16" creationId="{41FEB163-B7C4-4A64-A414-C7F24DE6B891}"/>
          </ac:spMkLst>
        </pc:spChg>
        <pc:spChg chg="add mod">
          <ac:chgData name="Thomas" userId="575d030b64f4584e" providerId="LiveId" clId="{D036FC99-8AFB-44D3-916F-97C8D2BD1F5E}" dt="2021-12-10T10:29:31.399" v="6199" actId="12788"/>
          <ac:spMkLst>
            <pc:docMk/>
            <pc:sldMk cId="2871803230" sldId="671"/>
            <ac:spMk id="17" creationId="{152F00F7-5883-4470-9498-BAF3C1C91F29}"/>
          </ac:spMkLst>
        </pc:spChg>
        <pc:spChg chg="add mod">
          <ac:chgData name="Thomas" userId="575d030b64f4584e" providerId="LiveId" clId="{D036FC99-8AFB-44D3-916F-97C8D2BD1F5E}" dt="2021-12-10T10:27:47.988" v="6157" actId="207"/>
          <ac:spMkLst>
            <pc:docMk/>
            <pc:sldMk cId="2871803230" sldId="671"/>
            <ac:spMk id="18" creationId="{4F8B4748-FCFA-46D9-A017-55925EDB19C8}"/>
          </ac:spMkLst>
        </pc:spChg>
        <pc:spChg chg="add mod">
          <ac:chgData name="Thomas" userId="575d030b64f4584e" providerId="LiveId" clId="{D036FC99-8AFB-44D3-916F-97C8D2BD1F5E}" dt="2021-12-10T10:27:47.988" v="6157" actId="207"/>
          <ac:spMkLst>
            <pc:docMk/>
            <pc:sldMk cId="2871803230" sldId="671"/>
            <ac:spMk id="19" creationId="{DB0B78B9-D750-4947-88E5-BBB67FD2969D}"/>
          </ac:spMkLst>
        </pc:spChg>
        <pc:spChg chg="del">
          <ac:chgData name="Thomas" userId="575d030b64f4584e" providerId="LiveId" clId="{D036FC99-8AFB-44D3-916F-97C8D2BD1F5E}" dt="2021-12-10T10:27:45.612" v="6155" actId="478"/>
          <ac:spMkLst>
            <pc:docMk/>
            <pc:sldMk cId="2871803230" sldId="671"/>
            <ac:spMk id="20" creationId="{1C0CE5CA-20D0-428A-B63A-C69ADE0DF789}"/>
          </ac:spMkLst>
        </pc:spChg>
        <pc:spChg chg="del">
          <ac:chgData name="Thomas" userId="575d030b64f4584e" providerId="LiveId" clId="{D036FC99-8AFB-44D3-916F-97C8D2BD1F5E}" dt="2021-12-10T10:27:45.612" v="6155" actId="478"/>
          <ac:spMkLst>
            <pc:docMk/>
            <pc:sldMk cId="2871803230" sldId="671"/>
            <ac:spMk id="21" creationId="{FB6AD6BF-4824-4462-BA53-A5D0E69B9BD7}"/>
          </ac:spMkLst>
        </pc:spChg>
        <pc:spChg chg="add mod">
          <ac:chgData name="Thomas" userId="575d030b64f4584e" providerId="LiveId" clId="{D036FC99-8AFB-44D3-916F-97C8D2BD1F5E}" dt="2021-12-10T10:27:47.988" v="6157" actId="207"/>
          <ac:spMkLst>
            <pc:docMk/>
            <pc:sldMk cId="2871803230" sldId="671"/>
            <ac:spMk id="22" creationId="{5ACFB596-7DD6-4003-BD9D-0A6F6E629185}"/>
          </ac:spMkLst>
        </pc:spChg>
        <pc:spChg chg="add mod">
          <ac:chgData name="Thomas" userId="575d030b64f4584e" providerId="LiveId" clId="{D036FC99-8AFB-44D3-916F-97C8D2BD1F5E}" dt="2021-12-10T10:29:31.399" v="6199" actId="12788"/>
          <ac:spMkLst>
            <pc:docMk/>
            <pc:sldMk cId="2871803230" sldId="671"/>
            <ac:spMk id="23" creationId="{1A997800-3283-404D-8AB3-FA32B6FFE07B}"/>
          </ac:spMkLst>
        </pc:spChg>
        <pc:spChg chg="del">
          <ac:chgData name="Thomas" userId="575d030b64f4584e" providerId="LiveId" clId="{D036FC99-8AFB-44D3-916F-97C8D2BD1F5E}" dt="2021-12-10T10:27:45.612" v="6155" actId="478"/>
          <ac:spMkLst>
            <pc:docMk/>
            <pc:sldMk cId="2871803230" sldId="671"/>
            <ac:spMk id="24" creationId="{B1294746-6D13-439B-9C92-29B70E13B419}"/>
          </ac:spMkLst>
        </pc:spChg>
        <pc:spChg chg="del">
          <ac:chgData name="Thomas" userId="575d030b64f4584e" providerId="LiveId" clId="{D036FC99-8AFB-44D3-916F-97C8D2BD1F5E}" dt="2021-12-10T10:27:45.612" v="6155" actId="478"/>
          <ac:spMkLst>
            <pc:docMk/>
            <pc:sldMk cId="2871803230" sldId="671"/>
            <ac:spMk id="25" creationId="{29D7C87E-1AB3-400D-B050-F0B661803224}"/>
          </ac:spMkLst>
        </pc:spChg>
        <pc:spChg chg="add mod">
          <ac:chgData name="Thomas" userId="575d030b64f4584e" providerId="LiveId" clId="{D036FC99-8AFB-44D3-916F-97C8D2BD1F5E}" dt="2021-12-10T10:29:31.399" v="6199" actId="12788"/>
          <ac:spMkLst>
            <pc:docMk/>
            <pc:sldMk cId="2871803230" sldId="671"/>
            <ac:spMk id="26" creationId="{B540AE50-6AEF-4298-81AE-9E55003CC51E}"/>
          </ac:spMkLst>
        </pc:spChg>
      </pc:sldChg>
      <pc:sldMasterChg chg="modSldLayout">
        <pc:chgData name="Thomas" userId="575d030b64f4584e" providerId="LiveId" clId="{D036FC99-8AFB-44D3-916F-97C8D2BD1F5E}" dt="2021-12-09T16:04:31.316" v="4424" actId="735"/>
        <pc:sldMasterMkLst>
          <pc:docMk/>
          <pc:sldMasterMk cId="658924866" sldId="2147483664"/>
        </pc:sldMasterMkLst>
        <pc:sldLayoutChg chg="addSp delSp modSp mod">
          <pc:chgData name="Thomas" userId="575d030b64f4584e" providerId="LiveId" clId="{D036FC99-8AFB-44D3-916F-97C8D2BD1F5E}" dt="2021-12-09T16:04:31.316" v="4424" actId="735"/>
          <pc:sldLayoutMkLst>
            <pc:docMk/>
            <pc:sldMasterMk cId="658924866" sldId="2147483664"/>
            <pc:sldLayoutMk cId="3957878596" sldId="2147483665"/>
          </pc:sldLayoutMkLst>
          <pc:spChg chg="add del mod">
            <ac:chgData name="Thomas" userId="575d030b64f4584e" providerId="LiveId" clId="{D036FC99-8AFB-44D3-916F-97C8D2BD1F5E}" dt="2021-12-09T11:15:28.775" v="2190" actId="478"/>
            <ac:spMkLst>
              <pc:docMk/>
              <pc:sldMasterMk cId="658924866" sldId="2147483664"/>
              <pc:sldLayoutMk cId="3957878596" sldId="2147483665"/>
              <ac:spMk id="2" creationId="{C3AB6964-7BAE-4AFB-A27A-FC8D05B10E73}"/>
            </ac:spMkLst>
          </pc:spChg>
          <pc:spChg chg="add del mod">
            <ac:chgData name="Thomas" userId="575d030b64f4584e" providerId="LiveId" clId="{D036FC99-8AFB-44D3-916F-97C8D2BD1F5E}" dt="2021-12-09T11:32:05.244" v="2438" actId="478"/>
            <ac:spMkLst>
              <pc:docMk/>
              <pc:sldMasterMk cId="658924866" sldId="2147483664"/>
              <pc:sldLayoutMk cId="3957878596" sldId="2147483665"/>
              <ac:spMk id="3" creationId="{58171DE2-BEBE-4841-A044-42987AD6D7DE}"/>
            </ac:spMkLst>
          </pc:spChg>
        </pc:sldLayoutChg>
      </pc:sldMasterChg>
    </pc:docChg>
  </pc:docChgLst>
  <pc:docChgLst>
    <pc:chgData name="Thomas" userId="575d030b64f4584e" providerId="LiveId" clId="{974B0232-7C1C-474B-82AB-9F2CFA55E873}"/>
    <pc:docChg chg="undo custSel addSld modSld modMainMaster modSection">
      <pc:chgData name="Thomas" userId="575d030b64f4584e" providerId="LiveId" clId="{974B0232-7C1C-474B-82AB-9F2CFA55E873}" dt="2022-09-05T13:19:38.080" v="112" actId="113"/>
      <pc:docMkLst>
        <pc:docMk/>
      </pc:docMkLst>
      <pc:sldChg chg="addSp delSp modSp add mod">
        <pc:chgData name="Thomas" userId="575d030b64f4584e" providerId="LiveId" clId="{974B0232-7C1C-474B-82AB-9F2CFA55E873}" dt="2022-09-05T13:19:38.080" v="112" actId="113"/>
        <pc:sldMkLst>
          <pc:docMk/>
          <pc:sldMk cId="3062027782" sldId="878"/>
        </pc:sldMkLst>
        <pc:spChg chg="add mod">
          <ac:chgData name="Thomas" userId="575d030b64f4584e" providerId="LiveId" clId="{974B0232-7C1C-474B-82AB-9F2CFA55E873}" dt="2022-09-05T13:16:46.565" v="67" actId="20577"/>
          <ac:spMkLst>
            <pc:docMk/>
            <pc:sldMk cId="3062027782" sldId="878"/>
            <ac:spMk id="3" creationId="{24057693-14A4-E2AD-00EB-DCF325C104DF}"/>
          </ac:spMkLst>
        </pc:spChg>
        <pc:spChg chg="del">
          <ac:chgData name="Thomas" userId="575d030b64f4584e" providerId="LiveId" clId="{974B0232-7C1C-474B-82AB-9F2CFA55E873}" dt="2022-09-05T13:12:58.798" v="1" actId="478"/>
          <ac:spMkLst>
            <pc:docMk/>
            <pc:sldMk cId="3062027782" sldId="878"/>
            <ac:spMk id="6" creationId="{B84B019B-29D0-B207-184D-8885E34C6707}"/>
          </ac:spMkLst>
        </pc:spChg>
        <pc:spChg chg="del mod">
          <ac:chgData name="Thomas" userId="575d030b64f4584e" providerId="LiveId" clId="{974B0232-7C1C-474B-82AB-9F2CFA55E873}" dt="2022-09-05T13:13:21.032" v="4" actId="478"/>
          <ac:spMkLst>
            <pc:docMk/>
            <pc:sldMk cId="3062027782" sldId="878"/>
            <ac:spMk id="7" creationId="{DE1257B2-8C74-477B-A726-4BB61632B38E}"/>
          </ac:spMkLst>
        </pc:spChg>
        <pc:spChg chg="add mod">
          <ac:chgData name="Thomas" userId="575d030b64f4584e" providerId="LiveId" clId="{974B0232-7C1C-474B-82AB-9F2CFA55E873}" dt="2022-09-05T13:19:35.015" v="111" actId="113"/>
          <ac:spMkLst>
            <pc:docMk/>
            <pc:sldMk cId="3062027782" sldId="878"/>
            <ac:spMk id="8" creationId="{794E2601-9178-9877-23D9-2D2A9DCCD407}"/>
          </ac:spMkLst>
        </pc:spChg>
        <pc:spChg chg="del">
          <ac:chgData name="Thomas" userId="575d030b64f4584e" providerId="LiveId" clId="{974B0232-7C1C-474B-82AB-9F2CFA55E873}" dt="2022-09-05T13:12:58.798" v="1" actId="478"/>
          <ac:spMkLst>
            <pc:docMk/>
            <pc:sldMk cId="3062027782" sldId="878"/>
            <ac:spMk id="9" creationId="{3B0A94B2-74EA-2B3C-3C33-CD94D7551976}"/>
          </ac:spMkLst>
        </pc:spChg>
        <pc:spChg chg="add mod ord">
          <ac:chgData name="Thomas" userId="575d030b64f4584e" providerId="LiveId" clId="{974B0232-7C1C-474B-82AB-9F2CFA55E873}" dt="2022-09-05T13:19:38.080" v="112" actId="113"/>
          <ac:spMkLst>
            <pc:docMk/>
            <pc:sldMk cId="3062027782" sldId="878"/>
            <ac:spMk id="14" creationId="{D862D975-C730-C3F0-FB47-A6E6A59E94A5}"/>
          </ac:spMkLst>
        </pc:spChg>
        <pc:picChg chg="del">
          <ac:chgData name="Thomas" userId="575d030b64f4584e" providerId="LiveId" clId="{974B0232-7C1C-474B-82AB-9F2CFA55E873}" dt="2022-09-05T13:12:58.798" v="1" actId="478"/>
          <ac:picMkLst>
            <pc:docMk/>
            <pc:sldMk cId="3062027782" sldId="878"/>
            <ac:picMk id="5" creationId="{D6C4EE62-B1FB-421B-B263-6376FF8BBD88}"/>
          </ac:picMkLst>
        </pc:picChg>
        <pc:picChg chg="add del mod">
          <ac:chgData name="Thomas" userId="575d030b64f4584e" providerId="LiveId" clId="{974B0232-7C1C-474B-82AB-9F2CFA55E873}" dt="2022-09-05T13:15:49.432" v="45" actId="478"/>
          <ac:picMkLst>
            <pc:docMk/>
            <pc:sldMk cId="3062027782" sldId="878"/>
            <ac:picMk id="11" creationId="{EF6F2D83-E363-411D-7EF8-6549B8EFC8BC}"/>
          </ac:picMkLst>
        </pc:picChg>
        <pc:picChg chg="add mod">
          <ac:chgData name="Thomas" userId="575d030b64f4584e" providerId="LiveId" clId="{974B0232-7C1C-474B-82AB-9F2CFA55E873}" dt="2022-09-05T13:15:57.640" v="54" actId="1035"/>
          <ac:picMkLst>
            <pc:docMk/>
            <pc:sldMk cId="3062027782" sldId="878"/>
            <ac:picMk id="13" creationId="{102945C1-1D52-FC7D-C4F0-0C083409B7F3}"/>
          </ac:picMkLst>
        </pc:picChg>
      </pc:sldChg>
      <pc:sldMasterChg chg="modSp">
        <pc:chgData name="Thomas" userId="575d030b64f4584e" providerId="LiveId" clId="{974B0232-7C1C-474B-82AB-9F2CFA55E873}" dt="2022-09-05T13:14:00.892" v="27" actId="735"/>
        <pc:sldMasterMkLst>
          <pc:docMk/>
          <pc:sldMasterMk cId="658924866" sldId="2147483664"/>
        </pc:sldMasterMkLst>
      </pc:sldMasterChg>
    </pc:docChg>
  </pc:docChgLst>
  <pc:docChgLst>
    <pc:chgData name="Thomas" userId="575d030b64f4584e" providerId="LiveId" clId="{E0EF1D69-D22C-4EEB-9584-A691D2769C18}"/>
    <pc:docChg chg="undo custSel addSld delSld modSld sldOrd modSection">
      <pc:chgData name="Thomas" userId="575d030b64f4584e" providerId="LiveId" clId="{E0EF1D69-D22C-4EEB-9584-A691D2769C18}" dt="2022-05-20T14:07:07.514" v="713" actId="1076"/>
      <pc:docMkLst>
        <pc:docMk/>
      </pc:docMkLst>
      <pc:sldChg chg="modSp mod">
        <pc:chgData name="Thomas" userId="575d030b64f4584e" providerId="LiveId" clId="{E0EF1D69-D22C-4EEB-9584-A691D2769C18}" dt="2022-05-20T12:22:54.824" v="494" actId="6559"/>
        <pc:sldMkLst>
          <pc:docMk/>
          <pc:sldMk cId="1463582673" sldId="520"/>
        </pc:sldMkLst>
        <pc:spChg chg="mod">
          <ac:chgData name="Thomas" userId="575d030b64f4584e" providerId="LiveId" clId="{E0EF1D69-D22C-4EEB-9584-A691D2769C18}" dt="2022-05-20T12:22:54.824" v="494" actId="6559"/>
          <ac:spMkLst>
            <pc:docMk/>
            <pc:sldMk cId="1463582673" sldId="520"/>
            <ac:spMk id="21" creationId="{F077FFCD-BF8D-47E0-BDEE-81056186FA00}"/>
          </ac:spMkLst>
        </pc:spChg>
      </pc:sldChg>
      <pc:sldChg chg="addSp delSp modSp mod">
        <pc:chgData name="Thomas" userId="575d030b64f4584e" providerId="LiveId" clId="{E0EF1D69-D22C-4EEB-9584-A691D2769C18}" dt="2022-05-02T15:48:46.184" v="424" actId="207"/>
        <pc:sldMkLst>
          <pc:docMk/>
          <pc:sldMk cId="3017724092" sldId="639"/>
        </pc:sldMkLst>
        <pc:spChg chg="add mod">
          <ac:chgData name="Thomas" userId="575d030b64f4584e" providerId="LiveId" clId="{E0EF1D69-D22C-4EEB-9584-A691D2769C18}" dt="2022-04-27T14:46:05.379" v="9"/>
          <ac:spMkLst>
            <pc:docMk/>
            <pc:sldMk cId="3017724092" sldId="639"/>
            <ac:spMk id="6" creationId="{B84B019B-29D0-B207-184D-8885E34C6707}"/>
          </ac:spMkLst>
        </pc:spChg>
        <pc:spChg chg="del">
          <ac:chgData name="Thomas" userId="575d030b64f4584e" providerId="LiveId" clId="{E0EF1D69-D22C-4EEB-9584-A691D2769C18}" dt="2022-04-27T14:46:04.902" v="8" actId="478"/>
          <ac:spMkLst>
            <pc:docMk/>
            <pc:sldMk cId="3017724092" sldId="639"/>
            <ac:spMk id="8" creationId="{EECDBC95-0826-4347-AC14-B035D0AA3041}"/>
          </ac:spMkLst>
        </pc:spChg>
        <pc:spChg chg="add mod">
          <ac:chgData name="Thomas" userId="575d030b64f4584e" providerId="LiveId" clId="{E0EF1D69-D22C-4EEB-9584-A691D2769C18}" dt="2022-05-02T15:48:46.184" v="424" actId="207"/>
          <ac:spMkLst>
            <pc:docMk/>
            <pc:sldMk cId="3017724092" sldId="639"/>
            <ac:spMk id="9" creationId="{3B0A94B2-74EA-2B3C-3C33-CD94D7551976}"/>
          </ac:spMkLst>
        </pc:spChg>
      </pc:sldChg>
      <pc:sldChg chg="modSp mod">
        <pc:chgData name="Thomas" userId="575d030b64f4584e" providerId="LiveId" clId="{E0EF1D69-D22C-4EEB-9584-A691D2769C18}" dt="2022-04-27T14:54:31.440" v="177" actId="692"/>
        <pc:sldMkLst>
          <pc:docMk/>
          <pc:sldMk cId="3739128799" sldId="641"/>
        </pc:sldMkLst>
        <pc:spChg chg="mod">
          <ac:chgData name="Thomas" userId="575d030b64f4584e" providerId="LiveId" clId="{E0EF1D69-D22C-4EEB-9584-A691D2769C18}" dt="2022-04-27T14:54:31.440" v="177" actId="692"/>
          <ac:spMkLst>
            <pc:docMk/>
            <pc:sldMk cId="3739128799" sldId="641"/>
            <ac:spMk id="7" creationId="{D2114747-A5E1-4F22-91CE-C45AFB09CFE4}"/>
          </ac:spMkLst>
        </pc:spChg>
      </pc:sldChg>
      <pc:sldChg chg="modSp mod">
        <pc:chgData name="Thomas" userId="575d030b64f4584e" providerId="LiveId" clId="{E0EF1D69-D22C-4EEB-9584-A691D2769C18}" dt="2022-04-27T14:54:36.449" v="178" actId="692"/>
        <pc:sldMkLst>
          <pc:docMk/>
          <pc:sldMk cId="1688361539" sldId="642"/>
        </pc:sldMkLst>
        <pc:spChg chg="mod">
          <ac:chgData name="Thomas" userId="575d030b64f4584e" providerId="LiveId" clId="{E0EF1D69-D22C-4EEB-9584-A691D2769C18}" dt="2022-04-27T14:54:36.449" v="178" actId="692"/>
          <ac:spMkLst>
            <pc:docMk/>
            <pc:sldMk cId="1688361539" sldId="642"/>
            <ac:spMk id="8" creationId="{CB848D42-A456-4F03-B9E3-F10057F2C97E}"/>
          </ac:spMkLst>
        </pc:spChg>
        <pc:picChg chg="mod">
          <ac:chgData name="Thomas" userId="575d030b64f4584e" providerId="LiveId" clId="{E0EF1D69-D22C-4EEB-9584-A691D2769C18}" dt="2022-04-27T14:48:00.615" v="25" actId="108"/>
          <ac:picMkLst>
            <pc:docMk/>
            <pc:sldMk cId="1688361539" sldId="642"/>
            <ac:picMk id="7" creationId="{273C6AB6-CC2C-47B6-847F-34350FE94757}"/>
          </ac:picMkLst>
        </pc:picChg>
      </pc:sldChg>
      <pc:sldChg chg="modSp mod">
        <pc:chgData name="Thomas" userId="575d030b64f4584e" providerId="LiveId" clId="{E0EF1D69-D22C-4EEB-9584-A691D2769C18}" dt="2022-05-20T12:23:06.883" v="496" actId="6559"/>
        <pc:sldMkLst>
          <pc:docMk/>
          <pc:sldMk cId="2643518518" sldId="644"/>
        </pc:sldMkLst>
        <pc:spChg chg="mod">
          <ac:chgData name="Thomas" userId="575d030b64f4584e" providerId="LiveId" clId="{E0EF1D69-D22C-4EEB-9584-A691D2769C18}" dt="2022-05-20T12:23:06.883" v="496" actId="6559"/>
          <ac:spMkLst>
            <pc:docMk/>
            <pc:sldMk cId="2643518518" sldId="644"/>
            <ac:spMk id="310" creationId="{4510765D-5E5A-4BC0-8799-A7FE3C59BDF2}"/>
          </ac:spMkLst>
        </pc:spChg>
      </pc:sldChg>
      <pc:sldChg chg="modSp mod">
        <pc:chgData name="Thomas" userId="575d030b64f4584e" providerId="LiveId" clId="{E0EF1D69-D22C-4EEB-9584-A691D2769C18}" dt="2022-05-13T09:49:38.323" v="435" actId="242"/>
        <pc:sldMkLst>
          <pc:docMk/>
          <pc:sldMk cId="2387596425" sldId="674"/>
        </pc:sldMkLst>
        <pc:spChg chg="mod">
          <ac:chgData name="Thomas" userId="575d030b64f4584e" providerId="LiveId" clId="{E0EF1D69-D22C-4EEB-9584-A691D2769C18}" dt="2022-05-13T09:49:38.323" v="435" actId="242"/>
          <ac:spMkLst>
            <pc:docMk/>
            <pc:sldMk cId="2387596425" sldId="674"/>
            <ac:spMk id="38" creationId="{999A169D-D399-45CA-93FA-5291C7649E4C}"/>
          </ac:spMkLst>
        </pc:spChg>
        <pc:spChg chg="mod">
          <ac:chgData name="Thomas" userId="575d030b64f4584e" providerId="LiveId" clId="{E0EF1D69-D22C-4EEB-9584-A691D2769C18}" dt="2022-05-13T09:49:38.323" v="435" actId="242"/>
          <ac:spMkLst>
            <pc:docMk/>
            <pc:sldMk cId="2387596425" sldId="674"/>
            <ac:spMk id="45" creationId="{B8BF033C-B07B-4D09-A422-5F9AE8D058DB}"/>
          </ac:spMkLst>
        </pc:spChg>
        <pc:spChg chg="mod">
          <ac:chgData name="Thomas" userId="575d030b64f4584e" providerId="LiveId" clId="{E0EF1D69-D22C-4EEB-9584-A691D2769C18}" dt="2022-05-13T09:49:38.323" v="435" actId="242"/>
          <ac:spMkLst>
            <pc:docMk/>
            <pc:sldMk cId="2387596425" sldId="674"/>
            <ac:spMk id="49" creationId="{9F6E157D-8745-457C-9B3A-2866850E96AD}"/>
          </ac:spMkLst>
        </pc:spChg>
        <pc:spChg chg="mod">
          <ac:chgData name="Thomas" userId="575d030b64f4584e" providerId="LiveId" clId="{E0EF1D69-D22C-4EEB-9584-A691D2769C18}" dt="2022-05-13T09:49:38.323" v="435" actId="242"/>
          <ac:spMkLst>
            <pc:docMk/>
            <pc:sldMk cId="2387596425" sldId="674"/>
            <ac:spMk id="52" creationId="{8D8E0DB7-C325-4ED0-B4F2-82146857CC82}"/>
          </ac:spMkLst>
        </pc:spChg>
        <pc:spChg chg="mod">
          <ac:chgData name="Thomas" userId="575d030b64f4584e" providerId="LiveId" clId="{E0EF1D69-D22C-4EEB-9584-A691D2769C18}" dt="2022-05-13T09:49:38.323" v="435" actId="242"/>
          <ac:spMkLst>
            <pc:docMk/>
            <pc:sldMk cId="2387596425" sldId="674"/>
            <ac:spMk id="54" creationId="{05E3586E-88D5-4DB0-B72F-A5C4FB216FD7}"/>
          </ac:spMkLst>
        </pc:spChg>
        <pc:spChg chg="mod">
          <ac:chgData name="Thomas" userId="575d030b64f4584e" providerId="LiveId" clId="{E0EF1D69-D22C-4EEB-9584-A691D2769C18}" dt="2022-05-13T09:49:38.323" v="435" actId="242"/>
          <ac:spMkLst>
            <pc:docMk/>
            <pc:sldMk cId="2387596425" sldId="674"/>
            <ac:spMk id="56" creationId="{331D34C5-584B-4825-B43A-B09C28339191}"/>
          </ac:spMkLst>
        </pc:spChg>
      </pc:sldChg>
      <pc:sldChg chg="modSp mod">
        <pc:chgData name="Thomas" userId="575d030b64f4584e" providerId="LiveId" clId="{E0EF1D69-D22C-4EEB-9584-A691D2769C18}" dt="2022-04-27T14:47:50.658" v="23" actId="207"/>
        <pc:sldMkLst>
          <pc:docMk/>
          <pc:sldMk cId="4018616194" sldId="679"/>
        </pc:sldMkLst>
        <pc:picChg chg="mod">
          <ac:chgData name="Thomas" userId="575d030b64f4584e" providerId="LiveId" clId="{E0EF1D69-D22C-4EEB-9584-A691D2769C18}" dt="2022-04-27T14:47:50.658" v="23" actId="207"/>
          <ac:picMkLst>
            <pc:docMk/>
            <pc:sldMk cId="4018616194" sldId="679"/>
            <ac:picMk id="6" creationId="{934E8AF8-4BDD-49A6-8069-2AB08A47472E}"/>
          </ac:picMkLst>
        </pc:picChg>
      </pc:sldChg>
      <pc:sldChg chg="modSp mod">
        <pc:chgData name="Thomas" userId="575d030b64f4584e" providerId="LiveId" clId="{E0EF1D69-D22C-4EEB-9584-A691D2769C18}" dt="2022-04-27T14:48:21.003" v="36" actId="108"/>
        <pc:sldMkLst>
          <pc:docMk/>
          <pc:sldMk cId="485389693" sldId="680"/>
        </pc:sldMkLst>
        <pc:picChg chg="mod">
          <ac:chgData name="Thomas" userId="575d030b64f4584e" providerId="LiveId" clId="{E0EF1D69-D22C-4EEB-9584-A691D2769C18}" dt="2022-04-27T14:48:21.003" v="36" actId="108"/>
          <ac:picMkLst>
            <pc:docMk/>
            <pc:sldMk cId="485389693" sldId="680"/>
            <ac:picMk id="6" creationId="{56843C6D-4BB6-4740-AA07-85C2F77A8DF6}"/>
          </ac:picMkLst>
        </pc:picChg>
      </pc:sldChg>
      <pc:sldChg chg="modSp mod">
        <pc:chgData name="Thomas" userId="575d030b64f4584e" providerId="LiveId" clId="{E0EF1D69-D22C-4EEB-9584-A691D2769C18}" dt="2022-04-27T14:48:23.108" v="38" actId="108"/>
        <pc:sldMkLst>
          <pc:docMk/>
          <pc:sldMk cId="3736436517" sldId="681"/>
        </pc:sldMkLst>
        <pc:picChg chg="mod">
          <ac:chgData name="Thomas" userId="575d030b64f4584e" providerId="LiveId" clId="{E0EF1D69-D22C-4EEB-9584-A691D2769C18}" dt="2022-04-27T14:48:22.624" v="37" actId="108"/>
          <ac:picMkLst>
            <pc:docMk/>
            <pc:sldMk cId="3736436517" sldId="681"/>
            <ac:picMk id="35" creationId="{7640AA1E-9148-49B5-905C-A895315F7FF4}"/>
          </ac:picMkLst>
        </pc:picChg>
        <pc:picChg chg="mod">
          <ac:chgData name="Thomas" userId="575d030b64f4584e" providerId="LiveId" clId="{E0EF1D69-D22C-4EEB-9584-A691D2769C18}" dt="2022-04-27T14:48:23.108" v="38" actId="108"/>
          <ac:picMkLst>
            <pc:docMk/>
            <pc:sldMk cId="3736436517" sldId="681"/>
            <ac:picMk id="42" creationId="{375A0542-D2AA-45D3-92F6-A64E47DF9184}"/>
          </ac:picMkLst>
        </pc:picChg>
      </pc:sldChg>
      <pc:sldChg chg="modSp mod">
        <pc:chgData name="Thomas" userId="575d030b64f4584e" providerId="LiveId" clId="{E0EF1D69-D22C-4EEB-9584-A691D2769C18}" dt="2022-04-27T14:48:25.673" v="41" actId="108"/>
        <pc:sldMkLst>
          <pc:docMk/>
          <pc:sldMk cId="3019075342" sldId="682"/>
        </pc:sldMkLst>
        <pc:picChg chg="mod">
          <ac:chgData name="Thomas" userId="575d030b64f4584e" providerId="LiveId" clId="{E0EF1D69-D22C-4EEB-9584-A691D2769C18}" dt="2022-04-27T14:48:24.780" v="39" actId="108"/>
          <ac:picMkLst>
            <pc:docMk/>
            <pc:sldMk cId="3019075342" sldId="682"/>
            <ac:picMk id="44" creationId="{E8164E66-36A6-4111-ABD2-FC84A7F7D47B}"/>
          </ac:picMkLst>
        </pc:picChg>
        <pc:picChg chg="mod">
          <ac:chgData name="Thomas" userId="575d030b64f4584e" providerId="LiveId" clId="{E0EF1D69-D22C-4EEB-9584-A691D2769C18}" dt="2022-04-27T14:48:25.288" v="40" actId="108"/>
          <ac:picMkLst>
            <pc:docMk/>
            <pc:sldMk cId="3019075342" sldId="682"/>
            <ac:picMk id="50" creationId="{430C22D4-8213-4F55-A8AE-86FA4A670E8F}"/>
          </ac:picMkLst>
        </pc:picChg>
        <pc:picChg chg="mod">
          <ac:chgData name="Thomas" userId="575d030b64f4584e" providerId="LiveId" clId="{E0EF1D69-D22C-4EEB-9584-A691D2769C18}" dt="2022-04-27T14:48:25.673" v="41" actId="108"/>
          <ac:picMkLst>
            <pc:docMk/>
            <pc:sldMk cId="3019075342" sldId="682"/>
            <ac:picMk id="54" creationId="{74EADDD6-2C1C-4619-B2D2-2595B2C01183}"/>
          </ac:picMkLst>
        </pc:picChg>
      </pc:sldChg>
      <pc:sldChg chg="modSp mod">
        <pc:chgData name="Thomas" userId="575d030b64f4584e" providerId="LiveId" clId="{E0EF1D69-D22C-4EEB-9584-A691D2769C18}" dt="2022-04-27T14:48:29.305" v="45" actId="108"/>
        <pc:sldMkLst>
          <pc:docMk/>
          <pc:sldMk cId="1590422925" sldId="683"/>
        </pc:sldMkLst>
        <pc:picChg chg="mod">
          <ac:chgData name="Thomas" userId="575d030b64f4584e" providerId="LiveId" clId="{E0EF1D69-D22C-4EEB-9584-A691D2769C18}" dt="2022-04-27T14:48:28.014" v="42" actId="108"/>
          <ac:picMkLst>
            <pc:docMk/>
            <pc:sldMk cId="1590422925" sldId="683"/>
            <ac:picMk id="20" creationId="{3FBA47A8-3EF1-4074-9C06-5190ABA6F2AC}"/>
          </ac:picMkLst>
        </pc:picChg>
        <pc:picChg chg="mod">
          <ac:chgData name="Thomas" userId="575d030b64f4584e" providerId="LiveId" clId="{E0EF1D69-D22C-4EEB-9584-A691D2769C18}" dt="2022-04-27T14:48:28.493" v="43" actId="108"/>
          <ac:picMkLst>
            <pc:docMk/>
            <pc:sldMk cId="1590422925" sldId="683"/>
            <ac:picMk id="26" creationId="{15826749-AA41-4E3D-AE9E-9A8E01C43EAD}"/>
          </ac:picMkLst>
        </pc:picChg>
        <pc:picChg chg="mod">
          <ac:chgData name="Thomas" userId="575d030b64f4584e" providerId="LiveId" clId="{E0EF1D69-D22C-4EEB-9584-A691D2769C18}" dt="2022-04-27T14:48:28.823" v="44" actId="108"/>
          <ac:picMkLst>
            <pc:docMk/>
            <pc:sldMk cId="1590422925" sldId="683"/>
            <ac:picMk id="32" creationId="{5077D55F-A647-4F50-83A0-694779DC8354}"/>
          </ac:picMkLst>
        </pc:picChg>
        <pc:picChg chg="mod">
          <ac:chgData name="Thomas" userId="575d030b64f4584e" providerId="LiveId" clId="{E0EF1D69-D22C-4EEB-9584-A691D2769C18}" dt="2022-04-27T14:48:29.305" v="45" actId="108"/>
          <ac:picMkLst>
            <pc:docMk/>
            <pc:sldMk cId="1590422925" sldId="683"/>
            <ac:picMk id="36" creationId="{47927DEC-C054-4A78-AFC7-3F04897C245C}"/>
          </ac:picMkLst>
        </pc:picChg>
      </pc:sldChg>
      <pc:sldChg chg="modSp mod">
        <pc:chgData name="Thomas" userId="575d030b64f4584e" providerId="LiveId" clId="{E0EF1D69-D22C-4EEB-9584-A691D2769C18}" dt="2022-04-27T14:49:20.452" v="84" actId="108"/>
        <pc:sldMkLst>
          <pc:docMk/>
          <pc:sldMk cId="2593351694" sldId="691"/>
        </pc:sldMkLst>
        <pc:picChg chg="mod">
          <ac:chgData name="Thomas" userId="575d030b64f4584e" providerId="LiveId" clId="{E0EF1D69-D22C-4EEB-9584-A691D2769C18}" dt="2022-04-27T14:49:20.452" v="84" actId="108"/>
          <ac:picMkLst>
            <pc:docMk/>
            <pc:sldMk cId="2593351694" sldId="691"/>
            <ac:picMk id="22" creationId="{83A6C2E3-6080-44DB-9F5D-BF681985295E}"/>
          </ac:picMkLst>
        </pc:picChg>
      </pc:sldChg>
      <pc:sldChg chg="modSp mod">
        <pc:chgData name="Thomas" userId="575d030b64f4584e" providerId="LiveId" clId="{E0EF1D69-D22C-4EEB-9584-A691D2769C18}" dt="2022-04-27T14:49:35.527" v="93" actId="108"/>
        <pc:sldMkLst>
          <pc:docMk/>
          <pc:sldMk cId="2637747028" sldId="692"/>
        </pc:sldMkLst>
        <pc:picChg chg="mod">
          <ac:chgData name="Thomas" userId="575d030b64f4584e" providerId="LiveId" clId="{E0EF1D69-D22C-4EEB-9584-A691D2769C18}" dt="2022-04-27T14:49:33.507" v="92" actId="207"/>
          <ac:picMkLst>
            <pc:docMk/>
            <pc:sldMk cId="2637747028" sldId="692"/>
            <ac:picMk id="12" creationId="{E5B7959C-42BC-4521-9B20-43B3D02135FB}"/>
          </ac:picMkLst>
        </pc:picChg>
        <pc:picChg chg="mod">
          <ac:chgData name="Thomas" userId="575d030b64f4584e" providerId="LiveId" clId="{E0EF1D69-D22C-4EEB-9584-A691D2769C18}" dt="2022-04-27T14:49:35.527" v="93" actId="108"/>
          <ac:picMkLst>
            <pc:docMk/>
            <pc:sldMk cId="2637747028" sldId="692"/>
            <ac:picMk id="22" creationId="{0F6CFE5A-7198-456F-93A0-3E401A4B39F3}"/>
          </ac:picMkLst>
        </pc:picChg>
      </pc:sldChg>
      <pc:sldChg chg="modSp mod">
        <pc:chgData name="Thomas" userId="575d030b64f4584e" providerId="LiveId" clId="{E0EF1D69-D22C-4EEB-9584-A691D2769C18}" dt="2022-04-27T14:49:39.324" v="96" actId="108"/>
        <pc:sldMkLst>
          <pc:docMk/>
          <pc:sldMk cId="27933393" sldId="693"/>
        </pc:sldMkLst>
        <pc:picChg chg="mod">
          <ac:chgData name="Thomas" userId="575d030b64f4584e" providerId="LiveId" clId="{E0EF1D69-D22C-4EEB-9584-A691D2769C18}" dt="2022-04-27T14:49:37.976" v="94" actId="108"/>
          <ac:picMkLst>
            <pc:docMk/>
            <pc:sldMk cId="27933393" sldId="693"/>
            <ac:picMk id="29" creationId="{596924E9-2A32-4178-9658-17A02C7D8E0B}"/>
          </ac:picMkLst>
        </pc:picChg>
        <pc:picChg chg="mod">
          <ac:chgData name="Thomas" userId="575d030b64f4584e" providerId="LiveId" clId="{E0EF1D69-D22C-4EEB-9584-A691D2769C18}" dt="2022-04-27T14:49:38.782" v="95" actId="108"/>
          <ac:picMkLst>
            <pc:docMk/>
            <pc:sldMk cId="27933393" sldId="693"/>
            <ac:picMk id="38" creationId="{7E3388ED-C460-4DFF-B508-BC76144D0659}"/>
          </ac:picMkLst>
        </pc:picChg>
        <pc:picChg chg="mod">
          <ac:chgData name="Thomas" userId="575d030b64f4584e" providerId="LiveId" clId="{E0EF1D69-D22C-4EEB-9584-A691D2769C18}" dt="2022-04-27T14:49:39.324" v="96" actId="108"/>
          <ac:picMkLst>
            <pc:docMk/>
            <pc:sldMk cId="27933393" sldId="693"/>
            <ac:picMk id="47" creationId="{930152A7-8E87-4C75-A3B4-C1E4A33FCE07}"/>
          </ac:picMkLst>
        </pc:picChg>
      </pc:sldChg>
      <pc:sldChg chg="modSp mod">
        <pc:chgData name="Thomas" userId="575d030b64f4584e" providerId="LiveId" clId="{E0EF1D69-D22C-4EEB-9584-A691D2769C18}" dt="2022-04-27T14:49:42.677" v="100" actId="108"/>
        <pc:sldMkLst>
          <pc:docMk/>
          <pc:sldMk cId="3888448186" sldId="694"/>
        </pc:sldMkLst>
        <pc:picChg chg="mod">
          <ac:chgData name="Thomas" userId="575d030b64f4584e" providerId="LiveId" clId="{E0EF1D69-D22C-4EEB-9584-A691D2769C18}" dt="2022-04-27T14:49:41.252" v="97" actId="108"/>
          <ac:picMkLst>
            <pc:docMk/>
            <pc:sldMk cId="3888448186" sldId="694"/>
            <ac:picMk id="54" creationId="{748E4417-255D-455F-AED7-ACB5F14CD559}"/>
          </ac:picMkLst>
        </pc:picChg>
        <pc:picChg chg="mod">
          <ac:chgData name="Thomas" userId="575d030b64f4584e" providerId="LiveId" clId="{E0EF1D69-D22C-4EEB-9584-A691D2769C18}" dt="2022-04-27T14:49:41.745" v="98" actId="108"/>
          <ac:picMkLst>
            <pc:docMk/>
            <pc:sldMk cId="3888448186" sldId="694"/>
            <ac:picMk id="61" creationId="{3AC880AE-7421-4725-9AF0-60A46B9662A7}"/>
          </ac:picMkLst>
        </pc:picChg>
        <pc:picChg chg="mod">
          <ac:chgData name="Thomas" userId="575d030b64f4584e" providerId="LiveId" clId="{E0EF1D69-D22C-4EEB-9584-A691D2769C18}" dt="2022-04-27T14:49:42.251" v="99" actId="108"/>
          <ac:picMkLst>
            <pc:docMk/>
            <pc:sldMk cId="3888448186" sldId="694"/>
            <ac:picMk id="68" creationId="{D8714082-3027-4058-AEAE-B05631B1098A}"/>
          </ac:picMkLst>
        </pc:picChg>
        <pc:picChg chg="mod">
          <ac:chgData name="Thomas" userId="575d030b64f4584e" providerId="LiveId" clId="{E0EF1D69-D22C-4EEB-9584-A691D2769C18}" dt="2022-04-27T14:49:42.677" v="100" actId="108"/>
          <ac:picMkLst>
            <pc:docMk/>
            <pc:sldMk cId="3888448186" sldId="694"/>
            <ac:picMk id="75" creationId="{D67208C1-180E-498C-96A8-E4539ABA3B15}"/>
          </ac:picMkLst>
        </pc:picChg>
      </pc:sldChg>
      <pc:sldChg chg="modSp mod">
        <pc:chgData name="Thomas" userId="575d030b64f4584e" providerId="LiveId" clId="{E0EF1D69-D22C-4EEB-9584-A691D2769C18}" dt="2022-04-27T14:49:55.141" v="113" actId="108"/>
        <pc:sldMkLst>
          <pc:docMk/>
          <pc:sldMk cId="2861155700" sldId="695"/>
        </pc:sldMkLst>
        <pc:spChg chg="mod">
          <ac:chgData name="Thomas" userId="575d030b64f4584e" providerId="LiveId" clId="{E0EF1D69-D22C-4EEB-9584-A691D2769C18}" dt="2022-04-27T14:49:54.159" v="111" actId="108"/>
          <ac:spMkLst>
            <pc:docMk/>
            <pc:sldMk cId="2861155700" sldId="695"/>
            <ac:spMk id="34" creationId="{425CB98D-6A1C-498F-8971-2E4484953BAC}"/>
          </ac:spMkLst>
        </pc:spChg>
        <pc:picChg chg="mod">
          <ac:chgData name="Thomas" userId="575d030b64f4584e" providerId="LiveId" clId="{E0EF1D69-D22C-4EEB-9584-A691D2769C18}" dt="2022-04-27T14:49:51.197" v="106" actId="108"/>
          <ac:picMkLst>
            <pc:docMk/>
            <pc:sldMk cId="2861155700" sldId="695"/>
            <ac:picMk id="44" creationId="{74D4654A-71AC-4817-8E6E-0D2A6887C59E}"/>
          </ac:picMkLst>
        </pc:picChg>
        <pc:picChg chg="mod">
          <ac:chgData name="Thomas" userId="575d030b64f4584e" providerId="LiveId" clId="{E0EF1D69-D22C-4EEB-9584-A691D2769C18}" dt="2022-04-27T14:49:52.888" v="109" actId="108"/>
          <ac:picMkLst>
            <pc:docMk/>
            <pc:sldMk cId="2861155700" sldId="695"/>
            <ac:picMk id="63" creationId="{BA6897FB-410F-4D34-8F1E-185760174DAC}"/>
          </ac:picMkLst>
        </pc:picChg>
        <pc:picChg chg="mod">
          <ac:chgData name="Thomas" userId="575d030b64f4584e" providerId="LiveId" clId="{E0EF1D69-D22C-4EEB-9584-A691D2769C18}" dt="2022-04-27T14:49:54.476" v="112" actId="108"/>
          <ac:picMkLst>
            <pc:docMk/>
            <pc:sldMk cId="2861155700" sldId="695"/>
            <ac:picMk id="81" creationId="{35B834A5-6CED-4A3B-BA00-176BDCB708F2}"/>
          </ac:picMkLst>
        </pc:picChg>
        <pc:picChg chg="mod">
          <ac:chgData name="Thomas" userId="575d030b64f4584e" providerId="LiveId" clId="{E0EF1D69-D22C-4EEB-9584-A691D2769C18}" dt="2022-04-27T14:49:51.805" v="107" actId="108"/>
          <ac:picMkLst>
            <pc:docMk/>
            <pc:sldMk cId="2861155700" sldId="695"/>
            <ac:picMk id="89" creationId="{F70C1977-4F3A-46D1-BE1F-0D21037A5431}"/>
          </ac:picMkLst>
        </pc:picChg>
        <pc:picChg chg="mod">
          <ac:chgData name="Thomas" userId="575d030b64f4584e" providerId="LiveId" clId="{E0EF1D69-D22C-4EEB-9584-A691D2769C18}" dt="2022-04-27T14:49:52.419" v="108" actId="108"/>
          <ac:picMkLst>
            <pc:docMk/>
            <pc:sldMk cId="2861155700" sldId="695"/>
            <ac:picMk id="94" creationId="{7F46CEC9-6564-4FCD-B783-CBAC7E50DE43}"/>
          </ac:picMkLst>
        </pc:picChg>
        <pc:picChg chg="mod">
          <ac:chgData name="Thomas" userId="575d030b64f4584e" providerId="LiveId" clId="{E0EF1D69-D22C-4EEB-9584-A691D2769C18}" dt="2022-04-27T14:49:55.141" v="113" actId="108"/>
          <ac:picMkLst>
            <pc:docMk/>
            <pc:sldMk cId="2861155700" sldId="695"/>
            <ac:picMk id="99" creationId="{9893EEA0-3DF3-4582-B94D-4C5C52EDB3E4}"/>
          </ac:picMkLst>
        </pc:picChg>
      </pc:sldChg>
      <pc:sldChg chg="modSp mod">
        <pc:chgData name="Thomas" userId="575d030b64f4584e" providerId="LiveId" clId="{E0EF1D69-D22C-4EEB-9584-A691D2769C18}" dt="2022-04-27T14:50:01.269" v="121" actId="108"/>
        <pc:sldMkLst>
          <pc:docMk/>
          <pc:sldMk cId="3568143636" sldId="696"/>
        </pc:sldMkLst>
        <pc:picChg chg="mod">
          <ac:chgData name="Thomas" userId="575d030b64f4584e" providerId="LiveId" clId="{E0EF1D69-D22C-4EEB-9584-A691D2769C18}" dt="2022-04-27T14:49:57.384" v="114" actId="108"/>
          <ac:picMkLst>
            <pc:docMk/>
            <pc:sldMk cId="3568143636" sldId="696"/>
            <ac:picMk id="57" creationId="{E19EA33E-B9D9-43D2-937B-F2A1BC06F360}"/>
          </ac:picMkLst>
        </pc:picChg>
        <pc:picChg chg="mod">
          <ac:chgData name="Thomas" userId="575d030b64f4584e" providerId="LiveId" clId="{E0EF1D69-D22C-4EEB-9584-A691D2769C18}" dt="2022-04-27T14:49:58.907" v="117" actId="108"/>
          <ac:picMkLst>
            <pc:docMk/>
            <pc:sldMk cId="3568143636" sldId="696"/>
            <ac:picMk id="64" creationId="{C76564C6-6AE4-4246-9F07-5454E7A2213F}"/>
          </ac:picMkLst>
        </pc:picChg>
        <pc:picChg chg="mod">
          <ac:chgData name="Thomas" userId="575d030b64f4584e" providerId="LiveId" clId="{E0EF1D69-D22C-4EEB-9584-A691D2769C18}" dt="2022-04-27T14:49:59.379" v="118" actId="108"/>
          <ac:picMkLst>
            <pc:docMk/>
            <pc:sldMk cId="3568143636" sldId="696"/>
            <ac:picMk id="71" creationId="{C5993861-F233-4386-A1B0-76F6D1CFB45E}"/>
          </ac:picMkLst>
        </pc:picChg>
        <pc:picChg chg="mod">
          <ac:chgData name="Thomas" userId="575d030b64f4584e" providerId="LiveId" clId="{E0EF1D69-D22C-4EEB-9584-A691D2769C18}" dt="2022-04-27T14:50:01.269" v="121" actId="108"/>
          <ac:picMkLst>
            <pc:docMk/>
            <pc:sldMk cId="3568143636" sldId="696"/>
            <ac:picMk id="79" creationId="{860F4EA2-6DB4-49AB-85E4-76EE92B23378}"/>
          </ac:picMkLst>
        </pc:picChg>
        <pc:picChg chg="mod">
          <ac:chgData name="Thomas" userId="575d030b64f4584e" providerId="LiveId" clId="{E0EF1D69-D22C-4EEB-9584-A691D2769C18}" dt="2022-04-27T14:49:57.977" v="115" actId="108"/>
          <ac:picMkLst>
            <pc:docMk/>
            <pc:sldMk cId="3568143636" sldId="696"/>
            <ac:picMk id="108" creationId="{F4F32ED8-0356-40DC-ABFA-E0F9FB815947}"/>
          </ac:picMkLst>
        </pc:picChg>
        <pc:picChg chg="mod">
          <ac:chgData name="Thomas" userId="575d030b64f4584e" providerId="LiveId" clId="{E0EF1D69-D22C-4EEB-9584-A691D2769C18}" dt="2022-04-27T14:49:58.457" v="116" actId="108"/>
          <ac:picMkLst>
            <pc:docMk/>
            <pc:sldMk cId="3568143636" sldId="696"/>
            <ac:picMk id="113" creationId="{86CEC9C1-3923-4010-A290-926C6257D1D5}"/>
          </ac:picMkLst>
        </pc:picChg>
        <pc:picChg chg="mod">
          <ac:chgData name="Thomas" userId="575d030b64f4584e" providerId="LiveId" clId="{E0EF1D69-D22C-4EEB-9584-A691D2769C18}" dt="2022-04-27T14:50:00.011" v="119" actId="108"/>
          <ac:picMkLst>
            <pc:docMk/>
            <pc:sldMk cId="3568143636" sldId="696"/>
            <ac:picMk id="118" creationId="{5AB0D848-38C7-4D79-86A6-A5A9483A9F63}"/>
          </ac:picMkLst>
        </pc:picChg>
        <pc:picChg chg="mod">
          <ac:chgData name="Thomas" userId="575d030b64f4584e" providerId="LiveId" clId="{E0EF1D69-D22C-4EEB-9584-A691D2769C18}" dt="2022-04-27T14:50:00.799" v="120" actId="108"/>
          <ac:picMkLst>
            <pc:docMk/>
            <pc:sldMk cId="3568143636" sldId="696"/>
            <ac:picMk id="123" creationId="{FCB26C0F-8CA5-48B7-A0C8-112962C7DFE5}"/>
          </ac:picMkLst>
        </pc:picChg>
      </pc:sldChg>
      <pc:sldChg chg="modSp mod">
        <pc:chgData name="Thomas" userId="575d030b64f4584e" providerId="LiveId" clId="{E0EF1D69-D22C-4EEB-9584-A691D2769C18}" dt="2022-04-27T14:50:11.899" v="133" actId="108"/>
        <pc:sldMkLst>
          <pc:docMk/>
          <pc:sldMk cId="2329713896" sldId="697"/>
        </pc:sldMkLst>
        <pc:picChg chg="mod">
          <ac:chgData name="Thomas" userId="575d030b64f4584e" providerId="LiveId" clId="{E0EF1D69-D22C-4EEB-9584-A691D2769C18}" dt="2022-04-27T14:50:09.927" v="130" actId="108"/>
          <ac:picMkLst>
            <pc:docMk/>
            <pc:sldMk cId="2329713896" sldId="697"/>
            <ac:picMk id="108" creationId="{F4F32ED8-0356-40DC-ABFA-E0F9FB815947}"/>
          </ac:picMkLst>
        </pc:picChg>
        <pc:picChg chg="mod">
          <ac:chgData name="Thomas" userId="575d030b64f4584e" providerId="LiveId" clId="{E0EF1D69-D22C-4EEB-9584-A691D2769C18}" dt="2022-04-27T14:50:10.519" v="131" actId="108"/>
          <ac:picMkLst>
            <pc:docMk/>
            <pc:sldMk cId="2329713896" sldId="697"/>
            <ac:picMk id="168" creationId="{42A83DD9-6B05-4C5B-AA06-7B9CA2BA9EF2}"/>
          </ac:picMkLst>
        </pc:picChg>
        <pc:picChg chg="mod">
          <ac:chgData name="Thomas" userId="575d030b64f4584e" providerId="LiveId" clId="{E0EF1D69-D22C-4EEB-9584-A691D2769C18}" dt="2022-04-27T14:50:11.013" v="132" actId="108"/>
          <ac:picMkLst>
            <pc:docMk/>
            <pc:sldMk cId="2329713896" sldId="697"/>
            <ac:picMk id="174" creationId="{A9561B8F-1EC0-48F7-9869-70DEE689F1D8}"/>
          </ac:picMkLst>
        </pc:picChg>
        <pc:picChg chg="mod">
          <ac:chgData name="Thomas" userId="575d030b64f4584e" providerId="LiveId" clId="{E0EF1D69-D22C-4EEB-9584-A691D2769C18}" dt="2022-04-27T14:50:11.899" v="133" actId="108"/>
          <ac:picMkLst>
            <pc:docMk/>
            <pc:sldMk cId="2329713896" sldId="697"/>
            <ac:picMk id="180" creationId="{E346BAE1-79DC-41D4-84D8-F6FD71425328}"/>
          </ac:picMkLst>
        </pc:picChg>
        <pc:picChg chg="mod">
          <ac:chgData name="Thomas" userId="575d030b64f4584e" providerId="LiveId" clId="{E0EF1D69-D22C-4EEB-9584-A691D2769C18}" dt="2022-04-27T14:50:09.431" v="129" actId="108"/>
          <ac:picMkLst>
            <pc:docMk/>
            <pc:sldMk cId="2329713896" sldId="697"/>
            <ac:picMk id="186" creationId="{02368341-135C-4391-8796-DC6B174D0C17}"/>
          </ac:picMkLst>
        </pc:picChg>
        <pc:picChg chg="mod">
          <ac:chgData name="Thomas" userId="575d030b64f4584e" providerId="LiveId" clId="{E0EF1D69-D22C-4EEB-9584-A691D2769C18}" dt="2022-04-27T14:50:08.898" v="128" actId="108"/>
          <ac:picMkLst>
            <pc:docMk/>
            <pc:sldMk cId="2329713896" sldId="697"/>
            <ac:picMk id="192" creationId="{005912BF-9A66-4F35-BA47-F8D93B84E035}"/>
          </ac:picMkLst>
        </pc:picChg>
        <pc:picChg chg="mod">
          <ac:chgData name="Thomas" userId="575d030b64f4584e" providerId="LiveId" clId="{E0EF1D69-D22C-4EEB-9584-A691D2769C18}" dt="2022-04-27T14:50:08.156" v="127" actId="108"/>
          <ac:picMkLst>
            <pc:docMk/>
            <pc:sldMk cId="2329713896" sldId="697"/>
            <ac:picMk id="198" creationId="{172DFDC4-249B-4E05-B60E-21BC2FAD077D}"/>
          </ac:picMkLst>
        </pc:picChg>
        <pc:picChg chg="mod">
          <ac:chgData name="Thomas" userId="575d030b64f4584e" providerId="LiveId" clId="{E0EF1D69-D22C-4EEB-9584-A691D2769C18}" dt="2022-04-27T14:50:07.616" v="126" actId="108"/>
          <ac:picMkLst>
            <pc:docMk/>
            <pc:sldMk cId="2329713896" sldId="697"/>
            <ac:picMk id="204" creationId="{658AE0E1-F21A-4697-BDA4-19943DCBB95C}"/>
          </ac:picMkLst>
        </pc:picChg>
        <pc:picChg chg="mod">
          <ac:chgData name="Thomas" userId="575d030b64f4584e" providerId="LiveId" clId="{E0EF1D69-D22C-4EEB-9584-A691D2769C18}" dt="2022-04-27T14:50:03.646" v="122" actId="108"/>
          <ac:picMkLst>
            <pc:docMk/>
            <pc:sldMk cId="2329713896" sldId="697"/>
            <ac:picMk id="210" creationId="{911D4999-9041-40C0-BDFA-7B4959456F84}"/>
          </ac:picMkLst>
        </pc:picChg>
        <pc:picChg chg="mod">
          <ac:chgData name="Thomas" userId="575d030b64f4584e" providerId="LiveId" clId="{E0EF1D69-D22C-4EEB-9584-A691D2769C18}" dt="2022-04-27T14:50:05.365" v="123" actId="108"/>
          <ac:picMkLst>
            <pc:docMk/>
            <pc:sldMk cId="2329713896" sldId="697"/>
            <ac:picMk id="216" creationId="{69E1E885-5213-4B02-B86F-852D11A382C1}"/>
          </ac:picMkLst>
        </pc:picChg>
        <pc:picChg chg="mod">
          <ac:chgData name="Thomas" userId="575d030b64f4584e" providerId="LiveId" clId="{E0EF1D69-D22C-4EEB-9584-A691D2769C18}" dt="2022-04-27T14:50:06.138" v="124" actId="108"/>
          <ac:picMkLst>
            <pc:docMk/>
            <pc:sldMk cId="2329713896" sldId="697"/>
            <ac:picMk id="222" creationId="{BBF53A68-732E-4893-8FC7-569424C7BA14}"/>
          </ac:picMkLst>
        </pc:picChg>
        <pc:picChg chg="mod">
          <ac:chgData name="Thomas" userId="575d030b64f4584e" providerId="LiveId" clId="{E0EF1D69-D22C-4EEB-9584-A691D2769C18}" dt="2022-04-27T14:50:06.978" v="125" actId="108"/>
          <ac:picMkLst>
            <pc:docMk/>
            <pc:sldMk cId="2329713896" sldId="697"/>
            <ac:picMk id="228" creationId="{77D6D12D-2F2B-4669-861B-59F552DD539B}"/>
          </ac:picMkLst>
        </pc:picChg>
      </pc:sldChg>
      <pc:sldChg chg="modSp mod">
        <pc:chgData name="Thomas" userId="575d030b64f4584e" providerId="LiveId" clId="{E0EF1D69-D22C-4EEB-9584-A691D2769C18}" dt="2022-04-27T14:53:18.976" v="173" actId="108"/>
        <pc:sldMkLst>
          <pc:docMk/>
          <pc:sldMk cId="233326867" sldId="703"/>
        </pc:sldMkLst>
        <pc:picChg chg="mod">
          <ac:chgData name="Thomas" userId="575d030b64f4584e" providerId="LiveId" clId="{E0EF1D69-D22C-4EEB-9584-A691D2769C18}" dt="2022-04-27T14:53:18.976" v="173" actId="108"/>
          <ac:picMkLst>
            <pc:docMk/>
            <pc:sldMk cId="233326867" sldId="703"/>
            <ac:picMk id="17" creationId="{6DDF0A7A-B55B-4019-AD52-4DD664312942}"/>
          </ac:picMkLst>
        </pc:picChg>
      </pc:sldChg>
      <pc:sldChg chg="modSp mod">
        <pc:chgData name="Thomas" userId="575d030b64f4584e" providerId="LiveId" clId="{E0EF1D69-D22C-4EEB-9584-A691D2769C18}" dt="2022-04-27T14:49:21.877" v="85" actId="108"/>
        <pc:sldMkLst>
          <pc:docMk/>
          <pc:sldMk cId="2957888074" sldId="706"/>
        </pc:sldMkLst>
        <pc:picChg chg="mod">
          <ac:chgData name="Thomas" userId="575d030b64f4584e" providerId="LiveId" clId="{E0EF1D69-D22C-4EEB-9584-A691D2769C18}" dt="2022-04-27T14:49:21.877" v="85" actId="108"/>
          <ac:picMkLst>
            <pc:docMk/>
            <pc:sldMk cId="2957888074" sldId="706"/>
            <ac:picMk id="23" creationId="{2521E039-8276-44F3-94AE-EB7D6325F57E}"/>
          </ac:picMkLst>
        </pc:picChg>
      </pc:sldChg>
      <pc:sldChg chg="modSp mod">
        <pc:chgData name="Thomas" userId="575d030b64f4584e" providerId="LiveId" clId="{E0EF1D69-D22C-4EEB-9584-A691D2769C18}" dt="2022-05-13T09:52:59.697" v="476" actId="14861"/>
        <pc:sldMkLst>
          <pc:docMk/>
          <pc:sldMk cId="3428400799" sldId="707"/>
        </pc:sldMkLst>
        <pc:spChg chg="mod">
          <ac:chgData name="Thomas" userId="575d030b64f4584e" providerId="LiveId" clId="{E0EF1D69-D22C-4EEB-9584-A691D2769C18}" dt="2022-05-13T09:52:59.697" v="476" actId="14861"/>
          <ac:spMkLst>
            <pc:docMk/>
            <pc:sldMk cId="3428400799" sldId="707"/>
            <ac:spMk id="10" creationId="{EA39AA12-7D5B-4DF1-AA39-1034A4039553}"/>
          </ac:spMkLst>
        </pc:spChg>
        <pc:spChg chg="mod">
          <ac:chgData name="Thomas" userId="575d030b64f4584e" providerId="LiveId" clId="{E0EF1D69-D22C-4EEB-9584-A691D2769C18}" dt="2022-05-13T09:52:59.697" v="476" actId="14861"/>
          <ac:spMkLst>
            <pc:docMk/>
            <pc:sldMk cId="3428400799" sldId="707"/>
            <ac:spMk id="12" creationId="{2871C816-CB7B-4B08-85E6-4D57B9D0E557}"/>
          </ac:spMkLst>
        </pc:spChg>
        <pc:spChg chg="mod">
          <ac:chgData name="Thomas" userId="575d030b64f4584e" providerId="LiveId" clId="{E0EF1D69-D22C-4EEB-9584-A691D2769C18}" dt="2022-05-13T09:52:59.697" v="476" actId="14861"/>
          <ac:spMkLst>
            <pc:docMk/>
            <pc:sldMk cId="3428400799" sldId="707"/>
            <ac:spMk id="15" creationId="{FAF27546-391C-4B00-B7B3-E7C195980D6C}"/>
          </ac:spMkLst>
        </pc:spChg>
        <pc:spChg chg="mod">
          <ac:chgData name="Thomas" userId="575d030b64f4584e" providerId="LiveId" clId="{E0EF1D69-D22C-4EEB-9584-A691D2769C18}" dt="2022-05-13T09:52:59.697" v="476" actId="14861"/>
          <ac:spMkLst>
            <pc:docMk/>
            <pc:sldMk cId="3428400799" sldId="707"/>
            <ac:spMk id="16" creationId="{02D4A34A-3507-4E72-B079-88561EC2E449}"/>
          </ac:spMkLst>
        </pc:spChg>
        <pc:spChg chg="mod">
          <ac:chgData name="Thomas" userId="575d030b64f4584e" providerId="LiveId" clId="{E0EF1D69-D22C-4EEB-9584-A691D2769C18}" dt="2022-05-13T09:52:59.697" v="476" actId="14861"/>
          <ac:spMkLst>
            <pc:docMk/>
            <pc:sldMk cId="3428400799" sldId="707"/>
            <ac:spMk id="17" creationId="{4A5AC082-33D5-4170-ACF7-D5D0AFEEE3AF}"/>
          </ac:spMkLst>
        </pc:spChg>
        <pc:spChg chg="mod">
          <ac:chgData name="Thomas" userId="575d030b64f4584e" providerId="LiveId" clId="{E0EF1D69-D22C-4EEB-9584-A691D2769C18}" dt="2022-05-13T09:52:59.697" v="476" actId="14861"/>
          <ac:spMkLst>
            <pc:docMk/>
            <pc:sldMk cId="3428400799" sldId="707"/>
            <ac:spMk id="21" creationId="{C10D3F51-EEF2-4DBF-BEBC-9B309C33724E}"/>
          </ac:spMkLst>
        </pc:spChg>
        <pc:spChg chg="mod">
          <ac:chgData name="Thomas" userId="575d030b64f4584e" providerId="LiveId" clId="{E0EF1D69-D22C-4EEB-9584-A691D2769C18}" dt="2022-05-13T09:52:59.697" v="476" actId="14861"/>
          <ac:spMkLst>
            <pc:docMk/>
            <pc:sldMk cId="3428400799" sldId="707"/>
            <ac:spMk id="22" creationId="{B582C783-25A5-4F24-B873-D1CA934103E9}"/>
          </ac:spMkLst>
        </pc:spChg>
        <pc:spChg chg="mod">
          <ac:chgData name="Thomas" userId="575d030b64f4584e" providerId="LiveId" clId="{E0EF1D69-D22C-4EEB-9584-A691D2769C18}" dt="2022-05-13T09:52:59.697" v="476" actId="14861"/>
          <ac:spMkLst>
            <pc:docMk/>
            <pc:sldMk cId="3428400799" sldId="707"/>
            <ac:spMk id="24" creationId="{8A625045-F0E8-42A5-BCE7-B87273402272}"/>
          </ac:spMkLst>
        </pc:spChg>
      </pc:sldChg>
      <pc:sldChg chg="addSp delSp modSp mod">
        <pc:chgData name="Thomas" userId="575d030b64f4584e" providerId="LiveId" clId="{E0EF1D69-D22C-4EEB-9584-A691D2769C18}" dt="2022-05-02T15:35:37.488" v="418" actId="1036"/>
        <pc:sldMkLst>
          <pc:docMk/>
          <pc:sldMk cId="2637599726" sldId="708"/>
        </pc:sldMkLst>
        <pc:spChg chg="del mod">
          <ac:chgData name="Thomas" userId="575d030b64f4584e" providerId="LiveId" clId="{E0EF1D69-D22C-4EEB-9584-A691D2769C18}" dt="2022-05-02T15:35:22.177" v="409" actId="478"/>
          <ac:spMkLst>
            <pc:docMk/>
            <pc:sldMk cId="2637599726" sldId="708"/>
            <ac:spMk id="2" creationId="{83D218BB-354A-4299-9A91-D76F2773DC97}"/>
          </ac:spMkLst>
        </pc:spChg>
        <pc:spChg chg="add mod ord">
          <ac:chgData name="Thomas" userId="575d030b64f4584e" providerId="LiveId" clId="{E0EF1D69-D22C-4EEB-9584-A691D2769C18}" dt="2022-05-02T15:35:24.106" v="411" actId="167"/>
          <ac:spMkLst>
            <pc:docMk/>
            <pc:sldMk cId="2637599726" sldId="708"/>
            <ac:spMk id="20" creationId="{E2A9BA0C-9659-0724-A351-C3067038E88C}"/>
          </ac:spMkLst>
        </pc:spChg>
        <pc:spChg chg="mod">
          <ac:chgData name="Thomas" userId="575d030b64f4584e" providerId="LiveId" clId="{E0EF1D69-D22C-4EEB-9584-A691D2769C18}" dt="2022-05-02T15:35:31.641" v="413"/>
          <ac:spMkLst>
            <pc:docMk/>
            <pc:sldMk cId="2637599726" sldId="708"/>
            <ac:spMk id="31" creationId="{0CCD722F-3E78-5905-A1DA-FB32E549C368}"/>
          </ac:spMkLst>
        </pc:spChg>
        <pc:spChg chg="mod">
          <ac:chgData name="Thomas" userId="575d030b64f4584e" providerId="LiveId" clId="{E0EF1D69-D22C-4EEB-9584-A691D2769C18}" dt="2022-05-02T15:35:31.641" v="413"/>
          <ac:spMkLst>
            <pc:docMk/>
            <pc:sldMk cId="2637599726" sldId="708"/>
            <ac:spMk id="32" creationId="{A231722A-27CF-EE93-A9DE-81963447084A}"/>
          </ac:spMkLst>
        </pc:spChg>
        <pc:spChg chg="mod">
          <ac:chgData name="Thomas" userId="575d030b64f4584e" providerId="LiveId" clId="{E0EF1D69-D22C-4EEB-9584-A691D2769C18}" dt="2022-05-02T15:35:31.641" v="413"/>
          <ac:spMkLst>
            <pc:docMk/>
            <pc:sldMk cId="2637599726" sldId="708"/>
            <ac:spMk id="33" creationId="{A504CA84-2B50-F7F8-1FBA-5A7E0902AB2A}"/>
          </ac:spMkLst>
        </pc:spChg>
        <pc:grpChg chg="mod">
          <ac:chgData name="Thomas" userId="575d030b64f4584e" providerId="LiveId" clId="{E0EF1D69-D22C-4EEB-9584-A691D2769C18}" dt="2022-05-02T15:35:37.488" v="418" actId="1036"/>
          <ac:grpSpMkLst>
            <pc:docMk/>
            <pc:sldMk cId="2637599726" sldId="708"/>
            <ac:grpSpMk id="17" creationId="{F994FB32-C5F9-4057-8E1F-D4E6C59B4CF2}"/>
          </ac:grpSpMkLst>
        </pc:grpChg>
        <pc:grpChg chg="del">
          <ac:chgData name="Thomas" userId="575d030b64f4584e" providerId="LiveId" clId="{E0EF1D69-D22C-4EEB-9584-A691D2769C18}" dt="2022-05-02T15:35:26.808" v="412" actId="478"/>
          <ac:grpSpMkLst>
            <pc:docMk/>
            <pc:sldMk cId="2637599726" sldId="708"/>
            <ac:grpSpMk id="22" creationId="{44D0AC7B-5BD5-4B5E-9042-ACC7980E59E9}"/>
          </ac:grpSpMkLst>
        </pc:grpChg>
        <pc:grpChg chg="add mod">
          <ac:chgData name="Thomas" userId="575d030b64f4584e" providerId="LiveId" clId="{E0EF1D69-D22C-4EEB-9584-A691D2769C18}" dt="2022-05-02T15:35:31.641" v="413"/>
          <ac:grpSpMkLst>
            <pc:docMk/>
            <pc:sldMk cId="2637599726" sldId="708"/>
            <ac:grpSpMk id="28" creationId="{6054A4B4-337C-C9F5-9CFF-43E2F19C333C}"/>
          </ac:grpSpMkLst>
        </pc:grpChg>
        <pc:grpChg chg="mod">
          <ac:chgData name="Thomas" userId="575d030b64f4584e" providerId="LiveId" clId="{E0EF1D69-D22C-4EEB-9584-A691D2769C18}" dt="2022-05-02T15:35:31.641" v="413"/>
          <ac:grpSpMkLst>
            <pc:docMk/>
            <pc:sldMk cId="2637599726" sldId="708"/>
            <ac:grpSpMk id="30" creationId="{A7554AF8-EA49-001E-B8BC-C391EF9488DD}"/>
          </ac:grpSpMkLst>
        </pc:grpChg>
        <pc:cxnChg chg="mod">
          <ac:chgData name="Thomas" userId="575d030b64f4584e" providerId="LiveId" clId="{E0EF1D69-D22C-4EEB-9584-A691D2769C18}" dt="2022-05-02T15:35:26.808" v="412" actId="478"/>
          <ac:cxnSpMkLst>
            <pc:docMk/>
            <pc:sldMk cId="2637599726" sldId="708"/>
            <ac:cxnSpMk id="23" creationId="{32970128-A380-45C4-87DB-7516F3E2B658}"/>
          </ac:cxnSpMkLst>
        </pc:cxnChg>
        <pc:cxnChg chg="mod">
          <ac:chgData name="Thomas" userId="575d030b64f4584e" providerId="LiveId" clId="{E0EF1D69-D22C-4EEB-9584-A691D2769C18}" dt="2022-05-02T15:35:31.641" v="413"/>
          <ac:cxnSpMkLst>
            <pc:docMk/>
            <pc:sldMk cId="2637599726" sldId="708"/>
            <ac:cxnSpMk id="29" creationId="{458C139D-18DA-0DBA-3253-E1D1FF400E5F}"/>
          </ac:cxnSpMkLst>
        </pc:cxnChg>
      </pc:sldChg>
      <pc:sldChg chg="modSp mod">
        <pc:chgData name="Thomas" userId="575d030b64f4584e" providerId="LiveId" clId="{E0EF1D69-D22C-4EEB-9584-A691D2769C18}" dt="2022-04-27T14:54:48.705" v="179" actId="692"/>
        <pc:sldMkLst>
          <pc:docMk/>
          <pc:sldMk cId="4063363807" sldId="721"/>
        </pc:sldMkLst>
        <pc:spChg chg="mod">
          <ac:chgData name="Thomas" userId="575d030b64f4584e" providerId="LiveId" clId="{E0EF1D69-D22C-4EEB-9584-A691D2769C18}" dt="2022-04-27T14:54:48.705" v="179" actId="692"/>
          <ac:spMkLst>
            <pc:docMk/>
            <pc:sldMk cId="4063363807" sldId="721"/>
            <ac:spMk id="9" creationId="{D8B56224-0CF2-4A75-85E6-B2A2A3864225}"/>
          </ac:spMkLst>
        </pc:spChg>
        <pc:picChg chg="mod">
          <ac:chgData name="Thomas" userId="575d030b64f4584e" providerId="LiveId" clId="{E0EF1D69-D22C-4EEB-9584-A691D2769C18}" dt="2022-04-27T14:47:59.150" v="24" actId="108"/>
          <ac:picMkLst>
            <pc:docMk/>
            <pc:sldMk cId="4063363807" sldId="721"/>
            <ac:picMk id="8" creationId="{B476EA82-1076-411F-B1AF-F7706A3315ED}"/>
          </ac:picMkLst>
        </pc:picChg>
      </pc:sldChg>
      <pc:sldChg chg="modSp mod">
        <pc:chgData name="Thomas" userId="575d030b64f4584e" providerId="LiveId" clId="{E0EF1D69-D22C-4EEB-9584-A691D2769C18}" dt="2022-04-27T14:52:30.905" v="164" actId="108"/>
        <pc:sldMkLst>
          <pc:docMk/>
          <pc:sldMk cId="1942656208" sldId="738"/>
        </pc:sldMkLst>
        <pc:picChg chg="mod">
          <ac:chgData name="Thomas" userId="575d030b64f4584e" providerId="LiveId" clId="{E0EF1D69-D22C-4EEB-9584-A691D2769C18}" dt="2022-04-27T14:52:30.905" v="164" actId="108"/>
          <ac:picMkLst>
            <pc:docMk/>
            <pc:sldMk cId="1942656208" sldId="738"/>
            <ac:picMk id="7" creationId="{90FDD516-2B3B-4D32-A327-9AA9F9251188}"/>
          </ac:picMkLst>
        </pc:picChg>
      </pc:sldChg>
      <pc:sldChg chg="modSp mod">
        <pc:chgData name="Thomas" userId="575d030b64f4584e" providerId="LiveId" clId="{E0EF1D69-D22C-4EEB-9584-A691D2769C18}" dt="2022-04-27T14:52:38.282" v="166" actId="108"/>
        <pc:sldMkLst>
          <pc:docMk/>
          <pc:sldMk cId="3639157541" sldId="739"/>
        </pc:sldMkLst>
        <pc:picChg chg="mod">
          <ac:chgData name="Thomas" userId="575d030b64f4584e" providerId="LiveId" clId="{E0EF1D69-D22C-4EEB-9584-A691D2769C18}" dt="2022-04-27T14:52:37.594" v="165" actId="108"/>
          <ac:picMkLst>
            <pc:docMk/>
            <pc:sldMk cId="3639157541" sldId="739"/>
            <ac:picMk id="12" creationId="{E5B7959C-42BC-4521-9B20-43B3D02135FB}"/>
          </ac:picMkLst>
        </pc:picChg>
        <pc:picChg chg="mod">
          <ac:chgData name="Thomas" userId="575d030b64f4584e" providerId="LiveId" clId="{E0EF1D69-D22C-4EEB-9584-A691D2769C18}" dt="2022-04-27T14:52:38.282" v="166" actId="108"/>
          <ac:picMkLst>
            <pc:docMk/>
            <pc:sldMk cId="3639157541" sldId="739"/>
            <ac:picMk id="22" creationId="{0F6CFE5A-7198-456F-93A0-3E401A4B39F3}"/>
          </ac:picMkLst>
        </pc:picChg>
      </pc:sldChg>
      <pc:sldChg chg="modSp mod">
        <pc:chgData name="Thomas" userId="575d030b64f4584e" providerId="LiveId" clId="{E0EF1D69-D22C-4EEB-9584-A691D2769C18}" dt="2022-04-27T14:52:41.289" v="169" actId="108"/>
        <pc:sldMkLst>
          <pc:docMk/>
          <pc:sldMk cId="2887717268" sldId="740"/>
        </pc:sldMkLst>
        <pc:picChg chg="mod">
          <ac:chgData name="Thomas" userId="575d030b64f4584e" providerId="LiveId" clId="{E0EF1D69-D22C-4EEB-9584-A691D2769C18}" dt="2022-04-27T14:52:40.285" v="167" actId="108"/>
          <ac:picMkLst>
            <pc:docMk/>
            <pc:sldMk cId="2887717268" sldId="740"/>
            <ac:picMk id="29" creationId="{596924E9-2A32-4178-9658-17A02C7D8E0B}"/>
          </ac:picMkLst>
        </pc:picChg>
        <pc:picChg chg="mod">
          <ac:chgData name="Thomas" userId="575d030b64f4584e" providerId="LiveId" clId="{E0EF1D69-D22C-4EEB-9584-A691D2769C18}" dt="2022-04-27T14:52:40.831" v="168" actId="108"/>
          <ac:picMkLst>
            <pc:docMk/>
            <pc:sldMk cId="2887717268" sldId="740"/>
            <ac:picMk id="38" creationId="{7E3388ED-C460-4DFF-B508-BC76144D0659}"/>
          </ac:picMkLst>
        </pc:picChg>
        <pc:picChg chg="mod">
          <ac:chgData name="Thomas" userId="575d030b64f4584e" providerId="LiveId" clId="{E0EF1D69-D22C-4EEB-9584-A691D2769C18}" dt="2022-04-27T14:52:41.289" v="169" actId="108"/>
          <ac:picMkLst>
            <pc:docMk/>
            <pc:sldMk cId="2887717268" sldId="740"/>
            <ac:picMk id="47" creationId="{930152A7-8E87-4C75-A3B4-C1E4A33FCE07}"/>
          </ac:picMkLst>
        </pc:picChg>
      </pc:sldChg>
      <pc:sldChg chg="modSp mod">
        <pc:chgData name="Thomas" userId="575d030b64f4584e" providerId="LiveId" clId="{E0EF1D69-D22C-4EEB-9584-A691D2769C18}" dt="2022-04-27T14:52:50.021" v="172" actId="207"/>
        <pc:sldMkLst>
          <pc:docMk/>
          <pc:sldMk cId="1605840083" sldId="742"/>
        </pc:sldMkLst>
        <pc:spChg chg="mod">
          <ac:chgData name="Thomas" userId="575d030b64f4584e" providerId="LiveId" clId="{E0EF1D69-D22C-4EEB-9584-A691D2769C18}" dt="2022-04-27T14:52:50.021" v="172" actId="207"/>
          <ac:spMkLst>
            <pc:docMk/>
            <pc:sldMk cId="1605840083" sldId="742"/>
            <ac:spMk id="31" creationId="{164CF761-4AB2-47E0-94E2-A9DA0F815F76}"/>
          </ac:spMkLst>
        </pc:spChg>
        <pc:spChg chg="mod">
          <ac:chgData name="Thomas" userId="575d030b64f4584e" providerId="LiveId" clId="{E0EF1D69-D22C-4EEB-9584-A691D2769C18}" dt="2022-04-27T14:52:50.021" v="172" actId="207"/>
          <ac:spMkLst>
            <pc:docMk/>
            <pc:sldMk cId="1605840083" sldId="742"/>
            <ac:spMk id="39" creationId="{BE4CC238-2278-4455-BA70-364E94F2A648}"/>
          </ac:spMkLst>
        </pc:spChg>
        <pc:spChg chg="mod">
          <ac:chgData name="Thomas" userId="575d030b64f4584e" providerId="LiveId" clId="{E0EF1D69-D22C-4EEB-9584-A691D2769C18}" dt="2022-04-27T14:52:50.021" v="172" actId="207"/>
          <ac:spMkLst>
            <pc:docMk/>
            <pc:sldMk cId="1605840083" sldId="742"/>
            <ac:spMk id="50" creationId="{1701906D-8B1B-4123-89E5-30238FF4445F}"/>
          </ac:spMkLst>
        </pc:spChg>
      </pc:sldChg>
      <pc:sldChg chg="modSp mod">
        <pc:chgData name="Thomas" userId="575d030b64f4584e" providerId="LiveId" clId="{E0EF1D69-D22C-4EEB-9584-A691D2769C18}" dt="2022-05-13T11:32:04.942" v="492" actId="3064"/>
        <pc:sldMkLst>
          <pc:docMk/>
          <pc:sldMk cId="3655731038" sldId="744"/>
        </pc:sldMkLst>
        <pc:spChg chg="mod">
          <ac:chgData name="Thomas" userId="575d030b64f4584e" providerId="LiveId" clId="{E0EF1D69-D22C-4EEB-9584-A691D2769C18}" dt="2022-05-13T11:32:04.942" v="492" actId="3064"/>
          <ac:spMkLst>
            <pc:docMk/>
            <pc:sldMk cId="3655731038" sldId="744"/>
            <ac:spMk id="12" creationId="{54C10D4B-2620-4716-9EC9-D8D850C4FE86}"/>
          </ac:spMkLst>
        </pc:spChg>
        <pc:spChg chg="mod">
          <ac:chgData name="Thomas" userId="575d030b64f4584e" providerId="LiveId" clId="{E0EF1D69-D22C-4EEB-9584-A691D2769C18}" dt="2022-05-13T11:32:04.942" v="492" actId="3064"/>
          <ac:spMkLst>
            <pc:docMk/>
            <pc:sldMk cId="3655731038" sldId="744"/>
            <ac:spMk id="23" creationId="{A644112A-1FFD-43BD-8D52-EC86C6C929F8}"/>
          </ac:spMkLst>
        </pc:spChg>
      </pc:sldChg>
      <pc:sldChg chg="modSp mod">
        <pc:chgData name="Thomas" userId="575d030b64f4584e" providerId="LiveId" clId="{E0EF1D69-D22C-4EEB-9584-A691D2769C18}" dt="2022-04-27T15:13:02.688" v="201" actId="6549"/>
        <pc:sldMkLst>
          <pc:docMk/>
          <pc:sldMk cId="651851538" sldId="752"/>
        </pc:sldMkLst>
        <pc:spChg chg="mod">
          <ac:chgData name="Thomas" userId="575d030b64f4584e" providerId="LiveId" clId="{E0EF1D69-D22C-4EEB-9584-A691D2769C18}" dt="2022-04-27T15:13:02.688" v="201" actId="6549"/>
          <ac:spMkLst>
            <pc:docMk/>
            <pc:sldMk cId="651851538" sldId="752"/>
            <ac:spMk id="13" creationId="{6325AF96-3D56-4AFC-B56D-F0C3606E5D5D}"/>
          </ac:spMkLst>
        </pc:spChg>
      </pc:sldChg>
      <pc:sldChg chg="addSp delSp modSp mod">
        <pc:chgData name="Thomas" userId="575d030b64f4584e" providerId="LiveId" clId="{E0EF1D69-D22C-4EEB-9584-A691D2769C18}" dt="2022-05-02T15:48:01.517" v="423" actId="207"/>
        <pc:sldMkLst>
          <pc:docMk/>
          <pc:sldMk cId="47866282" sldId="756"/>
        </pc:sldMkLst>
        <pc:spChg chg="mod">
          <ac:chgData name="Thomas" userId="575d030b64f4584e" providerId="LiveId" clId="{E0EF1D69-D22C-4EEB-9584-A691D2769C18}" dt="2022-05-02T15:47:35.735" v="419" actId="207"/>
          <ac:spMkLst>
            <pc:docMk/>
            <pc:sldMk cId="47866282" sldId="756"/>
            <ac:spMk id="10" creationId="{6A443546-5478-4688-829D-A947F0CF8241}"/>
          </ac:spMkLst>
        </pc:spChg>
        <pc:spChg chg="add mod">
          <ac:chgData name="Thomas" userId="575d030b64f4584e" providerId="LiveId" clId="{E0EF1D69-D22C-4EEB-9584-A691D2769C18}" dt="2022-05-02T15:48:01.517" v="423" actId="207"/>
          <ac:spMkLst>
            <pc:docMk/>
            <pc:sldMk cId="47866282" sldId="756"/>
            <ac:spMk id="11" creationId="{0AA845B2-475F-33FB-0537-147D0C9082EC}"/>
          </ac:spMkLst>
        </pc:spChg>
        <pc:spChg chg="add mod">
          <ac:chgData name="Thomas" userId="575d030b64f4584e" providerId="LiveId" clId="{E0EF1D69-D22C-4EEB-9584-A691D2769C18}" dt="2022-05-02T15:47:58.525" v="422" actId="207"/>
          <ac:spMkLst>
            <pc:docMk/>
            <pc:sldMk cId="47866282" sldId="756"/>
            <ac:spMk id="12" creationId="{9D0FF111-E35D-70DB-F5FE-63041DCBA782}"/>
          </ac:spMkLst>
        </pc:spChg>
        <pc:spChg chg="del">
          <ac:chgData name="Thomas" userId="575d030b64f4584e" providerId="LiveId" clId="{E0EF1D69-D22C-4EEB-9584-A691D2769C18}" dt="2022-05-02T15:47:52.761" v="420" actId="478"/>
          <ac:spMkLst>
            <pc:docMk/>
            <pc:sldMk cId="47866282" sldId="756"/>
            <ac:spMk id="13" creationId="{64DB6AA6-B1E2-4AF9-B0A3-96F7E227CC87}"/>
          </ac:spMkLst>
        </pc:spChg>
        <pc:spChg chg="del">
          <ac:chgData name="Thomas" userId="575d030b64f4584e" providerId="LiveId" clId="{E0EF1D69-D22C-4EEB-9584-A691D2769C18}" dt="2022-05-02T15:47:52.761" v="420" actId="478"/>
          <ac:spMkLst>
            <pc:docMk/>
            <pc:sldMk cId="47866282" sldId="756"/>
            <ac:spMk id="14" creationId="{E60A43C1-C1B0-4DC2-B8A9-DFCC971AAED4}"/>
          </ac:spMkLst>
        </pc:spChg>
      </pc:sldChg>
      <pc:sldChg chg="modSp mod">
        <pc:chgData name="Thomas" userId="575d030b64f4584e" providerId="LiveId" clId="{E0EF1D69-D22C-4EEB-9584-A691D2769C18}" dt="2022-04-27T14:48:46.426" v="70" actId="108"/>
        <pc:sldMkLst>
          <pc:docMk/>
          <pc:sldMk cId="3215762262" sldId="758"/>
        </pc:sldMkLst>
        <pc:picChg chg="mod">
          <ac:chgData name="Thomas" userId="575d030b64f4584e" providerId="LiveId" clId="{E0EF1D69-D22C-4EEB-9584-A691D2769C18}" dt="2022-04-27T14:48:46.426" v="70" actId="108"/>
          <ac:picMkLst>
            <pc:docMk/>
            <pc:sldMk cId="3215762262" sldId="758"/>
            <ac:picMk id="17" creationId="{69CC1137-7C7B-4A96-A849-DA6CF5E27B32}"/>
          </ac:picMkLst>
        </pc:picChg>
        <pc:picChg chg="mod">
          <ac:chgData name="Thomas" userId="575d030b64f4584e" providerId="LiveId" clId="{E0EF1D69-D22C-4EEB-9584-A691D2769C18}" dt="2022-04-27T14:48:44.423" v="65" actId="108"/>
          <ac:picMkLst>
            <pc:docMk/>
            <pc:sldMk cId="3215762262" sldId="758"/>
            <ac:picMk id="20" creationId="{C745D137-819B-4761-8FC6-68B58D28A410}"/>
          </ac:picMkLst>
        </pc:picChg>
        <pc:picChg chg="mod">
          <ac:chgData name="Thomas" userId="575d030b64f4584e" providerId="LiveId" clId="{E0EF1D69-D22C-4EEB-9584-A691D2769C18}" dt="2022-04-27T14:48:45.014" v="66" actId="108"/>
          <ac:picMkLst>
            <pc:docMk/>
            <pc:sldMk cId="3215762262" sldId="758"/>
            <ac:picMk id="24" creationId="{2405CCD1-29D1-47B6-81E6-016654B7301B}"/>
          </ac:picMkLst>
        </pc:picChg>
        <pc:picChg chg="mod">
          <ac:chgData name="Thomas" userId="575d030b64f4584e" providerId="LiveId" clId="{E0EF1D69-D22C-4EEB-9584-A691D2769C18}" dt="2022-04-27T14:48:45.334" v="67" actId="108"/>
          <ac:picMkLst>
            <pc:docMk/>
            <pc:sldMk cId="3215762262" sldId="758"/>
            <ac:picMk id="25" creationId="{14929CB9-FB8F-4D14-9562-B5F57B13F80D}"/>
          </ac:picMkLst>
        </pc:picChg>
        <pc:picChg chg="mod">
          <ac:chgData name="Thomas" userId="575d030b64f4584e" providerId="LiveId" clId="{E0EF1D69-D22C-4EEB-9584-A691D2769C18}" dt="2022-04-27T14:48:46.088" v="69" actId="108"/>
          <ac:picMkLst>
            <pc:docMk/>
            <pc:sldMk cId="3215762262" sldId="758"/>
            <ac:picMk id="26" creationId="{03337681-C4BB-4D8A-95C6-0D0901F1E781}"/>
          </ac:picMkLst>
        </pc:picChg>
        <pc:picChg chg="mod">
          <ac:chgData name="Thomas" userId="575d030b64f4584e" providerId="LiveId" clId="{E0EF1D69-D22C-4EEB-9584-A691D2769C18}" dt="2022-04-27T14:48:45.744" v="68" actId="108"/>
          <ac:picMkLst>
            <pc:docMk/>
            <pc:sldMk cId="3215762262" sldId="758"/>
            <ac:picMk id="27" creationId="{C4E99C3B-7D0B-44AB-96C5-62BDBD8F8644}"/>
          </ac:picMkLst>
        </pc:picChg>
      </pc:sldChg>
      <pc:sldChg chg="modSp mod">
        <pc:chgData name="Thomas" userId="575d030b64f4584e" providerId="LiveId" clId="{E0EF1D69-D22C-4EEB-9584-A691D2769C18}" dt="2022-04-27T14:49:13.323" v="83" actId="207"/>
        <pc:sldMkLst>
          <pc:docMk/>
          <pc:sldMk cId="2148845644" sldId="763"/>
        </pc:sldMkLst>
        <pc:spChg chg="mod">
          <ac:chgData name="Thomas" userId="575d030b64f4584e" providerId="LiveId" clId="{E0EF1D69-D22C-4EEB-9584-A691D2769C18}" dt="2022-04-27T14:49:13.323" v="83" actId="207"/>
          <ac:spMkLst>
            <pc:docMk/>
            <pc:sldMk cId="2148845644" sldId="763"/>
            <ac:spMk id="22" creationId="{48A94923-5016-4A20-8B7C-E5C92BE44947}"/>
          </ac:spMkLst>
        </pc:spChg>
      </pc:sldChg>
      <pc:sldChg chg="modSp mod">
        <pc:chgData name="Thomas" userId="575d030b64f4584e" providerId="LiveId" clId="{E0EF1D69-D22C-4EEB-9584-A691D2769C18}" dt="2022-04-27T14:49:04.746" v="78" actId="108"/>
        <pc:sldMkLst>
          <pc:docMk/>
          <pc:sldMk cId="733863737" sldId="764"/>
        </pc:sldMkLst>
        <pc:picChg chg="mod">
          <ac:chgData name="Thomas" userId="575d030b64f4584e" providerId="LiveId" clId="{E0EF1D69-D22C-4EEB-9584-A691D2769C18}" dt="2022-04-27T14:49:04.746" v="78" actId="108"/>
          <ac:picMkLst>
            <pc:docMk/>
            <pc:sldMk cId="733863737" sldId="764"/>
            <ac:picMk id="8" creationId="{BA3A9964-C42F-4C75-8964-1DFB6D513A72}"/>
          </ac:picMkLst>
        </pc:picChg>
      </pc:sldChg>
      <pc:sldChg chg="modSp mod">
        <pc:chgData name="Thomas" userId="575d030b64f4584e" providerId="LiveId" clId="{E0EF1D69-D22C-4EEB-9584-A691D2769C18}" dt="2022-04-27T14:49:03.246" v="77" actId="108"/>
        <pc:sldMkLst>
          <pc:docMk/>
          <pc:sldMk cId="872575864" sldId="765"/>
        </pc:sldMkLst>
        <pc:picChg chg="mod">
          <ac:chgData name="Thomas" userId="575d030b64f4584e" providerId="LiveId" clId="{E0EF1D69-D22C-4EEB-9584-A691D2769C18}" dt="2022-04-27T14:49:03.246" v="77" actId="108"/>
          <ac:picMkLst>
            <pc:docMk/>
            <pc:sldMk cId="872575864" sldId="765"/>
            <ac:picMk id="25" creationId="{A91B6BB5-684B-4105-8E1C-0296E20C8BC5}"/>
          </ac:picMkLst>
        </pc:picChg>
      </pc:sldChg>
      <pc:sldChg chg="modSp mod">
        <pc:chgData name="Thomas" userId="575d030b64f4584e" providerId="LiveId" clId="{E0EF1D69-D22C-4EEB-9584-A691D2769C18}" dt="2022-04-27T14:51:18.729" v="153" actId="108"/>
        <pc:sldMkLst>
          <pc:docMk/>
          <pc:sldMk cId="2757162620" sldId="768"/>
        </pc:sldMkLst>
        <pc:picChg chg="mod">
          <ac:chgData name="Thomas" userId="575d030b64f4584e" providerId="LiveId" clId="{E0EF1D69-D22C-4EEB-9584-A691D2769C18}" dt="2022-04-27T14:51:18.729" v="153" actId="108"/>
          <ac:picMkLst>
            <pc:docMk/>
            <pc:sldMk cId="2757162620" sldId="768"/>
            <ac:picMk id="6" creationId="{934E8AF8-4BDD-49A6-8069-2AB08A47472E}"/>
          </ac:picMkLst>
        </pc:picChg>
      </pc:sldChg>
      <pc:sldChg chg="modSp mod">
        <pc:chgData name="Thomas" userId="575d030b64f4584e" providerId="LiveId" clId="{E0EF1D69-D22C-4EEB-9584-A691D2769C18}" dt="2022-04-27T14:51:21.203" v="156" actId="108"/>
        <pc:sldMkLst>
          <pc:docMk/>
          <pc:sldMk cId="532733378" sldId="769"/>
        </pc:sldMkLst>
        <pc:picChg chg="mod">
          <ac:chgData name="Thomas" userId="575d030b64f4584e" providerId="LiveId" clId="{E0EF1D69-D22C-4EEB-9584-A691D2769C18}" dt="2022-04-27T14:51:20.409" v="154" actId="108"/>
          <ac:picMkLst>
            <pc:docMk/>
            <pc:sldMk cId="532733378" sldId="769"/>
            <ac:picMk id="6" creationId="{934E8AF8-4BDD-49A6-8069-2AB08A47472E}"/>
          </ac:picMkLst>
        </pc:picChg>
        <pc:picChg chg="mod">
          <ac:chgData name="Thomas" userId="575d030b64f4584e" providerId="LiveId" clId="{E0EF1D69-D22C-4EEB-9584-A691D2769C18}" dt="2022-04-27T14:51:20.869" v="155" actId="108"/>
          <ac:picMkLst>
            <pc:docMk/>
            <pc:sldMk cId="532733378" sldId="769"/>
            <ac:picMk id="14" creationId="{3BDCEC59-45B8-435C-9C8A-39E702919239}"/>
          </ac:picMkLst>
        </pc:picChg>
        <pc:picChg chg="mod">
          <ac:chgData name="Thomas" userId="575d030b64f4584e" providerId="LiveId" clId="{E0EF1D69-D22C-4EEB-9584-A691D2769C18}" dt="2022-04-27T14:51:21.203" v="156" actId="108"/>
          <ac:picMkLst>
            <pc:docMk/>
            <pc:sldMk cId="532733378" sldId="769"/>
            <ac:picMk id="15" creationId="{27737497-FE6B-455D-89B6-CE8846AD7448}"/>
          </ac:picMkLst>
        </pc:picChg>
      </pc:sldChg>
      <pc:sldChg chg="modSp mod">
        <pc:chgData name="Thomas" userId="575d030b64f4584e" providerId="LiveId" clId="{E0EF1D69-D22C-4EEB-9584-A691D2769C18}" dt="2022-05-13T09:50:47.837" v="455" actId="14861"/>
        <pc:sldMkLst>
          <pc:docMk/>
          <pc:sldMk cId="4155406071" sldId="770"/>
        </pc:sldMkLst>
        <pc:spChg chg="mod">
          <ac:chgData name="Thomas" userId="575d030b64f4584e" providerId="LiveId" clId="{E0EF1D69-D22C-4EEB-9584-A691D2769C18}" dt="2022-05-13T09:50:47.837" v="455" actId="14861"/>
          <ac:spMkLst>
            <pc:docMk/>
            <pc:sldMk cId="4155406071" sldId="770"/>
            <ac:spMk id="4" creationId="{9B79C7EE-EC29-4E6B-A38E-C5E3FDB57DD7}"/>
          </ac:spMkLst>
        </pc:spChg>
        <pc:spChg chg="mod">
          <ac:chgData name="Thomas" userId="575d030b64f4584e" providerId="LiveId" clId="{E0EF1D69-D22C-4EEB-9584-A691D2769C18}" dt="2022-05-13T09:50:47.837" v="455" actId="14861"/>
          <ac:spMkLst>
            <pc:docMk/>
            <pc:sldMk cId="4155406071" sldId="770"/>
            <ac:spMk id="5" creationId="{E080CBAD-1FCC-4716-AA20-399860725623}"/>
          </ac:spMkLst>
        </pc:spChg>
        <pc:spChg chg="mod">
          <ac:chgData name="Thomas" userId="575d030b64f4584e" providerId="LiveId" clId="{E0EF1D69-D22C-4EEB-9584-A691D2769C18}" dt="2022-05-13T09:50:47.837" v="455" actId="14861"/>
          <ac:spMkLst>
            <pc:docMk/>
            <pc:sldMk cId="4155406071" sldId="770"/>
            <ac:spMk id="6" creationId="{554CE89B-CCA9-44E7-894F-393FCE032045}"/>
          </ac:spMkLst>
        </pc:spChg>
        <pc:spChg chg="mod">
          <ac:chgData name="Thomas" userId="575d030b64f4584e" providerId="LiveId" clId="{E0EF1D69-D22C-4EEB-9584-A691D2769C18}" dt="2022-05-13T09:50:47.837" v="455" actId="14861"/>
          <ac:spMkLst>
            <pc:docMk/>
            <pc:sldMk cId="4155406071" sldId="770"/>
            <ac:spMk id="7" creationId="{46AC76BC-950E-47BE-ADFB-40474D3C514D}"/>
          </ac:spMkLst>
        </pc:spChg>
        <pc:spChg chg="mod">
          <ac:chgData name="Thomas" userId="575d030b64f4584e" providerId="LiveId" clId="{E0EF1D69-D22C-4EEB-9584-A691D2769C18}" dt="2022-05-13T09:50:47.837" v="455" actId="14861"/>
          <ac:spMkLst>
            <pc:docMk/>
            <pc:sldMk cId="4155406071" sldId="770"/>
            <ac:spMk id="8" creationId="{BCA6F102-BDB7-4443-950F-9D88D15EEDA0}"/>
          </ac:spMkLst>
        </pc:spChg>
        <pc:spChg chg="mod">
          <ac:chgData name="Thomas" userId="575d030b64f4584e" providerId="LiveId" clId="{E0EF1D69-D22C-4EEB-9584-A691D2769C18}" dt="2022-05-13T09:50:47.837" v="455" actId="14861"/>
          <ac:spMkLst>
            <pc:docMk/>
            <pc:sldMk cId="4155406071" sldId="770"/>
            <ac:spMk id="9" creationId="{040AAF26-42A2-4CE0-80F6-5E407E1F4693}"/>
          </ac:spMkLst>
        </pc:spChg>
        <pc:spChg chg="mod">
          <ac:chgData name="Thomas" userId="575d030b64f4584e" providerId="LiveId" clId="{E0EF1D69-D22C-4EEB-9584-A691D2769C18}" dt="2022-05-13T09:50:47.837" v="455" actId="14861"/>
          <ac:spMkLst>
            <pc:docMk/>
            <pc:sldMk cId="4155406071" sldId="770"/>
            <ac:spMk id="23" creationId="{071DC60B-2D68-4994-AD06-290BCF96922A}"/>
          </ac:spMkLst>
        </pc:spChg>
        <pc:spChg chg="mod">
          <ac:chgData name="Thomas" userId="575d030b64f4584e" providerId="LiveId" clId="{E0EF1D69-D22C-4EEB-9584-A691D2769C18}" dt="2022-05-13T09:50:47.837" v="455" actId="14861"/>
          <ac:spMkLst>
            <pc:docMk/>
            <pc:sldMk cId="4155406071" sldId="770"/>
            <ac:spMk id="24" creationId="{163383E3-B6BC-41EF-9DD6-A3DA9BC0EAF5}"/>
          </ac:spMkLst>
        </pc:spChg>
      </pc:sldChg>
      <pc:sldChg chg="modSp mod">
        <pc:chgData name="Thomas" userId="575d030b64f4584e" providerId="LiveId" clId="{E0EF1D69-D22C-4EEB-9584-A691D2769C18}" dt="2022-05-13T09:53:19.115" v="486" actId="14861"/>
        <pc:sldMkLst>
          <pc:docMk/>
          <pc:sldMk cId="2553927441" sldId="773"/>
        </pc:sldMkLst>
        <pc:spChg chg="mod">
          <ac:chgData name="Thomas" userId="575d030b64f4584e" providerId="LiveId" clId="{E0EF1D69-D22C-4EEB-9584-A691D2769C18}" dt="2022-05-13T09:53:19.115" v="486" actId="14861"/>
          <ac:spMkLst>
            <pc:docMk/>
            <pc:sldMk cId="2553927441" sldId="773"/>
            <ac:spMk id="4" creationId="{9B79C7EE-EC29-4E6B-A38E-C5E3FDB57DD7}"/>
          </ac:spMkLst>
        </pc:spChg>
        <pc:spChg chg="mod">
          <ac:chgData name="Thomas" userId="575d030b64f4584e" providerId="LiveId" clId="{E0EF1D69-D22C-4EEB-9584-A691D2769C18}" dt="2022-05-13T09:53:19.115" v="486" actId="14861"/>
          <ac:spMkLst>
            <pc:docMk/>
            <pc:sldMk cId="2553927441" sldId="773"/>
            <ac:spMk id="16" creationId="{41B112D6-5156-4AD3-A7B8-5FC63BE59295}"/>
          </ac:spMkLst>
        </pc:spChg>
        <pc:spChg chg="mod">
          <ac:chgData name="Thomas" userId="575d030b64f4584e" providerId="LiveId" clId="{E0EF1D69-D22C-4EEB-9584-A691D2769C18}" dt="2022-05-13T09:53:19.115" v="486" actId="14861"/>
          <ac:spMkLst>
            <pc:docMk/>
            <pc:sldMk cId="2553927441" sldId="773"/>
            <ac:spMk id="17" creationId="{C00980BC-4E44-4724-9ACE-28778DAFBE6B}"/>
          </ac:spMkLst>
        </pc:spChg>
        <pc:spChg chg="mod">
          <ac:chgData name="Thomas" userId="575d030b64f4584e" providerId="LiveId" clId="{E0EF1D69-D22C-4EEB-9584-A691D2769C18}" dt="2022-05-13T09:53:19.115" v="486" actId="14861"/>
          <ac:spMkLst>
            <pc:docMk/>
            <pc:sldMk cId="2553927441" sldId="773"/>
            <ac:spMk id="18" creationId="{AF2301ED-8D33-4C20-B958-CAAD822495E9}"/>
          </ac:spMkLst>
        </pc:spChg>
        <pc:spChg chg="mod">
          <ac:chgData name="Thomas" userId="575d030b64f4584e" providerId="LiveId" clId="{E0EF1D69-D22C-4EEB-9584-A691D2769C18}" dt="2022-05-13T09:53:19.115" v="486" actId="14861"/>
          <ac:spMkLst>
            <pc:docMk/>
            <pc:sldMk cId="2553927441" sldId="773"/>
            <ac:spMk id="19" creationId="{679312BE-AC3E-4318-9427-86FAA485F815}"/>
          </ac:spMkLst>
        </pc:spChg>
        <pc:spChg chg="mod">
          <ac:chgData name="Thomas" userId="575d030b64f4584e" providerId="LiveId" clId="{E0EF1D69-D22C-4EEB-9584-A691D2769C18}" dt="2022-05-13T09:53:19.115" v="486" actId="14861"/>
          <ac:spMkLst>
            <pc:docMk/>
            <pc:sldMk cId="2553927441" sldId="773"/>
            <ac:spMk id="21" creationId="{92740A1B-DE45-4073-B54D-2C064978707B}"/>
          </ac:spMkLst>
        </pc:spChg>
        <pc:spChg chg="mod">
          <ac:chgData name="Thomas" userId="575d030b64f4584e" providerId="LiveId" clId="{E0EF1D69-D22C-4EEB-9584-A691D2769C18}" dt="2022-05-13T09:53:19.115" v="486" actId="14861"/>
          <ac:spMkLst>
            <pc:docMk/>
            <pc:sldMk cId="2553927441" sldId="773"/>
            <ac:spMk id="28" creationId="{59EDDADC-971F-4107-8755-BDCC0F5A1F85}"/>
          </ac:spMkLst>
        </pc:spChg>
        <pc:spChg chg="mod">
          <ac:chgData name="Thomas" userId="575d030b64f4584e" providerId="LiveId" clId="{E0EF1D69-D22C-4EEB-9584-A691D2769C18}" dt="2022-05-13T09:53:19.115" v="486" actId="14861"/>
          <ac:spMkLst>
            <pc:docMk/>
            <pc:sldMk cId="2553927441" sldId="773"/>
            <ac:spMk id="30" creationId="{9E345F30-0C3B-42E1-90BA-AC6B17F061A7}"/>
          </ac:spMkLst>
        </pc:spChg>
        <pc:spChg chg="mod">
          <ac:chgData name="Thomas" userId="575d030b64f4584e" providerId="LiveId" clId="{E0EF1D69-D22C-4EEB-9584-A691D2769C18}" dt="2022-05-13T09:53:19.115" v="486" actId="14861"/>
          <ac:spMkLst>
            <pc:docMk/>
            <pc:sldMk cId="2553927441" sldId="773"/>
            <ac:spMk id="32" creationId="{602F9E87-2013-43E7-9549-852FE3A18D3A}"/>
          </ac:spMkLst>
        </pc:spChg>
        <pc:spChg chg="mod">
          <ac:chgData name="Thomas" userId="575d030b64f4584e" providerId="LiveId" clId="{E0EF1D69-D22C-4EEB-9584-A691D2769C18}" dt="2022-05-13T09:53:19.115" v="486" actId="14861"/>
          <ac:spMkLst>
            <pc:docMk/>
            <pc:sldMk cId="2553927441" sldId="773"/>
            <ac:spMk id="37" creationId="{FF89F0B8-9AC4-4EBC-A92F-E6681B3D4842}"/>
          </ac:spMkLst>
        </pc:spChg>
      </pc:sldChg>
      <pc:sldChg chg="modSp mod">
        <pc:chgData name="Thomas" userId="575d030b64f4584e" providerId="LiveId" clId="{E0EF1D69-D22C-4EEB-9584-A691D2769C18}" dt="2022-05-13T09:49:28.023" v="434" actId="20577"/>
        <pc:sldMkLst>
          <pc:docMk/>
          <pc:sldMk cId="3640701327" sldId="774"/>
        </pc:sldMkLst>
        <pc:spChg chg="mod">
          <ac:chgData name="Thomas" userId="575d030b64f4584e" providerId="LiveId" clId="{E0EF1D69-D22C-4EEB-9584-A691D2769C18}" dt="2022-05-13T09:49:28.023" v="434" actId="20577"/>
          <ac:spMkLst>
            <pc:docMk/>
            <pc:sldMk cId="3640701327" sldId="774"/>
            <ac:spMk id="44" creationId="{53D5538A-A97C-431B-951A-28EC84F63F9F}"/>
          </ac:spMkLst>
        </pc:spChg>
      </pc:sldChg>
      <pc:sldChg chg="modSp mod">
        <pc:chgData name="Thomas" userId="575d030b64f4584e" providerId="LiveId" clId="{E0EF1D69-D22C-4EEB-9584-A691D2769C18}" dt="2022-04-27T14:48:33.482" v="50" actId="108"/>
        <pc:sldMkLst>
          <pc:docMk/>
          <pc:sldMk cId="2608421708" sldId="781"/>
        </pc:sldMkLst>
        <pc:picChg chg="mod">
          <ac:chgData name="Thomas" userId="575d030b64f4584e" providerId="LiveId" clId="{E0EF1D69-D22C-4EEB-9584-A691D2769C18}" dt="2022-04-27T14:48:31.914" v="46" actId="108"/>
          <ac:picMkLst>
            <pc:docMk/>
            <pc:sldMk cId="2608421708" sldId="781"/>
            <ac:picMk id="20" creationId="{3FBA47A8-3EF1-4074-9C06-5190ABA6F2AC}"/>
          </ac:picMkLst>
        </pc:picChg>
        <pc:picChg chg="mod">
          <ac:chgData name="Thomas" userId="575d030b64f4584e" providerId="LiveId" clId="{E0EF1D69-D22C-4EEB-9584-A691D2769C18}" dt="2022-04-27T14:48:32.319" v="47" actId="108"/>
          <ac:picMkLst>
            <pc:docMk/>
            <pc:sldMk cId="2608421708" sldId="781"/>
            <ac:picMk id="42" creationId="{9726FF06-16D2-4C3E-8F1C-711967A678C4}"/>
          </ac:picMkLst>
        </pc:picChg>
        <pc:picChg chg="mod">
          <ac:chgData name="Thomas" userId="575d030b64f4584e" providerId="LiveId" clId="{E0EF1D69-D22C-4EEB-9584-A691D2769C18}" dt="2022-04-27T14:48:32.666" v="48" actId="108"/>
          <ac:picMkLst>
            <pc:docMk/>
            <pc:sldMk cId="2608421708" sldId="781"/>
            <ac:picMk id="46" creationId="{06E2E39E-9E88-4635-853C-DF2E997EB9CD}"/>
          </ac:picMkLst>
        </pc:picChg>
        <pc:picChg chg="mod">
          <ac:chgData name="Thomas" userId="575d030b64f4584e" providerId="LiveId" clId="{E0EF1D69-D22C-4EEB-9584-A691D2769C18}" dt="2022-04-27T14:48:33.064" v="49" actId="108"/>
          <ac:picMkLst>
            <pc:docMk/>
            <pc:sldMk cId="2608421708" sldId="781"/>
            <ac:picMk id="50" creationId="{6C1AA23A-B609-4CA2-9E48-6166E89E8CE8}"/>
          </ac:picMkLst>
        </pc:picChg>
        <pc:picChg chg="mod">
          <ac:chgData name="Thomas" userId="575d030b64f4584e" providerId="LiveId" clId="{E0EF1D69-D22C-4EEB-9584-A691D2769C18}" dt="2022-04-27T14:48:33.482" v="50" actId="108"/>
          <ac:picMkLst>
            <pc:docMk/>
            <pc:sldMk cId="2608421708" sldId="781"/>
            <ac:picMk id="54" creationId="{A3A197B1-AB7E-4AA7-A84E-F6F89EAD2F5D}"/>
          </ac:picMkLst>
        </pc:picChg>
      </pc:sldChg>
      <pc:sldChg chg="modSp mod">
        <pc:chgData name="Thomas" userId="575d030b64f4584e" providerId="LiveId" clId="{E0EF1D69-D22C-4EEB-9584-A691D2769C18}" dt="2022-04-27T14:48:37.375" v="56" actId="108"/>
        <pc:sldMkLst>
          <pc:docMk/>
          <pc:sldMk cId="2309206336" sldId="782"/>
        </pc:sldMkLst>
        <pc:picChg chg="mod">
          <ac:chgData name="Thomas" userId="575d030b64f4584e" providerId="LiveId" clId="{E0EF1D69-D22C-4EEB-9584-A691D2769C18}" dt="2022-04-27T14:48:35.601" v="52" actId="108"/>
          <ac:picMkLst>
            <pc:docMk/>
            <pc:sldMk cId="2309206336" sldId="782"/>
            <ac:picMk id="34" creationId="{DEC025F5-3DA6-43DD-A505-B02E27938D7E}"/>
          </ac:picMkLst>
        </pc:picChg>
        <pc:picChg chg="mod">
          <ac:chgData name="Thomas" userId="575d030b64f4584e" providerId="LiveId" clId="{E0EF1D69-D22C-4EEB-9584-A691D2769C18}" dt="2022-04-27T14:48:35.124" v="51" actId="108"/>
          <ac:picMkLst>
            <pc:docMk/>
            <pc:sldMk cId="2309206336" sldId="782"/>
            <ac:picMk id="66" creationId="{B8C6290E-EFBA-441A-8E82-206FA4DA8354}"/>
          </ac:picMkLst>
        </pc:picChg>
        <pc:picChg chg="mod">
          <ac:chgData name="Thomas" userId="575d030b64f4584e" providerId="LiveId" clId="{E0EF1D69-D22C-4EEB-9584-A691D2769C18}" dt="2022-04-27T14:48:37.375" v="56" actId="108"/>
          <ac:picMkLst>
            <pc:docMk/>
            <pc:sldMk cId="2309206336" sldId="782"/>
            <ac:picMk id="70" creationId="{4EC07AA2-F64C-45DF-B3B1-82F046571782}"/>
          </ac:picMkLst>
        </pc:picChg>
        <pc:picChg chg="mod">
          <ac:chgData name="Thomas" userId="575d030b64f4584e" providerId="LiveId" clId="{E0EF1D69-D22C-4EEB-9584-A691D2769C18}" dt="2022-04-27T14:48:36.091" v="53" actId="108"/>
          <ac:picMkLst>
            <pc:docMk/>
            <pc:sldMk cId="2309206336" sldId="782"/>
            <ac:picMk id="74" creationId="{3CC5F3DD-15EE-4E2E-8DBB-29ACE67D846D}"/>
          </ac:picMkLst>
        </pc:picChg>
        <pc:picChg chg="mod">
          <ac:chgData name="Thomas" userId="575d030b64f4584e" providerId="LiveId" clId="{E0EF1D69-D22C-4EEB-9584-A691D2769C18}" dt="2022-04-27T14:48:36.496" v="54" actId="108"/>
          <ac:picMkLst>
            <pc:docMk/>
            <pc:sldMk cId="2309206336" sldId="782"/>
            <ac:picMk id="78" creationId="{64FD219F-928D-4FA3-A027-F4119A213070}"/>
          </ac:picMkLst>
        </pc:picChg>
        <pc:picChg chg="mod">
          <ac:chgData name="Thomas" userId="575d030b64f4584e" providerId="LiveId" clId="{E0EF1D69-D22C-4EEB-9584-A691D2769C18}" dt="2022-04-27T14:48:36.930" v="55" actId="108"/>
          <ac:picMkLst>
            <pc:docMk/>
            <pc:sldMk cId="2309206336" sldId="782"/>
            <ac:picMk id="82" creationId="{7C8033F5-3DC7-415C-8BFD-B740C260C8C6}"/>
          </ac:picMkLst>
        </pc:picChg>
      </pc:sldChg>
      <pc:sldChg chg="modSp mod">
        <pc:chgData name="Thomas" userId="575d030b64f4584e" providerId="LiveId" clId="{E0EF1D69-D22C-4EEB-9584-A691D2769C18}" dt="2022-04-27T14:48:42.467" v="64" actId="108"/>
        <pc:sldMkLst>
          <pc:docMk/>
          <pc:sldMk cId="673017477" sldId="783"/>
        </pc:sldMkLst>
        <pc:picChg chg="mod">
          <ac:chgData name="Thomas" userId="575d030b64f4584e" providerId="LiveId" clId="{E0EF1D69-D22C-4EEB-9584-A691D2769C18}" dt="2022-04-27T14:48:39.387" v="57" actId="108"/>
          <ac:picMkLst>
            <pc:docMk/>
            <pc:sldMk cId="673017477" sldId="783"/>
            <ac:picMk id="34" creationId="{DEC025F5-3DA6-43DD-A505-B02E27938D7E}"/>
          </ac:picMkLst>
        </pc:picChg>
        <pc:picChg chg="mod">
          <ac:chgData name="Thomas" userId="575d030b64f4584e" providerId="LiveId" clId="{E0EF1D69-D22C-4EEB-9584-A691D2769C18}" dt="2022-04-27T14:48:42.467" v="64" actId="108"/>
          <ac:picMkLst>
            <pc:docMk/>
            <pc:sldMk cId="673017477" sldId="783"/>
            <ac:picMk id="37" creationId="{7D9DA89C-5446-4CF5-989F-110DBDA11F59}"/>
          </ac:picMkLst>
        </pc:picChg>
        <pc:picChg chg="mod">
          <ac:chgData name="Thomas" userId="575d030b64f4584e" providerId="LiveId" clId="{E0EF1D69-D22C-4EEB-9584-A691D2769C18}" dt="2022-04-27T14:48:39.831" v="58" actId="108"/>
          <ac:picMkLst>
            <pc:docMk/>
            <pc:sldMk cId="673017477" sldId="783"/>
            <ac:picMk id="41" creationId="{118A936C-4ACE-4CCF-9791-39749BFCC34B}"/>
          </ac:picMkLst>
        </pc:picChg>
        <pc:picChg chg="mod">
          <ac:chgData name="Thomas" userId="575d030b64f4584e" providerId="LiveId" clId="{E0EF1D69-D22C-4EEB-9584-A691D2769C18}" dt="2022-04-27T14:48:42.078" v="63" actId="108"/>
          <ac:picMkLst>
            <pc:docMk/>
            <pc:sldMk cId="673017477" sldId="783"/>
            <ac:picMk id="45" creationId="{1A6DA22A-D71B-4331-80EA-5FAB7BE6ECC1}"/>
          </ac:picMkLst>
        </pc:picChg>
        <pc:picChg chg="mod">
          <ac:chgData name="Thomas" userId="575d030b64f4584e" providerId="LiveId" clId="{E0EF1D69-D22C-4EEB-9584-A691D2769C18}" dt="2022-04-27T14:48:40.246" v="59" actId="108"/>
          <ac:picMkLst>
            <pc:docMk/>
            <pc:sldMk cId="673017477" sldId="783"/>
            <ac:picMk id="49" creationId="{166079C7-DF1D-4CE4-AE49-9B23D21F10AD}"/>
          </ac:picMkLst>
        </pc:picChg>
        <pc:picChg chg="mod">
          <ac:chgData name="Thomas" userId="575d030b64f4584e" providerId="LiveId" clId="{E0EF1D69-D22C-4EEB-9584-A691D2769C18}" dt="2022-04-27T14:48:41.649" v="62" actId="108"/>
          <ac:picMkLst>
            <pc:docMk/>
            <pc:sldMk cId="673017477" sldId="783"/>
            <ac:picMk id="53" creationId="{89F81034-367A-4C1B-885E-DE94EB561B39}"/>
          </ac:picMkLst>
        </pc:picChg>
        <pc:picChg chg="mod">
          <ac:chgData name="Thomas" userId="575d030b64f4584e" providerId="LiveId" clId="{E0EF1D69-D22C-4EEB-9584-A691D2769C18}" dt="2022-04-27T14:48:40.690" v="60" actId="108"/>
          <ac:picMkLst>
            <pc:docMk/>
            <pc:sldMk cId="673017477" sldId="783"/>
            <ac:picMk id="57" creationId="{4CFD4D88-DFCB-494A-9AD3-94E95BD96CA4}"/>
          </ac:picMkLst>
        </pc:picChg>
        <pc:picChg chg="mod">
          <ac:chgData name="Thomas" userId="575d030b64f4584e" providerId="LiveId" clId="{E0EF1D69-D22C-4EEB-9584-A691D2769C18}" dt="2022-04-27T14:48:41.117" v="61" actId="108"/>
          <ac:picMkLst>
            <pc:docMk/>
            <pc:sldMk cId="673017477" sldId="783"/>
            <ac:picMk id="63" creationId="{4AED3F54-97F5-4F54-8077-5DD88B87CCBA}"/>
          </ac:picMkLst>
        </pc:picChg>
      </pc:sldChg>
      <pc:sldChg chg="modSp mod">
        <pc:chgData name="Thomas" userId="575d030b64f4584e" providerId="LiveId" clId="{E0EF1D69-D22C-4EEB-9584-A691D2769C18}" dt="2022-04-27T14:48:14.039" v="28" actId="108"/>
        <pc:sldMkLst>
          <pc:docMk/>
          <pc:sldMk cId="1732583370" sldId="784"/>
        </pc:sldMkLst>
        <pc:picChg chg="mod">
          <ac:chgData name="Thomas" userId="575d030b64f4584e" providerId="LiveId" clId="{E0EF1D69-D22C-4EEB-9584-A691D2769C18}" dt="2022-04-27T14:48:13.523" v="27" actId="108"/>
          <ac:picMkLst>
            <pc:docMk/>
            <pc:sldMk cId="1732583370" sldId="784"/>
            <ac:picMk id="7" creationId="{2FE626E1-0F83-4F44-B42F-FCAC6E6B4671}"/>
          </ac:picMkLst>
        </pc:picChg>
        <pc:picChg chg="mod">
          <ac:chgData name="Thomas" userId="575d030b64f4584e" providerId="LiveId" clId="{E0EF1D69-D22C-4EEB-9584-A691D2769C18}" dt="2022-04-27T14:48:14.039" v="28" actId="108"/>
          <ac:picMkLst>
            <pc:docMk/>
            <pc:sldMk cId="1732583370" sldId="784"/>
            <ac:picMk id="8" creationId="{F43BC348-1D42-42B0-A766-F5891C9590BE}"/>
          </ac:picMkLst>
        </pc:picChg>
      </pc:sldChg>
      <pc:sldChg chg="modSp mod">
        <pc:chgData name="Thomas" userId="575d030b64f4584e" providerId="LiveId" clId="{E0EF1D69-D22C-4EEB-9584-A691D2769C18}" dt="2022-04-27T14:48:16.314" v="31" actId="108"/>
        <pc:sldMkLst>
          <pc:docMk/>
          <pc:sldMk cId="789830185" sldId="785"/>
        </pc:sldMkLst>
        <pc:picChg chg="mod">
          <ac:chgData name="Thomas" userId="575d030b64f4584e" providerId="LiveId" clId="{E0EF1D69-D22C-4EEB-9584-A691D2769C18}" dt="2022-04-27T14:48:15.542" v="29" actId="108"/>
          <ac:picMkLst>
            <pc:docMk/>
            <pc:sldMk cId="789830185" sldId="785"/>
            <ac:picMk id="7" creationId="{6FBA194B-BE84-4D75-B319-112586B910C7}"/>
          </ac:picMkLst>
        </pc:picChg>
        <pc:picChg chg="mod">
          <ac:chgData name="Thomas" userId="575d030b64f4584e" providerId="LiveId" clId="{E0EF1D69-D22C-4EEB-9584-A691D2769C18}" dt="2022-04-27T14:48:16.013" v="30" actId="108"/>
          <ac:picMkLst>
            <pc:docMk/>
            <pc:sldMk cId="789830185" sldId="785"/>
            <ac:picMk id="8" creationId="{41341F6B-648C-462E-AA6E-D7224BCCD7BA}"/>
          </ac:picMkLst>
        </pc:picChg>
        <pc:picChg chg="mod">
          <ac:chgData name="Thomas" userId="575d030b64f4584e" providerId="LiveId" clId="{E0EF1D69-D22C-4EEB-9584-A691D2769C18}" dt="2022-04-27T14:48:16.314" v="31" actId="108"/>
          <ac:picMkLst>
            <pc:docMk/>
            <pc:sldMk cId="789830185" sldId="785"/>
            <ac:picMk id="9" creationId="{310FFD6D-FFA5-4EC4-86C1-465A713F830F}"/>
          </ac:picMkLst>
        </pc:picChg>
      </pc:sldChg>
      <pc:sldChg chg="modSp mod">
        <pc:chgData name="Thomas" userId="575d030b64f4584e" providerId="LiveId" clId="{E0EF1D69-D22C-4EEB-9584-A691D2769C18}" dt="2022-04-27T14:48:19.249" v="35" actId="108"/>
        <pc:sldMkLst>
          <pc:docMk/>
          <pc:sldMk cId="876448878" sldId="786"/>
        </pc:sldMkLst>
        <pc:picChg chg="mod">
          <ac:chgData name="Thomas" userId="575d030b64f4584e" providerId="LiveId" clId="{E0EF1D69-D22C-4EEB-9584-A691D2769C18}" dt="2022-04-27T14:48:19.249" v="35" actId="108"/>
          <ac:picMkLst>
            <pc:docMk/>
            <pc:sldMk cId="876448878" sldId="786"/>
            <ac:picMk id="8" creationId="{41341F6B-648C-462E-AA6E-D7224BCCD7BA}"/>
          </ac:picMkLst>
        </pc:picChg>
        <pc:picChg chg="mod">
          <ac:chgData name="Thomas" userId="575d030b64f4584e" providerId="LiveId" clId="{E0EF1D69-D22C-4EEB-9584-A691D2769C18}" dt="2022-04-27T14:48:18.127" v="32" actId="108"/>
          <ac:picMkLst>
            <pc:docMk/>
            <pc:sldMk cId="876448878" sldId="786"/>
            <ac:picMk id="10" creationId="{0E366CCD-E6E0-4C64-AE1D-BFDED07DDFBC}"/>
          </ac:picMkLst>
        </pc:picChg>
        <pc:picChg chg="mod">
          <ac:chgData name="Thomas" userId="575d030b64f4584e" providerId="LiveId" clId="{E0EF1D69-D22C-4EEB-9584-A691D2769C18}" dt="2022-04-27T14:48:18.677" v="33" actId="108"/>
          <ac:picMkLst>
            <pc:docMk/>
            <pc:sldMk cId="876448878" sldId="786"/>
            <ac:picMk id="16" creationId="{441F88F9-84FD-49E0-8508-89B7F2FE7C5E}"/>
          </ac:picMkLst>
        </pc:picChg>
        <pc:picChg chg="mod">
          <ac:chgData name="Thomas" userId="575d030b64f4584e" providerId="LiveId" clId="{E0EF1D69-D22C-4EEB-9584-A691D2769C18}" dt="2022-04-27T14:48:18.892" v="34" actId="108"/>
          <ac:picMkLst>
            <pc:docMk/>
            <pc:sldMk cId="876448878" sldId="786"/>
            <ac:picMk id="17" creationId="{0CDD48E4-49EA-4BAA-9BDC-E0BC38BD4144}"/>
          </ac:picMkLst>
        </pc:picChg>
      </pc:sldChg>
      <pc:sldChg chg="modSp mod">
        <pc:chgData name="Thomas" userId="575d030b64f4584e" providerId="LiveId" clId="{E0EF1D69-D22C-4EEB-9584-A691D2769C18}" dt="2022-04-27T14:49:46.382" v="105" actId="108"/>
        <pc:sldMkLst>
          <pc:docMk/>
          <pc:sldMk cId="2010321106" sldId="798"/>
        </pc:sldMkLst>
        <pc:picChg chg="mod">
          <ac:chgData name="Thomas" userId="575d030b64f4584e" providerId="LiveId" clId="{E0EF1D69-D22C-4EEB-9584-A691D2769C18}" dt="2022-04-27T14:49:44.469" v="101" actId="108"/>
          <ac:picMkLst>
            <pc:docMk/>
            <pc:sldMk cId="2010321106" sldId="798"/>
            <ac:picMk id="28" creationId="{DC85F3FE-B521-4F41-B197-4617A3912514}"/>
          </ac:picMkLst>
        </pc:picChg>
        <pc:picChg chg="mod">
          <ac:chgData name="Thomas" userId="575d030b64f4584e" providerId="LiveId" clId="{E0EF1D69-D22C-4EEB-9584-A691D2769C18}" dt="2022-04-27T14:49:44.911" v="102" actId="108"/>
          <ac:picMkLst>
            <pc:docMk/>
            <pc:sldMk cId="2010321106" sldId="798"/>
            <ac:picMk id="35" creationId="{E8CDE95D-CB4D-4140-8FE5-C8B8FFBC6A32}"/>
          </ac:picMkLst>
        </pc:picChg>
        <pc:picChg chg="mod">
          <ac:chgData name="Thomas" userId="575d030b64f4584e" providerId="LiveId" clId="{E0EF1D69-D22C-4EEB-9584-A691D2769C18}" dt="2022-04-27T14:49:45.339" v="103" actId="108"/>
          <ac:picMkLst>
            <pc:docMk/>
            <pc:sldMk cId="2010321106" sldId="798"/>
            <ac:picMk id="50" creationId="{F99DE68B-10F0-404D-A35F-5A3C89A5E8AC}"/>
          </ac:picMkLst>
        </pc:picChg>
        <pc:picChg chg="mod">
          <ac:chgData name="Thomas" userId="575d030b64f4584e" providerId="LiveId" clId="{E0EF1D69-D22C-4EEB-9584-A691D2769C18}" dt="2022-04-27T14:49:45.961" v="104" actId="108"/>
          <ac:picMkLst>
            <pc:docMk/>
            <pc:sldMk cId="2010321106" sldId="798"/>
            <ac:picMk id="63" creationId="{5AE21D7E-F38D-45D8-93CA-396DC415ED5B}"/>
          </ac:picMkLst>
        </pc:picChg>
        <pc:picChg chg="mod">
          <ac:chgData name="Thomas" userId="575d030b64f4584e" providerId="LiveId" clId="{E0EF1D69-D22C-4EEB-9584-A691D2769C18}" dt="2022-04-27T14:49:46.382" v="105" actId="108"/>
          <ac:picMkLst>
            <pc:docMk/>
            <pc:sldMk cId="2010321106" sldId="798"/>
            <ac:picMk id="70" creationId="{DB95A41D-C744-460C-A564-12C808E16626}"/>
          </ac:picMkLst>
        </pc:picChg>
      </pc:sldChg>
      <pc:sldChg chg="modSp mod">
        <pc:chgData name="Thomas" userId="575d030b64f4584e" providerId="LiveId" clId="{E0EF1D69-D22C-4EEB-9584-A691D2769C18}" dt="2022-04-27T14:50:37.789" v="147" actId="207"/>
        <pc:sldMkLst>
          <pc:docMk/>
          <pc:sldMk cId="2002227577" sldId="800"/>
        </pc:sldMkLst>
        <pc:spChg chg="mod">
          <ac:chgData name="Thomas" userId="575d030b64f4584e" providerId="LiveId" clId="{E0EF1D69-D22C-4EEB-9584-A691D2769C18}" dt="2022-04-27T14:50:37.789" v="147" actId="207"/>
          <ac:spMkLst>
            <pc:docMk/>
            <pc:sldMk cId="2002227577" sldId="800"/>
            <ac:spMk id="4" creationId="{3503810F-27B1-408A-BFB0-3FAF9B196ABB}"/>
          </ac:spMkLst>
        </pc:spChg>
        <pc:picChg chg="mod">
          <ac:chgData name="Thomas" userId="575d030b64f4584e" providerId="LiveId" clId="{E0EF1D69-D22C-4EEB-9584-A691D2769C18}" dt="2022-04-27T14:50:14.394" v="134" actId="108"/>
          <ac:picMkLst>
            <pc:docMk/>
            <pc:sldMk cId="2002227577" sldId="800"/>
            <ac:picMk id="3" creationId="{5936D8B1-AD4A-4843-8050-8C548D2F52F6}"/>
          </ac:picMkLst>
        </pc:picChg>
        <pc:picChg chg="mod">
          <ac:chgData name="Thomas" userId="575d030b64f4584e" providerId="LiveId" clId="{E0EF1D69-D22C-4EEB-9584-A691D2769C18}" dt="2022-04-27T14:50:14.394" v="134" actId="108"/>
          <ac:picMkLst>
            <pc:docMk/>
            <pc:sldMk cId="2002227577" sldId="800"/>
            <ac:picMk id="9" creationId="{9978BE24-B191-4D47-AD5F-650B8E645A4D}"/>
          </ac:picMkLst>
        </pc:picChg>
      </pc:sldChg>
      <pc:sldChg chg="modSp mod">
        <pc:chgData name="Thomas" userId="575d030b64f4584e" providerId="LiveId" clId="{E0EF1D69-D22C-4EEB-9584-A691D2769C18}" dt="2022-04-27T14:50:50.940" v="149" actId="207"/>
        <pc:sldMkLst>
          <pc:docMk/>
          <pc:sldMk cId="2376115352" sldId="801"/>
        </pc:sldMkLst>
        <pc:spChg chg="mod">
          <ac:chgData name="Thomas" userId="575d030b64f4584e" providerId="LiveId" clId="{E0EF1D69-D22C-4EEB-9584-A691D2769C18}" dt="2022-04-27T14:50:48.306" v="148" actId="207"/>
          <ac:spMkLst>
            <pc:docMk/>
            <pc:sldMk cId="2376115352" sldId="801"/>
            <ac:spMk id="10" creationId="{28A119D0-40D3-4901-9CAF-898C9F13C333}"/>
          </ac:spMkLst>
        </pc:spChg>
        <pc:spChg chg="mod">
          <ac:chgData name="Thomas" userId="575d030b64f4584e" providerId="LiveId" clId="{E0EF1D69-D22C-4EEB-9584-A691D2769C18}" dt="2022-04-27T14:50:50.940" v="149" actId="207"/>
          <ac:spMkLst>
            <pc:docMk/>
            <pc:sldMk cId="2376115352" sldId="801"/>
            <ac:spMk id="16" creationId="{F7F098E2-BB9B-4D81-B51F-0ADFB594A881}"/>
          </ac:spMkLst>
        </pc:spChg>
        <pc:picChg chg="mod">
          <ac:chgData name="Thomas" userId="575d030b64f4584e" providerId="LiveId" clId="{E0EF1D69-D22C-4EEB-9584-A691D2769C18}" dt="2022-04-27T14:50:18.362" v="135" actId="108"/>
          <ac:picMkLst>
            <pc:docMk/>
            <pc:sldMk cId="2376115352" sldId="801"/>
            <ac:picMk id="3" creationId="{5936D8B1-AD4A-4843-8050-8C548D2F52F6}"/>
          </ac:picMkLst>
        </pc:picChg>
        <pc:picChg chg="mod">
          <ac:chgData name="Thomas" userId="575d030b64f4584e" providerId="LiveId" clId="{E0EF1D69-D22C-4EEB-9584-A691D2769C18}" dt="2022-04-27T14:50:18.803" v="136" actId="108"/>
          <ac:picMkLst>
            <pc:docMk/>
            <pc:sldMk cId="2376115352" sldId="801"/>
            <ac:picMk id="15" creationId="{534382FD-9A2F-45D9-8D1D-C134D1643F33}"/>
          </ac:picMkLst>
        </pc:picChg>
      </pc:sldChg>
      <pc:sldChg chg="modSp mod">
        <pc:chgData name="Thomas" userId="575d030b64f4584e" providerId="LiveId" clId="{E0EF1D69-D22C-4EEB-9584-A691D2769C18}" dt="2022-04-27T14:51:03.021" v="152" actId="207"/>
        <pc:sldMkLst>
          <pc:docMk/>
          <pc:sldMk cId="1440822548" sldId="802"/>
        </pc:sldMkLst>
        <pc:spChg chg="mod">
          <ac:chgData name="Thomas" userId="575d030b64f4584e" providerId="LiveId" clId="{E0EF1D69-D22C-4EEB-9584-A691D2769C18}" dt="2022-04-27T14:50:54.495" v="150" actId="207"/>
          <ac:spMkLst>
            <pc:docMk/>
            <pc:sldMk cId="1440822548" sldId="802"/>
            <ac:spMk id="15" creationId="{A0E7F3C1-A032-4534-B3BA-84E45F1D70F9}"/>
          </ac:spMkLst>
        </pc:spChg>
        <pc:spChg chg="mod">
          <ac:chgData name="Thomas" userId="575d030b64f4584e" providerId="LiveId" clId="{E0EF1D69-D22C-4EEB-9584-A691D2769C18}" dt="2022-04-27T14:50:59.826" v="151" actId="207"/>
          <ac:spMkLst>
            <pc:docMk/>
            <pc:sldMk cId="1440822548" sldId="802"/>
            <ac:spMk id="18" creationId="{E2B7687F-1FD6-4E49-B10F-C54C80A98EED}"/>
          </ac:spMkLst>
        </pc:spChg>
        <pc:spChg chg="mod">
          <ac:chgData name="Thomas" userId="575d030b64f4584e" providerId="LiveId" clId="{E0EF1D69-D22C-4EEB-9584-A691D2769C18}" dt="2022-04-27T14:51:03.021" v="152" actId="207"/>
          <ac:spMkLst>
            <pc:docMk/>
            <pc:sldMk cId="1440822548" sldId="802"/>
            <ac:spMk id="21" creationId="{ED6F0C67-CEAB-4D89-99F0-5420038B5EE1}"/>
          </ac:spMkLst>
        </pc:spChg>
        <pc:picChg chg="mod">
          <ac:chgData name="Thomas" userId="575d030b64f4584e" providerId="LiveId" clId="{E0EF1D69-D22C-4EEB-9584-A691D2769C18}" dt="2022-04-27T14:50:20.439" v="137" actId="108"/>
          <ac:picMkLst>
            <pc:docMk/>
            <pc:sldMk cId="1440822548" sldId="802"/>
            <ac:picMk id="3" creationId="{5936D8B1-AD4A-4843-8050-8C548D2F52F6}"/>
          </ac:picMkLst>
        </pc:picChg>
        <pc:picChg chg="mod">
          <ac:chgData name="Thomas" userId="575d030b64f4584e" providerId="LiveId" clId="{E0EF1D69-D22C-4EEB-9584-A691D2769C18}" dt="2022-04-27T14:50:20.929" v="138" actId="108"/>
          <ac:picMkLst>
            <pc:docMk/>
            <pc:sldMk cId="1440822548" sldId="802"/>
            <ac:picMk id="27" creationId="{82A8A908-236B-4C34-8A65-CD7048B2888B}"/>
          </ac:picMkLst>
        </pc:picChg>
        <pc:picChg chg="mod">
          <ac:chgData name="Thomas" userId="575d030b64f4584e" providerId="LiveId" clId="{E0EF1D69-D22C-4EEB-9584-A691D2769C18}" dt="2022-04-27T14:50:21.317" v="139" actId="108"/>
          <ac:picMkLst>
            <pc:docMk/>
            <pc:sldMk cId="1440822548" sldId="802"/>
            <ac:picMk id="33" creationId="{2482153C-6419-4E8F-B8CC-F9E5B0CF6BDC}"/>
          </ac:picMkLst>
        </pc:picChg>
      </pc:sldChg>
      <pc:sldChg chg="modSp mod">
        <pc:chgData name="Thomas" userId="575d030b64f4584e" providerId="LiveId" clId="{E0EF1D69-D22C-4EEB-9584-A691D2769C18}" dt="2022-05-13T09:51:40.127" v="465" actId="14861"/>
        <pc:sldMkLst>
          <pc:docMk/>
          <pc:sldMk cId="3967418171" sldId="803"/>
        </pc:sldMkLst>
        <pc:spChg chg="mod">
          <ac:chgData name="Thomas" userId="575d030b64f4584e" providerId="LiveId" clId="{E0EF1D69-D22C-4EEB-9584-A691D2769C18}" dt="2022-05-13T09:51:40.127" v="465" actId="14861"/>
          <ac:spMkLst>
            <pc:docMk/>
            <pc:sldMk cId="3967418171" sldId="803"/>
            <ac:spMk id="4" creationId="{9B79C7EE-EC29-4E6B-A38E-C5E3FDB57DD7}"/>
          </ac:spMkLst>
        </pc:spChg>
        <pc:spChg chg="mod">
          <ac:chgData name="Thomas" userId="575d030b64f4584e" providerId="LiveId" clId="{E0EF1D69-D22C-4EEB-9584-A691D2769C18}" dt="2022-05-13T09:51:40.127" v="465" actId="14861"/>
          <ac:spMkLst>
            <pc:docMk/>
            <pc:sldMk cId="3967418171" sldId="803"/>
            <ac:spMk id="16" creationId="{41B112D6-5156-4AD3-A7B8-5FC63BE59295}"/>
          </ac:spMkLst>
        </pc:spChg>
        <pc:spChg chg="mod">
          <ac:chgData name="Thomas" userId="575d030b64f4584e" providerId="LiveId" clId="{E0EF1D69-D22C-4EEB-9584-A691D2769C18}" dt="2022-05-13T09:51:40.127" v="465" actId="14861"/>
          <ac:spMkLst>
            <pc:docMk/>
            <pc:sldMk cId="3967418171" sldId="803"/>
            <ac:spMk id="17" creationId="{C00980BC-4E44-4724-9ACE-28778DAFBE6B}"/>
          </ac:spMkLst>
        </pc:spChg>
        <pc:spChg chg="mod">
          <ac:chgData name="Thomas" userId="575d030b64f4584e" providerId="LiveId" clId="{E0EF1D69-D22C-4EEB-9584-A691D2769C18}" dt="2022-05-13T09:51:40.127" v="465" actId="14861"/>
          <ac:spMkLst>
            <pc:docMk/>
            <pc:sldMk cId="3967418171" sldId="803"/>
            <ac:spMk id="18" creationId="{AF2301ED-8D33-4C20-B958-CAAD822495E9}"/>
          </ac:spMkLst>
        </pc:spChg>
        <pc:spChg chg="mod">
          <ac:chgData name="Thomas" userId="575d030b64f4584e" providerId="LiveId" clId="{E0EF1D69-D22C-4EEB-9584-A691D2769C18}" dt="2022-05-13T09:51:40.127" v="465" actId="14861"/>
          <ac:spMkLst>
            <pc:docMk/>
            <pc:sldMk cId="3967418171" sldId="803"/>
            <ac:spMk id="19" creationId="{679312BE-AC3E-4318-9427-86FAA485F815}"/>
          </ac:spMkLst>
        </pc:spChg>
        <pc:spChg chg="mod">
          <ac:chgData name="Thomas" userId="575d030b64f4584e" providerId="LiveId" clId="{E0EF1D69-D22C-4EEB-9584-A691D2769C18}" dt="2022-05-13T09:51:40.127" v="465" actId="14861"/>
          <ac:spMkLst>
            <pc:docMk/>
            <pc:sldMk cId="3967418171" sldId="803"/>
            <ac:spMk id="21" creationId="{92740A1B-DE45-4073-B54D-2C064978707B}"/>
          </ac:spMkLst>
        </pc:spChg>
        <pc:spChg chg="mod">
          <ac:chgData name="Thomas" userId="575d030b64f4584e" providerId="LiveId" clId="{E0EF1D69-D22C-4EEB-9584-A691D2769C18}" dt="2022-05-13T09:51:40.127" v="465" actId="14861"/>
          <ac:spMkLst>
            <pc:docMk/>
            <pc:sldMk cId="3967418171" sldId="803"/>
            <ac:spMk id="28" creationId="{59EDDADC-971F-4107-8755-BDCC0F5A1F85}"/>
          </ac:spMkLst>
        </pc:spChg>
        <pc:spChg chg="mod">
          <ac:chgData name="Thomas" userId="575d030b64f4584e" providerId="LiveId" clId="{E0EF1D69-D22C-4EEB-9584-A691D2769C18}" dt="2022-05-13T09:51:40.127" v="465" actId="14861"/>
          <ac:spMkLst>
            <pc:docMk/>
            <pc:sldMk cId="3967418171" sldId="803"/>
            <ac:spMk id="30" creationId="{9E345F30-0C3B-42E1-90BA-AC6B17F061A7}"/>
          </ac:spMkLst>
        </pc:spChg>
        <pc:spChg chg="mod">
          <ac:chgData name="Thomas" userId="575d030b64f4584e" providerId="LiveId" clId="{E0EF1D69-D22C-4EEB-9584-A691D2769C18}" dt="2022-05-13T09:51:40.127" v="465" actId="14861"/>
          <ac:spMkLst>
            <pc:docMk/>
            <pc:sldMk cId="3967418171" sldId="803"/>
            <ac:spMk id="32" creationId="{602F9E87-2013-43E7-9549-852FE3A18D3A}"/>
          </ac:spMkLst>
        </pc:spChg>
        <pc:spChg chg="mod">
          <ac:chgData name="Thomas" userId="575d030b64f4584e" providerId="LiveId" clId="{E0EF1D69-D22C-4EEB-9584-A691D2769C18}" dt="2022-05-13T09:51:40.127" v="465" actId="14861"/>
          <ac:spMkLst>
            <pc:docMk/>
            <pc:sldMk cId="3967418171" sldId="803"/>
            <ac:spMk id="37" creationId="{FF89F0B8-9AC4-4EBC-A92F-E6681B3D4842}"/>
          </ac:spMkLst>
        </pc:spChg>
      </pc:sldChg>
      <pc:sldChg chg="modSp mod">
        <pc:chgData name="Thomas" userId="575d030b64f4584e" providerId="LiveId" clId="{E0EF1D69-D22C-4EEB-9584-A691D2769C18}" dt="2022-04-27T14:52:11.967" v="163" actId="1076"/>
        <pc:sldMkLst>
          <pc:docMk/>
          <pc:sldMk cId="627234722" sldId="805"/>
        </pc:sldMkLst>
        <pc:picChg chg="mod">
          <ac:chgData name="Thomas" userId="575d030b64f4584e" providerId="LiveId" clId="{E0EF1D69-D22C-4EEB-9584-A691D2769C18}" dt="2022-04-27T14:52:11.967" v="163" actId="1076"/>
          <ac:picMkLst>
            <pc:docMk/>
            <pc:sldMk cId="627234722" sldId="805"/>
            <ac:picMk id="5" creationId="{07B244E1-923A-4858-82F7-AACE9760F9B8}"/>
          </ac:picMkLst>
        </pc:picChg>
      </pc:sldChg>
      <pc:sldChg chg="modSp mod">
        <pc:chgData name="Thomas" userId="575d030b64f4584e" providerId="LiveId" clId="{E0EF1D69-D22C-4EEB-9584-A691D2769C18}" dt="2022-04-27T14:53:27.176" v="176" actId="207"/>
        <pc:sldMkLst>
          <pc:docMk/>
          <pc:sldMk cId="1946988237" sldId="808"/>
        </pc:sldMkLst>
        <pc:spChg chg="mod">
          <ac:chgData name="Thomas" userId="575d030b64f4584e" providerId="LiveId" clId="{E0EF1D69-D22C-4EEB-9584-A691D2769C18}" dt="2022-04-27T14:53:27.176" v="176" actId="207"/>
          <ac:spMkLst>
            <pc:docMk/>
            <pc:sldMk cId="1946988237" sldId="808"/>
            <ac:spMk id="38" creationId="{586C8C1D-0F69-4560-8875-960793940C63}"/>
          </ac:spMkLst>
        </pc:spChg>
      </pc:sldChg>
      <pc:sldChg chg="modSp mod">
        <pc:chgData name="Thomas" userId="575d030b64f4584e" providerId="LiveId" clId="{E0EF1D69-D22C-4EEB-9584-A691D2769C18}" dt="2022-05-13T09:50:21.752" v="445" actId="14861"/>
        <pc:sldMkLst>
          <pc:docMk/>
          <pc:sldMk cId="3035437819" sldId="835"/>
        </pc:sldMkLst>
        <pc:spChg chg="mod">
          <ac:chgData name="Thomas" userId="575d030b64f4584e" providerId="LiveId" clId="{E0EF1D69-D22C-4EEB-9584-A691D2769C18}" dt="2022-05-13T09:50:21.752" v="445" actId="14861"/>
          <ac:spMkLst>
            <pc:docMk/>
            <pc:sldMk cId="3035437819" sldId="835"/>
            <ac:spMk id="19" creationId="{679312BE-AC3E-4318-9427-86FAA485F815}"/>
          </ac:spMkLst>
        </pc:spChg>
        <pc:spChg chg="mod">
          <ac:chgData name="Thomas" userId="575d030b64f4584e" providerId="LiveId" clId="{E0EF1D69-D22C-4EEB-9584-A691D2769C18}" dt="2022-05-13T09:50:21.752" v="445" actId="14861"/>
          <ac:spMkLst>
            <pc:docMk/>
            <pc:sldMk cId="3035437819" sldId="835"/>
            <ac:spMk id="20" creationId="{4B44D3D8-79B0-4D72-9886-1F41C31CF0CC}"/>
          </ac:spMkLst>
        </pc:spChg>
        <pc:spChg chg="mod">
          <ac:chgData name="Thomas" userId="575d030b64f4584e" providerId="LiveId" clId="{E0EF1D69-D22C-4EEB-9584-A691D2769C18}" dt="2022-05-13T09:50:21.752" v="445" actId="14861"/>
          <ac:spMkLst>
            <pc:docMk/>
            <pc:sldMk cId="3035437819" sldId="835"/>
            <ac:spMk id="21" creationId="{92740A1B-DE45-4073-B54D-2C064978707B}"/>
          </ac:spMkLst>
        </pc:spChg>
        <pc:spChg chg="mod">
          <ac:chgData name="Thomas" userId="575d030b64f4584e" providerId="LiveId" clId="{E0EF1D69-D22C-4EEB-9584-A691D2769C18}" dt="2022-05-13T09:50:21.752" v="445" actId="14861"/>
          <ac:spMkLst>
            <pc:docMk/>
            <pc:sldMk cId="3035437819" sldId="835"/>
            <ac:spMk id="24" creationId="{C7279AF1-1FCD-4128-ABD2-570DAD0F2B20}"/>
          </ac:spMkLst>
        </pc:spChg>
        <pc:spChg chg="mod">
          <ac:chgData name="Thomas" userId="575d030b64f4584e" providerId="LiveId" clId="{E0EF1D69-D22C-4EEB-9584-A691D2769C18}" dt="2022-05-13T09:50:21.752" v="445" actId="14861"/>
          <ac:spMkLst>
            <pc:docMk/>
            <pc:sldMk cId="3035437819" sldId="835"/>
            <ac:spMk id="25" creationId="{34670A9C-0CC3-4411-B7D3-6D388503AA4C}"/>
          </ac:spMkLst>
        </pc:spChg>
        <pc:spChg chg="mod">
          <ac:chgData name="Thomas" userId="575d030b64f4584e" providerId="LiveId" clId="{E0EF1D69-D22C-4EEB-9584-A691D2769C18}" dt="2022-05-13T09:50:21.752" v="445" actId="14861"/>
          <ac:spMkLst>
            <pc:docMk/>
            <pc:sldMk cId="3035437819" sldId="835"/>
            <ac:spMk id="28" creationId="{59EDDADC-971F-4107-8755-BDCC0F5A1F85}"/>
          </ac:spMkLst>
        </pc:spChg>
        <pc:spChg chg="mod">
          <ac:chgData name="Thomas" userId="575d030b64f4584e" providerId="LiveId" clId="{E0EF1D69-D22C-4EEB-9584-A691D2769C18}" dt="2022-05-13T09:50:21.752" v="445" actId="14861"/>
          <ac:spMkLst>
            <pc:docMk/>
            <pc:sldMk cId="3035437819" sldId="835"/>
            <ac:spMk id="30" creationId="{9E345F30-0C3B-42E1-90BA-AC6B17F061A7}"/>
          </ac:spMkLst>
        </pc:spChg>
        <pc:spChg chg="mod">
          <ac:chgData name="Thomas" userId="575d030b64f4584e" providerId="LiveId" clId="{E0EF1D69-D22C-4EEB-9584-A691D2769C18}" dt="2022-05-13T09:50:21.752" v="445" actId="14861"/>
          <ac:spMkLst>
            <pc:docMk/>
            <pc:sldMk cId="3035437819" sldId="835"/>
            <ac:spMk id="32" creationId="{602F9E87-2013-43E7-9549-852FE3A18D3A}"/>
          </ac:spMkLst>
        </pc:spChg>
        <pc:spChg chg="mod">
          <ac:chgData name="Thomas" userId="575d030b64f4584e" providerId="LiveId" clId="{E0EF1D69-D22C-4EEB-9584-A691D2769C18}" dt="2022-05-13T09:50:21.752" v="445" actId="14861"/>
          <ac:spMkLst>
            <pc:docMk/>
            <pc:sldMk cId="3035437819" sldId="835"/>
            <ac:spMk id="33" creationId="{AC49975C-C2A3-43B1-A772-D4E5AEF88F42}"/>
          </ac:spMkLst>
        </pc:spChg>
        <pc:spChg chg="mod">
          <ac:chgData name="Thomas" userId="575d030b64f4584e" providerId="LiveId" clId="{E0EF1D69-D22C-4EEB-9584-A691D2769C18}" dt="2022-05-13T09:50:21.752" v="445" actId="14861"/>
          <ac:spMkLst>
            <pc:docMk/>
            <pc:sldMk cId="3035437819" sldId="835"/>
            <ac:spMk id="35" creationId="{339A8270-5546-4CCC-A5E8-165531ACD209}"/>
          </ac:spMkLst>
        </pc:spChg>
        <pc:spChg chg="mod">
          <ac:chgData name="Thomas" userId="575d030b64f4584e" providerId="LiveId" clId="{E0EF1D69-D22C-4EEB-9584-A691D2769C18}" dt="2022-05-13T09:50:21.752" v="445" actId="14861"/>
          <ac:spMkLst>
            <pc:docMk/>
            <pc:sldMk cId="3035437819" sldId="835"/>
            <ac:spMk id="36" creationId="{FFC3779B-84AB-419B-9D7D-D4479CF98991}"/>
          </ac:spMkLst>
        </pc:spChg>
        <pc:spChg chg="mod">
          <ac:chgData name="Thomas" userId="575d030b64f4584e" providerId="LiveId" clId="{E0EF1D69-D22C-4EEB-9584-A691D2769C18}" dt="2022-05-13T09:50:21.752" v="445" actId="14861"/>
          <ac:spMkLst>
            <pc:docMk/>
            <pc:sldMk cId="3035437819" sldId="835"/>
            <ac:spMk id="37" creationId="{FF89F0B8-9AC4-4EBC-A92F-E6681B3D4842}"/>
          </ac:spMkLst>
        </pc:spChg>
        <pc:spChg chg="mod">
          <ac:chgData name="Thomas" userId="575d030b64f4584e" providerId="LiveId" clId="{E0EF1D69-D22C-4EEB-9584-A691D2769C18}" dt="2022-05-13T09:50:21.752" v="445" actId="14861"/>
          <ac:spMkLst>
            <pc:docMk/>
            <pc:sldMk cId="3035437819" sldId="835"/>
            <ac:spMk id="41" creationId="{D3135F14-F772-4260-8630-7B2FF9BA9814}"/>
          </ac:spMkLst>
        </pc:spChg>
        <pc:spChg chg="mod">
          <ac:chgData name="Thomas" userId="575d030b64f4584e" providerId="LiveId" clId="{E0EF1D69-D22C-4EEB-9584-A691D2769C18}" dt="2022-05-13T09:50:21.752" v="445" actId="14861"/>
          <ac:spMkLst>
            <pc:docMk/>
            <pc:sldMk cId="3035437819" sldId="835"/>
            <ac:spMk id="42" creationId="{C0AEA69E-B28A-4B91-BF07-4A9E38079884}"/>
          </ac:spMkLst>
        </pc:spChg>
        <pc:spChg chg="mod">
          <ac:chgData name="Thomas" userId="575d030b64f4584e" providerId="LiveId" clId="{E0EF1D69-D22C-4EEB-9584-A691D2769C18}" dt="2022-05-13T09:50:21.752" v="445" actId="14861"/>
          <ac:spMkLst>
            <pc:docMk/>
            <pc:sldMk cId="3035437819" sldId="835"/>
            <ac:spMk id="43" creationId="{D255F94A-A427-4935-80F6-044B62A128E9}"/>
          </ac:spMkLst>
        </pc:spChg>
        <pc:spChg chg="mod">
          <ac:chgData name="Thomas" userId="575d030b64f4584e" providerId="LiveId" clId="{E0EF1D69-D22C-4EEB-9584-A691D2769C18}" dt="2022-05-13T09:50:21.752" v="445" actId="14861"/>
          <ac:spMkLst>
            <pc:docMk/>
            <pc:sldMk cId="3035437819" sldId="835"/>
            <ac:spMk id="44" creationId="{07DB1529-E172-424F-AFD5-45EFFC5672C5}"/>
          </ac:spMkLst>
        </pc:spChg>
      </pc:sldChg>
      <pc:sldChg chg="modSp mod">
        <pc:chgData name="Thomas" userId="575d030b64f4584e" providerId="LiveId" clId="{E0EF1D69-D22C-4EEB-9584-A691D2769C18}" dt="2022-04-27T14:55:28.441" v="200" actId="692"/>
        <pc:sldMkLst>
          <pc:docMk/>
          <pc:sldMk cId="2608389995" sldId="837"/>
        </pc:sldMkLst>
        <pc:spChg chg="mod">
          <ac:chgData name="Thomas" userId="575d030b64f4584e" providerId="LiveId" clId="{E0EF1D69-D22C-4EEB-9584-A691D2769C18}" dt="2022-04-27T14:55:28.441" v="200" actId="692"/>
          <ac:spMkLst>
            <pc:docMk/>
            <pc:sldMk cId="2608389995" sldId="837"/>
            <ac:spMk id="8" creationId="{B46BCE7F-7E93-4FF5-B5D5-B6FFC18DB927}"/>
          </ac:spMkLst>
        </pc:spChg>
        <pc:picChg chg="mod">
          <ac:chgData name="Thomas" userId="575d030b64f4584e" providerId="LiveId" clId="{E0EF1D69-D22C-4EEB-9584-A691D2769C18}" dt="2022-04-27T14:48:56.423" v="71" actId="108"/>
          <ac:picMkLst>
            <pc:docMk/>
            <pc:sldMk cId="2608389995" sldId="837"/>
            <ac:picMk id="7" creationId="{273C6AB6-CC2C-47B6-847F-34350FE94757}"/>
          </ac:picMkLst>
        </pc:picChg>
      </pc:sldChg>
      <pc:sldChg chg="modSp mod">
        <pc:chgData name="Thomas" userId="575d030b64f4584e" providerId="LiveId" clId="{E0EF1D69-D22C-4EEB-9584-A691D2769C18}" dt="2022-04-27T14:45:27.695" v="2" actId="207"/>
        <pc:sldMkLst>
          <pc:docMk/>
          <pc:sldMk cId="2199562201" sldId="840"/>
        </pc:sldMkLst>
        <pc:picChg chg="mod">
          <ac:chgData name="Thomas" userId="575d030b64f4584e" providerId="LiveId" clId="{E0EF1D69-D22C-4EEB-9584-A691D2769C18}" dt="2022-04-27T14:45:27.695" v="2" actId="207"/>
          <ac:picMkLst>
            <pc:docMk/>
            <pc:sldMk cId="2199562201" sldId="840"/>
            <ac:picMk id="6" creationId="{542B7B34-59AD-4EA0-AC96-1C257E0F1575}"/>
          </ac:picMkLst>
        </pc:picChg>
      </pc:sldChg>
      <pc:sldChg chg="modSp mod">
        <pc:chgData name="Thomas" userId="575d030b64f4584e" providerId="LiveId" clId="{E0EF1D69-D22C-4EEB-9584-A691D2769C18}" dt="2022-04-27T14:45:37.625" v="5" actId="108"/>
        <pc:sldMkLst>
          <pc:docMk/>
          <pc:sldMk cId="950597787" sldId="841"/>
        </pc:sldMkLst>
        <pc:picChg chg="mod">
          <ac:chgData name="Thomas" userId="575d030b64f4584e" providerId="LiveId" clId="{E0EF1D69-D22C-4EEB-9584-A691D2769C18}" dt="2022-04-27T14:45:37.229" v="4" actId="108"/>
          <ac:picMkLst>
            <pc:docMk/>
            <pc:sldMk cId="950597787" sldId="841"/>
            <ac:picMk id="11" creationId="{0276EB52-EF73-4BE1-8D07-15CBA7BD4354}"/>
          </ac:picMkLst>
        </pc:picChg>
        <pc:picChg chg="mod">
          <ac:chgData name="Thomas" userId="575d030b64f4584e" providerId="LiveId" clId="{E0EF1D69-D22C-4EEB-9584-A691D2769C18}" dt="2022-04-27T14:45:36.861" v="3" actId="108"/>
          <ac:picMkLst>
            <pc:docMk/>
            <pc:sldMk cId="950597787" sldId="841"/>
            <ac:picMk id="13" creationId="{D6E265D3-4766-4F9E-976E-E2467AE7C3F9}"/>
          </ac:picMkLst>
        </pc:picChg>
        <pc:picChg chg="mod">
          <ac:chgData name="Thomas" userId="575d030b64f4584e" providerId="LiveId" clId="{E0EF1D69-D22C-4EEB-9584-A691D2769C18}" dt="2022-04-27T14:45:37.625" v="5" actId="108"/>
          <ac:picMkLst>
            <pc:docMk/>
            <pc:sldMk cId="950597787" sldId="841"/>
            <ac:picMk id="14" creationId="{5017F9DE-EBF6-4347-8039-34D1B67A0A27}"/>
          </ac:picMkLst>
        </pc:picChg>
      </pc:sldChg>
      <pc:sldChg chg="modSp mod">
        <pc:chgData name="Thomas" userId="575d030b64f4584e" providerId="LiveId" clId="{E0EF1D69-D22C-4EEB-9584-A691D2769C18}" dt="2022-04-27T14:48:59.812" v="75" actId="108"/>
        <pc:sldMkLst>
          <pc:docMk/>
          <pc:sldMk cId="1824639580" sldId="842"/>
        </pc:sldMkLst>
        <pc:picChg chg="mod">
          <ac:chgData name="Thomas" userId="575d030b64f4584e" providerId="LiveId" clId="{E0EF1D69-D22C-4EEB-9584-A691D2769C18}" dt="2022-04-27T14:48:59.812" v="75" actId="108"/>
          <ac:picMkLst>
            <pc:docMk/>
            <pc:sldMk cId="1824639580" sldId="842"/>
            <ac:picMk id="8" creationId="{41341F6B-648C-462E-AA6E-D7224BCCD7BA}"/>
          </ac:picMkLst>
        </pc:picChg>
        <pc:picChg chg="mod">
          <ac:chgData name="Thomas" userId="575d030b64f4584e" providerId="LiveId" clId="{E0EF1D69-D22C-4EEB-9584-A691D2769C18}" dt="2022-04-27T14:48:58.672" v="72" actId="108"/>
          <ac:picMkLst>
            <pc:docMk/>
            <pc:sldMk cId="1824639580" sldId="842"/>
            <ac:picMk id="10" creationId="{0E366CCD-E6E0-4C64-AE1D-BFDED07DDFBC}"/>
          </ac:picMkLst>
        </pc:picChg>
        <pc:picChg chg="mod">
          <ac:chgData name="Thomas" userId="575d030b64f4584e" providerId="LiveId" clId="{E0EF1D69-D22C-4EEB-9584-A691D2769C18}" dt="2022-04-27T14:48:59.237" v="73" actId="108"/>
          <ac:picMkLst>
            <pc:docMk/>
            <pc:sldMk cId="1824639580" sldId="842"/>
            <ac:picMk id="16" creationId="{441F88F9-84FD-49E0-8508-89B7F2FE7C5E}"/>
          </ac:picMkLst>
        </pc:picChg>
        <pc:picChg chg="mod">
          <ac:chgData name="Thomas" userId="575d030b64f4584e" providerId="LiveId" clId="{E0EF1D69-D22C-4EEB-9584-A691D2769C18}" dt="2022-04-27T14:48:59.407" v="74" actId="108"/>
          <ac:picMkLst>
            <pc:docMk/>
            <pc:sldMk cId="1824639580" sldId="842"/>
            <ac:picMk id="17" creationId="{0CDD48E4-49EA-4BAA-9BDC-E0BC38BD4144}"/>
          </ac:picMkLst>
        </pc:picChg>
      </pc:sldChg>
      <pc:sldChg chg="modSp mod">
        <pc:chgData name="Thomas" userId="575d030b64f4584e" providerId="LiveId" clId="{E0EF1D69-D22C-4EEB-9584-A691D2769C18}" dt="2022-04-27T14:49:01.628" v="76" actId="108"/>
        <pc:sldMkLst>
          <pc:docMk/>
          <pc:sldMk cId="4292129330" sldId="844"/>
        </pc:sldMkLst>
        <pc:picChg chg="mod">
          <ac:chgData name="Thomas" userId="575d030b64f4584e" providerId="LiveId" clId="{E0EF1D69-D22C-4EEB-9584-A691D2769C18}" dt="2022-04-27T14:49:01.628" v="76" actId="108"/>
          <ac:picMkLst>
            <pc:docMk/>
            <pc:sldMk cId="4292129330" sldId="844"/>
            <ac:picMk id="23" creationId="{2521E039-8276-44F3-94AE-EB7D6325F57E}"/>
          </ac:picMkLst>
        </pc:picChg>
      </pc:sldChg>
      <pc:sldChg chg="addSp delSp modSp mod">
        <pc:chgData name="Thomas" userId="575d030b64f4584e" providerId="LiveId" clId="{E0EF1D69-D22C-4EEB-9584-A691D2769C18}" dt="2022-05-02T15:48:51.077" v="425" actId="207"/>
        <pc:sldMkLst>
          <pc:docMk/>
          <pc:sldMk cId="2336209419" sldId="860"/>
        </pc:sldMkLst>
        <pc:spChg chg="add mod">
          <ac:chgData name="Thomas" userId="575d030b64f4584e" providerId="LiveId" clId="{E0EF1D69-D22C-4EEB-9584-A691D2769C18}" dt="2022-04-27T14:46:24.205" v="12"/>
          <ac:spMkLst>
            <pc:docMk/>
            <pc:sldMk cId="2336209419" sldId="860"/>
            <ac:spMk id="5" creationId="{56282A8A-3B99-1E21-5DB4-16BA20A078AA}"/>
          </ac:spMkLst>
        </pc:spChg>
        <pc:spChg chg="add mod">
          <ac:chgData name="Thomas" userId="575d030b64f4584e" providerId="LiveId" clId="{E0EF1D69-D22C-4EEB-9584-A691D2769C18}" dt="2022-05-02T15:48:51.077" v="425" actId="207"/>
          <ac:spMkLst>
            <pc:docMk/>
            <pc:sldMk cId="2336209419" sldId="860"/>
            <ac:spMk id="6" creationId="{46D8F081-A710-D41B-1268-7401CD27D798}"/>
          </ac:spMkLst>
        </pc:spChg>
        <pc:spChg chg="del">
          <ac:chgData name="Thomas" userId="575d030b64f4584e" providerId="LiveId" clId="{E0EF1D69-D22C-4EEB-9584-A691D2769C18}" dt="2022-04-27T14:46:23.806" v="11" actId="478"/>
          <ac:spMkLst>
            <pc:docMk/>
            <pc:sldMk cId="2336209419" sldId="860"/>
            <ac:spMk id="8" creationId="{EECDBC95-0826-4347-AC14-B035D0AA3041}"/>
          </ac:spMkLst>
        </pc:spChg>
        <pc:picChg chg="mod">
          <ac:chgData name="Thomas" userId="575d030b64f4584e" providerId="LiveId" clId="{E0EF1D69-D22C-4EEB-9584-A691D2769C18}" dt="2022-04-27T14:48:05.228" v="26" actId="108"/>
          <ac:picMkLst>
            <pc:docMk/>
            <pc:sldMk cId="2336209419" sldId="860"/>
            <ac:picMk id="14" creationId="{1EE91E83-B1AF-421D-B622-D908E5035ACF}"/>
          </ac:picMkLst>
        </pc:picChg>
      </pc:sldChg>
      <pc:sldChg chg="addSp delSp modSp add mod ord">
        <pc:chgData name="Thomas" userId="575d030b64f4584e" providerId="LiveId" clId="{E0EF1D69-D22C-4EEB-9584-A691D2769C18}" dt="2022-04-27T15:37:44.965" v="408" actId="207"/>
        <pc:sldMkLst>
          <pc:docMk/>
          <pc:sldMk cId="3751606581" sldId="863"/>
        </pc:sldMkLst>
        <pc:spChg chg="add mod">
          <ac:chgData name="Thomas" userId="575d030b64f4584e" providerId="LiveId" clId="{E0EF1D69-D22C-4EEB-9584-A691D2769C18}" dt="2022-04-27T15:37:21.929" v="399" actId="164"/>
          <ac:spMkLst>
            <pc:docMk/>
            <pc:sldMk cId="3751606581" sldId="863"/>
            <ac:spMk id="2" creationId="{7367B6FC-4115-9493-33BA-D801D0CC0D7A}"/>
          </ac:spMkLst>
        </pc:spChg>
        <pc:spChg chg="add mod">
          <ac:chgData name="Thomas" userId="575d030b64f4584e" providerId="LiveId" clId="{E0EF1D69-D22C-4EEB-9584-A691D2769C18}" dt="2022-04-27T15:37:21.929" v="399" actId="164"/>
          <ac:spMkLst>
            <pc:docMk/>
            <pc:sldMk cId="3751606581" sldId="863"/>
            <ac:spMk id="26" creationId="{D042E1DE-3D34-4DDF-94A1-31F467E8F688}"/>
          </ac:spMkLst>
        </pc:spChg>
        <pc:spChg chg="add mod ord">
          <ac:chgData name="Thomas" userId="575d030b64f4584e" providerId="LiveId" clId="{E0EF1D69-D22C-4EEB-9584-A691D2769C18}" dt="2022-04-27T15:37:21.929" v="399" actId="164"/>
          <ac:spMkLst>
            <pc:docMk/>
            <pc:sldMk cId="3751606581" sldId="863"/>
            <ac:spMk id="27" creationId="{30C6797E-1619-6E74-DF0A-5E0A28B0BA11}"/>
          </ac:spMkLst>
        </pc:spChg>
        <pc:spChg chg="mod">
          <ac:chgData name="Thomas" userId="575d030b64f4584e" providerId="LiveId" clId="{E0EF1D69-D22C-4EEB-9584-A691D2769C18}" dt="2022-04-27T15:34:10.798" v="319" actId="571"/>
          <ac:spMkLst>
            <pc:docMk/>
            <pc:sldMk cId="3751606581" sldId="863"/>
            <ac:spMk id="31" creationId="{F27B1F5E-C292-DA5B-071A-3311AE2155F9}"/>
          </ac:spMkLst>
        </pc:spChg>
        <pc:spChg chg="mod">
          <ac:chgData name="Thomas" userId="575d030b64f4584e" providerId="LiveId" clId="{E0EF1D69-D22C-4EEB-9584-A691D2769C18}" dt="2022-04-27T15:34:10.798" v="319" actId="571"/>
          <ac:spMkLst>
            <pc:docMk/>
            <pc:sldMk cId="3751606581" sldId="863"/>
            <ac:spMk id="32" creationId="{2E55A3FB-2C1B-D0D4-03B7-7D1FFCBAF966}"/>
          </ac:spMkLst>
        </pc:spChg>
        <pc:spChg chg="mod">
          <ac:chgData name="Thomas" userId="575d030b64f4584e" providerId="LiveId" clId="{E0EF1D69-D22C-4EEB-9584-A691D2769C18}" dt="2022-04-27T15:34:09.788" v="317" actId="571"/>
          <ac:spMkLst>
            <pc:docMk/>
            <pc:sldMk cId="3751606581" sldId="863"/>
            <ac:spMk id="34" creationId="{321C43CD-B63E-94B6-1EEA-E1356BA1C375}"/>
          </ac:spMkLst>
        </pc:spChg>
        <pc:spChg chg="mod">
          <ac:chgData name="Thomas" userId="575d030b64f4584e" providerId="LiveId" clId="{E0EF1D69-D22C-4EEB-9584-A691D2769C18}" dt="2022-04-27T15:34:09.788" v="317" actId="571"/>
          <ac:spMkLst>
            <pc:docMk/>
            <pc:sldMk cId="3751606581" sldId="863"/>
            <ac:spMk id="35" creationId="{ACE423DA-7170-63D9-806B-03AB0A99BDCA}"/>
          </ac:spMkLst>
        </pc:spChg>
        <pc:spChg chg="add mod">
          <ac:chgData name="Thomas" userId="575d030b64f4584e" providerId="LiveId" clId="{E0EF1D69-D22C-4EEB-9584-A691D2769C18}" dt="2022-04-27T15:37:44.965" v="408" actId="207"/>
          <ac:spMkLst>
            <pc:docMk/>
            <pc:sldMk cId="3751606581" sldId="863"/>
            <ac:spMk id="36" creationId="{B1DD41D1-2920-00DD-2F13-214BD2094F24}"/>
          </ac:spMkLst>
        </pc:spChg>
        <pc:spChg chg="add mod">
          <ac:chgData name="Thomas" userId="575d030b64f4584e" providerId="LiveId" clId="{E0EF1D69-D22C-4EEB-9584-A691D2769C18}" dt="2022-04-27T15:37:21.929" v="399" actId="164"/>
          <ac:spMkLst>
            <pc:docMk/>
            <pc:sldMk cId="3751606581" sldId="863"/>
            <ac:spMk id="37" creationId="{6AE01FF0-EFE3-25BB-AAD1-4EB21941F790}"/>
          </ac:spMkLst>
        </pc:spChg>
        <pc:spChg chg="del">
          <ac:chgData name="Thomas" userId="575d030b64f4584e" providerId="LiveId" clId="{E0EF1D69-D22C-4EEB-9584-A691D2769C18}" dt="2022-04-27T15:30:18.602" v="205" actId="478"/>
          <ac:spMkLst>
            <pc:docMk/>
            <pc:sldMk cId="3751606581" sldId="863"/>
            <ac:spMk id="38" creationId="{7F66FC1B-8F1B-4C5E-BCF5-2F2DE9395399}"/>
          </ac:spMkLst>
        </pc:spChg>
        <pc:spChg chg="mod">
          <ac:chgData name="Thomas" userId="575d030b64f4584e" providerId="LiveId" clId="{E0EF1D69-D22C-4EEB-9584-A691D2769C18}" dt="2022-04-27T15:37:13.773" v="396"/>
          <ac:spMkLst>
            <pc:docMk/>
            <pc:sldMk cId="3751606581" sldId="863"/>
            <ac:spMk id="40" creationId="{C9021501-8F10-4408-87C6-28CD49CEEF33}"/>
          </ac:spMkLst>
        </pc:spChg>
        <pc:spChg chg="add del mod">
          <ac:chgData name="Thomas" userId="575d030b64f4584e" providerId="LiveId" clId="{E0EF1D69-D22C-4EEB-9584-A691D2769C18}" dt="2022-04-27T15:37:24.193" v="400" actId="478"/>
          <ac:spMkLst>
            <pc:docMk/>
            <pc:sldMk cId="3751606581" sldId="863"/>
            <ac:spMk id="41" creationId="{77491D2A-7F72-45CA-B3BE-2AE00F700A98}"/>
          </ac:spMkLst>
        </pc:spChg>
        <pc:spChg chg="mod">
          <ac:chgData name="Thomas" userId="575d030b64f4584e" providerId="LiveId" clId="{E0EF1D69-D22C-4EEB-9584-A691D2769C18}" dt="2022-04-27T15:37:21.929" v="399" actId="164"/>
          <ac:spMkLst>
            <pc:docMk/>
            <pc:sldMk cId="3751606581" sldId="863"/>
            <ac:spMk id="45" creationId="{85A17272-190B-BE0E-8C7A-C2C0D514E8C7}"/>
          </ac:spMkLst>
        </pc:spChg>
        <pc:spChg chg="mod">
          <ac:chgData name="Thomas" userId="575d030b64f4584e" providerId="LiveId" clId="{E0EF1D69-D22C-4EEB-9584-A691D2769C18}" dt="2022-04-27T15:37:21.929" v="399" actId="164"/>
          <ac:spMkLst>
            <pc:docMk/>
            <pc:sldMk cId="3751606581" sldId="863"/>
            <ac:spMk id="48" creationId="{FC828005-69B7-4E48-87FD-C01742DC2EAB}"/>
          </ac:spMkLst>
        </pc:spChg>
        <pc:spChg chg="mod">
          <ac:chgData name="Thomas" userId="575d030b64f4584e" providerId="LiveId" clId="{E0EF1D69-D22C-4EEB-9584-A691D2769C18}" dt="2022-04-27T15:37:21.929" v="399" actId="164"/>
          <ac:spMkLst>
            <pc:docMk/>
            <pc:sldMk cId="3751606581" sldId="863"/>
            <ac:spMk id="50" creationId="{E75C20AE-7326-E9C9-46DB-B7705F7C1295}"/>
          </ac:spMkLst>
        </pc:spChg>
        <pc:spChg chg="mod">
          <ac:chgData name="Thomas" userId="575d030b64f4584e" providerId="LiveId" clId="{E0EF1D69-D22C-4EEB-9584-A691D2769C18}" dt="2022-04-27T15:37:21.929" v="399" actId="164"/>
          <ac:spMkLst>
            <pc:docMk/>
            <pc:sldMk cId="3751606581" sldId="863"/>
            <ac:spMk id="51" creationId="{15382E56-B141-8106-B30F-FD9BB4871A33}"/>
          </ac:spMkLst>
        </pc:spChg>
        <pc:spChg chg="mod">
          <ac:chgData name="Thomas" userId="575d030b64f4584e" providerId="LiveId" clId="{E0EF1D69-D22C-4EEB-9584-A691D2769C18}" dt="2022-04-27T15:37:21.929" v="399" actId="164"/>
          <ac:spMkLst>
            <pc:docMk/>
            <pc:sldMk cId="3751606581" sldId="863"/>
            <ac:spMk id="53" creationId="{6EFC2078-1396-DFC7-6412-E778A64BD5EE}"/>
          </ac:spMkLst>
        </pc:spChg>
        <pc:spChg chg="mod">
          <ac:chgData name="Thomas" userId="575d030b64f4584e" providerId="LiveId" clId="{E0EF1D69-D22C-4EEB-9584-A691D2769C18}" dt="2022-04-27T15:37:21.929" v="399" actId="164"/>
          <ac:spMkLst>
            <pc:docMk/>
            <pc:sldMk cId="3751606581" sldId="863"/>
            <ac:spMk id="54" creationId="{B523A5E2-703A-BB0F-DBE0-E87C8BF6248D}"/>
          </ac:spMkLst>
        </pc:spChg>
        <pc:spChg chg="mod">
          <ac:chgData name="Thomas" userId="575d030b64f4584e" providerId="LiveId" clId="{E0EF1D69-D22C-4EEB-9584-A691D2769C18}" dt="2022-04-27T15:37:21.929" v="399" actId="164"/>
          <ac:spMkLst>
            <pc:docMk/>
            <pc:sldMk cId="3751606581" sldId="863"/>
            <ac:spMk id="56" creationId="{5D46355D-6A86-B62E-EE9E-F8C518044AF6}"/>
          </ac:spMkLst>
        </pc:spChg>
        <pc:spChg chg="mod">
          <ac:chgData name="Thomas" userId="575d030b64f4584e" providerId="LiveId" clId="{E0EF1D69-D22C-4EEB-9584-A691D2769C18}" dt="2022-04-27T15:37:21.929" v="399" actId="164"/>
          <ac:spMkLst>
            <pc:docMk/>
            <pc:sldMk cId="3751606581" sldId="863"/>
            <ac:spMk id="57" creationId="{DB1B54AB-6A4D-4D01-A1A4-7CB12EC97E92}"/>
          </ac:spMkLst>
        </pc:spChg>
        <pc:spChg chg="mod">
          <ac:chgData name="Thomas" userId="575d030b64f4584e" providerId="LiveId" clId="{E0EF1D69-D22C-4EEB-9584-A691D2769C18}" dt="2022-04-27T15:37:21.929" v="399" actId="164"/>
          <ac:spMkLst>
            <pc:docMk/>
            <pc:sldMk cId="3751606581" sldId="863"/>
            <ac:spMk id="59" creationId="{3B8291F5-8A95-FB18-362A-780C0767A60D}"/>
          </ac:spMkLst>
        </pc:spChg>
        <pc:spChg chg="mod">
          <ac:chgData name="Thomas" userId="575d030b64f4584e" providerId="LiveId" clId="{E0EF1D69-D22C-4EEB-9584-A691D2769C18}" dt="2022-04-27T15:37:21.929" v="399" actId="164"/>
          <ac:spMkLst>
            <pc:docMk/>
            <pc:sldMk cId="3751606581" sldId="863"/>
            <ac:spMk id="60" creationId="{2AC4D000-6751-0673-0827-237344090249}"/>
          </ac:spMkLst>
        </pc:spChg>
        <pc:spChg chg="mod">
          <ac:chgData name="Thomas" userId="575d030b64f4584e" providerId="LiveId" clId="{E0EF1D69-D22C-4EEB-9584-A691D2769C18}" dt="2022-04-27T15:37:21.929" v="399" actId="164"/>
          <ac:spMkLst>
            <pc:docMk/>
            <pc:sldMk cId="3751606581" sldId="863"/>
            <ac:spMk id="62" creationId="{18A17217-D520-D34D-93B8-F712445C1547}"/>
          </ac:spMkLst>
        </pc:spChg>
        <pc:spChg chg="mod">
          <ac:chgData name="Thomas" userId="575d030b64f4584e" providerId="LiveId" clId="{E0EF1D69-D22C-4EEB-9584-A691D2769C18}" dt="2022-04-27T15:37:21.929" v="399" actId="164"/>
          <ac:spMkLst>
            <pc:docMk/>
            <pc:sldMk cId="3751606581" sldId="863"/>
            <ac:spMk id="63" creationId="{B982CCEE-8844-8A2D-677C-BBC0AC7271D2}"/>
          </ac:spMkLst>
        </pc:spChg>
        <pc:spChg chg="mod">
          <ac:chgData name="Thomas" userId="575d030b64f4584e" providerId="LiveId" clId="{E0EF1D69-D22C-4EEB-9584-A691D2769C18}" dt="2022-04-27T15:37:21.929" v="399" actId="164"/>
          <ac:spMkLst>
            <pc:docMk/>
            <pc:sldMk cId="3751606581" sldId="863"/>
            <ac:spMk id="65" creationId="{35DC4110-FBE8-3EB7-93AA-5658B190199F}"/>
          </ac:spMkLst>
        </pc:spChg>
        <pc:spChg chg="mod">
          <ac:chgData name="Thomas" userId="575d030b64f4584e" providerId="LiveId" clId="{E0EF1D69-D22C-4EEB-9584-A691D2769C18}" dt="2022-04-27T15:37:21.929" v="399" actId="164"/>
          <ac:spMkLst>
            <pc:docMk/>
            <pc:sldMk cId="3751606581" sldId="863"/>
            <ac:spMk id="66" creationId="{8BB772BE-5B88-8DFB-3081-E21E695D4F3F}"/>
          </ac:spMkLst>
        </pc:spChg>
        <pc:grpChg chg="add mod">
          <ac:chgData name="Thomas" userId="575d030b64f4584e" providerId="LiveId" clId="{E0EF1D69-D22C-4EEB-9584-A691D2769C18}" dt="2022-04-27T15:37:21.929" v="399" actId="164"/>
          <ac:grpSpMkLst>
            <pc:docMk/>
            <pc:sldMk cId="3751606581" sldId="863"/>
            <ac:grpSpMk id="3" creationId="{2532A0DB-A855-99AB-CAC9-D2EF2108379D}"/>
          </ac:grpSpMkLst>
        </pc:grpChg>
        <pc:grpChg chg="add mod">
          <ac:chgData name="Thomas" userId="575d030b64f4584e" providerId="LiveId" clId="{E0EF1D69-D22C-4EEB-9584-A691D2769C18}" dt="2022-04-27T15:37:21.929" v="399" actId="164"/>
          <ac:grpSpMkLst>
            <pc:docMk/>
            <pc:sldMk cId="3751606581" sldId="863"/>
            <ac:grpSpMk id="4" creationId="{0E0124EA-2A82-FE32-C1D9-A13F612232E2}"/>
          </ac:grpSpMkLst>
        </pc:grpChg>
        <pc:grpChg chg="add mod">
          <ac:chgData name="Thomas" userId="575d030b64f4584e" providerId="LiveId" clId="{E0EF1D69-D22C-4EEB-9584-A691D2769C18}" dt="2022-04-27T15:37:21.929" v="399" actId="164"/>
          <ac:grpSpMkLst>
            <pc:docMk/>
            <pc:sldMk cId="3751606581" sldId="863"/>
            <ac:grpSpMk id="5" creationId="{8C7AE05A-A357-A7AF-9ECB-C8580878ADA4}"/>
          </ac:grpSpMkLst>
        </pc:grpChg>
        <pc:grpChg chg="add mod">
          <ac:chgData name="Thomas" userId="575d030b64f4584e" providerId="LiveId" clId="{E0EF1D69-D22C-4EEB-9584-A691D2769C18}" dt="2022-04-27T15:34:10.798" v="319" actId="571"/>
          <ac:grpSpMkLst>
            <pc:docMk/>
            <pc:sldMk cId="3751606581" sldId="863"/>
            <ac:grpSpMk id="30" creationId="{80D9488B-4BA7-6636-CEC4-58BD5CAF402F}"/>
          </ac:grpSpMkLst>
        </pc:grpChg>
        <pc:grpChg chg="add mod">
          <ac:chgData name="Thomas" userId="575d030b64f4584e" providerId="LiveId" clId="{E0EF1D69-D22C-4EEB-9584-A691D2769C18}" dt="2022-04-27T15:34:09.788" v="317" actId="571"/>
          <ac:grpSpMkLst>
            <pc:docMk/>
            <pc:sldMk cId="3751606581" sldId="863"/>
            <ac:grpSpMk id="33" creationId="{9A7F1C6B-812F-06A7-962B-0922F8DC6250}"/>
          </ac:grpSpMkLst>
        </pc:grpChg>
        <pc:grpChg chg="del">
          <ac:chgData name="Thomas" userId="575d030b64f4584e" providerId="LiveId" clId="{E0EF1D69-D22C-4EEB-9584-A691D2769C18}" dt="2022-04-27T15:30:18.602" v="205" actId="478"/>
          <ac:grpSpMkLst>
            <pc:docMk/>
            <pc:sldMk cId="3751606581" sldId="863"/>
            <ac:grpSpMk id="39" creationId="{E2F0885E-8BAB-4E74-8202-FDE4D7B1005C}"/>
          </ac:grpSpMkLst>
        </pc:grpChg>
        <pc:grpChg chg="add mod">
          <ac:chgData name="Thomas" userId="575d030b64f4584e" providerId="LiveId" clId="{E0EF1D69-D22C-4EEB-9584-A691D2769C18}" dt="2022-04-27T15:37:21.929" v="399" actId="164"/>
          <ac:grpSpMkLst>
            <pc:docMk/>
            <pc:sldMk cId="3751606581" sldId="863"/>
            <ac:grpSpMk id="42" creationId="{EEC8C870-A861-B8BF-E03F-B7EFDEE6AABD}"/>
          </ac:grpSpMkLst>
        </pc:grpChg>
        <pc:grpChg chg="add mod">
          <ac:chgData name="Thomas" userId="575d030b64f4584e" providerId="LiveId" clId="{E0EF1D69-D22C-4EEB-9584-A691D2769C18}" dt="2022-04-27T15:37:21.929" v="399" actId="164"/>
          <ac:grpSpMkLst>
            <pc:docMk/>
            <pc:sldMk cId="3751606581" sldId="863"/>
            <ac:grpSpMk id="49" creationId="{D5B2729D-40D9-AC71-1984-BDC653A7F1BC}"/>
          </ac:grpSpMkLst>
        </pc:grpChg>
        <pc:grpChg chg="add mod">
          <ac:chgData name="Thomas" userId="575d030b64f4584e" providerId="LiveId" clId="{E0EF1D69-D22C-4EEB-9584-A691D2769C18}" dt="2022-04-27T15:37:21.929" v="399" actId="164"/>
          <ac:grpSpMkLst>
            <pc:docMk/>
            <pc:sldMk cId="3751606581" sldId="863"/>
            <ac:grpSpMk id="52" creationId="{D6D5840E-057D-3C7A-334D-698B58753EAF}"/>
          </ac:grpSpMkLst>
        </pc:grpChg>
        <pc:grpChg chg="add mod">
          <ac:chgData name="Thomas" userId="575d030b64f4584e" providerId="LiveId" clId="{E0EF1D69-D22C-4EEB-9584-A691D2769C18}" dt="2022-04-27T15:37:21.929" v="399" actId="164"/>
          <ac:grpSpMkLst>
            <pc:docMk/>
            <pc:sldMk cId="3751606581" sldId="863"/>
            <ac:grpSpMk id="55" creationId="{8E3BE21C-A690-0790-C941-1C70A5CFE2D1}"/>
          </ac:grpSpMkLst>
        </pc:grpChg>
        <pc:grpChg chg="add mod">
          <ac:chgData name="Thomas" userId="575d030b64f4584e" providerId="LiveId" clId="{E0EF1D69-D22C-4EEB-9584-A691D2769C18}" dt="2022-04-27T15:37:21.929" v="399" actId="164"/>
          <ac:grpSpMkLst>
            <pc:docMk/>
            <pc:sldMk cId="3751606581" sldId="863"/>
            <ac:grpSpMk id="58" creationId="{B4CA4855-9E16-FC02-41F1-7F49F5495200}"/>
          </ac:grpSpMkLst>
        </pc:grpChg>
        <pc:grpChg chg="add mod">
          <ac:chgData name="Thomas" userId="575d030b64f4584e" providerId="LiveId" clId="{E0EF1D69-D22C-4EEB-9584-A691D2769C18}" dt="2022-04-27T15:37:21.929" v="399" actId="164"/>
          <ac:grpSpMkLst>
            <pc:docMk/>
            <pc:sldMk cId="3751606581" sldId="863"/>
            <ac:grpSpMk id="61" creationId="{EF8FA2F6-C895-7E92-D721-0C8738811E96}"/>
          </ac:grpSpMkLst>
        </pc:grpChg>
        <pc:grpChg chg="add mod">
          <ac:chgData name="Thomas" userId="575d030b64f4584e" providerId="LiveId" clId="{E0EF1D69-D22C-4EEB-9584-A691D2769C18}" dt="2022-04-27T15:37:21.929" v="399" actId="164"/>
          <ac:grpSpMkLst>
            <pc:docMk/>
            <pc:sldMk cId="3751606581" sldId="863"/>
            <ac:grpSpMk id="64" creationId="{465CD7D5-ADA1-3FCB-5582-93CEE7530865}"/>
          </ac:grpSpMkLst>
        </pc:grpChg>
        <pc:grpChg chg="del">
          <ac:chgData name="Thomas" userId="575d030b64f4584e" providerId="LiveId" clId="{E0EF1D69-D22C-4EEB-9584-A691D2769C18}" dt="2022-04-27T15:30:18.602" v="205" actId="478"/>
          <ac:grpSpMkLst>
            <pc:docMk/>
            <pc:sldMk cId="3751606581" sldId="863"/>
            <ac:grpSpMk id="69" creationId="{7B034163-4B8E-41DA-9146-84CA9205F49D}"/>
          </ac:grpSpMkLst>
        </pc:grpChg>
        <pc:grpChg chg="del">
          <ac:chgData name="Thomas" userId="575d030b64f4584e" providerId="LiveId" clId="{E0EF1D69-D22C-4EEB-9584-A691D2769C18}" dt="2022-04-27T15:30:18.602" v="205" actId="478"/>
          <ac:grpSpMkLst>
            <pc:docMk/>
            <pc:sldMk cId="3751606581" sldId="863"/>
            <ac:grpSpMk id="74" creationId="{E694295B-718B-4AA4-BA01-AB5214BDF3F0}"/>
          </ac:grpSpMkLst>
        </pc:grpChg>
        <pc:grpChg chg="del">
          <ac:chgData name="Thomas" userId="575d030b64f4584e" providerId="LiveId" clId="{E0EF1D69-D22C-4EEB-9584-A691D2769C18}" dt="2022-04-27T15:30:18.602" v="205" actId="478"/>
          <ac:grpSpMkLst>
            <pc:docMk/>
            <pc:sldMk cId="3751606581" sldId="863"/>
            <ac:grpSpMk id="79" creationId="{F6B6D10B-E527-48DF-A124-295A8DDD0F12}"/>
          </ac:grpSpMkLst>
        </pc:grpChg>
        <pc:picChg chg="del">
          <ac:chgData name="Thomas" userId="575d030b64f4584e" providerId="LiveId" clId="{E0EF1D69-D22C-4EEB-9584-A691D2769C18}" dt="2022-04-27T15:30:18.602" v="205" actId="478"/>
          <ac:picMkLst>
            <pc:docMk/>
            <pc:sldMk cId="3751606581" sldId="863"/>
            <ac:picMk id="7" creationId="{46C25015-988C-4541-BF17-06BB39165670}"/>
          </ac:picMkLst>
        </pc:picChg>
        <pc:cxnChg chg="mod">
          <ac:chgData name="Thomas" userId="575d030b64f4584e" providerId="LiveId" clId="{E0EF1D69-D22C-4EEB-9584-A691D2769C18}" dt="2022-04-27T15:30:18.602" v="205" actId="478"/>
          <ac:cxnSpMkLst>
            <pc:docMk/>
            <pc:sldMk cId="3751606581" sldId="863"/>
            <ac:cxnSpMk id="43" creationId="{53A91B87-CDA8-43A2-9A15-F9414BEFAC15}"/>
          </ac:cxnSpMkLst>
        </pc:cxnChg>
        <pc:cxnChg chg="mod">
          <ac:chgData name="Thomas" userId="575d030b64f4584e" providerId="LiveId" clId="{E0EF1D69-D22C-4EEB-9584-A691D2769C18}" dt="2022-04-27T15:30:18.602" v="205" actId="478"/>
          <ac:cxnSpMkLst>
            <pc:docMk/>
            <pc:sldMk cId="3751606581" sldId="863"/>
            <ac:cxnSpMk id="70" creationId="{90845C43-525A-444A-B9E5-9E038C51F95C}"/>
          </ac:cxnSpMkLst>
        </pc:cxnChg>
        <pc:cxnChg chg="mod">
          <ac:chgData name="Thomas" userId="575d030b64f4584e" providerId="LiveId" clId="{E0EF1D69-D22C-4EEB-9584-A691D2769C18}" dt="2022-04-27T15:30:18.602" v="205" actId="478"/>
          <ac:cxnSpMkLst>
            <pc:docMk/>
            <pc:sldMk cId="3751606581" sldId="863"/>
            <ac:cxnSpMk id="75" creationId="{8FD208D2-CCAD-4FCF-ACE8-F174BE1F4F6C}"/>
          </ac:cxnSpMkLst>
        </pc:cxnChg>
        <pc:cxnChg chg="mod">
          <ac:chgData name="Thomas" userId="575d030b64f4584e" providerId="LiveId" clId="{E0EF1D69-D22C-4EEB-9584-A691D2769C18}" dt="2022-04-27T15:30:18.602" v="205" actId="478"/>
          <ac:cxnSpMkLst>
            <pc:docMk/>
            <pc:sldMk cId="3751606581" sldId="863"/>
            <ac:cxnSpMk id="80" creationId="{A27B7257-2A30-405C-85C8-9B34C0BA8920}"/>
          </ac:cxnSpMkLst>
        </pc:cxnChg>
      </pc:sldChg>
      <pc:sldChg chg="add setBg">
        <pc:chgData name="Thomas" userId="575d030b64f4584e" providerId="LiveId" clId="{E0EF1D69-D22C-4EEB-9584-A691D2769C18}" dt="2022-05-12T15:07:28.881" v="428"/>
        <pc:sldMkLst>
          <pc:docMk/>
          <pc:sldMk cId="1137390989" sldId="864"/>
        </pc:sldMkLst>
      </pc:sldChg>
      <pc:sldChg chg="add del setBg">
        <pc:chgData name="Thomas" userId="575d030b64f4584e" providerId="LiveId" clId="{E0EF1D69-D22C-4EEB-9584-A691D2769C18}" dt="2022-05-12T15:07:25.874" v="427" actId="47"/>
        <pc:sldMkLst>
          <pc:docMk/>
          <pc:sldMk cId="2281150706" sldId="864"/>
        </pc:sldMkLst>
      </pc:sldChg>
      <pc:sldChg chg="add del setBg">
        <pc:chgData name="Thomas" userId="575d030b64f4584e" providerId="LiveId" clId="{E0EF1D69-D22C-4EEB-9584-A691D2769C18}" dt="2022-05-12T15:07:28.881" v="428"/>
        <pc:sldMkLst>
          <pc:docMk/>
          <pc:sldMk cId="3334639048" sldId="871"/>
        </pc:sldMkLst>
      </pc:sldChg>
      <pc:sldChg chg="add del setBg">
        <pc:chgData name="Thomas" userId="575d030b64f4584e" providerId="LiveId" clId="{E0EF1D69-D22C-4EEB-9584-A691D2769C18}" dt="2022-05-12T15:07:28.881" v="428"/>
        <pc:sldMkLst>
          <pc:docMk/>
          <pc:sldMk cId="1996307768" sldId="872"/>
        </pc:sldMkLst>
      </pc:sldChg>
      <pc:sldChg chg="add del setBg">
        <pc:chgData name="Thomas" userId="575d030b64f4584e" providerId="LiveId" clId="{E0EF1D69-D22C-4EEB-9584-A691D2769C18}" dt="2022-05-12T15:07:28.881" v="428"/>
        <pc:sldMkLst>
          <pc:docMk/>
          <pc:sldMk cId="3751304877" sldId="873"/>
        </pc:sldMkLst>
      </pc:sldChg>
      <pc:sldChg chg="add del setBg">
        <pc:chgData name="Thomas" userId="575d030b64f4584e" providerId="LiveId" clId="{E0EF1D69-D22C-4EEB-9584-A691D2769C18}" dt="2022-05-12T15:07:28.881" v="428"/>
        <pc:sldMkLst>
          <pc:docMk/>
          <pc:sldMk cId="1886519186" sldId="874"/>
        </pc:sldMkLst>
      </pc:sldChg>
      <pc:sldChg chg="add del setBg">
        <pc:chgData name="Thomas" userId="575d030b64f4584e" providerId="LiveId" clId="{E0EF1D69-D22C-4EEB-9584-A691D2769C18}" dt="2022-05-12T15:07:28.881" v="428"/>
        <pc:sldMkLst>
          <pc:docMk/>
          <pc:sldMk cId="756217755" sldId="875"/>
        </pc:sldMkLst>
      </pc:sldChg>
      <pc:sldChg chg="addSp delSp modSp add mod">
        <pc:chgData name="Thomas" userId="575d030b64f4584e" providerId="LiveId" clId="{E0EF1D69-D22C-4EEB-9584-A691D2769C18}" dt="2022-05-20T14:07:07.514" v="713" actId="1076"/>
        <pc:sldMkLst>
          <pc:docMk/>
          <pc:sldMk cId="3264194109" sldId="876"/>
        </pc:sldMkLst>
        <pc:spChg chg="mod">
          <ac:chgData name="Thomas" userId="575d030b64f4584e" providerId="LiveId" clId="{E0EF1D69-D22C-4EEB-9584-A691D2769C18}" dt="2022-05-20T13:56:43.088" v="514" actId="164"/>
          <ac:spMkLst>
            <pc:docMk/>
            <pc:sldMk cId="3264194109" sldId="876"/>
            <ac:spMk id="2" creationId="{7367B6FC-4115-9493-33BA-D801D0CC0D7A}"/>
          </ac:spMkLst>
        </pc:spChg>
        <pc:spChg chg="add del mod">
          <ac:chgData name="Thomas" userId="575d030b64f4584e" providerId="LiveId" clId="{E0EF1D69-D22C-4EEB-9584-A691D2769C18}" dt="2022-05-20T14:06:39.079" v="704" actId="478"/>
          <ac:spMkLst>
            <pc:docMk/>
            <pc:sldMk cId="3264194109" sldId="876"/>
            <ac:spMk id="11" creationId="{9AE6CEF7-4670-611B-5AE7-2EBBB7961913}"/>
          </ac:spMkLst>
        </pc:spChg>
        <pc:spChg chg="add del mod">
          <ac:chgData name="Thomas" userId="575d030b64f4584e" providerId="LiveId" clId="{E0EF1D69-D22C-4EEB-9584-A691D2769C18}" dt="2022-05-20T14:05:06.835" v="687" actId="478"/>
          <ac:spMkLst>
            <pc:docMk/>
            <pc:sldMk cId="3264194109" sldId="876"/>
            <ac:spMk id="12" creationId="{010EB42B-C34A-EDF3-A111-84102BD5CB1D}"/>
          </ac:spMkLst>
        </pc:spChg>
        <pc:spChg chg="mod topLvl">
          <ac:chgData name="Thomas" userId="575d030b64f4584e" providerId="LiveId" clId="{E0EF1D69-D22C-4EEB-9584-A691D2769C18}" dt="2022-05-20T13:58:04.410" v="569" actId="1076"/>
          <ac:spMkLst>
            <pc:docMk/>
            <pc:sldMk cId="3264194109" sldId="876"/>
            <ac:spMk id="26" creationId="{D042E1DE-3D34-4DDF-94A1-31F467E8F688}"/>
          </ac:spMkLst>
        </pc:spChg>
        <pc:spChg chg="mod">
          <ac:chgData name="Thomas" userId="575d030b64f4584e" providerId="LiveId" clId="{E0EF1D69-D22C-4EEB-9584-A691D2769C18}" dt="2022-05-20T13:56:43.088" v="514" actId="164"/>
          <ac:spMkLst>
            <pc:docMk/>
            <pc:sldMk cId="3264194109" sldId="876"/>
            <ac:spMk id="27" creationId="{30C6797E-1619-6E74-DF0A-5E0A28B0BA11}"/>
          </ac:spMkLst>
        </pc:spChg>
        <pc:spChg chg="mod">
          <ac:chgData name="Thomas" userId="575d030b64f4584e" providerId="LiveId" clId="{E0EF1D69-D22C-4EEB-9584-A691D2769C18}" dt="2022-05-20T13:56:43.088" v="514" actId="164"/>
          <ac:spMkLst>
            <pc:docMk/>
            <pc:sldMk cId="3264194109" sldId="876"/>
            <ac:spMk id="36" creationId="{B1DD41D1-2920-00DD-2F13-214BD2094F24}"/>
          </ac:spMkLst>
        </pc:spChg>
        <pc:spChg chg="mod">
          <ac:chgData name="Thomas" userId="575d030b64f4584e" providerId="LiveId" clId="{E0EF1D69-D22C-4EEB-9584-A691D2769C18}" dt="2022-05-20T13:56:43.088" v="514" actId="164"/>
          <ac:spMkLst>
            <pc:docMk/>
            <pc:sldMk cId="3264194109" sldId="876"/>
            <ac:spMk id="37" creationId="{6AE01FF0-EFE3-25BB-AAD1-4EB21941F790}"/>
          </ac:spMkLst>
        </pc:spChg>
        <pc:spChg chg="mod">
          <ac:chgData name="Thomas" userId="575d030b64f4584e" providerId="LiveId" clId="{E0EF1D69-D22C-4EEB-9584-A691D2769C18}" dt="2022-05-20T13:56:59.520" v="518" actId="571"/>
          <ac:spMkLst>
            <pc:docMk/>
            <pc:sldMk cId="3264194109" sldId="876"/>
            <ac:spMk id="39" creationId="{206B2FAE-6FEA-3B82-EBA0-0ABF7CECE27D}"/>
          </ac:spMkLst>
        </pc:spChg>
        <pc:spChg chg="mod">
          <ac:chgData name="Thomas" userId="575d030b64f4584e" providerId="LiveId" clId="{E0EF1D69-D22C-4EEB-9584-A691D2769C18}" dt="2022-05-20T14:07:04.466" v="712" actId="1076"/>
          <ac:spMkLst>
            <pc:docMk/>
            <pc:sldMk cId="3264194109" sldId="876"/>
            <ac:spMk id="40" creationId="{C9021501-8F10-4408-87C6-28CD49CEEF33}"/>
          </ac:spMkLst>
        </pc:spChg>
        <pc:spChg chg="mod">
          <ac:chgData name="Thomas" userId="575d030b64f4584e" providerId="LiveId" clId="{E0EF1D69-D22C-4EEB-9584-A691D2769C18}" dt="2022-05-20T14:07:04.466" v="712" actId="1076"/>
          <ac:spMkLst>
            <pc:docMk/>
            <pc:sldMk cId="3264194109" sldId="876"/>
            <ac:spMk id="41" creationId="{77491D2A-7F72-45CA-B3BE-2AE00F700A98}"/>
          </ac:spMkLst>
        </pc:spChg>
        <pc:spChg chg="mod">
          <ac:chgData name="Thomas" userId="575d030b64f4584e" providerId="LiveId" clId="{E0EF1D69-D22C-4EEB-9584-A691D2769C18}" dt="2022-05-20T13:56:59.520" v="518" actId="571"/>
          <ac:spMkLst>
            <pc:docMk/>
            <pc:sldMk cId="3264194109" sldId="876"/>
            <ac:spMk id="43" creationId="{40CF6892-10DB-47E3-F627-166AA736D100}"/>
          </ac:spMkLst>
        </pc:spChg>
        <pc:spChg chg="add mod">
          <ac:chgData name="Thomas" userId="575d030b64f4584e" providerId="LiveId" clId="{E0EF1D69-D22C-4EEB-9584-A691D2769C18}" dt="2022-05-20T13:59:53.221" v="622" actId="1076"/>
          <ac:spMkLst>
            <pc:docMk/>
            <pc:sldMk cId="3264194109" sldId="876"/>
            <ac:spMk id="44" creationId="{1496FCCE-1227-1BCC-AC37-724C2DDF3D35}"/>
          </ac:spMkLst>
        </pc:spChg>
        <pc:spChg chg="mod">
          <ac:chgData name="Thomas" userId="575d030b64f4584e" providerId="LiveId" clId="{E0EF1D69-D22C-4EEB-9584-A691D2769C18}" dt="2022-05-20T13:56:43.088" v="514" actId="164"/>
          <ac:spMkLst>
            <pc:docMk/>
            <pc:sldMk cId="3264194109" sldId="876"/>
            <ac:spMk id="45" creationId="{85A17272-190B-BE0E-8C7A-C2C0D514E8C7}"/>
          </ac:spMkLst>
        </pc:spChg>
        <pc:spChg chg="add mod">
          <ac:chgData name="Thomas" userId="575d030b64f4584e" providerId="LiveId" clId="{E0EF1D69-D22C-4EEB-9584-A691D2769C18}" dt="2022-05-20T13:59:53.221" v="622" actId="1076"/>
          <ac:spMkLst>
            <pc:docMk/>
            <pc:sldMk cId="3264194109" sldId="876"/>
            <ac:spMk id="46" creationId="{1B67EB3F-0515-1CDB-80C5-034FECB3F92B}"/>
          </ac:spMkLst>
        </pc:spChg>
        <pc:spChg chg="add mod">
          <ac:chgData name="Thomas" userId="575d030b64f4584e" providerId="LiveId" clId="{E0EF1D69-D22C-4EEB-9584-A691D2769C18}" dt="2022-05-20T14:01:40.027" v="628" actId="20577"/>
          <ac:spMkLst>
            <pc:docMk/>
            <pc:sldMk cId="3264194109" sldId="876"/>
            <ac:spMk id="47" creationId="{46072880-475D-E38A-918B-714E28FD5C89}"/>
          </ac:spMkLst>
        </pc:spChg>
        <pc:spChg chg="mod">
          <ac:chgData name="Thomas" userId="575d030b64f4584e" providerId="LiveId" clId="{E0EF1D69-D22C-4EEB-9584-A691D2769C18}" dt="2022-05-20T13:56:43.088" v="514" actId="164"/>
          <ac:spMkLst>
            <pc:docMk/>
            <pc:sldMk cId="3264194109" sldId="876"/>
            <ac:spMk id="48" creationId="{FC828005-69B7-4E48-87FD-C01742DC2EAB}"/>
          </ac:spMkLst>
        </pc:spChg>
        <pc:spChg chg="mod">
          <ac:chgData name="Thomas" userId="575d030b64f4584e" providerId="LiveId" clId="{E0EF1D69-D22C-4EEB-9584-A691D2769C18}" dt="2022-05-20T13:56:43.088" v="514" actId="164"/>
          <ac:spMkLst>
            <pc:docMk/>
            <pc:sldMk cId="3264194109" sldId="876"/>
            <ac:spMk id="50" creationId="{E75C20AE-7326-E9C9-46DB-B7705F7C1295}"/>
          </ac:spMkLst>
        </pc:spChg>
        <pc:spChg chg="mod">
          <ac:chgData name="Thomas" userId="575d030b64f4584e" providerId="LiveId" clId="{E0EF1D69-D22C-4EEB-9584-A691D2769C18}" dt="2022-05-20T13:56:43.088" v="514" actId="164"/>
          <ac:spMkLst>
            <pc:docMk/>
            <pc:sldMk cId="3264194109" sldId="876"/>
            <ac:spMk id="51" creationId="{15382E56-B141-8106-B30F-FD9BB4871A33}"/>
          </ac:spMkLst>
        </pc:spChg>
        <pc:spChg chg="del">
          <ac:chgData name="Thomas" userId="575d030b64f4584e" providerId="LiveId" clId="{E0EF1D69-D22C-4EEB-9584-A691D2769C18}" dt="2022-05-20T13:56:12.815" v="505" actId="478"/>
          <ac:spMkLst>
            <pc:docMk/>
            <pc:sldMk cId="3264194109" sldId="876"/>
            <ac:spMk id="53" creationId="{6EFC2078-1396-DFC7-6412-E778A64BD5EE}"/>
          </ac:spMkLst>
        </pc:spChg>
        <pc:spChg chg="del mod topLvl">
          <ac:chgData name="Thomas" userId="575d030b64f4584e" providerId="LiveId" clId="{E0EF1D69-D22C-4EEB-9584-A691D2769C18}" dt="2022-05-20T13:56:18.854" v="507" actId="478"/>
          <ac:spMkLst>
            <pc:docMk/>
            <pc:sldMk cId="3264194109" sldId="876"/>
            <ac:spMk id="54" creationId="{B523A5E2-703A-BB0F-DBE0-E87C8BF6248D}"/>
          </ac:spMkLst>
        </pc:spChg>
        <pc:spChg chg="mod">
          <ac:chgData name="Thomas" userId="575d030b64f4584e" providerId="LiveId" clId="{E0EF1D69-D22C-4EEB-9584-A691D2769C18}" dt="2022-05-20T13:56:43.088" v="514" actId="164"/>
          <ac:spMkLst>
            <pc:docMk/>
            <pc:sldMk cId="3264194109" sldId="876"/>
            <ac:spMk id="56" creationId="{5D46355D-6A86-B62E-EE9E-F8C518044AF6}"/>
          </ac:spMkLst>
        </pc:spChg>
        <pc:spChg chg="mod">
          <ac:chgData name="Thomas" userId="575d030b64f4584e" providerId="LiveId" clId="{E0EF1D69-D22C-4EEB-9584-A691D2769C18}" dt="2022-05-20T13:56:43.088" v="514" actId="164"/>
          <ac:spMkLst>
            <pc:docMk/>
            <pc:sldMk cId="3264194109" sldId="876"/>
            <ac:spMk id="57" creationId="{DB1B54AB-6A4D-4D01-A1A4-7CB12EC97E92}"/>
          </ac:spMkLst>
        </pc:spChg>
        <pc:spChg chg="mod">
          <ac:chgData name="Thomas" userId="575d030b64f4584e" providerId="LiveId" clId="{E0EF1D69-D22C-4EEB-9584-A691D2769C18}" dt="2022-05-20T13:56:43.088" v="514" actId="164"/>
          <ac:spMkLst>
            <pc:docMk/>
            <pc:sldMk cId="3264194109" sldId="876"/>
            <ac:spMk id="59" creationId="{3B8291F5-8A95-FB18-362A-780C0767A60D}"/>
          </ac:spMkLst>
        </pc:spChg>
        <pc:spChg chg="mod">
          <ac:chgData name="Thomas" userId="575d030b64f4584e" providerId="LiveId" clId="{E0EF1D69-D22C-4EEB-9584-A691D2769C18}" dt="2022-05-20T13:56:43.088" v="514" actId="164"/>
          <ac:spMkLst>
            <pc:docMk/>
            <pc:sldMk cId="3264194109" sldId="876"/>
            <ac:spMk id="60" creationId="{2AC4D000-6751-0673-0827-237344090249}"/>
          </ac:spMkLst>
        </pc:spChg>
        <pc:spChg chg="mod">
          <ac:chgData name="Thomas" userId="575d030b64f4584e" providerId="LiveId" clId="{E0EF1D69-D22C-4EEB-9584-A691D2769C18}" dt="2022-05-20T13:56:43.088" v="514" actId="164"/>
          <ac:spMkLst>
            <pc:docMk/>
            <pc:sldMk cId="3264194109" sldId="876"/>
            <ac:spMk id="62" creationId="{18A17217-D520-D34D-93B8-F712445C1547}"/>
          </ac:spMkLst>
        </pc:spChg>
        <pc:spChg chg="mod">
          <ac:chgData name="Thomas" userId="575d030b64f4584e" providerId="LiveId" clId="{E0EF1D69-D22C-4EEB-9584-A691D2769C18}" dt="2022-05-20T13:56:43.088" v="514" actId="164"/>
          <ac:spMkLst>
            <pc:docMk/>
            <pc:sldMk cId="3264194109" sldId="876"/>
            <ac:spMk id="63" creationId="{B982CCEE-8844-8A2D-677C-BBC0AC7271D2}"/>
          </ac:spMkLst>
        </pc:spChg>
        <pc:spChg chg="mod">
          <ac:chgData name="Thomas" userId="575d030b64f4584e" providerId="LiveId" clId="{E0EF1D69-D22C-4EEB-9584-A691D2769C18}" dt="2022-05-20T13:56:43.088" v="514" actId="164"/>
          <ac:spMkLst>
            <pc:docMk/>
            <pc:sldMk cId="3264194109" sldId="876"/>
            <ac:spMk id="65" creationId="{35DC4110-FBE8-3EB7-93AA-5658B190199F}"/>
          </ac:spMkLst>
        </pc:spChg>
        <pc:spChg chg="mod">
          <ac:chgData name="Thomas" userId="575d030b64f4584e" providerId="LiveId" clId="{E0EF1D69-D22C-4EEB-9584-A691D2769C18}" dt="2022-05-20T13:56:43.088" v="514" actId="164"/>
          <ac:spMkLst>
            <pc:docMk/>
            <pc:sldMk cId="3264194109" sldId="876"/>
            <ac:spMk id="66" creationId="{8BB772BE-5B88-8DFB-3081-E21E695D4F3F}"/>
          </ac:spMkLst>
        </pc:spChg>
        <pc:spChg chg="add mod">
          <ac:chgData name="Thomas" userId="575d030b64f4584e" providerId="LiveId" clId="{E0EF1D69-D22C-4EEB-9584-A691D2769C18}" dt="2022-05-20T14:01:43.568" v="637" actId="20577"/>
          <ac:spMkLst>
            <pc:docMk/>
            <pc:sldMk cId="3264194109" sldId="876"/>
            <ac:spMk id="67" creationId="{616F6C4D-8840-50C1-19AF-B2465245D103}"/>
          </ac:spMkLst>
        </pc:spChg>
        <pc:spChg chg="add mod">
          <ac:chgData name="Thomas" userId="575d030b64f4584e" providerId="LiveId" clId="{E0EF1D69-D22C-4EEB-9584-A691D2769C18}" dt="2022-05-20T14:02:02.767" v="658" actId="20577"/>
          <ac:spMkLst>
            <pc:docMk/>
            <pc:sldMk cId="3264194109" sldId="876"/>
            <ac:spMk id="68" creationId="{0B7DD3A3-B755-0105-C005-B7003363B48F}"/>
          </ac:spMkLst>
        </pc:spChg>
        <pc:spChg chg="add mod">
          <ac:chgData name="Thomas" userId="575d030b64f4584e" providerId="LiveId" clId="{E0EF1D69-D22C-4EEB-9584-A691D2769C18}" dt="2022-05-20T14:02:00.577" v="656" actId="20577"/>
          <ac:spMkLst>
            <pc:docMk/>
            <pc:sldMk cId="3264194109" sldId="876"/>
            <ac:spMk id="69" creationId="{9EA7DFE8-E595-82E9-A02D-616FBB8C5098}"/>
          </ac:spMkLst>
        </pc:spChg>
        <pc:grpChg chg="mod topLvl">
          <ac:chgData name="Thomas" userId="575d030b64f4584e" providerId="LiveId" clId="{E0EF1D69-D22C-4EEB-9584-A691D2769C18}" dt="2022-05-20T13:58:04.410" v="569" actId="1076"/>
          <ac:grpSpMkLst>
            <pc:docMk/>
            <pc:sldMk cId="3264194109" sldId="876"/>
            <ac:grpSpMk id="3" creationId="{2532A0DB-A855-99AB-CAC9-D2EF2108379D}"/>
          </ac:grpSpMkLst>
        </pc:grpChg>
        <pc:grpChg chg="mod topLvl">
          <ac:chgData name="Thomas" userId="575d030b64f4584e" providerId="LiveId" clId="{E0EF1D69-D22C-4EEB-9584-A691D2769C18}" dt="2022-05-20T13:58:04.410" v="569" actId="1076"/>
          <ac:grpSpMkLst>
            <pc:docMk/>
            <pc:sldMk cId="3264194109" sldId="876"/>
            <ac:grpSpMk id="4" creationId="{0E0124EA-2A82-FE32-C1D9-A13F612232E2}"/>
          </ac:grpSpMkLst>
        </pc:grpChg>
        <pc:grpChg chg="add del mod">
          <ac:chgData name="Thomas" userId="575d030b64f4584e" providerId="LiveId" clId="{E0EF1D69-D22C-4EEB-9584-A691D2769C18}" dt="2022-05-20T13:56:17.110" v="506" actId="165"/>
          <ac:grpSpMkLst>
            <pc:docMk/>
            <pc:sldMk cId="3264194109" sldId="876"/>
            <ac:grpSpMk id="7" creationId="{45343ABA-6E6E-52B7-5564-ED5F6A901D97}"/>
          </ac:grpSpMkLst>
        </pc:grpChg>
        <pc:grpChg chg="add mod">
          <ac:chgData name="Thomas" userId="575d030b64f4584e" providerId="LiveId" clId="{E0EF1D69-D22C-4EEB-9584-A691D2769C18}" dt="2022-05-20T13:56:43.088" v="514" actId="164"/>
          <ac:grpSpMkLst>
            <pc:docMk/>
            <pc:sldMk cId="3264194109" sldId="876"/>
            <ac:grpSpMk id="8" creationId="{7DF01FC5-159F-FE47-0CEA-C66141B58F39}"/>
          </ac:grpSpMkLst>
        </pc:grpChg>
        <pc:grpChg chg="add mod">
          <ac:chgData name="Thomas" userId="575d030b64f4584e" providerId="LiveId" clId="{E0EF1D69-D22C-4EEB-9584-A691D2769C18}" dt="2022-05-20T13:58:04.410" v="569" actId="1076"/>
          <ac:grpSpMkLst>
            <pc:docMk/>
            <pc:sldMk cId="3264194109" sldId="876"/>
            <ac:grpSpMk id="38" creationId="{CEDA3BA5-2C6B-3654-FB3B-1898DAA64FFC}"/>
          </ac:grpSpMkLst>
        </pc:grpChg>
        <pc:grpChg chg="mod topLvl">
          <ac:chgData name="Thomas" userId="575d030b64f4584e" providerId="LiveId" clId="{E0EF1D69-D22C-4EEB-9584-A691D2769C18}" dt="2022-05-20T13:58:04.410" v="569" actId="1076"/>
          <ac:grpSpMkLst>
            <pc:docMk/>
            <pc:sldMk cId="3264194109" sldId="876"/>
            <ac:grpSpMk id="42" creationId="{EEC8C870-A861-B8BF-E03F-B7EFDEE6AABD}"/>
          </ac:grpSpMkLst>
        </pc:grpChg>
        <pc:grpChg chg="mod topLvl">
          <ac:chgData name="Thomas" userId="575d030b64f4584e" providerId="LiveId" clId="{E0EF1D69-D22C-4EEB-9584-A691D2769C18}" dt="2022-05-20T13:58:04.410" v="569" actId="1076"/>
          <ac:grpSpMkLst>
            <pc:docMk/>
            <pc:sldMk cId="3264194109" sldId="876"/>
            <ac:grpSpMk id="49" creationId="{D5B2729D-40D9-AC71-1984-BDC653A7F1BC}"/>
          </ac:grpSpMkLst>
        </pc:grpChg>
        <pc:grpChg chg="del mod">
          <ac:chgData name="Thomas" userId="575d030b64f4584e" providerId="LiveId" clId="{E0EF1D69-D22C-4EEB-9584-A691D2769C18}" dt="2022-05-20T13:56:12.815" v="505" actId="478"/>
          <ac:grpSpMkLst>
            <pc:docMk/>
            <pc:sldMk cId="3264194109" sldId="876"/>
            <ac:grpSpMk id="52" creationId="{D6D5840E-057D-3C7A-334D-698B58753EAF}"/>
          </ac:grpSpMkLst>
        </pc:grpChg>
        <pc:grpChg chg="mod topLvl">
          <ac:chgData name="Thomas" userId="575d030b64f4584e" providerId="LiveId" clId="{E0EF1D69-D22C-4EEB-9584-A691D2769C18}" dt="2022-05-20T13:58:04.410" v="569" actId="1076"/>
          <ac:grpSpMkLst>
            <pc:docMk/>
            <pc:sldMk cId="3264194109" sldId="876"/>
            <ac:grpSpMk id="55" creationId="{8E3BE21C-A690-0790-C941-1C70A5CFE2D1}"/>
          </ac:grpSpMkLst>
        </pc:grpChg>
        <pc:grpChg chg="mod topLvl">
          <ac:chgData name="Thomas" userId="575d030b64f4584e" providerId="LiveId" clId="{E0EF1D69-D22C-4EEB-9584-A691D2769C18}" dt="2022-05-20T13:58:15.966" v="571" actId="1076"/>
          <ac:grpSpMkLst>
            <pc:docMk/>
            <pc:sldMk cId="3264194109" sldId="876"/>
            <ac:grpSpMk id="58" creationId="{B4CA4855-9E16-FC02-41F1-7F49F5495200}"/>
          </ac:grpSpMkLst>
        </pc:grpChg>
        <pc:grpChg chg="mod topLvl">
          <ac:chgData name="Thomas" userId="575d030b64f4584e" providerId="LiveId" clId="{E0EF1D69-D22C-4EEB-9584-A691D2769C18}" dt="2022-05-20T13:58:04.410" v="569" actId="1076"/>
          <ac:grpSpMkLst>
            <pc:docMk/>
            <pc:sldMk cId="3264194109" sldId="876"/>
            <ac:grpSpMk id="61" creationId="{EF8FA2F6-C895-7E92-D721-0C8738811E96}"/>
          </ac:grpSpMkLst>
        </pc:grpChg>
        <pc:grpChg chg="mod topLvl">
          <ac:chgData name="Thomas" userId="575d030b64f4584e" providerId="LiveId" clId="{E0EF1D69-D22C-4EEB-9584-A691D2769C18}" dt="2022-05-20T13:58:04.410" v="569" actId="1076"/>
          <ac:grpSpMkLst>
            <pc:docMk/>
            <pc:sldMk cId="3264194109" sldId="876"/>
            <ac:grpSpMk id="64" creationId="{465CD7D5-ADA1-3FCB-5582-93CEE7530865}"/>
          </ac:grpSpMkLst>
        </pc:grpChg>
        <pc:picChg chg="add del mod modCrop">
          <ac:chgData name="Thomas" userId="575d030b64f4584e" providerId="LiveId" clId="{E0EF1D69-D22C-4EEB-9584-A691D2769C18}" dt="2022-05-20T14:05:29.620" v="693" actId="478"/>
          <ac:picMkLst>
            <pc:docMk/>
            <pc:sldMk cId="3264194109" sldId="876"/>
            <ac:picMk id="6" creationId="{5E9CDB1B-9695-D4CD-3B76-A71BE3D9902C}"/>
          </ac:picMkLst>
        </pc:picChg>
        <pc:picChg chg="add del mod">
          <ac:chgData name="Thomas" userId="575d030b64f4584e" providerId="LiveId" clId="{E0EF1D69-D22C-4EEB-9584-A691D2769C18}" dt="2022-05-20T14:04:10.677" v="675" actId="478"/>
          <ac:picMkLst>
            <pc:docMk/>
            <pc:sldMk cId="3264194109" sldId="876"/>
            <ac:picMk id="10" creationId="{D12E28F9-9104-B672-5A0E-6DF012C6072C}"/>
          </ac:picMkLst>
        </pc:picChg>
        <pc:picChg chg="add mod">
          <ac:chgData name="Thomas" userId="575d030b64f4584e" providerId="LiveId" clId="{E0EF1D69-D22C-4EEB-9584-A691D2769C18}" dt="2022-05-20T14:07:07.514" v="713" actId="1076"/>
          <ac:picMkLst>
            <pc:docMk/>
            <pc:sldMk cId="3264194109" sldId="876"/>
            <ac:picMk id="14" creationId="{3452196A-2336-94EC-3B08-7DC07A51C2A6}"/>
          </ac:picMkLst>
        </pc:picChg>
      </pc:sldChg>
    </pc:docChg>
  </pc:docChgLst>
  <pc:docChgLst>
    <pc:chgData name="Thomas" userId="575d030b64f4584e" providerId="LiveId" clId="{B72ED9EC-9548-445B-9298-93240D0E2629}"/>
    <pc:docChg chg="custSel addSld modSld sldOrd modSection">
      <pc:chgData name="Thomas" userId="575d030b64f4584e" providerId="LiveId" clId="{B72ED9EC-9548-445B-9298-93240D0E2629}" dt="2022-02-11T17:28:48.048" v="1194" actId="20577"/>
      <pc:docMkLst>
        <pc:docMk/>
      </pc:docMkLst>
      <pc:sldChg chg="modSp mod ord">
        <pc:chgData name="Thomas" userId="575d030b64f4584e" providerId="LiveId" clId="{B72ED9EC-9548-445B-9298-93240D0E2629}" dt="2022-02-11T17:28:48.048" v="1194" actId="20577"/>
        <pc:sldMkLst>
          <pc:docMk/>
          <pc:sldMk cId="2429399335" sldId="666"/>
        </pc:sldMkLst>
        <pc:spChg chg="mod">
          <ac:chgData name="Thomas" userId="575d030b64f4584e" providerId="LiveId" clId="{B72ED9EC-9548-445B-9298-93240D0E2629}" dt="2022-02-11T15:47:43.424" v="16" actId="20577"/>
          <ac:spMkLst>
            <pc:docMk/>
            <pc:sldMk cId="2429399335" sldId="666"/>
            <ac:spMk id="11" creationId="{22FF5332-E0BD-4B07-B53A-975460B436D3}"/>
          </ac:spMkLst>
        </pc:spChg>
        <pc:spChg chg="mod">
          <ac:chgData name="Thomas" userId="575d030b64f4584e" providerId="LiveId" clId="{B72ED9EC-9548-445B-9298-93240D0E2629}" dt="2022-02-11T17:28:48.048" v="1194" actId="20577"/>
          <ac:spMkLst>
            <pc:docMk/>
            <pc:sldMk cId="2429399335" sldId="666"/>
            <ac:spMk id="17" creationId="{680D99E6-DC30-48A3-BB5F-54696E7BA0B3}"/>
          </ac:spMkLst>
        </pc:spChg>
        <pc:spChg chg="mod">
          <ac:chgData name="Thomas" userId="575d030b64f4584e" providerId="LiveId" clId="{B72ED9EC-9548-445B-9298-93240D0E2629}" dt="2022-02-11T15:47:47.780" v="35" actId="20577"/>
          <ac:spMkLst>
            <pc:docMk/>
            <pc:sldMk cId="2429399335" sldId="666"/>
            <ac:spMk id="310" creationId="{4510765D-5E5A-4BC0-8799-A7FE3C59BDF2}"/>
          </ac:spMkLst>
        </pc:spChg>
      </pc:sldChg>
      <pc:sldChg chg="add">
        <pc:chgData name="Thomas" userId="575d030b64f4584e" providerId="LiveId" clId="{B72ED9EC-9548-445B-9298-93240D0E2629}" dt="2022-02-11T15:47:32.691" v="0" actId="2890"/>
        <pc:sldMkLst>
          <pc:docMk/>
          <pc:sldMk cId="3688453047" sldId="709"/>
        </pc:sldMkLst>
      </pc:sldChg>
    </pc:docChg>
  </pc:docChgLst>
  <pc:docChgLst>
    <pc:chgData name="Thomas" userId="575d030b64f4584e" providerId="LiveId" clId="{03437043-6938-4037-870E-3A8FFF83DB8D}"/>
    <pc:docChg chg="custSel modSld">
      <pc:chgData name="Thomas" userId="575d030b64f4584e" providerId="LiveId" clId="{03437043-6938-4037-870E-3A8FFF83DB8D}" dt="2022-08-16T15:03:54.178" v="244" actId="20577"/>
      <pc:docMkLst>
        <pc:docMk/>
      </pc:docMkLst>
      <pc:sldChg chg="modNotesTx">
        <pc:chgData name="Thomas" userId="575d030b64f4584e" providerId="LiveId" clId="{03437043-6938-4037-870E-3A8FFF83DB8D}" dt="2022-08-16T15:03:54.178" v="244" actId="20577"/>
        <pc:sldMkLst>
          <pc:docMk/>
          <pc:sldMk cId="3264194109" sldId="87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Série 1</c:v>
                </c:pt>
              </c:strCache>
            </c:strRef>
          </c:tx>
          <c:spPr>
            <a:solidFill>
              <a:schemeClr val="accent1"/>
            </a:solidFill>
            <a:ln>
              <a:noFill/>
            </a:ln>
            <a:effectLst/>
          </c:spPr>
          <c:invertIfNegative val="0"/>
          <c:cat>
            <c:strRef>
              <c:f>Feuil1!$A$2:$A$5</c:f>
              <c:strCache>
                <c:ptCount val="4"/>
                <c:pt idx="0">
                  <c:v>Year 01</c:v>
                </c:pt>
                <c:pt idx="1">
                  <c:v>Year 02</c:v>
                </c:pt>
                <c:pt idx="2">
                  <c:v>Year 03</c:v>
                </c:pt>
                <c:pt idx="3">
                  <c:v>Year 04</c:v>
                </c:pt>
              </c:strCache>
            </c:strRef>
          </c:cat>
          <c:val>
            <c:numRef>
              <c:f>Feuil1!$B$2:$B$5</c:f>
              <c:numCache>
                <c:formatCode>General</c:formatCode>
                <c:ptCount val="4"/>
                <c:pt idx="0">
                  <c:v>356000</c:v>
                </c:pt>
                <c:pt idx="1">
                  <c:v>410000</c:v>
                </c:pt>
                <c:pt idx="2">
                  <c:v>405000</c:v>
                </c:pt>
                <c:pt idx="3">
                  <c:v>475346</c:v>
                </c:pt>
              </c:numCache>
            </c:numRef>
          </c:val>
          <c:extLst>
            <c:ext xmlns:c16="http://schemas.microsoft.com/office/drawing/2014/chart" uri="{C3380CC4-5D6E-409C-BE32-E72D297353CC}">
              <c16:uniqueId val="{00000000-0765-45BB-BE92-9EC2566DA9BA}"/>
            </c:ext>
          </c:extLst>
        </c:ser>
        <c:ser>
          <c:idx val="1"/>
          <c:order val="1"/>
          <c:tx>
            <c:strRef>
              <c:f>Feuil1!$C$1</c:f>
              <c:strCache>
                <c:ptCount val="1"/>
                <c:pt idx="0">
                  <c:v>Série 2</c:v>
                </c:pt>
              </c:strCache>
            </c:strRef>
          </c:tx>
          <c:spPr>
            <a:solidFill>
              <a:schemeClr val="accent1">
                <a:lumMod val="50000"/>
                <a:lumOff val="50000"/>
              </a:schemeClr>
            </a:solidFill>
            <a:ln>
              <a:noFill/>
            </a:ln>
            <a:effectLst/>
          </c:spPr>
          <c:invertIfNegative val="0"/>
          <c:cat>
            <c:strRef>
              <c:f>Feuil1!$A$2:$A$5</c:f>
              <c:strCache>
                <c:ptCount val="4"/>
                <c:pt idx="0">
                  <c:v>Year 01</c:v>
                </c:pt>
                <c:pt idx="1">
                  <c:v>Year 02</c:v>
                </c:pt>
                <c:pt idx="2">
                  <c:v>Year 03</c:v>
                </c:pt>
                <c:pt idx="3">
                  <c:v>Year 04</c:v>
                </c:pt>
              </c:strCache>
            </c:strRef>
          </c:cat>
          <c:val>
            <c:numRef>
              <c:f>Feuil1!$C$2:$C$5</c:f>
              <c:numCache>
                <c:formatCode>General</c:formatCode>
                <c:ptCount val="4"/>
                <c:pt idx="0">
                  <c:v>15000</c:v>
                </c:pt>
                <c:pt idx="1">
                  <c:v>205000</c:v>
                </c:pt>
                <c:pt idx="2">
                  <c:v>200000</c:v>
                </c:pt>
                <c:pt idx="3">
                  <c:v>230000</c:v>
                </c:pt>
              </c:numCache>
            </c:numRef>
          </c:val>
          <c:extLst>
            <c:ext xmlns:c16="http://schemas.microsoft.com/office/drawing/2014/chart" uri="{C3380CC4-5D6E-409C-BE32-E72D297353CC}">
              <c16:uniqueId val="{00000001-0765-45BB-BE92-9EC2566DA9BA}"/>
            </c:ext>
          </c:extLst>
        </c:ser>
        <c:dLbls>
          <c:showLegendKey val="0"/>
          <c:showVal val="0"/>
          <c:showCatName val="0"/>
          <c:showSerName val="0"/>
          <c:showPercent val="0"/>
          <c:showBubbleSize val="0"/>
        </c:dLbls>
        <c:gapWidth val="219"/>
        <c:overlap val="-27"/>
        <c:axId val="943643648"/>
        <c:axId val="943644896"/>
      </c:barChart>
      <c:catAx>
        <c:axId val="94364364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fr-FR"/>
          </a:p>
        </c:txPr>
        <c:crossAx val="943644896"/>
        <c:crosses val="autoZero"/>
        <c:auto val="1"/>
        <c:lblAlgn val="ctr"/>
        <c:lblOffset val="100"/>
        <c:noMultiLvlLbl val="0"/>
      </c:catAx>
      <c:valAx>
        <c:axId val="943644896"/>
        <c:scaling>
          <c:orientation val="minMax"/>
        </c:scaling>
        <c:delete val="1"/>
        <c:axPos val="l"/>
        <c:majorGridlines>
          <c:spPr>
            <a:ln w="9525" cap="flat" cmpd="sng" algn="ctr">
              <a:solidFill>
                <a:schemeClr val="bg1">
                  <a:lumMod val="85000"/>
                </a:schemeClr>
              </a:solidFill>
              <a:prstDash val="dash"/>
              <a:round/>
            </a:ln>
            <a:effectLst/>
          </c:spPr>
        </c:majorGridlines>
        <c:numFmt formatCode="General" sourceLinked="1"/>
        <c:majorTickMark val="none"/>
        <c:minorTickMark val="none"/>
        <c:tickLblPos val="nextTo"/>
        <c:crossAx val="9436436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D4CF31D7-BDF0-4A3A-AD2E-B974823E4A17}" type="datetimeFigureOut">
              <a:rPr lang="fr-FR" smtClean="0"/>
              <a:pPr/>
              <a:t>03/11/2022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9DE5384-52BD-4DCD-8526-5F300F1A53C0}" type="slidenum">
              <a:rPr lang="fr-FR" smtClean="0"/>
              <a:pPr/>
              <a:t>‹N°›</a:t>
            </a:fld>
            <a:endParaRPr lang="fr-FR" dirty="0"/>
          </a:p>
        </p:txBody>
      </p:sp>
    </p:spTree>
    <p:extLst>
      <p:ext uri="{BB962C8B-B14F-4D97-AF65-F5344CB8AC3E}">
        <p14:creationId xmlns:p14="http://schemas.microsoft.com/office/powerpoint/2010/main" val="3743435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t>1</a:t>
            </a:fld>
            <a:endParaRPr lang="fr-FR"/>
          </a:p>
        </p:txBody>
      </p:sp>
    </p:spTree>
    <p:extLst>
      <p:ext uri="{BB962C8B-B14F-4D97-AF65-F5344CB8AC3E}">
        <p14:creationId xmlns:p14="http://schemas.microsoft.com/office/powerpoint/2010/main" val="101545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t>2</a:t>
            </a:fld>
            <a:endParaRPr lang="fr-FR"/>
          </a:p>
        </p:txBody>
      </p:sp>
    </p:spTree>
    <p:extLst>
      <p:ext uri="{BB962C8B-B14F-4D97-AF65-F5344CB8AC3E}">
        <p14:creationId xmlns:p14="http://schemas.microsoft.com/office/powerpoint/2010/main" val="177787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t>3</a:t>
            </a:fld>
            <a:endParaRPr lang="fr-FR"/>
          </a:p>
        </p:txBody>
      </p:sp>
    </p:spTree>
    <p:extLst>
      <p:ext uri="{BB962C8B-B14F-4D97-AF65-F5344CB8AC3E}">
        <p14:creationId xmlns:p14="http://schemas.microsoft.com/office/powerpoint/2010/main" val="232166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pPr/>
              <a:t>7</a:t>
            </a:fld>
            <a:endParaRPr lang="fr-FR" dirty="0"/>
          </a:p>
        </p:txBody>
      </p:sp>
    </p:spTree>
    <p:extLst>
      <p:ext uri="{BB962C8B-B14F-4D97-AF65-F5344CB8AC3E}">
        <p14:creationId xmlns:p14="http://schemas.microsoft.com/office/powerpoint/2010/main" val="731985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pPr/>
              <a:t>13</a:t>
            </a:fld>
            <a:endParaRPr lang="fr-FR" dirty="0"/>
          </a:p>
        </p:txBody>
      </p:sp>
    </p:spTree>
    <p:extLst>
      <p:ext uri="{BB962C8B-B14F-4D97-AF65-F5344CB8AC3E}">
        <p14:creationId xmlns:p14="http://schemas.microsoft.com/office/powerpoint/2010/main" val="321092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t>38</a:t>
            </a:fld>
            <a:endParaRPr lang="fr-FR"/>
          </a:p>
        </p:txBody>
      </p:sp>
    </p:spTree>
    <p:extLst>
      <p:ext uri="{BB962C8B-B14F-4D97-AF65-F5344CB8AC3E}">
        <p14:creationId xmlns:p14="http://schemas.microsoft.com/office/powerpoint/2010/main" val="369401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pPr/>
              <a:t>50</a:t>
            </a:fld>
            <a:endParaRPr lang="fr-FR" dirty="0"/>
          </a:p>
        </p:txBody>
      </p:sp>
    </p:spTree>
    <p:extLst>
      <p:ext uri="{BB962C8B-B14F-4D97-AF65-F5344CB8AC3E}">
        <p14:creationId xmlns:p14="http://schemas.microsoft.com/office/powerpoint/2010/main" val="134130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9DE5384-52BD-4DCD-8526-5F300F1A53C0}" type="slidenum">
              <a:rPr lang="fr-FR" smtClean="0"/>
              <a:pPr/>
              <a:t>51</a:t>
            </a:fld>
            <a:endParaRPr lang="fr-FR" dirty="0"/>
          </a:p>
        </p:txBody>
      </p:sp>
    </p:spTree>
    <p:extLst>
      <p:ext uri="{BB962C8B-B14F-4D97-AF65-F5344CB8AC3E}">
        <p14:creationId xmlns:p14="http://schemas.microsoft.com/office/powerpoint/2010/main" val="172798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Vide">
    <p:bg>
      <p:bgPr>
        <a:solidFill>
          <a:schemeClr val="bg2"/>
        </a:solidFill>
        <a:effectLst/>
      </p:bgPr>
    </p:bg>
    <p:spTree>
      <p:nvGrpSpPr>
        <p:cNvPr id="1" name=""/>
        <p:cNvGrpSpPr/>
        <p:nvPr/>
      </p:nvGrpSpPr>
      <p:grpSpPr>
        <a:xfrm>
          <a:off x="0" y="0"/>
          <a:ext cx="0" cy="0"/>
          <a:chOff x="0" y="0"/>
          <a:chExt cx="0" cy="0"/>
        </a:xfrm>
      </p:grpSpPr>
      <p:sp>
        <p:nvSpPr>
          <p:cNvPr id="6" name="Espace réservé de la date 3">
            <a:extLst>
              <a:ext uri="{FF2B5EF4-FFF2-40B4-BE49-F238E27FC236}">
                <a16:creationId xmlns:a16="http://schemas.microsoft.com/office/drawing/2014/main" id="{70AB1994-2330-454E-8638-23951BC7CF66}"/>
              </a:ext>
            </a:extLst>
          </p:cNvPr>
          <p:cNvSpPr>
            <a:spLocks noGrp="1"/>
          </p:cNvSpPr>
          <p:nvPr>
            <p:ph type="dt" sz="half" idx="2"/>
          </p:nvPr>
        </p:nvSpPr>
        <p:spPr>
          <a:xfrm>
            <a:off x="4724400" y="6249245"/>
            <a:ext cx="27432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fld id="{D92E1DD6-6251-4ADC-A52E-9E85FC74B384}" type="datetimeFigureOut">
              <a:rPr lang="fr-FR" smtClean="0"/>
              <a:pPr/>
              <a:t>03/11/2022</a:t>
            </a:fld>
            <a:endParaRPr lang="fr-FR"/>
          </a:p>
        </p:txBody>
      </p:sp>
      <p:sp>
        <p:nvSpPr>
          <p:cNvPr id="7" name="Espace réservé du pied de page 4">
            <a:extLst>
              <a:ext uri="{FF2B5EF4-FFF2-40B4-BE49-F238E27FC236}">
                <a16:creationId xmlns:a16="http://schemas.microsoft.com/office/drawing/2014/main" id="{00D5A5D9-DCF4-4CBC-8D29-4BC637F6D7A0}"/>
              </a:ext>
            </a:extLst>
          </p:cNvPr>
          <p:cNvSpPr>
            <a:spLocks noGrp="1"/>
          </p:cNvSpPr>
          <p:nvPr>
            <p:ph type="ftr" sz="quarter" idx="3"/>
          </p:nvPr>
        </p:nvSpPr>
        <p:spPr>
          <a:xfrm>
            <a:off x="1127125" y="6249245"/>
            <a:ext cx="3477532" cy="365125"/>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fr-FR"/>
          </a:p>
        </p:txBody>
      </p:sp>
      <p:sp>
        <p:nvSpPr>
          <p:cNvPr id="8" name="Espace réservé du numéro de diapositive 5">
            <a:extLst>
              <a:ext uri="{FF2B5EF4-FFF2-40B4-BE49-F238E27FC236}">
                <a16:creationId xmlns:a16="http://schemas.microsoft.com/office/drawing/2014/main" id="{63887F13-C989-4854-A22F-FF6B577EA098}"/>
              </a:ext>
            </a:extLst>
          </p:cNvPr>
          <p:cNvSpPr>
            <a:spLocks noGrp="1"/>
          </p:cNvSpPr>
          <p:nvPr>
            <p:ph type="sldNum" sz="quarter" idx="4"/>
          </p:nvPr>
        </p:nvSpPr>
        <p:spPr>
          <a:xfrm>
            <a:off x="7587343" y="6249245"/>
            <a:ext cx="3477532"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7B5F573E-3340-4BC2-B31E-5A2853365A68}" type="slidenum">
              <a:rPr lang="fr-FR" smtClean="0"/>
              <a:pPr/>
              <a:t>‹N°›</a:t>
            </a:fld>
            <a:endParaRPr lang="fr-FR"/>
          </a:p>
        </p:txBody>
      </p:sp>
    </p:spTree>
    <p:extLst>
      <p:ext uri="{BB962C8B-B14F-4D97-AF65-F5344CB8AC3E}">
        <p14:creationId xmlns:p14="http://schemas.microsoft.com/office/powerpoint/2010/main" val="3957878596"/>
      </p:ext>
    </p:extLst>
  </p:cSld>
  <p:clrMapOvr>
    <a:masterClrMapping/>
  </p:clrMapOvr>
  <p:extLst>
    <p:ext uri="{DCECCB84-F9BA-43D5-87BE-67443E8EF086}">
      <p15:sldGuideLst xmlns:p15="http://schemas.microsoft.com/office/powerpoint/2012/main">
        <p15:guide id="3" orient="horz" pos="572" userDrawn="1">
          <p15:clr>
            <a:srgbClr val="FBAE40"/>
          </p15:clr>
        </p15:guide>
        <p15:guide id="4" orient="horz" pos="3748" userDrawn="1">
          <p15:clr>
            <a:srgbClr val="FBAE40"/>
          </p15:clr>
        </p15:guide>
        <p15:guide id="5" orient="horz" pos="1480">
          <p15:clr>
            <a:srgbClr val="FBAE40"/>
          </p15:clr>
        </p15:guide>
        <p15:guide id="6" pos="710" userDrawn="1">
          <p15:clr>
            <a:srgbClr val="FBAE40"/>
          </p15:clr>
        </p15:guide>
        <p15:guide id="7" pos="697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92486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1.sv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svg"/><Relationship Id="rId7" Type="http://schemas.openxmlformats.org/officeDocument/2006/relationships/image" Target="../media/image51.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15.sv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sv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svg"/><Relationship Id="rId7" Type="http://schemas.openxmlformats.org/officeDocument/2006/relationships/image" Target="../media/image71.sv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3.svg"/></Relationships>
</file>

<file path=ppt/slides/_rels/slide4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74.png"/><Relationship Id="rId7"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117" Type="http://schemas.openxmlformats.org/officeDocument/2006/relationships/image" Target="../media/image184.png"/><Relationship Id="rId21" Type="http://schemas.openxmlformats.org/officeDocument/2006/relationships/image" Target="../media/image92.png"/><Relationship Id="rId42" Type="http://schemas.openxmlformats.org/officeDocument/2006/relationships/image" Target="../media/image113.svg"/><Relationship Id="rId63" Type="http://schemas.openxmlformats.org/officeDocument/2006/relationships/image" Target="../media/image134.png"/><Relationship Id="rId84" Type="http://schemas.openxmlformats.org/officeDocument/2006/relationships/image" Target="../media/image151.svg"/><Relationship Id="rId138" Type="http://schemas.openxmlformats.org/officeDocument/2006/relationships/image" Target="../media/image205.svg"/><Relationship Id="rId159" Type="http://schemas.openxmlformats.org/officeDocument/2006/relationships/image" Target="../media/image226.png"/><Relationship Id="rId170" Type="http://schemas.openxmlformats.org/officeDocument/2006/relationships/image" Target="../media/image237.svg"/><Relationship Id="rId107" Type="http://schemas.openxmlformats.org/officeDocument/2006/relationships/image" Target="../media/image174.png"/><Relationship Id="rId11" Type="http://schemas.openxmlformats.org/officeDocument/2006/relationships/image" Target="../media/image84.png"/><Relationship Id="rId32" Type="http://schemas.openxmlformats.org/officeDocument/2006/relationships/image" Target="../media/image103.svg"/><Relationship Id="rId53" Type="http://schemas.openxmlformats.org/officeDocument/2006/relationships/image" Target="../media/image124.png"/><Relationship Id="rId74" Type="http://schemas.openxmlformats.org/officeDocument/2006/relationships/image" Target="../media/image145.svg"/><Relationship Id="rId128" Type="http://schemas.openxmlformats.org/officeDocument/2006/relationships/image" Target="../media/image195.svg"/><Relationship Id="rId149" Type="http://schemas.openxmlformats.org/officeDocument/2006/relationships/image" Target="../media/image216.png"/><Relationship Id="rId5" Type="http://schemas.openxmlformats.org/officeDocument/2006/relationships/image" Target="../media/image78.png"/><Relationship Id="rId95" Type="http://schemas.openxmlformats.org/officeDocument/2006/relationships/image" Target="../media/image162.png"/><Relationship Id="rId160" Type="http://schemas.openxmlformats.org/officeDocument/2006/relationships/image" Target="../media/image227.svg"/><Relationship Id="rId22" Type="http://schemas.openxmlformats.org/officeDocument/2006/relationships/image" Target="../media/image93.svg"/><Relationship Id="rId43" Type="http://schemas.openxmlformats.org/officeDocument/2006/relationships/image" Target="../media/image114.png"/><Relationship Id="rId64" Type="http://schemas.openxmlformats.org/officeDocument/2006/relationships/image" Target="../media/image135.svg"/><Relationship Id="rId118" Type="http://schemas.openxmlformats.org/officeDocument/2006/relationships/image" Target="../media/image185.svg"/><Relationship Id="rId139" Type="http://schemas.openxmlformats.org/officeDocument/2006/relationships/image" Target="../media/image206.png"/><Relationship Id="rId85" Type="http://schemas.openxmlformats.org/officeDocument/2006/relationships/image" Target="../media/image152.png"/><Relationship Id="rId150" Type="http://schemas.openxmlformats.org/officeDocument/2006/relationships/image" Target="../media/image217.svg"/><Relationship Id="rId171" Type="http://schemas.openxmlformats.org/officeDocument/2006/relationships/image" Target="../media/image22.png"/><Relationship Id="rId12" Type="http://schemas.openxmlformats.org/officeDocument/2006/relationships/image" Target="../media/image85.svg"/><Relationship Id="rId33" Type="http://schemas.openxmlformats.org/officeDocument/2006/relationships/image" Target="../media/image104.png"/><Relationship Id="rId108" Type="http://schemas.openxmlformats.org/officeDocument/2006/relationships/image" Target="../media/image175.svg"/><Relationship Id="rId129" Type="http://schemas.openxmlformats.org/officeDocument/2006/relationships/image" Target="../media/image196.png"/><Relationship Id="rId54" Type="http://schemas.openxmlformats.org/officeDocument/2006/relationships/image" Target="../media/image125.svg"/><Relationship Id="rId75" Type="http://schemas.openxmlformats.org/officeDocument/2006/relationships/image" Target="../media/image146.png"/><Relationship Id="rId96" Type="http://schemas.openxmlformats.org/officeDocument/2006/relationships/image" Target="../media/image163.svg"/><Relationship Id="rId140" Type="http://schemas.openxmlformats.org/officeDocument/2006/relationships/image" Target="../media/image207.svg"/><Relationship Id="rId161"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79.svg"/><Relationship Id="rId23" Type="http://schemas.openxmlformats.org/officeDocument/2006/relationships/image" Target="../media/image94.png"/><Relationship Id="rId28" Type="http://schemas.openxmlformats.org/officeDocument/2006/relationships/image" Target="../media/image99.svg"/><Relationship Id="rId49" Type="http://schemas.openxmlformats.org/officeDocument/2006/relationships/image" Target="../media/image120.png"/><Relationship Id="rId114" Type="http://schemas.openxmlformats.org/officeDocument/2006/relationships/image" Target="../media/image181.svg"/><Relationship Id="rId119" Type="http://schemas.openxmlformats.org/officeDocument/2006/relationships/image" Target="../media/image186.png"/><Relationship Id="rId44" Type="http://schemas.openxmlformats.org/officeDocument/2006/relationships/image" Target="../media/image115.svg"/><Relationship Id="rId60" Type="http://schemas.openxmlformats.org/officeDocument/2006/relationships/image" Target="../media/image131.svg"/><Relationship Id="rId65" Type="http://schemas.openxmlformats.org/officeDocument/2006/relationships/image" Target="../media/image136.png"/><Relationship Id="rId81" Type="http://schemas.openxmlformats.org/officeDocument/2006/relationships/image" Target="../media/image32.png"/><Relationship Id="rId86" Type="http://schemas.openxmlformats.org/officeDocument/2006/relationships/image" Target="../media/image153.svg"/><Relationship Id="rId130" Type="http://schemas.openxmlformats.org/officeDocument/2006/relationships/image" Target="../media/image197.svg"/><Relationship Id="rId135" Type="http://schemas.openxmlformats.org/officeDocument/2006/relationships/image" Target="../media/image202.png"/><Relationship Id="rId151" Type="http://schemas.openxmlformats.org/officeDocument/2006/relationships/image" Target="../media/image218.png"/><Relationship Id="rId156" Type="http://schemas.openxmlformats.org/officeDocument/2006/relationships/image" Target="../media/image223.svg"/><Relationship Id="rId172" Type="http://schemas.openxmlformats.org/officeDocument/2006/relationships/image" Target="../media/image23.svg"/><Relationship Id="rId13" Type="http://schemas.openxmlformats.org/officeDocument/2006/relationships/image" Target="../media/image30.png"/><Relationship Id="rId18" Type="http://schemas.openxmlformats.org/officeDocument/2006/relationships/image" Target="../media/image89.svg"/><Relationship Id="rId39" Type="http://schemas.openxmlformats.org/officeDocument/2006/relationships/image" Target="../media/image110.png"/><Relationship Id="rId109" Type="http://schemas.openxmlformats.org/officeDocument/2006/relationships/image" Target="../media/image176.png"/><Relationship Id="rId34" Type="http://schemas.openxmlformats.org/officeDocument/2006/relationships/image" Target="../media/image105.svg"/><Relationship Id="rId50" Type="http://schemas.openxmlformats.org/officeDocument/2006/relationships/image" Target="../media/image121.svg"/><Relationship Id="rId55" Type="http://schemas.openxmlformats.org/officeDocument/2006/relationships/image" Target="../media/image126.png"/><Relationship Id="rId76" Type="http://schemas.openxmlformats.org/officeDocument/2006/relationships/image" Target="../media/image147.svg"/><Relationship Id="rId97" Type="http://schemas.openxmlformats.org/officeDocument/2006/relationships/image" Target="../media/image164.png"/><Relationship Id="rId104" Type="http://schemas.openxmlformats.org/officeDocument/2006/relationships/image" Target="../media/image171.svg"/><Relationship Id="rId120" Type="http://schemas.openxmlformats.org/officeDocument/2006/relationships/image" Target="../media/image187.svg"/><Relationship Id="rId125" Type="http://schemas.openxmlformats.org/officeDocument/2006/relationships/image" Target="../media/image192.png"/><Relationship Id="rId141" Type="http://schemas.openxmlformats.org/officeDocument/2006/relationships/image" Target="../media/image208.png"/><Relationship Id="rId146" Type="http://schemas.openxmlformats.org/officeDocument/2006/relationships/image" Target="../media/image213.svg"/><Relationship Id="rId167" Type="http://schemas.openxmlformats.org/officeDocument/2006/relationships/image" Target="../media/image234.png"/><Relationship Id="rId7" Type="http://schemas.openxmlformats.org/officeDocument/2006/relationships/image" Target="../media/image80.png"/><Relationship Id="rId71" Type="http://schemas.openxmlformats.org/officeDocument/2006/relationships/image" Target="../media/image142.png"/><Relationship Id="rId92" Type="http://schemas.openxmlformats.org/officeDocument/2006/relationships/image" Target="../media/image159.svg"/><Relationship Id="rId162" Type="http://schemas.openxmlformats.org/officeDocument/2006/relationships/image" Target="../media/image229.svg"/><Relationship Id="rId2" Type="http://schemas.openxmlformats.org/officeDocument/2006/relationships/notesSlide" Target="../notesSlides/notesSlide7.xml"/><Relationship Id="rId29" Type="http://schemas.openxmlformats.org/officeDocument/2006/relationships/image" Target="../media/image100.png"/><Relationship Id="rId24" Type="http://schemas.openxmlformats.org/officeDocument/2006/relationships/image" Target="../media/image95.svg"/><Relationship Id="rId40" Type="http://schemas.openxmlformats.org/officeDocument/2006/relationships/image" Target="../media/image111.svg"/><Relationship Id="rId45" Type="http://schemas.openxmlformats.org/officeDocument/2006/relationships/image" Target="../media/image116.png"/><Relationship Id="rId66" Type="http://schemas.openxmlformats.org/officeDocument/2006/relationships/image" Target="../media/image137.svg"/><Relationship Id="rId87" Type="http://schemas.openxmlformats.org/officeDocument/2006/relationships/image" Target="../media/image154.png"/><Relationship Id="rId110" Type="http://schemas.openxmlformats.org/officeDocument/2006/relationships/image" Target="../media/image177.svg"/><Relationship Id="rId115" Type="http://schemas.openxmlformats.org/officeDocument/2006/relationships/image" Target="../media/image182.png"/><Relationship Id="rId131" Type="http://schemas.openxmlformats.org/officeDocument/2006/relationships/image" Target="../media/image198.png"/><Relationship Id="rId136" Type="http://schemas.openxmlformats.org/officeDocument/2006/relationships/image" Target="../media/image203.svg"/><Relationship Id="rId157" Type="http://schemas.openxmlformats.org/officeDocument/2006/relationships/image" Target="../media/image224.png"/><Relationship Id="rId61" Type="http://schemas.openxmlformats.org/officeDocument/2006/relationships/image" Target="../media/image132.png"/><Relationship Id="rId82" Type="http://schemas.openxmlformats.org/officeDocument/2006/relationships/image" Target="../media/image33.svg"/><Relationship Id="rId152" Type="http://schemas.openxmlformats.org/officeDocument/2006/relationships/image" Target="../media/image219.svg"/><Relationship Id="rId173" Type="http://schemas.openxmlformats.org/officeDocument/2006/relationships/image" Target="../media/image28.png"/><Relationship Id="rId19" Type="http://schemas.openxmlformats.org/officeDocument/2006/relationships/image" Target="../media/image90.png"/><Relationship Id="rId14" Type="http://schemas.openxmlformats.org/officeDocument/2006/relationships/image" Target="../media/image31.svg"/><Relationship Id="rId30" Type="http://schemas.openxmlformats.org/officeDocument/2006/relationships/image" Target="../media/image101.svg"/><Relationship Id="rId35" Type="http://schemas.openxmlformats.org/officeDocument/2006/relationships/image" Target="../media/image106.png"/><Relationship Id="rId56" Type="http://schemas.openxmlformats.org/officeDocument/2006/relationships/image" Target="../media/image127.svg"/><Relationship Id="rId77" Type="http://schemas.openxmlformats.org/officeDocument/2006/relationships/image" Target="../media/image148.png"/><Relationship Id="rId100" Type="http://schemas.openxmlformats.org/officeDocument/2006/relationships/image" Target="../media/image167.svg"/><Relationship Id="rId105" Type="http://schemas.openxmlformats.org/officeDocument/2006/relationships/image" Target="../media/image172.png"/><Relationship Id="rId126" Type="http://schemas.openxmlformats.org/officeDocument/2006/relationships/image" Target="../media/image193.svg"/><Relationship Id="rId147" Type="http://schemas.openxmlformats.org/officeDocument/2006/relationships/image" Target="../media/image214.png"/><Relationship Id="rId168" Type="http://schemas.openxmlformats.org/officeDocument/2006/relationships/image" Target="../media/image235.svg"/><Relationship Id="rId8" Type="http://schemas.openxmlformats.org/officeDocument/2006/relationships/image" Target="../media/image81.svg"/><Relationship Id="rId51" Type="http://schemas.openxmlformats.org/officeDocument/2006/relationships/image" Target="../media/image122.png"/><Relationship Id="rId72" Type="http://schemas.openxmlformats.org/officeDocument/2006/relationships/image" Target="../media/image143.svg"/><Relationship Id="rId93" Type="http://schemas.openxmlformats.org/officeDocument/2006/relationships/image" Target="../media/image160.png"/><Relationship Id="rId98" Type="http://schemas.openxmlformats.org/officeDocument/2006/relationships/image" Target="../media/image165.svg"/><Relationship Id="rId121" Type="http://schemas.openxmlformats.org/officeDocument/2006/relationships/image" Target="../media/image188.png"/><Relationship Id="rId142" Type="http://schemas.openxmlformats.org/officeDocument/2006/relationships/image" Target="../media/image209.svg"/><Relationship Id="rId163" Type="http://schemas.openxmlformats.org/officeDocument/2006/relationships/image" Target="../media/image230.png"/><Relationship Id="rId3" Type="http://schemas.openxmlformats.org/officeDocument/2006/relationships/image" Target="../media/image24.png"/><Relationship Id="rId25" Type="http://schemas.openxmlformats.org/officeDocument/2006/relationships/image" Target="../media/image96.png"/><Relationship Id="rId46" Type="http://schemas.openxmlformats.org/officeDocument/2006/relationships/image" Target="../media/image117.svg"/><Relationship Id="rId67" Type="http://schemas.openxmlformats.org/officeDocument/2006/relationships/image" Target="../media/image138.png"/><Relationship Id="rId116" Type="http://schemas.openxmlformats.org/officeDocument/2006/relationships/image" Target="../media/image183.svg"/><Relationship Id="rId137" Type="http://schemas.openxmlformats.org/officeDocument/2006/relationships/image" Target="../media/image204.png"/><Relationship Id="rId158" Type="http://schemas.openxmlformats.org/officeDocument/2006/relationships/image" Target="../media/image225.svg"/><Relationship Id="rId20" Type="http://schemas.openxmlformats.org/officeDocument/2006/relationships/image" Target="../media/image91.svg"/><Relationship Id="rId41" Type="http://schemas.openxmlformats.org/officeDocument/2006/relationships/image" Target="../media/image112.png"/><Relationship Id="rId62" Type="http://schemas.openxmlformats.org/officeDocument/2006/relationships/image" Target="../media/image133.svg"/><Relationship Id="rId83" Type="http://schemas.openxmlformats.org/officeDocument/2006/relationships/image" Target="../media/image150.png"/><Relationship Id="rId88" Type="http://schemas.openxmlformats.org/officeDocument/2006/relationships/image" Target="../media/image155.svg"/><Relationship Id="rId111" Type="http://schemas.openxmlformats.org/officeDocument/2006/relationships/image" Target="../media/image178.png"/><Relationship Id="rId132" Type="http://schemas.openxmlformats.org/officeDocument/2006/relationships/image" Target="../media/image199.svg"/><Relationship Id="rId153" Type="http://schemas.openxmlformats.org/officeDocument/2006/relationships/image" Target="../media/image220.png"/><Relationship Id="rId174" Type="http://schemas.openxmlformats.org/officeDocument/2006/relationships/image" Target="../media/image29.svg"/><Relationship Id="rId15" Type="http://schemas.openxmlformats.org/officeDocument/2006/relationships/image" Target="../media/image86.png"/><Relationship Id="rId36" Type="http://schemas.openxmlformats.org/officeDocument/2006/relationships/image" Target="../media/image107.svg"/><Relationship Id="rId57" Type="http://schemas.openxmlformats.org/officeDocument/2006/relationships/image" Target="../media/image128.png"/><Relationship Id="rId106" Type="http://schemas.openxmlformats.org/officeDocument/2006/relationships/image" Target="../media/image173.svg"/><Relationship Id="rId127" Type="http://schemas.openxmlformats.org/officeDocument/2006/relationships/image" Target="../media/image194.png"/><Relationship Id="rId10" Type="http://schemas.openxmlformats.org/officeDocument/2006/relationships/image" Target="../media/image83.svg"/><Relationship Id="rId31" Type="http://schemas.openxmlformats.org/officeDocument/2006/relationships/image" Target="../media/image102.png"/><Relationship Id="rId52" Type="http://schemas.openxmlformats.org/officeDocument/2006/relationships/image" Target="../media/image123.svg"/><Relationship Id="rId73" Type="http://schemas.openxmlformats.org/officeDocument/2006/relationships/image" Target="../media/image144.png"/><Relationship Id="rId78" Type="http://schemas.openxmlformats.org/officeDocument/2006/relationships/image" Target="../media/image149.svg"/><Relationship Id="rId94" Type="http://schemas.openxmlformats.org/officeDocument/2006/relationships/image" Target="../media/image161.svg"/><Relationship Id="rId99" Type="http://schemas.openxmlformats.org/officeDocument/2006/relationships/image" Target="../media/image166.png"/><Relationship Id="rId101" Type="http://schemas.openxmlformats.org/officeDocument/2006/relationships/image" Target="../media/image168.png"/><Relationship Id="rId122" Type="http://schemas.openxmlformats.org/officeDocument/2006/relationships/image" Target="../media/image189.svg"/><Relationship Id="rId143" Type="http://schemas.openxmlformats.org/officeDocument/2006/relationships/image" Target="../media/image210.png"/><Relationship Id="rId148" Type="http://schemas.openxmlformats.org/officeDocument/2006/relationships/image" Target="../media/image215.svg"/><Relationship Id="rId164" Type="http://schemas.openxmlformats.org/officeDocument/2006/relationships/image" Target="../media/image231.svg"/><Relationship Id="rId169" Type="http://schemas.openxmlformats.org/officeDocument/2006/relationships/image" Target="../media/image236.png"/><Relationship Id="rId4" Type="http://schemas.openxmlformats.org/officeDocument/2006/relationships/image" Target="../media/image25.svg"/><Relationship Id="rId9" Type="http://schemas.openxmlformats.org/officeDocument/2006/relationships/image" Target="../media/image82.png"/><Relationship Id="rId26" Type="http://schemas.openxmlformats.org/officeDocument/2006/relationships/image" Target="../media/image97.svg"/><Relationship Id="rId47" Type="http://schemas.openxmlformats.org/officeDocument/2006/relationships/image" Target="../media/image118.png"/><Relationship Id="rId68" Type="http://schemas.openxmlformats.org/officeDocument/2006/relationships/image" Target="../media/image139.svg"/><Relationship Id="rId89" Type="http://schemas.openxmlformats.org/officeDocument/2006/relationships/image" Target="../media/image156.png"/><Relationship Id="rId112" Type="http://schemas.openxmlformats.org/officeDocument/2006/relationships/image" Target="../media/image179.svg"/><Relationship Id="rId133" Type="http://schemas.openxmlformats.org/officeDocument/2006/relationships/image" Target="../media/image200.png"/><Relationship Id="rId154" Type="http://schemas.openxmlformats.org/officeDocument/2006/relationships/image" Target="../media/image221.svg"/><Relationship Id="rId175" Type="http://schemas.openxmlformats.org/officeDocument/2006/relationships/image" Target="../media/image238.png"/><Relationship Id="rId16" Type="http://schemas.openxmlformats.org/officeDocument/2006/relationships/image" Target="../media/image87.svg"/><Relationship Id="rId37" Type="http://schemas.openxmlformats.org/officeDocument/2006/relationships/image" Target="../media/image108.png"/><Relationship Id="rId58" Type="http://schemas.openxmlformats.org/officeDocument/2006/relationships/image" Target="../media/image129.svg"/><Relationship Id="rId79" Type="http://schemas.openxmlformats.org/officeDocument/2006/relationships/image" Target="../media/image26.png"/><Relationship Id="rId102" Type="http://schemas.openxmlformats.org/officeDocument/2006/relationships/image" Target="../media/image169.svg"/><Relationship Id="rId123" Type="http://schemas.openxmlformats.org/officeDocument/2006/relationships/image" Target="../media/image190.png"/><Relationship Id="rId144" Type="http://schemas.openxmlformats.org/officeDocument/2006/relationships/image" Target="../media/image211.svg"/><Relationship Id="rId90" Type="http://schemas.openxmlformats.org/officeDocument/2006/relationships/image" Target="../media/image157.svg"/><Relationship Id="rId165" Type="http://schemas.openxmlformats.org/officeDocument/2006/relationships/image" Target="../media/image232.png"/><Relationship Id="rId27" Type="http://schemas.openxmlformats.org/officeDocument/2006/relationships/image" Target="../media/image98.png"/><Relationship Id="rId48" Type="http://schemas.openxmlformats.org/officeDocument/2006/relationships/image" Target="../media/image119.svg"/><Relationship Id="rId69" Type="http://schemas.openxmlformats.org/officeDocument/2006/relationships/image" Target="../media/image140.png"/><Relationship Id="rId113" Type="http://schemas.openxmlformats.org/officeDocument/2006/relationships/image" Target="../media/image180.png"/><Relationship Id="rId134" Type="http://schemas.openxmlformats.org/officeDocument/2006/relationships/image" Target="../media/image201.svg"/><Relationship Id="rId80" Type="http://schemas.openxmlformats.org/officeDocument/2006/relationships/image" Target="../media/image27.svg"/><Relationship Id="rId155" Type="http://schemas.openxmlformats.org/officeDocument/2006/relationships/image" Target="../media/image222.png"/><Relationship Id="rId176" Type="http://schemas.openxmlformats.org/officeDocument/2006/relationships/image" Target="../media/image239.svg"/><Relationship Id="rId17" Type="http://schemas.openxmlformats.org/officeDocument/2006/relationships/image" Target="../media/image88.png"/><Relationship Id="rId38" Type="http://schemas.openxmlformats.org/officeDocument/2006/relationships/image" Target="../media/image109.svg"/><Relationship Id="rId59" Type="http://schemas.openxmlformats.org/officeDocument/2006/relationships/image" Target="../media/image130.png"/><Relationship Id="rId103" Type="http://schemas.openxmlformats.org/officeDocument/2006/relationships/image" Target="../media/image170.png"/><Relationship Id="rId124" Type="http://schemas.openxmlformats.org/officeDocument/2006/relationships/image" Target="../media/image191.svg"/><Relationship Id="rId70" Type="http://schemas.openxmlformats.org/officeDocument/2006/relationships/image" Target="../media/image141.svg"/><Relationship Id="rId91" Type="http://schemas.openxmlformats.org/officeDocument/2006/relationships/image" Target="../media/image158.png"/><Relationship Id="rId145" Type="http://schemas.openxmlformats.org/officeDocument/2006/relationships/image" Target="../media/image212.png"/><Relationship Id="rId166" Type="http://schemas.openxmlformats.org/officeDocument/2006/relationships/image" Target="../media/image233.svg"/></Relationships>
</file>

<file path=ppt/slides/_rels/slide51.xml.rels><?xml version="1.0" encoding="UTF-8" standalone="yes"?>
<Relationships xmlns="http://schemas.openxmlformats.org/package/2006/relationships"><Relationship Id="rId117" Type="http://schemas.openxmlformats.org/officeDocument/2006/relationships/image" Target="../media/image350.png"/><Relationship Id="rId21" Type="http://schemas.openxmlformats.org/officeDocument/2006/relationships/image" Target="../media/image258.png"/><Relationship Id="rId42" Type="http://schemas.openxmlformats.org/officeDocument/2006/relationships/image" Target="../media/image279.svg"/><Relationship Id="rId63" Type="http://schemas.openxmlformats.org/officeDocument/2006/relationships/image" Target="../media/image300.png"/><Relationship Id="rId84" Type="http://schemas.openxmlformats.org/officeDocument/2006/relationships/image" Target="../media/image317.svg"/><Relationship Id="rId138" Type="http://schemas.openxmlformats.org/officeDocument/2006/relationships/image" Target="../media/image75.svg"/><Relationship Id="rId159" Type="http://schemas.openxmlformats.org/officeDocument/2006/relationships/image" Target="../media/image388.png"/><Relationship Id="rId170" Type="http://schemas.openxmlformats.org/officeDocument/2006/relationships/image" Target="../media/image399.svg"/><Relationship Id="rId107" Type="http://schemas.openxmlformats.org/officeDocument/2006/relationships/image" Target="../media/image340.png"/><Relationship Id="rId11" Type="http://schemas.openxmlformats.org/officeDocument/2006/relationships/image" Target="../media/image248.png"/><Relationship Id="rId32" Type="http://schemas.openxmlformats.org/officeDocument/2006/relationships/image" Target="../media/image269.svg"/><Relationship Id="rId53" Type="http://schemas.openxmlformats.org/officeDocument/2006/relationships/image" Target="../media/image290.png"/><Relationship Id="rId74" Type="http://schemas.openxmlformats.org/officeDocument/2006/relationships/image" Target="../media/image6.svg"/><Relationship Id="rId128" Type="http://schemas.openxmlformats.org/officeDocument/2006/relationships/image" Target="../media/image359.svg"/><Relationship Id="rId149" Type="http://schemas.openxmlformats.org/officeDocument/2006/relationships/image" Target="../media/image378.png"/><Relationship Id="rId5" Type="http://schemas.openxmlformats.org/officeDocument/2006/relationships/image" Target="../media/image242.png"/><Relationship Id="rId95" Type="http://schemas.openxmlformats.org/officeDocument/2006/relationships/image" Target="../media/image328.png"/><Relationship Id="rId160" Type="http://schemas.openxmlformats.org/officeDocument/2006/relationships/image" Target="../media/image389.svg"/><Relationship Id="rId22" Type="http://schemas.openxmlformats.org/officeDocument/2006/relationships/image" Target="../media/image259.svg"/><Relationship Id="rId43" Type="http://schemas.openxmlformats.org/officeDocument/2006/relationships/image" Target="../media/image280.png"/><Relationship Id="rId64" Type="http://schemas.openxmlformats.org/officeDocument/2006/relationships/image" Target="../media/image301.svg"/><Relationship Id="rId118" Type="http://schemas.openxmlformats.org/officeDocument/2006/relationships/image" Target="../media/image351.svg"/><Relationship Id="rId139" Type="http://schemas.openxmlformats.org/officeDocument/2006/relationships/image" Target="../media/image368.png"/><Relationship Id="rId85" Type="http://schemas.openxmlformats.org/officeDocument/2006/relationships/image" Target="../media/image318.png"/><Relationship Id="rId150" Type="http://schemas.openxmlformats.org/officeDocument/2006/relationships/image" Target="../media/image379.svg"/><Relationship Id="rId171" Type="http://schemas.openxmlformats.org/officeDocument/2006/relationships/image" Target="../media/image400.png"/><Relationship Id="rId12" Type="http://schemas.openxmlformats.org/officeDocument/2006/relationships/image" Target="../media/image249.svg"/><Relationship Id="rId33" Type="http://schemas.openxmlformats.org/officeDocument/2006/relationships/image" Target="../media/image270.png"/><Relationship Id="rId108" Type="http://schemas.openxmlformats.org/officeDocument/2006/relationships/image" Target="../media/image341.svg"/><Relationship Id="rId129" Type="http://schemas.openxmlformats.org/officeDocument/2006/relationships/image" Target="../media/image360.png"/><Relationship Id="rId54" Type="http://schemas.openxmlformats.org/officeDocument/2006/relationships/image" Target="../media/image291.svg"/><Relationship Id="rId75" Type="http://schemas.openxmlformats.org/officeDocument/2006/relationships/image" Target="../media/image308.png"/><Relationship Id="rId96" Type="http://schemas.openxmlformats.org/officeDocument/2006/relationships/image" Target="../media/image329.svg"/><Relationship Id="rId140" Type="http://schemas.openxmlformats.org/officeDocument/2006/relationships/image" Target="../media/image369.svg"/><Relationship Id="rId161" Type="http://schemas.openxmlformats.org/officeDocument/2006/relationships/image" Target="../media/image390.png"/><Relationship Id="rId1" Type="http://schemas.openxmlformats.org/officeDocument/2006/relationships/slideLayout" Target="../slideLayouts/slideLayout1.xml"/><Relationship Id="rId6" Type="http://schemas.openxmlformats.org/officeDocument/2006/relationships/image" Target="../media/image243.svg"/><Relationship Id="rId23" Type="http://schemas.openxmlformats.org/officeDocument/2006/relationships/image" Target="../media/image260.png"/><Relationship Id="rId28" Type="http://schemas.openxmlformats.org/officeDocument/2006/relationships/image" Target="../media/image265.svg"/><Relationship Id="rId49" Type="http://schemas.openxmlformats.org/officeDocument/2006/relationships/image" Target="../media/image286.png"/><Relationship Id="rId114" Type="http://schemas.openxmlformats.org/officeDocument/2006/relationships/image" Target="../media/image347.svg"/><Relationship Id="rId119" Type="http://schemas.openxmlformats.org/officeDocument/2006/relationships/image" Target="../media/image352.png"/><Relationship Id="rId44" Type="http://schemas.openxmlformats.org/officeDocument/2006/relationships/image" Target="../media/image281.svg"/><Relationship Id="rId60" Type="http://schemas.openxmlformats.org/officeDocument/2006/relationships/image" Target="../media/image297.svg"/><Relationship Id="rId65" Type="http://schemas.openxmlformats.org/officeDocument/2006/relationships/image" Target="../media/image42.png"/><Relationship Id="rId81" Type="http://schemas.openxmlformats.org/officeDocument/2006/relationships/image" Target="../media/image314.png"/><Relationship Id="rId86" Type="http://schemas.openxmlformats.org/officeDocument/2006/relationships/image" Target="../media/image319.svg"/><Relationship Id="rId130" Type="http://schemas.openxmlformats.org/officeDocument/2006/relationships/image" Target="../media/image361.svg"/><Relationship Id="rId135" Type="http://schemas.openxmlformats.org/officeDocument/2006/relationships/image" Target="../media/image366.png"/><Relationship Id="rId151" Type="http://schemas.openxmlformats.org/officeDocument/2006/relationships/image" Target="../media/image380.png"/><Relationship Id="rId156" Type="http://schemas.openxmlformats.org/officeDocument/2006/relationships/image" Target="../media/image385.svg"/><Relationship Id="rId172" Type="http://schemas.openxmlformats.org/officeDocument/2006/relationships/image" Target="../media/image401.svg"/><Relationship Id="rId13" Type="http://schemas.openxmlformats.org/officeDocument/2006/relationships/image" Target="../media/image250.png"/><Relationship Id="rId18" Type="http://schemas.openxmlformats.org/officeDocument/2006/relationships/image" Target="../media/image255.svg"/><Relationship Id="rId39" Type="http://schemas.openxmlformats.org/officeDocument/2006/relationships/image" Target="../media/image276.png"/><Relationship Id="rId109" Type="http://schemas.openxmlformats.org/officeDocument/2006/relationships/image" Target="../media/image342.png"/><Relationship Id="rId34" Type="http://schemas.openxmlformats.org/officeDocument/2006/relationships/image" Target="../media/image271.svg"/><Relationship Id="rId50" Type="http://schemas.openxmlformats.org/officeDocument/2006/relationships/image" Target="../media/image287.svg"/><Relationship Id="rId55" Type="http://schemas.openxmlformats.org/officeDocument/2006/relationships/image" Target="../media/image292.png"/><Relationship Id="rId76" Type="http://schemas.openxmlformats.org/officeDocument/2006/relationships/image" Target="../media/image309.svg"/><Relationship Id="rId97" Type="http://schemas.openxmlformats.org/officeDocument/2006/relationships/image" Target="../media/image330.png"/><Relationship Id="rId104" Type="http://schemas.openxmlformats.org/officeDocument/2006/relationships/image" Target="../media/image337.svg"/><Relationship Id="rId120" Type="http://schemas.openxmlformats.org/officeDocument/2006/relationships/image" Target="../media/image353.svg"/><Relationship Id="rId125" Type="http://schemas.openxmlformats.org/officeDocument/2006/relationships/image" Target="../media/image356.png"/><Relationship Id="rId141" Type="http://schemas.openxmlformats.org/officeDocument/2006/relationships/image" Target="../media/image370.png"/><Relationship Id="rId146" Type="http://schemas.openxmlformats.org/officeDocument/2006/relationships/image" Target="../media/image375.svg"/><Relationship Id="rId167" Type="http://schemas.openxmlformats.org/officeDocument/2006/relationships/image" Target="../media/image396.png"/><Relationship Id="rId7" Type="http://schemas.openxmlformats.org/officeDocument/2006/relationships/image" Target="../media/image244.png"/><Relationship Id="rId71" Type="http://schemas.openxmlformats.org/officeDocument/2006/relationships/image" Target="../media/image306.png"/><Relationship Id="rId92" Type="http://schemas.openxmlformats.org/officeDocument/2006/relationships/image" Target="../media/image325.svg"/><Relationship Id="rId162" Type="http://schemas.openxmlformats.org/officeDocument/2006/relationships/image" Target="../media/image391.svg"/><Relationship Id="rId2" Type="http://schemas.openxmlformats.org/officeDocument/2006/relationships/notesSlide" Target="../notesSlides/notesSlide8.xml"/><Relationship Id="rId29" Type="http://schemas.openxmlformats.org/officeDocument/2006/relationships/image" Target="../media/image266.png"/><Relationship Id="rId24" Type="http://schemas.openxmlformats.org/officeDocument/2006/relationships/image" Target="../media/image261.svg"/><Relationship Id="rId40" Type="http://schemas.openxmlformats.org/officeDocument/2006/relationships/image" Target="../media/image277.svg"/><Relationship Id="rId45" Type="http://schemas.openxmlformats.org/officeDocument/2006/relationships/image" Target="../media/image282.png"/><Relationship Id="rId66" Type="http://schemas.openxmlformats.org/officeDocument/2006/relationships/image" Target="../media/image43.svg"/><Relationship Id="rId87" Type="http://schemas.openxmlformats.org/officeDocument/2006/relationships/image" Target="../media/image320.png"/><Relationship Id="rId110" Type="http://schemas.openxmlformats.org/officeDocument/2006/relationships/image" Target="../media/image343.svg"/><Relationship Id="rId115" Type="http://schemas.openxmlformats.org/officeDocument/2006/relationships/image" Target="../media/image348.png"/><Relationship Id="rId131" Type="http://schemas.openxmlformats.org/officeDocument/2006/relationships/image" Target="../media/image362.png"/><Relationship Id="rId136" Type="http://schemas.openxmlformats.org/officeDocument/2006/relationships/image" Target="../media/image367.svg"/><Relationship Id="rId157" Type="http://schemas.openxmlformats.org/officeDocument/2006/relationships/image" Target="../media/image386.png"/><Relationship Id="rId61" Type="http://schemas.openxmlformats.org/officeDocument/2006/relationships/image" Target="../media/image298.png"/><Relationship Id="rId82" Type="http://schemas.openxmlformats.org/officeDocument/2006/relationships/image" Target="../media/image315.svg"/><Relationship Id="rId152" Type="http://schemas.openxmlformats.org/officeDocument/2006/relationships/image" Target="../media/image381.svg"/><Relationship Id="rId173" Type="http://schemas.openxmlformats.org/officeDocument/2006/relationships/image" Target="../media/image402.png"/><Relationship Id="rId19" Type="http://schemas.openxmlformats.org/officeDocument/2006/relationships/image" Target="../media/image256.png"/><Relationship Id="rId14" Type="http://schemas.openxmlformats.org/officeDocument/2006/relationships/image" Target="../media/image251.svg"/><Relationship Id="rId30" Type="http://schemas.openxmlformats.org/officeDocument/2006/relationships/image" Target="../media/image267.svg"/><Relationship Id="rId35" Type="http://schemas.openxmlformats.org/officeDocument/2006/relationships/image" Target="../media/image272.png"/><Relationship Id="rId56" Type="http://schemas.openxmlformats.org/officeDocument/2006/relationships/image" Target="../media/image293.svg"/><Relationship Id="rId77" Type="http://schemas.openxmlformats.org/officeDocument/2006/relationships/image" Target="../media/image310.png"/><Relationship Id="rId100" Type="http://schemas.openxmlformats.org/officeDocument/2006/relationships/image" Target="../media/image333.svg"/><Relationship Id="rId105" Type="http://schemas.openxmlformats.org/officeDocument/2006/relationships/image" Target="../media/image338.png"/><Relationship Id="rId126" Type="http://schemas.openxmlformats.org/officeDocument/2006/relationships/image" Target="../media/image357.svg"/><Relationship Id="rId147" Type="http://schemas.openxmlformats.org/officeDocument/2006/relationships/image" Target="../media/image376.png"/><Relationship Id="rId168" Type="http://schemas.openxmlformats.org/officeDocument/2006/relationships/image" Target="../media/image397.svg"/><Relationship Id="rId8" Type="http://schemas.openxmlformats.org/officeDocument/2006/relationships/image" Target="../media/image245.svg"/><Relationship Id="rId51" Type="http://schemas.openxmlformats.org/officeDocument/2006/relationships/image" Target="../media/image288.png"/><Relationship Id="rId72" Type="http://schemas.openxmlformats.org/officeDocument/2006/relationships/image" Target="../media/image307.svg"/><Relationship Id="rId93" Type="http://schemas.openxmlformats.org/officeDocument/2006/relationships/image" Target="../media/image326.png"/><Relationship Id="rId98" Type="http://schemas.openxmlformats.org/officeDocument/2006/relationships/image" Target="../media/image331.svg"/><Relationship Id="rId121" Type="http://schemas.openxmlformats.org/officeDocument/2006/relationships/image" Target="../media/image76.png"/><Relationship Id="rId142" Type="http://schemas.openxmlformats.org/officeDocument/2006/relationships/image" Target="../media/image371.svg"/><Relationship Id="rId163" Type="http://schemas.openxmlformats.org/officeDocument/2006/relationships/image" Target="../media/image392.png"/><Relationship Id="rId3" Type="http://schemas.openxmlformats.org/officeDocument/2006/relationships/image" Target="../media/image240.png"/><Relationship Id="rId25" Type="http://schemas.openxmlformats.org/officeDocument/2006/relationships/image" Target="../media/image262.png"/><Relationship Id="rId46" Type="http://schemas.openxmlformats.org/officeDocument/2006/relationships/image" Target="../media/image283.svg"/><Relationship Id="rId67" Type="http://schemas.openxmlformats.org/officeDocument/2006/relationships/image" Target="../media/image302.png"/><Relationship Id="rId116" Type="http://schemas.openxmlformats.org/officeDocument/2006/relationships/image" Target="../media/image349.svg"/><Relationship Id="rId137" Type="http://schemas.openxmlformats.org/officeDocument/2006/relationships/image" Target="../media/image74.png"/><Relationship Id="rId158" Type="http://schemas.openxmlformats.org/officeDocument/2006/relationships/image" Target="../media/image387.svg"/><Relationship Id="rId20" Type="http://schemas.openxmlformats.org/officeDocument/2006/relationships/image" Target="../media/image257.svg"/><Relationship Id="rId41" Type="http://schemas.openxmlformats.org/officeDocument/2006/relationships/image" Target="../media/image278.png"/><Relationship Id="rId62" Type="http://schemas.openxmlformats.org/officeDocument/2006/relationships/image" Target="../media/image299.svg"/><Relationship Id="rId83" Type="http://schemas.openxmlformats.org/officeDocument/2006/relationships/image" Target="../media/image316.png"/><Relationship Id="rId88" Type="http://schemas.openxmlformats.org/officeDocument/2006/relationships/image" Target="../media/image321.svg"/><Relationship Id="rId111" Type="http://schemas.openxmlformats.org/officeDocument/2006/relationships/image" Target="../media/image344.png"/><Relationship Id="rId132" Type="http://schemas.openxmlformats.org/officeDocument/2006/relationships/image" Target="../media/image363.svg"/><Relationship Id="rId153" Type="http://schemas.openxmlformats.org/officeDocument/2006/relationships/image" Target="../media/image382.png"/><Relationship Id="rId174" Type="http://schemas.openxmlformats.org/officeDocument/2006/relationships/image" Target="../media/image403.svg"/><Relationship Id="rId15" Type="http://schemas.openxmlformats.org/officeDocument/2006/relationships/image" Target="../media/image252.png"/><Relationship Id="rId36" Type="http://schemas.openxmlformats.org/officeDocument/2006/relationships/image" Target="../media/image273.svg"/><Relationship Id="rId57" Type="http://schemas.openxmlformats.org/officeDocument/2006/relationships/image" Target="../media/image294.png"/><Relationship Id="rId106" Type="http://schemas.openxmlformats.org/officeDocument/2006/relationships/image" Target="../media/image339.svg"/><Relationship Id="rId127" Type="http://schemas.openxmlformats.org/officeDocument/2006/relationships/image" Target="../media/image358.png"/><Relationship Id="rId10" Type="http://schemas.openxmlformats.org/officeDocument/2006/relationships/image" Target="../media/image247.svg"/><Relationship Id="rId31" Type="http://schemas.openxmlformats.org/officeDocument/2006/relationships/image" Target="../media/image268.png"/><Relationship Id="rId52" Type="http://schemas.openxmlformats.org/officeDocument/2006/relationships/image" Target="../media/image289.svg"/><Relationship Id="rId73" Type="http://schemas.openxmlformats.org/officeDocument/2006/relationships/image" Target="../media/image5.png"/><Relationship Id="rId78" Type="http://schemas.openxmlformats.org/officeDocument/2006/relationships/image" Target="../media/image311.svg"/><Relationship Id="rId94" Type="http://schemas.openxmlformats.org/officeDocument/2006/relationships/image" Target="../media/image327.svg"/><Relationship Id="rId99" Type="http://schemas.openxmlformats.org/officeDocument/2006/relationships/image" Target="../media/image332.png"/><Relationship Id="rId101" Type="http://schemas.openxmlformats.org/officeDocument/2006/relationships/image" Target="../media/image334.png"/><Relationship Id="rId122" Type="http://schemas.openxmlformats.org/officeDocument/2006/relationships/image" Target="../media/image77.svg"/><Relationship Id="rId143" Type="http://schemas.openxmlformats.org/officeDocument/2006/relationships/image" Target="../media/image372.png"/><Relationship Id="rId148" Type="http://schemas.openxmlformats.org/officeDocument/2006/relationships/image" Target="../media/image377.svg"/><Relationship Id="rId164" Type="http://schemas.openxmlformats.org/officeDocument/2006/relationships/image" Target="../media/image393.svg"/><Relationship Id="rId169" Type="http://schemas.openxmlformats.org/officeDocument/2006/relationships/image" Target="../media/image398.png"/><Relationship Id="rId4" Type="http://schemas.openxmlformats.org/officeDocument/2006/relationships/image" Target="../media/image241.svg"/><Relationship Id="rId9" Type="http://schemas.openxmlformats.org/officeDocument/2006/relationships/image" Target="../media/image246.png"/><Relationship Id="rId26" Type="http://schemas.openxmlformats.org/officeDocument/2006/relationships/image" Target="../media/image263.svg"/><Relationship Id="rId47" Type="http://schemas.openxmlformats.org/officeDocument/2006/relationships/image" Target="../media/image284.png"/><Relationship Id="rId68" Type="http://schemas.openxmlformats.org/officeDocument/2006/relationships/image" Target="../media/image303.svg"/><Relationship Id="rId89" Type="http://schemas.openxmlformats.org/officeDocument/2006/relationships/image" Target="../media/image322.png"/><Relationship Id="rId112" Type="http://schemas.openxmlformats.org/officeDocument/2006/relationships/image" Target="../media/image345.svg"/><Relationship Id="rId133" Type="http://schemas.openxmlformats.org/officeDocument/2006/relationships/image" Target="../media/image364.png"/><Relationship Id="rId154" Type="http://schemas.openxmlformats.org/officeDocument/2006/relationships/image" Target="../media/image383.svg"/><Relationship Id="rId175" Type="http://schemas.openxmlformats.org/officeDocument/2006/relationships/image" Target="../media/image404.png"/><Relationship Id="rId16" Type="http://schemas.openxmlformats.org/officeDocument/2006/relationships/image" Target="../media/image253.svg"/><Relationship Id="rId37" Type="http://schemas.openxmlformats.org/officeDocument/2006/relationships/image" Target="../media/image274.png"/><Relationship Id="rId58" Type="http://schemas.openxmlformats.org/officeDocument/2006/relationships/image" Target="../media/image295.svg"/><Relationship Id="rId79" Type="http://schemas.openxmlformats.org/officeDocument/2006/relationships/image" Target="../media/image312.png"/><Relationship Id="rId102" Type="http://schemas.openxmlformats.org/officeDocument/2006/relationships/image" Target="../media/image335.svg"/><Relationship Id="rId123" Type="http://schemas.openxmlformats.org/officeDocument/2006/relationships/image" Target="../media/image354.png"/><Relationship Id="rId144" Type="http://schemas.openxmlformats.org/officeDocument/2006/relationships/image" Target="../media/image373.svg"/><Relationship Id="rId90" Type="http://schemas.openxmlformats.org/officeDocument/2006/relationships/image" Target="../media/image323.svg"/><Relationship Id="rId165" Type="http://schemas.openxmlformats.org/officeDocument/2006/relationships/image" Target="../media/image394.png"/><Relationship Id="rId27" Type="http://schemas.openxmlformats.org/officeDocument/2006/relationships/image" Target="../media/image264.png"/><Relationship Id="rId48" Type="http://schemas.openxmlformats.org/officeDocument/2006/relationships/image" Target="../media/image285.svg"/><Relationship Id="rId69" Type="http://schemas.openxmlformats.org/officeDocument/2006/relationships/image" Target="../media/image304.png"/><Relationship Id="rId113" Type="http://schemas.openxmlformats.org/officeDocument/2006/relationships/image" Target="../media/image346.png"/><Relationship Id="rId134" Type="http://schemas.openxmlformats.org/officeDocument/2006/relationships/image" Target="../media/image365.svg"/><Relationship Id="rId80" Type="http://schemas.openxmlformats.org/officeDocument/2006/relationships/image" Target="../media/image313.svg"/><Relationship Id="rId155" Type="http://schemas.openxmlformats.org/officeDocument/2006/relationships/image" Target="../media/image384.png"/><Relationship Id="rId176" Type="http://schemas.openxmlformats.org/officeDocument/2006/relationships/image" Target="../media/image405.svg"/><Relationship Id="rId17" Type="http://schemas.openxmlformats.org/officeDocument/2006/relationships/image" Target="../media/image254.png"/><Relationship Id="rId38" Type="http://schemas.openxmlformats.org/officeDocument/2006/relationships/image" Target="../media/image275.svg"/><Relationship Id="rId59" Type="http://schemas.openxmlformats.org/officeDocument/2006/relationships/image" Target="../media/image296.png"/><Relationship Id="rId103" Type="http://schemas.openxmlformats.org/officeDocument/2006/relationships/image" Target="../media/image336.png"/><Relationship Id="rId124" Type="http://schemas.openxmlformats.org/officeDocument/2006/relationships/image" Target="../media/image355.svg"/><Relationship Id="rId70" Type="http://schemas.openxmlformats.org/officeDocument/2006/relationships/image" Target="../media/image305.svg"/><Relationship Id="rId91" Type="http://schemas.openxmlformats.org/officeDocument/2006/relationships/image" Target="../media/image324.png"/><Relationship Id="rId145" Type="http://schemas.openxmlformats.org/officeDocument/2006/relationships/image" Target="../media/image374.png"/><Relationship Id="rId166" Type="http://schemas.openxmlformats.org/officeDocument/2006/relationships/image" Target="../media/image39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D65B686-1184-42F1-9D3D-F52F1655695D}"/>
              </a:ext>
            </a:extLst>
          </p:cNvPr>
          <p:cNvSpPr txBox="1"/>
          <p:nvPr/>
        </p:nvSpPr>
        <p:spPr>
          <a:xfrm>
            <a:off x="1127125" y="5949950"/>
            <a:ext cx="2982686" cy="257369"/>
          </a:xfrm>
          <a:prstGeom prst="rect">
            <a:avLst/>
          </a:prstGeom>
          <a:noFill/>
        </p:spPr>
        <p:txBody>
          <a:bodyPr wrap="square" lIns="0" tIns="36000" rIns="0" bIns="36000">
            <a:spAutoFit/>
          </a:bodyPr>
          <a:lstStyle>
            <a:defPPr>
              <a:defRPr lang="fr-FR"/>
            </a:defPPr>
            <a:lvl1pPr marR="0" lvl="0" indent="0" fontAlgn="base">
              <a:lnSpc>
                <a:spcPct val="100000"/>
              </a:lnSpc>
              <a:spcBef>
                <a:spcPts val="0"/>
              </a:spcBef>
              <a:spcAft>
                <a:spcPts val="0"/>
              </a:spcAft>
              <a:buClrTx/>
              <a:buSzTx/>
              <a:buFontTx/>
              <a:buNone/>
              <a:tabLst/>
              <a:defRPr sz="1200" cap="all" spc="150">
                <a:solidFill>
                  <a:schemeClr val="tx1">
                    <a:lumMod val="50000"/>
                    <a:lumOff val="50000"/>
                  </a:schemeClr>
                </a:solidFill>
                <a:latin typeface="+mj-lt"/>
                <a:ea typeface="Roboto" panose="02000000000000000000" pitchFamily="2" charset="0"/>
                <a:cs typeface="Poppins" panose="00000500000000000000" pitchFamily="2" charset="0"/>
              </a:defRPr>
            </a:lvl1pPr>
          </a:lstStyle>
          <a:p>
            <a:r>
              <a:rPr lang="en-US">
                <a:solidFill>
                  <a:schemeClr val="bg1"/>
                </a:solidFill>
              </a:rPr>
              <a:t>Confidential document</a:t>
            </a:r>
          </a:p>
        </p:txBody>
      </p:sp>
      <p:sp>
        <p:nvSpPr>
          <p:cNvPr id="21" name="Espace réservé du texte 1">
            <a:extLst>
              <a:ext uri="{FF2B5EF4-FFF2-40B4-BE49-F238E27FC236}">
                <a16:creationId xmlns:a16="http://schemas.microsoft.com/office/drawing/2014/main" id="{F077FFCD-BF8D-47E0-BDEE-81056186FA00}"/>
              </a:ext>
            </a:extLst>
          </p:cNvPr>
          <p:cNvSpPr txBox="1">
            <a:spLocks/>
          </p:cNvSpPr>
          <p:nvPr/>
        </p:nvSpPr>
        <p:spPr>
          <a:xfrm>
            <a:off x="1127124" y="3469524"/>
            <a:ext cx="7070725" cy="2372444"/>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a:t>Funding Pitch Deck</a:t>
            </a:r>
          </a:p>
        </p:txBody>
      </p:sp>
      <p:grpSp>
        <p:nvGrpSpPr>
          <p:cNvPr id="12" name="Google Shape;34;p5">
            <a:extLst>
              <a:ext uri="{FF2B5EF4-FFF2-40B4-BE49-F238E27FC236}">
                <a16:creationId xmlns:a16="http://schemas.microsoft.com/office/drawing/2014/main" id="{6F0F1439-B826-CEED-2445-CFA114BC77C1}"/>
              </a:ext>
            </a:extLst>
          </p:cNvPr>
          <p:cNvGrpSpPr/>
          <p:nvPr/>
        </p:nvGrpSpPr>
        <p:grpSpPr>
          <a:xfrm>
            <a:off x="10528792" y="4893355"/>
            <a:ext cx="526655" cy="798568"/>
            <a:chOff x="1113915" y="5495459"/>
            <a:chExt cx="467361" cy="708660"/>
          </a:xfrm>
        </p:grpSpPr>
        <p:sp>
          <p:nvSpPr>
            <p:cNvPr id="13" name="Google Shape;35;p5">
              <a:extLst>
                <a:ext uri="{FF2B5EF4-FFF2-40B4-BE49-F238E27FC236}">
                  <a16:creationId xmlns:a16="http://schemas.microsoft.com/office/drawing/2014/main" id="{CE39C0E8-3657-EA8B-3667-3D7AFBCDC8F3}"/>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14" name="Google Shape;36;p5">
              <a:extLst>
                <a:ext uri="{FF2B5EF4-FFF2-40B4-BE49-F238E27FC236}">
                  <a16:creationId xmlns:a16="http://schemas.microsoft.com/office/drawing/2014/main" id="{E628BF76-58B0-56A0-14FF-DD10B8BA17EC}"/>
                </a:ext>
              </a:extLst>
            </p:cNvPr>
            <p:cNvPicPr preferRelativeResize="0"/>
            <p:nvPr/>
          </p:nvPicPr>
          <p:blipFill rotWithShape="1">
            <a:blip r:embed="rId3">
              <a:alphaModFix/>
            </a:blip>
            <a:srcRect/>
            <a:stretch/>
          </p:blipFill>
          <p:spPr>
            <a:xfrm rot="5400000">
              <a:off x="1266311" y="5768507"/>
              <a:ext cx="162564" cy="162564"/>
            </a:xfrm>
            <a:prstGeom prst="rect">
              <a:avLst/>
            </a:prstGeom>
            <a:noFill/>
            <a:ln>
              <a:noFill/>
            </a:ln>
          </p:spPr>
        </p:pic>
      </p:grpSp>
      <p:grpSp>
        <p:nvGrpSpPr>
          <p:cNvPr id="10" name="Groupe 9">
            <a:extLst>
              <a:ext uri="{FF2B5EF4-FFF2-40B4-BE49-F238E27FC236}">
                <a16:creationId xmlns:a16="http://schemas.microsoft.com/office/drawing/2014/main" id="{ECBEF8FF-3B19-E47D-485A-B0DE1A6AD919}"/>
              </a:ext>
            </a:extLst>
          </p:cNvPr>
          <p:cNvGrpSpPr/>
          <p:nvPr/>
        </p:nvGrpSpPr>
        <p:grpSpPr>
          <a:xfrm>
            <a:off x="1127125" y="922614"/>
            <a:ext cx="1014372" cy="294102"/>
            <a:chOff x="1127125" y="922614"/>
            <a:chExt cx="1014372" cy="294102"/>
          </a:xfrm>
        </p:grpSpPr>
        <p:grpSp>
          <p:nvGrpSpPr>
            <p:cNvPr id="11" name="Groupe 10">
              <a:extLst>
                <a:ext uri="{FF2B5EF4-FFF2-40B4-BE49-F238E27FC236}">
                  <a16:creationId xmlns:a16="http://schemas.microsoft.com/office/drawing/2014/main" id="{57C2B68C-230F-2816-35B8-E5F579901054}"/>
                </a:ext>
              </a:extLst>
            </p:cNvPr>
            <p:cNvGrpSpPr/>
            <p:nvPr/>
          </p:nvGrpSpPr>
          <p:grpSpPr>
            <a:xfrm>
              <a:off x="1127125" y="922614"/>
              <a:ext cx="1014372" cy="294102"/>
              <a:chOff x="1127125" y="1749456"/>
              <a:chExt cx="1014372" cy="294102"/>
            </a:xfrm>
          </p:grpSpPr>
          <p:sp>
            <p:nvSpPr>
              <p:cNvPr id="16" name="Forme libre : forme 15">
                <a:extLst>
                  <a:ext uri="{FF2B5EF4-FFF2-40B4-BE49-F238E27FC236}">
                    <a16:creationId xmlns:a16="http://schemas.microsoft.com/office/drawing/2014/main" id="{1A02F1A1-59BE-D5F8-78B4-EBB95FD6B73B}"/>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7" name="Ellipse 16">
                <a:extLst>
                  <a:ext uri="{FF2B5EF4-FFF2-40B4-BE49-F238E27FC236}">
                    <a16:creationId xmlns:a16="http://schemas.microsoft.com/office/drawing/2014/main" id="{EE5E64FA-E6EE-DF06-8835-9B051524416A}"/>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5" name="Graphique 14">
              <a:extLst>
                <a:ext uri="{FF2B5EF4-FFF2-40B4-BE49-F238E27FC236}">
                  <a16:creationId xmlns:a16="http://schemas.microsoft.com/office/drawing/2014/main" id="{C1C919D1-A7B6-EB78-1B02-03FDAE35D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1348192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D195F2E3-BA08-71F6-258A-B00870D50517}"/>
              </a:ext>
            </a:extLst>
          </p:cNvPr>
          <p:cNvSpPr/>
          <p:nvPr/>
        </p:nvSpPr>
        <p:spPr>
          <a:xfrm rot="11700000" flipH="1">
            <a:off x="1264551" y="3488379"/>
            <a:ext cx="4133891" cy="2146101"/>
          </a:xfrm>
          <a:custGeom>
            <a:avLst/>
            <a:gdLst>
              <a:gd name="connsiteX0" fmla="*/ 0 w 2190750"/>
              <a:gd name="connsiteY0" fmla="*/ 1222348 h 1527148"/>
              <a:gd name="connsiteX1" fmla="*/ 1289050 w 2190750"/>
              <a:gd name="connsiteY1" fmla="*/ 631798 h 1527148"/>
              <a:gd name="connsiteX2" fmla="*/ 1117600 w 2190750"/>
              <a:gd name="connsiteY2" fmla="*/ 1025498 h 1527148"/>
              <a:gd name="connsiteX3" fmla="*/ 882650 w 2190750"/>
              <a:gd name="connsiteY3" fmla="*/ 555598 h 1527148"/>
              <a:gd name="connsiteX4" fmla="*/ 1504950 w 2190750"/>
              <a:gd name="connsiteY4" fmla="*/ 28548 h 1527148"/>
              <a:gd name="connsiteX5" fmla="*/ 1816100 w 2190750"/>
              <a:gd name="connsiteY5" fmla="*/ 193648 h 1527148"/>
              <a:gd name="connsiteX6" fmla="*/ 2051050 w 2190750"/>
              <a:gd name="connsiteY6" fmla="*/ 1222348 h 1527148"/>
              <a:gd name="connsiteX7" fmla="*/ 2190750 w 2190750"/>
              <a:gd name="connsiteY7" fmla="*/ 1527148 h 1527148"/>
              <a:gd name="connsiteX0" fmla="*/ 0 w 2190750"/>
              <a:gd name="connsiteY0" fmla="*/ 1222348 h 1527148"/>
              <a:gd name="connsiteX1" fmla="*/ 1289050 w 2190750"/>
              <a:gd name="connsiteY1" fmla="*/ 631798 h 1527148"/>
              <a:gd name="connsiteX2" fmla="*/ 1117600 w 2190750"/>
              <a:gd name="connsiteY2" fmla="*/ 1025498 h 1527148"/>
              <a:gd name="connsiteX3" fmla="*/ 882650 w 2190750"/>
              <a:gd name="connsiteY3" fmla="*/ 555598 h 1527148"/>
              <a:gd name="connsiteX4" fmla="*/ 1504950 w 2190750"/>
              <a:gd name="connsiteY4" fmla="*/ 28548 h 1527148"/>
              <a:gd name="connsiteX5" fmla="*/ 1816100 w 2190750"/>
              <a:gd name="connsiteY5" fmla="*/ 193648 h 1527148"/>
              <a:gd name="connsiteX6" fmla="*/ 2051050 w 2190750"/>
              <a:gd name="connsiteY6" fmla="*/ 1222348 h 1527148"/>
              <a:gd name="connsiteX7" fmla="*/ 2190750 w 2190750"/>
              <a:gd name="connsiteY7" fmla="*/ 1527148 h 1527148"/>
              <a:gd name="connsiteX0" fmla="*/ 0 w 2190750"/>
              <a:gd name="connsiteY0" fmla="*/ 1222348 h 1527148"/>
              <a:gd name="connsiteX1" fmla="*/ 1289050 w 2190750"/>
              <a:gd name="connsiteY1" fmla="*/ 631798 h 1527148"/>
              <a:gd name="connsiteX2" fmla="*/ 1117600 w 2190750"/>
              <a:gd name="connsiteY2" fmla="*/ 1025498 h 1527148"/>
              <a:gd name="connsiteX3" fmla="*/ 882650 w 2190750"/>
              <a:gd name="connsiteY3" fmla="*/ 555598 h 1527148"/>
              <a:gd name="connsiteX4" fmla="*/ 1504950 w 2190750"/>
              <a:gd name="connsiteY4" fmla="*/ 28548 h 1527148"/>
              <a:gd name="connsiteX5" fmla="*/ 1816100 w 2190750"/>
              <a:gd name="connsiteY5" fmla="*/ 193648 h 1527148"/>
              <a:gd name="connsiteX6" fmla="*/ 2051050 w 2190750"/>
              <a:gd name="connsiteY6" fmla="*/ 1222348 h 1527148"/>
              <a:gd name="connsiteX7" fmla="*/ 2190750 w 2190750"/>
              <a:gd name="connsiteY7" fmla="*/ 1527148 h 1527148"/>
              <a:gd name="connsiteX0" fmla="*/ 0 w 2190750"/>
              <a:gd name="connsiteY0" fmla="*/ 1222348 h 1527148"/>
              <a:gd name="connsiteX1" fmla="*/ 1289050 w 2190750"/>
              <a:gd name="connsiteY1" fmla="*/ 631798 h 1527148"/>
              <a:gd name="connsiteX2" fmla="*/ 1117600 w 2190750"/>
              <a:gd name="connsiteY2" fmla="*/ 1025498 h 1527148"/>
              <a:gd name="connsiteX3" fmla="*/ 882650 w 2190750"/>
              <a:gd name="connsiteY3" fmla="*/ 555598 h 1527148"/>
              <a:gd name="connsiteX4" fmla="*/ 1504950 w 2190750"/>
              <a:gd name="connsiteY4" fmla="*/ 28548 h 1527148"/>
              <a:gd name="connsiteX5" fmla="*/ 1816100 w 2190750"/>
              <a:gd name="connsiteY5" fmla="*/ 193648 h 1527148"/>
              <a:gd name="connsiteX6" fmla="*/ 2051050 w 2190750"/>
              <a:gd name="connsiteY6" fmla="*/ 1222348 h 1527148"/>
              <a:gd name="connsiteX7" fmla="*/ 2190750 w 2190750"/>
              <a:gd name="connsiteY7" fmla="*/ 1527148 h 1527148"/>
              <a:gd name="connsiteX0" fmla="*/ 0 w 2190750"/>
              <a:gd name="connsiteY0" fmla="*/ 1219547 h 1524347"/>
              <a:gd name="connsiteX1" fmla="*/ 1289050 w 2190750"/>
              <a:gd name="connsiteY1" fmla="*/ 628997 h 1524347"/>
              <a:gd name="connsiteX2" fmla="*/ 1117600 w 2190750"/>
              <a:gd name="connsiteY2" fmla="*/ 1022697 h 1524347"/>
              <a:gd name="connsiteX3" fmla="*/ 882650 w 2190750"/>
              <a:gd name="connsiteY3" fmla="*/ 552797 h 1524347"/>
              <a:gd name="connsiteX4" fmla="*/ 1504950 w 2190750"/>
              <a:gd name="connsiteY4" fmla="*/ 25747 h 1524347"/>
              <a:gd name="connsiteX5" fmla="*/ 1816100 w 2190750"/>
              <a:gd name="connsiteY5" fmla="*/ 190847 h 1524347"/>
              <a:gd name="connsiteX6" fmla="*/ 2051050 w 2190750"/>
              <a:gd name="connsiteY6" fmla="*/ 1219547 h 1524347"/>
              <a:gd name="connsiteX7" fmla="*/ 2190750 w 2190750"/>
              <a:gd name="connsiteY7" fmla="*/ 1524347 h 1524347"/>
              <a:gd name="connsiteX0" fmla="*/ 0 w 2190750"/>
              <a:gd name="connsiteY0" fmla="*/ 1240588 h 1545388"/>
              <a:gd name="connsiteX1" fmla="*/ 1289050 w 2190750"/>
              <a:gd name="connsiteY1" fmla="*/ 650038 h 1545388"/>
              <a:gd name="connsiteX2" fmla="*/ 1117600 w 2190750"/>
              <a:gd name="connsiteY2" fmla="*/ 1043738 h 1545388"/>
              <a:gd name="connsiteX3" fmla="*/ 882650 w 2190750"/>
              <a:gd name="connsiteY3" fmla="*/ 573838 h 1545388"/>
              <a:gd name="connsiteX4" fmla="*/ 1504950 w 2190750"/>
              <a:gd name="connsiteY4" fmla="*/ 46788 h 1545388"/>
              <a:gd name="connsiteX5" fmla="*/ 1898650 w 2190750"/>
              <a:gd name="connsiteY5" fmla="*/ 161088 h 1545388"/>
              <a:gd name="connsiteX6" fmla="*/ 2051050 w 2190750"/>
              <a:gd name="connsiteY6" fmla="*/ 1240588 h 1545388"/>
              <a:gd name="connsiteX7" fmla="*/ 2190750 w 2190750"/>
              <a:gd name="connsiteY7" fmla="*/ 1545388 h 1545388"/>
              <a:gd name="connsiteX0" fmla="*/ 0 w 2190750"/>
              <a:gd name="connsiteY0" fmla="*/ 1223854 h 1528654"/>
              <a:gd name="connsiteX1" fmla="*/ 1289050 w 2190750"/>
              <a:gd name="connsiteY1" fmla="*/ 633304 h 1528654"/>
              <a:gd name="connsiteX2" fmla="*/ 1117600 w 2190750"/>
              <a:gd name="connsiteY2" fmla="*/ 1027004 h 1528654"/>
              <a:gd name="connsiteX3" fmla="*/ 882650 w 2190750"/>
              <a:gd name="connsiteY3" fmla="*/ 557104 h 1528654"/>
              <a:gd name="connsiteX4" fmla="*/ 1504950 w 2190750"/>
              <a:gd name="connsiteY4" fmla="*/ 30054 h 1528654"/>
              <a:gd name="connsiteX5" fmla="*/ 1898650 w 2190750"/>
              <a:gd name="connsiteY5" fmla="*/ 144354 h 1528654"/>
              <a:gd name="connsiteX6" fmla="*/ 2051050 w 2190750"/>
              <a:gd name="connsiteY6" fmla="*/ 1223854 h 1528654"/>
              <a:gd name="connsiteX7" fmla="*/ 2190750 w 2190750"/>
              <a:gd name="connsiteY7" fmla="*/ 1528654 h 1528654"/>
              <a:gd name="connsiteX0" fmla="*/ 0 w 2190750"/>
              <a:gd name="connsiteY0" fmla="*/ 1210550 h 1515350"/>
              <a:gd name="connsiteX1" fmla="*/ 1289050 w 2190750"/>
              <a:gd name="connsiteY1" fmla="*/ 620000 h 1515350"/>
              <a:gd name="connsiteX2" fmla="*/ 1117600 w 2190750"/>
              <a:gd name="connsiteY2" fmla="*/ 1013700 h 1515350"/>
              <a:gd name="connsiteX3" fmla="*/ 882650 w 2190750"/>
              <a:gd name="connsiteY3" fmla="*/ 543800 h 1515350"/>
              <a:gd name="connsiteX4" fmla="*/ 1504950 w 2190750"/>
              <a:gd name="connsiteY4" fmla="*/ 16750 h 1515350"/>
              <a:gd name="connsiteX5" fmla="*/ 2051050 w 2190750"/>
              <a:gd name="connsiteY5" fmla="*/ 1210550 h 1515350"/>
              <a:gd name="connsiteX6" fmla="*/ 2190750 w 2190750"/>
              <a:gd name="connsiteY6" fmla="*/ 1515350 h 1515350"/>
              <a:gd name="connsiteX0" fmla="*/ 0 w 2190750"/>
              <a:gd name="connsiteY0" fmla="*/ 1193807 h 1498607"/>
              <a:gd name="connsiteX1" fmla="*/ 1289050 w 2190750"/>
              <a:gd name="connsiteY1" fmla="*/ 603257 h 1498607"/>
              <a:gd name="connsiteX2" fmla="*/ 1117600 w 2190750"/>
              <a:gd name="connsiteY2" fmla="*/ 996957 h 1498607"/>
              <a:gd name="connsiteX3" fmla="*/ 882650 w 2190750"/>
              <a:gd name="connsiteY3" fmla="*/ 527057 h 1498607"/>
              <a:gd name="connsiteX4" fmla="*/ 1504950 w 2190750"/>
              <a:gd name="connsiteY4" fmla="*/ 7 h 1498607"/>
              <a:gd name="connsiteX5" fmla="*/ 2051050 w 2190750"/>
              <a:gd name="connsiteY5" fmla="*/ 1193807 h 1498607"/>
              <a:gd name="connsiteX6" fmla="*/ 2190750 w 2190750"/>
              <a:gd name="connsiteY6" fmla="*/ 1498607 h 1498607"/>
              <a:gd name="connsiteX0" fmla="*/ 0 w 2190750"/>
              <a:gd name="connsiteY0" fmla="*/ 1253388 h 1558188"/>
              <a:gd name="connsiteX1" fmla="*/ 1289050 w 2190750"/>
              <a:gd name="connsiteY1" fmla="*/ 662838 h 1558188"/>
              <a:gd name="connsiteX2" fmla="*/ 1117600 w 2190750"/>
              <a:gd name="connsiteY2" fmla="*/ 1056538 h 1558188"/>
              <a:gd name="connsiteX3" fmla="*/ 882650 w 2190750"/>
              <a:gd name="connsiteY3" fmla="*/ 586638 h 1558188"/>
              <a:gd name="connsiteX4" fmla="*/ 1704009 w 2190750"/>
              <a:gd name="connsiteY4" fmla="*/ 6 h 1558188"/>
              <a:gd name="connsiteX5" fmla="*/ 2051050 w 2190750"/>
              <a:gd name="connsiteY5" fmla="*/ 1253388 h 1558188"/>
              <a:gd name="connsiteX6" fmla="*/ 2190750 w 2190750"/>
              <a:gd name="connsiteY6" fmla="*/ 1558188 h 1558188"/>
              <a:gd name="connsiteX0" fmla="*/ 0 w 2190750"/>
              <a:gd name="connsiteY0" fmla="*/ 1281907 h 1586707"/>
              <a:gd name="connsiteX1" fmla="*/ 1289050 w 2190750"/>
              <a:gd name="connsiteY1" fmla="*/ 691357 h 1586707"/>
              <a:gd name="connsiteX2" fmla="*/ 1117600 w 2190750"/>
              <a:gd name="connsiteY2" fmla="*/ 1085057 h 1586707"/>
              <a:gd name="connsiteX3" fmla="*/ 882650 w 2190750"/>
              <a:gd name="connsiteY3" fmla="*/ 615157 h 1586707"/>
              <a:gd name="connsiteX4" fmla="*/ 1704009 w 2190750"/>
              <a:gd name="connsiteY4" fmla="*/ 28525 h 1586707"/>
              <a:gd name="connsiteX5" fmla="*/ 2190750 w 2190750"/>
              <a:gd name="connsiteY5" fmla="*/ 1586707 h 1586707"/>
              <a:gd name="connsiteX0" fmla="*/ 0 w 2190750"/>
              <a:gd name="connsiteY0" fmla="*/ 1281907 h 1586707"/>
              <a:gd name="connsiteX1" fmla="*/ 1289050 w 2190750"/>
              <a:gd name="connsiteY1" fmla="*/ 691357 h 1586707"/>
              <a:gd name="connsiteX2" fmla="*/ 1117600 w 2190750"/>
              <a:gd name="connsiteY2" fmla="*/ 1085057 h 1586707"/>
              <a:gd name="connsiteX3" fmla="*/ 882650 w 2190750"/>
              <a:gd name="connsiteY3" fmla="*/ 615157 h 1586707"/>
              <a:gd name="connsiteX4" fmla="*/ 1704009 w 2190750"/>
              <a:gd name="connsiteY4" fmla="*/ 28525 h 1586707"/>
              <a:gd name="connsiteX5" fmla="*/ 2190750 w 2190750"/>
              <a:gd name="connsiteY5" fmla="*/ 1586707 h 1586707"/>
              <a:gd name="connsiteX0" fmla="*/ 0 w 2190750"/>
              <a:gd name="connsiteY0" fmla="*/ 1272263 h 1577063"/>
              <a:gd name="connsiteX1" fmla="*/ 1289050 w 2190750"/>
              <a:gd name="connsiteY1" fmla="*/ 681713 h 1577063"/>
              <a:gd name="connsiteX2" fmla="*/ 1117600 w 2190750"/>
              <a:gd name="connsiteY2" fmla="*/ 1075413 h 1577063"/>
              <a:gd name="connsiteX3" fmla="*/ 882650 w 2190750"/>
              <a:gd name="connsiteY3" fmla="*/ 605513 h 1577063"/>
              <a:gd name="connsiteX4" fmla="*/ 1704009 w 2190750"/>
              <a:gd name="connsiteY4" fmla="*/ 18881 h 1577063"/>
              <a:gd name="connsiteX5" fmla="*/ 2190750 w 2190750"/>
              <a:gd name="connsiteY5" fmla="*/ 1577063 h 1577063"/>
              <a:gd name="connsiteX0" fmla="*/ 0 w 2190750"/>
              <a:gd name="connsiteY0" fmla="*/ 1258205 h 1563005"/>
              <a:gd name="connsiteX1" fmla="*/ 1289050 w 2190750"/>
              <a:gd name="connsiteY1" fmla="*/ 667655 h 1563005"/>
              <a:gd name="connsiteX2" fmla="*/ 1117600 w 2190750"/>
              <a:gd name="connsiteY2" fmla="*/ 1061355 h 1563005"/>
              <a:gd name="connsiteX3" fmla="*/ 1704009 w 2190750"/>
              <a:gd name="connsiteY3" fmla="*/ 4823 h 1563005"/>
              <a:gd name="connsiteX4" fmla="*/ 2190750 w 2190750"/>
              <a:gd name="connsiteY4" fmla="*/ 1563005 h 1563005"/>
              <a:gd name="connsiteX0" fmla="*/ 0 w 2190750"/>
              <a:gd name="connsiteY0" fmla="*/ 1259974 h 1564774"/>
              <a:gd name="connsiteX1" fmla="*/ 1289050 w 2190750"/>
              <a:gd name="connsiteY1" fmla="*/ 669424 h 1564774"/>
              <a:gd name="connsiteX2" fmla="*/ 1117600 w 2190750"/>
              <a:gd name="connsiteY2" fmla="*/ 1063124 h 1564774"/>
              <a:gd name="connsiteX3" fmla="*/ 1704009 w 2190750"/>
              <a:gd name="connsiteY3" fmla="*/ 6592 h 1564774"/>
              <a:gd name="connsiteX4" fmla="*/ 2190750 w 2190750"/>
              <a:gd name="connsiteY4" fmla="*/ 1564774 h 1564774"/>
              <a:gd name="connsiteX0" fmla="*/ 0 w 2190750"/>
              <a:gd name="connsiteY0" fmla="*/ 1259974 h 1564774"/>
              <a:gd name="connsiteX1" fmla="*/ 1289050 w 2190750"/>
              <a:gd name="connsiteY1" fmla="*/ 669424 h 1564774"/>
              <a:gd name="connsiteX2" fmla="*/ 1117600 w 2190750"/>
              <a:gd name="connsiteY2" fmla="*/ 1063124 h 1564774"/>
              <a:gd name="connsiteX3" fmla="*/ 1704009 w 2190750"/>
              <a:gd name="connsiteY3" fmla="*/ 6592 h 1564774"/>
              <a:gd name="connsiteX4" fmla="*/ 2190750 w 2190750"/>
              <a:gd name="connsiteY4" fmla="*/ 1564774 h 1564774"/>
              <a:gd name="connsiteX0" fmla="*/ 0 w 2107118"/>
              <a:gd name="connsiteY0" fmla="*/ 1550394 h 1564774"/>
              <a:gd name="connsiteX1" fmla="*/ 1205418 w 2107118"/>
              <a:gd name="connsiteY1" fmla="*/ 669424 h 1564774"/>
              <a:gd name="connsiteX2" fmla="*/ 1033968 w 2107118"/>
              <a:gd name="connsiteY2" fmla="*/ 1063124 h 1564774"/>
              <a:gd name="connsiteX3" fmla="*/ 1620377 w 2107118"/>
              <a:gd name="connsiteY3" fmla="*/ 6592 h 1564774"/>
              <a:gd name="connsiteX4" fmla="*/ 2107118 w 2107118"/>
              <a:gd name="connsiteY4" fmla="*/ 1564774 h 1564774"/>
              <a:gd name="connsiteX0" fmla="*/ 0 w 2107118"/>
              <a:gd name="connsiteY0" fmla="*/ 1550394 h 1564774"/>
              <a:gd name="connsiteX1" fmla="*/ 1205418 w 2107118"/>
              <a:gd name="connsiteY1" fmla="*/ 669424 h 1564774"/>
              <a:gd name="connsiteX2" fmla="*/ 1033968 w 2107118"/>
              <a:gd name="connsiteY2" fmla="*/ 1063124 h 1564774"/>
              <a:gd name="connsiteX3" fmla="*/ 1620377 w 2107118"/>
              <a:gd name="connsiteY3" fmla="*/ 6592 h 1564774"/>
              <a:gd name="connsiteX4" fmla="*/ 2107118 w 2107118"/>
              <a:gd name="connsiteY4" fmla="*/ 1564774 h 1564774"/>
              <a:gd name="connsiteX0" fmla="*/ 0 w 2107118"/>
              <a:gd name="connsiteY0" fmla="*/ 1550394 h 1564774"/>
              <a:gd name="connsiteX1" fmla="*/ 1033968 w 2107118"/>
              <a:gd name="connsiteY1" fmla="*/ 1063124 h 1564774"/>
              <a:gd name="connsiteX2" fmla="*/ 1620377 w 2107118"/>
              <a:gd name="connsiteY2" fmla="*/ 6592 h 1564774"/>
              <a:gd name="connsiteX3" fmla="*/ 2107118 w 2107118"/>
              <a:gd name="connsiteY3" fmla="*/ 1564774 h 1564774"/>
              <a:gd name="connsiteX0" fmla="*/ 0 w 2107118"/>
              <a:gd name="connsiteY0" fmla="*/ 1546386 h 1560766"/>
              <a:gd name="connsiteX1" fmla="*/ 1033968 w 2107118"/>
              <a:gd name="connsiteY1" fmla="*/ 1059116 h 1560766"/>
              <a:gd name="connsiteX2" fmla="*/ 1620377 w 2107118"/>
              <a:gd name="connsiteY2" fmla="*/ 2584 h 1560766"/>
              <a:gd name="connsiteX3" fmla="*/ 2107118 w 2107118"/>
              <a:gd name="connsiteY3" fmla="*/ 1560766 h 1560766"/>
              <a:gd name="connsiteX0" fmla="*/ 0 w 2107118"/>
              <a:gd name="connsiteY0" fmla="*/ 1545771 h 1560151"/>
              <a:gd name="connsiteX1" fmla="*/ 1033968 w 2107118"/>
              <a:gd name="connsiteY1" fmla="*/ 1058501 h 1560151"/>
              <a:gd name="connsiteX2" fmla="*/ 1620377 w 2107118"/>
              <a:gd name="connsiteY2" fmla="*/ 1969 h 1560151"/>
              <a:gd name="connsiteX3" fmla="*/ 2107118 w 2107118"/>
              <a:gd name="connsiteY3" fmla="*/ 1560151 h 1560151"/>
              <a:gd name="connsiteX0" fmla="*/ 0 w 2107118"/>
              <a:gd name="connsiteY0" fmla="*/ 1545711 h 1560091"/>
              <a:gd name="connsiteX1" fmla="*/ 1255754 w 2107118"/>
              <a:gd name="connsiteY1" fmla="*/ 1121731 h 1560091"/>
              <a:gd name="connsiteX2" fmla="*/ 1620377 w 2107118"/>
              <a:gd name="connsiteY2" fmla="*/ 1909 h 1560091"/>
              <a:gd name="connsiteX3" fmla="*/ 2107118 w 2107118"/>
              <a:gd name="connsiteY3" fmla="*/ 1560091 h 1560091"/>
              <a:gd name="connsiteX0" fmla="*/ 0 w 2107118"/>
              <a:gd name="connsiteY0" fmla="*/ 1545711 h 1560091"/>
              <a:gd name="connsiteX1" fmla="*/ 1255754 w 2107118"/>
              <a:gd name="connsiteY1" fmla="*/ 1121731 h 1560091"/>
              <a:gd name="connsiteX2" fmla="*/ 1620377 w 2107118"/>
              <a:gd name="connsiteY2" fmla="*/ 1909 h 1560091"/>
              <a:gd name="connsiteX3" fmla="*/ 2107118 w 2107118"/>
              <a:gd name="connsiteY3" fmla="*/ 1560091 h 1560091"/>
              <a:gd name="connsiteX0" fmla="*/ 0 w 2107118"/>
              <a:gd name="connsiteY0" fmla="*/ 1545623 h 1560003"/>
              <a:gd name="connsiteX1" fmla="*/ 1344311 w 2107118"/>
              <a:gd name="connsiteY1" fmla="*/ 1221631 h 1560003"/>
              <a:gd name="connsiteX2" fmla="*/ 1620377 w 2107118"/>
              <a:gd name="connsiteY2" fmla="*/ 1821 h 1560003"/>
              <a:gd name="connsiteX3" fmla="*/ 2107118 w 2107118"/>
              <a:gd name="connsiteY3" fmla="*/ 1560003 h 1560003"/>
              <a:gd name="connsiteX0" fmla="*/ 0 w 2107118"/>
              <a:gd name="connsiteY0" fmla="*/ 1554149 h 1568529"/>
              <a:gd name="connsiteX1" fmla="*/ 1344311 w 2107118"/>
              <a:gd name="connsiteY1" fmla="*/ 1230157 h 1568529"/>
              <a:gd name="connsiteX2" fmla="*/ 1620377 w 2107118"/>
              <a:gd name="connsiteY2" fmla="*/ 10347 h 1568529"/>
              <a:gd name="connsiteX3" fmla="*/ 2107118 w 2107118"/>
              <a:gd name="connsiteY3" fmla="*/ 1568529 h 1568529"/>
              <a:gd name="connsiteX0" fmla="*/ 0 w 2107118"/>
              <a:gd name="connsiteY0" fmla="*/ 1554149 h 1568529"/>
              <a:gd name="connsiteX1" fmla="*/ 1344311 w 2107118"/>
              <a:gd name="connsiteY1" fmla="*/ 1230157 h 1568529"/>
              <a:gd name="connsiteX2" fmla="*/ 1620377 w 2107118"/>
              <a:gd name="connsiteY2" fmla="*/ 10347 h 1568529"/>
              <a:gd name="connsiteX3" fmla="*/ 2107118 w 2107118"/>
              <a:gd name="connsiteY3" fmla="*/ 1568529 h 1568529"/>
              <a:gd name="connsiteX0" fmla="*/ 0 w 2107118"/>
              <a:gd name="connsiteY0" fmla="*/ 1555239 h 1569619"/>
              <a:gd name="connsiteX1" fmla="*/ 1236556 w 2107118"/>
              <a:gd name="connsiteY1" fmla="*/ 1008483 h 1569619"/>
              <a:gd name="connsiteX2" fmla="*/ 1620377 w 2107118"/>
              <a:gd name="connsiteY2" fmla="*/ 11437 h 1569619"/>
              <a:gd name="connsiteX3" fmla="*/ 2107118 w 2107118"/>
              <a:gd name="connsiteY3" fmla="*/ 1569619 h 1569619"/>
            </a:gdLst>
            <a:ahLst/>
            <a:cxnLst>
              <a:cxn ang="0">
                <a:pos x="connsiteX0" y="connsiteY0"/>
              </a:cxn>
              <a:cxn ang="0">
                <a:pos x="connsiteX1" y="connsiteY1"/>
              </a:cxn>
              <a:cxn ang="0">
                <a:pos x="connsiteX2" y="connsiteY2"/>
              </a:cxn>
              <a:cxn ang="0">
                <a:pos x="connsiteX3" y="connsiteY3"/>
              </a:cxn>
            </a:cxnLst>
            <a:rect l="l" t="t" r="r" b="b"/>
            <a:pathLst>
              <a:path w="2107118" h="1569619">
                <a:moveTo>
                  <a:pt x="0" y="1555239"/>
                </a:moveTo>
                <a:cubicBezTo>
                  <a:pt x="310179" y="105426"/>
                  <a:pt x="1887407" y="169176"/>
                  <a:pt x="1236556" y="1008483"/>
                </a:cubicBezTo>
                <a:cubicBezTo>
                  <a:pt x="585705" y="1847790"/>
                  <a:pt x="862103" y="-168558"/>
                  <a:pt x="1620377" y="11437"/>
                </a:cubicBezTo>
                <a:cubicBezTo>
                  <a:pt x="2050159" y="137095"/>
                  <a:pt x="1724067" y="1133605"/>
                  <a:pt x="2107118" y="1569619"/>
                </a:cubicBezTo>
              </a:path>
            </a:pathLst>
          </a:custGeom>
          <a:noFill/>
          <a:ln w="9525" cap="rnd">
            <a:solidFill>
              <a:schemeClr val="tx2">
                <a:alpha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5" y="908050"/>
            <a:ext cx="3228975" cy="1641200"/>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A big issue with several impacts</a:t>
            </a:r>
          </a:p>
        </p:txBody>
      </p:sp>
      <p:sp>
        <p:nvSpPr>
          <p:cNvPr id="2" name="ZoneTexte 1">
            <a:extLst>
              <a:ext uri="{FF2B5EF4-FFF2-40B4-BE49-F238E27FC236}">
                <a16:creationId xmlns:a16="http://schemas.microsoft.com/office/drawing/2014/main" id="{D3B25DF4-12CA-99ED-9ABA-3394CA927EE4}"/>
              </a:ext>
            </a:extLst>
          </p:cNvPr>
          <p:cNvSpPr txBox="1"/>
          <p:nvPr/>
        </p:nvSpPr>
        <p:spPr>
          <a:xfrm>
            <a:off x="1127125" y="608755"/>
            <a:ext cx="9937750"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latin typeface="+mj-lt"/>
                <a:ea typeface="Roboto" panose="02000000000000000000" pitchFamily="2" charset="0"/>
                <a:cs typeface="Poppins" panose="00000500000000000000" pitchFamily="2" charset="0"/>
              </a:rPr>
              <a:t>The problem</a:t>
            </a:r>
            <a:endParaRPr lang="en-US" sz="1000" cap="all" spc="150" dirty="0">
              <a:latin typeface="+mj-lt"/>
              <a:ea typeface="Roboto" panose="02000000000000000000" pitchFamily="2" charset="0"/>
              <a:cs typeface="Poppins" panose="00000500000000000000" pitchFamily="2" charset="0"/>
            </a:endParaRPr>
          </a:p>
        </p:txBody>
      </p:sp>
      <p:sp>
        <p:nvSpPr>
          <p:cNvPr id="4" name="Rectangle : coins arrondis 3">
            <a:extLst>
              <a:ext uri="{FF2B5EF4-FFF2-40B4-BE49-F238E27FC236}">
                <a16:creationId xmlns:a16="http://schemas.microsoft.com/office/drawing/2014/main" id="{1880FD14-76A3-27B9-8357-15F6AD71C0BD}"/>
              </a:ext>
            </a:extLst>
          </p:cNvPr>
          <p:cNvSpPr/>
          <p:nvPr/>
        </p:nvSpPr>
        <p:spPr>
          <a:xfrm>
            <a:off x="5551521" y="889788"/>
            <a:ext cx="2664000" cy="2446331"/>
          </a:xfrm>
          <a:prstGeom prst="roundRect">
            <a:avLst>
              <a:gd name="adj" fmla="val 420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0255EC76-CF96-CAB2-5876-3425D789707C}"/>
              </a:ext>
            </a:extLst>
          </p:cNvPr>
          <p:cNvSpPr txBox="1"/>
          <p:nvPr/>
        </p:nvSpPr>
        <p:spPr>
          <a:xfrm>
            <a:off x="5791037" y="1142192"/>
            <a:ext cx="2180020" cy="461665"/>
          </a:xfrm>
          <a:prstGeom prst="rect">
            <a:avLst/>
          </a:prstGeom>
          <a:noFill/>
        </p:spPr>
        <p:txBody>
          <a:bodyPr wrap="square" lIns="0" rIns="0" anchor="t">
            <a:spAutoFit/>
          </a:bodyPr>
          <a:lstStyle/>
          <a:p>
            <a:pPr fontAlgn="base">
              <a:buClr>
                <a:srgbClr val="1F6DE2"/>
              </a:buClr>
            </a:pPr>
            <a:r>
              <a:rPr lang="fr-FR" sz="2400" spc="-70" noProof="1">
                <a:solidFill>
                  <a:schemeClr val="accent1"/>
                </a:solidFill>
                <a:ea typeface="Roboto Light" panose="02000000000000000000" pitchFamily="2" charset="0"/>
              </a:rPr>
              <a:t>01</a:t>
            </a:r>
          </a:p>
        </p:txBody>
      </p:sp>
      <p:sp>
        <p:nvSpPr>
          <p:cNvPr id="6" name="ZoneTexte 5">
            <a:extLst>
              <a:ext uri="{FF2B5EF4-FFF2-40B4-BE49-F238E27FC236}">
                <a16:creationId xmlns:a16="http://schemas.microsoft.com/office/drawing/2014/main" id="{C552D340-F59A-DD54-189A-3951E1B14B0D}"/>
              </a:ext>
            </a:extLst>
          </p:cNvPr>
          <p:cNvSpPr txBox="1"/>
          <p:nvPr/>
        </p:nvSpPr>
        <p:spPr>
          <a:xfrm>
            <a:off x="5791037" y="2030118"/>
            <a:ext cx="2180020" cy="1112099"/>
          </a:xfrm>
          <a:prstGeom prst="rect">
            <a:avLst/>
          </a:prstGeom>
          <a:noFill/>
        </p:spPr>
        <p:txBody>
          <a:bodyPr wrap="square" lIns="0" rIns="0" anchor="b">
            <a:spAutoFit/>
          </a:bodyPr>
          <a:lstStyle/>
          <a:p>
            <a:pPr fontAlgn="base">
              <a:lnSpc>
                <a:spcPct val="120000"/>
              </a:lnSpc>
            </a:pPr>
            <a:r>
              <a:rPr lang="fr-FR" sz="1400" noProof="1">
                <a:solidFill>
                  <a:schemeClr val="accent1"/>
                </a:solidFill>
                <a:ea typeface="Roboto Light" panose="02000000000000000000" pitchFamily="2" charset="0"/>
              </a:rPr>
              <a:t>Lorem ipsum dolor sit amet, consectetur adipiscing elit. Nunc vel porttitor eros. </a:t>
            </a:r>
          </a:p>
        </p:txBody>
      </p:sp>
      <p:sp>
        <p:nvSpPr>
          <p:cNvPr id="7" name="Rectangle : coins arrondis 6">
            <a:extLst>
              <a:ext uri="{FF2B5EF4-FFF2-40B4-BE49-F238E27FC236}">
                <a16:creationId xmlns:a16="http://schemas.microsoft.com/office/drawing/2014/main" id="{ACC1677C-2652-E812-FEF5-E0DE6C1A55F2}"/>
              </a:ext>
            </a:extLst>
          </p:cNvPr>
          <p:cNvSpPr/>
          <p:nvPr/>
        </p:nvSpPr>
        <p:spPr>
          <a:xfrm>
            <a:off x="8396868" y="908050"/>
            <a:ext cx="2664000" cy="2446331"/>
          </a:xfrm>
          <a:prstGeom prst="roundRect">
            <a:avLst>
              <a:gd name="adj" fmla="val 420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D523AAFF-965B-2396-6314-A5090951A4FB}"/>
              </a:ext>
            </a:extLst>
          </p:cNvPr>
          <p:cNvSpPr txBox="1"/>
          <p:nvPr/>
        </p:nvSpPr>
        <p:spPr>
          <a:xfrm>
            <a:off x="8636384" y="1160454"/>
            <a:ext cx="2180020" cy="461665"/>
          </a:xfrm>
          <a:prstGeom prst="rect">
            <a:avLst/>
          </a:prstGeom>
          <a:noFill/>
        </p:spPr>
        <p:txBody>
          <a:bodyPr wrap="square" lIns="0" rIns="0" anchor="t">
            <a:spAutoFit/>
          </a:bodyPr>
          <a:lstStyle/>
          <a:p>
            <a:pPr fontAlgn="base">
              <a:buClr>
                <a:srgbClr val="1F6DE2"/>
              </a:buClr>
            </a:pPr>
            <a:r>
              <a:rPr lang="fr-FR" sz="2400" spc="-70" noProof="1">
                <a:ea typeface="Roboto Light" panose="02000000000000000000" pitchFamily="2" charset="0"/>
              </a:rPr>
              <a:t>02</a:t>
            </a:r>
          </a:p>
        </p:txBody>
      </p:sp>
      <p:sp>
        <p:nvSpPr>
          <p:cNvPr id="9" name="ZoneTexte 8">
            <a:extLst>
              <a:ext uri="{FF2B5EF4-FFF2-40B4-BE49-F238E27FC236}">
                <a16:creationId xmlns:a16="http://schemas.microsoft.com/office/drawing/2014/main" id="{6940C26E-6A54-54AD-C93C-CF0F292E8EF2}"/>
              </a:ext>
            </a:extLst>
          </p:cNvPr>
          <p:cNvSpPr txBox="1"/>
          <p:nvPr/>
        </p:nvSpPr>
        <p:spPr>
          <a:xfrm>
            <a:off x="8636384" y="1789847"/>
            <a:ext cx="2180020" cy="1370632"/>
          </a:xfrm>
          <a:prstGeom prst="rect">
            <a:avLst/>
          </a:prstGeom>
          <a:noFill/>
        </p:spPr>
        <p:txBody>
          <a:bodyPr wrap="square" lIns="0" rIns="0" anchor="b">
            <a:spAutoFit/>
          </a:bodyPr>
          <a:lstStyle/>
          <a:p>
            <a:pPr fontAlgn="base">
              <a:lnSpc>
                <a:spcPct val="120000"/>
              </a:lnSpc>
            </a:pPr>
            <a:r>
              <a:rPr lang="fr-FR" sz="1400" noProof="1">
                <a:solidFill>
                  <a:schemeClr val="tx1">
                    <a:alpha val="75000"/>
                  </a:schemeClr>
                </a:solidFill>
                <a:ea typeface="Roboto Light" panose="02000000000000000000" pitchFamily="2" charset="0"/>
              </a:rPr>
              <a:t>Lorem ipsum dolor sit amet, consectetur adipiscing elit. Etiam venenatis consequat lorem vel maximus.</a:t>
            </a:r>
          </a:p>
        </p:txBody>
      </p:sp>
      <p:sp>
        <p:nvSpPr>
          <p:cNvPr id="10" name="Rectangle : coins arrondis 9">
            <a:extLst>
              <a:ext uri="{FF2B5EF4-FFF2-40B4-BE49-F238E27FC236}">
                <a16:creationId xmlns:a16="http://schemas.microsoft.com/office/drawing/2014/main" id="{655D345F-E166-3EE6-90DB-1FEF5D1E2E79}"/>
              </a:ext>
            </a:extLst>
          </p:cNvPr>
          <p:cNvSpPr/>
          <p:nvPr/>
        </p:nvSpPr>
        <p:spPr>
          <a:xfrm>
            <a:off x="5551521" y="3521881"/>
            <a:ext cx="2664000" cy="2446331"/>
          </a:xfrm>
          <a:prstGeom prst="roundRect">
            <a:avLst>
              <a:gd name="adj" fmla="val 420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117C1016-3105-D8E6-125F-67D61A965C06}"/>
              </a:ext>
            </a:extLst>
          </p:cNvPr>
          <p:cNvSpPr txBox="1"/>
          <p:nvPr/>
        </p:nvSpPr>
        <p:spPr>
          <a:xfrm>
            <a:off x="5791037" y="3774285"/>
            <a:ext cx="2180020" cy="461665"/>
          </a:xfrm>
          <a:prstGeom prst="rect">
            <a:avLst/>
          </a:prstGeom>
          <a:noFill/>
        </p:spPr>
        <p:txBody>
          <a:bodyPr wrap="square" lIns="0" rIns="0" anchor="t">
            <a:spAutoFit/>
          </a:bodyPr>
          <a:lstStyle/>
          <a:p>
            <a:pPr fontAlgn="base">
              <a:buClr>
                <a:srgbClr val="1F6DE2"/>
              </a:buClr>
            </a:pPr>
            <a:r>
              <a:rPr lang="fr-FR" sz="2400" spc="-70" noProof="1">
                <a:ea typeface="Roboto Light" panose="02000000000000000000" pitchFamily="2" charset="0"/>
              </a:rPr>
              <a:t>03</a:t>
            </a:r>
          </a:p>
        </p:txBody>
      </p:sp>
      <p:sp>
        <p:nvSpPr>
          <p:cNvPr id="12" name="ZoneTexte 11">
            <a:extLst>
              <a:ext uri="{FF2B5EF4-FFF2-40B4-BE49-F238E27FC236}">
                <a16:creationId xmlns:a16="http://schemas.microsoft.com/office/drawing/2014/main" id="{E9C8F1B6-899E-BD86-F8B4-E123DD4AAB7B}"/>
              </a:ext>
            </a:extLst>
          </p:cNvPr>
          <p:cNvSpPr txBox="1"/>
          <p:nvPr/>
        </p:nvSpPr>
        <p:spPr>
          <a:xfrm>
            <a:off x="5791037" y="4662211"/>
            <a:ext cx="2180020" cy="1112099"/>
          </a:xfrm>
          <a:prstGeom prst="rect">
            <a:avLst/>
          </a:prstGeom>
          <a:noFill/>
        </p:spPr>
        <p:txBody>
          <a:bodyPr wrap="square" lIns="0" rIns="0" anchor="b">
            <a:spAutoFit/>
          </a:bodyPr>
          <a:lstStyle/>
          <a:p>
            <a:pPr fontAlgn="base">
              <a:lnSpc>
                <a:spcPct val="120000"/>
              </a:lnSpc>
            </a:pPr>
            <a:r>
              <a:rPr lang="fr-FR" sz="1400" noProof="1">
                <a:solidFill>
                  <a:schemeClr val="tx1">
                    <a:alpha val="75000"/>
                  </a:schemeClr>
                </a:solidFill>
                <a:ea typeface="Roboto Light" panose="02000000000000000000" pitchFamily="2" charset="0"/>
              </a:rPr>
              <a:t>Lorem ipsum dolor sit amet, consectetur adipiscing elit. Nunc vel porttitor eros. </a:t>
            </a:r>
          </a:p>
        </p:txBody>
      </p:sp>
      <p:sp>
        <p:nvSpPr>
          <p:cNvPr id="17" name="Rectangle : coins arrondis 16">
            <a:extLst>
              <a:ext uri="{FF2B5EF4-FFF2-40B4-BE49-F238E27FC236}">
                <a16:creationId xmlns:a16="http://schemas.microsoft.com/office/drawing/2014/main" id="{5317E687-01A0-BE7F-BED8-3BE8F08ECFB2}"/>
              </a:ext>
            </a:extLst>
          </p:cNvPr>
          <p:cNvSpPr/>
          <p:nvPr/>
        </p:nvSpPr>
        <p:spPr>
          <a:xfrm>
            <a:off x="8400875" y="3521881"/>
            <a:ext cx="2664000" cy="2446331"/>
          </a:xfrm>
          <a:prstGeom prst="roundRect">
            <a:avLst>
              <a:gd name="adj" fmla="val 420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5A5BF18C-1307-54EF-4832-86805FA956D4}"/>
              </a:ext>
            </a:extLst>
          </p:cNvPr>
          <p:cNvSpPr txBox="1"/>
          <p:nvPr/>
        </p:nvSpPr>
        <p:spPr>
          <a:xfrm>
            <a:off x="8640391" y="3774285"/>
            <a:ext cx="2180020" cy="461665"/>
          </a:xfrm>
          <a:prstGeom prst="rect">
            <a:avLst/>
          </a:prstGeom>
          <a:noFill/>
        </p:spPr>
        <p:txBody>
          <a:bodyPr wrap="square" lIns="0" rIns="0" anchor="t">
            <a:spAutoFit/>
          </a:bodyPr>
          <a:lstStyle/>
          <a:p>
            <a:pPr fontAlgn="base">
              <a:buClr>
                <a:srgbClr val="1F6DE2"/>
              </a:buClr>
            </a:pPr>
            <a:r>
              <a:rPr lang="fr-FR" sz="2400" spc="-70" noProof="1">
                <a:ea typeface="Roboto Light" panose="02000000000000000000" pitchFamily="2" charset="0"/>
              </a:rPr>
              <a:t>04</a:t>
            </a:r>
          </a:p>
        </p:txBody>
      </p:sp>
      <p:sp>
        <p:nvSpPr>
          <p:cNvPr id="21" name="ZoneTexte 20">
            <a:extLst>
              <a:ext uri="{FF2B5EF4-FFF2-40B4-BE49-F238E27FC236}">
                <a16:creationId xmlns:a16="http://schemas.microsoft.com/office/drawing/2014/main" id="{239911D1-94E1-9143-6A8B-8D05697E69E1}"/>
              </a:ext>
            </a:extLst>
          </p:cNvPr>
          <p:cNvSpPr txBox="1"/>
          <p:nvPr/>
        </p:nvSpPr>
        <p:spPr>
          <a:xfrm>
            <a:off x="8640391" y="4920743"/>
            <a:ext cx="2180020" cy="853567"/>
          </a:xfrm>
          <a:prstGeom prst="rect">
            <a:avLst/>
          </a:prstGeom>
          <a:noFill/>
        </p:spPr>
        <p:txBody>
          <a:bodyPr wrap="square" lIns="0" rIns="0" anchor="b">
            <a:spAutoFit/>
          </a:bodyPr>
          <a:lstStyle/>
          <a:p>
            <a:pPr fontAlgn="base">
              <a:lnSpc>
                <a:spcPct val="120000"/>
              </a:lnSpc>
            </a:pPr>
            <a:r>
              <a:rPr lang="fr-FR" sz="1400" noProof="1">
                <a:solidFill>
                  <a:schemeClr val="tx1">
                    <a:alpha val="75000"/>
                  </a:schemeClr>
                </a:solidFill>
                <a:ea typeface="Roboto Light" panose="02000000000000000000" pitchFamily="2" charset="0"/>
              </a:rPr>
              <a:t>Lorem ipsum dolor sit amet, consectetur adipiscing elit.</a:t>
            </a:r>
          </a:p>
        </p:txBody>
      </p:sp>
    </p:spTree>
    <p:extLst>
      <p:ext uri="{BB962C8B-B14F-4D97-AF65-F5344CB8AC3E}">
        <p14:creationId xmlns:p14="http://schemas.microsoft.com/office/powerpoint/2010/main" val="343622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0" name="Espace réservé du texte 1">
            <a:extLst>
              <a:ext uri="{FF2B5EF4-FFF2-40B4-BE49-F238E27FC236}">
                <a16:creationId xmlns:a16="http://schemas.microsoft.com/office/drawing/2014/main" id="{AB425F12-EA49-46E0-9ABB-8E24A2139061}"/>
              </a:ext>
            </a:extLst>
          </p:cNvPr>
          <p:cNvSpPr txBox="1">
            <a:spLocks/>
          </p:cNvSpPr>
          <p:nvPr/>
        </p:nvSpPr>
        <p:spPr>
          <a:xfrm>
            <a:off x="1127125" y="3577506"/>
            <a:ext cx="6028418" cy="2372444"/>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The solution</a:t>
            </a:r>
            <a:endParaRPr kumimoji="0" lang="fr-FR" sz="9600" b="0" i="0" u="none" strike="noStrike" kern="1200" cap="none" spc="-500" normalizeH="0" noProof="1">
              <a:ln>
                <a:noFill/>
              </a:ln>
              <a:effectLst/>
              <a:uLnTx/>
              <a:uFillTx/>
            </a:endParaRPr>
          </a:p>
        </p:txBody>
      </p:sp>
      <p:grpSp>
        <p:nvGrpSpPr>
          <p:cNvPr id="19" name="Google Shape;34;p5">
            <a:extLst>
              <a:ext uri="{FF2B5EF4-FFF2-40B4-BE49-F238E27FC236}">
                <a16:creationId xmlns:a16="http://schemas.microsoft.com/office/drawing/2014/main" id="{9E3AAAF6-6F23-CDE3-9682-4606102826CE}"/>
              </a:ext>
            </a:extLst>
          </p:cNvPr>
          <p:cNvGrpSpPr/>
          <p:nvPr/>
        </p:nvGrpSpPr>
        <p:grpSpPr>
          <a:xfrm>
            <a:off x="10528792" y="4893355"/>
            <a:ext cx="526655" cy="798568"/>
            <a:chOff x="1113915" y="5495459"/>
            <a:chExt cx="467361" cy="708660"/>
          </a:xfrm>
        </p:grpSpPr>
        <p:sp>
          <p:nvSpPr>
            <p:cNvPr id="20" name="Google Shape;35;p5">
              <a:extLst>
                <a:ext uri="{FF2B5EF4-FFF2-40B4-BE49-F238E27FC236}">
                  <a16:creationId xmlns:a16="http://schemas.microsoft.com/office/drawing/2014/main" id="{045BA416-4B0A-E814-336A-7C42EB9AE8E1}"/>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21" name="Google Shape;36;p5">
              <a:extLst>
                <a:ext uri="{FF2B5EF4-FFF2-40B4-BE49-F238E27FC236}">
                  <a16:creationId xmlns:a16="http://schemas.microsoft.com/office/drawing/2014/main" id="{D60AC344-B8FD-07DD-E6B4-E4793AC7747A}"/>
                </a:ext>
              </a:extLst>
            </p:cNvPr>
            <p:cNvPicPr preferRelativeResize="0"/>
            <p:nvPr/>
          </p:nvPicPr>
          <p:blipFill rotWithShape="1">
            <a:blip r:embed="rId2">
              <a:alphaModFix/>
            </a:blip>
            <a:srcRect/>
            <a:stretch/>
          </p:blipFill>
          <p:spPr>
            <a:xfrm rot="5400000">
              <a:off x="1266311" y="5768507"/>
              <a:ext cx="162564" cy="162564"/>
            </a:xfrm>
            <a:prstGeom prst="rect">
              <a:avLst/>
            </a:prstGeom>
            <a:noFill/>
            <a:ln>
              <a:noFill/>
            </a:ln>
          </p:spPr>
        </p:pic>
      </p:grpSp>
      <p:grpSp>
        <p:nvGrpSpPr>
          <p:cNvPr id="2" name="Groupe 1">
            <a:extLst>
              <a:ext uri="{FF2B5EF4-FFF2-40B4-BE49-F238E27FC236}">
                <a16:creationId xmlns:a16="http://schemas.microsoft.com/office/drawing/2014/main" id="{75CA0BE5-0FDD-65E4-430D-242995E22F96}"/>
              </a:ext>
            </a:extLst>
          </p:cNvPr>
          <p:cNvGrpSpPr/>
          <p:nvPr/>
        </p:nvGrpSpPr>
        <p:grpSpPr>
          <a:xfrm>
            <a:off x="1127125" y="922614"/>
            <a:ext cx="1014372" cy="294102"/>
            <a:chOff x="1127125" y="922614"/>
            <a:chExt cx="1014372" cy="294102"/>
          </a:xfrm>
        </p:grpSpPr>
        <p:grpSp>
          <p:nvGrpSpPr>
            <p:cNvPr id="3" name="Groupe 2">
              <a:extLst>
                <a:ext uri="{FF2B5EF4-FFF2-40B4-BE49-F238E27FC236}">
                  <a16:creationId xmlns:a16="http://schemas.microsoft.com/office/drawing/2014/main" id="{9973D98A-762E-7369-A272-E078928FB867}"/>
                </a:ext>
              </a:extLst>
            </p:cNvPr>
            <p:cNvGrpSpPr/>
            <p:nvPr/>
          </p:nvGrpSpPr>
          <p:grpSpPr>
            <a:xfrm>
              <a:off x="1127125" y="922614"/>
              <a:ext cx="1014372" cy="294102"/>
              <a:chOff x="1127125" y="1749456"/>
              <a:chExt cx="1014372" cy="294102"/>
            </a:xfrm>
          </p:grpSpPr>
          <p:sp>
            <p:nvSpPr>
              <p:cNvPr id="5" name="Forme libre : forme 4">
                <a:extLst>
                  <a:ext uri="{FF2B5EF4-FFF2-40B4-BE49-F238E27FC236}">
                    <a16:creationId xmlns:a16="http://schemas.microsoft.com/office/drawing/2014/main" id="{9C9EA386-2AC3-42BD-D13A-96AF6557685B}"/>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Ellipse 5">
                <a:extLst>
                  <a:ext uri="{FF2B5EF4-FFF2-40B4-BE49-F238E27FC236}">
                    <a16:creationId xmlns:a16="http://schemas.microsoft.com/office/drawing/2014/main" id="{83ED5BFC-E46F-637F-9140-B7841B3BFD57}"/>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F39B821E-0362-FCB0-CD9D-F5F762402A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7383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7F9BCF1-9414-4DB3-9634-E4443380101F}"/>
              </a:ext>
            </a:extLst>
          </p:cNvPr>
          <p:cNvSpPr txBox="1"/>
          <p:nvPr/>
        </p:nvSpPr>
        <p:spPr>
          <a:xfrm>
            <a:off x="1127125" y="908050"/>
            <a:ext cx="221181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our product</a:t>
            </a:r>
          </a:p>
        </p:txBody>
      </p:sp>
      <p:sp>
        <p:nvSpPr>
          <p:cNvPr id="10" name="Espace réservé du texte 7">
            <a:extLst>
              <a:ext uri="{FF2B5EF4-FFF2-40B4-BE49-F238E27FC236}">
                <a16:creationId xmlns:a16="http://schemas.microsoft.com/office/drawing/2014/main" id="{ACE7BCE1-6F8E-48B5-A96D-BC2AAE52487D}"/>
              </a:ext>
            </a:extLst>
          </p:cNvPr>
          <p:cNvSpPr txBox="1">
            <a:spLocks/>
          </p:cNvSpPr>
          <p:nvPr/>
        </p:nvSpPr>
        <p:spPr>
          <a:xfrm>
            <a:off x="1121229" y="1899641"/>
            <a:ext cx="4191000" cy="2607619"/>
          </a:xfrm>
          <a:prstGeom prst="rect">
            <a:avLst/>
          </a:prstGeom>
        </p:spPr>
        <p:txBody>
          <a:bodyPr vert="horz" wrap="square" lIns="0" tIns="72000" rIns="0" bIns="72000" rtlCol="0" anchor="ctr">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Arial" panose="020B0604020202020204" pitchFamily="34" charset="0"/>
              <a:buNone/>
              <a:tabLst/>
              <a:defRPr/>
            </a:pPr>
            <a:r>
              <a:rPr kumimoji="0" lang="en-US" sz="4000" b="0" i="0" u="none" strike="noStrike" kern="1200" cap="none" spc="-300" normalizeH="0" noProof="1">
                <a:ln>
                  <a:noFill/>
                </a:ln>
                <a:effectLst/>
                <a:uLnTx/>
                <a:uFillTx/>
                <a:ea typeface="+mn-ea"/>
                <a:cs typeface="Poppins Medium" panose="00000600000000000000" pitchFamily="2" charset="0"/>
              </a:rPr>
              <a:t>Clearly describe here the real value of your </a:t>
            </a:r>
            <a:r>
              <a:rPr kumimoji="0" lang="en-US" sz="4000" b="0" i="0" u="none" strike="noStrike" kern="1200" cap="none" spc="-300" normalizeH="0" noProof="1">
                <a:ln>
                  <a:noFill/>
                </a:ln>
                <a:solidFill>
                  <a:schemeClr val="accent1"/>
                </a:solidFill>
                <a:effectLst/>
                <a:uLnTx/>
                <a:uFillTx/>
                <a:ea typeface="+mn-ea"/>
                <a:cs typeface="Poppins Medium" panose="00000600000000000000" pitchFamily="2" charset="0"/>
              </a:rPr>
              <a:t>application.</a:t>
            </a:r>
          </a:p>
        </p:txBody>
      </p:sp>
      <p:sp>
        <p:nvSpPr>
          <p:cNvPr id="2" name="Ellipse 1">
            <a:extLst>
              <a:ext uri="{FF2B5EF4-FFF2-40B4-BE49-F238E27FC236}">
                <a16:creationId xmlns:a16="http://schemas.microsoft.com/office/drawing/2014/main" id="{6F1169A4-E128-E177-6624-26A47E9356C7}"/>
              </a:ext>
            </a:extLst>
          </p:cNvPr>
          <p:cNvSpPr/>
          <p:nvPr/>
        </p:nvSpPr>
        <p:spPr>
          <a:xfrm>
            <a:off x="6153718" y="659414"/>
            <a:ext cx="5539172" cy="5539172"/>
          </a:xfrm>
          <a:prstGeom prst="ellips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476F0A02-5B71-EE40-EDE7-A9AEDFFC2B3C}"/>
              </a:ext>
            </a:extLst>
          </p:cNvPr>
          <p:cNvSpPr/>
          <p:nvPr/>
        </p:nvSpPr>
        <p:spPr>
          <a:xfrm>
            <a:off x="6797608" y="1303304"/>
            <a:ext cx="4251392" cy="425139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778502A2-3918-AB37-97EE-0FD4224A2DEF}"/>
              </a:ext>
            </a:extLst>
          </p:cNvPr>
          <p:cNvGrpSpPr/>
          <p:nvPr/>
        </p:nvGrpSpPr>
        <p:grpSpPr>
          <a:xfrm>
            <a:off x="5806440" y="1267934"/>
            <a:ext cx="4575490" cy="5590067"/>
            <a:chOff x="5806440" y="1267934"/>
            <a:chExt cx="4575490" cy="5590067"/>
          </a:xfrm>
        </p:grpSpPr>
        <p:pic>
          <p:nvPicPr>
            <p:cNvPr id="5" name="Image 4">
              <a:extLst>
                <a:ext uri="{FF2B5EF4-FFF2-40B4-BE49-F238E27FC236}">
                  <a16:creationId xmlns:a16="http://schemas.microsoft.com/office/drawing/2014/main" id="{2D947DB9-492D-FE2D-4E3F-28760FCA0CA8}"/>
                </a:ext>
              </a:extLst>
            </p:cNvPr>
            <p:cNvPicPr>
              <a:picLocks noChangeAspect="1"/>
            </p:cNvPicPr>
            <p:nvPr/>
          </p:nvPicPr>
          <p:blipFill rotWithShape="1">
            <a:blip r:embed="rId2">
              <a:extLst>
                <a:ext uri="{28A0092B-C50C-407E-A947-70E740481C1C}">
                  <a14:useLocalDpi xmlns:a14="http://schemas.microsoft.com/office/drawing/2010/main" val="0"/>
                </a:ext>
              </a:extLst>
            </a:blip>
            <a:srcRect b="9061"/>
            <a:stretch/>
          </p:blipFill>
          <p:spPr>
            <a:xfrm>
              <a:off x="5806440" y="1267934"/>
              <a:ext cx="4575490" cy="5590067"/>
            </a:xfrm>
            <a:prstGeom prst="rect">
              <a:avLst/>
            </a:prstGeom>
          </p:spPr>
        </p:pic>
        <p:pic>
          <p:nvPicPr>
            <p:cNvPr id="6" name="Image 5">
              <a:extLst>
                <a:ext uri="{FF2B5EF4-FFF2-40B4-BE49-F238E27FC236}">
                  <a16:creationId xmlns:a16="http://schemas.microsoft.com/office/drawing/2014/main" id="{2C33AE23-C275-4B0A-2A4D-21FC5EBE9B90}"/>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8823" t="8584" r="38557" b="5098"/>
            <a:stretch/>
          </p:blipFill>
          <p:spPr>
            <a:xfrm>
              <a:off x="8047558" y="1399658"/>
              <a:ext cx="1751493" cy="3759707"/>
            </a:xfrm>
            <a:custGeom>
              <a:avLst/>
              <a:gdLst>
                <a:gd name="connsiteX0" fmla="*/ 146524 w 1522800"/>
                <a:gd name="connsiteY0" fmla="*/ 0 h 3268800"/>
                <a:gd name="connsiteX1" fmla="*/ 337186 w 1522800"/>
                <a:gd name="connsiteY1" fmla="*/ 0 h 3268800"/>
                <a:gd name="connsiteX2" fmla="*/ 337186 w 1522800"/>
                <a:gd name="connsiteY2" fmla="*/ 18416 h 3268800"/>
                <a:gd name="connsiteX3" fmla="*/ 436246 w 1522800"/>
                <a:gd name="connsiteY3" fmla="*/ 117476 h 3268800"/>
                <a:gd name="connsiteX4" fmla="*/ 1080526 w 1522800"/>
                <a:gd name="connsiteY4" fmla="*/ 117476 h 3268800"/>
                <a:gd name="connsiteX5" fmla="*/ 1179586 w 1522800"/>
                <a:gd name="connsiteY5" fmla="*/ 18416 h 3268800"/>
                <a:gd name="connsiteX6" fmla="*/ 1179586 w 1522800"/>
                <a:gd name="connsiteY6" fmla="*/ 0 h 3268800"/>
                <a:gd name="connsiteX7" fmla="*/ 1376276 w 1522800"/>
                <a:gd name="connsiteY7" fmla="*/ 0 h 3268800"/>
                <a:gd name="connsiteX8" fmla="*/ 1522800 w 1522800"/>
                <a:gd name="connsiteY8" fmla="*/ 146524 h 3268800"/>
                <a:gd name="connsiteX9" fmla="*/ 1522800 w 1522800"/>
                <a:gd name="connsiteY9" fmla="*/ 3122276 h 3268800"/>
                <a:gd name="connsiteX10" fmla="*/ 1376276 w 1522800"/>
                <a:gd name="connsiteY10" fmla="*/ 3268800 h 3268800"/>
                <a:gd name="connsiteX11" fmla="*/ 146524 w 1522800"/>
                <a:gd name="connsiteY11" fmla="*/ 3268800 h 3268800"/>
                <a:gd name="connsiteX12" fmla="*/ 0 w 1522800"/>
                <a:gd name="connsiteY12" fmla="*/ 3122276 h 3268800"/>
                <a:gd name="connsiteX13" fmla="*/ 0 w 1522800"/>
                <a:gd name="connsiteY13" fmla="*/ 146524 h 3268800"/>
                <a:gd name="connsiteX14" fmla="*/ 146524 w 1522800"/>
                <a:gd name="connsiteY14" fmla="*/ 0 h 32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2800" h="3268800">
                  <a:moveTo>
                    <a:pt x="146524" y="0"/>
                  </a:moveTo>
                  <a:lnTo>
                    <a:pt x="337186" y="0"/>
                  </a:lnTo>
                  <a:lnTo>
                    <a:pt x="337186" y="18416"/>
                  </a:lnTo>
                  <a:cubicBezTo>
                    <a:pt x="337186" y="73125"/>
                    <a:pt x="381537" y="117476"/>
                    <a:pt x="436246" y="117476"/>
                  </a:cubicBezTo>
                  <a:lnTo>
                    <a:pt x="1080526" y="117476"/>
                  </a:lnTo>
                  <a:cubicBezTo>
                    <a:pt x="1135235" y="117476"/>
                    <a:pt x="1179586" y="73125"/>
                    <a:pt x="1179586" y="18416"/>
                  </a:cubicBezTo>
                  <a:lnTo>
                    <a:pt x="1179586" y="0"/>
                  </a:lnTo>
                  <a:lnTo>
                    <a:pt x="1376276" y="0"/>
                  </a:lnTo>
                  <a:cubicBezTo>
                    <a:pt x="1457199" y="0"/>
                    <a:pt x="1522800" y="65601"/>
                    <a:pt x="1522800" y="146524"/>
                  </a:cubicBezTo>
                  <a:lnTo>
                    <a:pt x="1522800" y="3122276"/>
                  </a:lnTo>
                  <a:cubicBezTo>
                    <a:pt x="1522800" y="3203199"/>
                    <a:pt x="1457199" y="3268800"/>
                    <a:pt x="1376276" y="3268800"/>
                  </a:cubicBezTo>
                  <a:lnTo>
                    <a:pt x="146524" y="3268800"/>
                  </a:lnTo>
                  <a:cubicBezTo>
                    <a:pt x="65601" y="3268800"/>
                    <a:pt x="0" y="3203199"/>
                    <a:pt x="0" y="3122276"/>
                  </a:cubicBezTo>
                  <a:lnTo>
                    <a:pt x="0" y="146524"/>
                  </a:lnTo>
                  <a:cubicBezTo>
                    <a:pt x="0" y="65601"/>
                    <a:pt x="65601" y="0"/>
                    <a:pt x="146524" y="0"/>
                  </a:cubicBezTo>
                  <a:close/>
                </a:path>
              </a:pathLst>
            </a:custGeom>
            <a:gradFill flip="none" rotWithShape="1">
              <a:gsLst>
                <a:gs pos="0">
                  <a:schemeClr val="accent1"/>
                </a:gs>
                <a:gs pos="100000">
                  <a:schemeClr val="accent1">
                    <a:lumMod val="75000"/>
                  </a:schemeClr>
                </a:gs>
              </a:gsLst>
              <a:lin ang="8100000" scaled="1"/>
              <a:tileRect/>
            </a:gradFill>
          </p:spPr>
        </p:pic>
      </p:grpSp>
      <p:sp>
        <p:nvSpPr>
          <p:cNvPr id="8" name="Forme libre : forme 7">
            <a:extLst>
              <a:ext uri="{FF2B5EF4-FFF2-40B4-BE49-F238E27FC236}">
                <a16:creationId xmlns:a16="http://schemas.microsoft.com/office/drawing/2014/main" id="{912AA55E-C190-A520-69E1-94A000EEDDED}"/>
              </a:ext>
            </a:extLst>
          </p:cNvPr>
          <p:cNvSpPr/>
          <p:nvPr/>
        </p:nvSpPr>
        <p:spPr>
          <a:xfrm>
            <a:off x="1948149" y="4384683"/>
            <a:ext cx="1587319" cy="50665"/>
          </a:xfrm>
          <a:custGeom>
            <a:avLst/>
            <a:gdLst>
              <a:gd name="connsiteX0" fmla="*/ 31853 w 1492381"/>
              <a:gd name="connsiteY0" fmla="*/ 9165 h 174265"/>
              <a:gd name="connsiteX1" fmla="*/ 1492353 w 1492381"/>
              <a:gd name="connsiteY1" fmla="*/ 9165 h 174265"/>
              <a:gd name="connsiteX2" fmla="*/ 103 w 1492381"/>
              <a:gd name="connsiteY2" fmla="*/ 104415 h 174265"/>
              <a:gd name="connsiteX3" fmla="*/ 1409803 w 1492381"/>
              <a:gd name="connsiteY3" fmla="*/ 104415 h 174265"/>
              <a:gd name="connsiteX4" fmla="*/ 381103 w 1492381"/>
              <a:gd name="connsiteY4" fmla="*/ 174265 h 174265"/>
              <a:gd name="connsiteX0" fmla="*/ 31853 w 1492381"/>
              <a:gd name="connsiteY0" fmla="*/ 9165 h 109489"/>
              <a:gd name="connsiteX1" fmla="*/ 1492353 w 1492381"/>
              <a:gd name="connsiteY1" fmla="*/ 9165 h 109489"/>
              <a:gd name="connsiteX2" fmla="*/ 103 w 1492381"/>
              <a:gd name="connsiteY2" fmla="*/ 104415 h 109489"/>
              <a:gd name="connsiteX3" fmla="*/ 1409803 w 1492381"/>
              <a:gd name="connsiteY3" fmla="*/ 104415 h 109489"/>
              <a:gd name="connsiteX0" fmla="*/ 0 w 1461805"/>
              <a:gd name="connsiteY0" fmla="*/ 9165 h 109491"/>
              <a:gd name="connsiteX1" fmla="*/ 1460500 w 1461805"/>
              <a:gd name="connsiteY1" fmla="*/ 9165 h 109491"/>
              <a:gd name="connsiteX2" fmla="*/ 279312 w 1461805"/>
              <a:gd name="connsiteY2" fmla="*/ 104416 h 109491"/>
              <a:gd name="connsiteX3" fmla="*/ 1377950 w 1461805"/>
              <a:gd name="connsiteY3" fmla="*/ 104415 h 109491"/>
            </a:gdLst>
            <a:ahLst/>
            <a:cxnLst>
              <a:cxn ang="0">
                <a:pos x="connsiteX0" y="connsiteY0"/>
              </a:cxn>
              <a:cxn ang="0">
                <a:pos x="connsiteX1" y="connsiteY1"/>
              </a:cxn>
              <a:cxn ang="0">
                <a:pos x="connsiteX2" y="connsiteY2"/>
              </a:cxn>
              <a:cxn ang="0">
                <a:pos x="connsiteX3" y="connsiteY3"/>
              </a:cxn>
            </a:cxnLst>
            <a:rect l="l" t="t" r="r" b="b"/>
            <a:pathLst>
              <a:path w="1461805" h="109491">
                <a:moveTo>
                  <a:pt x="0" y="9165"/>
                </a:moveTo>
                <a:cubicBezTo>
                  <a:pt x="732896" y="1227"/>
                  <a:pt x="1413948" y="-6710"/>
                  <a:pt x="1460500" y="9165"/>
                </a:cubicBezTo>
                <a:cubicBezTo>
                  <a:pt x="1507052" y="25040"/>
                  <a:pt x="293070" y="88541"/>
                  <a:pt x="279312" y="104416"/>
                </a:cubicBezTo>
                <a:cubicBezTo>
                  <a:pt x="265554" y="120291"/>
                  <a:pt x="1314450" y="92773"/>
                  <a:pt x="1377950" y="104415"/>
                </a:cubicBezTo>
              </a:path>
            </a:pathLst>
          </a:custGeom>
          <a:noFill/>
          <a:ln w="19050" cap="rnd">
            <a:solidFill>
              <a:schemeClr val="accent1"/>
            </a:solidFill>
            <a:round/>
            <a:extLst>
              <a:ext uri="{C807C97D-BFC1-408E-A445-0C87EB9F89A2}">
                <ask:lineSketchStyleProps xmlns:ask="http://schemas.microsoft.com/office/drawing/2018/sketchyshapes" sd="1219033472">
                  <a:custGeom>
                    <a:avLst/>
                    <a:gdLst>
                      <a:gd name="connsiteX0" fmla="*/ 39323 w 1842397"/>
                      <a:gd name="connsiteY0" fmla="*/ 5616 h 106795"/>
                      <a:gd name="connsiteX1" fmla="*/ 1842362 w 1842397"/>
                      <a:gd name="connsiteY1" fmla="*/ 5616 h 106795"/>
                      <a:gd name="connsiteX2" fmla="*/ 127 w 1842397"/>
                      <a:gd name="connsiteY2" fmla="*/ 63988 h 106795"/>
                      <a:gd name="connsiteX3" fmla="*/ 1740451 w 1842397"/>
                      <a:gd name="connsiteY3" fmla="*/ 63988 h 106795"/>
                      <a:gd name="connsiteX4" fmla="*/ 470485 w 1842397"/>
                      <a:gd name="connsiteY4" fmla="*/ 106794 h 10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397" h="106795" extrusionOk="0">
                        <a:moveTo>
                          <a:pt x="39323" y="5616"/>
                        </a:moveTo>
                        <a:cubicBezTo>
                          <a:pt x="943097" y="127"/>
                          <a:pt x="1847128" y="-3450"/>
                          <a:pt x="1842362" y="5616"/>
                        </a:cubicBezTo>
                        <a:cubicBezTo>
                          <a:pt x="1838218" y="15848"/>
                          <a:pt x="16103" y="54292"/>
                          <a:pt x="127" y="63988"/>
                        </a:cubicBezTo>
                        <a:cubicBezTo>
                          <a:pt x="-31469" y="87985"/>
                          <a:pt x="1659172" y="72807"/>
                          <a:pt x="1740451" y="63988"/>
                        </a:cubicBezTo>
                        <a:cubicBezTo>
                          <a:pt x="1804865" y="63475"/>
                          <a:pt x="1297792" y="162125"/>
                          <a:pt x="470485" y="106794"/>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T Walsheim Medium"/>
              <a:ea typeface="+mn-ea"/>
              <a:cs typeface="+mn-cs"/>
            </a:endParaRPr>
          </a:p>
        </p:txBody>
      </p:sp>
    </p:spTree>
    <p:extLst>
      <p:ext uri="{BB962C8B-B14F-4D97-AF65-F5344CB8AC3E}">
        <p14:creationId xmlns:p14="http://schemas.microsoft.com/office/powerpoint/2010/main" val="348771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73C6AB6-CC2C-47B6-847F-34350FE9475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8752" t="42" r="30853" b="1"/>
          <a:stretch/>
        </p:blipFill>
        <p:spPr>
          <a:xfrm>
            <a:off x="540000" y="540000"/>
            <a:ext cx="4150994" cy="5778000"/>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19" name="Espace réservé du texte 7">
            <a:extLst>
              <a:ext uri="{FF2B5EF4-FFF2-40B4-BE49-F238E27FC236}">
                <a16:creationId xmlns:a16="http://schemas.microsoft.com/office/drawing/2014/main" id="{3D1C2D80-CFB5-4B09-99A7-873316A0405A}"/>
              </a:ext>
            </a:extLst>
          </p:cNvPr>
          <p:cNvSpPr txBox="1">
            <a:spLocks/>
          </p:cNvSpPr>
          <p:nvPr/>
        </p:nvSpPr>
        <p:spPr>
          <a:xfrm>
            <a:off x="5796397" y="1899639"/>
            <a:ext cx="4675632" cy="2607619"/>
          </a:xfrm>
          <a:prstGeom prst="rect">
            <a:avLst/>
          </a:prstGeom>
        </p:spPr>
        <p:txBody>
          <a:bodyPr vert="horz" wrap="square" lIns="0" tIns="72000" rIns="0" bIns="72000" rtlCol="0" anchor="ctr">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Arial" panose="020B0604020202020204" pitchFamily="34" charset="0"/>
              <a:buNone/>
              <a:tabLst/>
              <a:defRPr/>
            </a:pPr>
            <a:r>
              <a:rPr kumimoji="0" lang="en-US" sz="4000" b="0" i="0" u="none" strike="noStrike" kern="1200" cap="none" spc="-300" normalizeH="0" noProof="1">
                <a:ln>
                  <a:noFill/>
                </a:ln>
                <a:effectLst/>
                <a:uLnTx/>
                <a:uFillTx/>
                <a:ea typeface="+mn-ea"/>
                <a:cs typeface="Poppins Medium" panose="00000600000000000000" pitchFamily="2" charset="0"/>
              </a:rPr>
              <a:t>“Clearly describe the product or </a:t>
            </a:r>
            <a:r>
              <a:rPr kumimoji="0" lang="en-US" sz="4000" b="0" i="0" u="none" strike="noStrike" kern="1200" cap="none" spc="-300" normalizeH="0" noProof="1">
                <a:ln>
                  <a:noFill/>
                </a:ln>
                <a:solidFill>
                  <a:schemeClr val="accent1"/>
                </a:solidFill>
                <a:effectLst/>
                <a:uLnTx/>
                <a:uFillTx/>
                <a:ea typeface="+mn-ea"/>
                <a:cs typeface="Poppins Medium" panose="00000600000000000000" pitchFamily="2" charset="0"/>
              </a:rPr>
              <a:t>service</a:t>
            </a:r>
            <a:r>
              <a:rPr kumimoji="0" lang="en-US" sz="4000" b="0" i="0" u="none" strike="noStrike" kern="1200" cap="none" spc="-300" normalizeH="0" noProof="1">
                <a:ln>
                  <a:noFill/>
                </a:ln>
                <a:effectLst/>
                <a:uLnTx/>
                <a:uFillTx/>
                <a:ea typeface="+mn-ea"/>
                <a:cs typeface="Poppins Medium" panose="00000600000000000000" pitchFamily="2" charset="0"/>
              </a:rPr>
              <a:t> you want to develop.”</a:t>
            </a:r>
          </a:p>
        </p:txBody>
      </p:sp>
      <p:sp>
        <p:nvSpPr>
          <p:cNvPr id="20" name="ZoneTexte 19">
            <a:extLst>
              <a:ext uri="{FF2B5EF4-FFF2-40B4-BE49-F238E27FC236}">
                <a16:creationId xmlns:a16="http://schemas.microsoft.com/office/drawing/2014/main" id="{6AEABDA4-F8FC-49FD-B7A6-C346B5A8D816}"/>
              </a:ext>
            </a:extLst>
          </p:cNvPr>
          <p:cNvSpPr txBox="1"/>
          <p:nvPr/>
        </p:nvSpPr>
        <p:spPr>
          <a:xfrm>
            <a:off x="5796397"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The solution</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2" name="Forme libre : forme 1">
            <a:extLst>
              <a:ext uri="{FF2B5EF4-FFF2-40B4-BE49-F238E27FC236}">
                <a16:creationId xmlns:a16="http://schemas.microsoft.com/office/drawing/2014/main" id="{63F7BB48-AAFD-81EE-89FD-4EEDDA07E857}"/>
              </a:ext>
            </a:extLst>
          </p:cNvPr>
          <p:cNvSpPr/>
          <p:nvPr/>
        </p:nvSpPr>
        <p:spPr>
          <a:xfrm>
            <a:off x="8310849" y="3152783"/>
            <a:ext cx="1587319" cy="50665"/>
          </a:xfrm>
          <a:custGeom>
            <a:avLst/>
            <a:gdLst>
              <a:gd name="connsiteX0" fmla="*/ 31853 w 1492381"/>
              <a:gd name="connsiteY0" fmla="*/ 9165 h 174265"/>
              <a:gd name="connsiteX1" fmla="*/ 1492353 w 1492381"/>
              <a:gd name="connsiteY1" fmla="*/ 9165 h 174265"/>
              <a:gd name="connsiteX2" fmla="*/ 103 w 1492381"/>
              <a:gd name="connsiteY2" fmla="*/ 104415 h 174265"/>
              <a:gd name="connsiteX3" fmla="*/ 1409803 w 1492381"/>
              <a:gd name="connsiteY3" fmla="*/ 104415 h 174265"/>
              <a:gd name="connsiteX4" fmla="*/ 381103 w 1492381"/>
              <a:gd name="connsiteY4" fmla="*/ 174265 h 174265"/>
              <a:gd name="connsiteX0" fmla="*/ 31853 w 1492381"/>
              <a:gd name="connsiteY0" fmla="*/ 9165 h 109489"/>
              <a:gd name="connsiteX1" fmla="*/ 1492353 w 1492381"/>
              <a:gd name="connsiteY1" fmla="*/ 9165 h 109489"/>
              <a:gd name="connsiteX2" fmla="*/ 103 w 1492381"/>
              <a:gd name="connsiteY2" fmla="*/ 104415 h 109489"/>
              <a:gd name="connsiteX3" fmla="*/ 1409803 w 1492381"/>
              <a:gd name="connsiteY3" fmla="*/ 104415 h 109489"/>
              <a:gd name="connsiteX0" fmla="*/ 0 w 1461805"/>
              <a:gd name="connsiteY0" fmla="*/ 9165 h 109491"/>
              <a:gd name="connsiteX1" fmla="*/ 1460500 w 1461805"/>
              <a:gd name="connsiteY1" fmla="*/ 9165 h 109491"/>
              <a:gd name="connsiteX2" fmla="*/ 279312 w 1461805"/>
              <a:gd name="connsiteY2" fmla="*/ 104416 h 109491"/>
              <a:gd name="connsiteX3" fmla="*/ 1377950 w 1461805"/>
              <a:gd name="connsiteY3" fmla="*/ 104415 h 109491"/>
            </a:gdLst>
            <a:ahLst/>
            <a:cxnLst>
              <a:cxn ang="0">
                <a:pos x="connsiteX0" y="connsiteY0"/>
              </a:cxn>
              <a:cxn ang="0">
                <a:pos x="connsiteX1" y="connsiteY1"/>
              </a:cxn>
              <a:cxn ang="0">
                <a:pos x="connsiteX2" y="connsiteY2"/>
              </a:cxn>
              <a:cxn ang="0">
                <a:pos x="connsiteX3" y="connsiteY3"/>
              </a:cxn>
            </a:cxnLst>
            <a:rect l="l" t="t" r="r" b="b"/>
            <a:pathLst>
              <a:path w="1461805" h="109491">
                <a:moveTo>
                  <a:pt x="0" y="9165"/>
                </a:moveTo>
                <a:cubicBezTo>
                  <a:pt x="732896" y="1227"/>
                  <a:pt x="1413948" y="-6710"/>
                  <a:pt x="1460500" y="9165"/>
                </a:cubicBezTo>
                <a:cubicBezTo>
                  <a:pt x="1507052" y="25040"/>
                  <a:pt x="293070" y="88541"/>
                  <a:pt x="279312" y="104416"/>
                </a:cubicBezTo>
                <a:cubicBezTo>
                  <a:pt x="265554" y="120291"/>
                  <a:pt x="1314450" y="92773"/>
                  <a:pt x="1377950" y="104415"/>
                </a:cubicBezTo>
              </a:path>
            </a:pathLst>
          </a:custGeom>
          <a:noFill/>
          <a:ln w="19050" cap="rnd">
            <a:solidFill>
              <a:schemeClr val="accent1"/>
            </a:solidFill>
            <a:round/>
            <a:extLst>
              <a:ext uri="{C807C97D-BFC1-408E-A445-0C87EB9F89A2}">
                <ask:lineSketchStyleProps xmlns:ask="http://schemas.microsoft.com/office/drawing/2018/sketchyshapes" sd="1219033472">
                  <a:custGeom>
                    <a:avLst/>
                    <a:gdLst>
                      <a:gd name="connsiteX0" fmla="*/ 39323 w 1842397"/>
                      <a:gd name="connsiteY0" fmla="*/ 5616 h 106795"/>
                      <a:gd name="connsiteX1" fmla="*/ 1842362 w 1842397"/>
                      <a:gd name="connsiteY1" fmla="*/ 5616 h 106795"/>
                      <a:gd name="connsiteX2" fmla="*/ 127 w 1842397"/>
                      <a:gd name="connsiteY2" fmla="*/ 63988 h 106795"/>
                      <a:gd name="connsiteX3" fmla="*/ 1740451 w 1842397"/>
                      <a:gd name="connsiteY3" fmla="*/ 63988 h 106795"/>
                      <a:gd name="connsiteX4" fmla="*/ 470485 w 1842397"/>
                      <a:gd name="connsiteY4" fmla="*/ 106794 h 10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397" h="106795" extrusionOk="0">
                        <a:moveTo>
                          <a:pt x="39323" y="5616"/>
                        </a:moveTo>
                        <a:cubicBezTo>
                          <a:pt x="943097" y="127"/>
                          <a:pt x="1847128" y="-3450"/>
                          <a:pt x="1842362" y="5616"/>
                        </a:cubicBezTo>
                        <a:cubicBezTo>
                          <a:pt x="1838218" y="15848"/>
                          <a:pt x="16103" y="54292"/>
                          <a:pt x="127" y="63988"/>
                        </a:cubicBezTo>
                        <a:cubicBezTo>
                          <a:pt x="-31469" y="87985"/>
                          <a:pt x="1659172" y="72807"/>
                          <a:pt x="1740451" y="63988"/>
                        </a:cubicBezTo>
                        <a:cubicBezTo>
                          <a:pt x="1804865" y="63475"/>
                          <a:pt x="1297792" y="162125"/>
                          <a:pt x="470485" y="106794"/>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T Walsheim Medium"/>
              <a:ea typeface="+mn-ea"/>
              <a:cs typeface="+mn-cs"/>
            </a:endParaRPr>
          </a:p>
        </p:txBody>
      </p:sp>
      <p:grpSp>
        <p:nvGrpSpPr>
          <p:cNvPr id="18" name="Groupe 17">
            <a:extLst>
              <a:ext uri="{FF2B5EF4-FFF2-40B4-BE49-F238E27FC236}">
                <a16:creationId xmlns:a16="http://schemas.microsoft.com/office/drawing/2014/main" id="{34AC38F9-035A-01DE-030B-F09AA7708B37}"/>
              </a:ext>
            </a:extLst>
          </p:cNvPr>
          <p:cNvGrpSpPr/>
          <p:nvPr/>
        </p:nvGrpSpPr>
        <p:grpSpPr>
          <a:xfrm>
            <a:off x="5796397" y="5498848"/>
            <a:ext cx="599205" cy="599205"/>
            <a:chOff x="5796397" y="5498848"/>
            <a:chExt cx="599205" cy="599205"/>
          </a:xfrm>
        </p:grpSpPr>
        <p:sp>
          <p:nvSpPr>
            <p:cNvPr id="22" name="Ellipse 21">
              <a:extLst>
                <a:ext uri="{FF2B5EF4-FFF2-40B4-BE49-F238E27FC236}">
                  <a16:creationId xmlns:a16="http://schemas.microsoft.com/office/drawing/2014/main" id="{E66077E9-7454-43DD-886F-794763938291}"/>
                </a:ext>
              </a:extLst>
            </p:cNvPr>
            <p:cNvSpPr/>
            <p:nvPr/>
          </p:nvSpPr>
          <p:spPr>
            <a:xfrm>
              <a:off x="5796397" y="5498848"/>
              <a:ext cx="599205" cy="599205"/>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2"/>
                </a:solidFill>
                <a:latin typeface="+mj-lt"/>
              </a:endParaRPr>
            </a:p>
          </p:txBody>
        </p:sp>
        <p:sp>
          <p:nvSpPr>
            <p:cNvPr id="17" name="Forme libre : forme 16">
              <a:extLst>
                <a:ext uri="{FF2B5EF4-FFF2-40B4-BE49-F238E27FC236}">
                  <a16:creationId xmlns:a16="http://schemas.microsoft.com/office/drawing/2014/main" id="{233A67CB-5AA9-B529-96AF-231621E10D1D}"/>
                </a:ext>
              </a:extLst>
            </p:cNvPr>
            <p:cNvSpPr>
              <a:spLocks noChangeAspect="1"/>
            </p:cNvSpPr>
            <p:nvPr/>
          </p:nvSpPr>
          <p:spPr>
            <a:xfrm>
              <a:off x="5993099" y="5695550"/>
              <a:ext cx="205800" cy="205800"/>
            </a:xfrm>
            <a:custGeom>
              <a:avLst/>
              <a:gdLst>
                <a:gd name="connsiteX0" fmla="*/ 25810 w 205800"/>
                <a:gd name="connsiteY0" fmla="*/ 179991 h 205800"/>
                <a:gd name="connsiteX1" fmla="*/ 64355 w 205800"/>
                <a:gd name="connsiteY1" fmla="*/ 179991 h 205800"/>
                <a:gd name="connsiteX2" fmla="*/ 77204 w 205800"/>
                <a:gd name="connsiteY2" fmla="*/ 192839 h 205800"/>
                <a:gd name="connsiteX3" fmla="*/ 64355 w 205800"/>
                <a:gd name="connsiteY3" fmla="*/ 205688 h 205800"/>
                <a:gd name="connsiteX4" fmla="*/ 113 w 205800"/>
                <a:gd name="connsiteY4" fmla="*/ 205688 h 205800"/>
                <a:gd name="connsiteX5" fmla="*/ 113 w 205800"/>
                <a:gd name="connsiteY5" fmla="*/ 141446 h 205800"/>
                <a:gd name="connsiteX6" fmla="*/ 9783 w 205800"/>
                <a:gd name="connsiteY6" fmla="*/ 128597 h 205800"/>
                <a:gd name="connsiteX7" fmla="*/ 12961 w 205800"/>
                <a:gd name="connsiteY7" fmla="*/ 128597 h 205800"/>
                <a:gd name="connsiteX8" fmla="*/ 25810 w 205800"/>
                <a:gd name="connsiteY8" fmla="*/ 138268 h 205800"/>
                <a:gd name="connsiteX9" fmla="*/ 25810 w 205800"/>
                <a:gd name="connsiteY9" fmla="*/ 141446 h 205800"/>
                <a:gd name="connsiteX10" fmla="*/ 179991 w 205800"/>
                <a:gd name="connsiteY10" fmla="*/ 179991 h 205800"/>
                <a:gd name="connsiteX11" fmla="*/ 179991 w 205800"/>
                <a:gd name="connsiteY11" fmla="*/ 141446 h 205800"/>
                <a:gd name="connsiteX12" fmla="*/ 192839 w 205800"/>
                <a:gd name="connsiteY12" fmla="*/ 128597 h 205800"/>
                <a:gd name="connsiteX13" fmla="*/ 205688 w 205800"/>
                <a:gd name="connsiteY13" fmla="*/ 141446 h 205800"/>
                <a:gd name="connsiteX14" fmla="*/ 205688 w 205800"/>
                <a:gd name="connsiteY14" fmla="*/ 205688 h 205800"/>
                <a:gd name="connsiteX15" fmla="*/ 141446 w 205800"/>
                <a:gd name="connsiteY15" fmla="*/ 205688 h 205800"/>
                <a:gd name="connsiteX16" fmla="*/ 128597 w 205800"/>
                <a:gd name="connsiteY16" fmla="*/ 196017 h 205800"/>
                <a:gd name="connsiteX17" fmla="*/ 128597 w 205800"/>
                <a:gd name="connsiteY17" fmla="*/ 192839 h 205800"/>
                <a:gd name="connsiteX18" fmla="*/ 138268 w 205800"/>
                <a:gd name="connsiteY18" fmla="*/ 179991 h 205800"/>
                <a:gd name="connsiteX19" fmla="*/ 141446 w 205800"/>
                <a:gd name="connsiteY19" fmla="*/ 179991 h 205800"/>
                <a:gd name="connsiteX20" fmla="*/ 179991 w 205800"/>
                <a:gd name="connsiteY20" fmla="*/ 25810 h 205800"/>
                <a:gd name="connsiteX21" fmla="*/ 141446 w 205800"/>
                <a:gd name="connsiteY21" fmla="*/ 25810 h 205800"/>
                <a:gd name="connsiteX22" fmla="*/ 128597 w 205800"/>
                <a:gd name="connsiteY22" fmla="*/ 12961 h 205800"/>
                <a:gd name="connsiteX23" fmla="*/ 141446 w 205800"/>
                <a:gd name="connsiteY23" fmla="*/ 113 h 205800"/>
                <a:gd name="connsiteX24" fmla="*/ 205688 w 205800"/>
                <a:gd name="connsiteY24" fmla="*/ 113 h 205800"/>
                <a:gd name="connsiteX25" fmla="*/ 205688 w 205800"/>
                <a:gd name="connsiteY25" fmla="*/ 64355 h 205800"/>
                <a:gd name="connsiteX26" fmla="*/ 196017 w 205800"/>
                <a:gd name="connsiteY26" fmla="*/ 77204 h 205800"/>
                <a:gd name="connsiteX27" fmla="*/ 192839 w 205800"/>
                <a:gd name="connsiteY27" fmla="*/ 77204 h 205800"/>
                <a:gd name="connsiteX28" fmla="*/ 179991 w 205800"/>
                <a:gd name="connsiteY28" fmla="*/ 67533 h 205800"/>
                <a:gd name="connsiteX29" fmla="*/ 179991 w 205800"/>
                <a:gd name="connsiteY29" fmla="*/ 64355 h 205800"/>
                <a:gd name="connsiteX30" fmla="*/ 25810 w 205800"/>
                <a:gd name="connsiteY30" fmla="*/ 25810 h 205800"/>
                <a:gd name="connsiteX31" fmla="*/ 25810 w 205800"/>
                <a:gd name="connsiteY31" fmla="*/ 64355 h 205800"/>
                <a:gd name="connsiteX32" fmla="*/ 12961 w 205800"/>
                <a:gd name="connsiteY32" fmla="*/ 77204 h 205800"/>
                <a:gd name="connsiteX33" fmla="*/ 113 w 205800"/>
                <a:gd name="connsiteY33" fmla="*/ 64355 h 205800"/>
                <a:gd name="connsiteX34" fmla="*/ 113 w 205800"/>
                <a:gd name="connsiteY34" fmla="*/ 113 h 205800"/>
                <a:gd name="connsiteX35" fmla="*/ 64355 w 205800"/>
                <a:gd name="connsiteY35" fmla="*/ 113 h 205800"/>
                <a:gd name="connsiteX36" fmla="*/ 77204 w 205800"/>
                <a:gd name="connsiteY36" fmla="*/ 9783 h 205800"/>
                <a:gd name="connsiteX37" fmla="*/ 77204 w 205800"/>
                <a:gd name="connsiteY37" fmla="*/ 12961 h 205800"/>
                <a:gd name="connsiteX38" fmla="*/ 67533 w 205800"/>
                <a:gd name="connsiteY38" fmla="*/ 25810 h 205800"/>
                <a:gd name="connsiteX39" fmla="*/ 64355 w 205800"/>
                <a:gd name="connsiteY39" fmla="*/ 25810 h 2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5800" h="205800">
                  <a:moveTo>
                    <a:pt x="25810" y="179991"/>
                  </a:moveTo>
                  <a:lnTo>
                    <a:pt x="64355" y="179991"/>
                  </a:lnTo>
                  <a:cubicBezTo>
                    <a:pt x="72899" y="181468"/>
                    <a:pt x="77204" y="185773"/>
                    <a:pt x="77204" y="192839"/>
                  </a:cubicBezTo>
                  <a:cubicBezTo>
                    <a:pt x="77204" y="199906"/>
                    <a:pt x="72899" y="204210"/>
                    <a:pt x="64355" y="205688"/>
                  </a:cubicBezTo>
                  <a:lnTo>
                    <a:pt x="113" y="205688"/>
                  </a:lnTo>
                  <a:lnTo>
                    <a:pt x="113" y="141446"/>
                  </a:lnTo>
                  <a:cubicBezTo>
                    <a:pt x="-765" y="135227"/>
                    <a:pt x="3565" y="129475"/>
                    <a:pt x="9783" y="128597"/>
                  </a:cubicBezTo>
                  <a:cubicBezTo>
                    <a:pt x="10837" y="128448"/>
                    <a:pt x="11907" y="128448"/>
                    <a:pt x="12961" y="128597"/>
                  </a:cubicBezTo>
                  <a:cubicBezTo>
                    <a:pt x="19179" y="127720"/>
                    <a:pt x="24932" y="132049"/>
                    <a:pt x="25810" y="138268"/>
                  </a:cubicBezTo>
                  <a:cubicBezTo>
                    <a:pt x="25959" y="139322"/>
                    <a:pt x="25959" y="140391"/>
                    <a:pt x="25810" y="141446"/>
                  </a:cubicBezTo>
                  <a:close/>
                  <a:moveTo>
                    <a:pt x="179991" y="179991"/>
                  </a:moveTo>
                  <a:lnTo>
                    <a:pt x="179991" y="141446"/>
                  </a:lnTo>
                  <a:cubicBezTo>
                    <a:pt x="181468" y="132901"/>
                    <a:pt x="185773" y="128597"/>
                    <a:pt x="192839" y="128597"/>
                  </a:cubicBezTo>
                  <a:cubicBezTo>
                    <a:pt x="199906" y="128597"/>
                    <a:pt x="204210" y="132901"/>
                    <a:pt x="205688" y="141446"/>
                  </a:cubicBezTo>
                  <a:lnTo>
                    <a:pt x="205688" y="205688"/>
                  </a:lnTo>
                  <a:lnTo>
                    <a:pt x="141446" y="205688"/>
                  </a:lnTo>
                  <a:cubicBezTo>
                    <a:pt x="135227" y="206565"/>
                    <a:pt x="129475" y="202236"/>
                    <a:pt x="128597" y="196017"/>
                  </a:cubicBezTo>
                  <a:cubicBezTo>
                    <a:pt x="128448" y="194963"/>
                    <a:pt x="128448" y="193893"/>
                    <a:pt x="128597" y="192839"/>
                  </a:cubicBezTo>
                  <a:cubicBezTo>
                    <a:pt x="127720" y="186621"/>
                    <a:pt x="132049" y="180868"/>
                    <a:pt x="138268" y="179991"/>
                  </a:cubicBezTo>
                  <a:cubicBezTo>
                    <a:pt x="139322" y="179842"/>
                    <a:pt x="140391" y="179842"/>
                    <a:pt x="141446" y="179991"/>
                  </a:cubicBezTo>
                  <a:close/>
                  <a:moveTo>
                    <a:pt x="179991" y="25810"/>
                  </a:moveTo>
                  <a:lnTo>
                    <a:pt x="141446" y="25810"/>
                  </a:lnTo>
                  <a:cubicBezTo>
                    <a:pt x="132901" y="24332"/>
                    <a:pt x="128597" y="20028"/>
                    <a:pt x="128597" y="12961"/>
                  </a:cubicBezTo>
                  <a:cubicBezTo>
                    <a:pt x="128597" y="5895"/>
                    <a:pt x="132901" y="1591"/>
                    <a:pt x="141446" y="113"/>
                  </a:cubicBezTo>
                  <a:lnTo>
                    <a:pt x="205688" y="113"/>
                  </a:lnTo>
                  <a:lnTo>
                    <a:pt x="205688" y="64355"/>
                  </a:lnTo>
                  <a:cubicBezTo>
                    <a:pt x="206565" y="70574"/>
                    <a:pt x="202236" y="76326"/>
                    <a:pt x="196017" y="77204"/>
                  </a:cubicBezTo>
                  <a:cubicBezTo>
                    <a:pt x="194963" y="77353"/>
                    <a:pt x="193893" y="77353"/>
                    <a:pt x="192839" y="77204"/>
                  </a:cubicBezTo>
                  <a:cubicBezTo>
                    <a:pt x="186621" y="78081"/>
                    <a:pt x="180868" y="73752"/>
                    <a:pt x="179991" y="67533"/>
                  </a:cubicBezTo>
                  <a:cubicBezTo>
                    <a:pt x="179842" y="66479"/>
                    <a:pt x="179842" y="65409"/>
                    <a:pt x="179991" y="64355"/>
                  </a:cubicBezTo>
                  <a:close/>
                  <a:moveTo>
                    <a:pt x="25810" y="25810"/>
                  </a:moveTo>
                  <a:lnTo>
                    <a:pt x="25810" y="64355"/>
                  </a:lnTo>
                  <a:cubicBezTo>
                    <a:pt x="24332" y="72899"/>
                    <a:pt x="20028" y="77204"/>
                    <a:pt x="12961" y="77204"/>
                  </a:cubicBezTo>
                  <a:cubicBezTo>
                    <a:pt x="5895" y="77204"/>
                    <a:pt x="1591" y="72899"/>
                    <a:pt x="113" y="64355"/>
                  </a:cubicBezTo>
                  <a:lnTo>
                    <a:pt x="113" y="113"/>
                  </a:lnTo>
                  <a:lnTo>
                    <a:pt x="64355" y="113"/>
                  </a:lnTo>
                  <a:cubicBezTo>
                    <a:pt x="70574" y="-765"/>
                    <a:pt x="76326" y="3565"/>
                    <a:pt x="77204" y="9783"/>
                  </a:cubicBezTo>
                  <a:cubicBezTo>
                    <a:pt x="77353" y="10837"/>
                    <a:pt x="77353" y="11907"/>
                    <a:pt x="77204" y="12961"/>
                  </a:cubicBezTo>
                  <a:cubicBezTo>
                    <a:pt x="78081" y="19179"/>
                    <a:pt x="73752" y="24932"/>
                    <a:pt x="67533" y="25810"/>
                  </a:cubicBezTo>
                  <a:cubicBezTo>
                    <a:pt x="66479" y="25959"/>
                    <a:pt x="65409" y="25959"/>
                    <a:pt x="64355" y="25810"/>
                  </a:cubicBezTo>
                  <a:close/>
                </a:path>
              </a:pathLst>
            </a:custGeom>
            <a:solidFill>
              <a:schemeClr val="accent1"/>
            </a:solidFill>
            <a:ln w="6350" cap="flat">
              <a:noFill/>
              <a:prstDash val="solid"/>
              <a:miter/>
            </a:ln>
          </p:spPr>
          <p:txBody>
            <a:bodyPr rtlCol="0" anchor="ctr"/>
            <a:lstStyle/>
            <a:p>
              <a:endParaRPr lang="fr-FR"/>
            </a:p>
          </p:txBody>
        </p:sp>
      </p:grpSp>
      <p:sp>
        <p:nvSpPr>
          <p:cNvPr id="4" name="Rectangle : coins arrondis 3">
            <a:extLst>
              <a:ext uri="{FF2B5EF4-FFF2-40B4-BE49-F238E27FC236}">
                <a16:creationId xmlns:a16="http://schemas.microsoft.com/office/drawing/2014/main" id="{F19AEB9D-E435-0885-9878-D7BBF6B47D61}"/>
              </a:ext>
            </a:extLst>
          </p:cNvPr>
          <p:cNvSpPr/>
          <p:nvPr/>
        </p:nvSpPr>
        <p:spPr>
          <a:xfrm>
            <a:off x="4672994" y="2192449"/>
            <a:ext cx="36000" cy="20470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9292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5EE0E650-C2F3-4BE7-91CB-BD2BE417C9EA}"/>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Our product</a:t>
            </a:r>
          </a:p>
        </p:txBody>
      </p:sp>
      <p:sp>
        <p:nvSpPr>
          <p:cNvPr id="18" name="Espace réservé du texte 7">
            <a:extLst>
              <a:ext uri="{FF2B5EF4-FFF2-40B4-BE49-F238E27FC236}">
                <a16:creationId xmlns:a16="http://schemas.microsoft.com/office/drawing/2014/main" id="{B423164C-810B-4EE1-8F11-382EDB8E9255}"/>
              </a:ext>
            </a:extLst>
          </p:cNvPr>
          <p:cNvSpPr txBox="1">
            <a:spLocks/>
          </p:cNvSpPr>
          <p:nvPr/>
        </p:nvSpPr>
        <p:spPr>
          <a:xfrm>
            <a:off x="3309257" y="914155"/>
            <a:ext cx="5573486" cy="1147219"/>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Clearly describe here the </a:t>
            </a:r>
            <a:r>
              <a:rPr kumimoji="0" lang="en-US" sz="3600" b="0" i="0" u="none" strike="noStrike" kern="1200" cap="none" spc="-250" normalizeH="0" noProof="0" dirty="0">
                <a:ln>
                  <a:noFill/>
                </a:ln>
                <a:solidFill>
                  <a:schemeClr val="accent1"/>
                </a:solidFill>
                <a:effectLst/>
                <a:uLnTx/>
                <a:uFillTx/>
                <a:ea typeface="+mn-ea"/>
                <a:cs typeface="Poppins Medium" panose="00000600000000000000" pitchFamily="2" charset="0"/>
              </a:rPr>
              <a:t>real value </a:t>
            </a:r>
            <a:r>
              <a:rPr kumimoji="0" lang="en-US" sz="3600" b="0" i="0" u="none" strike="noStrike" kern="1200" cap="none" spc="-250" normalizeH="0" noProof="0" dirty="0">
                <a:ln>
                  <a:noFill/>
                </a:ln>
                <a:effectLst/>
                <a:uLnTx/>
                <a:uFillTx/>
                <a:ea typeface="+mn-ea"/>
                <a:cs typeface="Poppins Medium" panose="00000600000000000000" pitchFamily="2" charset="0"/>
              </a:rPr>
              <a:t>of </a:t>
            </a:r>
            <a:r>
              <a:rPr kumimoji="0" lang="en-US" sz="3600" b="0" i="0" u="none" strike="noStrike" kern="1200" cap="none" spc="-250" normalizeH="0" noProof="0">
                <a:ln>
                  <a:noFill/>
                </a:ln>
                <a:effectLst/>
                <a:uLnTx/>
                <a:uFillTx/>
                <a:ea typeface="+mn-ea"/>
                <a:cs typeface="Poppins Medium" panose="00000600000000000000" pitchFamily="2" charset="0"/>
              </a:rPr>
              <a:t>your platform.</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grpSp>
        <p:nvGrpSpPr>
          <p:cNvPr id="3" name="Groupe 2">
            <a:extLst>
              <a:ext uri="{FF2B5EF4-FFF2-40B4-BE49-F238E27FC236}">
                <a16:creationId xmlns:a16="http://schemas.microsoft.com/office/drawing/2014/main" id="{6CFF9B62-6E57-5CFD-3135-DD0A18B9D925}"/>
              </a:ext>
            </a:extLst>
          </p:cNvPr>
          <p:cNvGrpSpPr/>
          <p:nvPr/>
        </p:nvGrpSpPr>
        <p:grpSpPr>
          <a:xfrm>
            <a:off x="813563" y="2232523"/>
            <a:ext cx="12194142" cy="4625479"/>
            <a:chOff x="813563" y="2232523"/>
            <a:chExt cx="12194142" cy="4625479"/>
          </a:xfrm>
        </p:grpSpPr>
        <p:pic>
          <p:nvPicPr>
            <p:cNvPr id="4" name="Image 3" descr="Une image contenant texte, moniteur, sombre, image&#10;&#10;Description générée automatiquement">
              <a:extLst>
                <a:ext uri="{FF2B5EF4-FFF2-40B4-BE49-F238E27FC236}">
                  <a16:creationId xmlns:a16="http://schemas.microsoft.com/office/drawing/2014/main" id="{36D59266-54D9-4790-B6D3-737C5EA6E9BA}"/>
                </a:ext>
              </a:extLst>
            </p:cNvPr>
            <p:cNvPicPr>
              <a:picLocks noChangeAspect="1"/>
            </p:cNvPicPr>
            <p:nvPr/>
          </p:nvPicPr>
          <p:blipFill rotWithShape="1">
            <a:blip r:embed="rId2">
              <a:extLst>
                <a:ext uri="{28A0092B-C50C-407E-A947-70E740481C1C}">
                  <a14:useLocalDpi xmlns:a14="http://schemas.microsoft.com/office/drawing/2010/main" val="0"/>
                </a:ext>
              </a:extLst>
            </a:blip>
            <a:srcRect b="54459"/>
            <a:stretch/>
          </p:blipFill>
          <p:spPr>
            <a:xfrm>
              <a:off x="813563" y="2232523"/>
              <a:ext cx="12194142" cy="4625478"/>
            </a:xfrm>
            <a:prstGeom prst="rect">
              <a:avLst/>
            </a:prstGeom>
          </p:spPr>
        </p:pic>
        <p:pic>
          <p:nvPicPr>
            <p:cNvPr id="21" name="Image 20">
              <a:extLst>
                <a:ext uri="{FF2B5EF4-FFF2-40B4-BE49-F238E27FC236}">
                  <a16:creationId xmlns:a16="http://schemas.microsoft.com/office/drawing/2014/main" id="{FB370EED-45DE-4326-BFCD-7EAC9FC737C6}"/>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539" t="7942" r="879" b="21399"/>
            <a:stretch/>
          </p:blipFill>
          <p:spPr>
            <a:xfrm>
              <a:off x="1458933" y="3153484"/>
              <a:ext cx="9289128" cy="3704518"/>
            </a:xfrm>
            <a:prstGeom prst="round2SameRect">
              <a:avLst>
                <a:gd name="adj1" fmla="val 2846"/>
                <a:gd name="adj2" fmla="val 0"/>
              </a:avLst>
            </a:prstGeom>
            <a:gradFill>
              <a:gsLst>
                <a:gs pos="0">
                  <a:schemeClr val="accent1"/>
                </a:gs>
                <a:gs pos="100000">
                  <a:schemeClr val="accent1">
                    <a:lumMod val="75000"/>
                  </a:schemeClr>
                </a:gs>
              </a:gsLst>
              <a:lin ang="8100000" scaled="1"/>
            </a:gradFill>
          </p:spPr>
        </p:pic>
      </p:grpSp>
      <p:sp>
        <p:nvSpPr>
          <p:cNvPr id="5" name="Forme libre : forme 4">
            <a:extLst>
              <a:ext uri="{FF2B5EF4-FFF2-40B4-BE49-F238E27FC236}">
                <a16:creationId xmlns:a16="http://schemas.microsoft.com/office/drawing/2014/main" id="{1ED44A9C-AC5F-176B-363E-F9B493B9F750}"/>
              </a:ext>
            </a:extLst>
          </p:cNvPr>
          <p:cNvSpPr/>
          <p:nvPr/>
        </p:nvSpPr>
        <p:spPr>
          <a:xfrm>
            <a:off x="3580099" y="1957511"/>
            <a:ext cx="1587319" cy="50665"/>
          </a:xfrm>
          <a:custGeom>
            <a:avLst/>
            <a:gdLst>
              <a:gd name="connsiteX0" fmla="*/ 31853 w 1492381"/>
              <a:gd name="connsiteY0" fmla="*/ 9165 h 174265"/>
              <a:gd name="connsiteX1" fmla="*/ 1492353 w 1492381"/>
              <a:gd name="connsiteY1" fmla="*/ 9165 h 174265"/>
              <a:gd name="connsiteX2" fmla="*/ 103 w 1492381"/>
              <a:gd name="connsiteY2" fmla="*/ 104415 h 174265"/>
              <a:gd name="connsiteX3" fmla="*/ 1409803 w 1492381"/>
              <a:gd name="connsiteY3" fmla="*/ 104415 h 174265"/>
              <a:gd name="connsiteX4" fmla="*/ 381103 w 1492381"/>
              <a:gd name="connsiteY4" fmla="*/ 174265 h 174265"/>
              <a:gd name="connsiteX0" fmla="*/ 31853 w 1492381"/>
              <a:gd name="connsiteY0" fmla="*/ 9165 h 109489"/>
              <a:gd name="connsiteX1" fmla="*/ 1492353 w 1492381"/>
              <a:gd name="connsiteY1" fmla="*/ 9165 h 109489"/>
              <a:gd name="connsiteX2" fmla="*/ 103 w 1492381"/>
              <a:gd name="connsiteY2" fmla="*/ 104415 h 109489"/>
              <a:gd name="connsiteX3" fmla="*/ 1409803 w 1492381"/>
              <a:gd name="connsiteY3" fmla="*/ 104415 h 109489"/>
              <a:gd name="connsiteX0" fmla="*/ 0 w 1461805"/>
              <a:gd name="connsiteY0" fmla="*/ 9165 h 109491"/>
              <a:gd name="connsiteX1" fmla="*/ 1460500 w 1461805"/>
              <a:gd name="connsiteY1" fmla="*/ 9165 h 109491"/>
              <a:gd name="connsiteX2" fmla="*/ 279312 w 1461805"/>
              <a:gd name="connsiteY2" fmla="*/ 104416 h 109491"/>
              <a:gd name="connsiteX3" fmla="*/ 1377950 w 1461805"/>
              <a:gd name="connsiteY3" fmla="*/ 104415 h 109491"/>
            </a:gdLst>
            <a:ahLst/>
            <a:cxnLst>
              <a:cxn ang="0">
                <a:pos x="connsiteX0" y="connsiteY0"/>
              </a:cxn>
              <a:cxn ang="0">
                <a:pos x="connsiteX1" y="connsiteY1"/>
              </a:cxn>
              <a:cxn ang="0">
                <a:pos x="connsiteX2" y="connsiteY2"/>
              </a:cxn>
              <a:cxn ang="0">
                <a:pos x="connsiteX3" y="connsiteY3"/>
              </a:cxn>
            </a:cxnLst>
            <a:rect l="l" t="t" r="r" b="b"/>
            <a:pathLst>
              <a:path w="1461805" h="109491">
                <a:moveTo>
                  <a:pt x="0" y="9165"/>
                </a:moveTo>
                <a:cubicBezTo>
                  <a:pt x="732896" y="1227"/>
                  <a:pt x="1413948" y="-6710"/>
                  <a:pt x="1460500" y="9165"/>
                </a:cubicBezTo>
                <a:cubicBezTo>
                  <a:pt x="1507052" y="25040"/>
                  <a:pt x="293070" y="88541"/>
                  <a:pt x="279312" y="104416"/>
                </a:cubicBezTo>
                <a:cubicBezTo>
                  <a:pt x="265554" y="120291"/>
                  <a:pt x="1314450" y="92773"/>
                  <a:pt x="1377950" y="104415"/>
                </a:cubicBezTo>
              </a:path>
            </a:pathLst>
          </a:custGeom>
          <a:noFill/>
          <a:ln w="19050" cap="rnd">
            <a:solidFill>
              <a:schemeClr val="accent1"/>
            </a:solidFill>
            <a:round/>
            <a:extLst>
              <a:ext uri="{C807C97D-BFC1-408E-A445-0C87EB9F89A2}">
                <ask:lineSketchStyleProps xmlns:ask="http://schemas.microsoft.com/office/drawing/2018/sketchyshapes" sd="1219033472">
                  <a:custGeom>
                    <a:avLst/>
                    <a:gdLst>
                      <a:gd name="connsiteX0" fmla="*/ 39323 w 1842397"/>
                      <a:gd name="connsiteY0" fmla="*/ 5616 h 106795"/>
                      <a:gd name="connsiteX1" fmla="*/ 1842362 w 1842397"/>
                      <a:gd name="connsiteY1" fmla="*/ 5616 h 106795"/>
                      <a:gd name="connsiteX2" fmla="*/ 127 w 1842397"/>
                      <a:gd name="connsiteY2" fmla="*/ 63988 h 106795"/>
                      <a:gd name="connsiteX3" fmla="*/ 1740451 w 1842397"/>
                      <a:gd name="connsiteY3" fmla="*/ 63988 h 106795"/>
                      <a:gd name="connsiteX4" fmla="*/ 470485 w 1842397"/>
                      <a:gd name="connsiteY4" fmla="*/ 106794 h 10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397" h="106795" extrusionOk="0">
                        <a:moveTo>
                          <a:pt x="39323" y="5616"/>
                        </a:moveTo>
                        <a:cubicBezTo>
                          <a:pt x="943097" y="127"/>
                          <a:pt x="1847128" y="-3450"/>
                          <a:pt x="1842362" y="5616"/>
                        </a:cubicBezTo>
                        <a:cubicBezTo>
                          <a:pt x="1838218" y="15848"/>
                          <a:pt x="16103" y="54292"/>
                          <a:pt x="127" y="63988"/>
                        </a:cubicBezTo>
                        <a:cubicBezTo>
                          <a:pt x="-31469" y="87985"/>
                          <a:pt x="1659172" y="72807"/>
                          <a:pt x="1740451" y="63988"/>
                        </a:cubicBezTo>
                        <a:cubicBezTo>
                          <a:pt x="1804865" y="63475"/>
                          <a:pt x="1297792" y="162125"/>
                          <a:pt x="470485" y="106794"/>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T Walsheim Medium"/>
              <a:ea typeface="+mn-ea"/>
              <a:cs typeface="+mn-cs"/>
            </a:endParaRPr>
          </a:p>
        </p:txBody>
      </p:sp>
    </p:spTree>
    <p:extLst>
      <p:ext uri="{BB962C8B-B14F-4D97-AF65-F5344CB8AC3E}">
        <p14:creationId xmlns:p14="http://schemas.microsoft.com/office/powerpoint/2010/main" val="4741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0" name="Espace réservé du texte 1">
            <a:extLst>
              <a:ext uri="{FF2B5EF4-FFF2-40B4-BE49-F238E27FC236}">
                <a16:creationId xmlns:a16="http://schemas.microsoft.com/office/drawing/2014/main" id="{AB425F12-EA49-46E0-9ABB-8E24A2139061}"/>
              </a:ext>
            </a:extLst>
          </p:cNvPr>
          <p:cNvSpPr txBox="1">
            <a:spLocks/>
          </p:cNvSpPr>
          <p:nvPr/>
        </p:nvSpPr>
        <p:spPr>
          <a:xfrm>
            <a:off x="1127124" y="3577506"/>
            <a:ext cx="7883525" cy="2372444"/>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Product &amp; organization</a:t>
            </a:r>
            <a:endParaRPr kumimoji="0" lang="fr-FR" sz="9600" b="0" i="0" u="none" strike="noStrike" kern="1200" cap="none" spc="-500" normalizeH="0" noProof="1">
              <a:ln>
                <a:noFill/>
              </a:ln>
              <a:effectLst/>
              <a:uLnTx/>
              <a:uFillTx/>
            </a:endParaRPr>
          </a:p>
        </p:txBody>
      </p:sp>
      <p:grpSp>
        <p:nvGrpSpPr>
          <p:cNvPr id="19" name="Google Shape;34;p5">
            <a:extLst>
              <a:ext uri="{FF2B5EF4-FFF2-40B4-BE49-F238E27FC236}">
                <a16:creationId xmlns:a16="http://schemas.microsoft.com/office/drawing/2014/main" id="{9E3AAAF6-6F23-CDE3-9682-4606102826CE}"/>
              </a:ext>
            </a:extLst>
          </p:cNvPr>
          <p:cNvGrpSpPr/>
          <p:nvPr/>
        </p:nvGrpSpPr>
        <p:grpSpPr>
          <a:xfrm>
            <a:off x="10528792" y="4893355"/>
            <a:ext cx="526655" cy="798568"/>
            <a:chOff x="1113915" y="5495459"/>
            <a:chExt cx="467361" cy="708660"/>
          </a:xfrm>
        </p:grpSpPr>
        <p:sp>
          <p:nvSpPr>
            <p:cNvPr id="20" name="Google Shape;35;p5">
              <a:extLst>
                <a:ext uri="{FF2B5EF4-FFF2-40B4-BE49-F238E27FC236}">
                  <a16:creationId xmlns:a16="http://schemas.microsoft.com/office/drawing/2014/main" id="{045BA416-4B0A-E814-336A-7C42EB9AE8E1}"/>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21" name="Google Shape;36;p5">
              <a:extLst>
                <a:ext uri="{FF2B5EF4-FFF2-40B4-BE49-F238E27FC236}">
                  <a16:creationId xmlns:a16="http://schemas.microsoft.com/office/drawing/2014/main" id="{D60AC344-B8FD-07DD-E6B4-E4793AC7747A}"/>
                </a:ext>
              </a:extLst>
            </p:cNvPr>
            <p:cNvPicPr preferRelativeResize="0"/>
            <p:nvPr/>
          </p:nvPicPr>
          <p:blipFill rotWithShape="1">
            <a:blip r:embed="rId2">
              <a:alphaModFix/>
            </a:blip>
            <a:srcRect/>
            <a:stretch/>
          </p:blipFill>
          <p:spPr>
            <a:xfrm rot="5400000">
              <a:off x="1266311" y="5768507"/>
              <a:ext cx="162564" cy="162564"/>
            </a:xfrm>
            <a:prstGeom prst="rect">
              <a:avLst/>
            </a:prstGeom>
            <a:noFill/>
            <a:ln>
              <a:noFill/>
            </a:ln>
          </p:spPr>
        </p:pic>
      </p:grpSp>
      <p:grpSp>
        <p:nvGrpSpPr>
          <p:cNvPr id="2" name="Groupe 1">
            <a:extLst>
              <a:ext uri="{FF2B5EF4-FFF2-40B4-BE49-F238E27FC236}">
                <a16:creationId xmlns:a16="http://schemas.microsoft.com/office/drawing/2014/main" id="{E9D684C6-051C-BCC5-37F5-E36097BCADF2}"/>
              </a:ext>
            </a:extLst>
          </p:cNvPr>
          <p:cNvGrpSpPr/>
          <p:nvPr/>
        </p:nvGrpSpPr>
        <p:grpSpPr>
          <a:xfrm>
            <a:off x="1127125" y="922614"/>
            <a:ext cx="1014372" cy="294102"/>
            <a:chOff x="1127125" y="922614"/>
            <a:chExt cx="1014372" cy="294102"/>
          </a:xfrm>
        </p:grpSpPr>
        <p:grpSp>
          <p:nvGrpSpPr>
            <p:cNvPr id="3" name="Groupe 2">
              <a:extLst>
                <a:ext uri="{FF2B5EF4-FFF2-40B4-BE49-F238E27FC236}">
                  <a16:creationId xmlns:a16="http://schemas.microsoft.com/office/drawing/2014/main" id="{7C47BFB1-B7C9-CD06-56EE-C92F4C0B5639}"/>
                </a:ext>
              </a:extLst>
            </p:cNvPr>
            <p:cNvGrpSpPr/>
            <p:nvPr/>
          </p:nvGrpSpPr>
          <p:grpSpPr>
            <a:xfrm>
              <a:off x="1127125" y="922614"/>
              <a:ext cx="1014372" cy="294102"/>
              <a:chOff x="1127125" y="1749456"/>
              <a:chExt cx="1014372" cy="294102"/>
            </a:xfrm>
          </p:grpSpPr>
          <p:sp>
            <p:nvSpPr>
              <p:cNvPr id="5" name="Forme libre : forme 4">
                <a:extLst>
                  <a:ext uri="{FF2B5EF4-FFF2-40B4-BE49-F238E27FC236}">
                    <a16:creationId xmlns:a16="http://schemas.microsoft.com/office/drawing/2014/main" id="{BEF9F4B7-6DC3-28CF-DFB8-BC78F6BABFCA}"/>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Ellipse 5">
                <a:extLst>
                  <a:ext uri="{FF2B5EF4-FFF2-40B4-BE49-F238E27FC236}">
                    <a16:creationId xmlns:a16="http://schemas.microsoft.com/office/drawing/2014/main" id="{533C93B4-E3C1-866E-C03E-02828D6BE114}"/>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CCB94ABD-86B8-377E-00A0-AAA26D8A2A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384347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34E8AF8-4BDD-49A6-8069-2AB08A47472E}"/>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2853" t="42" r="22578" b="1"/>
          <a:stretch/>
        </p:blipFill>
        <p:spPr>
          <a:xfrm>
            <a:off x="6044455" y="540000"/>
            <a:ext cx="5607543" cy="5778000"/>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11" name="ZoneTexte 10">
            <a:extLst>
              <a:ext uri="{FF2B5EF4-FFF2-40B4-BE49-F238E27FC236}">
                <a16:creationId xmlns:a16="http://schemas.microsoft.com/office/drawing/2014/main" id="{22FF5332-E0BD-4B07-B53A-975460B436D3}"/>
              </a:ext>
            </a:extLst>
          </p:cNvPr>
          <p:cNvSpPr txBox="1"/>
          <p:nvPr/>
        </p:nvSpPr>
        <p:spPr>
          <a:xfrm>
            <a:off x="1127125" y="908050"/>
            <a:ext cx="2211816" cy="299295"/>
          </a:xfrm>
          <a:prstGeom prst="rect">
            <a:avLst/>
          </a:prstGeom>
          <a:noFill/>
        </p:spPr>
        <p:txBody>
          <a:bodyPr wrap="square" lIns="0" tIns="72000" rIns="0" bIns="7200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00" b="0" i="0" u="none" strike="noStrike" kern="1200" cap="all" spc="150" normalizeH="0" baseline="0" noProof="0">
                <a:ln>
                  <a:noFill/>
                </a:ln>
                <a:solidFill>
                  <a:schemeClr val="tx1">
                    <a:alpha val="75000"/>
                  </a:schemeClr>
                </a:solidFill>
                <a:effectLst/>
                <a:uLnTx/>
                <a:uFillTx/>
                <a:latin typeface="Montserrat SemiBold"/>
                <a:ea typeface="Roboto" panose="02000000000000000000" pitchFamily="2" charset="0"/>
                <a:cs typeface="Poppins" panose="00000500000000000000" pitchFamily="2" charset="0"/>
              </a:rPr>
              <a:t>Our product</a:t>
            </a:r>
            <a:endParaRPr kumimoji="0" lang="en-US" sz="1000" b="0" i="0" u="none" strike="noStrike" kern="1200" cap="all" spc="150" normalizeH="0" baseline="0" noProof="0" dirty="0">
              <a:ln>
                <a:noFill/>
              </a:ln>
              <a:solidFill>
                <a:schemeClr val="tx1">
                  <a:alpha val="75000"/>
                </a:schemeClr>
              </a:solidFill>
              <a:effectLst/>
              <a:uLnTx/>
              <a:uFillTx/>
              <a:latin typeface="Montserrat SemiBold"/>
              <a:ea typeface="Roboto" panose="02000000000000000000" pitchFamily="2" charset="0"/>
              <a:cs typeface="Poppins" panose="00000500000000000000" pitchFamily="2" charset="0"/>
            </a:endParaRP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4" y="1213450"/>
            <a:ext cx="4392613" cy="1142602"/>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baseline="0" noProof="0">
                <a:ln>
                  <a:noFill/>
                </a:ln>
                <a:effectLst/>
                <a:uLnTx/>
                <a:uFillTx/>
                <a:latin typeface="Montserrat SemiBold"/>
                <a:ea typeface="+mn-ea"/>
                <a:cs typeface="Poppins Medium" panose="00000600000000000000" pitchFamily="2" charset="0"/>
              </a:rPr>
              <a:t>A product with multiple advantages</a:t>
            </a:r>
          </a:p>
        </p:txBody>
      </p:sp>
      <p:sp>
        <p:nvSpPr>
          <p:cNvPr id="12" name="ZoneTexte 11">
            <a:extLst>
              <a:ext uri="{FF2B5EF4-FFF2-40B4-BE49-F238E27FC236}">
                <a16:creationId xmlns:a16="http://schemas.microsoft.com/office/drawing/2014/main" id="{A5BEC593-CACB-41D6-9CA7-A00F8BDC31CD}"/>
              </a:ext>
            </a:extLst>
          </p:cNvPr>
          <p:cNvSpPr txBox="1"/>
          <p:nvPr/>
        </p:nvSpPr>
        <p:spPr>
          <a:xfrm>
            <a:off x="1127125" y="2906001"/>
            <a:ext cx="3868621" cy="1979516"/>
          </a:xfrm>
          <a:prstGeom prst="rect">
            <a:avLst/>
          </a:prstGeom>
          <a:noFill/>
        </p:spPr>
        <p:txBody>
          <a:bodyPr wrap="square" lIns="0" rIns="0" anchor="t">
            <a:spAutoFit/>
          </a:bodyPr>
          <a:lstStyle/>
          <a:p>
            <a:pPr marL="285750" marR="0" lvl="0" indent="-285750" algn="l" defTabSz="914400" rtl="0" eaLnBrk="1" fontAlgn="base" latinLnBrk="0" hangingPunct="1">
              <a:lnSpc>
                <a:spcPct val="150000"/>
              </a:lnSpc>
              <a:spcBef>
                <a:spcPts val="0"/>
              </a:spcBef>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1">
                <a:ln>
                  <a:noFill/>
                </a:ln>
                <a:solidFill>
                  <a:schemeClr val="tx1">
                    <a:alpha val="75000"/>
                  </a:schemeClr>
                </a:solidFill>
                <a:effectLst/>
                <a:uLnTx/>
                <a:uFillTx/>
                <a:latin typeface="Montserrat Medium"/>
                <a:ea typeface="Roboto Light" panose="02000000000000000000" pitchFamily="2" charset="0"/>
                <a:cs typeface="+mn-cs"/>
              </a:rPr>
              <a:t>Lorem ipsum dolor sit amet</a:t>
            </a:r>
          </a:p>
          <a:p>
            <a:pPr marL="285750" marR="0" lvl="0" indent="-285750" algn="l" defTabSz="914400" rtl="0" eaLnBrk="1" fontAlgn="base" latinLnBrk="0" hangingPunct="1">
              <a:lnSpc>
                <a:spcPct val="150000"/>
              </a:lnSpc>
              <a:spcBef>
                <a:spcPts val="0"/>
              </a:spcBef>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1">
                <a:ln>
                  <a:noFill/>
                </a:ln>
                <a:solidFill>
                  <a:schemeClr val="tx1">
                    <a:alpha val="75000"/>
                  </a:schemeClr>
                </a:solidFill>
                <a:effectLst/>
                <a:uLnTx/>
                <a:uFillTx/>
                <a:latin typeface="Montserrat Medium"/>
                <a:ea typeface="Roboto Light" panose="02000000000000000000" pitchFamily="2" charset="0"/>
                <a:cs typeface="+mn-cs"/>
              </a:rPr>
              <a:t>Dui at augue commodo</a:t>
            </a:r>
          </a:p>
          <a:p>
            <a:pPr marL="285750" marR="0" lvl="0" indent="-285750" algn="l" defTabSz="914400" rtl="0" eaLnBrk="1" fontAlgn="base" latinLnBrk="0" hangingPunct="1">
              <a:lnSpc>
                <a:spcPct val="150000"/>
              </a:lnSpc>
              <a:spcBef>
                <a:spcPts val="0"/>
              </a:spcBef>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1">
                <a:ln>
                  <a:noFill/>
                </a:ln>
                <a:solidFill>
                  <a:schemeClr val="tx1">
                    <a:alpha val="75000"/>
                  </a:schemeClr>
                </a:solidFill>
                <a:effectLst/>
                <a:uLnTx/>
                <a:uFillTx/>
                <a:latin typeface="Montserrat Medium"/>
                <a:ea typeface="Roboto Light" panose="02000000000000000000" pitchFamily="2" charset="0"/>
                <a:cs typeface="+mn-cs"/>
              </a:rPr>
              <a:t>Convallis enim nec nisi eleifend</a:t>
            </a:r>
          </a:p>
          <a:p>
            <a:pPr marL="285750" marR="0" lvl="0" indent="-285750" algn="l" defTabSz="914400" rtl="0" eaLnBrk="1" fontAlgn="base" latinLnBrk="0" hangingPunct="1">
              <a:lnSpc>
                <a:spcPct val="150000"/>
              </a:lnSpc>
              <a:spcBef>
                <a:spcPts val="0"/>
              </a:spcBef>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1">
                <a:ln>
                  <a:noFill/>
                </a:ln>
                <a:solidFill>
                  <a:schemeClr val="tx1">
                    <a:alpha val="75000"/>
                  </a:schemeClr>
                </a:solidFill>
                <a:effectLst/>
                <a:uLnTx/>
                <a:uFillTx/>
                <a:latin typeface="Montserrat Medium"/>
                <a:ea typeface="Roboto Light" panose="02000000000000000000" pitchFamily="2" charset="0"/>
                <a:cs typeface="+mn-cs"/>
              </a:rPr>
              <a:t>Lorem ipsum dolor sit amet</a:t>
            </a:r>
          </a:p>
          <a:p>
            <a:pPr marL="285750" marR="0" lvl="0" indent="-285750" algn="l" defTabSz="914400" rtl="0" eaLnBrk="1" fontAlgn="base" latinLnBrk="0" hangingPunct="1">
              <a:lnSpc>
                <a:spcPct val="150000"/>
              </a:lnSpc>
              <a:spcBef>
                <a:spcPts val="0"/>
              </a:spcBef>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1">
                <a:ln>
                  <a:noFill/>
                </a:ln>
                <a:solidFill>
                  <a:schemeClr val="tx1">
                    <a:alpha val="75000"/>
                  </a:schemeClr>
                </a:solidFill>
                <a:effectLst/>
                <a:uLnTx/>
                <a:uFillTx/>
                <a:latin typeface="Montserrat Medium"/>
                <a:ea typeface="Roboto Light" panose="02000000000000000000" pitchFamily="2" charset="0"/>
                <a:cs typeface="+mn-cs"/>
              </a:rPr>
              <a:t>Dui at augue commodo</a:t>
            </a:r>
          </a:p>
        </p:txBody>
      </p:sp>
    </p:spTree>
    <p:extLst>
      <p:ext uri="{BB962C8B-B14F-4D97-AF65-F5344CB8AC3E}">
        <p14:creationId xmlns:p14="http://schemas.microsoft.com/office/powerpoint/2010/main" val="121655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C9021501-8F10-4408-87C6-28CD49CEEF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Our product</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4070350" y="914155"/>
            <a:ext cx="4051300" cy="1142602"/>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A product that breaks codes</a:t>
            </a:r>
          </a:p>
        </p:txBody>
      </p:sp>
      <p:sp>
        <p:nvSpPr>
          <p:cNvPr id="34" name="Rectangle : coins arrondis 33">
            <a:extLst>
              <a:ext uri="{FF2B5EF4-FFF2-40B4-BE49-F238E27FC236}">
                <a16:creationId xmlns:a16="http://schemas.microsoft.com/office/drawing/2014/main" id="{38D99098-469E-49A5-A5AE-3748261940B7}"/>
              </a:ext>
            </a:extLst>
          </p:cNvPr>
          <p:cNvSpPr/>
          <p:nvPr/>
        </p:nvSpPr>
        <p:spPr>
          <a:xfrm>
            <a:off x="1127124" y="2349500"/>
            <a:ext cx="4923873" cy="3600450"/>
          </a:xfrm>
          <a:prstGeom prst="roundRect">
            <a:avLst>
              <a:gd name="adj" fmla="val 4211"/>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a:extLst>
              <a:ext uri="{FF2B5EF4-FFF2-40B4-BE49-F238E27FC236}">
                <a16:creationId xmlns:a16="http://schemas.microsoft.com/office/drawing/2014/main" id="{7640AA1E-9148-49B5-905C-A895315F7FF4}"/>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343" t="15079" r="8343" b="11991"/>
          <a:stretch/>
        </p:blipFill>
        <p:spPr>
          <a:xfrm>
            <a:off x="1217124" y="2444497"/>
            <a:ext cx="4743873" cy="2335848"/>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36" name="ZoneTexte 35">
            <a:extLst>
              <a:ext uri="{FF2B5EF4-FFF2-40B4-BE49-F238E27FC236}">
                <a16:creationId xmlns:a16="http://schemas.microsoft.com/office/drawing/2014/main" id="{C9CB60F8-FD7B-4EC0-936E-CC15B15B18EB}"/>
              </a:ext>
            </a:extLst>
          </p:cNvPr>
          <p:cNvSpPr txBox="1"/>
          <p:nvPr/>
        </p:nvSpPr>
        <p:spPr>
          <a:xfrm>
            <a:off x="1351434" y="5336960"/>
            <a:ext cx="4117315" cy="394980"/>
          </a:xfrm>
          <a:prstGeom prst="rect">
            <a:avLst/>
          </a:prstGeom>
          <a:noFill/>
        </p:spPr>
        <p:txBody>
          <a:bodyPr wrap="square" lIns="0" tIns="0" rIns="0" bIns="0">
            <a:spAutoFit/>
          </a:bodyPr>
          <a:lstStyle/>
          <a:p>
            <a:pPr>
              <a:lnSpc>
                <a:spcPct val="120000"/>
              </a:lnSpc>
            </a:pPr>
            <a:r>
              <a:rPr kumimoji="0" lang="fr-FR" sz="11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Cras euismod  dui at augue commodo convallis</a:t>
            </a:r>
            <a:endParaRPr lang="fr-FR" sz="1600" dirty="0">
              <a:solidFill>
                <a:schemeClr val="tx1">
                  <a:alpha val="75000"/>
                </a:schemeClr>
              </a:solidFill>
            </a:endParaRPr>
          </a:p>
        </p:txBody>
      </p:sp>
      <p:sp>
        <p:nvSpPr>
          <p:cNvPr id="39" name="Rectangle : coins arrondis 38">
            <a:extLst>
              <a:ext uri="{FF2B5EF4-FFF2-40B4-BE49-F238E27FC236}">
                <a16:creationId xmlns:a16="http://schemas.microsoft.com/office/drawing/2014/main" id="{707EF480-37B0-4768-B5CA-0A5FC699BC4A}"/>
              </a:ext>
            </a:extLst>
          </p:cNvPr>
          <p:cNvSpPr/>
          <p:nvPr/>
        </p:nvSpPr>
        <p:spPr>
          <a:xfrm>
            <a:off x="6141005" y="2349500"/>
            <a:ext cx="4923873" cy="3600450"/>
          </a:xfrm>
          <a:prstGeom prst="roundRect">
            <a:avLst>
              <a:gd name="adj" fmla="val 4211"/>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a:extLst>
              <a:ext uri="{FF2B5EF4-FFF2-40B4-BE49-F238E27FC236}">
                <a16:creationId xmlns:a16="http://schemas.microsoft.com/office/drawing/2014/main" id="{375A0542-D2AA-45D3-92F6-A64E47DF9184}"/>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8343" t="15079" r="8343" b="11991"/>
          <a:stretch/>
        </p:blipFill>
        <p:spPr>
          <a:xfrm>
            <a:off x="6231005" y="2444497"/>
            <a:ext cx="4743873" cy="2335848"/>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43" name="ZoneTexte 42">
            <a:extLst>
              <a:ext uri="{FF2B5EF4-FFF2-40B4-BE49-F238E27FC236}">
                <a16:creationId xmlns:a16="http://schemas.microsoft.com/office/drawing/2014/main" id="{83523BB6-FD0B-4E2B-BA0B-90767EF14D0B}"/>
              </a:ext>
            </a:extLst>
          </p:cNvPr>
          <p:cNvSpPr txBox="1"/>
          <p:nvPr/>
        </p:nvSpPr>
        <p:spPr>
          <a:xfrm>
            <a:off x="6365315" y="5336960"/>
            <a:ext cx="4117315" cy="394980"/>
          </a:xfrm>
          <a:prstGeom prst="rect">
            <a:avLst/>
          </a:prstGeom>
          <a:noFill/>
        </p:spPr>
        <p:txBody>
          <a:bodyPr wrap="square" lIns="0" tIns="0" rIns="0" bIns="0">
            <a:spAutoFit/>
          </a:bodyPr>
          <a:lstStyle/>
          <a:p>
            <a:pPr>
              <a:lnSpc>
                <a:spcPct val="120000"/>
              </a:lnSpc>
            </a:pPr>
            <a:r>
              <a:rPr kumimoji="0" lang="fr-FR" sz="11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Cras euismod  dui at augue commodo convallis</a:t>
            </a:r>
            <a:endParaRPr lang="fr-FR" sz="1600" dirty="0">
              <a:solidFill>
                <a:schemeClr val="tx1">
                  <a:alpha val="75000"/>
                </a:schemeClr>
              </a:solidFill>
            </a:endParaRPr>
          </a:p>
        </p:txBody>
      </p:sp>
      <p:sp>
        <p:nvSpPr>
          <p:cNvPr id="33" name="Espace réservé du texte 7">
            <a:extLst>
              <a:ext uri="{FF2B5EF4-FFF2-40B4-BE49-F238E27FC236}">
                <a16:creationId xmlns:a16="http://schemas.microsoft.com/office/drawing/2014/main" id="{D0DBC39E-39CF-4AE5-8ED5-A6FB81044E2E}"/>
              </a:ext>
            </a:extLst>
          </p:cNvPr>
          <p:cNvSpPr txBox="1">
            <a:spLocks/>
          </p:cNvSpPr>
          <p:nvPr/>
        </p:nvSpPr>
        <p:spPr>
          <a:xfrm>
            <a:off x="1351434" y="4966793"/>
            <a:ext cx="2575536" cy="246221"/>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spc="-100">
                <a:solidFill>
                  <a:schemeClr val="tx1"/>
                </a:solidFill>
              </a:rPr>
              <a:t>Feature title</a:t>
            </a:r>
            <a:endParaRPr lang="en-US" sz="1600" spc="-100" dirty="0">
              <a:solidFill>
                <a:schemeClr val="tx1"/>
              </a:solidFill>
            </a:endParaRPr>
          </a:p>
        </p:txBody>
      </p:sp>
      <p:sp>
        <p:nvSpPr>
          <p:cNvPr id="38" name="Espace réservé du texte 7">
            <a:extLst>
              <a:ext uri="{FF2B5EF4-FFF2-40B4-BE49-F238E27FC236}">
                <a16:creationId xmlns:a16="http://schemas.microsoft.com/office/drawing/2014/main" id="{857F242F-3179-4FFC-A5F6-0627405EEEDB}"/>
              </a:ext>
            </a:extLst>
          </p:cNvPr>
          <p:cNvSpPr txBox="1">
            <a:spLocks/>
          </p:cNvSpPr>
          <p:nvPr/>
        </p:nvSpPr>
        <p:spPr>
          <a:xfrm>
            <a:off x="6365315" y="4966793"/>
            <a:ext cx="2575536" cy="246221"/>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spc="-100">
                <a:solidFill>
                  <a:schemeClr val="tx1"/>
                </a:solidFill>
              </a:rPr>
              <a:t>Feature title</a:t>
            </a:r>
            <a:endParaRPr lang="en-US" sz="1600" spc="-100" dirty="0">
              <a:solidFill>
                <a:schemeClr val="tx1"/>
              </a:solidFill>
            </a:endParaRPr>
          </a:p>
        </p:txBody>
      </p:sp>
    </p:spTree>
    <p:extLst>
      <p:ext uri="{BB962C8B-B14F-4D97-AF65-F5344CB8AC3E}">
        <p14:creationId xmlns:p14="http://schemas.microsoft.com/office/powerpoint/2010/main" val="229928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 name="Rectangle : coins arrondis 15">
            <a:extLst>
              <a:ext uri="{FF2B5EF4-FFF2-40B4-BE49-F238E27FC236}">
                <a16:creationId xmlns:a16="http://schemas.microsoft.com/office/drawing/2014/main" id="{1891C57E-1F58-4D2A-9BF4-A50C0C33DDC5}"/>
              </a:ext>
            </a:extLst>
          </p:cNvPr>
          <p:cNvSpPr/>
          <p:nvPr/>
        </p:nvSpPr>
        <p:spPr>
          <a:xfrm>
            <a:off x="1127125"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3FBA47A8-3EF1-4074-9C06-5190ABA6F2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082" t="13042" r="26713" b="10525"/>
          <a:stretch/>
        </p:blipFill>
        <p:spPr>
          <a:xfrm>
            <a:off x="1217427" y="2444497"/>
            <a:ext cx="2235654" cy="2036063"/>
          </a:xfrm>
          <a:prstGeom prst="roundRect">
            <a:avLst>
              <a:gd name="adj" fmla="val 5192"/>
            </a:avLst>
          </a:prstGeom>
          <a:solidFill>
            <a:schemeClr val="accent1">
              <a:alpha val="10000"/>
            </a:schemeClr>
          </a:solidFill>
        </p:spPr>
      </p:pic>
      <p:sp>
        <p:nvSpPr>
          <p:cNvPr id="21" name="Espace réservé du texte 7">
            <a:extLst>
              <a:ext uri="{FF2B5EF4-FFF2-40B4-BE49-F238E27FC236}">
                <a16:creationId xmlns:a16="http://schemas.microsoft.com/office/drawing/2014/main" id="{34E11FFC-43DB-40AA-AF85-2FBD11F38518}"/>
              </a:ext>
            </a:extLst>
          </p:cNvPr>
          <p:cNvSpPr txBox="1">
            <a:spLocks/>
          </p:cNvSpPr>
          <p:nvPr/>
        </p:nvSpPr>
        <p:spPr>
          <a:xfrm>
            <a:off x="1351434" y="4720823"/>
            <a:ext cx="1889908" cy="215444"/>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100">
                <a:solidFill>
                  <a:schemeClr val="tx1"/>
                </a:solidFill>
              </a:rPr>
              <a:t>Feature title</a:t>
            </a:r>
            <a:endParaRPr lang="en-US" sz="1400" spc="-100" dirty="0">
              <a:solidFill>
                <a:schemeClr val="tx1"/>
              </a:solidFill>
            </a:endParaRPr>
          </a:p>
        </p:txBody>
      </p:sp>
      <p:sp>
        <p:nvSpPr>
          <p:cNvPr id="22" name="ZoneTexte 21">
            <a:extLst>
              <a:ext uri="{FF2B5EF4-FFF2-40B4-BE49-F238E27FC236}">
                <a16:creationId xmlns:a16="http://schemas.microsoft.com/office/drawing/2014/main" id="{89D3AD52-240D-4E12-8E1B-087D4105ED3C}"/>
              </a:ext>
            </a:extLst>
          </p:cNvPr>
          <p:cNvSpPr txBox="1"/>
          <p:nvPr/>
        </p:nvSpPr>
        <p:spPr>
          <a:xfrm>
            <a:off x="1351434" y="5086936"/>
            <a:ext cx="1997556" cy="728405"/>
          </a:xfrm>
          <a:prstGeom prst="rect">
            <a:avLst/>
          </a:prstGeom>
          <a:noFill/>
        </p:spPr>
        <p:txBody>
          <a:bodyPr wrap="square" lIns="0" tIns="0" rIns="0" bIns="0">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a:t>
            </a:r>
            <a:r>
              <a:rPr kumimoji="0" lang="fr-FR" sz="1000" b="0" i="0" u="none" strike="noStrike" kern="1200" cap="none" spc="0" normalizeH="0" noProof="1">
                <a:ln>
                  <a:noFill/>
                </a:ln>
                <a:solidFill>
                  <a:schemeClr val="tx1">
                    <a:alpha val="75000"/>
                  </a:schemeClr>
                </a:solidFill>
                <a:effectLst/>
                <a:uLnTx/>
                <a:uFillTx/>
                <a:ea typeface="+mn-ea"/>
                <a:cs typeface="+mn-cs"/>
              </a:rPr>
              <a:t>tetur adipiscing elit. Nunc vel porttitor eros.</a:t>
            </a:r>
            <a:r>
              <a:rPr kumimoji="0" lang="fr-FR" sz="1000" b="0" i="0" u="none" strike="noStrike" kern="1200" cap="none" spc="0" normalizeH="0" baseline="0" noProof="1">
                <a:ln>
                  <a:noFill/>
                </a:ln>
                <a:solidFill>
                  <a:schemeClr val="tx1">
                    <a:alpha val="75000"/>
                  </a:schemeClr>
                </a:solidFill>
                <a:effectLst/>
                <a:uLnTx/>
                <a:uFillTx/>
                <a:ea typeface="+mn-ea"/>
                <a:cs typeface="+mn-cs"/>
              </a:rPr>
              <a:t> Etiam venenatis consequat.</a:t>
            </a:r>
          </a:p>
        </p:txBody>
      </p:sp>
      <p:sp>
        <p:nvSpPr>
          <p:cNvPr id="11" name="ZoneTexte 10">
            <a:extLst>
              <a:ext uri="{FF2B5EF4-FFF2-40B4-BE49-F238E27FC236}">
                <a16:creationId xmlns:a16="http://schemas.microsoft.com/office/drawing/2014/main" id="{22FF5332-E0BD-4B07-B53A-975460B436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Our product</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3937464" y="914155"/>
            <a:ext cx="4317072" cy="644004"/>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Amazing features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17" name="Rectangle : coins arrondis 16">
            <a:extLst>
              <a:ext uri="{FF2B5EF4-FFF2-40B4-BE49-F238E27FC236}">
                <a16:creationId xmlns:a16="http://schemas.microsoft.com/office/drawing/2014/main" id="{B6C11324-4648-42F5-9608-900C290FBF8C}"/>
              </a:ext>
            </a:extLst>
          </p:cNvPr>
          <p:cNvSpPr/>
          <p:nvPr/>
        </p:nvSpPr>
        <p:spPr>
          <a:xfrm>
            <a:off x="3633722"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FC634FE4-C38A-4316-9CBF-A4DE3B90ADE5}"/>
              </a:ext>
            </a:extLst>
          </p:cNvPr>
          <p:cNvSpPr/>
          <p:nvPr/>
        </p:nvSpPr>
        <p:spPr>
          <a:xfrm>
            <a:off x="6140319"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AD7D4196-9827-4E88-B2EF-F848B89BC8AF}"/>
              </a:ext>
            </a:extLst>
          </p:cNvPr>
          <p:cNvSpPr/>
          <p:nvPr/>
        </p:nvSpPr>
        <p:spPr>
          <a:xfrm>
            <a:off x="8646573"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15826749-AA41-4E3D-AE9E-9A8E01C43EAD}"/>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082" t="13042" r="26713" b="10525"/>
          <a:stretch/>
        </p:blipFill>
        <p:spPr>
          <a:xfrm>
            <a:off x="3724024" y="2444497"/>
            <a:ext cx="2235654" cy="2036063"/>
          </a:xfrm>
          <a:prstGeom prst="roundRect">
            <a:avLst>
              <a:gd name="adj" fmla="val 5192"/>
            </a:avLst>
          </a:prstGeom>
          <a:solidFill>
            <a:schemeClr val="accent1">
              <a:alpha val="10000"/>
            </a:schemeClr>
          </a:solidFill>
        </p:spPr>
      </p:pic>
      <p:sp>
        <p:nvSpPr>
          <p:cNvPr id="27" name="Espace réservé du texte 7">
            <a:extLst>
              <a:ext uri="{FF2B5EF4-FFF2-40B4-BE49-F238E27FC236}">
                <a16:creationId xmlns:a16="http://schemas.microsoft.com/office/drawing/2014/main" id="{96233787-CC19-4CD4-A7CA-1B76E8B37A5B}"/>
              </a:ext>
            </a:extLst>
          </p:cNvPr>
          <p:cNvSpPr txBox="1">
            <a:spLocks/>
          </p:cNvSpPr>
          <p:nvPr/>
        </p:nvSpPr>
        <p:spPr>
          <a:xfrm>
            <a:off x="3858031" y="4720823"/>
            <a:ext cx="1889908" cy="215444"/>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100">
                <a:solidFill>
                  <a:schemeClr val="tx1"/>
                </a:solidFill>
              </a:rPr>
              <a:t>Feature title</a:t>
            </a:r>
            <a:endParaRPr lang="en-US" sz="1400" spc="-100" dirty="0">
              <a:solidFill>
                <a:schemeClr val="tx1"/>
              </a:solidFill>
            </a:endParaRPr>
          </a:p>
        </p:txBody>
      </p:sp>
      <p:sp>
        <p:nvSpPr>
          <p:cNvPr id="30" name="ZoneTexte 29">
            <a:extLst>
              <a:ext uri="{FF2B5EF4-FFF2-40B4-BE49-F238E27FC236}">
                <a16:creationId xmlns:a16="http://schemas.microsoft.com/office/drawing/2014/main" id="{8D0ACAB2-7FE6-4C3D-999D-B71027D69894}"/>
              </a:ext>
            </a:extLst>
          </p:cNvPr>
          <p:cNvSpPr txBox="1"/>
          <p:nvPr/>
        </p:nvSpPr>
        <p:spPr>
          <a:xfrm>
            <a:off x="3858031" y="5086936"/>
            <a:ext cx="1997556" cy="728405"/>
          </a:xfrm>
          <a:prstGeom prst="rect">
            <a:avLst/>
          </a:prstGeom>
          <a:noFill/>
        </p:spPr>
        <p:txBody>
          <a:bodyPr wrap="square" lIns="0" tIns="0" rIns="0" bIns="0">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Etiam venenatis consequat.</a:t>
            </a:r>
          </a:p>
        </p:txBody>
      </p:sp>
      <p:pic>
        <p:nvPicPr>
          <p:cNvPr id="32" name="Image 31">
            <a:extLst>
              <a:ext uri="{FF2B5EF4-FFF2-40B4-BE49-F238E27FC236}">
                <a16:creationId xmlns:a16="http://schemas.microsoft.com/office/drawing/2014/main" id="{5077D55F-A647-4F50-83A0-694779DC835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082" t="13042" r="26713" b="10525"/>
          <a:stretch/>
        </p:blipFill>
        <p:spPr>
          <a:xfrm>
            <a:off x="6230621" y="2444497"/>
            <a:ext cx="2235654" cy="2036063"/>
          </a:xfrm>
          <a:prstGeom prst="roundRect">
            <a:avLst>
              <a:gd name="adj" fmla="val 5192"/>
            </a:avLst>
          </a:prstGeom>
          <a:solidFill>
            <a:schemeClr val="accent1">
              <a:alpha val="10000"/>
            </a:schemeClr>
          </a:solidFill>
        </p:spPr>
      </p:pic>
      <p:sp>
        <p:nvSpPr>
          <p:cNvPr id="33" name="Espace réservé du texte 7">
            <a:extLst>
              <a:ext uri="{FF2B5EF4-FFF2-40B4-BE49-F238E27FC236}">
                <a16:creationId xmlns:a16="http://schemas.microsoft.com/office/drawing/2014/main" id="{4E1132B1-C1F0-4A1B-8EBF-04886093938C}"/>
              </a:ext>
            </a:extLst>
          </p:cNvPr>
          <p:cNvSpPr txBox="1">
            <a:spLocks/>
          </p:cNvSpPr>
          <p:nvPr/>
        </p:nvSpPr>
        <p:spPr>
          <a:xfrm>
            <a:off x="6364628" y="4720823"/>
            <a:ext cx="1889908" cy="215444"/>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100">
                <a:solidFill>
                  <a:schemeClr val="tx1"/>
                </a:solidFill>
              </a:rPr>
              <a:t>Feature title</a:t>
            </a:r>
            <a:endParaRPr lang="en-US" sz="1400" spc="-100" dirty="0">
              <a:solidFill>
                <a:schemeClr val="tx1"/>
              </a:solidFill>
            </a:endParaRPr>
          </a:p>
        </p:txBody>
      </p:sp>
      <p:sp>
        <p:nvSpPr>
          <p:cNvPr id="34" name="ZoneTexte 33">
            <a:extLst>
              <a:ext uri="{FF2B5EF4-FFF2-40B4-BE49-F238E27FC236}">
                <a16:creationId xmlns:a16="http://schemas.microsoft.com/office/drawing/2014/main" id="{E435C712-C813-4632-8ED8-FC7278676231}"/>
              </a:ext>
            </a:extLst>
          </p:cNvPr>
          <p:cNvSpPr txBox="1"/>
          <p:nvPr/>
        </p:nvSpPr>
        <p:spPr>
          <a:xfrm>
            <a:off x="6364628" y="5086936"/>
            <a:ext cx="1997556" cy="728405"/>
          </a:xfrm>
          <a:prstGeom prst="rect">
            <a:avLst/>
          </a:prstGeom>
          <a:noFill/>
        </p:spPr>
        <p:txBody>
          <a:bodyPr wrap="square" lIns="0" tIns="0" rIns="0" bIns="0">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Etiam venenatis consequat.</a:t>
            </a:r>
          </a:p>
        </p:txBody>
      </p:sp>
      <p:pic>
        <p:nvPicPr>
          <p:cNvPr id="36" name="Image 35">
            <a:extLst>
              <a:ext uri="{FF2B5EF4-FFF2-40B4-BE49-F238E27FC236}">
                <a16:creationId xmlns:a16="http://schemas.microsoft.com/office/drawing/2014/main" id="{47927DEC-C054-4A78-AFC7-3F04897C245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082" t="13042" r="26713" b="10525"/>
          <a:stretch/>
        </p:blipFill>
        <p:spPr>
          <a:xfrm>
            <a:off x="8738241" y="2444497"/>
            <a:ext cx="2235654" cy="2036063"/>
          </a:xfrm>
          <a:prstGeom prst="roundRect">
            <a:avLst>
              <a:gd name="adj" fmla="val 5192"/>
            </a:avLst>
          </a:prstGeom>
          <a:solidFill>
            <a:schemeClr val="accent1">
              <a:alpha val="10000"/>
            </a:schemeClr>
          </a:solidFill>
        </p:spPr>
      </p:pic>
      <p:sp>
        <p:nvSpPr>
          <p:cNvPr id="37" name="Espace réservé du texte 7">
            <a:extLst>
              <a:ext uri="{FF2B5EF4-FFF2-40B4-BE49-F238E27FC236}">
                <a16:creationId xmlns:a16="http://schemas.microsoft.com/office/drawing/2014/main" id="{AB4F892B-EE60-4BA6-B641-292148107B2A}"/>
              </a:ext>
            </a:extLst>
          </p:cNvPr>
          <p:cNvSpPr txBox="1">
            <a:spLocks/>
          </p:cNvSpPr>
          <p:nvPr/>
        </p:nvSpPr>
        <p:spPr>
          <a:xfrm>
            <a:off x="8872248" y="4720823"/>
            <a:ext cx="1889908" cy="215444"/>
          </a:xfrm>
          <a:prstGeom prst="rect">
            <a:avLst/>
          </a:prstGeom>
        </p:spPr>
        <p:txBody>
          <a:bodyPr wrap="square" lIns="0" tIns="0" rIns="0" bIns="0" anchor="ctr">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spc="-100">
                <a:solidFill>
                  <a:schemeClr val="tx1"/>
                </a:solidFill>
              </a:rPr>
              <a:t>Feature title</a:t>
            </a:r>
            <a:endParaRPr lang="en-US" sz="1400" spc="-100" dirty="0">
              <a:solidFill>
                <a:schemeClr val="tx1"/>
              </a:solidFill>
            </a:endParaRPr>
          </a:p>
        </p:txBody>
      </p:sp>
      <p:sp>
        <p:nvSpPr>
          <p:cNvPr id="38" name="ZoneTexte 37">
            <a:extLst>
              <a:ext uri="{FF2B5EF4-FFF2-40B4-BE49-F238E27FC236}">
                <a16:creationId xmlns:a16="http://schemas.microsoft.com/office/drawing/2014/main" id="{4522960C-84F8-4124-A298-F2EA77C31FEF}"/>
              </a:ext>
            </a:extLst>
          </p:cNvPr>
          <p:cNvSpPr txBox="1"/>
          <p:nvPr/>
        </p:nvSpPr>
        <p:spPr>
          <a:xfrm>
            <a:off x="8872248" y="5086936"/>
            <a:ext cx="1997556" cy="728405"/>
          </a:xfrm>
          <a:prstGeom prst="rect">
            <a:avLst/>
          </a:prstGeom>
          <a:noFill/>
        </p:spPr>
        <p:txBody>
          <a:bodyPr wrap="square" lIns="0" tIns="0" rIns="0" bIns="0">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Etiam venenatis consequat.</a:t>
            </a:r>
          </a:p>
        </p:txBody>
      </p:sp>
    </p:spTree>
    <p:extLst>
      <p:ext uri="{BB962C8B-B14F-4D97-AF65-F5344CB8AC3E}">
        <p14:creationId xmlns:p14="http://schemas.microsoft.com/office/powerpoint/2010/main" val="374722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p:nvSpPr>
          <p:cNvPr id="25" name="Rectangle : coins arrondis 24">
            <a:extLst>
              <a:ext uri="{FF2B5EF4-FFF2-40B4-BE49-F238E27FC236}">
                <a16:creationId xmlns:a16="http://schemas.microsoft.com/office/drawing/2014/main" id="{9B8C2D0F-0334-4D7F-9D18-0C9C8990A78E}"/>
              </a:ext>
            </a:extLst>
          </p:cNvPr>
          <p:cNvSpPr/>
          <p:nvPr/>
        </p:nvSpPr>
        <p:spPr>
          <a:xfrm>
            <a:off x="1127125"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FE3EEDE5-33B6-4041-AB8E-9C0CE686D9C7}"/>
              </a:ext>
            </a:extLst>
          </p:cNvPr>
          <p:cNvSpPr txBox="1"/>
          <p:nvPr/>
        </p:nvSpPr>
        <p:spPr>
          <a:xfrm>
            <a:off x="1474187" y="4182196"/>
            <a:ext cx="249845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Block title  </a:t>
            </a:r>
          </a:p>
        </p:txBody>
      </p:sp>
      <p:sp>
        <p:nvSpPr>
          <p:cNvPr id="32" name="ZoneTexte 31">
            <a:extLst>
              <a:ext uri="{FF2B5EF4-FFF2-40B4-BE49-F238E27FC236}">
                <a16:creationId xmlns:a16="http://schemas.microsoft.com/office/drawing/2014/main" id="{695A1BC8-7F8D-4830-AD46-25A913A38026}"/>
              </a:ext>
            </a:extLst>
          </p:cNvPr>
          <p:cNvSpPr txBox="1"/>
          <p:nvPr/>
        </p:nvSpPr>
        <p:spPr>
          <a:xfrm>
            <a:off x="1474187" y="4584429"/>
            <a:ext cx="2498458"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39" name="Rectangle : coins arrondis 38">
            <a:extLst>
              <a:ext uri="{FF2B5EF4-FFF2-40B4-BE49-F238E27FC236}">
                <a16:creationId xmlns:a16="http://schemas.microsoft.com/office/drawing/2014/main" id="{13465A35-52D3-461E-9964-7809DC58E1BC}"/>
              </a:ext>
            </a:extLst>
          </p:cNvPr>
          <p:cNvSpPr/>
          <p:nvPr/>
        </p:nvSpPr>
        <p:spPr>
          <a:xfrm>
            <a:off x="2283996" y="2970203"/>
            <a:ext cx="878840" cy="878840"/>
          </a:xfrm>
          <a:prstGeom prst="roundRect">
            <a:avLst>
              <a:gd name="adj" fmla="val 19420"/>
            </a:avLst>
          </a:prstGeom>
          <a:gradFill flip="none" rotWithShape="1">
            <a:gsLst>
              <a:gs pos="70000">
                <a:schemeClr val="accent1">
                  <a:alpha val="0"/>
                </a:schemeClr>
              </a:gs>
              <a:gs pos="0">
                <a:schemeClr val="accent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Services with real values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29" name="Rectangle : coins arrondis 28">
            <a:extLst>
              <a:ext uri="{FF2B5EF4-FFF2-40B4-BE49-F238E27FC236}">
                <a16:creationId xmlns:a16="http://schemas.microsoft.com/office/drawing/2014/main" id="{74136018-E131-472E-B56D-BBE81CDE9DA1}"/>
              </a:ext>
            </a:extLst>
          </p:cNvPr>
          <p:cNvSpPr/>
          <p:nvPr/>
        </p:nvSpPr>
        <p:spPr>
          <a:xfrm>
            <a:off x="7872291"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41F0C1B1-3F3F-429A-BB62-6AE13E6376DD}"/>
              </a:ext>
            </a:extLst>
          </p:cNvPr>
          <p:cNvSpPr/>
          <p:nvPr/>
        </p:nvSpPr>
        <p:spPr>
          <a:xfrm>
            <a:off x="4499708"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9E488E71-9E91-4AE5-B429-1EFF2897BB53}"/>
              </a:ext>
            </a:extLst>
          </p:cNvPr>
          <p:cNvSpPr txBox="1"/>
          <p:nvPr/>
        </p:nvSpPr>
        <p:spPr>
          <a:xfrm>
            <a:off x="4846770" y="4182196"/>
            <a:ext cx="249845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Block title  </a:t>
            </a:r>
          </a:p>
        </p:txBody>
      </p:sp>
      <p:sp>
        <p:nvSpPr>
          <p:cNvPr id="45" name="ZoneTexte 44">
            <a:extLst>
              <a:ext uri="{FF2B5EF4-FFF2-40B4-BE49-F238E27FC236}">
                <a16:creationId xmlns:a16="http://schemas.microsoft.com/office/drawing/2014/main" id="{59E4C4F1-128E-41A5-856B-A183FAB3A416}"/>
              </a:ext>
            </a:extLst>
          </p:cNvPr>
          <p:cNvSpPr txBox="1"/>
          <p:nvPr/>
        </p:nvSpPr>
        <p:spPr>
          <a:xfrm>
            <a:off x="4846770" y="4584429"/>
            <a:ext cx="2498458"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46" name="Rectangle : coins arrondis 45">
            <a:extLst>
              <a:ext uri="{FF2B5EF4-FFF2-40B4-BE49-F238E27FC236}">
                <a16:creationId xmlns:a16="http://schemas.microsoft.com/office/drawing/2014/main" id="{E13B5FE4-A67B-4E3B-BEB8-892F903A3C6B}"/>
              </a:ext>
            </a:extLst>
          </p:cNvPr>
          <p:cNvSpPr/>
          <p:nvPr/>
        </p:nvSpPr>
        <p:spPr>
          <a:xfrm>
            <a:off x="5656579" y="2970203"/>
            <a:ext cx="878840" cy="878840"/>
          </a:xfrm>
          <a:prstGeom prst="roundRect">
            <a:avLst>
              <a:gd name="adj" fmla="val 19420"/>
            </a:avLst>
          </a:prstGeom>
          <a:gradFill flip="none" rotWithShape="1">
            <a:gsLst>
              <a:gs pos="70000">
                <a:schemeClr val="accent1">
                  <a:alpha val="0"/>
                </a:schemeClr>
              </a:gs>
              <a:gs pos="0">
                <a:schemeClr val="accent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58266EA2-CD97-45C7-ADE9-EEF0B8AE0BBF}"/>
              </a:ext>
            </a:extLst>
          </p:cNvPr>
          <p:cNvSpPr txBox="1"/>
          <p:nvPr/>
        </p:nvSpPr>
        <p:spPr>
          <a:xfrm>
            <a:off x="8219353" y="4182196"/>
            <a:ext cx="249845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Block title  </a:t>
            </a:r>
          </a:p>
        </p:txBody>
      </p:sp>
      <p:sp>
        <p:nvSpPr>
          <p:cNvPr id="50" name="ZoneTexte 49">
            <a:extLst>
              <a:ext uri="{FF2B5EF4-FFF2-40B4-BE49-F238E27FC236}">
                <a16:creationId xmlns:a16="http://schemas.microsoft.com/office/drawing/2014/main" id="{6DF85EB9-18E5-4B0B-A035-B14BF4326916}"/>
              </a:ext>
            </a:extLst>
          </p:cNvPr>
          <p:cNvSpPr txBox="1"/>
          <p:nvPr/>
        </p:nvSpPr>
        <p:spPr>
          <a:xfrm>
            <a:off x="8219353" y="4584429"/>
            <a:ext cx="2498458"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51" name="Rectangle : coins arrondis 50">
            <a:extLst>
              <a:ext uri="{FF2B5EF4-FFF2-40B4-BE49-F238E27FC236}">
                <a16:creationId xmlns:a16="http://schemas.microsoft.com/office/drawing/2014/main" id="{0F6D5207-CC30-42D0-BD3A-38932C776462}"/>
              </a:ext>
            </a:extLst>
          </p:cNvPr>
          <p:cNvSpPr/>
          <p:nvPr/>
        </p:nvSpPr>
        <p:spPr>
          <a:xfrm>
            <a:off x="9029162" y="2970203"/>
            <a:ext cx="878840" cy="878840"/>
          </a:xfrm>
          <a:prstGeom prst="roundRect">
            <a:avLst>
              <a:gd name="adj" fmla="val 19420"/>
            </a:avLst>
          </a:prstGeom>
          <a:gradFill flip="none" rotWithShape="1">
            <a:gsLst>
              <a:gs pos="70000">
                <a:schemeClr val="accent1">
                  <a:alpha val="0"/>
                </a:schemeClr>
              </a:gs>
              <a:gs pos="0">
                <a:schemeClr val="accent1">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0F8E8791-BC25-4EE8-BD75-679220E002FB}"/>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offer description</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pic>
        <p:nvPicPr>
          <p:cNvPr id="37" name="Graphique 36">
            <a:extLst>
              <a:ext uri="{FF2B5EF4-FFF2-40B4-BE49-F238E27FC236}">
                <a16:creationId xmlns:a16="http://schemas.microsoft.com/office/drawing/2014/main" id="{F9B21D1E-B556-4075-A14E-A0A7CE69D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331" y="3268627"/>
            <a:ext cx="196170" cy="281993"/>
          </a:xfrm>
          <a:prstGeom prst="rect">
            <a:avLst/>
          </a:prstGeom>
        </p:spPr>
      </p:pic>
      <p:pic>
        <p:nvPicPr>
          <p:cNvPr id="47" name="Graphique 46">
            <a:extLst>
              <a:ext uri="{FF2B5EF4-FFF2-40B4-BE49-F238E27FC236}">
                <a16:creationId xmlns:a16="http://schemas.microsoft.com/office/drawing/2014/main" id="{D24AAE6F-9E6C-4499-BEEC-D68E16F0E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3260" y="3281465"/>
            <a:ext cx="285479" cy="256317"/>
          </a:xfrm>
          <a:prstGeom prst="rect">
            <a:avLst/>
          </a:prstGeom>
        </p:spPr>
      </p:pic>
      <p:pic>
        <p:nvPicPr>
          <p:cNvPr id="48" name="Graphique 47">
            <a:extLst>
              <a:ext uri="{FF2B5EF4-FFF2-40B4-BE49-F238E27FC236}">
                <a16:creationId xmlns:a16="http://schemas.microsoft.com/office/drawing/2014/main" id="{D5B45267-59C5-4D94-BCC7-D694ABA470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2370" y="3293859"/>
            <a:ext cx="312425" cy="231529"/>
          </a:xfrm>
          <a:prstGeom prst="rect">
            <a:avLst/>
          </a:prstGeom>
        </p:spPr>
      </p:pic>
    </p:spTree>
    <p:extLst>
      <p:ext uri="{BB962C8B-B14F-4D97-AF65-F5344CB8AC3E}">
        <p14:creationId xmlns:p14="http://schemas.microsoft.com/office/powerpoint/2010/main" val="352297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D65B686-1184-42F1-9D3D-F52F1655695D}"/>
              </a:ext>
            </a:extLst>
          </p:cNvPr>
          <p:cNvSpPr txBox="1"/>
          <p:nvPr/>
        </p:nvSpPr>
        <p:spPr>
          <a:xfrm>
            <a:off x="1127125" y="5949950"/>
            <a:ext cx="2982686" cy="257369"/>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200" cap="all" spc="150">
                <a:solidFill>
                  <a:schemeClr val="accent1"/>
                </a:solidFill>
                <a:latin typeface="+mj-lt"/>
                <a:ea typeface="Roboto" panose="02000000000000000000" pitchFamily="2" charset="0"/>
                <a:cs typeface="Poppins" panose="00000500000000000000" pitchFamily="2" charset="0"/>
              </a:rPr>
              <a:t>Confidential document</a:t>
            </a:r>
          </a:p>
        </p:txBody>
      </p:sp>
      <p:sp>
        <p:nvSpPr>
          <p:cNvPr id="21" name="Espace réservé du texte 1">
            <a:extLst>
              <a:ext uri="{FF2B5EF4-FFF2-40B4-BE49-F238E27FC236}">
                <a16:creationId xmlns:a16="http://schemas.microsoft.com/office/drawing/2014/main" id="{F077FFCD-BF8D-47E0-BDEE-81056186FA00}"/>
              </a:ext>
            </a:extLst>
          </p:cNvPr>
          <p:cNvSpPr txBox="1">
            <a:spLocks/>
          </p:cNvSpPr>
          <p:nvPr/>
        </p:nvSpPr>
        <p:spPr>
          <a:xfrm>
            <a:off x="1127125" y="4062635"/>
            <a:ext cx="5084990" cy="1779333"/>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7200" spc="-400">
                <a:solidFill>
                  <a:schemeClr val="tx1"/>
                </a:solidFill>
              </a:rPr>
              <a:t>Funding Pitch Deck</a:t>
            </a:r>
            <a:endParaRPr kumimoji="0" lang="fr-FR" sz="7200" b="0" i="0" u="none" strike="noStrike" kern="1200" cap="none" spc="-400" normalizeH="0" noProof="0" dirty="0">
              <a:ln>
                <a:noFill/>
              </a:ln>
              <a:solidFill>
                <a:schemeClr val="tx1"/>
              </a:solidFill>
              <a:effectLst/>
              <a:uLnTx/>
              <a:uFillTx/>
            </a:endParaRPr>
          </a:p>
        </p:txBody>
      </p:sp>
      <p:pic>
        <p:nvPicPr>
          <p:cNvPr id="6" name="Image 5">
            <a:extLst>
              <a:ext uri="{FF2B5EF4-FFF2-40B4-BE49-F238E27FC236}">
                <a16:creationId xmlns:a16="http://schemas.microsoft.com/office/drawing/2014/main" id="{542B7B34-59AD-4EA0-AC96-1C257E0F1575}"/>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27218" t="42" r="27218" b="1"/>
          <a:stretch/>
        </p:blipFill>
        <p:spPr>
          <a:xfrm>
            <a:off x="6969760" y="540000"/>
            <a:ext cx="4682240" cy="5778000"/>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8" name="Rectangle : coins arrondis 7">
            <a:extLst>
              <a:ext uri="{FF2B5EF4-FFF2-40B4-BE49-F238E27FC236}">
                <a16:creationId xmlns:a16="http://schemas.microsoft.com/office/drawing/2014/main" id="{E9851051-2952-7883-DF07-500DBD60E44D}"/>
              </a:ext>
            </a:extLst>
          </p:cNvPr>
          <p:cNvSpPr/>
          <p:nvPr/>
        </p:nvSpPr>
        <p:spPr>
          <a:xfrm>
            <a:off x="6969760" y="918864"/>
            <a:ext cx="36000" cy="20470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 name="Groupe 18">
            <a:extLst>
              <a:ext uri="{FF2B5EF4-FFF2-40B4-BE49-F238E27FC236}">
                <a16:creationId xmlns:a16="http://schemas.microsoft.com/office/drawing/2014/main" id="{2FE52E3D-6AAE-6368-717B-29DB50E1BEE7}"/>
              </a:ext>
            </a:extLst>
          </p:cNvPr>
          <p:cNvGrpSpPr/>
          <p:nvPr/>
        </p:nvGrpSpPr>
        <p:grpSpPr>
          <a:xfrm>
            <a:off x="1127125" y="922614"/>
            <a:ext cx="1014372" cy="294102"/>
            <a:chOff x="1127125" y="922614"/>
            <a:chExt cx="1014372" cy="294102"/>
          </a:xfrm>
        </p:grpSpPr>
        <p:grpSp>
          <p:nvGrpSpPr>
            <p:cNvPr id="20" name="Groupe 19">
              <a:extLst>
                <a:ext uri="{FF2B5EF4-FFF2-40B4-BE49-F238E27FC236}">
                  <a16:creationId xmlns:a16="http://schemas.microsoft.com/office/drawing/2014/main" id="{3042E2B1-1A2B-FC91-5B7F-00254E6BF49F}"/>
                </a:ext>
              </a:extLst>
            </p:cNvPr>
            <p:cNvGrpSpPr/>
            <p:nvPr/>
          </p:nvGrpSpPr>
          <p:grpSpPr>
            <a:xfrm>
              <a:off x="1127125" y="922614"/>
              <a:ext cx="1014372" cy="294102"/>
              <a:chOff x="1127125" y="1749456"/>
              <a:chExt cx="1014372" cy="294102"/>
            </a:xfrm>
          </p:grpSpPr>
          <p:sp>
            <p:nvSpPr>
              <p:cNvPr id="23" name="Forme libre : forme 22">
                <a:extLst>
                  <a:ext uri="{FF2B5EF4-FFF2-40B4-BE49-F238E27FC236}">
                    <a16:creationId xmlns:a16="http://schemas.microsoft.com/office/drawing/2014/main" id="{92D97934-842D-015E-601E-E13E7BD72BCD}"/>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Ellipse 23">
                <a:extLst>
                  <a:ext uri="{FF2B5EF4-FFF2-40B4-BE49-F238E27FC236}">
                    <a16:creationId xmlns:a16="http://schemas.microsoft.com/office/drawing/2014/main" id="{EB19C969-EF3F-ECBC-0840-FBA57627E616}"/>
                  </a:ext>
                </a:extLst>
              </p:cNvPr>
              <p:cNvSpPr/>
              <p:nvPr/>
            </p:nvSpPr>
            <p:spPr>
              <a:xfrm>
                <a:off x="1127125" y="1749456"/>
                <a:ext cx="294102" cy="294102"/>
              </a:xfrm>
              <a:prstGeom prst="ellipse">
                <a:avLst/>
              </a:prstGeom>
              <a:gradFill flip="none" rotWithShape="1">
                <a:gsLst>
                  <a:gs pos="0">
                    <a:schemeClr val="accent1">
                      <a:lumMod val="85000"/>
                    </a:schemeClr>
                  </a:gs>
                  <a:gs pos="100000">
                    <a:schemeClr val="accent1">
                      <a:lumMod val="90000"/>
                      <a:lumOff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 name="Graphique 21">
              <a:extLst>
                <a:ext uri="{FF2B5EF4-FFF2-40B4-BE49-F238E27FC236}">
                  <a16:creationId xmlns:a16="http://schemas.microsoft.com/office/drawing/2014/main" id="{AF04E58A-B00B-5BE3-C093-928542680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892998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p:nvSpPr>
          <p:cNvPr id="31" name="Rectangle : coins arrondis 30">
            <a:extLst>
              <a:ext uri="{FF2B5EF4-FFF2-40B4-BE49-F238E27FC236}">
                <a16:creationId xmlns:a16="http://schemas.microsoft.com/office/drawing/2014/main" id="{7ADE4175-9574-4E69-8243-7A00CC9D337E}"/>
              </a:ext>
            </a:extLst>
          </p:cNvPr>
          <p:cNvSpPr/>
          <p:nvPr/>
        </p:nvSpPr>
        <p:spPr>
          <a:xfrm>
            <a:off x="1127125" y="2349500"/>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999A169D-D399-45CA-93FA-5291C7649E4C}"/>
              </a:ext>
            </a:extLst>
          </p:cNvPr>
          <p:cNvSpPr txBox="1"/>
          <p:nvPr/>
        </p:nvSpPr>
        <p:spPr>
          <a:xfrm>
            <a:off x="1357690" y="3091336"/>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40" name="ZoneTexte 39">
            <a:extLst>
              <a:ext uri="{FF2B5EF4-FFF2-40B4-BE49-F238E27FC236}">
                <a16:creationId xmlns:a16="http://schemas.microsoft.com/office/drawing/2014/main" id="{986F0FC0-E6F5-44F4-AE32-EF07B09E5C3C}"/>
              </a:ext>
            </a:extLst>
          </p:cNvPr>
          <p:cNvSpPr txBox="1"/>
          <p:nvPr/>
        </p:nvSpPr>
        <p:spPr>
          <a:xfrm>
            <a:off x="1357690" y="3379483"/>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sp>
        <p:nvSpPr>
          <p:cNvPr id="32" name="Rectangle : coins arrondis 31">
            <a:extLst>
              <a:ext uri="{FF2B5EF4-FFF2-40B4-BE49-F238E27FC236}">
                <a16:creationId xmlns:a16="http://schemas.microsoft.com/office/drawing/2014/main" id="{3666F9FD-E040-4456-8425-926736A9D9AC}"/>
              </a:ext>
            </a:extLst>
          </p:cNvPr>
          <p:cNvSpPr/>
          <p:nvPr/>
        </p:nvSpPr>
        <p:spPr>
          <a:xfrm>
            <a:off x="4499708" y="2349500"/>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4C5AC7A1-21AB-442A-8403-9952454BA074}"/>
              </a:ext>
            </a:extLst>
          </p:cNvPr>
          <p:cNvSpPr/>
          <p:nvPr/>
        </p:nvSpPr>
        <p:spPr>
          <a:xfrm>
            <a:off x="7872291" y="2349500"/>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F5316943-871F-4948-94D5-378D39B4A949}"/>
              </a:ext>
            </a:extLst>
          </p:cNvPr>
          <p:cNvSpPr/>
          <p:nvPr/>
        </p:nvSpPr>
        <p:spPr>
          <a:xfrm>
            <a:off x="1127125"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21CD2EEA-5CB4-44AC-B627-0A0D26CE4934}"/>
              </a:ext>
            </a:extLst>
          </p:cNvPr>
          <p:cNvSpPr/>
          <p:nvPr/>
        </p:nvSpPr>
        <p:spPr>
          <a:xfrm>
            <a:off x="4499708"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E5926BBF-6D99-4505-A6D9-396B867D55DB}"/>
              </a:ext>
            </a:extLst>
          </p:cNvPr>
          <p:cNvSpPr/>
          <p:nvPr/>
        </p:nvSpPr>
        <p:spPr>
          <a:xfrm>
            <a:off x="7872291"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B8BF033C-B07B-4D09-A422-5F9AE8D058DB}"/>
              </a:ext>
            </a:extLst>
          </p:cNvPr>
          <p:cNvSpPr txBox="1"/>
          <p:nvPr/>
        </p:nvSpPr>
        <p:spPr>
          <a:xfrm>
            <a:off x="4730273" y="3091336"/>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46" name="ZoneTexte 45">
            <a:extLst>
              <a:ext uri="{FF2B5EF4-FFF2-40B4-BE49-F238E27FC236}">
                <a16:creationId xmlns:a16="http://schemas.microsoft.com/office/drawing/2014/main" id="{CE862E52-B3AB-412B-8A2B-641BBBCA6DE1}"/>
              </a:ext>
            </a:extLst>
          </p:cNvPr>
          <p:cNvSpPr txBox="1"/>
          <p:nvPr/>
        </p:nvSpPr>
        <p:spPr>
          <a:xfrm>
            <a:off x="4730273" y="3379483"/>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sp>
        <p:nvSpPr>
          <p:cNvPr id="49" name="ZoneTexte 48">
            <a:extLst>
              <a:ext uri="{FF2B5EF4-FFF2-40B4-BE49-F238E27FC236}">
                <a16:creationId xmlns:a16="http://schemas.microsoft.com/office/drawing/2014/main" id="{9F6E157D-8745-457C-9B3A-2866850E96AD}"/>
              </a:ext>
            </a:extLst>
          </p:cNvPr>
          <p:cNvSpPr txBox="1"/>
          <p:nvPr/>
        </p:nvSpPr>
        <p:spPr>
          <a:xfrm>
            <a:off x="8102454" y="3091336"/>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50" name="ZoneTexte 49">
            <a:extLst>
              <a:ext uri="{FF2B5EF4-FFF2-40B4-BE49-F238E27FC236}">
                <a16:creationId xmlns:a16="http://schemas.microsoft.com/office/drawing/2014/main" id="{B6DDA8C4-83DF-45CB-8FFB-6F9D6B5201D5}"/>
              </a:ext>
            </a:extLst>
          </p:cNvPr>
          <p:cNvSpPr txBox="1"/>
          <p:nvPr/>
        </p:nvSpPr>
        <p:spPr>
          <a:xfrm>
            <a:off x="8102454" y="3379483"/>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sp>
        <p:nvSpPr>
          <p:cNvPr id="52" name="ZoneTexte 51">
            <a:extLst>
              <a:ext uri="{FF2B5EF4-FFF2-40B4-BE49-F238E27FC236}">
                <a16:creationId xmlns:a16="http://schemas.microsoft.com/office/drawing/2014/main" id="{8D8E0DB7-C325-4ED0-B4F2-82146857CC82}"/>
              </a:ext>
            </a:extLst>
          </p:cNvPr>
          <p:cNvSpPr txBox="1"/>
          <p:nvPr/>
        </p:nvSpPr>
        <p:spPr>
          <a:xfrm>
            <a:off x="1357690" y="4978508"/>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53" name="ZoneTexte 52">
            <a:extLst>
              <a:ext uri="{FF2B5EF4-FFF2-40B4-BE49-F238E27FC236}">
                <a16:creationId xmlns:a16="http://schemas.microsoft.com/office/drawing/2014/main" id="{9AC3FF2C-800D-43D8-8438-528AF07886DD}"/>
              </a:ext>
            </a:extLst>
          </p:cNvPr>
          <p:cNvSpPr txBox="1"/>
          <p:nvPr/>
        </p:nvSpPr>
        <p:spPr>
          <a:xfrm>
            <a:off x="1357690" y="5266655"/>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sp>
        <p:nvSpPr>
          <p:cNvPr id="54" name="ZoneTexte 53">
            <a:extLst>
              <a:ext uri="{FF2B5EF4-FFF2-40B4-BE49-F238E27FC236}">
                <a16:creationId xmlns:a16="http://schemas.microsoft.com/office/drawing/2014/main" id="{05E3586E-88D5-4DB0-B72F-A5C4FB216FD7}"/>
              </a:ext>
            </a:extLst>
          </p:cNvPr>
          <p:cNvSpPr txBox="1"/>
          <p:nvPr/>
        </p:nvSpPr>
        <p:spPr>
          <a:xfrm>
            <a:off x="4730273" y="4978508"/>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55" name="ZoneTexte 54">
            <a:extLst>
              <a:ext uri="{FF2B5EF4-FFF2-40B4-BE49-F238E27FC236}">
                <a16:creationId xmlns:a16="http://schemas.microsoft.com/office/drawing/2014/main" id="{AD6649B8-1A45-4656-9BA1-8E2A45A2AA91}"/>
              </a:ext>
            </a:extLst>
          </p:cNvPr>
          <p:cNvSpPr txBox="1"/>
          <p:nvPr/>
        </p:nvSpPr>
        <p:spPr>
          <a:xfrm>
            <a:off x="4730273" y="5266655"/>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sp>
        <p:nvSpPr>
          <p:cNvPr id="56" name="ZoneTexte 55">
            <a:extLst>
              <a:ext uri="{FF2B5EF4-FFF2-40B4-BE49-F238E27FC236}">
                <a16:creationId xmlns:a16="http://schemas.microsoft.com/office/drawing/2014/main" id="{331D34C5-584B-4825-B43A-B09C28339191}"/>
              </a:ext>
            </a:extLst>
          </p:cNvPr>
          <p:cNvSpPr txBox="1"/>
          <p:nvPr/>
        </p:nvSpPr>
        <p:spPr>
          <a:xfrm>
            <a:off x="8102454" y="4978508"/>
            <a:ext cx="2731453" cy="288147"/>
          </a:xfrm>
          <a:prstGeom prst="rect">
            <a:avLst/>
          </a:prstGeom>
          <a:noFill/>
        </p:spPr>
        <p:txBody>
          <a:bodyPr wrap="square" lIns="0" tIns="36000" rIns="0" bIns="36000" anchor="t">
            <a:spAutoFit/>
          </a:bodyPr>
          <a:lstStyle/>
          <a:p>
            <a:pPr fontAlgn="base">
              <a:buClr>
                <a:srgbClr val="1F6DE2"/>
              </a:buClr>
            </a:pPr>
            <a:r>
              <a:rPr lang="fr-FR" sz="1400" spc="-50" noProof="1">
                <a:latin typeface="+mj-lt"/>
                <a:ea typeface="Roboto Light" panose="02000000000000000000" pitchFamily="2" charset="0"/>
              </a:rPr>
              <a:t>Block title  </a:t>
            </a:r>
          </a:p>
        </p:txBody>
      </p:sp>
      <p:sp>
        <p:nvSpPr>
          <p:cNvPr id="58" name="ZoneTexte 57">
            <a:extLst>
              <a:ext uri="{FF2B5EF4-FFF2-40B4-BE49-F238E27FC236}">
                <a16:creationId xmlns:a16="http://schemas.microsoft.com/office/drawing/2014/main" id="{C737428A-01C1-4817-AAC3-123874C12F1D}"/>
              </a:ext>
            </a:extLst>
          </p:cNvPr>
          <p:cNvSpPr txBox="1"/>
          <p:nvPr/>
        </p:nvSpPr>
        <p:spPr>
          <a:xfrm>
            <a:off x="8102454" y="5266655"/>
            <a:ext cx="2731453" cy="467683"/>
          </a:xfrm>
          <a:prstGeom prst="rect">
            <a:avLst/>
          </a:prstGeom>
          <a:noFill/>
        </p:spPr>
        <p:txBody>
          <a:bodyPr wrap="square" lIns="0" tIns="36000" rIns="0" bIns="36000">
            <a:spAutoFit/>
          </a:bodyPr>
          <a:lstStyle/>
          <a:p>
            <a:pPr fontAlgn="base">
              <a:lnSpc>
                <a:spcPct val="120000"/>
              </a:lnSpc>
            </a:pPr>
            <a:r>
              <a:rPr lang="fr-FR" sz="1100" noProof="1">
                <a:solidFill>
                  <a:schemeClr val="tx1">
                    <a:alpha val="75000"/>
                  </a:schemeClr>
                </a:solidFill>
                <a:ea typeface="Roboto Light" panose="02000000000000000000" pitchFamily="2" charset="0"/>
              </a:rPr>
              <a:t>Lorem ipsum dolor sit amet nunc vel porttitor eros etiam adipiscing elit. </a:t>
            </a:r>
          </a:p>
        </p:txBody>
      </p:sp>
      <p:pic>
        <p:nvPicPr>
          <p:cNvPr id="51" name="Graphique 50">
            <a:extLst>
              <a:ext uri="{FF2B5EF4-FFF2-40B4-BE49-F238E27FC236}">
                <a16:creationId xmlns:a16="http://schemas.microsoft.com/office/drawing/2014/main" id="{C1641F33-4409-4200-9BD6-F1439B786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5638" y="2621328"/>
            <a:ext cx="196170" cy="281993"/>
          </a:xfrm>
          <a:prstGeom prst="rect">
            <a:avLst/>
          </a:prstGeom>
        </p:spPr>
      </p:pic>
      <p:pic>
        <p:nvPicPr>
          <p:cNvPr id="59" name="Graphique 58">
            <a:extLst>
              <a:ext uri="{FF2B5EF4-FFF2-40B4-BE49-F238E27FC236}">
                <a16:creationId xmlns:a16="http://schemas.microsoft.com/office/drawing/2014/main" id="{A26E80E3-A7A0-46C1-AEFE-D058458AD1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30273" y="2634166"/>
            <a:ext cx="285479" cy="256317"/>
          </a:xfrm>
          <a:prstGeom prst="rect">
            <a:avLst/>
          </a:prstGeom>
        </p:spPr>
      </p:pic>
      <p:pic>
        <p:nvPicPr>
          <p:cNvPr id="63" name="Graphique 62">
            <a:extLst>
              <a:ext uri="{FF2B5EF4-FFF2-40B4-BE49-F238E27FC236}">
                <a16:creationId xmlns:a16="http://schemas.microsoft.com/office/drawing/2014/main" id="{433135CF-64E1-476A-BE14-708B6FE5D2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2454" y="2646560"/>
            <a:ext cx="312425" cy="231529"/>
          </a:xfrm>
          <a:prstGeom prst="rect">
            <a:avLst/>
          </a:prstGeom>
        </p:spPr>
      </p:pic>
      <p:pic>
        <p:nvPicPr>
          <p:cNvPr id="64" name="Graphique 63">
            <a:extLst>
              <a:ext uri="{FF2B5EF4-FFF2-40B4-BE49-F238E27FC236}">
                <a16:creationId xmlns:a16="http://schemas.microsoft.com/office/drawing/2014/main" id="{80E005CE-658F-44ED-93F0-4CF490436F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5638" y="4484566"/>
            <a:ext cx="265096" cy="266005"/>
          </a:xfrm>
          <a:prstGeom prst="rect">
            <a:avLst/>
          </a:prstGeom>
        </p:spPr>
      </p:pic>
      <p:pic>
        <p:nvPicPr>
          <p:cNvPr id="65" name="Graphique 64">
            <a:extLst>
              <a:ext uri="{FF2B5EF4-FFF2-40B4-BE49-F238E27FC236}">
                <a16:creationId xmlns:a16="http://schemas.microsoft.com/office/drawing/2014/main" id="{A8C1F8F9-D63A-4DFA-893A-7F22A9FC83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30273" y="4514433"/>
            <a:ext cx="244572" cy="203810"/>
          </a:xfrm>
          <a:prstGeom prst="rect">
            <a:avLst/>
          </a:prstGeom>
        </p:spPr>
      </p:pic>
      <p:pic>
        <p:nvPicPr>
          <p:cNvPr id="66" name="Graphique 65">
            <a:extLst>
              <a:ext uri="{FF2B5EF4-FFF2-40B4-BE49-F238E27FC236}">
                <a16:creationId xmlns:a16="http://schemas.microsoft.com/office/drawing/2014/main" id="{57B2703D-9C58-466F-92B3-D2244693A4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02454" y="4484567"/>
            <a:ext cx="273921" cy="179353"/>
          </a:xfrm>
          <a:prstGeom prst="rect">
            <a:avLst/>
          </a:prstGeom>
        </p:spPr>
      </p:pic>
      <p:sp>
        <p:nvSpPr>
          <p:cNvPr id="2" name="Espace réservé du texte 7">
            <a:extLst>
              <a:ext uri="{FF2B5EF4-FFF2-40B4-BE49-F238E27FC236}">
                <a16:creationId xmlns:a16="http://schemas.microsoft.com/office/drawing/2014/main" id="{20EF4268-F826-3953-0F6B-8C75E13DF8C8}"/>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Services with real values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3" name="ZoneTexte 2">
            <a:extLst>
              <a:ext uri="{FF2B5EF4-FFF2-40B4-BE49-F238E27FC236}">
                <a16:creationId xmlns:a16="http://schemas.microsoft.com/office/drawing/2014/main" id="{9A4324D5-B670-1409-DF1C-4694F5ED64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offer description</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19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0" name="Rectangle : coins arrondis 29">
            <a:extLst>
              <a:ext uri="{FF2B5EF4-FFF2-40B4-BE49-F238E27FC236}">
                <a16:creationId xmlns:a16="http://schemas.microsoft.com/office/drawing/2014/main" id="{3C31D37B-4F1F-4769-BB96-CAB3741357B3}"/>
              </a:ext>
            </a:extLst>
          </p:cNvPr>
          <p:cNvSpPr/>
          <p:nvPr/>
        </p:nvSpPr>
        <p:spPr>
          <a:xfrm>
            <a:off x="7872291" y="1227714"/>
            <a:ext cx="3192583" cy="3600450"/>
          </a:xfrm>
          <a:prstGeom prst="roundRect">
            <a:avLst>
              <a:gd name="adj" fmla="val 5583"/>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 name="Groupe 24">
            <a:extLst>
              <a:ext uri="{FF2B5EF4-FFF2-40B4-BE49-F238E27FC236}">
                <a16:creationId xmlns:a16="http://schemas.microsoft.com/office/drawing/2014/main" id="{E0D0F1D7-8168-45ED-815E-C8256E5A3B93}"/>
              </a:ext>
            </a:extLst>
          </p:cNvPr>
          <p:cNvGrpSpPr/>
          <p:nvPr/>
        </p:nvGrpSpPr>
        <p:grpSpPr>
          <a:xfrm>
            <a:off x="8477741" y="2029836"/>
            <a:ext cx="1981682" cy="3880576"/>
            <a:chOff x="7751413" y="1880774"/>
            <a:chExt cx="1778491" cy="3482684"/>
          </a:xfrm>
        </p:grpSpPr>
        <p:pic>
          <p:nvPicPr>
            <p:cNvPr id="26" name="Image 25" descr="Une image contenant texte&#10;&#10;Description générée automatiquement">
              <a:extLst>
                <a:ext uri="{FF2B5EF4-FFF2-40B4-BE49-F238E27FC236}">
                  <a16:creationId xmlns:a16="http://schemas.microsoft.com/office/drawing/2014/main" id="{BCBD4D94-6C87-4674-920C-DB4CAA53FA48}"/>
                </a:ext>
              </a:extLst>
            </p:cNvPr>
            <p:cNvPicPr>
              <a:picLocks noChangeAspect="1"/>
            </p:cNvPicPr>
            <p:nvPr/>
          </p:nvPicPr>
          <p:blipFill rotWithShape="1">
            <a:blip r:embed="rId2">
              <a:extLst>
                <a:ext uri="{28A0092B-C50C-407E-A947-70E740481C1C}">
                  <a14:useLocalDpi xmlns:a14="http://schemas.microsoft.com/office/drawing/2010/main" val="0"/>
                </a:ext>
              </a:extLst>
            </a:blip>
            <a:srcRect l="36874" r="-1100"/>
            <a:stretch/>
          </p:blipFill>
          <p:spPr>
            <a:xfrm>
              <a:off x="7751413" y="1880774"/>
              <a:ext cx="1778491" cy="3482684"/>
            </a:xfrm>
            <a:prstGeom prst="rect">
              <a:avLst/>
            </a:prstGeom>
          </p:spPr>
        </p:pic>
        <p:pic>
          <p:nvPicPr>
            <p:cNvPr id="27" name="Image 26">
              <a:extLst>
                <a:ext uri="{FF2B5EF4-FFF2-40B4-BE49-F238E27FC236}">
                  <a16:creationId xmlns:a16="http://schemas.microsoft.com/office/drawing/2014/main" id="{9E19C53A-CB37-4A26-B2C7-D88095832795}"/>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3222" t="8838" r="34340" b="-32689"/>
            <a:stretch/>
          </p:blipFill>
          <p:spPr>
            <a:xfrm>
              <a:off x="7869239" y="1958309"/>
              <a:ext cx="1546224" cy="3320922"/>
            </a:xfrm>
            <a:custGeom>
              <a:avLst/>
              <a:gdLst>
                <a:gd name="connsiteX0" fmla="*/ 189985 w 1546224"/>
                <a:gd name="connsiteY0" fmla="*/ 0 h 3320922"/>
                <a:gd name="connsiteX1" fmla="*/ 349355 w 1546224"/>
                <a:gd name="connsiteY1" fmla="*/ 0 h 3320922"/>
                <a:gd name="connsiteX2" fmla="*/ 350143 w 1546224"/>
                <a:gd name="connsiteY2" fmla="*/ 316 h 3320922"/>
                <a:gd name="connsiteX3" fmla="*/ 381503 w 1546224"/>
                <a:gd name="connsiteY3" fmla="*/ 0 h 3320922"/>
                <a:gd name="connsiteX4" fmla="*/ 433999 w 1546224"/>
                <a:gd name="connsiteY4" fmla="*/ 0 h 3320922"/>
                <a:gd name="connsiteX5" fmla="*/ 446242 w 1546224"/>
                <a:gd name="connsiteY5" fmla="*/ 1426 h 3320922"/>
                <a:gd name="connsiteX6" fmla="*/ 458978 w 1546224"/>
                <a:gd name="connsiteY6" fmla="*/ 41457 h 3320922"/>
                <a:gd name="connsiteX7" fmla="*/ 552431 w 1546224"/>
                <a:gd name="connsiteY7" fmla="*/ 131821 h 3320922"/>
                <a:gd name="connsiteX8" fmla="*/ 995367 w 1546224"/>
                <a:gd name="connsiteY8" fmla="*/ 131821 h 3320922"/>
                <a:gd name="connsiteX9" fmla="*/ 1088820 w 1546224"/>
                <a:gd name="connsiteY9" fmla="*/ 41457 h 3320922"/>
                <a:gd name="connsiteX10" fmla="*/ 1095672 w 1546224"/>
                <a:gd name="connsiteY10" fmla="*/ 7226 h 3320922"/>
                <a:gd name="connsiteX11" fmla="*/ 1121584 w 1546224"/>
                <a:gd name="connsiteY11" fmla="*/ 0 h 3320922"/>
                <a:gd name="connsiteX12" fmla="*/ 1176114 w 1546224"/>
                <a:gd name="connsiteY12" fmla="*/ 0 h 3320922"/>
                <a:gd name="connsiteX13" fmla="*/ 1210373 w 1546224"/>
                <a:gd name="connsiteY13" fmla="*/ 316 h 3320922"/>
                <a:gd name="connsiteX14" fmla="*/ 1211162 w 1546224"/>
                <a:gd name="connsiteY14" fmla="*/ 0 h 3320922"/>
                <a:gd name="connsiteX15" fmla="*/ 1356239 w 1546224"/>
                <a:gd name="connsiteY15" fmla="*/ 0 h 3320922"/>
                <a:gd name="connsiteX16" fmla="*/ 1546224 w 1546224"/>
                <a:gd name="connsiteY16" fmla="*/ 189985 h 3320922"/>
                <a:gd name="connsiteX17" fmla="*/ 1546224 w 1546224"/>
                <a:gd name="connsiteY17" fmla="*/ 3130937 h 3320922"/>
                <a:gd name="connsiteX18" fmla="*/ 1356239 w 1546224"/>
                <a:gd name="connsiteY18" fmla="*/ 3320922 h 3320922"/>
                <a:gd name="connsiteX19" fmla="*/ 189985 w 1546224"/>
                <a:gd name="connsiteY19" fmla="*/ 3320922 h 3320922"/>
                <a:gd name="connsiteX20" fmla="*/ 0 w 1546224"/>
                <a:gd name="connsiteY20" fmla="*/ 3130937 h 3320922"/>
                <a:gd name="connsiteX21" fmla="*/ 0 w 1546224"/>
                <a:gd name="connsiteY21" fmla="*/ 189985 h 3320922"/>
                <a:gd name="connsiteX22" fmla="*/ 189985 w 1546224"/>
                <a:gd name="connsiteY22" fmla="*/ 0 h 332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6224" h="3320922">
                  <a:moveTo>
                    <a:pt x="189985" y="0"/>
                  </a:moveTo>
                  <a:lnTo>
                    <a:pt x="349355" y="0"/>
                  </a:lnTo>
                  <a:lnTo>
                    <a:pt x="350143" y="316"/>
                  </a:lnTo>
                  <a:lnTo>
                    <a:pt x="381503" y="0"/>
                  </a:lnTo>
                  <a:lnTo>
                    <a:pt x="433999" y="0"/>
                  </a:lnTo>
                  <a:lnTo>
                    <a:pt x="446242" y="1426"/>
                  </a:lnTo>
                  <a:cubicBezTo>
                    <a:pt x="458467" y="5854"/>
                    <a:pt x="459254" y="18169"/>
                    <a:pt x="458978" y="41457"/>
                  </a:cubicBezTo>
                  <a:cubicBezTo>
                    <a:pt x="458978" y="91364"/>
                    <a:pt x="500818" y="131821"/>
                    <a:pt x="552431" y="131821"/>
                  </a:cubicBezTo>
                  <a:lnTo>
                    <a:pt x="995367" y="131821"/>
                  </a:lnTo>
                  <a:cubicBezTo>
                    <a:pt x="1046980" y="131821"/>
                    <a:pt x="1088820" y="91364"/>
                    <a:pt x="1088820" y="41457"/>
                  </a:cubicBezTo>
                  <a:cubicBezTo>
                    <a:pt x="1088267" y="23798"/>
                    <a:pt x="1090236" y="13302"/>
                    <a:pt x="1095672" y="7226"/>
                  </a:cubicBezTo>
                  <a:lnTo>
                    <a:pt x="1121584" y="0"/>
                  </a:lnTo>
                  <a:lnTo>
                    <a:pt x="1176114" y="0"/>
                  </a:lnTo>
                  <a:lnTo>
                    <a:pt x="1210373" y="316"/>
                  </a:lnTo>
                  <a:lnTo>
                    <a:pt x="1211162" y="0"/>
                  </a:lnTo>
                  <a:lnTo>
                    <a:pt x="1356239" y="0"/>
                  </a:lnTo>
                  <a:cubicBezTo>
                    <a:pt x="1461165" y="0"/>
                    <a:pt x="1546224" y="85059"/>
                    <a:pt x="1546224" y="189985"/>
                  </a:cubicBezTo>
                  <a:lnTo>
                    <a:pt x="1546224" y="3130937"/>
                  </a:lnTo>
                  <a:cubicBezTo>
                    <a:pt x="1546224" y="3235863"/>
                    <a:pt x="1461165" y="3320922"/>
                    <a:pt x="1356239" y="3320922"/>
                  </a:cubicBezTo>
                  <a:lnTo>
                    <a:pt x="189985" y="3320922"/>
                  </a:lnTo>
                  <a:cubicBezTo>
                    <a:pt x="85059" y="3320922"/>
                    <a:pt x="0" y="3235863"/>
                    <a:pt x="0" y="3130937"/>
                  </a:cubicBezTo>
                  <a:lnTo>
                    <a:pt x="0" y="189985"/>
                  </a:lnTo>
                  <a:cubicBezTo>
                    <a:pt x="0" y="85059"/>
                    <a:pt x="85059" y="0"/>
                    <a:pt x="189985" y="0"/>
                  </a:cubicBezTo>
                  <a:close/>
                </a:path>
              </a:pathLst>
            </a:custGeom>
            <a:gradFill>
              <a:gsLst>
                <a:gs pos="0">
                  <a:schemeClr val="accent1"/>
                </a:gs>
                <a:gs pos="100000">
                  <a:schemeClr val="accent1">
                    <a:lumMod val="75000"/>
                  </a:schemeClr>
                </a:gs>
              </a:gsLst>
              <a:lin ang="8100000" scaled="1"/>
            </a:gradFill>
          </p:spPr>
        </p:pic>
      </p:grpSp>
      <p:sp>
        <p:nvSpPr>
          <p:cNvPr id="29" name="Rectangle : coins arrondis 28">
            <a:extLst>
              <a:ext uri="{FF2B5EF4-FFF2-40B4-BE49-F238E27FC236}">
                <a16:creationId xmlns:a16="http://schemas.microsoft.com/office/drawing/2014/main" id="{751A190E-432F-40D1-97B0-435E6F49E374}"/>
              </a:ext>
            </a:extLst>
          </p:cNvPr>
          <p:cNvSpPr/>
          <p:nvPr/>
        </p:nvSpPr>
        <p:spPr>
          <a:xfrm>
            <a:off x="4499708" y="1227714"/>
            <a:ext cx="3192583" cy="3600450"/>
          </a:xfrm>
          <a:prstGeom prst="roundRect">
            <a:avLst>
              <a:gd name="adj" fmla="val 5583"/>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34E8513C-5B31-408C-90C4-96372D8CD1C1}"/>
              </a:ext>
            </a:extLst>
          </p:cNvPr>
          <p:cNvGrpSpPr/>
          <p:nvPr/>
        </p:nvGrpSpPr>
        <p:grpSpPr>
          <a:xfrm>
            <a:off x="5105158" y="2029836"/>
            <a:ext cx="1981682" cy="3880576"/>
            <a:chOff x="7751413" y="1880774"/>
            <a:chExt cx="1778491" cy="3482684"/>
          </a:xfrm>
        </p:grpSpPr>
        <p:pic>
          <p:nvPicPr>
            <p:cNvPr id="23" name="Image 22" descr="Une image contenant texte&#10;&#10;Description générée automatiquement">
              <a:extLst>
                <a:ext uri="{FF2B5EF4-FFF2-40B4-BE49-F238E27FC236}">
                  <a16:creationId xmlns:a16="http://schemas.microsoft.com/office/drawing/2014/main" id="{98240484-C80F-4D55-8087-A1ACF598E8DC}"/>
                </a:ext>
              </a:extLst>
            </p:cNvPr>
            <p:cNvPicPr>
              <a:picLocks noChangeAspect="1"/>
            </p:cNvPicPr>
            <p:nvPr/>
          </p:nvPicPr>
          <p:blipFill rotWithShape="1">
            <a:blip r:embed="rId2">
              <a:extLst>
                <a:ext uri="{28A0092B-C50C-407E-A947-70E740481C1C}">
                  <a14:useLocalDpi xmlns:a14="http://schemas.microsoft.com/office/drawing/2010/main" val="0"/>
                </a:ext>
              </a:extLst>
            </a:blip>
            <a:srcRect l="36874" r="-1100"/>
            <a:stretch/>
          </p:blipFill>
          <p:spPr>
            <a:xfrm>
              <a:off x="7751413" y="1880774"/>
              <a:ext cx="1778491" cy="3482684"/>
            </a:xfrm>
            <a:prstGeom prst="rect">
              <a:avLst/>
            </a:prstGeom>
          </p:spPr>
        </p:pic>
        <p:pic>
          <p:nvPicPr>
            <p:cNvPr id="24" name="Image 23">
              <a:extLst>
                <a:ext uri="{FF2B5EF4-FFF2-40B4-BE49-F238E27FC236}">
                  <a16:creationId xmlns:a16="http://schemas.microsoft.com/office/drawing/2014/main" id="{445EB085-0C1D-4CB1-A75E-EE256D4E5E03}"/>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3222" t="8838" r="34340" b="-32689"/>
            <a:stretch/>
          </p:blipFill>
          <p:spPr>
            <a:xfrm>
              <a:off x="7869239" y="1958309"/>
              <a:ext cx="1546224" cy="3320922"/>
            </a:xfrm>
            <a:custGeom>
              <a:avLst/>
              <a:gdLst>
                <a:gd name="connsiteX0" fmla="*/ 189985 w 1546224"/>
                <a:gd name="connsiteY0" fmla="*/ 0 h 3320922"/>
                <a:gd name="connsiteX1" fmla="*/ 349355 w 1546224"/>
                <a:gd name="connsiteY1" fmla="*/ 0 h 3320922"/>
                <a:gd name="connsiteX2" fmla="*/ 350143 w 1546224"/>
                <a:gd name="connsiteY2" fmla="*/ 316 h 3320922"/>
                <a:gd name="connsiteX3" fmla="*/ 381503 w 1546224"/>
                <a:gd name="connsiteY3" fmla="*/ 0 h 3320922"/>
                <a:gd name="connsiteX4" fmla="*/ 433999 w 1546224"/>
                <a:gd name="connsiteY4" fmla="*/ 0 h 3320922"/>
                <a:gd name="connsiteX5" fmla="*/ 446242 w 1546224"/>
                <a:gd name="connsiteY5" fmla="*/ 1426 h 3320922"/>
                <a:gd name="connsiteX6" fmla="*/ 458978 w 1546224"/>
                <a:gd name="connsiteY6" fmla="*/ 41457 h 3320922"/>
                <a:gd name="connsiteX7" fmla="*/ 552431 w 1546224"/>
                <a:gd name="connsiteY7" fmla="*/ 131821 h 3320922"/>
                <a:gd name="connsiteX8" fmla="*/ 995367 w 1546224"/>
                <a:gd name="connsiteY8" fmla="*/ 131821 h 3320922"/>
                <a:gd name="connsiteX9" fmla="*/ 1088820 w 1546224"/>
                <a:gd name="connsiteY9" fmla="*/ 41457 h 3320922"/>
                <a:gd name="connsiteX10" fmla="*/ 1095672 w 1546224"/>
                <a:gd name="connsiteY10" fmla="*/ 7226 h 3320922"/>
                <a:gd name="connsiteX11" fmla="*/ 1121584 w 1546224"/>
                <a:gd name="connsiteY11" fmla="*/ 0 h 3320922"/>
                <a:gd name="connsiteX12" fmla="*/ 1176114 w 1546224"/>
                <a:gd name="connsiteY12" fmla="*/ 0 h 3320922"/>
                <a:gd name="connsiteX13" fmla="*/ 1210373 w 1546224"/>
                <a:gd name="connsiteY13" fmla="*/ 316 h 3320922"/>
                <a:gd name="connsiteX14" fmla="*/ 1211162 w 1546224"/>
                <a:gd name="connsiteY14" fmla="*/ 0 h 3320922"/>
                <a:gd name="connsiteX15" fmla="*/ 1356239 w 1546224"/>
                <a:gd name="connsiteY15" fmla="*/ 0 h 3320922"/>
                <a:gd name="connsiteX16" fmla="*/ 1546224 w 1546224"/>
                <a:gd name="connsiteY16" fmla="*/ 189985 h 3320922"/>
                <a:gd name="connsiteX17" fmla="*/ 1546224 w 1546224"/>
                <a:gd name="connsiteY17" fmla="*/ 3130937 h 3320922"/>
                <a:gd name="connsiteX18" fmla="*/ 1356239 w 1546224"/>
                <a:gd name="connsiteY18" fmla="*/ 3320922 h 3320922"/>
                <a:gd name="connsiteX19" fmla="*/ 189985 w 1546224"/>
                <a:gd name="connsiteY19" fmla="*/ 3320922 h 3320922"/>
                <a:gd name="connsiteX20" fmla="*/ 0 w 1546224"/>
                <a:gd name="connsiteY20" fmla="*/ 3130937 h 3320922"/>
                <a:gd name="connsiteX21" fmla="*/ 0 w 1546224"/>
                <a:gd name="connsiteY21" fmla="*/ 189985 h 3320922"/>
                <a:gd name="connsiteX22" fmla="*/ 189985 w 1546224"/>
                <a:gd name="connsiteY22" fmla="*/ 0 h 332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6224" h="3320922">
                  <a:moveTo>
                    <a:pt x="189985" y="0"/>
                  </a:moveTo>
                  <a:lnTo>
                    <a:pt x="349355" y="0"/>
                  </a:lnTo>
                  <a:lnTo>
                    <a:pt x="350143" y="316"/>
                  </a:lnTo>
                  <a:lnTo>
                    <a:pt x="381503" y="0"/>
                  </a:lnTo>
                  <a:lnTo>
                    <a:pt x="433999" y="0"/>
                  </a:lnTo>
                  <a:lnTo>
                    <a:pt x="446242" y="1426"/>
                  </a:lnTo>
                  <a:cubicBezTo>
                    <a:pt x="458467" y="5854"/>
                    <a:pt x="459254" y="18169"/>
                    <a:pt x="458978" y="41457"/>
                  </a:cubicBezTo>
                  <a:cubicBezTo>
                    <a:pt x="458978" y="91364"/>
                    <a:pt x="500818" y="131821"/>
                    <a:pt x="552431" y="131821"/>
                  </a:cubicBezTo>
                  <a:lnTo>
                    <a:pt x="995367" y="131821"/>
                  </a:lnTo>
                  <a:cubicBezTo>
                    <a:pt x="1046980" y="131821"/>
                    <a:pt x="1088820" y="91364"/>
                    <a:pt x="1088820" y="41457"/>
                  </a:cubicBezTo>
                  <a:cubicBezTo>
                    <a:pt x="1088267" y="23798"/>
                    <a:pt x="1090236" y="13302"/>
                    <a:pt x="1095672" y="7226"/>
                  </a:cubicBezTo>
                  <a:lnTo>
                    <a:pt x="1121584" y="0"/>
                  </a:lnTo>
                  <a:lnTo>
                    <a:pt x="1176114" y="0"/>
                  </a:lnTo>
                  <a:lnTo>
                    <a:pt x="1210373" y="316"/>
                  </a:lnTo>
                  <a:lnTo>
                    <a:pt x="1211162" y="0"/>
                  </a:lnTo>
                  <a:lnTo>
                    <a:pt x="1356239" y="0"/>
                  </a:lnTo>
                  <a:cubicBezTo>
                    <a:pt x="1461165" y="0"/>
                    <a:pt x="1546224" y="85059"/>
                    <a:pt x="1546224" y="189985"/>
                  </a:cubicBezTo>
                  <a:lnTo>
                    <a:pt x="1546224" y="3130937"/>
                  </a:lnTo>
                  <a:cubicBezTo>
                    <a:pt x="1546224" y="3235863"/>
                    <a:pt x="1461165" y="3320922"/>
                    <a:pt x="1356239" y="3320922"/>
                  </a:cubicBezTo>
                  <a:lnTo>
                    <a:pt x="189985" y="3320922"/>
                  </a:lnTo>
                  <a:cubicBezTo>
                    <a:pt x="85059" y="3320922"/>
                    <a:pt x="0" y="3235863"/>
                    <a:pt x="0" y="3130937"/>
                  </a:cubicBezTo>
                  <a:lnTo>
                    <a:pt x="0" y="189985"/>
                  </a:lnTo>
                  <a:cubicBezTo>
                    <a:pt x="0" y="85059"/>
                    <a:pt x="85059" y="0"/>
                    <a:pt x="189985" y="0"/>
                  </a:cubicBezTo>
                  <a:close/>
                </a:path>
              </a:pathLst>
            </a:custGeom>
            <a:gradFill>
              <a:gsLst>
                <a:gs pos="0">
                  <a:schemeClr val="accent1"/>
                </a:gs>
                <a:gs pos="100000">
                  <a:schemeClr val="accent1">
                    <a:lumMod val="75000"/>
                  </a:schemeClr>
                </a:gs>
              </a:gsLst>
              <a:lin ang="8100000" scaled="1"/>
            </a:gradFill>
          </p:spPr>
        </p:pic>
      </p:grpSp>
      <p:sp>
        <p:nvSpPr>
          <p:cNvPr id="28" name="Rectangle : coins arrondis 27">
            <a:extLst>
              <a:ext uri="{FF2B5EF4-FFF2-40B4-BE49-F238E27FC236}">
                <a16:creationId xmlns:a16="http://schemas.microsoft.com/office/drawing/2014/main" id="{21FFE8AB-8519-4A27-B852-EB5F38EFB40E}"/>
              </a:ext>
            </a:extLst>
          </p:cNvPr>
          <p:cNvSpPr/>
          <p:nvPr/>
        </p:nvSpPr>
        <p:spPr>
          <a:xfrm>
            <a:off x="1127125" y="1227714"/>
            <a:ext cx="3192583" cy="3600450"/>
          </a:xfrm>
          <a:prstGeom prst="roundRect">
            <a:avLst>
              <a:gd name="adj" fmla="val 5583"/>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 name="Groupe 18">
            <a:extLst>
              <a:ext uri="{FF2B5EF4-FFF2-40B4-BE49-F238E27FC236}">
                <a16:creationId xmlns:a16="http://schemas.microsoft.com/office/drawing/2014/main" id="{469B7454-6509-4747-A39B-89DFF9EEEC71}"/>
              </a:ext>
            </a:extLst>
          </p:cNvPr>
          <p:cNvGrpSpPr/>
          <p:nvPr/>
        </p:nvGrpSpPr>
        <p:grpSpPr>
          <a:xfrm>
            <a:off x="1732575" y="2029836"/>
            <a:ext cx="1981682" cy="3880576"/>
            <a:chOff x="7751413" y="1880774"/>
            <a:chExt cx="1778491" cy="3482684"/>
          </a:xfrm>
        </p:grpSpPr>
        <p:pic>
          <p:nvPicPr>
            <p:cNvPr id="20" name="Image 19" descr="Une image contenant texte&#10;&#10;Description générée automatiquement">
              <a:extLst>
                <a:ext uri="{FF2B5EF4-FFF2-40B4-BE49-F238E27FC236}">
                  <a16:creationId xmlns:a16="http://schemas.microsoft.com/office/drawing/2014/main" id="{703C7673-2B7A-4D91-9995-F0351F8D7DD7}"/>
                </a:ext>
              </a:extLst>
            </p:cNvPr>
            <p:cNvPicPr>
              <a:picLocks noChangeAspect="1"/>
            </p:cNvPicPr>
            <p:nvPr/>
          </p:nvPicPr>
          <p:blipFill rotWithShape="1">
            <a:blip r:embed="rId2">
              <a:extLst>
                <a:ext uri="{28A0092B-C50C-407E-A947-70E740481C1C}">
                  <a14:useLocalDpi xmlns:a14="http://schemas.microsoft.com/office/drawing/2010/main" val="0"/>
                </a:ext>
              </a:extLst>
            </a:blip>
            <a:srcRect l="36874" r="-1100"/>
            <a:stretch/>
          </p:blipFill>
          <p:spPr>
            <a:xfrm>
              <a:off x="7751413" y="1880774"/>
              <a:ext cx="1778491" cy="3482684"/>
            </a:xfrm>
            <a:prstGeom prst="rect">
              <a:avLst/>
            </a:prstGeom>
          </p:spPr>
        </p:pic>
        <p:pic>
          <p:nvPicPr>
            <p:cNvPr id="21" name="Image 20">
              <a:extLst>
                <a:ext uri="{FF2B5EF4-FFF2-40B4-BE49-F238E27FC236}">
                  <a16:creationId xmlns:a16="http://schemas.microsoft.com/office/drawing/2014/main" id="{0066A7E9-A988-44C4-8587-B2355E3F4B6B}"/>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3222" t="8838" r="34340" b="-32689"/>
            <a:stretch/>
          </p:blipFill>
          <p:spPr>
            <a:xfrm>
              <a:off x="7869239" y="1958309"/>
              <a:ext cx="1546224" cy="3320922"/>
            </a:xfrm>
            <a:custGeom>
              <a:avLst/>
              <a:gdLst>
                <a:gd name="connsiteX0" fmla="*/ 189985 w 1546224"/>
                <a:gd name="connsiteY0" fmla="*/ 0 h 3320922"/>
                <a:gd name="connsiteX1" fmla="*/ 349355 w 1546224"/>
                <a:gd name="connsiteY1" fmla="*/ 0 h 3320922"/>
                <a:gd name="connsiteX2" fmla="*/ 350143 w 1546224"/>
                <a:gd name="connsiteY2" fmla="*/ 316 h 3320922"/>
                <a:gd name="connsiteX3" fmla="*/ 381503 w 1546224"/>
                <a:gd name="connsiteY3" fmla="*/ 0 h 3320922"/>
                <a:gd name="connsiteX4" fmla="*/ 433999 w 1546224"/>
                <a:gd name="connsiteY4" fmla="*/ 0 h 3320922"/>
                <a:gd name="connsiteX5" fmla="*/ 446242 w 1546224"/>
                <a:gd name="connsiteY5" fmla="*/ 1426 h 3320922"/>
                <a:gd name="connsiteX6" fmla="*/ 458978 w 1546224"/>
                <a:gd name="connsiteY6" fmla="*/ 41457 h 3320922"/>
                <a:gd name="connsiteX7" fmla="*/ 552431 w 1546224"/>
                <a:gd name="connsiteY7" fmla="*/ 131821 h 3320922"/>
                <a:gd name="connsiteX8" fmla="*/ 995367 w 1546224"/>
                <a:gd name="connsiteY8" fmla="*/ 131821 h 3320922"/>
                <a:gd name="connsiteX9" fmla="*/ 1088820 w 1546224"/>
                <a:gd name="connsiteY9" fmla="*/ 41457 h 3320922"/>
                <a:gd name="connsiteX10" fmla="*/ 1095672 w 1546224"/>
                <a:gd name="connsiteY10" fmla="*/ 7226 h 3320922"/>
                <a:gd name="connsiteX11" fmla="*/ 1121584 w 1546224"/>
                <a:gd name="connsiteY11" fmla="*/ 0 h 3320922"/>
                <a:gd name="connsiteX12" fmla="*/ 1176114 w 1546224"/>
                <a:gd name="connsiteY12" fmla="*/ 0 h 3320922"/>
                <a:gd name="connsiteX13" fmla="*/ 1210373 w 1546224"/>
                <a:gd name="connsiteY13" fmla="*/ 316 h 3320922"/>
                <a:gd name="connsiteX14" fmla="*/ 1211162 w 1546224"/>
                <a:gd name="connsiteY14" fmla="*/ 0 h 3320922"/>
                <a:gd name="connsiteX15" fmla="*/ 1356239 w 1546224"/>
                <a:gd name="connsiteY15" fmla="*/ 0 h 3320922"/>
                <a:gd name="connsiteX16" fmla="*/ 1546224 w 1546224"/>
                <a:gd name="connsiteY16" fmla="*/ 189985 h 3320922"/>
                <a:gd name="connsiteX17" fmla="*/ 1546224 w 1546224"/>
                <a:gd name="connsiteY17" fmla="*/ 3130937 h 3320922"/>
                <a:gd name="connsiteX18" fmla="*/ 1356239 w 1546224"/>
                <a:gd name="connsiteY18" fmla="*/ 3320922 h 3320922"/>
                <a:gd name="connsiteX19" fmla="*/ 189985 w 1546224"/>
                <a:gd name="connsiteY19" fmla="*/ 3320922 h 3320922"/>
                <a:gd name="connsiteX20" fmla="*/ 0 w 1546224"/>
                <a:gd name="connsiteY20" fmla="*/ 3130937 h 3320922"/>
                <a:gd name="connsiteX21" fmla="*/ 0 w 1546224"/>
                <a:gd name="connsiteY21" fmla="*/ 189985 h 3320922"/>
                <a:gd name="connsiteX22" fmla="*/ 189985 w 1546224"/>
                <a:gd name="connsiteY22" fmla="*/ 0 h 332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6224" h="3320922">
                  <a:moveTo>
                    <a:pt x="189985" y="0"/>
                  </a:moveTo>
                  <a:lnTo>
                    <a:pt x="349355" y="0"/>
                  </a:lnTo>
                  <a:lnTo>
                    <a:pt x="350143" y="316"/>
                  </a:lnTo>
                  <a:lnTo>
                    <a:pt x="381503" y="0"/>
                  </a:lnTo>
                  <a:lnTo>
                    <a:pt x="433999" y="0"/>
                  </a:lnTo>
                  <a:lnTo>
                    <a:pt x="446242" y="1426"/>
                  </a:lnTo>
                  <a:cubicBezTo>
                    <a:pt x="458467" y="5854"/>
                    <a:pt x="459254" y="18169"/>
                    <a:pt x="458978" y="41457"/>
                  </a:cubicBezTo>
                  <a:cubicBezTo>
                    <a:pt x="458978" y="91364"/>
                    <a:pt x="500818" y="131821"/>
                    <a:pt x="552431" y="131821"/>
                  </a:cubicBezTo>
                  <a:lnTo>
                    <a:pt x="995367" y="131821"/>
                  </a:lnTo>
                  <a:cubicBezTo>
                    <a:pt x="1046980" y="131821"/>
                    <a:pt x="1088820" y="91364"/>
                    <a:pt x="1088820" y="41457"/>
                  </a:cubicBezTo>
                  <a:cubicBezTo>
                    <a:pt x="1088267" y="23798"/>
                    <a:pt x="1090236" y="13302"/>
                    <a:pt x="1095672" y="7226"/>
                  </a:cubicBezTo>
                  <a:lnTo>
                    <a:pt x="1121584" y="0"/>
                  </a:lnTo>
                  <a:lnTo>
                    <a:pt x="1176114" y="0"/>
                  </a:lnTo>
                  <a:lnTo>
                    <a:pt x="1210373" y="316"/>
                  </a:lnTo>
                  <a:lnTo>
                    <a:pt x="1211162" y="0"/>
                  </a:lnTo>
                  <a:lnTo>
                    <a:pt x="1356239" y="0"/>
                  </a:lnTo>
                  <a:cubicBezTo>
                    <a:pt x="1461165" y="0"/>
                    <a:pt x="1546224" y="85059"/>
                    <a:pt x="1546224" y="189985"/>
                  </a:cubicBezTo>
                  <a:lnTo>
                    <a:pt x="1546224" y="3130937"/>
                  </a:lnTo>
                  <a:cubicBezTo>
                    <a:pt x="1546224" y="3235863"/>
                    <a:pt x="1461165" y="3320922"/>
                    <a:pt x="1356239" y="3320922"/>
                  </a:cubicBezTo>
                  <a:lnTo>
                    <a:pt x="189985" y="3320922"/>
                  </a:lnTo>
                  <a:cubicBezTo>
                    <a:pt x="85059" y="3320922"/>
                    <a:pt x="0" y="3235863"/>
                    <a:pt x="0" y="3130937"/>
                  </a:cubicBezTo>
                  <a:lnTo>
                    <a:pt x="0" y="189985"/>
                  </a:lnTo>
                  <a:cubicBezTo>
                    <a:pt x="0" y="85059"/>
                    <a:pt x="85059" y="0"/>
                    <a:pt x="189985" y="0"/>
                  </a:cubicBezTo>
                  <a:close/>
                </a:path>
              </a:pathLst>
            </a:custGeom>
            <a:gradFill>
              <a:gsLst>
                <a:gs pos="0">
                  <a:schemeClr val="accent1"/>
                </a:gs>
                <a:gs pos="100000">
                  <a:schemeClr val="accent1">
                    <a:lumMod val="75000"/>
                  </a:schemeClr>
                </a:gs>
              </a:gsLst>
              <a:lin ang="8100000" scaled="1"/>
            </a:gradFill>
          </p:spPr>
        </p:pic>
      </p:grpSp>
      <p:sp useBgFill="1">
        <p:nvSpPr>
          <p:cNvPr id="12" name="Rectangle 11">
            <a:extLst>
              <a:ext uri="{FF2B5EF4-FFF2-40B4-BE49-F238E27FC236}">
                <a16:creationId xmlns:a16="http://schemas.microsoft.com/office/drawing/2014/main" id="{E2FFE594-A432-4B9B-A09A-148DB63FB28A}"/>
              </a:ext>
            </a:extLst>
          </p:cNvPr>
          <p:cNvSpPr/>
          <p:nvPr/>
        </p:nvSpPr>
        <p:spPr>
          <a:xfrm>
            <a:off x="0" y="4828164"/>
            <a:ext cx="12192000" cy="2029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7">
            <a:extLst>
              <a:ext uri="{FF2B5EF4-FFF2-40B4-BE49-F238E27FC236}">
                <a16:creationId xmlns:a16="http://schemas.microsoft.com/office/drawing/2014/main" id="{5E2CF740-7E13-46FA-8408-25A76680D753}"/>
              </a:ext>
            </a:extLst>
          </p:cNvPr>
          <p:cNvSpPr txBox="1">
            <a:spLocks/>
          </p:cNvSpPr>
          <p:nvPr/>
        </p:nvSpPr>
        <p:spPr>
          <a:xfrm>
            <a:off x="1512461" y="5285345"/>
            <a:ext cx="2421910" cy="215444"/>
          </a:xfrm>
          <a:prstGeom prst="rect">
            <a:avLst/>
          </a:prstGeom>
        </p:spPr>
        <p:txBody>
          <a:bodyPr wrap="square" lIns="0" tIns="0" rIns="0" bIns="0" anchor="b">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Feature title</a:t>
            </a:r>
          </a:p>
        </p:txBody>
      </p:sp>
      <p:sp>
        <p:nvSpPr>
          <p:cNvPr id="14" name="ZoneTexte 13">
            <a:extLst>
              <a:ext uri="{FF2B5EF4-FFF2-40B4-BE49-F238E27FC236}">
                <a16:creationId xmlns:a16="http://schemas.microsoft.com/office/drawing/2014/main" id="{B3976356-0413-4EAC-B49E-9A39C98E2816}"/>
              </a:ext>
            </a:extLst>
          </p:cNvPr>
          <p:cNvSpPr txBox="1"/>
          <p:nvPr/>
        </p:nvSpPr>
        <p:spPr>
          <a:xfrm>
            <a:off x="1418271" y="5551339"/>
            <a:ext cx="2610290" cy="350802"/>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p:txBody>
      </p:sp>
      <p:sp>
        <p:nvSpPr>
          <p:cNvPr id="15" name="Espace réservé du texte 7">
            <a:extLst>
              <a:ext uri="{FF2B5EF4-FFF2-40B4-BE49-F238E27FC236}">
                <a16:creationId xmlns:a16="http://schemas.microsoft.com/office/drawing/2014/main" id="{5CE98EA5-1DE0-482C-9EE5-36E3E5408914}"/>
              </a:ext>
            </a:extLst>
          </p:cNvPr>
          <p:cNvSpPr txBox="1">
            <a:spLocks/>
          </p:cNvSpPr>
          <p:nvPr/>
        </p:nvSpPr>
        <p:spPr>
          <a:xfrm>
            <a:off x="4885044" y="5285345"/>
            <a:ext cx="2421910" cy="215444"/>
          </a:xfrm>
          <a:prstGeom prst="rect">
            <a:avLst/>
          </a:prstGeom>
        </p:spPr>
        <p:txBody>
          <a:bodyPr wrap="square" lIns="0" tIns="0" rIns="0" bIns="0" anchor="b">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Feature title</a:t>
            </a:r>
          </a:p>
        </p:txBody>
      </p:sp>
      <p:sp>
        <p:nvSpPr>
          <p:cNvPr id="16" name="ZoneTexte 15">
            <a:extLst>
              <a:ext uri="{FF2B5EF4-FFF2-40B4-BE49-F238E27FC236}">
                <a16:creationId xmlns:a16="http://schemas.microsoft.com/office/drawing/2014/main" id="{162475F9-32E9-4B23-A9F9-4B20DE900F3D}"/>
              </a:ext>
            </a:extLst>
          </p:cNvPr>
          <p:cNvSpPr txBox="1"/>
          <p:nvPr/>
        </p:nvSpPr>
        <p:spPr>
          <a:xfrm>
            <a:off x="4790854" y="5551339"/>
            <a:ext cx="2610290" cy="350802"/>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p:txBody>
      </p:sp>
      <p:sp>
        <p:nvSpPr>
          <p:cNvPr id="17" name="Espace réservé du texte 7">
            <a:extLst>
              <a:ext uri="{FF2B5EF4-FFF2-40B4-BE49-F238E27FC236}">
                <a16:creationId xmlns:a16="http://schemas.microsoft.com/office/drawing/2014/main" id="{A0B0BB43-AF16-4A45-947C-0C2E427D0A52}"/>
              </a:ext>
            </a:extLst>
          </p:cNvPr>
          <p:cNvSpPr txBox="1">
            <a:spLocks/>
          </p:cNvSpPr>
          <p:nvPr/>
        </p:nvSpPr>
        <p:spPr>
          <a:xfrm>
            <a:off x="8262808" y="5285345"/>
            <a:ext cx="2421910" cy="215444"/>
          </a:xfrm>
          <a:prstGeom prst="rect">
            <a:avLst/>
          </a:prstGeom>
        </p:spPr>
        <p:txBody>
          <a:bodyPr wrap="square" lIns="0" tIns="0" rIns="0" bIns="0" anchor="b">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Feature title</a:t>
            </a:r>
          </a:p>
        </p:txBody>
      </p:sp>
      <p:sp>
        <p:nvSpPr>
          <p:cNvPr id="18" name="ZoneTexte 17">
            <a:extLst>
              <a:ext uri="{FF2B5EF4-FFF2-40B4-BE49-F238E27FC236}">
                <a16:creationId xmlns:a16="http://schemas.microsoft.com/office/drawing/2014/main" id="{12D3646B-610D-4AA6-A746-0A0612F397A4}"/>
              </a:ext>
            </a:extLst>
          </p:cNvPr>
          <p:cNvSpPr txBox="1"/>
          <p:nvPr/>
        </p:nvSpPr>
        <p:spPr>
          <a:xfrm>
            <a:off x="8168618" y="5551339"/>
            <a:ext cx="2610290" cy="350802"/>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p:txBody>
      </p:sp>
      <p:sp>
        <p:nvSpPr>
          <p:cNvPr id="31" name="ZoneTexte 30">
            <a:extLst>
              <a:ext uri="{FF2B5EF4-FFF2-40B4-BE49-F238E27FC236}">
                <a16:creationId xmlns:a16="http://schemas.microsoft.com/office/drawing/2014/main" id="{FF5FD48E-B185-493B-9CCB-97CA2B9D6792}"/>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A revolutionary application</a:t>
            </a:r>
          </a:p>
        </p:txBody>
      </p:sp>
    </p:spTree>
    <p:extLst>
      <p:ext uri="{BB962C8B-B14F-4D97-AF65-F5344CB8AC3E}">
        <p14:creationId xmlns:p14="http://schemas.microsoft.com/office/powerpoint/2010/main" val="313473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 coins arrondis 8">
            <a:extLst>
              <a:ext uri="{FF2B5EF4-FFF2-40B4-BE49-F238E27FC236}">
                <a16:creationId xmlns:a16="http://schemas.microsoft.com/office/drawing/2014/main" id="{37E9DA2A-7C15-4E60-A9BE-08A99D2A4339}"/>
              </a:ext>
            </a:extLst>
          </p:cNvPr>
          <p:cNvSpPr/>
          <p:nvPr/>
        </p:nvSpPr>
        <p:spPr>
          <a:xfrm>
            <a:off x="1127125" y="1227715"/>
            <a:ext cx="9937750" cy="4722236"/>
          </a:xfrm>
          <a:prstGeom prst="roundRect">
            <a:avLst>
              <a:gd name="adj" fmla="val 368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FF5332-E0BD-4B07-B53A-975460B436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A revolutionary application</a:t>
            </a:r>
          </a:p>
        </p:txBody>
      </p:sp>
      <p:pic>
        <p:nvPicPr>
          <p:cNvPr id="21" name="Image 20">
            <a:extLst>
              <a:ext uri="{FF2B5EF4-FFF2-40B4-BE49-F238E27FC236}">
                <a16:creationId xmlns:a16="http://schemas.microsoft.com/office/drawing/2014/main" id="{FE0C86C3-DB34-4B60-8D01-01112890DD1F}"/>
              </a:ext>
            </a:extLst>
          </p:cNvPr>
          <p:cNvPicPr>
            <a:picLocks noChangeAspect="1"/>
          </p:cNvPicPr>
          <p:nvPr/>
        </p:nvPicPr>
        <p:blipFill rotWithShape="1">
          <a:blip r:embed="rId2">
            <a:extLst>
              <a:ext uri="{28A0092B-C50C-407E-A947-70E740481C1C}">
                <a14:useLocalDpi xmlns:a14="http://schemas.microsoft.com/office/drawing/2010/main" val="0"/>
              </a:ext>
            </a:extLst>
          </a:blip>
          <a:srcRect b="9061"/>
          <a:stretch/>
        </p:blipFill>
        <p:spPr>
          <a:xfrm>
            <a:off x="3353966" y="1858359"/>
            <a:ext cx="4092225" cy="4999642"/>
          </a:xfrm>
          <a:prstGeom prst="rect">
            <a:avLst/>
          </a:prstGeom>
        </p:spPr>
      </p:pic>
      <p:pic>
        <p:nvPicPr>
          <p:cNvPr id="22" name="Image 21">
            <a:extLst>
              <a:ext uri="{FF2B5EF4-FFF2-40B4-BE49-F238E27FC236}">
                <a16:creationId xmlns:a16="http://schemas.microsoft.com/office/drawing/2014/main" id="{EE6D75BE-F5F4-48D4-B2D7-708115BE87FA}"/>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8823" t="8584" r="38557" b="5098"/>
          <a:stretch/>
        </p:blipFill>
        <p:spPr>
          <a:xfrm>
            <a:off x="5358376" y="1976170"/>
            <a:ext cx="1566500" cy="3362605"/>
          </a:xfrm>
          <a:custGeom>
            <a:avLst/>
            <a:gdLst>
              <a:gd name="connsiteX0" fmla="*/ 146524 w 1522800"/>
              <a:gd name="connsiteY0" fmla="*/ 0 h 3268800"/>
              <a:gd name="connsiteX1" fmla="*/ 337186 w 1522800"/>
              <a:gd name="connsiteY1" fmla="*/ 0 h 3268800"/>
              <a:gd name="connsiteX2" fmla="*/ 337186 w 1522800"/>
              <a:gd name="connsiteY2" fmla="*/ 18416 h 3268800"/>
              <a:gd name="connsiteX3" fmla="*/ 436246 w 1522800"/>
              <a:gd name="connsiteY3" fmla="*/ 117476 h 3268800"/>
              <a:gd name="connsiteX4" fmla="*/ 1080526 w 1522800"/>
              <a:gd name="connsiteY4" fmla="*/ 117476 h 3268800"/>
              <a:gd name="connsiteX5" fmla="*/ 1179586 w 1522800"/>
              <a:gd name="connsiteY5" fmla="*/ 18416 h 3268800"/>
              <a:gd name="connsiteX6" fmla="*/ 1179586 w 1522800"/>
              <a:gd name="connsiteY6" fmla="*/ 0 h 3268800"/>
              <a:gd name="connsiteX7" fmla="*/ 1376276 w 1522800"/>
              <a:gd name="connsiteY7" fmla="*/ 0 h 3268800"/>
              <a:gd name="connsiteX8" fmla="*/ 1522800 w 1522800"/>
              <a:gd name="connsiteY8" fmla="*/ 146524 h 3268800"/>
              <a:gd name="connsiteX9" fmla="*/ 1522800 w 1522800"/>
              <a:gd name="connsiteY9" fmla="*/ 3122276 h 3268800"/>
              <a:gd name="connsiteX10" fmla="*/ 1376276 w 1522800"/>
              <a:gd name="connsiteY10" fmla="*/ 3268800 h 3268800"/>
              <a:gd name="connsiteX11" fmla="*/ 146524 w 1522800"/>
              <a:gd name="connsiteY11" fmla="*/ 3268800 h 3268800"/>
              <a:gd name="connsiteX12" fmla="*/ 0 w 1522800"/>
              <a:gd name="connsiteY12" fmla="*/ 3122276 h 3268800"/>
              <a:gd name="connsiteX13" fmla="*/ 0 w 1522800"/>
              <a:gd name="connsiteY13" fmla="*/ 146524 h 3268800"/>
              <a:gd name="connsiteX14" fmla="*/ 146524 w 1522800"/>
              <a:gd name="connsiteY14" fmla="*/ 0 h 32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2800" h="3268800">
                <a:moveTo>
                  <a:pt x="146524" y="0"/>
                </a:moveTo>
                <a:lnTo>
                  <a:pt x="337186" y="0"/>
                </a:lnTo>
                <a:lnTo>
                  <a:pt x="337186" y="18416"/>
                </a:lnTo>
                <a:cubicBezTo>
                  <a:pt x="337186" y="73125"/>
                  <a:pt x="381537" y="117476"/>
                  <a:pt x="436246" y="117476"/>
                </a:cubicBezTo>
                <a:lnTo>
                  <a:pt x="1080526" y="117476"/>
                </a:lnTo>
                <a:cubicBezTo>
                  <a:pt x="1135235" y="117476"/>
                  <a:pt x="1179586" y="73125"/>
                  <a:pt x="1179586" y="18416"/>
                </a:cubicBezTo>
                <a:lnTo>
                  <a:pt x="1179586" y="0"/>
                </a:lnTo>
                <a:lnTo>
                  <a:pt x="1376276" y="0"/>
                </a:lnTo>
                <a:cubicBezTo>
                  <a:pt x="1457199" y="0"/>
                  <a:pt x="1522800" y="65601"/>
                  <a:pt x="1522800" y="146524"/>
                </a:cubicBezTo>
                <a:lnTo>
                  <a:pt x="1522800" y="3122276"/>
                </a:lnTo>
                <a:cubicBezTo>
                  <a:pt x="1522800" y="3203199"/>
                  <a:pt x="1457199" y="3268800"/>
                  <a:pt x="1376276" y="3268800"/>
                </a:cubicBezTo>
                <a:lnTo>
                  <a:pt x="146524" y="3268800"/>
                </a:lnTo>
                <a:cubicBezTo>
                  <a:pt x="65601" y="3268800"/>
                  <a:pt x="0" y="3203199"/>
                  <a:pt x="0" y="3122276"/>
                </a:cubicBezTo>
                <a:lnTo>
                  <a:pt x="0" y="146524"/>
                </a:lnTo>
                <a:cubicBezTo>
                  <a:pt x="0" y="65601"/>
                  <a:pt x="65601" y="0"/>
                  <a:pt x="146524" y="0"/>
                </a:cubicBezTo>
                <a:close/>
              </a:path>
            </a:pathLst>
          </a:custGeom>
          <a:gradFill>
            <a:gsLst>
              <a:gs pos="0">
                <a:schemeClr val="accent1"/>
              </a:gs>
              <a:gs pos="100000">
                <a:schemeClr val="accent1">
                  <a:lumMod val="75000"/>
                </a:schemeClr>
              </a:gs>
            </a:gsLst>
            <a:lin ang="8100000" scaled="1"/>
          </a:gradFill>
        </p:spPr>
      </p:pic>
      <p:sp>
        <p:nvSpPr>
          <p:cNvPr id="23" name="ZoneTexte 22">
            <a:extLst>
              <a:ext uri="{FF2B5EF4-FFF2-40B4-BE49-F238E27FC236}">
                <a16:creationId xmlns:a16="http://schemas.microsoft.com/office/drawing/2014/main" id="{2F0C92C6-7F03-4817-A92D-C775E62D46A1}"/>
              </a:ext>
            </a:extLst>
          </p:cNvPr>
          <p:cNvSpPr txBox="1"/>
          <p:nvPr/>
        </p:nvSpPr>
        <p:spPr>
          <a:xfrm>
            <a:off x="1456149" y="1801449"/>
            <a:ext cx="2501589" cy="1194173"/>
          </a:xfrm>
          <a:prstGeom prst="rect">
            <a:avLst/>
          </a:prstGeom>
          <a:noFill/>
        </p:spPr>
        <p:txBody>
          <a:bodyPr wrap="square" lIns="0" rIns="0">
            <a:spAutoFit/>
          </a:bodyPr>
          <a:lstStyle/>
          <a:p>
            <a:pPr algn="r" fontAlgn="base">
              <a:lnSpc>
                <a:spcPct val="120000"/>
              </a:lnSpc>
              <a:spcAft>
                <a:spcPts val="600"/>
              </a:spcAft>
              <a:buClr>
                <a:srgbClr val="1F6DE2"/>
              </a:buClr>
            </a:pPr>
            <a:r>
              <a:rPr lang="fr-FR" sz="1400" noProof="1">
                <a:solidFill>
                  <a:schemeClr val="accent1"/>
                </a:solidFill>
                <a:latin typeface="+mj-lt"/>
                <a:ea typeface="Roboto Light" panose="02000000000000000000" pitchFamily="2" charset="0"/>
              </a:rPr>
              <a:t>01</a:t>
            </a:r>
          </a:p>
          <a:p>
            <a:pPr algn="r" fontAlgn="base">
              <a:lnSpc>
                <a:spcPct val="120000"/>
              </a:lnSpc>
              <a:spcAft>
                <a:spcPts val="600"/>
              </a:spcAft>
              <a:buClr>
                <a:srgbClr val="1F6DE2"/>
              </a:buClr>
            </a:pPr>
            <a:r>
              <a:rPr lang="fr-FR" sz="1400" noProof="1">
                <a:latin typeface="+mj-lt"/>
                <a:ea typeface="Roboto Light" panose="02000000000000000000" pitchFamily="2" charset="0"/>
              </a:rPr>
              <a:t>Feature</a:t>
            </a:r>
          </a:p>
          <a:p>
            <a:pPr algn="r" fontAlgn="base">
              <a:lnSpc>
                <a:spcPct val="120000"/>
              </a:lnSpc>
              <a:spcAft>
                <a:spcPts val="600"/>
              </a:spcAft>
              <a:buClr>
                <a:srgbClr val="1F6DE2"/>
              </a:buClr>
            </a:pPr>
            <a:r>
              <a:rPr lang="fr-FR" sz="1100" noProof="1">
                <a:solidFill>
                  <a:schemeClr val="tx1">
                    <a:alpha val="75000"/>
                  </a:schemeClr>
                </a:solidFill>
                <a:ea typeface="Roboto Light" panose="02000000000000000000" pitchFamily="2" charset="0"/>
              </a:rPr>
              <a:t>sit amet, consectetur adipiscing elit. Nunc vel porttitor eros.</a:t>
            </a:r>
          </a:p>
        </p:txBody>
      </p:sp>
      <p:sp>
        <p:nvSpPr>
          <p:cNvPr id="24" name="ZoneTexte 23">
            <a:extLst>
              <a:ext uri="{FF2B5EF4-FFF2-40B4-BE49-F238E27FC236}">
                <a16:creationId xmlns:a16="http://schemas.microsoft.com/office/drawing/2014/main" id="{3DB8308C-8B23-4832-B0CE-5B9FC18BFDFD}"/>
              </a:ext>
            </a:extLst>
          </p:cNvPr>
          <p:cNvSpPr txBox="1"/>
          <p:nvPr/>
        </p:nvSpPr>
        <p:spPr>
          <a:xfrm>
            <a:off x="1456149" y="3879974"/>
            <a:ext cx="2501589" cy="1194173"/>
          </a:xfrm>
          <a:prstGeom prst="rect">
            <a:avLst/>
          </a:prstGeom>
          <a:noFill/>
        </p:spPr>
        <p:txBody>
          <a:bodyPr wrap="square" lIns="0" rIns="0">
            <a:spAutoFit/>
          </a:bodyPr>
          <a:lstStyle/>
          <a:p>
            <a:pPr algn="r" fontAlgn="base">
              <a:lnSpc>
                <a:spcPct val="120000"/>
              </a:lnSpc>
              <a:spcAft>
                <a:spcPts val="600"/>
              </a:spcAft>
              <a:buClr>
                <a:srgbClr val="1F6DE2"/>
              </a:buClr>
            </a:pPr>
            <a:r>
              <a:rPr lang="fr-FR" sz="1400" noProof="1">
                <a:solidFill>
                  <a:schemeClr val="accent1"/>
                </a:solidFill>
                <a:latin typeface="+mj-lt"/>
                <a:ea typeface="Roboto Light" panose="02000000000000000000" pitchFamily="2" charset="0"/>
              </a:rPr>
              <a:t>02</a:t>
            </a:r>
          </a:p>
          <a:p>
            <a:pPr algn="r" fontAlgn="base">
              <a:lnSpc>
                <a:spcPct val="120000"/>
              </a:lnSpc>
              <a:spcAft>
                <a:spcPts val="600"/>
              </a:spcAft>
              <a:buClr>
                <a:srgbClr val="1F6DE2"/>
              </a:buClr>
            </a:pPr>
            <a:r>
              <a:rPr lang="fr-FR" sz="1400" noProof="1">
                <a:latin typeface="+mj-lt"/>
                <a:ea typeface="Roboto Light" panose="02000000000000000000" pitchFamily="2" charset="0"/>
              </a:rPr>
              <a:t>Feature</a:t>
            </a:r>
          </a:p>
          <a:p>
            <a:pPr algn="r" fontAlgn="base">
              <a:lnSpc>
                <a:spcPct val="120000"/>
              </a:lnSpc>
              <a:spcAft>
                <a:spcPts val="600"/>
              </a:spcAft>
              <a:buClr>
                <a:srgbClr val="1F6DE2"/>
              </a:buClr>
            </a:pPr>
            <a:r>
              <a:rPr lang="fr-FR" sz="1100" noProof="1">
                <a:solidFill>
                  <a:schemeClr val="tx1">
                    <a:alpha val="75000"/>
                  </a:schemeClr>
                </a:solidFill>
                <a:ea typeface="Roboto Light" panose="02000000000000000000" pitchFamily="2" charset="0"/>
              </a:rPr>
              <a:t>sit amet, consectetur adipiscing elit. Nunc vel porttitor eros.</a:t>
            </a:r>
          </a:p>
        </p:txBody>
      </p:sp>
      <p:sp>
        <p:nvSpPr>
          <p:cNvPr id="25" name="ZoneTexte 24">
            <a:extLst>
              <a:ext uri="{FF2B5EF4-FFF2-40B4-BE49-F238E27FC236}">
                <a16:creationId xmlns:a16="http://schemas.microsoft.com/office/drawing/2014/main" id="{044DDFE1-E15A-4881-A81A-1CB28199604E}"/>
              </a:ext>
            </a:extLst>
          </p:cNvPr>
          <p:cNvSpPr txBox="1"/>
          <p:nvPr/>
        </p:nvSpPr>
        <p:spPr>
          <a:xfrm>
            <a:off x="8234262" y="1801449"/>
            <a:ext cx="2501589" cy="1194173"/>
          </a:xfrm>
          <a:prstGeom prst="rect">
            <a:avLst/>
          </a:prstGeom>
          <a:noFill/>
        </p:spPr>
        <p:txBody>
          <a:bodyPr wrap="square" lIns="0" rIns="0">
            <a:spAutoFit/>
          </a:bodyPr>
          <a:lstStyle/>
          <a:p>
            <a:pPr fontAlgn="base">
              <a:lnSpc>
                <a:spcPct val="120000"/>
              </a:lnSpc>
              <a:spcAft>
                <a:spcPts val="600"/>
              </a:spcAft>
              <a:buClr>
                <a:srgbClr val="1F6DE2"/>
              </a:buClr>
            </a:pPr>
            <a:r>
              <a:rPr lang="fr-FR" sz="1400" noProof="1">
                <a:solidFill>
                  <a:schemeClr val="accent1"/>
                </a:solidFill>
                <a:latin typeface="+mj-lt"/>
                <a:ea typeface="Roboto Light" panose="02000000000000000000" pitchFamily="2" charset="0"/>
              </a:rPr>
              <a:t>03</a:t>
            </a:r>
          </a:p>
          <a:p>
            <a:pPr fontAlgn="base">
              <a:lnSpc>
                <a:spcPct val="120000"/>
              </a:lnSpc>
              <a:spcAft>
                <a:spcPts val="600"/>
              </a:spcAft>
              <a:buClr>
                <a:srgbClr val="1F6DE2"/>
              </a:buClr>
            </a:pPr>
            <a:r>
              <a:rPr lang="fr-FR" sz="1400" noProof="1">
                <a:latin typeface="+mj-lt"/>
                <a:ea typeface="Roboto Light" panose="02000000000000000000" pitchFamily="2" charset="0"/>
              </a:rPr>
              <a:t>Feature</a:t>
            </a:r>
          </a:p>
          <a:p>
            <a:pPr fontAlgn="base">
              <a:lnSpc>
                <a:spcPct val="120000"/>
              </a:lnSpc>
              <a:spcAft>
                <a:spcPts val="600"/>
              </a:spcAft>
              <a:buClr>
                <a:srgbClr val="1F6DE2"/>
              </a:buClr>
            </a:pPr>
            <a:r>
              <a:rPr lang="fr-FR" sz="1100" noProof="1">
                <a:solidFill>
                  <a:schemeClr val="tx1">
                    <a:alpha val="75000"/>
                  </a:schemeClr>
                </a:solidFill>
                <a:ea typeface="Roboto Light" panose="02000000000000000000" pitchFamily="2" charset="0"/>
              </a:rPr>
              <a:t>sit amet, consectetur adipiscing elit. Nunc vel porttitor eros.</a:t>
            </a:r>
          </a:p>
        </p:txBody>
      </p:sp>
      <p:sp>
        <p:nvSpPr>
          <p:cNvPr id="26" name="ZoneTexte 25">
            <a:extLst>
              <a:ext uri="{FF2B5EF4-FFF2-40B4-BE49-F238E27FC236}">
                <a16:creationId xmlns:a16="http://schemas.microsoft.com/office/drawing/2014/main" id="{6873112F-E3A5-4903-963E-9CA82592F61C}"/>
              </a:ext>
            </a:extLst>
          </p:cNvPr>
          <p:cNvSpPr txBox="1"/>
          <p:nvPr/>
        </p:nvSpPr>
        <p:spPr>
          <a:xfrm>
            <a:off x="8234262" y="3879974"/>
            <a:ext cx="2501589" cy="1194173"/>
          </a:xfrm>
          <a:prstGeom prst="rect">
            <a:avLst/>
          </a:prstGeom>
          <a:noFill/>
        </p:spPr>
        <p:txBody>
          <a:bodyPr wrap="square" lIns="0" rIns="0">
            <a:spAutoFit/>
          </a:bodyPr>
          <a:lstStyle/>
          <a:p>
            <a:pPr fontAlgn="base">
              <a:lnSpc>
                <a:spcPct val="120000"/>
              </a:lnSpc>
              <a:spcAft>
                <a:spcPts val="600"/>
              </a:spcAft>
              <a:buClr>
                <a:srgbClr val="1F6DE2"/>
              </a:buClr>
            </a:pPr>
            <a:r>
              <a:rPr lang="fr-FR" sz="1400" noProof="1">
                <a:solidFill>
                  <a:schemeClr val="accent1"/>
                </a:solidFill>
                <a:latin typeface="+mj-lt"/>
                <a:ea typeface="Roboto Light" panose="02000000000000000000" pitchFamily="2" charset="0"/>
              </a:rPr>
              <a:t>04</a:t>
            </a:r>
          </a:p>
          <a:p>
            <a:pPr fontAlgn="base">
              <a:lnSpc>
                <a:spcPct val="120000"/>
              </a:lnSpc>
              <a:spcAft>
                <a:spcPts val="600"/>
              </a:spcAft>
              <a:buClr>
                <a:srgbClr val="1F6DE2"/>
              </a:buClr>
            </a:pPr>
            <a:r>
              <a:rPr lang="fr-FR" sz="1400" noProof="1">
                <a:latin typeface="+mj-lt"/>
                <a:ea typeface="Roboto Light" panose="02000000000000000000" pitchFamily="2" charset="0"/>
              </a:rPr>
              <a:t>Feature</a:t>
            </a:r>
            <a:endParaRPr lang="fr-FR" sz="1400" b="1" noProof="1">
              <a:ea typeface="Roboto Light" panose="02000000000000000000" pitchFamily="2" charset="0"/>
            </a:endParaRPr>
          </a:p>
          <a:p>
            <a:pPr fontAlgn="base">
              <a:lnSpc>
                <a:spcPct val="120000"/>
              </a:lnSpc>
              <a:spcAft>
                <a:spcPts val="600"/>
              </a:spcAft>
              <a:buClr>
                <a:srgbClr val="1F6DE2"/>
              </a:buClr>
            </a:pPr>
            <a:r>
              <a:rPr lang="fr-FR" sz="1100" noProof="1">
                <a:solidFill>
                  <a:schemeClr val="tx1">
                    <a:alpha val="75000"/>
                  </a:schemeClr>
                </a:solidFill>
                <a:ea typeface="Roboto Light" panose="02000000000000000000" pitchFamily="2" charset="0"/>
              </a:rPr>
              <a:t>sit amet, consectetur adipiscing elit. Nunc vel porttitor eros.</a:t>
            </a:r>
          </a:p>
        </p:txBody>
      </p:sp>
    </p:spTree>
    <p:extLst>
      <p:ext uri="{BB962C8B-B14F-4D97-AF65-F5344CB8AC3E}">
        <p14:creationId xmlns:p14="http://schemas.microsoft.com/office/powerpoint/2010/main" val="86791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5" name="Espace réservé du texte 7">
            <a:extLst>
              <a:ext uri="{FF2B5EF4-FFF2-40B4-BE49-F238E27FC236}">
                <a16:creationId xmlns:a16="http://schemas.microsoft.com/office/drawing/2014/main" id="{7030E8E7-14ED-49DD-8EAF-1BE85D31A6B8}"/>
              </a:ext>
            </a:extLst>
          </p:cNvPr>
          <p:cNvSpPr txBox="1">
            <a:spLocks/>
          </p:cNvSpPr>
          <p:nvPr/>
        </p:nvSpPr>
        <p:spPr>
          <a:xfrm>
            <a:off x="7196254" y="1213450"/>
            <a:ext cx="4392613" cy="1147219"/>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A user centric platform</a:t>
            </a:r>
          </a:p>
        </p:txBody>
      </p:sp>
      <p:sp>
        <p:nvSpPr>
          <p:cNvPr id="16" name="ZoneTexte 15">
            <a:extLst>
              <a:ext uri="{FF2B5EF4-FFF2-40B4-BE49-F238E27FC236}">
                <a16:creationId xmlns:a16="http://schemas.microsoft.com/office/drawing/2014/main" id="{DB77B0C1-1F61-46B8-A5D0-965CEE431BC2}"/>
              </a:ext>
            </a:extLst>
          </p:cNvPr>
          <p:cNvSpPr txBox="1"/>
          <p:nvPr/>
        </p:nvSpPr>
        <p:spPr>
          <a:xfrm>
            <a:off x="7196255" y="2815979"/>
            <a:ext cx="3211195" cy="2739211"/>
          </a:xfrm>
          <a:prstGeom prst="rect">
            <a:avLst/>
          </a:prstGeom>
          <a:noFill/>
        </p:spPr>
        <p:txBody>
          <a:bodyPr wrap="square" lIns="0" rIns="0" anchor="ctr">
            <a:spAutoFit/>
          </a:bodyPr>
          <a:lstStyle/>
          <a:p>
            <a:pPr fontAlgn="base">
              <a:lnSpc>
                <a:spcPct val="120000"/>
              </a:lnSpc>
            </a:pPr>
            <a:r>
              <a:rPr lang="fr-FR" sz="1200" i="0" noProof="1">
                <a:solidFill>
                  <a:schemeClr val="tx1">
                    <a:alpha val="75000"/>
                  </a:schemeClr>
                </a:solidFill>
                <a:effectLst/>
                <a:latin typeface="+mj-lt"/>
              </a:rPr>
              <a:t>Feature</a:t>
            </a:r>
          </a:p>
          <a:p>
            <a:pPr fontAlgn="base">
              <a:lnSpc>
                <a:spcPct val="120000"/>
              </a:lnSpc>
            </a:pPr>
            <a:r>
              <a:rPr lang="fr-FR" sz="1200" i="0" noProof="1">
                <a:solidFill>
                  <a:schemeClr val="tx1">
                    <a:alpha val="75000"/>
                  </a:schemeClr>
                </a:solidFill>
                <a:effectLst/>
              </a:rPr>
              <a:t>Lorem ipsum dolor sit amet, consec tetur adipiscing elit. Nunc vel porttitor eros. </a:t>
            </a:r>
          </a:p>
          <a:p>
            <a:pPr fontAlgn="base">
              <a:lnSpc>
                <a:spcPct val="120000"/>
              </a:lnSpc>
            </a:pPr>
            <a:endParaRPr lang="fr-FR" sz="1200" noProof="1">
              <a:solidFill>
                <a:schemeClr val="tx1">
                  <a:alpha val="75000"/>
                </a:schemeClr>
              </a:solidFill>
            </a:endParaRPr>
          </a:p>
          <a:p>
            <a:pPr fontAlgn="base">
              <a:lnSpc>
                <a:spcPct val="120000"/>
              </a:lnSpc>
            </a:pPr>
            <a:r>
              <a:rPr lang="fr-FR" sz="1200" i="0" noProof="1">
                <a:solidFill>
                  <a:schemeClr val="tx1">
                    <a:alpha val="75000"/>
                  </a:schemeClr>
                </a:solidFill>
                <a:effectLst/>
                <a:latin typeface="+mj-lt"/>
              </a:rPr>
              <a:t>Feature</a:t>
            </a:r>
          </a:p>
          <a:p>
            <a:pPr fontAlgn="base">
              <a:lnSpc>
                <a:spcPct val="120000"/>
              </a:lnSpc>
            </a:pPr>
            <a:r>
              <a:rPr lang="fr-FR" sz="1200" i="0" noProof="1">
                <a:solidFill>
                  <a:schemeClr val="tx1">
                    <a:alpha val="75000"/>
                  </a:schemeClr>
                </a:solidFill>
                <a:effectLst/>
              </a:rPr>
              <a:t>Lorem ipsum dolor sit amet, consec tetur adipiscing elit. Nunc vel porttitor eros. </a:t>
            </a:r>
          </a:p>
          <a:p>
            <a:pPr fontAlgn="base">
              <a:lnSpc>
                <a:spcPct val="120000"/>
              </a:lnSpc>
            </a:pPr>
            <a:endParaRPr lang="fr-FR" sz="1200" i="0" noProof="1">
              <a:solidFill>
                <a:schemeClr val="tx1">
                  <a:alpha val="75000"/>
                </a:schemeClr>
              </a:solidFill>
              <a:effectLst/>
            </a:endParaRPr>
          </a:p>
          <a:p>
            <a:pPr fontAlgn="base">
              <a:lnSpc>
                <a:spcPct val="120000"/>
              </a:lnSpc>
            </a:pPr>
            <a:endParaRPr lang="fr-FR" sz="1200" noProof="1">
              <a:solidFill>
                <a:schemeClr val="tx1">
                  <a:alpha val="75000"/>
                </a:schemeClr>
              </a:solidFill>
            </a:endParaRPr>
          </a:p>
          <a:p>
            <a:pPr fontAlgn="base">
              <a:lnSpc>
                <a:spcPct val="120000"/>
              </a:lnSpc>
            </a:pPr>
            <a:r>
              <a:rPr lang="fr-FR" sz="1200" i="0" noProof="1">
                <a:solidFill>
                  <a:schemeClr val="tx1">
                    <a:alpha val="75000"/>
                  </a:schemeClr>
                </a:solidFill>
                <a:effectLst/>
                <a:latin typeface="+mj-lt"/>
              </a:rPr>
              <a:t>Feature</a:t>
            </a:r>
          </a:p>
          <a:p>
            <a:pPr fontAlgn="base">
              <a:lnSpc>
                <a:spcPct val="120000"/>
              </a:lnSpc>
            </a:pPr>
            <a:r>
              <a:rPr lang="fr-FR" sz="1200" i="0" noProof="1">
                <a:solidFill>
                  <a:schemeClr val="tx1">
                    <a:alpha val="75000"/>
                  </a:schemeClr>
                </a:solidFill>
                <a:effectLst/>
              </a:rPr>
              <a:t>Lorem ipsum dolor sit amet, consec tetur adipiscing elit. Nunc vel porttitor eros. </a:t>
            </a:r>
          </a:p>
        </p:txBody>
      </p:sp>
      <p:sp>
        <p:nvSpPr>
          <p:cNvPr id="6" name="Rectangle 5">
            <a:extLst>
              <a:ext uri="{FF2B5EF4-FFF2-40B4-BE49-F238E27FC236}">
                <a16:creationId xmlns:a16="http://schemas.microsoft.com/office/drawing/2014/main" id="{584EB54A-A7E3-4CF6-B2BB-E014BA59332A}"/>
              </a:ext>
            </a:extLst>
          </p:cNvPr>
          <p:cNvSpPr/>
          <p:nvPr/>
        </p:nvSpPr>
        <p:spPr>
          <a:xfrm>
            <a:off x="1" y="0"/>
            <a:ext cx="30503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3DD11E52-B74B-4BFB-9106-55EF61E32B62}"/>
              </a:ext>
            </a:extLst>
          </p:cNvPr>
          <p:cNvGrpSpPr/>
          <p:nvPr/>
        </p:nvGrpSpPr>
        <p:grpSpPr>
          <a:xfrm>
            <a:off x="-1674869" y="1413669"/>
            <a:ext cx="7428188" cy="4114889"/>
            <a:chOff x="593856" y="2316479"/>
            <a:chExt cx="4232143" cy="2344421"/>
          </a:xfrm>
        </p:grpSpPr>
        <p:pic>
          <p:nvPicPr>
            <p:cNvPr id="13" name="Image 12" descr="Une image contenant texte, moniteur, équipement électronique, télévision&#10;&#10;Description générée automatiquement">
              <a:extLst>
                <a:ext uri="{FF2B5EF4-FFF2-40B4-BE49-F238E27FC236}">
                  <a16:creationId xmlns:a16="http://schemas.microsoft.com/office/drawing/2014/main" id="{DCD2EDFD-A4E0-49BE-B208-081626B4A47D}"/>
                </a:ext>
              </a:extLst>
            </p:cNvPr>
            <p:cNvPicPr>
              <a:picLocks noChangeAspect="1"/>
            </p:cNvPicPr>
            <p:nvPr/>
          </p:nvPicPr>
          <p:blipFill rotWithShape="1">
            <a:blip r:embed="rId2">
              <a:extLst>
                <a:ext uri="{28A0092B-C50C-407E-A947-70E740481C1C}">
                  <a14:useLocalDpi xmlns:a14="http://schemas.microsoft.com/office/drawing/2010/main" val="0"/>
                </a:ext>
              </a:extLst>
            </a:blip>
            <a:srcRect l="10586" r="14900"/>
            <a:stretch/>
          </p:blipFill>
          <p:spPr>
            <a:xfrm>
              <a:off x="593856" y="2316479"/>
              <a:ext cx="4232143" cy="2344421"/>
            </a:xfrm>
            <a:prstGeom prst="rect">
              <a:avLst/>
            </a:prstGeom>
          </p:spPr>
        </p:pic>
        <p:pic>
          <p:nvPicPr>
            <p:cNvPr id="14" name="Image 13">
              <a:extLst>
                <a:ext uri="{FF2B5EF4-FFF2-40B4-BE49-F238E27FC236}">
                  <a16:creationId xmlns:a16="http://schemas.microsoft.com/office/drawing/2014/main" id="{7645F30D-1768-4DA4-9B39-31E1451121A5}"/>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22854" t="20099" r="22901" b="19683"/>
            <a:stretch/>
          </p:blipFill>
          <p:spPr>
            <a:xfrm>
              <a:off x="1190722" y="2444750"/>
              <a:ext cx="3093940" cy="1931990"/>
            </a:xfrm>
            <a:prstGeom prst="roundRect">
              <a:avLst>
                <a:gd name="adj" fmla="val 407"/>
              </a:avLst>
            </a:prstGeom>
            <a:gradFill>
              <a:gsLst>
                <a:gs pos="0">
                  <a:schemeClr val="accent1"/>
                </a:gs>
                <a:gs pos="100000">
                  <a:schemeClr val="accent1">
                    <a:lumMod val="75000"/>
                  </a:schemeClr>
                </a:gs>
              </a:gsLst>
              <a:lin ang="8100000" scaled="1"/>
            </a:gradFill>
          </p:spPr>
        </p:pic>
      </p:grpSp>
      <p:sp>
        <p:nvSpPr>
          <p:cNvPr id="2" name="ZoneTexte 1">
            <a:extLst>
              <a:ext uri="{FF2B5EF4-FFF2-40B4-BE49-F238E27FC236}">
                <a16:creationId xmlns:a16="http://schemas.microsoft.com/office/drawing/2014/main" id="{4209E39A-1750-477C-8C52-2D9C55DED3A2}"/>
              </a:ext>
            </a:extLst>
          </p:cNvPr>
          <p:cNvSpPr txBox="1"/>
          <p:nvPr/>
        </p:nvSpPr>
        <p:spPr>
          <a:xfrm>
            <a:off x="7196254" y="908050"/>
            <a:ext cx="221181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Our product</a:t>
            </a:r>
          </a:p>
        </p:txBody>
      </p:sp>
      <p:grpSp>
        <p:nvGrpSpPr>
          <p:cNvPr id="7" name="Groupe 6">
            <a:extLst>
              <a:ext uri="{FF2B5EF4-FFF2-40B4-BE49-F238E27FC236}">
                <a16:creationId xmlns:a16="http://schemas.microsoft.com/office/drawing/2014/main" id="{26C05221-19DA-472B-86E2-E8879BEB1B2A}"/>
              </a:ext>
            </a:extLst>
          </p:cNvPr>
          <p:cNvGrpSpPr/>
          <p:nvPr/>
        </p:nvGrpSpPr>
        <p:grpSpPr>
          <a:xfrm>
            <a:off x="3883991" y="2815770"/>
            <a:ext cx="1361620" cy="2712787"/>
            <a:chOff x="7751413" y="1880774"/>
            <a:chExt cx="1748052" cy="3482684"/>
          </a:xfrm>
        </p:grpSpPr>
        <p:pic>
          <p:nvPicPr>
            <p:cNvPr id="8" name="Image 7" descr="Une image contenant texte&#10;&#10;Description générée automatiquement">
              <a:extLst>
                <a:ext uri="{FF2B5EF4-FFF2-40B4-BE49-F238E27FC236}">
                  <a16:creationId xmlns:a16="http://schemas.microsoft.com/office/drawing/2014/main" id="{559F1CE2-28F0-4CFD-9B02-37D07D045522}"/>
                </a:ext>
              </a:extLst>
            </p:cNvPr>
            <p:cNvPicPr>
              <a:picLocks noChangeAspect="1"/>
            </p:cNvPicPr>
            <p:nvPr/>
          </p:nvPicPr>
          <p:blipFill rotWithShape="1">
            <a:blip r:embed="rId4">
              <a:extLst>
                <a:ext uri="{28A0092B-C50C-407E-A947-70E740481C1C}">
                  <a14:useLocalDpi xmlns:a14="http://schemas.microsoft.com/office/drawing/2010/main" val="0"/>
                </a:ext>
              </a:extLst>
            </a:blip>
            <a:srcRect l="36874"/>
            <a:stretch/>
          </p:blipFill>
          <p:spPr>
            <a:xfrm>
              <a:off x="7751413" y="1880774"/>
              <a:ext cx="1748052" cy="3482684"/>
            </a:xfrm>
            <a:prstGeom prst="rect">
              <a:avLst/>
            </a:prstGeom>
          </p:spPr>
        </p:pic>
        <p:pic>
          <p:nvPicPr>
            <p:cNvPr id="9" name="Image 8">
              <a:extLst>
                <a:ext uri="{FF2B5EF4-FFF2-40B4-BE49-F238E27FC236}">
                  <a16:creationId xmlns:a16="http://schemas.microsoft.com/office/drawing/2014/main" id="{1918379A-83AC-4C6B-9022-90901F77DC1E}"/>
                </a:ext>
              </a:extLst>
            </p:cNvPr>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3222" t="-8067" r="34340" b="-15786"/>
            <a:stretch/>
          </p:blipFill>
          <p:spPr>
            <a:xfrm>
              <a:off x="7869239" y="1958309"/>
              <a:ext cx="1546223" cy="3320922"/>
            </a:xfrm>
            <a:custGeom>
              <a:avLst/>
              <a:gdLst>
                <a:gd name="connsiteX0" fmla="*/ 189985 w 1546224"/>
                <a:gd name="connsiteY0" fmla="*/ 0 h 3320922"/>
                <a:gd name="connsiteX1" fmla="*/ 349355 w 1546224"/>
                <a:gd name="connsiteY1" fmla="*/ 0 h 3320922"/>
                <a:gd name="connsiteX2" fmla="*/ 350143 w 1546224"/>
                <a:gd name="connsiteY2" fmla="*/ 316 h 3320922"/>
                <a:gd name="connsiteX3" fmla="*/ 381503 w 1546224"/>
                <a:gd name="connsiteY3" fmla="*/ 0 h 3320922"/>
                <a:gd name="connsiteX4" fmla="*/ 433999 w 1546224"/>
                <a:gd name="connsiteY4" fmla="*/ 0 h 3320922"/>
                <a:gd name="connsiteX5" fmla="*/ 446242 w 1546224"/>
                <a:gd name="connsiteY5" fmla="*/ 1426 h 3320922"/>
                <a:gd name="connsiteX6" fmla="*/ 458978 w 1546224"/>
                <a:gd name="connsiteY6" fmla="*/ 41457 h 3320922"/>
                <a:gd name="connsiteX7" fmla="*/ 552431 w 1546224"/>
                <a:gd name="connsiteY7" fmla="*/ 131821 h 3320922"/>
                <a:gd name="connsiteX8" fmla="*/ 995367 w 1546224"/>
                <a:gd name="connsiteY8" fmla="*/ 131821 h 3320922"/>
                <a:gd name="connsiteX9" fmla="*/ 1088820 w 1546224"/>
                <a:gd name="connsiteY9" fmla="*/ 41457 h 3320922"/>
                <a:gd name="connsiteX10" fmla="*/ 1095672 w 1546224"/>
                <a:gd name="connsiteY10" fmla="*/ 7226 h 3320922"/>
                <a:gd name="connsiteX11" fmla="*/ 1121584 w 1546224"/>
                <a:gd name="connsiteY11" fmla="*/ 0 h 3320922"/>
                <a:gd name="connsiteX12" fmla="*/ 1176114 w 1546224"/>
                <a:gd name="connsiteY12" fmla="*/ 0 h 3320922"/>
                <a:gd name="connsiteX13" fmla="*/ 1210373 w 1546224"/>
                <a:gd name="connsiteY13" fmla="*/ 316 h 3320922"/>
                <a:gd name="connsiteX14" fmla="*/ 1211162 w 1546224"/>
                <a:gd name="connsiteY14" fmla="*/ 0 h 3320922"/>
                <a:gd name="connsiteX15" fmla="*/ 1356239 w 1546224"/>
                <a:gd name="connsiteY15" fmla="*/ 0 h 3320922"/>
                <a:gd name="connsiteX16" fmla="*/ 1546224 w 1546224"/>
                <a:gd name="connsiteY16" fmla="*/ 189985 h 3320922"/>
                <a:gd name="connsiteX17" fmla="*/ 1546224 w 1546224"/>
                <a:gd name="connsiteY17" fmla="*/ 3130937 h 3320922"/>
                <a:gd name="connsiteX18" fmla="*/ 1356239 w 1546224"/>
                <a:gd name="connsiteY18" fmla="*/ 3320922 h 3320922"/>
                <a:gd name="connsiteX19" fmla="*/ 189985 w 1546224"/>
                <a:gd name="connsiteY19" fmla="*/ 3320922 h 3320922"/>
                <a:gd name="connsiteX20" fmla="*/ 0 w 1546224"/>
                <a:gd name="connsiteY20" fmla="*/ 3130937 h 3320922"/>
                <a:gd name="connsiteX21" fmla="*/ 0 w 1546224"/>
                <a:gd name="connsiteY21" fmla="*/ 189985 h 3320922"/>
                <a:gd name="connsiteX22" fmla="*/ 189985 w 1546224"/>
                <a:gd name="connsiteY22" fmla="*/ 0 h 332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6224" h="3320922">
                  <a:moveTo>
                    <a:pt x="189985" y="0"/>
                  </a:moveTo>
                  <a:lnTo>
                    <a:pt x="349355" y="0"/>
                  </a:lnTo>
                  <a:lnTo>
                    <a:pt x="350143" y="316"/>
                  </a:lnTo>
                  <a:lnTo>
                    <a:pt x="381503" y="0"/>
                  </a:lnTo>
                  <a:lnTo>
                    <a:pt x="433999" y="0"/>
                  </a:lnTo>
                  <a:lnTo>
                    <a:pt x="446242" y="1426"/>
                  </a:lnTo>
                  <a:cubicBezTo>
                    <a:pt x="458467" y="5854"/>
                    <a:pt x="459254" y="18169"/>
                    <a:pt x="458978" y="41457"/>
                  </a:cubicBezTo>
                  <a:cubicBezTo>
                    <a:pt x="458978" y="91364"/>
                    <a:pt x="500818" y="131821"/>
                    <a:pt x="552431" y="131821"/>
                  </a:cubicBezTo>
                  <a:lnTo>
                    <a:pt x="995367" y="131821"/>
                  </a:lnTo>
                  <a:cubicBezTo>
                    <a:pt x="1046980" y="131821"/>
                    <a:pt x="1088820" y="91364"/>
                    <a:pt x="1088820" y="41457"/>
                  </a:cubicBezTo>
                  <a:cubicBezTo>
                    <a:pt x="1088267" y="23798"/>
                    <a:pt x="1090236" y="13302"/>
                    <a:pt x="1095672" y="7226"/>
                  </a:cubicBezTo>
                  <a:lnTo>
                    <a:pt x="1121584" y="0"/>
                  </a:lnTo>
                  <a:lnTo>
                    <a:pt x="1176114" y="0"/>
                  </a:lnTo>
                  <a:lnTo>
                    <a:pt x="1210373" y="316"/>
                  </a:lnTo>
                  <a:lnTo>
                    <a:pt x="1211162" y="0"/>
                  </a:lnTo>
                  <a:lnTo>
                    <a:pt x="1356239" y="0"/>
                  </a:lnTo>
                  <a:cubicBezTo>
                    <a:pt x="1461165" y="0"/>
                    <a:pt x="1546224" y="85059"/>
                    <a:pt x="1546224" y="189985"/>
                  </a:cubicBezTo>
                  <a:lnTo>
                    <a:pt x="1546224" y="3130937"/>
                  </a:lnTo>
                  <a:cubicBezTo>
                    <a:pt x="1546224" y="3235863"/>
                    <a:pt x="1461165" y="3320922"/>
                    <a:pt x="1356239" y="3320922"/>
                  </a:cubicBezTo>
                  <a:lnTo>
                    <a:pt x="189985" y="3320922"/>
                  </a:lnTo>
                  <a:cubicBezTo>
                    <a:pt x="85059" y="3320922"/>
                    <a:pt x="0" y="3235863"/>
                    <a:pt x="0" y="3130937"/>
                  </a:cubicBezTo>
                  <a:lnTo>
                    <a:pt x="0" y="189985"/>
                  </a:lnTo>
                  <a:cubicBezTo>
                    <a:pt x="0" y="85059"/>
                    <a:pt x="85059" y="0"/>
                    <a:pt x="189985" y="0"/>
                  </a:cubicBezTo>
                  <a:close/>
                </a:path>
              </a:pathLst>
            </a:custGeom>
            <a:gradFill>
              <a:gsLst>
                <a:gs pos="0">
                  <a:schemeClr val="accent1"/>
                </a:gs>
                <a:gs pos="100000">
                  <a:schemeClr val="accent1">
                    <a:lumMod val="75000"/>
                  </a:schemeClr>
                </a:gs>
              </a:gsLst>
              <a:lin ang="8100000" scaled="1"/>
            </a:gradFill>
          </p:spPr>
        </p:pic>
      </p:grpSp>
    </p:spTree>
    <p:extLst>
      <p:ext uri="{BB962C8B-B14F-4D97-AF65-F5344CB8AC3E}">
        <p14:creationId xmlns:p14="http://schemas.microsoft.com/office/powerpoint/2010/main" val="2013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 coins arrondis 8">
            <a:extLst>
              <a:ext uri="{FF2B5EF4-FFF2-40B4-BE49-F238E27FC236}">
                <a16:creationId xmlns:a16="http://schemas.microsoft.com/office/drawing/2014/main" id="{2E2CDE63-9141-4D7A-BF77-C045620AE06C}"/>
              </a:ext>
            </a:extLst>
          </p:cNvPr>
          <p:cNvSpPr/>
          <p:nvPr/>
        </p:nvSpPr>
        <p:spPr>
          <a:xfrm>
            <a:off x="4679096" y="540000"/>
            <a:ext cx="6972904" cy="5778000"/>
          </a:xfrm>
          <a:prstGeom prst="roundRect">
            <a:avLst>
              <a:gd name="adj" fmla="val 2787"/>
            </a:avLst>
          </a:prstGeom>
          <a:gradFill>
            <a:gsLst>
              <a:gs pos="0">
                <a:schemeClr val="accent1">
                  <a:lumMod val="15000"/>
                  <a:lumOff val="85000"/>
                </a:schemeClr>
              </a:gs>
              <a:gs pos="100000">
                <a:schemeClr val="accent1">
                  <a:lumMod val="5000"/>
                  <a:lumOff val="95000"/>
                </a:schemeClr>
              </a:gs>
            </a:gsLst>
            <a:path path="circle">
              <a:fillToRect l="100000" t="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11" name="ZoneTexte 10">
            <a:extLst>
              <a:ext uri="{FF2B5EF4-FFF2-40B4-BE49-F238E27FC236}">
                <a16:creationId xmlns:a16="http://schemas.microsoft.com/office/drawing/2014/main" id="{22FF5332-E0BD-4B07-B53A-975460B436D3}"/>
              </a:ext>
            </a:extLst>
          </p:cNvPr>
          <p:cNvSpPr txBox="1"/>
          <p:nvPr/>
        </p:nvSpPr>
        <p:spPr>
          <a:xfrm>
            <a:off x="1127125" y="908050"/>
            <a:ext cx="221181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pricing</a:t>
            </a: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5" y="1213450"/>
            <a:ext cx="3025003" cy="1645817"/>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An offer adapted to every need</a:t>
            </a:r>
          </a:p>
        </p:txBody>
      </p:sp>
      <p:pic>
        <p:nvPicPr>
          <p:cNvPr id="7" name="Graphique 6">
            <a:extLst>
              <a:ext uri="{FF2B5EF4-FFF2-40B4-BE49-F238E27FC236}">
                <a16:creationId xmlns:a16="http://schemas.microsoft.com/office/drawing/2014/main" id="{ECE2C4BB-6376-47CD-B113-2514D201A9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6794" y="3598713"/>
            <a:ext cx="143257" cy="143257"/>
          </a:xfrm>
          <a:prstGeom prst="rect">
            <a:avLst/>
          </a:prstGeom>
        </p:spPr>
      </p:pic>
      <p:sp>
        <p:nvSpPr>
          <p:cNvPr id="8" name="ZoneTexte 7">
            <a:extLst>
              <a:ext uri="{FF2B5EF4-FFF2-40B4-BE49-F238E27FC236}">
                <a16:creationId xmlns:a16="http://schemas.microsoft.com/office/drawing/2014/main" id="{6B3B5FB0-13BD-4C53-8128-7A5B33F060ED}"/>
              </a:ext>
            </a:extLst>
          </p:cNvPr>
          <p:cNvSpPr txBox="1"/>
          <p:nvPr/>
        </p:nvSpPr>
        <p:spPr>
          <a:xfrm>
            <a:off x="5203058" y="1207345"/>
            <a:ext cx="3435451" cy="830997"/>
          </a:xfrm>
          <a:prstGeom prst="rect">
            <a:avLst/>
          </a:prstGeom>
          <a:noFill/>
        </p:spPr>
        <p:txBody>
          <a:bodyPr wrap="square" rtlCol="0">
            <a:spAutoFit/>
          </a:bodyPr>
          <a:lstStyle/>
          <a:p>
            <a:r>
              <a:rPr lang="fr-FR" sz="4800" dirty="0">
                <a:solidFill>
                  <a:schemeClr val="accent1"/>
                </a:solidFill>
              </a:rPr>
              <a:t>12</a:t>
            </a:r>
            <a:r>
              <a:rPr lang="fr-FR" sz="4800" baseline="30000" dirty="0">
                <a:solidFill>
                  <a:schemeClr val="accent1"/>
                </a:solidFill>
              </a:rPr>
              <a:t>,99€</a:t>
            </a:r>
            <a:r>
              <a:rPr lang="fr-FR" sz="2000" dirty="0">
                <a:solidFill>
                  <a:schemeClr val="accent1"/>
                </a:solidFill>
              </a:rPr>
              <a:t>/month</a:t>
            </a:r>
            <a:endParaRPr lang="fr-FR" sz="4000" dirty="0">
              <a:solidFill>
                <a:schemeClr val="accent1"/>
              </a:solidFill>
            </a:endParaRPr>
          </a:p>
        </p:txBody>
      </p:sp>
      <p:sp>
        <p:nvSpPr>
          <p:cNvPr id="10" name="ZoneTexte 9">
            <a:extLst>
              <a:ext uri="{FF2B5EF4-FFF2-40B4-BE49-F238E27FC236}">
                <a16:creationId xmlns:a16="http://schemas.microsoft.com/office/drawing/2014/main" id="{68845F26-5D5E-4FDB-B519-2DB118C4147A}"/>
              </a:ext>
            </a:extLst>
          </p:cNvPr>
          <p:cNvSpPr txBox="1"/>
          <p:nvPr/>
        </p:nvSpPr>
        <p:spPr>
          <a:xfrm>
            <a:off x="1444752" y="3525263"/>
            <a:ext cx="2883408" cy="1646605"/>
          </a:xfrm>
          <a:prstGeom prst="rect">
            <a:avLst/>
          </a:prstGeom>
          <a:noFill/>
        </p:spPr>
        <p:txBody>
          <a:bodyPr wrap="square" rtlCol="0">
            <a:spAutoFit/>
          </a:bodyPr>
          <a:lstStyle/>
          <a:p>
            <a:pPr>
              <a:spcAft>
                <a:spcPts val="1800"/>
              </a:spcAft>
              <a:buClr>
                <a:schemeClr val="accent1"/>
              </a:buClr>
            </a:pPr>
            <a:r>
              <a:rPr lang="fr-FR" sz="1400" noProof="1">
                <a:latin typeface="+mj-lt"/>
              </a:rPr>
              <a:t>Start</a:t>
            </a:r>
          </a:p>
          <a:p>
            <a:pPr>
              <a:spcAft>
                <a:spcPts val="1800"/>
              </a:spcAft>
              <a:buClr>
                <a:schemeClr val="accent1"/>
              </a:buClr>
            </a:pPr>
            <a:r>
              <a:rPr lang="fr-FR" sz="1400" noProof="1">
                <a:solidFill>
                  <a:schemeClr val="tx1">
                    <a:alpha val="50000"/>
                  </a:schemeClr>
                </a:solidFill>
                <a:latin typeface="+mj-lt"/>
              </a:rPr>
              <a:t>Basic</a:t>
            </a:r>
          </a:p>
          <a:p>
            <a:pPr>
              <a:spcAft>
                <a:spcPts val="1800"/>
              </a:spcAft>
              <a:buClr>
                <a:schemeClr val="accent1"/>
              </a:buClr>
            </a:pPr>
            <a:r>
              <a:rPr lang="fr-FR" sz="1400" noProof="1">
                <a:solidFill>
                  <a:schemeClr val="tx1">
                    <a:alpha val="50000"/>
                  </a:schemeClr>
                </a:solidFill>
                <a:latin typeface="+mj-lt"/>
              </a:rPr>
              <a:t>Pro</a:t>
            </a:r>
          </a:p>
          <a:p>
            <a:pPr>
              <a:spcAft>
                <a:spcPts val="1800"/>
              </a:spcAft>
              <a:buClr>
                <a:schemeClr val="accent1"/>
              </a:buClr>
            </a:pPr>
            <a:r>
              <a:rPr lang="fr-FR" sz="1400" noProof="1">
                <a:solidFill>
                  <a:schemeClr val="tx1">
                    <a:alpha val="50000"/>
                  </a:schemeClr>
                </a:solidFill>
                <a:latin typeface="+mj-lt"/>
              </a:rPr>
              <a:t>Expert</a:t>
            </a:r>
          </a:p>
        </p:txBody>
      </p:sp>
      <p:sp>
        <p:nvSpPr>
          <p:cNvPr id="12" name="ZoneTexte 11">
            <a:extLst>
              <a:ext uri="{FF2B5EF4-FFF2-40B4-BE49-F238E27FC236}">
                <a16:creationId xmlns:a16="http://schemas.microsoft.com/office/drawing/2014/main" id="{54C10D4B-2620-4716-9EC9-D8D850C4FE86}"/>
              </a:ext>
            </a:extLst>
          </p:cNvPr>
          <p:cNvSpPr txBox="1"/>
          <p:nvPr/>
        </p:nvSpPr>
        <p:spPr>
          <a:xfrm>
            <a:off x="5312644" y="2817377"/>
            <a:ext cx="3034132" cy="2354491"/>
          </a:xfrm>
          <a:prstGeom prst="rect">
            <a:avLst/>
          </a:prstGeom>
          <a:noFill/>
        </p:spPr>
        <p:txBody>
          <a:bodyPr wrap="square" rtlCol="0">
            <a:spAutoFit/>
          </a:bodyPr>
          <a:lstStyle/>
          <a:p>
            <a:pPr marL="171450" indent="-171450">
              <a:spcAft>
                <a:spcPts val="1800"/>
              </a:spcAft>
              <a:buFont typeface="Arial" panose="020B0604020202020204" pitchFamily="34" charset="0"/>
              <a:buChar char="•"/>
            </a:pPr>
            <a:r>
              <a:rPr lang="fr-FR" sz="1200" noProof="1">
                <a:solidFill>
                  <a:schemeClr val="accent1"/>
                </a:solidFill>
              </a:rPr>
              <a:t>Lorem ipsum dolor</a:t>
            </a:r>
          </a:p>
          <a:p>
            <a:pPr marL="171450" indent="-171450">
              <a:spcAft>
                <a:spcPts val="1800"/>
              </a:spcAft>
              <a:buFont typeface="Arial" panose="020B0604020202020204" pitchFamily="34" charset="0"/>
              <a:buChar char="•"/>
            </a:pPr>
            <a:r>
              <a:rPr lang="fr-FR" sz="1200" noProof="1">
                <a:solidFill>
                  <a:schemeClr val="accent1"/>
                </a:solidFill>
              </a:rPr>
              <a:t>Consectetur adipiscing</a:t>
            </a:r>
          </a:p>
          <a:p>
            <a:pPr marL="171450" indent="-171450">
              <a:spcAft>
                <a:spcPts val="1800"/>
              </a:spcAft>
              <a:buFont typeface="Arial" panose="020B0604020202020204" pitchFamily="34" charset="0"/>
              <a:buChar char="•"/>
            </a:pPr>
            <a:r>
              <a:rPr lang="fr-FR" sz="1200" noProof="1">
                <a:solidFill>
                  <a:schemeClr val="accent1"/>
                </a:solidFill>
              </a:rPr>
              <a:t>Nunc vel porttitor </a:t>
            </a:r>
          </a:p>
          <a:p>
            <a:pPr marL="171450" indent="-171450">
              <a:spcAft>
                <a:spcPts val="1800"/>
              </a:spcAft>
              <a:buFont typeface="Arial" panose="020B0604020202020204" pitchFamily="34" charset="0"/>
              <a:buChar char="•"/>
            </a:pPr>
            <a:r>
              <a:rPr lang="fr-FR" sz="1200" noProof="1">
                <a:solidFill>
                  <a:schemeClr val="accent1"/>
                </a:solidFill>
              </a:rPr>
              <a:t>Sit amet</a:t>
            </a:r>
          </a:p>
          <a:p>
            <a:pPr marL="171450" indent="-171450">
              <a:spcAft>
                <a:spcPts val="1800"/>
              </a:spcAft>
              <a:buFont typeface="Arial" panose="020B0604020202020204" pitchFamily="34" charset="0"/>
              <a:buChar char="•"/>
            </a:pPr>
            <a:r>
              <a:rPr lang="fr-FR" sz="1200" noProof="1">
                <a:solidFill>
                  <a:schemeClr val="accent1"/>
                </a:solidFill>
              </a:rPr>
              <a:t>Lorem ipsum dolor</a:t>
            </a:r>
          </a:p>
          <a:p>
            <a:pPr marL="171450" indent="-171450">
              <a:spcAft>
                <a:spcPts val="1800"/>
              </a:spcAft>
              <a:buFont typeface="Arial" panose="020B0604020202020204" pitchFamily="34" charset="0"/>
              <a:buChar char="•"/>
            </a:pPr>
            <a:r>
              <a:rPr lang="fr-FR" sz="1200" noProof="1">
                <a:solidFill>
                  <a:schemeClr val="accent1"/>
                </a:solidFill>
              </a:rPr>
              <a:t>Consectetur adipiscing</a:t>
            </a:r>
          </a:p>
        </p:txBody>
      </p:sp>
      <p:sp>
        <p:nvSpPr>
          <p:cNvPr id="13" name="ZoneTexte 12">
            <a:extLst>
              <a:ext uri="{FF2B5EF4-FFF2-40B4-BE49-F238E27FC236}">
                <a16:creationId xmlns:a16="http://schemas.microsoft.com/office/drawing/2014/main" id="{7D7998B8-E770-445D-A8DA-3AED6567A68D}"/>
              </a:ext>
            </a:extLst>
          </p:cNvPr>
          <p:cNvSpPr txBox="1"/>
          <p:nvPr/>
        </p:nvSpPr>
        <p:spPr>
          <a:xfrm>
            <a:off x="8607709" y="2817377"/>
            <a:ext cx="3044291" cy="2354491"/>
          </a:xfrm>
          <a:prstGeom prst="rect">
            <a:avLst/>
          </a:prstGeom>
          <a:noFill/>
        </p:spPr>
        <p:txBody>
          <a:bodyPr wrap="square" rtlCol="0">
            <a:spAutoFit/>
          </a:bodyPr>
          <a:lstStyle/>
          <a:p>
            <a:pPr marL="171450" indent="-171450">
              <a:spcAft>
                <a:spcPts val="1800"/>
              </a:spcAft>
              <a:buFont typeface="Arial" panose="020B0604020202020204" pitchFamily="34" charset="0"/>
              <a:buChar char="•"/>
            </a:pPr>
            <a:r>
              <a:rPr lang="fr-FR" sz="1200" noProof="1">
                <a:solidFill>
                  <a:schemeClr val="accent1"/>
                </a:solidFill>
              </a:rPr>
              <a:t>Lorem ipsum dolor</a:t>
            </a:r>
          </a:p>
          <a:p>
            <a:pPr marL="171450" indent="-171450">
              <a:spcAft>
                <a:spcPts val="1800"/>
              </a:spcAft>
              <a:buFont typeface="Arial" panose="020B0604020202020204" pitchFamily="34" charset="0"/>
              <a:buChar char="•"/>
            </a:pPr>
            <a:r>
              <a:rPr lang="fr-FR" sz="1200" noProof="1">
                <a:solidFill>
                  <a:schemeClr val="accent1"/>
                </a:solidFill>
              </a:rPr>
              <a:t>Consectetur adipiscing</a:t>
            </a:r>
          </a:p>
          <a:p>
            <a:pPr marL="171450" indent="-171450">
              <a:spcAft>
                <a:spcPts val="1800"/>
              </a:spcAft>
              <a:buFont typeface="Arial" panose="020B0604020202020204" pitchFamily="34" charset="0"/>
              <a:buChar char="•"/>
            </a:pPr>
            <a:r>
              <a:rPr lang="fr-FR" sz="1200" noProof="1">
                <a:solidFill>
                  <a:schemeClr val="accent1"/>
                </a:solidFill>
              </a:rPr>
              <a:t>Nunc vel porttitor </a:t>
            </a:r>
          </a:p>
          <a:p>
            <a:pPr marL="171450" indent="-171450">
              <a:spcAft>
                <a:spcPts val="1800"/>
              </a:spcAft>
              <a:buFont typeface="Arial" panose="020B0604020202020204" pitchFamily="34" charset="0"/>
              <a:buChar char="•"/>
            </a:pPr>
            <a:r>
              <a:rPr lang="fr-FR" sz="1200" noProof="1">
                <a:solidFill>
                  <a:schemeClr val="accent1"/>
                </a:solidFill>
              </a:rPr>
              <a:t>Sit amet</a:t>
            </a:r>
          </a:p>
          <a:p>
            <a:pPr marL="171450" indent="-171450">
              <a:spcAft>
                <a:spcPts val="1800"/>
              </a:spcAft>
              <a:buFont typeface="Arial" panose="020B0604020202020204" pitchFamily="34" charset="0"/>
              <a:buChar char="•"/>
            </a:pPr>
            <a:r>
              <a:rPr lang="fr-FR" sz="1200" noProof="1">
                <a:solidFill>
                  <a:schemeClr val="accent1"/>
                </a:solidFill>
              </a:rPr>
              <a:t>Lorem ipsum dolor</a:t>
            </a:r>
          </a:p>
          <a:p>
            <a:pPr marL="171450" indent="-171450">
              <a:spcAft>
                <a:spcPts val="1800"/>
              </a:spcAft>
              <a:buFont typeface="Arial" panose="020B0604020202020204" pitchFamily="34" charset="0"/>
              <a:buChar char="•"/>
            </a:pPr>
            <a:r>
              <a:rPr lang="fr-FR" sz="1200" noProof="1">
                <a:solidFill>
                  <a:schemeClr val="accent1"/>
                </a:solidFill>
              </a:rPr>
              <a:t>Consectetur adipiscing</a:t>
            </a:r>
          </a:p>
        </p:txBody>
      </p:sp>
    </p:spTree>
    <p:extLst>
      <p:ext uri="{BB962C8B-B14F-4D97-AF65-F5344CB8AC3E}">
        <p14:creationId xmlns:p14="http://schemas.microsoft.com/office/powerpoint/2010/main" val="40423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 coins arrondis 22">
            <a:extLst>
              <a:ext uri="{FF2B5EF4-FFF2-40B4-BE49-F238E27FC236}">
                <a16:creationId xmlns:a16="http://schemas.microsoft.com/office/drawing/2014/main" id="{6BA2090C-78F8-41C4-838E-F2E291843A09}"/>
              </a:ext>
            </a:extLst>
          </p:cNvPr>
          <p:cNvSpPr/>
          <p:nvPr/>
        </p:nvSpPr>
        <p:spPr>
          <a:xfrm>
            <a:off x="6186000" y="2349500"/>
            <a:ext cx="4878875" cy="3600450"/>
          </a:xfrm>
          <a:prstGeom prst="roundRect">
            <a:avLst>
              <a:gd name="adj" fmla="val 4787"/>
            </a:avLst>
          </a:prstGeom>
          <a:solidFill>
            <a:schemeClr val="bg2"/>
          </a:solidFill>
          <a:ln w="12700">
            <a:solidFill>
              <a:schemeClr val="tx2">
                <a:alpha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FF5332-E0BD-4B07-B53A-975460B436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pricing</a:t>
            </a: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Basic and Pro account</a:t>
            </a:r>
          </a:p>
        </p:txBody>
      </p:sp>
      <p:sp>
        <p:nvSpPr>
          <p:cNvPr id="346" name="Rectangle : coins arrondis 345">
            <a:extLst>
              <a:ext uri="{FF2B5EF4-FFF2-40B4-BE49-F238E27FC236}">
                <a16:creationId xmlns:a16="http://schemas.microsoft.com/office/drawing/2014/main" id="{F2B64760-CD3D-440B-84D7-97E0D7DA59C4}"/>
              </a:ext>
            </a:extLst>
          </p:cNvPr>
          <p:cNvSpPr/>
          <p:nvPr/>
        </p:nvSpPr>
        <p:spPr>
          <a:xfrm>
            <a:off x="1127125" y="2349500"/>
            <a:ext cx="4878875" cy="3600450"/>
          </a:xfrm>
          <a:prstGeom prst="roundRect">
            <a:avLst>
              <a:gd name="adj" fmla="val 4787"/>
            </a:avLst>
          </a:prstGeom>
          <a:gradFill>
            <a:gsLst>
              <a:gs pos="0">
                <a:schemeClr val="accent1">
                  <a:lumMod val="15000"/>
                  <a:lumOff val="85000"/>
                </a:schemeClr>
              </a:gs>
              <a:gs pos="100000">
                <a:schemeClr val="accent1">
                  <a:lumMod val="5000"/>
                  <a:lumOff val="95000"/>
                </a:schemeClr>
              </a:gs>
            </a:gsLst>
            <a:path path="circle">
              <a:fillToRect l="100000" t="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12" name="Espace réservé du texte 7">
            <a:extLst>
              <a:ext uri="{FF2B5EF4-FFF2-40B4-BE49-F238E27FC236}">
                <a16:creationId xmlns:a16="http://schemas.microsoft.com/office/drawing/2014/main" id="{B5B9288E-DC74-4124-AC84-EF514FA2715E}"/>
              </a:ext>
            </a:extLst>
          </p:cNvPr>
          <p:cNvSpPr txBox="1">
            <a:spLocks/>
          </p:cNvSpPr>
          <p:nvPr/>
        </p:nvSpPr>
        <p:spPr>
          <a:xfrm>
            <a:off x="1587490" y="2813960"/>
            <a:ext cx="1797776" cy="615040"/>
          </a:xfrm>
          <a:prstGeom prst="rect">
            <a:avLst/>
          </a:prstGeom>
        </p:spPr>
        <p:txBody>
          <a:bodyPr vert="horz" wrap="square" lIns="0" tIns="0" rIns="0" bIns="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b="0" i="0" u="none" strike="noStrike" kern="1200" cap="none" spc="-250" normalizeH="0" noProof="0" dirty="0">
                <a:ln>
                  <a:noFill/>
                </a:ln>
                <a:solidFill>
                  <a:schemeClr val="accent1"/>
                </a:solidFill>
                <a:effectLst/>
                <a:uLnTx/>
                <a:uFillTx/>
                <a:ea typeface="+mn-ea"/>
                <a:cs typeface="Poppins Medium" panose="00000600000000000000" pitchFamily="2" charset="0"/>
              </a:rPr>
              <a:t>Basic</a:t>
            </a:r>
          </a:p>
        </p:txBody>
      </p:sp>
      <p:sp>
        <p:nvSpPr>
          <p:cNvPr id="16" name="ZoneTexte 15">
            <a:extLst>
              <a:ext uri="{FF2B5EF4-FFF2-40B4-BE49-F238E27FC236}">
                <a16:creationId xmlns:a16="http://schemas.microsoft.com/office/drawing/2014/main" id="{EDAFCCE8-6644-44B4-9A8B-4EB93667EE5E}"/>
              </a:ext>
            </a:extLst>
          </p:cNvPr>
          <p:cNvSpPr txBox="1"/>
          <p:nvPr/>
        </p:nvSpPr>
        <p:spPr>
          <a:xfrm>
            <a:off x="1587490" y="3642109"/>
            <a:ext cx="3586394" cy="502702"/>
          </a:xfrm>
          <a:prstGeom prst="rect">
            <a:avLst/>
          </a:prstGeom>
          <a:noFill/>
        </p:spPr>
        <p:txBody>
          <a:bodyPr wrap="square" lIns="0" tIns="0" rIns="0" bIns="0">
            <a:spAutoFit/>
          </a:bodyPr>
          <a:lstStyle/>
          <a:p>
            <a:pPr fontAlgn="base">
              <a:lnSpc>
                <a:spcPct val="120000"/>
              </a:lnSpc>
            </a:pPr>
            <a:r>
              <a:rPr lang="en-US" sz="1400" noProof="1">
                <a:solidFill>
                  <a:schemeClr val="accent1"/>
                </a:solidFill>
                <a:ea typeface="Roboto Light" panose="02000000000000000000" pitchFamily="2" charset="0"/>
              </a:rPr>
              <a:t>For individuals who sell less than 40 items per month.</a:t>
            </a:r>
            <a:endParaRPr lang="fr-FR" sz="1400" noProof="1">
              <a:solidFill>
                <a:schemeClr val="accent1"/>
              </a:solidFill>
              <a:ea typeface="Roboto Light" panose="02000000000000000000" pitchFamily="2" charset="0"/>
            </a:endParaRPr>
          </a:p>
        </p:txBody>
      </p:sp>
      <p:sp>
        <p:nvSpPr>
          <p:cNvPr id="17" name="ZoneTexte 16">
            <a:extLst>
              <a:ext uri="{FF2B5EF4-FFF2-40B4-BE49-F238E27FC236}">
                <a16:creationId xmlns:a16="http://schemas.microsoft.com/office/drawing/2014/main" id="{CB9DF771-453C-4FFA-8A40-4650891FF62D}"/>
              </a:ext>
            </a:extLst>
          </p:cNvPr>
          <p:cNvSpPr txBox="1"/>
          <p:nvPr/>
        </p:nvSpPr>
        <p:spPr>
          <a:xfrm>
            <a:off x="1587490" y="4931535"/>
            <a:ext cx="2676487" cy="677108"/>
          </a:xfrm>
          <a:prstGeom prst="rect">
            <a:avLst/>
          </a:prstGeom>
          <a:noFill/>
        </p:spPr>
        <p:txBody>
          <a:bodyPr wrap="square" lIns="0" tIns="0" rIns="0" bIns="0" rtlCol="0" anchor="b">
            <a:spAutoFit/>
          </a:bodyPr>
          <a:lstStyle/>
          <a:p>
            <a:r>
              <a:rPr lang="fr-FR" sz="4400" dirty="0">
                <a:solidFill>
                  <a:schemeClr val="accent1"/>
                </a:solidFill>
              </a:rPr>
              <a:t>$0,99</a:t>
            </a:r>
            <a:r>
              <a:rPr lang="fr-FR" sz="1400" dirty="0">
                <a:solidFill>
                  <a:schemeClr val="accent1"/>
                </a:solidFill>
              </a:rPr>
              <a:t>/command</a:t>
            </a:r>
            <a:endParaRPr lang="fr-FR" sz="2800" dirty="0">
              <a:solidFill>
                <a:schemeClr val="accent1"/>
              </a:solidFill>
            </a:endParaRPr>
          </a:p>
        </p:txBody>
      </p:sp>
      <p:sp>
        <p:nvSpPr>
          <p:cNvPr id="19" name="Espace réservé du texte 7">
            <a:extLst>
              <a:ext uri="{FF2B5EF4-FFF2-40B4-BE49-F238E27FC236}">
                <a16:creationId xmlns:a16="http://schemas.microsoft.com/office/drawing/2014/main" id="{AF9A7FE6-6B61-46FA-A25D-8450336C51DC}"/>
              </a:ext>
            </a:extLst>
          </p:cNvPr>
          <p:cNvSpPr txBox="1">
            <a:spLocks/>
          </p:cNvSpPr>
          <p:nvPr/>
        </p:nvSpPr>
        <p:spPr>
          <a:xfrm>
            <a:off x="6646365" y="2813960"/>
            <a:ext cx="1797776" cy="615040"/>
          </a:xfrm>
          <a:prstGeom prst="rect">
            <a:avLst/>
          </a:prstGeom>
        </p:spPr>
        <p:txBody>
          <a:bodyPr vert="horz" wrap="square" lIns="0" tIns="0" rIns="0" bIns="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b="0" i="0" u="none" strike="noStrike" kern="1200" cap="none" spc="-250" normalizeH="0" noProof="0" dirty="0">
                <a:ln>
                  <a:noFill/>
                </a:ln>
                <a:effectLst/>
                <a:uLnTx/>
                <a:uFillTx/>
                <a:ea typeface="+mn-ea"/>
                <a:cs typeface="Poppins Medium" panose="00000600000000000000" pitchFamily="2" charset="0"/>
              </a:rPr>
              <a:t>Pro</a:t>
            </a:r>
          </a:p>
        </p:txBody>
      </p:sp>
      <p:sp>
        <p:nvSpPr>
          <p:cNvPr id="20" name="ZoneTexte 19">
            <a:extLst>
              <a:ext uri="{FF2B5EF4-FFF2-40B4-BE49-F238E27FC236}">
                <a16:creationId xmlns:a16="http://schemas.microsoft.com/office/drawing/2014/main" id="{F36C3B63-A7B1-414B-94B2-16B5A6AC690A}"/>
              </a:ext>
            </a:extLst>
          </p:cNvPr>
          <p:cNvSpPr txBox="1"/>
          <p:nvPr/>
        </p:nvSpPr>
        <p:spPr>
          <a:xfrm>
            <a:off x="6646365" y="3642109"/>
            <a:ext cx="3586394" cy="502702"/>
          </a:xfrm>
          <a:prstGeom prst="rect">
            <a:avLst/>
          </a:prstGeom>
          <a:noFill/>
        </p:spPr>
        <p:txBody>
          <a:bodyPr wrap="square" lIns="0" tIns="0" rIns="0" bIns="0">
            <a:spAutoFit/>
          </a:bodyPr>
          <a:lstStyle/>
          <a:p>
            <a:pPr fontAlgn="base">
              <a:lnSpc>
                <a:spcPct val="120000"/>
              </a:lnSpc>
            </a:pPr>
            <a:r>
              <a:rPr lang="en-US" sz="1400" noProof="1">
                <a:solidFill>
                  <a:schemeClr val="tx1">
                    <a:alpha val="75000"/>
                  </a:schemeClr>
                </a:solidFill>
                <a:ea typeface="Roboto Light" panose="02000000000000000000" pitchFamily="2" charset="0"/>
              </a:rPr>
              <a:t>For professionals who want to exercise an e-Commerce activity.</a:t>
            </a:r>
            <a:endParaRPr lang="fr-FR" sz="1400" noProof="1">
              <a:solidFill>
                <a:schemeClr val="tx1">
                  <a:alpha val="75000"/>
                </a:schemeClr>
              </a:solidFill>
              <a:ea typeface="Roboto Light" panose="02000000000000000000" pitchFamily="2" charset="0"/>
            </a:endParaRPr>
          </a:p>
        </p:txBody>
      </p:sp>
      <p:sp>
        <p:nvSpPr>
          <p:cNvPr id="21" name="ZoneTexte 20">
            <a:extLst>
              <a:ext uri="{FF2B5EF4-FFF2-40B4-BE49-F238E27FC236}">
                <a16:creationId xmlns:a16="http://schemas.microsoft.com/office/drawing/2014/main" id="{45DD53BF-9AD7-4BAD-91F1-955E5CBF2651}"/>
              </a:ext>
            </a:extLst>
          </p:cNvPr>
          <p:cNvSpPr txBox="1"/>
          <p:nvPr/>
        </p:nvSpPr>
        <p:spPr>
          <a:xfrm>
            <a:off x="6646365" y="4931535"/>
            <a:ext cx="2676487" cy="677108"/>
          </a:xfrm>
          <a:prstGeom prst="rect">
            <a:avLst/>
          </a:prstGeom>
          <a:noFill/>
        </p:spPr>
        <p:txBody>
          <a:bodyPr wrap="square" lIns="0" tIns="0" rIns="0" bIns="0" rtlCol="0" anchor="b">
            <a:spAutoFit/>
          </a:bodyPr>
          <a:lstStyle/>
          <a:p>
            <a:r>
              <a:rPr lang="fr-FR" sz="4400" dirty="0"/>
              <a:t>$39</a:t>
            </a:r>
            <a:r>
              <a:rPr lang="fr-FR" sz="1400" dirty="0">
                <a:solidFill>
                  <a:schemeClr val="tx1">
                    <a:alpha val="60000"/>
                  </a:schemeClr>
                </a:solidFill>
              </a:rPr>
              <a:t>/month</a:t>
            </a:r>
            <a:endParaRPr lang="fr-FR" sz="2800" dirty="0">
              <a:solidFill>
                <a:schemeClr val="tx1">
                  <a:alpha val="60000"/>
                </a:schemeClr>
              </a:solidFill>
            </a:endParaRPr>
          </a:p>
        </p:txBody>
      </p:sp>
    </p:spTree>
    <p:extLst>
      <p:ext uri="{BB962C8B-B14F-4D97-AF65-F5344CB8AC3E}">
        <p14:creationId xmlns:p14="http://schemas.microsoft.com/office/powerpoint/2010/main" val="354790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2FF5332-E0BD-4B07-B53A-975460B436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pricing</a:t>
            </a:r>
          </a:p>
        </p:txBody>
      </p:sp>
      <p:sp>
        <p:nvSpPr>
          <p:cNvPr id="44" name="Rectangle : avec coins arrondis en haut 43">
            <a:extLst>
              <a:ext uri="{FF2B5EF4-FFF2-40B4-BE49-F238E27FC236}">
                <a16:creationId xmlns:a16="http://schemas.microsoft.com/office/drawing/2014/main" id="{16AF69DA-16B4-48CD-8155-F7E8E9523327}"/>
              </a:ext>
            </a:extLst>
          </p:cNvPr>
          <p:cNvSpPr/>
          <p:nvPr/>
        </p:nvSpPr>
        <p:spPr>
          <a:xfrm>
            <a:off x="7507400" y="1446835"/>
            <a:ext cx="1777024" cy="5411166"/>
          </a:xfrm>
          <a:prstGeom prst="round2SameRect">
            <a:avLst>
              <a:gd name="adj1" fmla="val 11371"/>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0" name="Tableau 4">
            <a:extLst>
              <a:ext uri="{FF2B5EF4-FFF2-40B4-BE49-F238E27FC236}">
                <a16:creationId xmlns:a16="http://schemas.microsoft.com/office/drawing/2014/main" id="{E6ADE5A9-29CD-4BFD-A1BB-B0BFFBB88983}"/>
              </a:ext>
            </a:extLst>
          </p:cNvPr>
          <p:cNvGraphicFramePr>
            <a:graphicFrameLocks noGrp="1"/>
          </p:cNvGraphicFramePr>
          <p:nvPr>
            <p:extLst>
              <p:ext uri="{D42A27DB-BD31-4B8C-83A1-F6EECF244321}">
                <p14:modId xmlns:p14="http://schemas.microsoft.com/office/powerpoint/2010/main" val="123781261"/>
              </p:ext>
            </p:extLst>
          </p:nvPr>
        </p:nvGraphicFramePr>
        <p:xfrm>
          <a:off x="1128211" y="1752774"/>
          <a:ext cx="9936665" cy="4207174"/>
        </p:xfrm>
        <a:graphic>
          <a:graphicData uri="http://schemas.openxmlformats.org/drawingml/2006/table">
            <a:tbl>
              <a:tblPr firstRow="1" bandRow="1">
                <a:tableStyleId>{5C22544A-7EE6-4342-B048-85BDC9FD1C3A}</a:tableStyleId>
              </a:tblPr>
              <a:tblGrid>
                <a:gridCol w="2752909">
                  <a:extLst>
                    <a:ext uri="{9D8B030D-6E8A-4147-A177-3AD203B41FA5}">
                      <a16:colId xmlns:a16="http://schemas.microsoft.com/office/drawing/2014/main" val="1111589947"/>
                    </a:ext>
                  </a:extLst>
                </a:gridCol>
                <a:gridCol w="1795939">
                  <a:extLst>
                    <a:ext uri="{9D8B030D-6E8A-4147-A177-3AD203B41FA5}">
                      <a16:colId xmlns:a16="http://schemas.microsoft.com/office/drawing/2014/main" val="1302041941"/>
                    </a:ext>
                  </a:extLst>
                </a:gridCol>
                <a:gridCol w="1795939">
                  <a:extLst>
                    <a:ext uri="{9D8B030D-6E8A-4147-A177-3AD203B41FA5}">
                      <a16:colId xmlns:a16="http://schemas.microsoft.com/office/drawing/2014/main" val="2850848859"/>
                    </a:ext>
                  </a:extLst>
                </a:gridCol>
                <a:gridCol w="1795939">
                  <a:extLst>
                    <a:ext uri="{9D8B030D-6E8A-4147-A177-3AD203B41FA5}">
                      <a16:colId xmlns:a16="http://schemas.microsoft.com/office/drawing/2014/main" val="1573005346"/>
                    </a:ext>
                  </a:extLst>
                </a:gridCol>
                <a:gridCol w="1795939">
                  <a:extLst>
                    <a:ext uri="{9D8B030D-6E8A-4147-A177-3AD203B41FA5}">
                      <a16:colId xmlns:a16="http://schemas.microsoft.com/office/drawing/2014/main" val="474163799"/>
                    </a:ext>
                  </a:extLst>
                </a:gridCol>
              </a:tblGrid>
              <a:tr h="327314">
                <a:tc>
                  <a:txBody>
                    <a:bodyPr/>
                    <a:lstStyle/>
                    <a:p>
                      <a:endParaRPr lang="fr-FR" sz="1200" b="0" kern="1200" noProof="0" dirty="0">
                        <a:solidFill>
                          <a:schemeClr val="tx2">
                            <a:alpha val="60000"/>
                          </a:schemeClr>
                        </a:solidFill>
                        <a:latin typeface="+mn-lt"/>
                        <a:ea typeface="Roboto Light" panose="02000000000000000000" pitchFamily="2" charset="0"/>
                        <a:cs typeface="+mn-cs"/>
                      </a:endParaRPr>
                    </a:p>
                  </a:txBody>
                  <a:tcPr marT="7200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r>
                        <a:rPr lang="fr-FR" sz="1200" b="0" kern="1200" noProof="0" dirty="0">
                          <a:solidFill>
                            <a:schemeClr val="tx1">
                              <a:alpha val="75000"/>
                            </a:schemeClr>
                          </a:solidFill>
                          <a:latin typeface="+mn-lt"/>
                          <a:ea typeface="Roboto Light" panose="02000000000000000000" pitchFamily="2" charset="0"/>
                          <a:cs typeface="+mn-cs"/>
                        </a:rPr>
                        <a:t>Basic</a:t>
                      </a:r>
                    </a:p>
                  </a:txBody>
                  <a:tcPr marL="180000" marR="180000" marT="7200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noProof="0" dirty="0">
                          <a:solidFill>
                            <a:schemeClr val="tx1">
                              <a:alpha val="75000"/>
                            </a:schemeClr>
                          </a:solidFill>
                          <a:latin typeface="+mn-lt"/>
                          <a:ea typeface="Roboto Light" panose="02000000000000000000" pitchFamily="2" charset="0"/>
                          <a:cs typeface="+mn-cs"/>
                        </a:rPr>
                        <a:t>Essential</a:t>
                      </a:r>
                    </a:p>
                  </a:txBody>
                  <a:tcPr marL="180000" marR="180000" marT="7200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noProof="0" dirty="0">
                          <a:solidFill>
                            <a:schemeClr val="accent1">
                              <a:alpha val="75000"/>
                            </a:schemeClr>
                          </a:solidFill>
                          <a:latin typeface="+mn-lt"/>
                          <a:ea typeface="Roboto Light" panose="02000000000000000000" pitchFamily="2" charset="0"/>
                          <a:cs typeface="+mn-cs"/>
                        </a:rPr>
                        <a:t>Pro</a:t>
                      </a:r>
                    </a:p>
                  </a:txBody>
                  <a:tcPr marL="180000" marR="180000" marT="7200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noProof="0" dirty="0">
                          <a:solidFill>
                            <a:schemeClr val="tx1">
                              <a:alpha val="75000"/>
                            </a:schemeClr>
                          </a:solidFill>
                          <a:latin typeface="+mn-lt"/>
                          <a:ea typeface="Roboto Light" panose="02000000000000000000" pitchFamily="2" charset="0"/>
                          <a:cs typeface="+mn-cs"/>
                        </a:rPr>
                        <a:t>Expert</a:t>
                      </a:r>
                    </a:p>
                  </a:txBody>
                  <a:tcPr marL="180000" marR="180000" marT="7200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4173270363"/>
                  </a:ext>
                </a:extLst>
              </a:tr>
              <a:tr h="327314">
                <a:tc>
                  <a:txBody>
                    <a:bodyPr/>
                    <a:lstStyle/>
                    <a:p>
                      <a:endParaRPr lang="fr-FR" sz="1200" b="0" noProof="0" dirty="0">
                        <a:solidFill>
                          <a:schemeClr val="tx1"/>
                        </a:solidFill>
                        <a:latin typeface="+mn-lt"/>
                      </a:endParaRP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fr-FR" sz="2800" b="0" kern="1200" noProof="0" dirty="0">
                          <a:solidFill>
                            <a:schemeClr val="tx1"/>
                          </a:solidFill>
                          <a:latin typeface="+mn-lt"/>
                          <a:ea typeface="+mn-ea"/>
                          <a:cs typeface="+mn-cs"/>
                        </a:rPr>
                        <a:t>Free</a:t>
                      </a:r>
                    </a:p>
                  </a:txBody>
                  <a:tcPr marL="180000" marR="180000" marT="0" marB="1800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chemeClr val="tx1"/>
                          </a:solidFill>
                          <a:effectLst/>
                          <a:uLnTx/>
                          <a:uFillTx/>
                          <a:latin typeface="+mn-lt"/>
                          <a:ea typeface="+mn-ea"/>
                          <a:cs typeface="+mn-cs"/>
                        </a:rPr>
                        <a:t>$19</a:t>
                      </a:r>
                      <a:r>
                        <a:rPr kumimoji="0" lang="fr-FR" sz="1100" b="0" i="0" u="none" strike="noStrike" kern="1200" cap="none" spc="0" normalizeH="0" baseline="0" noProof="0" dirty="0">
                          <a:ln>
                            <a:noFill/>
                          </a:ln>
                          <a:solidFill>
                            <a:schemeClr val="tx1"/>
                          </a:solidFill>
                          <a:effectLst/>
                          <a:uLnTx/>
                          <a:uFillTx/>
                          <a:latin typeface="+mn-lt"/>
                          <a:ea typeface="+mn-ea"/>
                          <a:cs typeface="+mn-cs"/>
                        </a:rPr>
                        <a:t>/month</a:t>
                      </a:r>
                      <a:endParaRPr kumimoji="0" lang="fr-FR" sz="2400" b="0" i="0" u="none" strike="noStrike" kern="1200" cap="none" spc="0" normalizeH="0" baseline="0" noProof="0" dirty="0">
                        <a:ln>
                          <a:noFill/>
                        </a:ln>
                        <a:solidFill>
                          <a:schemeClr val="tx1"/>
                        </a:solidFill>
                        <a:effectLst/>
                        <a:uLnTx/>
                        <a:uFillTx/>
                        <a:latin typeface="+mn-lt"/>
                        <a:ea typeface="+mn-ea"/>
                        <a:cs typeface="+mn-cs"/>
                      </a:endParaRPr>
                    </a:p>
                  </a:txBody>
                  <a:tcPr marL="180000" marR="180000" marT="0" marB="1800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chemeClr val="accent1"/>
                          </a:solidFill>
                          <a:effectLst/>
                          <a:uLnTx/>
                          <a:uFillTx/>
                          <a:latin typeface="+mn-lt"/>
                          <a:ea typeface="+mn-ea"/>
                          <a:cs typeface="+mn-cs"/>
                        </a:rPr>
                        <a:t>$35</a:t>
                      </a:r>
                      <a:r>
                        <a:rPr kumimoji="0" lang="fr-FR" sz="1100" b="0" i="0" u="none" strike="noStrike" kern="1200" cap="none" spc="0" normalizeH="0" baseline="0" noProof="0" dirty="0">
                          <a:ln>
                            <a:noFill/>
                          </a:ln>
                          <a:solidFill>
                            <a:schemeClr val="accent1"/>
                          </a:solidFill>
                          <a:effectLst/>
                          <a:uLnTx/>
                          <a:uFillTx/>
                          <a:latin typeface="+mn-lt"/>
                          <a:ea typeface="+mn-ea"/>
                          <a:cs typeface="+mn-cs"/>
                        </a:rPr>
                        <a:t>/month</a:t>
                      </a:r>
                      <a:endParaRPr kumimoji="0" lang="fr-FR" sz="2400" b="0" i="0" u="none" strike="noStrike" kern="1200" cap="none" spc="0" normalizeH="0" baseline="0" noProof="0" dirty="0">
                        <a:ln>
                          <a:noFill/>
                        </a:ln>
                        <a:solidFill>
                          <a:schemeClr val="accent1"/>
                        </a:solidFill>
                        <a:effectLst/>
                        <a:uLnTx/>
                        <a:uFillTx/>
                        <a:latin typeface="+mn-lt"/>
                        <a:ea typeface="+mn-ea"/>
                        <a:cs typeface="+mn-cs"/>
                      </a:endParaRPr>
                    </a:p>
                  </a:txBody>
                  <a:tcPr marL="180000" marR="180000" marT="0" marB="18000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a:ln>
                            <a:noFill/>
                          </a:ln>
                          <a:solidFill>
                            <a:schemeClr val="tx1"/>
                          </a:solidFill>
                          <a:effectLst/>
                          <a:uLnTx/>
                          <a:uFillTx/>
                          <a:latin typeface="+mn-lt"/>
                          <a:ea typeface="+mn-ea"/>
                          <a:cs typeface="+mn-cs"/>
                        </a:rPr>
                        <a:t>$79</a:t>
                      </a:r>
                      <a:r>
                        <a:rPr kumimoji="0" lang="fr-FR" sz="1100" b="0" i="0" u="none" strike="noStrike" kern="1200" cap="none" spc="0" normalizeH="0" baseline="0" noProof="0" dirty="0">
                          <a:ln>
                            <a:noFill/>
                          </a:ln>
                          <a:solidFill>
                            <a:schemeClr val="tx1"/>
                          </a:solidFill>
                          <a:effectLst/>
                          <a:uLnTx/>
                          <a:uFillTx/>
                          <a:latin typeface="+mn-lt"/>
                          <a:ea typeface="+mn-ea"/>
                          <a:cs typeface="+mn-cs"/>
                        </a:rPr>
                        <a:t>/month</a:t>
                      </a:r>
                      <a:endParaRPr kumimoji="0" lang="fr-FR" sz="2400" b="0" i="0" u="none" strike="noStrike" kern="1200" cap="none" spc="0" normalizeH="0" baseline="0" noProof="0" dirty="0">
                        <a:ln>
                          <a:noFill/>
                        </a:ln>
                        <a:solidFill>
                          <a:schemeClr val="tx1"/>
                        </a:solidFill>
                        <a:effectLst/>
                        <a:uLnTx/>
                        <a:uFillTx/>
                        <a:latin typeface="+mn-lt"/>
                        <a:ea typeface="+mn-ea"/>
                        <a:cs typeface="+mn-cs"/>
                      </a:endParaRPr>
                    </a:p>
                  </a:txBody>
                  <a:tcPr marL="180000" marR="180000" marT="0" marB="18000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2851730"/>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a:r>
                        <a:rPr lang="fr-FR" sz="1200" b="1" i="0" kern="1200" dirty="0">
                          <a:solidFill>
                            <a:schemeClr val="accent1"/>
                          </a:solidFill>
                          <a:effectLst/>
                          <a:latin typeface="+mn-lt"/>
                          <a:ea typeface="+mn-ea"/>
                          <a:cs typeface="+mn-cs"/>
                        </a:rPr>
                        <a:t>✓</a:t>
                      </a:r>
                      <a:endParaRPr lang="fr-FR" sz="1200" b="1" noProof="0" dirty="0">
                        <a:solidFill>
                          <a:schemeClr val="accent1"/>
                        </a:solidFill>
                        <a:latin typeface="+mn-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48477118"/>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a:r>
                        <a:rPr lang="fr-FR" sz="1200" b="1" i="0" kern="1200" dirty="0">
                          <a:solidFill>
                            <a:schemeClr val="accent1"/>
                          </a:solidFill>
                          <a:effectLst/>
                          <a:latin typeface="+mn-lt"/>
                          <a:ea typeface="+mn-ea"/>
                          <a:cs typeface="+mn-cs"/>
                        </a:rPr>
                        <a:t>✓</a:t>
                      </a:r>
                      <a:endParaRPr lang="fr-FR" sz="1200" b="1" noProof="0" dirty="0">
                        <a:solidFill>
                          <a:schemeClr val="accent1"/>
                        </a:solidFill>
                        <a:latin typeface="+mn-lt"/>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87837094"/>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80773168"/>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marR="0" lvl="1" indent="0" algn="l" defTabSz="914400" rtl="0" eaLnBrk="1" fontAlgn="auto" latinLnBrk="0" hangingPunct="1">
                        <a:lnSpc>
                          <a:spcPct val="100000"/>
                        </a:lnSpc>
                        <a:spcBef>
                          <a:spcPts val="0"/>
                        </a:spcBef>
                        <a:spcAft>
                          <a:spcPts val="0"/>
                        </a:spcAft>
                        <a:buClrTx/>
                        <a:buSzTx/>
                        <a:buFontTx/>
                        <a:buNone/>
                        <a:tabLst/>
                        <a:defRPr/>
                      </a:pPr>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9961805"/>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50006730"/>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88739565"/>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3413583"/>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a:solidFill>
                            <a:schemeClr val="tx1"/>
                          </a:solidFill>
                          <a:effectLst/>
                          <a:latin typeface="+mn-lt"/>
                          <a:ea typeface="+mn-ea"/>
                          <a:cs typeface="+mn-cs"/>
                        </a:rPr>
                        <a:t>✕</a:t>
                      </a:r>
                      <a:endParaRPr lang="fr-FR" sz="1200" b="1" i="0" kern="1200" noProof="0" dirty="0">
                        <a:solidFill>
                          <a:schemeClr val="tx1"/>
                        </a:solidFill>
                        <a:effectLst/>
                        <a:latin typeface="+mn-lt"/>
                        <a:ea typeface="+mn-ea"/>
                        <a:cs typeface="+mn-cs"/>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60448614"/>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0881313"/>
                  </a:ext>
                </a:extLst>
              </a:tr>
              <a:tr h="327314">
                <a:tc>
                  <a:txBody>
                    <a:bodyPr/>
                    <a:lstStyle/>
                    <a:p>
                      <a:r>
                        <a:rPr lang="fr-FR" sz="1100" b="0" noProof="0" dirty="0">
                          <a:solidFill>
                            <a:schemeClr val="tx1"/>
                          </a:solidFill>
                          <a:latin typeface="+mn-lt"/>
                        </a:rPr>
                        <a:t>Row title</a:t>
                      </a:r>
                    </a:p>
                  </a:txBody>
                  <a:tcPr marT="72000" marB="7200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2563" lvl="1" indent="0" algn="l" defTabSz="914400" rtl="0" eaLnBrk="1" latinLnBrk="0" hangingPunct="1"/>
                      <a:r>
                        <a:rPr lang="fr-FR" sz="1200" b="1" i="0" kern="1200" noProof="0" dirty="0">
                          <a:solidFill>
                            <a:schemeClr val="tx1"/>
                          </a:solidFill>
                          <a:effectLst/>
                          <a:latin typeface="+mn-lt"/>
                          <a:ea typeface="+mn-ea"/>
                          <a:cs typeface="+mn-cs"/>
                        </a:rPr>
                        <a:t>✕</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182563" lvl="1" indent="0" algn="l" defTabSz="914400" rtl="0" eaLnBrk="1" latinLnBrk="0" hangingPunct="1"/>
                      <a:r>
                        <a:rPr lang="fr-FR" sz="1200" b="1" i="0" kern="1200" dirty="0">
                          <a:solidFill>
                            <a:schemeClr val="accent1"/>
                          </a:solidFill>
                          <a:effectLst/>
                          <a:latin typeface="+mn-lt"/>
                          <a:ea typeface="+mn-ea"/>
                          <a:cs typeface="+mn-cs"/>
                        </a:rPr>
                        <a:t>✓</a:t>
                      </a:r>
                      <a:endParaRPr lang="fr-FR" sz="1200" b="1" i="0" kern="1200" noProof="0" dirty="0">
                        <a:solidFill>
                          <a:schemeClr val="accent1"/>
                        </a:solidFill>
                        <a:effectLst/>
                        <a:latin typeface="+mn-lt"/>
                        <a:ea typeface="+mn-ea"/>
                        <a:cs typeface="+mn-cs"/>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903373541"/>
                  </a:ext>
                </a:extLst>
              </a:tr>
            </a:tbl>
          </a:graphicData>
        </a:graphic>
      </p:graphicFrame>
    </p:spTree>
    <p:extLst>
      <p:ext uri="{BB962C8B-B14F-4D97-AF65-F5344CB8AC3E}">
        <p14:creationId xmlns:p14="http://schemas.microsoft.com/office/powerpoint/2010/main" val="2993968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4" name="Rectangle : coins arrondis 13">
            <a:extLst>
              <a:ext uri="{FF2B5EF4-FFF2-40B4-BE49-F238E27FC236}">
                <a16:creationId xmlns:a16="http://schemas.microsoft.com/office/drawing/2014/main" id="{78024402-0F67-4AAC-9093-27C0638A284F}"/>
              </a:ext>
            </a:extLst>
          </p:cNvPr>
          <p:cNvSpPr/>
          <p:nvPr/>
        </p:nvSpPr>
        <p:spPr>
          <a:xfrm>
            <a:off x="7872291" y="2349500"/>
            <a:ext cx="3192583" cy="3600450"/>
          </a:xfrm>
          <a:prstGeom prst="roundRect">
            <a:avLst>
              <a:gd name="adj" fmla="val 558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FF5332-E0BD-4B07-B53A-975460B436D3}"/>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testimonials</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5"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Check what people say</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13" name="Rectangle : coins arrondis 12">
            <a:extLst>
              <a:ext uri="{FF2B5EF4-FFF2-40B4-BE49-F238E27FC236}">
                <a16:creationId xmlns:a16="http://schemas.microsoft.com/office/drawing/2014/main" id="{652E2904-C10B-487C-9648-02677939500B}"/>
              </a:ext>
            </a:extLst>
          </p:cNvPr>
          <p:cNvSpPr/>
          <p:nvPr/>
        </p:nvSpPr>
        <p:spPr>
          <a:xfrm>
            <a:off x="4499708" y="2349500"/>
            <a:ext cx="3192583" cy="3600450"/>
          </a:xfrm>
          <a:prstGeom prst="roundRect">
            <a:avLst>
              <a:gd name="adj" fmla="val 558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313CDF65-4802-4089-84B8-441D191ECADF}"/>
              </a:ext>
            </a:extLst>
          </p:cNvPr>
          <p:cNvSpPr/>
          <p:nvPr/>
        </p:nvSpPr>
        <p:spPr>
          <a:xfrm>
            <a:off x="1127125" y="2349500"/>
            <a:ext cx="3192583" cy="3600450"/>
          </a:xfrm>
          <a:prstGeom prst="roundRect">
            <a:avLst>
              <a:gd name="adj" fmla="val 558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41FEB163-B7C4-4A64-A414-C7F24DE6B891}"/>
              </a:ext>
            </a:extLst>
          </p:cNvPr>
          <p:cNvSpPr txBox="1"/>
          <p:nvPr/>
        </p:nvSpPr>
        <p:spPr>
          <a:xfrm>
            <a:off x="1474187" y="3358929"/>
            <a:ext cx="2498458" cy="1409617"/>
          </a:xfrm>
          <a:prstGeom prst="rect">
            <a:avLst/>
          </a:prstGeom>
          <a:noFill/>
        </p:spPr>
        <p:txBody>
          <a:bodyPr wrap="square" lIns="0" rIns="0">
            <a:spAutoFit/>
          </a:bodyPr>
          <a:lstStyle/>
          <a:p>
            <a:pPr fontAlgn="base">
              <a:lnSpc>
                <a:spcPct val="120000"/>
              </a:lnSpc>
              <a:buClr>
                <a:schemeClr val="tx2"/>
              </a:buClr>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Lorem ipsum dolor sit amet, consectetur.</a:t>
            </a:r>
          </a:p>
        </p:txBody>
      </p:sp>
      <p:sp>
        <p:nvSpPr>
          <p:cNvPr id="19" name="ZoneTexte 18">
            <a:extLst>
              <a:ext uri="{FF2B5EF4-FFF2-40B4-BE49-F238E27FC236}">
                <a16:creationId xmlns:a16="http://schemas.microsoft.com/office/drawing/2014/main" id="{5250AB2A-D5D1-45A7-9B76-C014C190F07D}"/>
              </a:ext>
            </a:extLst>
          </p:cNvPr>
          <p:cNvSpPr txBox="1"/>
          <p:nvPr/>
        </p:nvSpPr>
        <p:spPr>
          <a:xfrm>
            <a:off x="1474185" y="5214512"/>
            <a:ext cx="2498459" cy="184666"/>
          </a:xfrm>
          <a:prstGeom prst="rect">
            <a:avLst/>
          </a:prstGeom>
          <a:noFill/>
        </p:spPr>
        <p:txBody>
          <a:bodyPr wrap="square" lIns="0" tIns="0" rIns="0" bIns="0" anchor="ctr">
            <a:spAutoFit/>
          </a:bodyPr>
          <a:lstStyle/>
          <a:p>
            <a:pPr fontAlgn="base">
              <a:buClr>
                <a:srgbClr val="1F6DE2"/>
              </a:buClr>
            </a:pPr>
            <a:r>
              <a:rPr lang="fr-FR" sz="1200" spc="-50" noProof="1">
                <a:latin typeface="+mj-lt"/>
                <a:ea typeface="Roboto Light" panose="02000000000000000000" pitchFamily="2" charset="0"/>
              </a:rPr>
              <a:t>First &amp; last name</a:t>
            </a:r>
          </a:p>
        </p:txBody>
      </p:sp>
      <p:sp>
        <p:nvSpPr>
          <p:cNvPr id="22" name="ZoneTexte 21">
            <a:extLst>
              <a:ext uri="{FF2B5EF4-FFF2-40B4-BE49-F238E27FC236}">
                <a16:creationId xmlns:a16="http://schemas.microsoft.com/office/drawing/2014/main" id="{D7B030BD-1793-4E34-9D64-457922FA948E}"/>
              </a:ext>
            </a:extLst>
          </p:cNvPr>
          <p:cNvSpPr txBox="1"/>
          <p:nvPr/>
        </p:nvSpPr>
        <p:spPr>
          <a:xfrm>
            <a:off x="1474186" y="5397374"/>
            <a:ext cx="2498457" cy="211203"/>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50000"/>
                  </a:schemeClr>
                </a:solidFill>
                <a:latin typeface="+mj-lt"/>
                <a:ea typeface="Roboto" panose="02000000000000000000" pitchFamily="2" charset="0"/>
                <a:cs typeface="Poppins" panose="00000500000000000000" pitchFamily="2" charset="0"/>
              </a:rPr>
              <a:t>subtitle</a:t>
            </a:r>
          </a:p>
        </p:txBody>
      </p:sp>
      <p:sp>
        <p:nvSpPr>
          <p:cNvPr id="26" name="ZoneTexte 25">
            <a:extLst>
              <a:ext uri="{FF2B5EF4-FFF2-40B4-BE49-F238E27FC236}">
                <a16:creationId xmlns:a16="http://schemas.microsoft.com/office/drawing/2014/main" id="{46EC1F9C-FF43-4DED-8EA0-26131BC0EDA9}"/>
              </a:ext>
            </a:extLst>
          </p:cNvPr>
          <p:cNvSpPr txBox="1"/>
          <p:nvPr/>
        </p:nvSpPr>
        <p:spPr>
          <a:xfrm>
            <a:off x="4846770" y="3358929"/>
            <a:ext cx="2498458" cy="1409617"/>
          </a:xfrm>
          <a:prstGeom prst="rect">
            <a:avLst/>
          </a:prstGeom>
          <a:noFill/>
        </p:spPr>
        <p:txBody>
          <a:bodyPr wrap="square" lIns="0" rIns="0">
            <a:spAutoFit/>
          </a:bodyPr>
          <a:lstStyle/>
          <a:p>
            <a:pPr fontAlgn="base">
              <a:lnSpc>
                <a:spcPct val="120000"/>
              </a:lnSpc>
              <a:buClr>
                <a:schemeClr val="tx2"/>
              </a:buClr>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Lorem ipsum dolor sit amet, consectetur.</a:t>
            </a:r>
          </a:p>
        </p:txBody>
      </p:sp>
      <p:sp>
        <p:nvSpPr>
          <p:cNvPr id="28" name="ZoneTexte 27">
            <a:extLst>
              <a:ext uri="{FF2B5EF4-FFF2-40B4-BE49-F238E27FC236}">
                <a16:creationId xmlns:a16="http://schemas.microsoft.com/office/drawing/2014/main" id="{392E40E0-E9DD-4BBD-AF11-26061412FBE3}"/>
              </a:ext>
            </a:extLst>
          </p:cNvPr>
          <p:cNvSpPr txBox="1"/>
          <p:nvPr/>
        </p:nvSpPr>
        <p:spPr>
          <a:xfrm>
            <a:off x="4846768" y="5214512"/>
            <a:ext cx="2498459" cy="184666"/>
          </a:xfrm>
          <a:prstGeom prst="rect">
            <a:avLst/>
          </a:prstGeom>
          <a:noFill/>
        </p:spPr>
        <p:txBody>
          <a:bodyPr wrap="square" lIns="0" tIns="0" rIns="0" bIns="0" anchor="ctr">
            <a:spAutoFit/>
          </a:bodyPr>
          <a:lstStyle/>
          <a:p>
            <a:pPr fontAlgn="base">
              <a:buClr>
                <a:srgbClr val="1F6DE2"/>
              </a:buClr>
            </a:pPr>
            <a:r>
              <a:rPr lang="fr-FR" sz="1200" spc="-50" noProof="1">
                <a:latin typeface="+mj-lt"/>
                <a:ea typeface="Roboto Light" panose="02000000000000000000" pitchFamily="2" charset="0"/>
              </a:rPr>
              <a:t>First &amp; last name</a:t>
            </a:r>
          </a:p>
        </p:txBody>
      </p:sp>
      <p:sp>
        <p:nvSpPr>
          <p:cNvPr id="29" name="ZoneTexte 28">
            <a:extLst>
              <a:ext uri="{FF2B5EF4-FFF2-40B4-BE49-F238E27FC236}">
                <a16:creationId xmlns:a16="http://schemas.microsoft.com/office/drawing/2014/main" id="{A8F96D78-0BE4-436D-AA92-F53545DF9543}"/>
              </a:ext>
            </a:extLst>
          </p:cNvPr>
          <p:cNvSpPr txBox="1"/>
          <p:nvPr/>
        </p:nvSpPr>
        <p:spPr>
          <a:xfrm>
            <a:off x="4846769" y="5397374"/>
            <a:ext cx="2498457" cy="211203"/>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50000"/>
                  </a:schemeClr>
                </a:solidFill>
                <a:latin typeface="+mj-lt"/>
                <a:ea typeface="Roboto" panose="02000000000000000000" pitchFamily="2" charset="0"/>
                <a:cs typeface="Poppins" panose="00000500000000000000" pitchFamily="2" charset="0"/>
              </a:rPr>
              <a:t>subtitle</a:t>
            </a:r>
          </a:p>
        </p:txBody>
      </p:sp>
      <p:sp>
        <p:nvSpPr>
          <p:cNvPr id="31" name="ZoneTexte 30">
            <a:extLst>
              <a:ext uri="{FF2B5EF4-FFF2-40B4-BE49-F238E27FC236}">
                <a16:creationId xmlns:a16="http://schemas.microsoft.com/office/drawing/2014/main" id="{A6A0685A-F289-4017-957C-31224260C33E}"/>
              </a:ext>
            </a:extLst>
          </p:cNvPr>
          <p:cNvSpPr txBox="1"/>
          <p:nvPr/>
        </p:nvSpPr>
        <p:spPr>
          <a:xfrm>
            <a:off x="8219353" y="3358929"/>
            <a:ext cx="2498458" cy="1409617"/>
          </a:xfrm>
          <a:prstGeom prst="rect">
            <a:avLst/>
          </a:prstGeom>
          <a:noFill/>
        </p:spPr>
        <p:txBody>
          <a:bodyPr wrap="square" lIns="0" rIns="0">
            <a:spAutoFit/>
          </a:bodyPr>
          <a:lstStyle/>
          <a:p>
            <a:pPr fontAlgn="base">
              <a:lnSpc>
                <a:spcPct val="120000"/>
              </a:lnSpc>
              <a:buClr>
                <a:schemeClr val="tx2"/>
              </a:buClr>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Lorem ipsum dolor sit amet, consectetur.</a:t>
            </a:r>
          </a:p>
        </p:txBody>
      </p:sp>
      <p:sp>
        <p:nvSpPr>
          <p:cNvPr id="33" name="ZoneTexte 32">
            <a:extLst>
              <a:ext uri="{FF2B5EF4-FFF2-40B4-BE49-F238E27FC236}">
                <a16:creationId xmlns:a16="http://schemas.microsoft.com/office/drawing/2014/main" id="{3BAD2003-7B5E-4F7E-A2D0-D70F13890E39}"/>
              </a:ext>
            </a:extLst>
          </p:cNvPr>
          <p:cNvSpPr txBox="1"/>
          <p:nvPr/>
        </p:nvSpPr>
        <p:spPr>
          <a:xfrm>
            <a:off x="8219351" y="5214512"/>
            <a:ext cx="2498459" cy="184666"/>
          </a:xfrm>
          <a:prstGeom prst="rect">
            <a:avLst/>
          </a:prstGeom>
          <a:noFill/>
        </p:spPr>
        <p:txBody>
          <a:bodyPr wrap="square" lIns="0" tIns="0" rIns="0" bIns="0" anchor="ctr">
            <a:spAutoFit/>
          </a:bodyPr>
          <a:lstStyle/>
          <a:p>
            <a:pPr fontAlgn="base">
              <a:buClr>
                <a:srgbClr val="1F6DE2"/>
              </a:buClr>
            </a:pPr>
            <a:r>
              <a:rPr lang="fr-FR" sz="1200" spc="-50" noProof="1">
                <a:latin typeface="+mj-lt"/>
                <a:ea typeface="Roboto Light" panose="02000000000000000000" pitchFamily="2" charset="0"/>
              </a:rPr>
              <a:t>First &amp; last name</a:t>
            </a:r>
          </a:p>
        </p:txBody>
      </p:sp>
      <p:sp>
        <p:nvSpPr>
          <p:cNvPr id="34" name="ZoneTexte 33">
            <a:extLst>
              <a:ext uri="{FF2B5EF4-FFF2-40B4-BE49-F238E27FC236}">
                <a16:creationId xmlns:a16="http://schemas.microsoft.com/office/drawing/2014/main" id="{BD30470F-3A6F-40A8-9A81-77A080327D0B}"/>
              </a:ext>
            </a:extLst>
          </p:cNvPr>
          <p:cNvSpPr txBox="1"/>
          <p:nvPr/>
        </p:nvSpPr>
        <p:spPr>
          <a:xfrm>
            <a:off x="8219352" y="5397374"/>
            <a:ext cx="2498457" cy="211203"/>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50000"/>
                  </a:schemeClr>
                </a:solidFill>
                <a:latin typeface="+mj-lt"/>
                <a:ea typeface="Roboto" panose="02000000000000000000" pitchFamily="2" charset="0"/>
                <a:cs typeface="Poppins" panose="00000500000000000000" pitchFamily="2" charset="0"/>
              </a:rPr>
              <a:t>subtitle</a:t>
            </a:r>
          </a:p>
        </p:txBody>
      </p:sp>
      <p:grpSp>
        <p:nvGrpSpPr>
          <p:cNvPr id="8" name="Groupe 7">
            <a:extLst>
              <a:ext uri="{FF2B5EF4-FFF2-40B4-BE49-F238E27FC236}">
                <a16:creationId xmlns:a16="http://schemas.microsoft.com/office/drawing/2014/main" id="{D4F78400-0F8F-2F08-41B4-6E5932926DD5}"/>
              </a:ext>
            </a:extLst>
          </p:cNvPr>
          <p:cNvGrpSpPr/>
          <p:nvPr/>
        </p:nvGrpSpPr>
        <p:grpSpPr>
          <a:xfrm>
            <a:off x="1474185" y="2741502"/>
            <a:ext cx="284433" cy="225425"/>
            <a:chOff x="1127125" y="1622425"/>
            <a:chExt cx="2956498" cy="2343150"/>
          </a:xfrm>
        </p:grpSpPr>
        <p:sp>
          <p:nvSpPr>
            <p:cNvPr id="6" name="Forme libre : forme 5">
              <a:extLst>
                <a:ext uri="{FF2B5EF4-FFF2-40B4-BE49-F238E27FC236}">
                  <a16:creationId xmlns:a16="http://schemas.microsoft.com/office/drawing/2014/main" id="{500CCDF4-7664-B766-2547-FD1B91627CCE}"/>
                </a:ext>
              </a:extLst>
            </p:cNvPr>
            <p:cNvSpPr/>
            <p:nvPr/>
          </p:nvSpPr>
          <p:spPr>
            <a:xfrm>
              <a:off x="2753543"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7 w 1330080"/>
                <a:gd name="connsiteY3" fmla="*/ 1323192 h 2343150"/>
                <a:gd name="connsiteX4" fmla="*/ 1330080 w 1330080"/>
                <a:gd name="connsiteY4" fmla="*/ 1681555 h 2343150"/>
                <a:gd name="connsiteX5" fmla="*/ 1144003 w 1330080"/>
                <a:gd name="connsiteY5" fmla="*/ 2160524 h 2343150"/>
                <a:gd name="connsiteX6" fmla="*/ 668484 w 1330080"/>
                <a:gd name="connsiteY6" fmla="*/ 2343150 h 2343150"/>
                <a:gd name="connsiteX7" fmla="*/ 189521 w 1330080"/>
                <a:gd name="connsiteY7" fmla="*/ 2157073 h 2343150"/>
                <a:gd name="connsiteX8" fmla="*/ 0 w 1330080"/>
                <a:gd name="connsiteY8" fmla="*/ 1681555 h 2343150"/>
                <a:gd name="connsiteX9" fmla="*/ 34457 w 1330080"/>
                <a:gd name="connsiteY9" fmla="*/ 1405890 h 2343150"/>
                <a:gd name="connsiteX10" fmla="*/ 186070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7" y="1222114"/>
                    <a:pt x="1233597" y="1323192"/>
                  </a:cubicBezTo>
                  <a:cubicBezTo>
                    <a:pt x="1297917" y="1424269"/>
                    <a:pt x="1330080" y="1543725"/>
                    <a:pt x="1330080" y="1681555"/>
                  </a:cubicBezTo>
                  <a:cubicBezTo>
                    <a:pt x="1330080" y="1879115"/>
                    <a:pt x="1268055" y="2038767"/>
                    <a:pt x="1144003" y="2160524"/>
                  </a:cubicBezTo>
                  <a:cubicBezTo>
                    <a:pt x="1019959" y="2282275"/>
                    <a:pt x="861450" y="2343150"/>
                    <a:pt x="668484" y="2343150"/>
                  </a:cubicBezTo>
                  <a:cubicBezTo>
                    <a:pt x="475519" y="2343150"/>
                    <a:pt x="315866" y="2281125"/>
                    <a:pt x="189521" y="2157073"/>
                  </a:cubicBezTo>
                  <a:cubicBezTo>
                    <a:pt x="63170" y="2033029"/>
                    <a:pt x="0" y="1874520"/>
                    <a:pt x="0" y="1681555"/>
                  </a:cubicBezTo>
                  <a:cubicBezTo>
                    <a:pt x="0" y="1589666"/>
                    <a:pt x="11484" y="1497778"/>
                    <a:pt x="34457" y="1405890"/>
                  </a:cubicBezTo>
                  <a:cubicBezTo>
                    <a:pt x="57431" y="1314002"/>
                    <a:pt x="107966" y="1176173"/>
                    <a:pt x="186070" y="992397"/>
                  </a:cubicBezTo>
                  <a:lnTo>
                    <a:pt x="585786"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4" name="Forme libre : forme 3">
              <a:extLst>
                <a:ext uri="{FF2B5EF4-FFF2-40B4-BE49-F238E27FC236}">
                  <a16:creationId xmlns:a16="http://schemas.microsoft.com/office/drawing/2014/main" id="{DCB37804-B26C-CB70-4A1F-DDB889B8D7AD}"/>
                </a:ext>
              </a:extLst>
            </p:cNvPr>
            <p:cNvSpPr/>
            <p:nvPr/>
          </p:nvSpPr>
          <p:spPr>
            <a:xfrm>
              <a:off x="1127125"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8 w 1330080"/>
                <a:gd name="connsiteY3" fmla="*/ 1323192 h 2343150"/>
                <a:gd name="connsiteX4" fmla="*/ 1330080 w 1330080"/>
                <a:gd name="connsiteY4" fmla="*/ 1681555 h 2343150"/>
                <a:gd name="connsiteX5" fmla="*/ 1144004 w 1330080"/>
                <a:gd name="connsiteY5" fmla="*/ 2160524 h 2343150"/>
                <a:gd name="connsiteX6" fmla="*/ 668485 w 1330080"/>
                <a:gd name="connsiteY6" fmla="*/ 2343150 h 2343150"/>
                <a:gd name="connsiteX7" fmla="*/ 189515 w 1330080"/>
                <a:gd name="connsiteY7" fmla="*/ 2157073 h 2343150"/>
                <a:gd name="connsiteX8" fmla="*/ 0 w 1330080"/>
                <a:gd name="connsiteY8" fmla="*/ 1681555 h 2343150"/>
                <a:gd name="connsiteX9" fmla="*/ 34457 w 1330080"/>
                <a:gd name="connsiteY9" fmla="*/ 1405890 h 2343150"/>
                <a:gd name="connsiteX10" fmla="*/ 186071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2" y="1222114"/>
                    <a:pt x="1233598" y="1323192"/>
                  </a:cubicBezTo>
                  <a:cubicBezTo>
                    <a:pt x="1297917" y="1424269"/>
                    <a:pt x="1330080" y="1543725"/>
                    <a:pt x="1330080" y="1681555"/>
                  </a:cubicBezTo>
                  <a:cubicBezTo>
                    <a:pt x="1330080" y="1879115"/>
                    <a:pt x="1268055" y="2038767"/>
                    <a:pt x="1144004" y="2160524"/>
                  </a:cubicBezTo>
                  <a:cubicBezTo>
                    <a:pt x="1019953" y="2282275"/>
                    <a:pt x="861450" y="2343150"/>
                    <a:pt x="668485" y="2343150"/>
                  </a:cubicBezTo>
                  <a:cubicBezTo>
                    <a:pt x="475519" y="2343150"/>
                    <a:pt x="315860" y="2281125"/>
                    <a:pt x="189515" y="2157073"/>
                  </a:cubicBezTo>
                  <a:cubicBezTo>
                    <a:pt x="63170" y="2033029"/>
                    <a:pt x="0" y="1874520"/>
                    <a:pt x="0" y="1681555"/>
                  </a:cubicBezTo>
                  <a:cubicBezTo>
                    <a:pt x="0" y="1589666"/>
                    <a:pt x="11484" y="1497778"/>
                    <a:pt x="34457" y="1405890"/>
                  </a:cubicBezTo>
                  <a:cubicBezTo>
                    <a:pt x="57425" y="1314002"/>
                    <a:pt x="107967" y="1176173"/>
                    <a:pt x="186071" y="992397"/>
                  </a:cubicBezTo>
                  <a:lnTo>
                    <a:pt x="5857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9" name="Groupe 8">
            <a:extLst>
              <a:ext uri="{FF2B5EF4-FFF2-40B4-BE49-F238E27FC236}">
                <a16:creationId xmlns:a16="http://schemas.microsoft.com/office/drawing/2014/main" id="{31A5310D-4D37-7353-3D47-6FB1429D0AD0}"/>
              </a:ext>
            </a:extLst>
          </p:cNvPr>
          <p:cNvGrpSpPr/>
          <p:nvPr/>
        </p:nvGrpSpPr>
        <p:grpSpPr>
          <a:xfrm>
            <a:off x="4846768" y="2741502"/>
            <a:ext cx="284433" cy="225425"/>
            <a:chOff x="1127125" y="1622425"/>
            <a:chExt cx="2956498" cy="2343150"/>
          </a:xfrm>
        </p:grpSpPr>
        <p:sp>
          <p:nvSpPr>
            <p:cNvPr id="10" name="Forme libre : forme 9">
              <a:extLst>
                <a:ext uri="{FF2B5EF4-FFF2-40B4-BE49-F238E27FC236}">
                  <a16:creationId xmlns:a16="http://schemas.microsoft.com/office/drawing/2014/main" id="{48E95673-714C-A140-2F05-476E9342F39C}"/>
                </a:ext>
              </a:extLst>
            </p:cNvPr>
            <p:cNvSpPr/>
            <p:nvPr/>
          </p:nvSpPr>
          <p:spPr>
            <a:xfrm>
              <a:off x="2753543"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7 w 1330080"/>
                <a:gd name="connsiteY3" fmla="*/ 1323192 h 2343150"/>
                <a:gd name="connsiteX4" fmla="*/ 1330080 w 1330080"/>
                <a:gd name="connsiteY4" fmla="*/ 1681555 h 2343150"/>
                <a:gd name="connsiteX5" fmla="*/ 1144003 w 1330080"/>
                <a:gd name="connsiteY5" fmla="*/ 2160524 h 2343150"/>
                <a:gd name="connsiteX6" fmla="*/ 668484 w 1330080"/>
                <a:gd name="connsiteY6" fmla="*/ 2343150 h 2343150"/>
                <a:gd name="connsiteX7" fmla="*/ 189521 w 1330080"/>
                <a:gd name="connsiteY7" fmla="*/ 2157073 h 2343150"/>
                <a:gd name="connsiteX8" fmla="*/ 0 w 1330080"/>
                <a:gd name="connsiteY8" fmla="*/ 1681555 h 2343150"/>
                <a:gd name="connsiteX9" fmla="*/ 34457 w 1330080"/>
                <a:gd name="connsiteY9" fmla="*/ 1405890 h 2343150"/>
                <a:gd name="connsiteX10" fmla="*/ 186070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7" y="1222114"/>
                    <a:pt x="1233597" y="1323192"/>
                  </a:cubicBezTo>
                  <a:cubicBezTo>
                    <a:pt x="1297917" y="1424269"/>
                    <a:pt x="1330080" y="1543725"/>
                    <a:pt x="1330080" y="1681555"/>
                  </a:cubicBezTo>
                  <a:cubicBezTo>
                    <a:pt x="1330080" y="1879115"/>
                    <a:pt x="1268055" y="2038767"/>
                    <a:pt x="1144003" y="2160524"/>
                  </a:cubicBezTo>
                  <a:cubicBezTo>
                    <a:pt x="1019959" y="2282275"/>
                    <a:pt x="861450" y="2343150"/>
                    <a:pt x="668484" y="2343150"/>
                  </a:cubicBezTo>
                  <a:cubicBezTo>
                    <a:pt x="475519" y="2343150"/>
                    <a:pt x="315866" y="2281125"/>
                    <a:pt x="189521" y="2157073"/>
                  </a:cubicBezTo>
                  <a:cubicBezTo>
                    <a:pt x="63170" y="2033029"/>
                    <a:pt x="0" y="1874520"/>
                    <a:pt x="0" y="1681555"/>
                  </a:cubicBezTo>
                  <a:cubicBezTo>
                    <a:pt x="0" y="1589666"/>
                    <a:pt x="11484" y="1497778"/>
                    <a:pt x="34457" y="1405890"/>
                  </a:cubicBezTo>
                  <a:cubicBezTo>
                    <a:pt x="57431" y="1314002"/>
                    <a:pt x="107966" y="1176173"/>
                    <a:pt x="186070" y="992397"/>
                  </a:cubicBezTo>
                  <a:lnTo>
                    <a:pt x="585786"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5" name="Forme libre : forme 14">
              <a:extLst>
                <a:ext uri="{FF2B5EF4-FFF2-40B4-BE49-F238E27FC236}">
                  <a16:creationId xmlns:a16="http://schemas.microsoft.com/office/drawing/2014/main" id="{B17C0697-164F-39A0-4C96-4ECC2296C884}"/>
                </a:ext>
              </a:extLst>
            </p:cNvPr>
            <p:cNvSpPr/>
            <p:nvPr/>
          </p:nvSpPr>
          <p:spPr>
            <a:xfrm>
              <a:off x="1127125"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8 w 1330080"/>
                <a:gd name="connsiteY3" fmla="*/ 1323192 h 2343150"/>
                <a:gd name="connsiteX4" fmla="*/ 1330080 w 1330080"/>
                <a:gd name="connsiteY4" fmla="*/ 1681555 h 2343150"/>
                <a:gd name="connsiteX5" fmla="*/ 1144004 w 1330080"/>
                <a:gd name="connsiteY5" fmla="*/ 2160524 h 2343150"/>
                <a:gd name="connsiteX6" fmla="*/ 668485 w 1330080"/>
                <a:gd name="connsiteY6" fmla="*/ 2343150 h 2343150"/>
                <a:gd name="connsiteX7" fmla="*/ 189515 w 1330080"/>
                <a:gd name="connsiteY7" fmla="*/ 2157073 h 2343150"/>
                <a:gd name="connsiteX8" fmla="*/ 0 w 1330080"/>
                <a:gd name="connsiteY8" fmla="*/ 1681555 h 2343150"/>
                <a:gd name="connsiteX9" fmla="*/ 34457 w 1330080"/>
                <a:gd name="connsiteY9" fmla="*/ 1405890 h 2343150"/>
                <a:gd name="connsiteX10" fmla="*/ 186071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2" y="1222114"/>
                    <a:pt x="1233598" y="1323192"/>
                  </a:cubicBezTo>
                  <a:cubicBezTo>
                    <a:pt x="1297917" y="1424269"/>
                    <a:pt x="1330080" y="1543725"/>
                    <a:pt x="1330080" y="1681555"/>
                  </a:cubicBezTo>
                  <a:cubicBezTo>
                    <a:pt x="1330080" y="1879115"/>
                    <a:pt x="1268055" y="2038767"/>
                    <a:pt x="1144004" y="2160524"/>
                  </a:cubicBezTo>
                  <a:cubicBezTo>
                    <a:pt x="1019953" y="2282275"/>
                    <a:pt x="861450" y="2343150"/>
                    <a:pt x="668485" y="2343150"/>
                  </a:cubicBezTo>
                  <a:cubicBezTo>
                    <a:pt x="475519" y="2343150"/>
                    <a:pt x="315860" y="2281125"/>
                    <a:pt x="189515" y="2157073"/>
                  </a:cubicBezTo>
                  <a:cubicBezTo>
                    <a:pt x="63170" y="2033029"/>
                    <a:pt x="0" y="1874520"/>
                    <a:pt x="0" y="1681555"/>
                  </a:cubicBezTo>
                  <a:cubicBezTo>
                    <a:pt x="0" y="1589666"/>
                    <a:pt x="11484" y="1497778"/>
                    <a:pt x="34457" y="1405890"/>
                  </a:cubicBezTo>
                  <a:cubicBezTo>
                    <a:pt x="57425" y="1314002"/>
                    <a:pt x="107967" y="1176173"/>
                    <a:pt x="186071" y="992397"/>
                  </a:cubicBezTo>
                  <a:lnTo>
                    <a:pt x="5857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grpSp>
        <p:nvGrpSpPr>
          <p:cNvPr id="18" name="Groupe 17">
            <a:extLst>
              <a:ext uri="{FF2B5EF4-FFF2-40B4-BE49-F238E27FC236}">
                <a16:creationId xmlns:a16="http://schemas.microsoft.com/office/drawing/2014/main" id="{6A06205D-2EF4-DF83-1DDB-B84BBBA40033}"/>
              </a:ext>
            </a:extLst>
          </p:cNvPr>
          <p:cNvGrpSpPr/>
          <p:nvPr/>
        </p:nvGrpSpPr>
        <p:grpSpPr>
          <a:xfrm>
            <a:off x="8219351" y="2741502"/>
            <a:ext cx="284433" cy="225425"/>
            <a:chOff x="1127125" y="1622425"/>
            <a:chExt cx="2956498" cy="2343150"/>
          </a:xfrm>
        </p:grpSpPr>
        <p:sp>
          <p:nvSpPr>
            <p:cNvPr id="20" name="Forme libre : forme 19">
              <a:extLst>
                <a:ext uri="{FF2B5EF4-FFF2-40B4-BE49-F238E27FC236}">
                  <a16:creationId xmlns:a16="http://schemas.microsoft.com/office/drawing/2014/main" id="{2D5E7876-5133-FD6A-2559-0DA1B0C35CAC}"/>
                </a:ext>
              </a:extLst>
            </p:cNvPr>
            <p:cNvSpPr/>
            <p:nvPr/>
          </p:nvSpPr>
          <p:spPr>
            <a:xfrm>
              <a:off x="2753543"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7 w 1330080"/>
                <a:gd name="connsiteY3" fmla="*/ 1323192 h 2343150"/>
                <a:gd name="connsiteX4" fmla="*/ 1330080 w 1330080"/>
                <a:gd name="connsiteY4" fmla="*/ 1681555 h 2343150"/>
                <a:gd name="connsiteX5" fmla="*/ 1144003 w 1330080"/>
                <a:gd name="connsiteY5" fmla="*/ 2160524 h 2343150"/>
                <a:gd name="connsiteX6" fmla="*/ 668484 w 1330080"/>
                <a:gd name="connsiteY6" fmla="*/ 2343150 h 2343150"/>
                <a:gd name="connsiteX7" fmla="*/ 189521 w 1330080"/>
                <a:gd name="connsiteY7" fmla="*/ 2157073 h 2343150"/>
                <a:gd name="connsiteX8" fmla="*/ 0 w 1330080"/>
                <a:gd name="connsiteY8" fmla="*/ 1681555 h 2343150"/>
                <a:gd name="connsiteX9" fmla="*/ 34457 w 1330080"/>
                <a:gd name="connsiteY9" fmla="*/ 1405890 h 2343150"/>
                <a:gd name="connsiteX10" fmla="*/ 186070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7" y="1222114"/>
                    <a:pt x="1233597" y="1323192"/>
                  </a:cubicBezTo>
                  <a:cubicBezTo>
                    <a:pt x="1297917" y="1424269"/>
                    <a:pt x="1330080" y="1543725"/>
                    <a:pt x="1330080" y="1681555"/>
                  </a:cubicBezTo>
                  <a:cubicBezTo>
                    <a:pt x="1330080" y="1879115"/>
                    <a:pt x="1268055" y="2038767"/>
                    <a:pt x="1144003" y="2160524"/>
                  </a:cubicBezTo>
                  <a:cubicBezTo>
                    <a:pt x="1019959" y="2282275"/>
                    <a:pt x="861450" y="2343150"/>
                    <a:pt x="668484" y="2343150"/>
                  </a:cubicBezTo>
                  <a:cubicBezTo>
                    <a:pt x="475519" y="2343150"/>
                    <a:pt x="315866" y="2281125"/>
                    <a:pt x="189521" y="2157073"/>
                  </a:cubicBezTo>
                  <a:cubicBezTo>
                    <a:pt x="63170" y="2033029"/>
                    <a:pt x="0" y="1874520"/>
                    <a:pt x="0" y="1681555"/>
                  </a:cubicBezTo>
                  <a:cubicBezTo>
                    <a:pt x="0" y="1589666"/>
                    <a:pt x="11484" y="1497778"/>
                    <a:pt x="34457" y="1405890"/>
                  </a:cubicBezTo>
                  <a:cubicBezTo>
                    <a:pt x="57431" y="1314002"/>
                    <a:pt x="107966" y="1176173"/>
                    <a:pt x="186070" y="992397"/>
                  </a:cubicBezTo>
                  <a:lnTo>
                    <a:pt x="585786" y="0"/>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1" name="Forme libre : forme 20">
              <a:extLst>
                <a:ext uri="{FF2B5EF4-FFF2-40B4-BE49-F238E27FC236}">
                  <a16:creationId xmlns:a16="http://schemas.microsoft.com/office/drawing/2014/main" id="{292B287C-EAA5-DDBB-1031-38AAED2F9895}"/>
                </a:ext>
              </a:extLst>
            </p:cNvPr>
            <p:cNvSpPr/>
            <p:nvPr/>
          </p:nvSpPr>
          <p:spPr>
            <a:xfrm>
              <a:off x="1127125" y="1622425"/>
              <a:ext cx="1330080" cy="2343150"/>
            </a:xfrm>
            <a:custGeom>
              <a:avLst/>
              <a:gdLst>
                <a:gd name="connsiteX0" fmla="*/ 585786 w 1330080"/>
                <a:gd name="connsiteY0" fmla="*/ 0 h 2343150"/>
                <a:gd name="connsiteX1" fmla="*/ 1268055 w 1330080"/>
                <a:gd name="connsiteY1" fmla="*/ 0 h 2343150"/>
                <a:gd name="connsiteX2" fmla="*/ 964822 w 1330080"/>
                <a:gd name="connsiteY2" fmla="*/ 1095769 h 2343150"/>
                <a:gd name="connsiteX3" fmla="*/ 1233598 w 1330080"/>
                <a:gd name="connsiteY3" fmla="*/ 1323192 h 2343150"/>
                <a:gd name="connsiteX4" fmla="*/ 1330080 w 1330080"/>
                <a:gd name="connsiteY4" fmla="*/ 1681555 h 2343150"/>
                <a:gd name="connsiteX5" fmla="*/ 1144004 w 1330080"/>
                <a:gd name="connsiteY5" fmla="*/ 2160524 h 2343150"/>
                <a:gd name="connsiteX6" fmla="*/ 668485 w 1330080"/>
                <a:gd name="connsiteY6" fmla="*/ 2343150 h 2343150"/>
                <a:gd name="connsiteX7" fmla="*/ 189515 w 1330080"/>
                <a:gd name="connsiteY7" fmla="*/ 2157073 h 2343150"/>
                <a:gd name="connsiteX8" fmla="*/ 0 w 1330080"/>
                <a:gd name="connsiteY8" fmla="*/ 1681555 h 2343150"/>
                <a:gd name="connsiteX9" fmla="*/ 34457 w 1330080"/>
                <a:gd name="connsiteY9" fmla="*/ 1405890 h 2343150"/>
                <a:gd name="connsiteX10" fmla="*/ 186071 w 1330080"/>
                <a:gd name="connsiteY10" fmla="*/ 992397 h 2343150"/>
                <a:gd name="connsiteX11" fmla="*/ 585786 w 1330080"/>
                <a:gd name="connsiteY11"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0080" h="2343150">
                  <a:moveTo>
                    <a:pt x="585786" y="0"/>
                  </a:moveTo>
                  <a:lnTo>
                    <a:pt x="1268055" y="0"/>
                  </a:lnTo>
                  <a:lnTo>
                    <a:pt x="964822" y="1095769"/>
                  </a:lnTo>
                  <a:cubicBezTo>
                    <a:pt x="1079684" y="1146304"/>
                    <a:pt x="1169272" y="1222114"/>
                    <a:pt x="1233598" y="1323192"/>
                  </a:cubicBezTo>
                  <a:cubicBezTo>
                    <a:pt x="1297917" y="1424269"/>
                    <a:pt x="1330080" y="1543725"/>
                    <a:pt x="1330080" y="1681555"/>
                  </a:cubicBezTo>
                  <a:cubicBezTo>
                    <a:pt x="1330080" y="1879115"/>
                    <a:pt x="1268055" y="2038767"/>
                    <a:pt x="1144004" y="2160524"/>
                  </a:cubicBezTo>
                  <a:cubicBezTo>
                    <a:pt x="1019953" y="2282275"/>
                    <a:pt x="861450" y="2343150"/>
                    <a:pt x="668485" y="2343150"/>
                  </a:cubicBezTo>
                  <a:cubicBezTo>
                    <a:pt x="475519" y="2343150"/>
                    <a:pt x="315860" y="2281125"/>
                    <a:pt x="189515" y="2157073"/>
                  </a:cubicBezTo>
                  <a:cubicBezTo>
                    <a:pt x="63170" y="2033029"/>
                    <a:pt x="0" y="1874520"/>
                    <a:pt x="0" y="1681555"/>
                  </a:cubicBezTo>
                  <a:cubicBezTo>
                    <a:pt x="0" y="1589666"/>
                    <a:pt x="11484" y="1497778"/>
                    <a:pt x="34457" y="1405890"/>
                  </a:cubicBezTo>
                  <a:cubicBezTo>
                    <a:pt x="57425" y="1314002"/>
                    <a:pt x="107967" y="1176173"/>
                    <a:pt x="186071" y="992397"/>
                  </a:cubicBezTo>
                  <a:lnTo>
                    <a:pt x="5857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extLst>
      <p:ext uri="{BB962C8B-B14F-4D97-AF65-F5344CB8AC3E}">
        <p14:creationId xmlns:p14="http://schemas.microsoft.com/office/powerpoint/2010/main" val="35747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0" name="Rectangle : coins arrondis 19">
            <a:extLst>
              <a:ext uri="{FF2B5EF4-FFF2-40B4-BE49-F238E27FC236}">
                <a16:creationId xmlns:a16="http://schemas.microsoft.com/office/drawing/2014/main" id="{011FD175-648D-4D55-89E0-7BABD6FEF80D}"/>
              </a:ext>
            </a:extLst>
          </p:cNvPr>
          <p:cNvSpPr/>
          <p:nvPr/>
        </p:nvSpPr>
        <p:spPr>
          <a:xfrm>
            <a:off x="1127125" y="1227715"/>
            <a:ext cx="9937750" cy="4722236"/>
          </a:xfrm>
          <a:prstGeom prst="roundRect">
            <a:avLst>
              <a:gd name="adj" fmla="val 3682"/>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sp>
        <p:nvSpPr>
          <p:cNvPr id="65" name="ZoneTexte 64">
            <a:extLst>
              <a:ext uri="{FF2B5EF4-FFF2-40B4-BE49-F238E27FC236}">
                <a16:creationId xmlns:a16="http://schemas.microsoft.com/office/drawing/2014/main" id="{C63E4383-5409-4FE5-9B9E-E24782154D31}"/>
              </a:ext>
            </a:extLst>
          </p:cNvPr>
          <p:cNvSpPr txBox="1"/>
          <p:nvPr/>
        </p:nvSpPr>
        <p:spPr>
          <a:xfrm>
            <a:off x="4913309" y="2723819"/>
            <a:ext cx="5608078" cy="2559162"/>
          </a:xfrm>
          <a:prstGeom prst="rect">
            <a:avLst/>
          </a:prstGeom>
          <a:noFill/>
        </p:spPr>
        <p:txBody>
          <a:bodyPr wrap="square" lIns="0" rIns="0">
            <a:spAutoFit/>
          </a:bodyPr>
          <a:lstStyle/>
          <a:p>
            <a:pPr fontAlgn="base">
              <a:lnSpc>
                <a:spcPct val="150000"/>
              </a:lnSpc>
              <a:buClr>
                <a:srgbClr val="1F6DE2"/>
              </a:buClr>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a:t>
            </a:r>
          </a:p>
          <a:p>
            <a:pPr fontAlgn="base">
              <a:lnSpc>
                <a:spcPct val="150000"/>
              </a:lnSpc>
              <a:buClr>
                <a:srgbClr val="1F6DE2"/>
              </a:buClr>
            </a:pPr>
            <a:endParaRPr lang="fr-FR" sz="1200" noProof="1">
              <a:solidFill>
                <a:schemeClr val="tx1">
                  <a:alpha val="75000"/>
                </a:schemeClr>
              </a:solidFill>
              <a:ea typeface="Roboto Light" panose="02000000000000000000" pitchFamily="2" charset="0"/>
            </a:endParaRPr>
          </a:p>
          <a:p>
            <a:pPr fontAlgn="base">
              <a:lnSpc>
                <a:spcPct val="150000"/>
              </a:lnSpc>
              <a:buClr>
                <a:srgbClr val="1F6DE2"/>
              </a:buClr>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a:t>
            </a:r>
          </a:p>
        </p:txBody>
      </p:sp>
      <p:sp>
        <p:nvSpPr>
          <p:cNvPr id="66" name="Signe Plus 65">
            <a:extLst>
              <a:ext uri="{FF2B5EF4-FFF2-40B4-BE49-F238E27FC236}">
                <a16:creationId xmlns:a16="http://schemas.microsoft.com/office/drawing/2014/main" id="{1CB6AE0C-4075-4FD2-BE56-4B3E477AF48F}"/>
              </a:ext>
            </a:extLst>
          </p:cNvPr>
          <p:cNvSpPr/>
          <p:nvPr/>
        </p:nvSpPr>
        <p:spPr>
          <a:xfrm>
            <a:off x="10649448" y="1552513"/>
            <a:ext cx="207554" cy="207554"/>
          </a:xfrm>
          <a:prstGeom prst="mathPlus">
            <a:avLst>
              <a:gd name="adj1" fmla="val 45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a:extLst>
              <a:ext uri="{FF2B5EF4-FFF2-40B4-BE49-F238E27FC236}">
                <a16:creationId xmlns:a16="http://schemas.microsoft.com/office/drawing/2014/main" id="{CFCF2578-F71C-457B-BC45-006C58202CAD}"/>
              </a:ext>
            </a:extLst>
          </p:cNvPr>
          <p:cNvSpPr/>
          <p:nvPr/>
        </p:nvSpPr>
        <p:spPr>
          <a:xfrm>
            <a:off x="10564678" y="5418773"/>
            <a:ext cx="301049" cy="301049"/>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08E9461D-3ADA-43A7-83D1-44CF7462A2A4}"/>
              </a:ext>
            </a:extLst>
          </p:cNvPr>
          <p:cNvSpPr/>
          <p:nvPr/>
        </p:nvSpPr>
        <p:spPr>
          <a:xfrm>
            <a:off x="10183832" y="5418773"/>
            <a:ext cx="301049" cy="301049"/>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36BB45E3-BE0B-4ED3-B220-B8FF2047D16B}"/>
              </a:ext>
            </a:extLst>
          </p:cNvPr>
          <p:cNvSpPr/>
          <p:nvPr/>
        </p:nvSpPr>
        <p:spPr>
          <a:xfrm>
            <a:off x="9802986" y="5418773"/>
            <a:ext cx="301049" cy="301049"/>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2" name="Graphique 81">
            <a:extLst>
              <a:ext uri="{FF2B5EF4-FFF2-40B4-BE49-F238E27FC236}">
                <a16:creationId xmlns:a16="http://schemas.microsoft.com/office/drawing/2014/main" id="{79CA4299-9DCD-4C77-B8C7-8CA3B6BA7F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49448" y="5495925"/>
            <a:ext cx="131508" cy="131506"/>
          </a:xfrm>
          <a:prstGeom prst="rect">
            <a:avLst/>
          </a:prstGeom>
        </p:spPr>
      </p:pic>
      <p:pic>
        <p:nvPicPr>
          <p:cNvPr id="83" name="Graphique 82">
            <a:extLst>
              <a:ext uri="{FF2B5EF4-FFF2-40B4-BE49-F238E27FC236}">
                <a16:creationId xmlns:a16="http://schemas.microsoft.com/office/drawing/2014/main" id="{28C54933-3764-4B6B-9632-DAB561E4EC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7756" y="5495925"/>
            <a:ext cx="131508" cy="131506"/>
          </a:xfrm>
          <a:prstGeom prst="rect">
            <a:avLst/>
          </a:prstGeom>
        </p:spPr>
      </p:pic>
      <p:sp>
        <p:nvSpPr>
          <p:cNvPr id="84" name="Graphique 14">
            <a:extLst>
              <a:ext uri="{FF2B5EF4-FFF2-40B4-BE49-F238E27FC236}">
                <a16:creationId xmlns:a16="http://schemas.microsoft.com/office/drawing/2014/main" id="{F54F9A88-7336-40C3-BFC3-EB975D87B3D3}"/>
              </a:ext>
            </a:extLst>
          </p:cNvPr>
          <p:cNvSpPr/>
          <p:nvPr/>
        </p:nvSpPr>
        <p:spPr>
          <a:xfrm>
            <a:off x="10268603" y="5523438"/>
            <a:ext cx="131506" cy="106848"/>
          </a:xfrm>
          <a:custGeom>
            <a:avLst/>
            <a:gdLst>
              <a:gd name="connsiteX0" fmla="*/ 161960 w 161960"/>
              <a:gd name="connsiteY0" fmla="*/ 15578 h 131590"/>
              <a:gd name="connsiteX1" fmla="*/ 142828 w 161960"/>
              <a:gd name="connsiteY1" fmla="*/ 20822 h 131590"/>
              <a:gd name="connsiteX2" fmla="*/ 157435 w 161960"/>
              <a:gd name="connsiteY2" fmla="*/ 2470 h 131590"/>
              <a:gd name="connsiteX3" fmla="*/ 136380 w 161960"/>
              <a:gd name="connsiteY3" fmla="*/ 10507 h 131590"/>
              <a:gd name="connsiteX4" fmla="*/ 112127 w 161960"/>
              <a:gd name="connsiteY4" fmla="*/ 0 h 131590"/>
              <a:gd name="connsiteX5" fmla="*/ 78945 w 161960"/>
              <a:gd name="connsiteY5" fmla="*/ 33212 h 131590"/>
              <a:gd name="connsiteX6" fmla="*/ 79715 w 161960"/>
              <a:gd name="connsiteY6" fmla="*/ 40783 h 131590"/>
              <a:gd name="connsiteX7" fmla="*/ 11276 w 161960"/>
              <a:gd name="connsiteY7" fmla="*/ 6053 h 131590"/>
              <a:gd name="connsiteX8" fmla="*/ 6731 w 161960"/>
              <a:gd name="connsiteY8" fmla="*/ 22836 h 131590"/>
              <a:gd name="connsiteX9" fmla="*/ 21480 w 161960"/>
              <a:gd name="connsiteY9" fmla="*/ 50430 h 131590"/>
              <a:gd name="connsiteX10" fmla="*/ 6478 w 161960"/>
              <a:gd name="connsiteY10" fmla="*/ 46340 h 131590"/>
              <a:gd name="connsiteX11" fmla="*/ 6478 w 161960"/>
              <a:gd name="connsiteY11" fmla="*/ 46705 h 131590"/>
              <a:gd name="connsiteX12" fmla="*/ 33080 w 161960"/>
              <a:gd name="connsiteY12" fmla="*/ 79329 h 131590"/>
              <a:gd name="connsiteX13" fmla="*/ 24375 w 161960"/>
              <a:gd name="connsiteY13" fmla="*/ 80422 h 131590"/>
              <a:gd name="connsiteX14" fmla="*/ 18089 w 161960"/>
              <a:gd name="connsiteY14" fmla="*/ 79855 h 131590"/>
              <a:gd name="connsiteX15" fmla="*/ 49114 w 161960"/>
              <a:gd name="connsiteY15" fmla="*/ 102985 h 131590"/>
              <a:gd name="connsiteX16" fmla="*/ 7946 w 161960"/>
              <a:gd name="connsiteY16" fmla="*/ 117146 h 131590"/>
              <a:gd name="connsiteX17" fmla="*/ 0 w 161960"/>
              <a:gd name="connsiteY17" fmla="*/ 116691 h 131590"/>
              <a:gd name="connsiteX18" fmla="*/ 50936 w 161960"/>
              <a:gd name="connsiteY18" fmla="*/ 131591 h 131590"/>
              <a:gd name="connsiteX19" fmla="*/ 145440 w 161960"/>
              <a:gd name="connsiteY19" fmla="*/ 37109 h 131590"/>
              <a:gd name="connsiteX20" fmla="*/ 145319 w 161960"/>
              <a:gd name="connsiteY20" fmla="*/ 32817 h 131590"/>
              <a:gd name="connsiteX21" fmla="*/ 161960 w 161960"/>
              <a:gd name="connsiteY21" fmla="*/ 15578 h 13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960" h="131590">
                <a:moveTo>
                  <a:pt x="161960" y="15578"/>
                </a:moveTo>
                <a:cubicBezTo>
                  <a:pt x="155937" y="18220"/>
                  <a:pt x="149519" y="19971"/>
                  <a:pt x="142828" y="20822"/>
                </a:cubicBezTo>
                <a:cubicBezTo>
                  <a:pt x="149712" y="16712"/>
                  <a:pt x="154965" y="10254"/>
                  <a:pt x="157435" y="2470"/>
                </a:cubicBezTo>
                <a:cubicBezTo>
                  <a:pt x="151018" y="6296"/>
                  <a:pt x="143932" y="8999"/>
                  <a:pt x="136380" y="10507"/>
                </a:cubicBezTo>
                <a:cubicBezTo>
                  <a:pt x="130287" y="4019"/>
                  <a:pt x="121602" y="0"/>
                  <a:pt x="112127" y="0"/>
                </a:cubicBezTo>
                <a:cubicBezTo>
                  <a:pt x="93744" y="0"/>
                  <a:pt x="78945" y="14920"/>
                  <a:pt x="78945" y="33212"/>
                </a:cubicBezTo>
                <a:cubicBezTo>
                  <a:pt x="78945" y="35843"/>
                  <a:pt x="79168" y="38374"/>
                  <a:pt x="79715" y="40783"/>
                </a:cubicBezTo>
                <a:cubicBezTo>
                  <a:pt x="52111" y="39437"/>
                  <a:pt x="27685" y="26207"/>
                  <a:pt x="11276" y="6053"/>
                </a:cubicBezTo>
                <a:cubicBezTo>
                  <a:pt x="8412" y="11023"/>
                  <a:pt x="6731" y="16712"/>
                  <a:pt x="6731" y="22836"/>
                </a:cubicBezTo>
                <a:cubicBezTo>
                  <a:pt x="6731" y="34335"/>
                  <a:pt x="12653" y="44528"/>
                  <a:pt x="21480" y="50430"/>
                </a:cubicBezTo>
                <a:cubicBezTo>
                  <a:pt x="16145" y="50328"/>
                  <a:pt x="10912" y="48780"/>
                  <a:pt x="6478" y="46340"/>
                </a:cubicBezTo>
                <a:cubicBezTo>
                  <a:pt x="6478" y="46441"/>
                  <a:pt x="6478" y="46573"/>
                  <a:pt x="6478" y="46705"/>
                </a:cubicBezTo>
                <a:cubicBezTo>
                  <a:pt x="6478" y="62840"/>
                  <a:pt x="17988" y="76242"/>
                  <a:pt x="33080" y="79329"/>
                </a:cubicBezTo>
                <a:cubicBezTo>
                  <a:pt x="30378" y="80068"/>
                  <a:pt x="27432" y="80422"/>
                  <a:pt x="24375" y="80422"/>
                </a:cubicBezTo>
                <a:cubicBezTo>
                  <a:pt x="22249" y="80422"/>
                  <a:pt x="20103" y="80301"/>
                  <a:pt x="18089" y="79855"/>
                </a:cubicBezTo>
                <a:cubicBezTo>
                  <a:pt x="22391" y="93004"/>
                  <a:pt x="34599" y="102671"/>
                  <a:pt x="49114" y="102985"/>
                </a:cubicBezTo>
                <a:cubicBezTo>
                  <a:pt x="37818" y="111822"/>
                  <a:pt x="23474" y="117146"/>
                  <a:pt x="7946" y="117146"/>
                </a:cubicBezTo>
                <a:cubicBezTo>
                  <a:pt x="5223" y="117146"/>
                  <a:pt x="2612" y="117025"/>
                  <a:pt x="0" y="116691"/>
                </a:cubicBezTo>
                <a:cubicBezTo>
                  <a:pt x="14708" y="126175"/>
                  <a:pt x="32139" y="131591"/>
                  <a:pt x="50936" y="131591"/>
                </a:cubicBezTo>
                <a:cubicBezTo>
                  <a:pt x="112036" y="131591"/>
                  <a:pt x="145440" y="80979"/>
                  <a:pt x="145440" y="37109"/>
                </a:cubicBezTo>
                <a:cubicBezTo>
                  <a:pt x="145440" y="35641"/>
                  <a:pt x="145389" y="34224"/>
                  <a:pt x="145319" y="32817"/>
                </a:cubicBezTo>
                <a:cubicBezTo>
                  <a:pt x="151908" y="28140"/>
                  <a:pt x="157445" y="22300"/>
                  <a:pt x="161960" y="15578"/>
                </a:cubicBezTo>
                <a:close/>
              </a:path>
            </a:pathLst>
          </a:custGeom>
          <a:solidFill>
            <a:schemeClr val="accent1"/>
          </a:solidFill>
          <a:ln w="316" cap="flat">
            <a:noFill/>
            <a:prstDash val="solid"/>
            <a:miter/>
          </a:ln>
        </p:spPr>
        <p:txBody>
          <a:bodyPr rtlCol="0" anchor="ctr"/>
          <a:lstStyle/>
          <a:p>
            <a:endParaRPr lang="fr-FR"/>
          </a:p>
        </p:txBody>
      </p:sp>
      <p:sp>
        <p:nvSpPr>
          <p:cNvPr id="18" name="Espace réservé du texte 7">
            <a:extLst>
              <a:ext uri="{FF2B5EF4-FFF2-40B4-BE49-F238E27FC236}">
                <a16:creationId xmlns:a16="http://schemas.microsoft.com/office/drawing/2014/main" id="{4FB71034-BE92-407D-81D9-495CCB9D0256}"/>
              </a:ext>
            </a:extLst>
          </p:cNvPr>
          <p:cNvSpPr txBox="1">
            <a:spLocks/>
          </p:cNvSpPr>
          <p:nvPr/>
        </p:nvSpPr>
        <p:spPr>
          <a:xfrm>
            <a:off x="4913309" y="1795204"/>
            <a:ext cx="5005666" cy="447302"/>
          </a:xfrm>
          <a:prstGeom prst="rect">
            <a:avLst/>
          </a:prstGeom>
        </p:spPr>
        <p:txBody>
          <a:bodyPr vert="horz" wrap="square" lIns="0" tIns="0" rIns="0" bIns="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250" normalizeH="0" noProof="0" dirty="0">
                <a:ln>
                  <a:noFill/>
                </a:ln>
                <a:effectLst/>
                <a:uLnTx/>
                <a:uFillTx/>
                <a:ea typeface="+mn-ea"/>
                <a:cs typeface="Poppins Medium" panose="00000600000000000000" pitchFamily="2" charset="0"/>
              </a:rPr>
              <a:t>First &amp; last name</a:t>
            </a:r>
          </a:p>
        </p:txBody>
      </p:sp>
      <p:sp>
        <p:nvSpPr>
          <p:cNvPr id="19" name="ZoneTexte 18">
            <a:extLst>
              <a:ext uri="{FF2B5EF4-FFF2-40B4-BE49-F238E27FC236}">
                <a16:creationId xmlns:a16="http://schemas.microsoft.com/office/drawing/2014/main" id="{8F2243B5-26B1-40E3-8DCC-D738B3862B77}"/>
              </a:ext>
            </a:extLst>
          </p:cNvPr>
          <p:cNvSpPr txBox="1"/>
          <p:nvPr/>
        </p:nvSpPr>
        <p:spPr>
          <a:xfrm>
            <a:off x="4913309" y="2238325"/>
            <a:ext cx="2982686" cy="226591"/>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pic>
        <p:nvPicPr>
          <p:cNvPr id="22" name="Image 21">
            <a:extLst>
              <a:ext uri="{FF2B5EF4-FFF2-40B4-BE49-F238E27FC236}">
                <a16:creationId xmlns:a16="http://schemas.microsoft.com/office/drawing/2014/main" id="{83A6C2E3-6080-44DB-9F5D-BF681985295E}"/>
              </a:ext>
            </a:extLst>
          </p:cNvPr>
          <p:cNvPicPr>
            <a:picLocks noChangeAspect="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31050" t="40" r="30996"/>
          <a:stretch/>
        </p:blipFill>
        <p:spPr>
          <a:xfrm>
            <a:off x="1217427" y="1319145"/>
            <a:ext cx="3065013" cy="4540804"/>
          </a:xfrm>
          <a:prstGeom prst="roundRect">
            <a:avLst>
              <a:gd name="adj" fmla="val 5192"/>
            </a:avLst>
          </a:prstGeom>
          <a:solidFill>
            <a:schemeClr val="accent1">
              <a:alpha val="10000"/>
            </a:schemeClr>
          </a:solidFill>
        </p:spPr>
      </p:pic>
      <p:sp>
        <p:nvSpPr>
          <p:cNvPr id="16" name="ZoneTexte 15">
            <a:extLst>
              <a:ext uri="{FF2B5EF4-FFF2-40B4-BE49-F238E27FC236}">
                <a16:creationId xmlns:a16="http://schemas.microsoft.com/office/drawing/2014/main" id="{547A2DC4-2C39-4862-A2D9-BAA1709AA03E}"/>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latin typeface="+mj-lt"/>
                <a:ea typeface="Roboto" panose="02000000000000000000" pitchFamily="2" charset="0"/>
                <a:cs typeface="Poppins" panose="00000500000000000000" pitchFamily="2" charset="0"/>
              </a:rPr>
              <a:t>Our amazing team</a:t>
            </a:r>
            <a:endParaRPr lang="en-US" sz="1000" cap="all" spc="150" dirty="0">
              <a:latin typeface="+mj-lt"/>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93351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The founders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19" name="Rectangle : coins arrondis 18">
            <a:extLst>
              <a:ext uri="{FF2B5EF4-FFF2-40B4-BE49-F238E27FC236}">
                <a16:creationId xmlns:a16="http://schemas.microsoft.com/office/drawing/2014/main" id="{B68E7ACB-8560-4A33-8699-9B40AE95675D}"/>
              </a:ext>
            </a:extLst>
          </p:cNvPr>
          <p:cNvSpPr/>
          <p:nvPr/>
        </p:nvSpPr>
        <p:spPr>
          <a:xfrm>
            <a:off x="7872291"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18B98F9E-792A-4B34-B2F9-36AEB8638AF6}"/>
              </a:ext>
            </a:extLst>
          </p:cNvPr>
          <p:cNvSpPr/>
          <p:nvPr/>
        </p:nvSpPr>
        <p:spPr>
          <a:xfrm>
            <a:off x="4499708"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3E98AEA1-ED0D-45F5-B6AE-C22C75A6AFA9}"/>
              </a:ext>
            </a:extLst>
          </p:cNvPr>
          <p:cNvSpPr/>
          <p:nvPr/>
        </p:nvSpPr>
        <p:spPr>
          <a:xfrm>
            <a:off x="1127125"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AD4B7379-41B7-4ED3-8654-0C1810908A6B}"/>
              </a:ext>
            </a:extLst>
          </p:cNvPr>
          <p:cNvSpPr txBox="1"/>
          <p:nvPr/>
        </p:nvSpPr>
        <p:spPr>
          <a:xfrm>
            <a:off x="1352217" y="3988988"/>
            <a:ext cx="274239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First &amp; last name</a:t>
            </a:r>
          </a:p>
        </p:txBody>
      </p:sp>
      <p:sp>
        <p:nvSpPr>
          <p:cNvPr id="28" name="ZoneTexte 27">
            <a:extLst>
              <a:ext uri="{FF2B5EF4-FFF2-40B4-BE49-F238E27FC236}">
                <a16:creationId xmlns:a16="http://schemas.microsoft.com/office/drawing/2014/main" id="{838FED87-02CF-4509-91F5-FB4F1C14F3C2}"/>
              </a:ext>
            </a:extLst>
          </p:cNvPr>
          <p:cNvSpPr txBox="1"/>
          <p:nvPr/>
        </p:nvSpPr>
        <p:spPr>
          <a:xfrm>
            <a:off x="1352218"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30" name="ZoneTexte 29">
            <a:extLst>
              <a:ext uri="{FF2B5EF4-FFF2-40B4-BE49-F238E27FC236}">
                <a16:creationId xmlns:a16="http://schemas.microsoft.com/office/drawing/2014/main" id="{9959C9A3-8592-4951-BAAD-A6D4E6B633FB}"/>
              </a:ext>
            </a:extLst>
          </p:cNvPr>
          <p:cNvSpPr txBox="1"/>
          <p:nvPr/>
        </p:nvSpPr>
        <p:spPr>
          <a:xfrm>
            <a:off x="1352218"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33" name="ZoneTexte 32">
            <a:extLst>
              <a:ext uri="{FF2B5EF4-FFF2-40B4-BE49-F238E27FC236}">
                <a16:creationId xmlns:a16="http://schemas.microsoft.com/office/drawing/2014/main" id="{CE3B8A95-0F37-4290-B000-90E0205D10E3}"/>
              </a:ext>
            </a:extLst>
          </p:cNvPr>
          <p:cNvSpPr txBox="1"/>
          <p:nvPr/>
        </p:nvSpPr>
        <p:spPr>
          <a:xfrm>
            <a:off x="4724800" y="3988988"/>
            <a:ext cx="274239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First &amp; last name</a:t>
            </a:r>
          </a:p>
        </p:txBody>
      </p:sp>
      <p:sp>
        <p:nvSpPr>
          <p:cNvPr id="34" name="ZoneTexte 33">
            <a:extLst>
              <a:ext uri="{FF2B5EF4-FFF2-40B4-BE49-F238E27FC236}">
                <a16:creationId xmlns:a16="http://schemas.microsoft.com/office/drawing/2014/main" id="{C6B93925-99B2-4397-BFE6-9520284428DA}"/>
              </a:ext>
            </a:extLst>
          </p:cNvPr>
          <p:cNvSpPr txBox="1"/>
          <p:nvPr/>
        </p:nvSpPr>
        <p:spPr>
          <a:xfrm>
            <a:off x="4724801"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35" name="ZoneTexte 34">
            <a:extLst>
              <a:ext uri="{FF2B5EF4-FFF2-40B4-BE49-F238E27FC236}">
                <a16:creationId xmlns:a16="http://schemas.microsoft.com/office/drawing/2014/main" id="{A12036AC-D922-4C29-9915-442F5DD93D49}"/>
              </a:ext>
            </a:extLst>
          </p:cNvPr>
          <p:cNvSpPr txBox="1"/>
          <p:nvPr/>
        </p:nvSpPr>
        <p:spPr>
          <a:xfrm>
            <a:off x="4724801"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43" name="ZoneTexte 42">
            <a:extLst>
              <a:ext uri="{FF2B5EF4-FFF2-40B4-BE49-F238E27FC236}">
                <a16:creationId xmlns:a16="http://schemas.microsoft.com/office/drawing/2014/main" id="{E9AA2A87-158C-4F13-B98D-CF22427EB4D9}"/>
              </a:ext>
            </a:extLst>
          </p:cNvPr>
          <p:cNvSpPr txBox="1"/>
          <p:nvPr/>
        </p:nvSpPr>
        <p:spPr>
          <a:xfrm>
            <a:off x="8097384" y="3988988"/>
            <a:ext cx="2742398" cy="338554"/>
          </a:xfrm>
          <a:prstGeom prst="rect">
            <a:avLst/>
          </a:prstGeom>
          <a:noFill/>
        </p:spPr>
        <p:txBody>
          <a:bodyPr wrap="square" lIns="0" rIns="0" anchor="b">
            <a:spAutoFit/>
          </a:bodyPr>
          <a:lstStyle/>
          <a:p>
            <a:pPr algn="ctr" fontAlgn="base">
              <a:buClr>
                <a:srgbClr val="1F6DE2"/>
              </a:buClr>
            </a:pPr>
            <a:r>
              <a:rPr lang="fr-FR" sz="1600" spc="-50" noProof="1">
                <a:latin typeface="+mj-lt"/>
                <a:ea typeface="Roboto Light" panose="02000000000000000000" pitchFamily="2" charset="0"/>
              </a:rPr>
              <a:t>First &amp; last name</a:t>
            </a:r>
          </a:p>
        </p:txBody>
      </p:sp>
      <p:sp>
        <p:nvSpPr>
          <p:cNvPr id="44" name="ZoneTexte 43">
            <a:extLst>
              <a:ext uri="{FF2B5EF4-FFF2-40B4-BE49-F238E27FC236}">
                <a16:creationId xmlns:a16="http://schemas.microsoft.com/office/drawing/2014/main" id="{9737C766-2B25-4FED-8424-24B383C6E0DC}"/>
              </a:ext>
            </a:extLst>
          </p:cNvPr>
          <p:cNvSpPr txBox="1"/>
          <p:nvPr/>
        </p:nvSpPr>
        <p:spPr>
          <a:xfrm>
            <a:off x="8097385"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45" name="ZoneTexte 44">
            <a:extLst>
              <a:ext uri="{FF2B5EF4-FFF2-40B4-BE49-F238E27FC236}">
                <a16:creationId xmlns:a16="http://schemas.microsoft.com/office/drawing/2014/main" id="{AFC58D89-1C43-4C8B-9E44-DF24BC79B41F}"/>
              </a:ext>
            </a:extLst>
          </p:cNvPr>
          <p:cNvSpPr txBox="1"/>
          <p:nvPr/>
        </p:nvSpPr>
        <p:spPr>
          <a:xfrm>
            <a:off x="8097385"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32" name="ZoneTexte 31">
            <a:extLst>
              <a:ext uri="{FF2B5EF4-FFF2-40B4-BE49-F238E27FC236}">
                <a16:creationId xmlns:a16="http://schemas.microsoft.com/office/drawing/2014/main" id="{E6393629-EA02-423E-81F1-9494DDF9562F}"/>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Our team</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pic>
        <p:nvPicPr>
          <p:cNvPr id="3" name="Image 2">
            <a:extLst>
              <a:ext uri="{FF2B5EF4-FFF2-40B4-BE49-F238E27FC236}">
                <a16:creationId xmlns:a16="http://schemas.microsoft.com/office/drawing/2014/main" id="{12B93079-5AFC-7CDC-40AD-0E6C2C3035D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215191" y="2734291"/>
            <a:ext cx="1016451" cy="1016451"/>
          </a:xfrm>
          <a:prstGeom prst="roundRect">
            <a:avLst>
              <a:gd name="adj" fmla="val 50000"/>
            </a:avLst>
          </a:prstGeom>
          <a:solidFill>
            <a:schemeClr val="accent1">
              <a:alpha val="10000"/>
            </a:schemeClr>
          </a:solidFill>
        </p:spPr>
      </p:pic>
      <p:pic>
        <p:nvPicPr>
          <p:cNvPr id="4" name="Image 3">
            <a:extLst>
              <a:ext uri="{FF2B5EF4-FFF2-40B4-BE49-F238E27FC236}">
                <a16:creationId xmlns:a16="http://schemas.microsoft.com/office/drawing/2014/main" id="{2550995C-B13B-7AE2-731C-21A430D7D231}"/>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5587776" y="2734291"/>
            <a:ext cx="1016451" cy="1016451"/>
          </a:xfrm>
          <a:prstGeom prst="roundRect">
            <a:avLst>
              <a:gd name="adj" fmla="val 50000"/>
            </a:avLst>
          </a:prstGeom>
          <a:solidFill>
            <a:schemeClr val="accent1">
              <a:alpha val="10000"/>
            </a:schemeClr>
          </a:solidFill>
        </p:spPr>
      </p:pic>
      <p:pic>
        <p:nvPicPr>
          <p:cNvPr id="5" name="Image 4">
            <a:extLst>
              <a:ext uri="{FF2B5EF4-FFF2-40B4-BE49-F238E27FC236}">
                <a16:creationId xmlns:a16="http://schemas.microsoft.com/office/drawing/2014/main" id="{2DCE7C71-A8B6-54AD-C7E1-48874D7A358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8960357" y="2734291"/>
            <a:ext cx="1016451" cy="1016451"/>
          </a:xfrm>
          <a:prstGeom prst="roundRect">
            <a:avLst>
              <a:gd name="adj" fmla="val 50000"/>
            </a:avLst>
          </a:prstGeom>
          <a:solidFill>
            <a:schemeClr val="accent1">
              <a:alpha val="10000"/>
            </a:schemeClr>
          </a:solidFill>
        </p:spPr>
      </p:pic>
      <p:sp>
        <p:nvSpPr>
          <p:cNvPr id="6" name="Ellipse 5">
            <a:extLst>
              <a:ext uri="{FF2B5EF4-FFF2-40B4-BE49-F238E27FC236}">
                <a16:creationId xmlns:a16="http://schemas.microsoft.com/office/drawing/2014/main" id="{E65929B9-5975-ECF3-4263-01B735016F7B}"/>
              </a:ext>
            </a:extLst>
          </p:cNvPr>
          <p:cNvSpPr/>
          <p:nvPr/>
        </p:nvSpPr>
        <p:spPr>
          <a:xfrm>
            <a:off x="2145566"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E00517E-EBB7-FEDB-5A44-675891587CF7}"/>
              </a:ext>
            </a:extLst>
          </p:cNvPr>
          <p:cNvSpPr/>
          <p:nvPr/>
        </p:nvSpPr>
        <p:spPr>
          <a:xfrm>
            <a:off x="5518150"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4407C2AF-ACC3-60A5-0DBB-3177F6C90BF6}"/>
              </a:ext>
            </a:extLst>
          </p:cNvPr>
          <p:cNvSpPr/>
          <p:nvPr/>
        </p:nvSpPr>
        <p:spPr>
          <a:xfrm>
            <a:off x="8890732"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531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9D65B686-1184-42F1-9D3D-F52F1655695D}"/>
              </a:ext>
            </a:extLst>
          </p:cNvPr>
          <p:cNvSpPr txBox="1"/>
          <p:nvPr/>
        </p:nvSpPr>
        <p:spPr>
          <a:xfrm>
            <a:off x="1127125" y="5949950"/>
            <a:ext cx="2982686" cy="257369"/>
          </a:xfrm>
          <a:prstGeom prst="rect">
            <a:avLst/>
          </a:prstGeom>
          <a:noFill/>
        </p:spPr>
        <p:txBody>
          <a:bodyPr wrap="square" lIns="0" tIns="36000" rIns="0" bIns="36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200" cap="all" spc="150">
                <a:solidFill>
                  <a:schemeClr val="accent1"/>
                </a:solidFill>
                <a:latin typeface="+mj-lt"/>
                <a:ea typeface="Roboto" panose="02000000000000000000" pitchFamily="2" charset="0"/>
                <a:cs typeface="Poppins" panose="00000500000000000000" pitchFamily="2" charset="0"/>
              </a:rPr>
              <a:t>Confidential document</a:t>
            </a:r>
          </a:p>
        </p:txBody>
      </p:sp>
      <p:sp>
        <p:nvSpPr>
          <p:cNvPr id="21" name="Espace réservé du texte 1">
            <a:extLst>
              <a:ext uri="{FF2B5EF4-FFF2-40B4-BE49-F238E27FC236}">
                <a16:creationId xmlns:a16="http://schemas.microsoft.com/office/drawing/2014/main" id="{F077FFCD-BF8D-47E0-BDEE-81056186FA00}"/>
              </a:ext>
            </a:extLst>
          </p:cNvPr>
          <p:cNvSpPr txBox="1">
            <a:spLocks/>
          </p:cNvSpPr>
          <p:nvPr/>
        </p:nvSpPr>
        <p:spPr>
          <a:xfrm>
            <a:off x="1127125" y="4062635"/>
            <a:ext cx="5084990" cy="1779333"/>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7200" spc="-400">
                <a:solidFill>
                  <a:schemeClr val="tx1"/>
                </a:solidFill>
              </a:rPr>
              <a:t>Funding Pitch Deck</a:t>
            </a:r>
            <a:endParaRPr kumimoji="0" lang="fr-FR" sz="7200" b="0" i="0" u="none" strike="noStrike" kern="1200" cap="none" spc="-400" normalizeH="0" noProof="0" dirty="0">
              <a:ln>
                <a:noFill/>
              </a:ln>
              <a:solidFill>
                <a:schemeClr val="tx1"/>
              </a:solidFill>
              <a:effectLst/>
              <a:uLnTx/>
              <a:uFillTx/>
            </a:endParaRPr>
          </a:p>
        </p:txBody>
      </p:sp>
      <p:grpSp>
        <p:nvGrpSpPr>
          <p:cNvPr id="19" name="Groupe 18">
            <a:extLst>
              <a:ext uri="{FF2B5EF4-FFF2-40B4-BE49-F238E27FC236}">
                <a16:creationId xmlns:a16="http://schemas.microsoft.com/office/drawing/2014/main" id="{2FE52E3D-6AAE-6368-717B-29DB50E1BEE7}"/>
              </a:ext>
            </a:extLst>
          </p:cNvPr>
          <p:cNvGrpSpPr/>
          <p:nvPr/>
        </p:nvGrpSpPr>
        <p:grpSpPr>
          <a:xfrm>
            <a:off x="1127125" y="922614"/>
            <a:ext cx="1014372" cy="294102"/>
            <a:chOff x="1127125" y="922614"/>
            <a:chExt cx="1014372" cy="294102"/>
          </a:xfrm>
        </p:grpSpPr>
        <p:grpSp>
          <p:nvGrpSpPr>
            <p:cNvPr id="20" name="Groupe 19">
              <a:extLst>
                <a:ext uri="{FF2B5EF4-FFF2-40B4-BE49-F238E27FC236}">
                  <a16:creationId xmlns:a16="http://schemas.microsoft.com/office/drawing/2014/main" id="{3042E2B1-1A2B-FC91-5B7F-00254E6BF49F}"/>
                </a:ext>
              </a:extLst>
            </p:cNvPr>
            <p:cNvGrpSpPr/>
            <p:nvPr/>
          </p:nvGrpSpPr>
          <p:grpSpPr>
            <a:xfrm>
              <a:off x="1127125" y="922614"/>
              <a:ext cx="1014372" cy="294102"/>
              <a:chOff x="1127125" y="1749456"/>
              <a:chExt cx="1014372" cy="294102"/>
            </a:xfrm>
          </p:grpSpPr>
          <p:sp>
            <p:nvSpPr>
              <p:cNvPr id="23" name="Forme libre : forme 22">
                <a:extLst>
                  <a:ext uri="{FF2B5EF4-FFF2-40B4-BE49-F238E27FC236}">
                    <a16:creationId xmlns:a16="http://schemas.microsoft.com/office/drawing/2014/main" id="{92D97934-842D-015E-601E-E13E7BD72BCD}"/>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Ellipse 23">
                <a:extLst>
                  <a:ext uri="{FF2B5EF4-FFF2-40B4-BE49-F238E27FC236}">
                    <a16:creationId xmlns:a16="http://schemas.microsoft.com/office/drawing/2014/main" id="{EB19C969-EF3F-ECBC-0840-FBA57627E616}"/>
                  </a:ext>
                </a:extLst>
              </p:cNvPr>
              <p:cNvSpPr/>
              <p:nvPr/>
            </p:nvSpPr>
            <p:spPr>
              <a:xfrm>
                <a:off x="1127125" y="1749456"/>
                <a:ext cx="294102" cy="294102"/>
              </a:xfrm>
              <a:prstGeom prst="ellipse">
                <a:avLst/>
              </a:prstGeom>
              <a:gradFill flip="none" rotWithShape="1">
                <a:gsLst>
                  <a:gs pos="0">
                    <a:schemeClr val="accent1">
                      <a:lumMod val="85000"/>
                    </a:schemeClr>
                  </a:gs>
                  <a:gs pos="100000">
                    <a:schemeClr val="accent1">
                      <a:lumMod val="90000"/>
                      <a:lumOff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 name="Graphique 21">
              <a:extLst>
                <a:ext uri="{FF2B5EF4-FFF2-40B4-BE49-F238E27FC236}">
                  <a16:creationId xmlns:a16="http://schemas.microsoft.com/office/drawing/2014/main" id="{AF04E58A-B00B-5BE3-C093-928542680E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
        <p:nvSpPr>
          <p:cNvPr id="3" name="Ellipse 2">
            <a:extLst>
              <a:ext uri="{FF2B5EF4-FFF2-40B4-BE49-F238E27FC236}">
                <a16:creationId xmlns:a16="http://schemas.microsoft.com/office/drawing/2014/main" id="{720576BB-C4AA-1DAF-3678-A37DE249D8E5}"/>
              </a:ext>
            </a:extLst>
          </p:cNvPr>
          <p:cNvSpPr/>
          <p:nvPr/>
        </p:nvSpPr>
        <p:spPr>
          <a:xfrm>
            <a:off x="6153718" y="659414"/>
            <a:ext cx="5539172" cy="5539172"/>
          </a:xfrm>
          <a:prstGeom prst="ellips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9F1C0C70-4B5A-29FB-21D8-BE45FB7261DD}"/>
              </a:ext>
            </a:extLst>
          </p:cNvPr>
          <p:cNvSpPr/>
          <p:nvPr/>
        </p:nvSpPr>
        <p:spPr>
          <a:xfrm>
            <a:off x="6797608" y="1303304"/>
            <a:ext cx="4251392" cy="425139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7C644C80-54FC-FAA1-7A13-10DA81616C58}"/>
              </a:ext>
            </a:extLst>
          </p:cNvPr>
          <p:cNvGrpSpPr/>
          <p:nvPr/>
        </p:nvGrpSpPr>
        <p:grpSpPr>
          <a:xfrm>
            <a:off x="5806440" y="1267934"/>
            <a:ext cx="4575490" cy="5590067"/>
            <a:chOff x="5806440" y="1267934"/>
            <a:chExt cx="4575490" cy="5590067"/>
          </a:xfrm>
        </p:grpSpPr>
        <p:pic>
          <p:nvPicPr>
            <p:cNvPr id="5" name="Image 4">
              <a:extLst>
                <a:ext uri="{FF2B5EF4-FFF2-40B4-BE49-F238E27FC236}">
                  <a16:creationId xmlns:a16="http://schemas.microsoft.com/office/drawing/2014/main" id="{71E786F8-2C30-70FE-6A48-1B273B3FBB4D}"/>
                </a:ext>
              </a:extLst>
            </p:cNvPr>
            <p:cNvPicPr>
              <a:picLocks noChangeAspect="1"/>
            </p:cNvPicPr>
            <p:nvPr/>
          </p:nvPicPr>
          <p:blipFill rotWithShape="1">
            <a:blip r:embed="rId5">
              <a:extLst>
                <a:ext uri="{28A0092B-C50C-407E-A947-70E740481C1C}">
                  <a14:useLocalDpi xmlns:a14="http://schemas.microsoft.com/office/drawing/2010/main" val="0"/>
                </a:ext>
              </a:extLst>
            </a:blip>
            <a:srcRect b="9061"/>
            <a:stretch/>
          </p:blipFill>
          <p:spPr>
            <a:xfrm>
              <a:off x="5806440" y="1267934"/>
              <a:ext cx="4575490" cy="5590067"/>
            </a:xfrm>
            <a:prstGeom prst="rect">
              <a:avLst/>
            </a:prstGeom>
          </p:spPr>
        </p:pic>
        <p:pic>
          <p:nvPicPr>
            <p:cNvPr id="7" name="Image 6">
              <a:extLst>
                <a:ext uri="{FF2B5EF4-FFF2-40B4-BE49-F238E27FC236}">
                  <a16:creationId xmlns:a16="http://schemas.microsoft.com/office/drawing/2014/main" id="{64592836-BD18-12AD-FD66-5D6F07DFEB6F}"/>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38823" t="8584" r="38557" b="5098"/>
            <a:stretch/>
          </p:blipFill>
          <p:spPr>
            <a:xfrm>
              <a:off x="8047558" y="1399658"/>
              <a:ext cx="1751493" cy="3759707"/>
            </a:xfrm>
            <a:custGeom>
              <a:avLst/>
              <a:gdLst>
                <a:gd name="connsiteX0" fmla="*/ 146524 w 1522800"/>
                <a:gd name="connsiteY0" fmla="*/ 0 h 3268800"/>
                <a:gd name="connsiteX1" fmla="*/ 337186 w 1522800"/>
                <a:gd name="connsiteY1" fmla="*/ 0 h 3268800"/>
                <a:gd name="connsiteX2" fmla="*/ 337186 w 1522800"/>
                <a:gd name="connsiteY2" fmla="*/ 18416 h 3268800"/>
                <a:gd name="connsiteX3" fmla="*/ 436246 w 1522800"/>
                <a:gd name="connsiteY3" fmla="*/ 117476 h 3268800"/>
                <a:gd name="connsiteX4" fmla="*/ 1080526 w 1522800"/>
                <a:gd name="connsiteY4" fmla="*/ 117476 h 3268800"/>
                <a:gd name="connsiteX5" fmla="*/ 1179586 w 1522800"/>
                <a:gd name="connsiteY5" fmla="*/ 18416 h 3268800"/>
                <a:gd name="connsiteX6" fmla="*/ 1179586 w 1522800"/>
                <a:gd name="connsiteY6" fmla="*/ 0 h 3268800"/>
                <a:gd name="connsiteX7" fmla="*/ 1376276 w 1522800"/>
                <a:gd name="connsiteY7" fmla="*/ 0 h 3268800"/>
                <a:gd name="connsiteX8" fmla="*/ 1522800 w 1522800"/>
                <a:gd name="connsiteY8" fmla="*/ 146524 h 3268800"/>
                <a:gd name="connsiteX9" fmla="*/ 1522800 w 1522800"/>
                <a:gd name="connsiteY9" fmla="*/ 3122276 h 3268800"/>
                <a:gd name="connsiteX10" fmla="*/ 1376276 w 1522800"/>
                <a:gd name="connsiteY10" fmla="*/ 3268800 h 3268800"/>
                <a:gd name="connsiteX11" fmla="*/ 146524 w 1522800"/>
                <a:gd name="connsiteY11" fmla="*/ 3268800 h 3268800"/>
                <a:gd name="connsiteX12" fmla="*/ 0 w 1522800"/>
                <a:gd name="connsiteY12" fmla="*/ 3122276 h 3268800"/>
                <a:gd name="connsiteX13" fmla="*/ 0 w 1522800"/>
                <a:gd name="connsiteY13" fmla="*/ 146524 h 3268800"/>
                <a:gd name="connsiteX14" fmla="*/ 146524 w 1522800"/>
                <a:gd name="connsiteY14" fmla="*/ 0 h 32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2800" h="3268800">
                  <a:moveTo>
                    <a:pt x="146524" y="0"/>
                  </a:moveTo>
                  <a:lnTo>
                    <a:pt x="337186" y="0"/>
                  </a:lnTo>
                  <a:lnTo>
                    <a:pt x="337186" y="18416"/>
                  </a:lnTo>
                  <a:cubicBezTo>
                    <a:pt x="337186" y="73125"/>
                    <a:pt x="381537" y="117476"/>
                    <a:pt x="436246" y="117476"/>
                  </a:cubicBezTo>
                  <a:lnTo>
                    <a:pt x="1080526" y="117476"/>
                  </a:lnTo>
                  <a:cubicBezTo>
                    <a:pt x="1135235" y="117476"/>
                    <a:pt x="1179586" y="73125"/>
                    <a:pt x="1179586" y="18416"/>
                  </a:cubicBezTo>
                  <a:lnTo>
                    <a:pt x="1179586" y="0"/>
                  </a:lnTo>
                  <a:lnTo>
                    <a:pt x="1376276" y="0"/>
                  </a:lnTo>
                  <a:cubicBezTo>
                    <a:pt x="1457199" y="0"/>
                    <a:pt x="1522800" y="65601"/>
                    <a:pt x="1522800" y="146524"/>
                  </a:cubicBezTo>
                  <a:lnTo>
                    <a:pt x="1522800" y="3122276"/>
                  </a:lnTo>
                  <a:cubicBezTo>
                    <a:pt x="1522800" y="3203199"/>
                    <a:pt x="1457199" y="3268800"/>
                    <a:pt x="1376276" y="3268800"/>
                  </a:cubicBezTo>
                  <a:lnTo>
                    <a:pt x="146524" y="3268800"/>
                  </a:lnTo>
                  <a:cubicBezTo>
                    <a:pt x="65601" y="3268800"/>
                    <a:pt x="0" y="3203199"/>
                    <a:pt x="0" y="3122276"/>
                  </a:cubicBezTo>
                  <a:lnTo>
                    <a:pt x="0" y="146524"/>
                  </a:lnTo>
                  <a:cubicBezTo>
                    <a:pt x="0" y="65601"/>
                    <a:pt x="65601" y="0"/>
                    <a:pt x="146524" y="0"/>
                  </a:cubicBezTo>
                  <a:close/>
                </a:path>
              </a:pathLst>
            </a:custGeom>
            <a:gradFill flip="none" rotWithShape="1">
              <a:gsLst>
                <a:gs pos="0">
                  <a:schemeClr val="accent1"/>
                </a:gs>
                <a:gs pos="100000">
                  <a:schemeClr val="accent1">
                    <a:lumMod val="75000"/>
                  </a:schemeClr>
                </a:gs>
              </a:gsLst>
              <a:lin ang="8100000" scaled="1"/>
              <a:tileRect/>
            </a:gradFill>
          </p:spPr>
        </p:pic>
      </p:grpSp>
    </p:spTree>
    <p:extLst>
      <p:ext uri="{BB962C8B-B14F-4D97-AF65-F5344CB8AC3E}">
        <p14:creationId xmlns:p14="http://schemas.microsoft.com/office/powerpoint/2010/main" val="1329002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t="100000" r="100000"/>
          </a:path>
        </a:gradFill>
        <a:effectLst/>
      </p:bgPr>
    </p:bg>
    <p:spTree>
      <p:nvGrpSpPr>
        <p:cNvPr id="1" name=""/>
        <p:cNvGrpSpPr/>
        <p:nvPr/>
      </p:nvGrpSpPr>
      <p:grpSpPr>
        <a:xfrm>
          <a:off x="0" y="0"/>
          <a:ext cx="0" cy="0"/>
          <a:chOff x="0" y="0"/>
          <a:chExt cx="0" cy="0"/>
        </a:xfrm>
      </p:grpSpPr>
      <p:sp>
        <p:nvSpPr>
          <p:cNvPr id="49" name="Rectangle : coins arrondis 48">
            <a:extLst>
              <a:ext uri="{FF2B5EF4-FFF2-40B4-BE49-F238E27FC236}">
                <a16:creationId xmlns:a16="http://schemas.microsoft.com/office/drawing/2014/main" id="{726ED6CA-714D-420D-8E2D-FFCB324C4E7A}"/>
              </a:ext>
            </a:extLst>
          </p:cNvPr>
          <p:cNvSpPr/>
          <p:nvPr/>
        </p:nvSpPr>
        <p:spPr>
          <a:xfrm>
            <a:off x="1127125" y="2349500"/>
            <a:ext cx="2349436" cy="3600450"/>
          </a:xfrm>
          <a:prstGeom prst="roundRect">
            <a:avLst>
              <a:gd name="adj" fmla="val 769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B5564D23-5950-45DC-B3F0-F6FEA0F76785}"/>
              </a:ext>
            </a:extLst>
          </p:cNvPr>
          <p:cNvSpPr txBox="1"/>
          <p:nvPr/>
        </p:nvSpPr>
        <p:spPr>
          <a:xfrm>
            <a:off x="1300101" y="4004376"/>
            <a:ext cx="2003484" cy="307777"/>
          </a:xfrm>
          <a:prstGeom prst="rect">
            <a:avLst/>
          </a:prstGeom>
          <a:noFill/>
        </p:spPr>
        <p:txBody>
          <a:bodyPr wrap="square" lIns="0" rIns="0" anchor="b">
            <a:spAutoFit/>
          </a:bodyPr>
          <a:lstStyle/>
          <a:p>
            <a:pPr algn="ctr" fontAlgn="base">
              <a:buClr>
                <a:srgbClr val="1F6DE2"/>
              </a:buClr>
            </a:pPr>
            <a:r>
              <a:rPr lang="fr-FR" sz="1400" spc="-50" noProof="1">
                <a:latin typeface="+mj-lt"/>
                <a:ea typeface="Roboto Light" panose="02000000000000000000" pitchFamily="2" charset="0"/>
              </a:rPr>
              <a:t>First &amp; last name</a:t>
            </a:r>
          </a:p>
        </p:txBody>
      </p:sp>
      <p:sp>
        <p:nvSpPr>
          <p:cNvPr id="51" name="ZoneTexte 50">
            <a:extLst>
              <a:ext uri="{FF2B5EF4-FFF2-40B4-BE49-F238E27FC236}">
                <a16:creationId xmlns:a16="http://schemas.microsoft.com/office/drawing/2014/main" id="{1811B608-42D8-49CA-AB5D-1D82238A435B}"/>
              </a:ext>
            </a:extLst>
          </p:cNvPr>
          <p:cNvSpPr txBox="1"/>
          <p:nvPr/>
        </p:nvSpPr>
        <p:spPr>
          <a:xfrm>
            <a:off x="1300102" y="4810056"/>
            <a:ext cx="2003482"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venelorem vel maximus. </a:t>
            </a:r>
          </a:p>
        </p:txBody>
      </p:sp>
      <p:sp>
        <p:nvSpPr>
          <p:cNvPr id="52" name="ZoneTexte 51">
            <a:extLst>
              <a:ext uri="{FF2B5EF4-FFF2-40B4-BE49-F238E27FC236}">
                <a16:creationId xmlns:a16="http://schemas.microsoft.com/office/drawing/2014/main" id="{FD128BD2-EAD3-401A-861B-BDAAE73407BA}"/>
              </a:ext>
            </a:extLst>
          </p:cNvPr>
          <p:cNvSpPr txBox="1"/>
          <p:nvPr/>
        </p:nvSpPr>
        <p:spPr>
          <a:xfrm>
            <a:off x="1300102" y="4311093"/>
            <a:ext cx="2003482"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grpSp>
        <p:nvGrpSpPr>
          <p:cNvPr id="53" name="Groupe 52">
            <a:extLst>
              <a:ext uri="{FF2B5EF4-FFF2-40B4-BE49-F238E27FC236}">
                <a16:creationId xmlns:a16="http://schemas.microsoft.com/office/drawing/2014/main" id="{84FF537B-A959-4054-A38A-CB0B2D510121}"/>
              </a:ext>
            </a:extLst>
          </p:cNvPr>
          <p:cNvGrpSpPr/>
          <p:nvPr/>
        </p:nvGrpSpPr>
        <p:grpSpPr>
          <a:xfrm>
            <a:off x="1793618" y="2734291"/>
            <a:ext cx="1016451" cy="1018715"/>
            <a:chOff x="2164257" y="2734291"/>
            <a:chExt cx="1016451" cy="1018715"/>
          </a:xfrm>
        </p:grpSpPr>
        <p:pic>
          <p:nvPicPr>
            <p:cNvPr id="54" name="Image 53">
              <a:extLst>
                <a:ext uri="{FF2B5EF4-FFF2-40B4-BE49-F238E27FC236}">
                  <a16:creationId xmlns:a16="http://schemas.microsoft.com/office/drawing/2014/main" id="{748E4417-255D-455F-AED7-ACB5F14CD559}"/>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55" name="Ellipse 54">
              <a:extLst>
                <a:ext uri="{FF2B5EF4-FFF2-40B4-BE49-F238E27FC236}">
                  <a16:creationId xmlns:a16="http://schemas.microsoft.com/office/drawing/2014/main" id="{C6DB5224-73EC-4717-BFFB-63D8E22F099D}"/>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Four essential profiles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32" name="Rectangle : coins arrondis 31">
            <a:extLst>
              <a:ext uri="{FF2B5EF4-FFF2-40B4-BE49-F238E27FC236}">
                <a16:creationId xmlns:a16="http://schemas.microsoft.com/office/drawing/2014/main" id="{5428C233-3340-4EF6-97CC-44A65B6B903A}"/>
              </a:ext>
            </a:extLst>
          </p:cNvPr>
          <p:cNvSpPr/>
          <p:nvPr/>
        </p:nvSpPr>
        <p:spPr>
          <a:xfrm>
            <a:off x="3656563" y="2349500"/>
            <a:ext cx="2349436" cy="3600450"/>
          </a:xfrm>
          <a:prstGeom prst="roundRect">
            <a:avLst>
              <a:gd name="adj" fmla="val 769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 coins arrondis 35">
            <a:extLst>
              <a:ext uri="{FF2B5EF4-FFF2-40B4-BE49-F238E27FC236}">
                <a16:creationId xmlns:a16="http://schemas.microsoft.com/office/drawing/2014/main" id="{5EC18C08-29B2-4DF3-A81E-638F0367EADF}"/>
              </a:ext>
            </a:extLst>
          </p:cNvPr>
          <p:cNvSpPr/>
          <p:nvPr/>
        </p:nvSpPr>
        <p:spPr>
          <a:xfrm>
            <a:off x="6186001" y="2349500"/>
            <a:ext cx="2349436" cy="3600450"/>
          </a:xfrm>
          <a:prstGeom prst="roundRect">
            <a:avLst>
              <a:gd name="adj" fmla="val 769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A2AE9EF5-8A6B-47D2-AC5F-319BE688C423}"/>
              </a:ext>
            </a:extLst>
          </p:cNvPr>
          <p:cNvSpPr/>
          <p:nvPr/>
        </p:nvSpPr>
        <p:spPr>
          <a:xfrm>
            <a:off x="8715439" y="2349500"/>
            <a:ext cx="2349436" cy="3600450"/>
          </a:xfrm>
          <a:prstGeom prst="roundRect">
            <a:avLst>
              <a:gd name="adj" fmla="val 769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8B24C15D-91DE-45DF-9372-FB3CFF36E764}"/>
              </a:ext>
            </a:extLst>
          </p:cNvPr>
          <p:cNvSpPr txBox="1"/>
          <p:nvPr/>
        </p:nvSpPr>
        <p:spPr>
          <a:xfrm>
            <a:off x="3829539" y="4004376"/>
            <a:ext cx="2003484" cy="307777"/>
          </a:xfrm>
          <a:prstGeom prst="rect">
            <a:avLst/>
          </a:prstGeom>
          <a:noFill/>
        </p:spPr>
        <p:txBody>
          <a:bodyPr wrap="square" lIns="0" rIns="0" anchor="b">
            <a:spAutoFit/>
          </a:bodyPr>
          <a:lstStyle/>
          <a:p>
            <a:pPr algn="ctr" fontAlgn="base">
              <a:buClr>
                <a:srgbClr val="1F6DE2"/>
              </a:buClr>
            </a:pPr>
            <a:r>
              <a:rPr lang="fr-FR" sz="1400" spc="-50" noProof="1">
                <a:latin typeface="+mj-lt"/>
                <a:ea typeface="Roboto Light" panose="02000000000000000000" pitchFamily="2" charset="0"/>
              </a:rPr>
              <a:t>First &amp; last name</a:t>
            </a:r>
          </a:p>
        </p:txBody>
      </p:sp>
      <p:sp>
        <p:nvSpPr>
          <p:cNvPr id="58" name="ZoneTexte 57">
            <a:extLst>
              <a:ext uri="{FF2B5EF4-FFF2-40B4-BE49-F238E27FC236}">
                <a16:creationId xmlns:a16="http://schemas.microsoft.com/office/drawing/2014/main" id="{796AEF5E-2E57-4F76-B8CE-BC881961632A}"/>
              </a:ext>
            </a:extLst>
          </p:cNvPr>
          <p:cNvSpPr txBox="1"/>
          <p:nvPr/>
        </p:nvSpPr>
        <p:spPr>
          <a:xfrm>
            <a:off x="3829540" y="4810056"/>
            <a:ext cx="2003482"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venelorem vel maximus. </a:t>
            </a:r>
          </a:p>
        </p:txBody>
      </p:sp>
      <p:sp>
        <p:nvSpPr>
          <p:cNvPr id="59" name="ZoneTexte 58">
            <a:extLst>
              <a:ext uri="{FF2B5EF4-FFF2-40B4-BE49-F238E27FC236}">
                <a16:creationId xmlns:a16="http://schemas.microsoft.com/office/drawing/2014/main" id="{3FE736D5-2399-4108-A8D3-218E61F69F14}"/>
              </a:ext>
            </a:extLst>
          </p:cNvPr>
          <p:cNvSpPr txBox="1"/>
          <p:nvPr/>
        </p:nvSpPr>
        <p:spPr>
          <a:xfrm>
            <a:off x="3829540" y="4311093"/>
            <a:ext cx="2003482"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grpSp>
        <p:nvGrpSpPr>
          <p:cNvPr id="60" name="Groupe 59">
            <a:extLst>
              <a:ext uri="{FF2B5EF4-FFF2-40B4-BE49-F238E27FC236}">
                <a16:creationId xmlns:a16="http://schemas.microsoft.com/office/drawing/2014/main" id="{075137F3-08E9-4DEE-81E8-56E6BEE0CADE}"/>
              </a:ext>
            </a:extLst>
          </p:cNvPr>
          <p:cNvGrpSpPr/>
          <p:nvPr/>
        </p:nvGrpSpPr>
        <p:grpSpPr>
          <a:xfrm>
            <a:off x="4323056" y="2734291"/>
            <a:ext cx="1016451" cy="1018715"/>
            <a:chOff x="2164257" y="2734291"/>
            <a:chExt cx="1016451" cy="1018715"/>
          </a:xfrm>
        </p:grpSpPr>
        <p:pic>
          <p:nvPicPr>
            <p:cNvPr id="61" name="Image 60">
              <a:extLst>
                <a:ext uri="{FF2B5EF4-FFF2-40B4-BE49-F238E27FC236}">
                  <a16:creationId xmlns:a16="http://schemas.microsoft.com/office/drawing/2014/main" id="{3AC880AE-7421-4725-9AF0-60A46B9662A7}"/>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62" name="Ellipse 61">
              <a:extLst>
                <a:ext uri="{FF2B5EF4-FFF2-40B4-BE49-F238E27FC236}">
                  <a16:creationId xmlns:a16="http://schemas.microsoft.com/office/drawing/2014/main" id="{E8C6D047-A3AF-44A1-87E4-E5CD4B8A1006}"/>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4" name="ZoneTexte 63">
            <a:extLst>
              <a:ext uri="{FF2B5EF4-FFF2-40B4-BE49-F238E27FC236}">
                <a16:creationId xmlns:a16="http://schemas.microsoft.com/office/drawing/2014/main" id="{F82AB821-4850-488C-A62A-A0D736E21A0D}"/>
              </a:ext>
            </a:extLst>
          </p:cNvPr>
          <p:cNvSpPr txBox="1"/>
          <p:nvPr/>
        </p:nvSpPr>
        <p:spPr>
          <a:xfrm>
            <a:off x="6358977" y="4004376"/>
            <a:ext cx="2003484" cy="307777"/>
          </a:xfrm>
          <a:prstGeom prst="rect">
            <a:avLst/>
          </a:prstGeom>
          <a:noFill/>
        </p:spPr>
        <p:txBody>
          <a:bodyPr wrap="square" lIns="0" rIns="0" anchor="b">
            <a:spAutoFit/>
          </a:bodyPr>
          <a:lstStyle/>
          <a:p>
            <a:pPr algn="ctr" fontAlgn="base">
              <a:buClr>
                <a:srgbClr val="1F6DE2"/>
              </a:buClr>
            </a:pPr>
            <a:r>
              <a:rPr lang="fr-FR" sz="1400" spc="-50" noProof="1">
                <a:latin typeface="+mj-lt"/>
                <a:ea typeface="Roboto Light" panose="02000000000000000000" pitchFamily="2" charset="0"/>
              </a:rPr>
              <a:t>First &amp; last name</a:t>
            </a:r>
          </a:p>
        </p:txBody>
      </p:sp>
      <p:sp>
        <p:nvSpPr>
          <p:cNvPr id="65" name="ZoneTexte 64">
            <a:extLst>
              <a:ext uri="{FF2B5EF4-FFF2-40B4-BE49-F238E27FC236}">
                <a16:creationId xmlns:a16="http://schemas.microsoft.com/office/drawing/2014/main" id="{6A956FF9-FA04-42E0-BEC0-4A29C8CA5C64}"/>
              </a:ext>
            </a:extLst>
          </p:cNvPr>
          <p:cNvSpPr txBox="1"/>
          <p:nvPr/>
        </p:nvSpPr>
        <p:spPr>
          <a:xfrm>
            <a:off x="6358978" y="4810056"/>
            <a:ext cx="2003482"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venelorem vel maximus. </a:t>
            </a:r>
          </a:p>
        </p:txBody>
      </p:sp>
      <p:sp>
        <p:nvSpPr>
          <p:cNvPr id="66" name="ZoneTexte 65">
            <a:extLst>
              <a:ext uri="{FF2B5EF4-FFF2-40B4-BE49-F238E27FC236}">
                <a16:creationId xmlns:a16="http://schemas.microsoft.com/office/drawing/2014/main" id="{7D049EB8-A4CF-4C85-B160-267B83A9BEB9}"/>
              </a:ext>
            </a:extLst>
          </p:cNvPr>
          <p:cNvSpPr txBox="1"/>
          <p:nvPr/>
        </p:nvSpPr>
        <p:spPr>
          <a:xfrm>
            <a:off x="6358978" y="4311093"/>
            <a:ext cx="2003482"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grpSp>
        <p:nvGrpSpPr>
          <p:cNvPr id="67" name="Groupe 66">
            <a:extLst>
              <a:ext uri="{FF2B5EF4-FFF2-40B4-BE49-F238E27FC236}">
                <a16:creationId xmlns:a16="http://schemas.microsoft.com/office/drawing/2014/main" id="{6E452BEA-2431-4C37-97A1-9C6D06CB2FCB}"/>
              </a:ext>
            </a:extLst>
          </p:cNvPr>
          <p:cNvGrpSpPr/>
          <p:nvPr/>
        </p:nvGrpSpPr>
        <p:grpSpPr>
          <a:xfrm>
            <a:off x="6852494" y="2734291"/>
            <a:ext cx="1016451" cy="1018715"/>
            <a:chOff x="2164257" y="2734291"/>
            <a:chExt cx="1016451" cy="1018715"/>
          </a:xfrm>
        </p:grpSpPr>
        <p:pic>
          <p:nvPicPr>
            <p:cNvPr id="68" name="Image 67">
              <a:extLst>
                <a:ext uri="{FF2B5EF4-FFF2-40B4-BE49-F238E27FC236}">
                  <a16:creationId xmlns:a16="http://schemas.microsoft.com/office/drawing/2014/main" id="{D8714082-3027-4058-AEAE-B05631B1098A}"/>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69" name="Ellipse 68">
              <a:extLst>
                <a:ext uri="{FF2B5EF4-FFF2-40B4-BE49-F238E27FC236}">
                  <a16:creationId xmlns:a16="http://schemas.microsoft.com/office/drawing/2014/main" id="{0EE1BF6F-F5DD-4822-82F9-8188D882DF91}"/>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1" name="ZoneTexte 70">
            <a:extLst>
              <a:ext uri="{FF2B5EF4-FFF2-40B4-BE49-F238E27FC236}">
                <a16:creationId xmlns:a16="http://schemas.microsoft.com/office/drawing/2014/main" id="{9C2F4F5F-6DBA-41CC-B822-3E01F6840493}"/>
              </a:ext>
            </a:extLst>
          </p:cNvPr>
          <p:cNvSpPr txBox="1"/>
          <p:nvPr/>
        </p:nvSpPr>
        <p:spPr>
          <a:xfrm>
            <a:off x="8888415" y="4004376"/>
            <a:ext cx="2003484" cy="307777"/>
          </a:xfrm>
          <a:prstGeom prst="rect">
            <a:avLst/>
          </a:prstGeom>
          <a:noFill/>
        </p:spPr>
        <p:txBody>
          <a:bodyPr wrap="square" lIns="0" rIns="0" anchor="b">
            <a:spAutoFit/>
          </a:bodyPr>
          <a:lstStyle/>
          <a:p>
            <a:pPr algn="ctr" fontAlgn="base">
              <a:buClr>
                <a:srgbClr val="1F6DE2"/>
              </a:buClr>
            </a:pPr>
            <a:r>
              <a:rPr lang="fr-FR" sz="1400" spc="-50" noProof="1">
                <a:latin typeface="+mj-lt"/>
                <a:ea typeface="Roboto Light" panose="02000000000000000000" pitchFamily="2" charset="0"/>
              </a:rPr>
              <a:t>First &amp; last name</a:t>
            </a:r>
          </a:p>
        </p:txBody>
      </p:sp>
      <p:sp>
        <p:nvSpPr>
          <p:cNvPr id="72" name="ZoneTexte 71">
            <a:extLst>
              <a:ext uri="{FF2B5EF4-FFF2-40B4-BE49-F238E27FC236}">
                <a16:creationId xmlns:a16="http://schemas.microsoft.com/office/drawing/2014/main" id="{831C8B7F-0B4C-4CFD-BF56-173DFD352E77}"/>
              </a:ext>
            </a:extLst>
          </p:cNvPr>
          <p:cNvSpPr txBox="1"/>
          <p:nvPr/>
        </p:nvSpPr>
        <p:spPr>
          <a:xfrm>
            <a:off x="8888416" y="4810056"/>
            <a:ext cx="2003482"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venelorem vel maximus. </a:t>
            </a:r>
          </a:p>
        </p:txBody>
      </p:sp>
      <p:sp>
        <p:nvSpPr>
          <p:cNvPr id="73" name="ZoneTexte 72">
            <a:extLst>
              <a:ext uri="{FF2B5EF4-FFF2-40B4-BE49-F238E27FC236}">
                <a16:creationId xmlns:a16="http://schemas.microsoft.com/office/drawing/2014/main" id="{5C19A8F9-50A1-4100-A7CA-0592A4A481D0}"/>
              </a:ext>
            </a:extLst>
          </p:cNvPr>
          <p:cNvSpPr txBox="1"/>
          <p:nvPr/>
        </p:nvSpPr>
        <p:spPr>
          <a:xfrm>
            <a:off x="8888416" y="4311093"/>
            <a:ext cx="2003482"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grpSp>
        <p:nvGrpSpPr>
          <p:cNvPr id="74" name="Groupe 73">
            <a:extLst>
              <a:ext uri="{FF2B5EF4-FFF2-40B4-BE49-F238E27FC236}">
                <a16:creationId xmlns:a16="http://schemas.microsoft.com/office/drawing/2014/main" id="{1D36115F-6A73-4749-8270-91B0E034E76E}"/>
              </a:ext>
            </a:extLst>
          </p:cNvPr>
          <p:cNvGrpSpPr/>
          <p:nvPr/>
        </p:nvGrpSpPr>
        <p:grpSpPr>
          <a:xfrm>
            <a:off x="9381932" y="2734291"/>
            <a:ext cx="1016451" cy="1018715"/>
            <a:chOff x="2164257" y="2734291"/>
            <a:chExt cx="1016451" cy="1018715"/>
          </a:xfrm>
        </p:grpSpPr>
        <p:pic>
          <p:nvPicPr>
            <p:cNvPr id="75" name="Image 74">
              <a:extLst>
                <a:ext uri="{FF2B5EF4-FFF2-40B4-BE49-F238E27FC236}">
                  <a16:creationId xmlns:a16="http://schemas.microsoft.com/office/drawing/2014/main" id="{D67208C1-180E-498C-96A8-E4539ABA3B15}"/>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76" name="Ellipse 75">
              <a:extLst>
                <a:ext uri="{FF2B5EF4-FFF2-40B4-BE49-F238E27FC236}">
                  <a16:creationId xmlns:a16="http://schemas.microsoft.com/office/drawing/2014/main" id="{212AF63D-1F42-498E-9015-DBB21C509384}"/>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ZoneTexte 32">
            <a:extLst>
              <a:ext uri="{FF2B5EF4-FFF2-40B4-BE49-F238E27FC236}">
                <a16:creationId xmlns:a16="http://schemas.microsoft.com/office/drawing/2014/main" id="{EA2E703A-BD08-4689-940A-0780D447D452}"/>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Our team</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88844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4" name="Rectangle : coins arrondis 213">
            <a:extLst>
              <a:ext uri="{FF2B5EF4-FFF2-40B4-BE49-F238E27FC236}">
                <a16:creationId xmlns:a16="http://schemas.microsoft.com/office/drawing/2014/main" id="{DF515231-5EBE-4FCA-B224-2ED20A013FC2}"/>
              </a:ext>
            </a:extLst>
          </p:cNvPr>
          <p:cNvSpPr/>
          <p:nvPr/>
        </p:nvSpPr>
        <p:spPr>
          <a:xfrm>
            <a:off x="3656563" y="1268487"/>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5" name="Groupe 214">
            <a:extLst>
              <a:ext uri="{FF2B5EF4-FFF2-40B4-BE49-F238E27FC236}">
                <a16:creationId xmlns:a16="http://schemas.microsoft.com/office/drawing/2014/main" id="{0EBDFA47-4468-4A6A-A96F-A72BC92B9907}"/>
              </a:ext>
            </a:extLst>
          </p:cNvPr>
          <p:cNvGrpSpPr/>
          <p:nvPr/>
        </p:nvGrpSpPr>
        <p:grpSpPr>
          <a:xfrm>
            <a:off x="4512626" y="1415841"/>
            <a:ext cx="637310" cy="638730"/>
            <a:chOff x="2164257" y="2734291"/>
            <a:chExt cx="1016451" cy="1018715"/>
          </a:xfrm>
        </p:grpSpPr>
        <p:pic>
          <p:nvPicPr>
            <p:cNvPr id="216" name="Image 215">
              <a:extLst>
                <a:ext uri="{FF2B5EF4-FFF2-40B4-BE49-F238E27FC236}">
                  <a16:creationId xmlns:a16="http://schemas.microsoft.com/office/drawing/2014/main" id="{69E1E885-5213-4B02-B86F-852D11A382C1}"/>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217" name="Ellipse 216">
              <a:extLst>
                <a:ext uri="{FF2B5EF4-FFF2-40B4-BE49-F238E27FC236}">
                  <a16:creationId xmlns:a16="http://schemas.microsoft.com/office/drawing/2014/main" id="{ADA30992-3B55-4105-9A00-5113B7047E51}"/>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8" name="ZoneTexte 217">
            <a:extLst>
              <a:ext uri="{FF2B5EF4-FFF2-40B4-BE49-F238E27FC236}">
                <a16:creationId xmlns:a16="http://schemas.microsoft.com/office/drawing/2014/main" id="{C66C3A4D-A05C-4644-B38B-1D789F85BA17}"/>
              </a:ext>
            </a:extLst>
          </p:cNvPr>
          <p:cNvSpPr txBox="1"/>
          <p:nvPr/>
        </p:nvSpPr>
        <p:spPr>
          <a:xfrm>
            <a:off x="3795496" y="2175255"/>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19" name="ZoneTexte 218">
            <a:extLst>
              <a:ext uri="{FF2B5EF4-FFF2-40B4-BE49-F238E27FC236}">
                <a16:creationId xmlns:a16="http://schemas.microsoft.com/office/drawing/2014/main" id="{7D11B077-00D5-40DE-B947-7F3407C9799C}"/>
              </a:ext>
            </a:extLst>
          </p:cNvPr>
          <p:cNvSpPr txBox="1"/>
          <p:nvPr/>
        </p:nvSpPr>
        <p:spPr>
          <a:xfrm>
            <a:off x="3795497" y="2358117"/>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220" name="Rectangle : coins arrondis 219">
            <a:extLst>
              <a:ext uri="{FF2B5EF4-FFF2-40B4-BE49-F238E27FC236}">
                <a16:creationId xmlns:a16="http://schemas.microsoft.com/office/drawing/2014/main" id="{868A480C-CB78-428D-8F2C-32592BC422AF}"/>
              </a:ext>
            </a:extLst>
          </p:cNvPr>
          <p:cNvSpPr/>
          <p:nvPr/>
        </p:nvSpPr>
        <p:spPr>
          <a:xfrm>
            <a:off x="6186001" y="1268487"/>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1" name="Groupe 220">
            <a:extLst>
              <a:ext uri="{FF2B5EF4-FFF2-40B4-BE49-F238E27FC236}">
                <a16:creationId xmlns:a16="http://schemas.microsoft.com/office/drawing/2014/main" id="{BF3787CF-719D-4F9C-BFE6-BB2D1EADA01B}"/>
              </a:ext>
            </a:extLst>
          </p:cNvPr>
          <p:cNvGrpSpPr/>
          <p:nvPr/>
        </p:nvGrpSpPr>
        <p:grpSpPr>
          <a:xfrm>
            <a:off x="7042064" y="1415841"/>
            <a:ext cx="637310" cy="638730"/>
            <a:chOff x="2164257" y="2734291"/>
            <a:chExt cx="1016451" cy="1018715"/>
          </a:xfrm>
        </p:grpSpPr>
        <p:pic>
          <p:nvPicPr>
            <p:cNvPr id="222" name="Image 221">
              <a:extLst>
                <a:ext uri="{FF2B5EF4-FFF2-40B4-BE49-F238E27FC236}">
                  <a16:creationId xmlns:a16="http://schemas.microsoft.com/office/drawing/2014/main" id="{BBF53A68-732E-4893-8FC7-569424C7BA1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223" name="Ellipse 222">
              <a:extLst>
                <a:ext uri="{FF2B5EF4-FFF2-40B4-BE49-F238E27FC236}">
                  <a16:creationId xmlns:a16="http://schemas.microsoft.com/office/drawing/2014/main" id="{F9872D17-AB31-45B3-B302-3C2D20732526}"/>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4" name="ZoneTexte 223">
            <a:extLst>
              <a:ext uri="{FF2B5EF4-FFF2-40B4-BE49-F238E27FC236}">
                <a16:creationId xmlns:a16="http://schemas.microsoft.com/office/drawing/2014/main" id="{CD16A7AA-4AAC-4081-BA9E-D4FF89066485}"/>
              </a:ext>
            </a:extLst>
          </p:cNvPr>
          <p:cNvSpPr txBox="1"/>
          <p:nvPr/>
        </p:nvSpPr>
        <p:spPr>
          <a:xfrm>
            <a:off x="6324934" y="2175255"/>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25" name="ZoneTexte 224">
            <a:extLst>
              <a:ext uri="{FF2B5EF4-FFF2-40B4-BE49-F238E27FC236}">
                <a16:creationId xmlns:a16="http://schemas.microsoft.com/office/drawing/2014/main" id="{0BEE62C8-E0B3-4E67-AD86-5C8702ABAD4C}"/>
              </a:ext>
            </a:extLst>
          </p:cNvPr>
          <p:cNvSpPr txBox="1"/>
          <p:nvPr/>
        </p:nvSpPr>
        <p:spPr>
          <a:xfrm>
            <a:off x="6324935" y="2358117"/>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226" name="Rectangle : coins arrondis 225">
            <a:extLst>
              <a:ext uri="{FF2B5EF4-FFF2-40B4-BE49-F238E27FC236}">
                <a16:creationId xmlns:a16="http://schemas.microsoft.com/office/drawing/2014/main" id="{E2210E34-F9CE-4FF3-AF41-C808EB007F44}"/>
              </a:ext>
            </a:extLst>
          </p:cNvPr>
          <p:cNvSpPr/>
          <p:nvPr/>
        </p:nvSpPr>
        <p:spPr>
          <a:xfrm>
            <a:off x="8715439" y="1268487"/>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7" name="Groupe 226">
            <a:extLst>
              <a:ext uri="{FF2B5EF4-FFF2-40B4-BE49-F238E27FC236}">
                <a16:creationId xmlns:a16="http://schemas.microsoft.com/office/drawing/2014/main" id="{767A1661-94A9-4732-A6DD-D72A217EF000}"/>
              </a:ext>
            </a:extLst>
          </p:cNvPr>
          <p:cNvGrpSpPr/>
          <p:nvPr/>
        </p:nvGrpSpPr>
        <p:grpSpPr>
          <a:xfrm>
            <a:off x="9571502" y="1415841"/>
            <a:ext cx="637310" cy="638730"/>
            <a:chOff x="2164257" y="2734291"/>
            <a:chExt cx="1016451" cy="1018715"/>
          </a:xfrm>
        </p:grpSpPr>
        <p:pic>
          <p:nvPicPr>
            <p:cNvPr id="228" name="Image 227">
              <a:extLst>
                <a:ext uri="{FF2B5EF4-FFF2-40B4-BE49-F238E27FC236}">
                  <a16:creationId xmlns:a16="http://schemas.microsoft.com/office/drawing/2014/main" id="{77D6D12D-2F2B-4669-861B-59F552DD539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229" name="Ellipse 228">
              <a:extLst>
                <a:ext uri="{FF2B5EF4-FFF2-40B4-BE49-F238E27FC236}">
                  <a16:creationId xmlns:a16="http://schemas.microsoft.com/office/drawing/2014/main" id="{B357F400-9E2C-4845-B97E-00E6815BD732}"/>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0" name="ZoneTexte 229">
            <a:extLst>
              <a:ext uri="{FF2B5EF4-FFF2-40B4-BE49-F238E27FC236}">
                <a16:creationId xmlns:a16="http://schemas.microsoft.com/office/drawing/2014/main" id="{6ED6EF76-AC67-49F3-93D8-C931F86491E8}"/>
              </a:ext>
            </a:extLst>
          </p:cNvPr>
          <p:cNvSpPr txBox="1"/>
          <p:nvPr/>
        </p:nvSpPr>
        <p:spPr>
          <a:xfrm>
            <a:off x="8854372" y="2175255"/>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31" name="ZoneTexte 230">
            <a:extLst>
              <a:ext uri="{FF2B5EF4-FFF2-40B4-BE49-F238E27FC236}">
                <a16:creationId xmlns:a16="http://schemas.microsoft.com/office/drawing/2014/main" id="{850EF3A7-44A0-4B54-A884-8230D40BFE95}"/>
              </a:ext>
            </a:extLst>
          </p:cNvPr>
          <p:cNvSpPr txBox="1"/>
          <p:nvPr/>
        </p:nvSpPr>
        <p:spPr>
          <a:xfrm>
            <a:off x="8854373" y="2358117"/>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208" name="Rectangle : coins arrondis 207">
            <a:extLst>
              <a:ext uri="{FF2B5EF4-FFF2-40B4-BE49-F238E27FC236}">
                <a16:creationId xmlns:a16="http://schemas.microsoft.com/office/drawing/2014/main" id="{BB1C6A1A-BB4C-4807-BE3C-684285B8C7D7}"/>
              </a:ext>
            </a:extLst>
          </p:cNvPr>
          <p:cNvSpPr/>
          <p:nvPr/>
        </p:nvSpPr>
        <p:spPr>
          <a:xfrm>
            <a:off x="1127125" y="1268487"/>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9" name="Groupe 208">
            <a:extLst>
              <a:ext uri="{FF2B5EF4-FFF2-40B4-BE49-F238E27FC236}">
                <a16:creationId xmlns:a16="http://schemas.microsoft.com/office/drawing/2014/main" id="{05C55083-41A3-487F-AE95-C64EEC799B48}"/>
              </a:ext>
            </a:extLst>
          </p:cNvPr>
          <p:cNvGrpSpPr/>
          <p:nvPr/>
        </p:nvGrpSpPr>
        <p:grpSpPr>
          <a:xfrm>
            <a:off x="1983188" y="1415841"/>
            <a:ext cx="637310" cy="638730"/>
            <a:chOff x="2164257" y="2734291"/>
            <a:chExt cx="1016451" cy="1018715"/>
          </a:xfrm>
        </p:grpSpPr>
        <p:pic>
          <p:nvPicPr>
            <p:cNvPr id="210" name="Image 209">
              <a:extLst>
                <a:ext uri="{FF2B5EF4-FFF2-40B4-BE49-F238E27FC236}">
                  <a16:creationId xmlns:a16="http://schemas.microsoft.com/office/drawing/2014/main" id="{911D4999-9041-40C0-BDFA-7B4959456F84}"/>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211" name="Ellipse 210">
              <a:extLst>
                <a:ext uri="{FF2B5EF4-FFF2-40B4-BE49-F238E27FC236}">
                  <a16:creationId xmlns:a16="http://schemas.microsoft.com/office/drawing/2014/main" id="{3EE2EADF-3A7C-42FD-BEC4-9398C23353A6}"/>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12" name="ZoneTexte 211">
            <a:extLst>
              <a:ext uri="{FF2B5EF4-FFF2-40B4-BE49-F238E27FC236}">
                <a16:creationId xmlns:a16="http://schemas.microsoft.com/office/drawing/2014/main" id="{606073E5-E787-4C7D-A206-9A802B308164}"/>
              </a:ext>
            </a:extLst>
          </p:cNvPr>
          <p:cNvSpPr txBox="1"/>
          <p:nvPr/>
        </p:nvSpPr>
        <p:spPr>
          <a:xfrm>
            <a:off x="1266058" y="2175255"/>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13" name="ZoneTexte 212">
            <a:extLst>
              <a:ext uri="{FF2B5EF4-FFF2-40B4-BE49-F238E27FC236}">
                <a16:creationId xmlns:a16="http://schemas.microsoft.com/office/drawing/2014/main" id="{996D240B-C8CE-4702-8CF3-4F95C0791C35}"/>
              </a:ext>
            </a:extLst>
          </p:cNvPr>
          <p:cNvSpPr txBox="1"/>
          <p:nvPr/>
        </p:nvSpPr>
        <p:spPr>
          <a:xfrm>
            <a:off x="1266059" y="2358117"/>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184" name="Rectangle : coins arrondis 183">
            <a:extLst>
              <a:ext uri="{FF2B5EF4-FFF2-40B4-BE49-F238E27FC236}">
                <a16:creationId xmlns:a16="http://schemas.microsoft.com/office/drawing/2014/main" id="{91A1B1FA-2943-46A4-A92F-FB2CA80CF898}"/>
              </a:ext>
            </a:extLst>
          </p:cNvPr>
          <p:cNvSpPr/>
          <p:nvPr/>
        </p:nvSpPr>
        <p:spPr>
          <a:xfrm>
            <a:off x="1127125" y="2891324"/>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5" name="Groupe 184">
            <a:extLst>
              <a:ext uri="{FF2B5EF4-FFF2-40B4-BE49-F238E27FC236}">
                <a16:creationId xmlns:a16="http://schemas.microsoft.com/office/drawing/2014/main" id="{8E4679CF-4AB8-4615-9D02-B02D50E30CAE}"/>
              </a:ext>
            </a:extLst>
          </p:cNvPr>
          <p:cNvGrpSpPr/>
          <p:nvPr/>
        </p:nvGrpSpPr>
        <p:grpSpPr>
          <a:xfrm>
            <a:off x="1983188" y="3038678"/>
            <a:ext cx="637310" cy="638730"/>
            <a:chOff x="2164257" y="2734291"/>
            <a:chExt cx="1016451" cy="1018715"/>
          </a:xfrm>
        </p:grpSpPr>
        <p:pic>
          <p:nvPicPr>
            <p:cNvPr id="186" name="Image 185">
              <a:extLst>
                <a:ext uri="{FF2B5EF4-FFF2-40B4-BE49-F238E27FC236}">
                  <a16:creationId xmlns:a16="http://schemas.microsoft.com/office/drawing/2014/main" id="{02368341-135C-4391-8796-DC6B174D0C17}"/>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87" name="Ellipse 186">
              <a:extLst>
                <a:ext uri="{FF2B5EF4-FFF2-40B4-BE49-F238E27FC236}">
                  <a16:creationId xmlns:a16="http://schemas.microsoft.com/office/drawing/2014/main" id="{956B08D1-DEBD-46A5-BC19-F919615D5B3A}"/>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8" name="ZoneTexte 187">
            <a:extLst>
              <a:ext uri="{FF2B5EF4-FFF2-40B4-BE49-F238E27FC236}">
                <a16:creationId xmlns:a16="http://schemas.microsoft.com/office/drawing/2014/main" id="{34A92F39-047C-44CA-AD3A-5EADD8B0B845}"/>
              </a:ext>
            </a:extLst>
          </p:cNvPr>
          <p:cNvSpPr txBox="1"/>
          <p:nvPr/>
        </p:nvSpPr>
        <p:spPr>
          <a:xfrm>
            <a:off x="1266058" y="3798092"/>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89" name="ZoneTexte 188">
            <a:extLst>
              <a:ext uri="{FF2B5EF4-FFF2-40B4-BE49-F238E27FC236}">
                <a16:creationId xmlns:a16="http://schemas.microsoft.com/office/drawing/2014/main" id="{57D3E8BE-BC22-4344-B7C4-FA30AC6596B4}"/>
              </a:ext>
            </a:extLst>
          </p:cNvPr>
          <p:cNvSpPr txBox="1"/>
          <p:nvPr/>
        </p:nvSpPr>
        <p:spPr>
          <a:xfrm>
            <a:off x="1266059" y="3980954"/>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a:solidFill>
                  <a:schemeClr val="tx1">
                    <a:alpha val="75000"/>
                  </a:schemeClr>
                </a:solidFill>
                <a:latin typeface="+mj-lt"/>
                <a:ea typeface="Roboto" panose="02000000000000000000" pitchFamily="2" charset="0"/>
                <a:cs typeface="Poppins" panose="00000500000000000000" pitchFamily="2" charset="0"/>
              </a:rPr>
              <a:t>Job title</a:t>
            </a:r>
            <a:endParaRPr lang="en-US" sz="900" cap="all"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190" name="Rectangle : coins arrondis 189">
            <a:extLst>
              <a:ext uri="{FF2B5EF4-FFF2-40B4-BE49-F238E27FC236}">
                <a16:creationId xmlns:a16="http://schemas.microsoft.com/office/drawing/2014/main" id="{D00986C4-6399-4D8B-AE93-1FE71AF56EFE}"/>
              </a:ext>
            </a:extLst>
          </p:cNvPr>
          <p:cNvSpPr/>
          <p:nvPr/>
        </p:nvSpPr>
        <p:spPr>
          <a:xfrm>
            <a:off x="3656563" y="2891324"/>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1" name="Groupe 190">
            <a:extLst>
              <a:ext uri="{FF2B5EF4-FFF2-40B4-BE49-F238E27FC236}">
                <a16:creationId xmlns:a16="http://schemas.microsoft.com/office/drawing/2014/main" id="{432999EE-3F01-4B9B-B6A2-EF10D1BE0537}"/>
              </a:ext>
            </a:extLst>
          </p:cNvPr>
          <p:cNvGrpSpPr/>
          <p:nvPr/>
        </p:nvGrpSpPr>
        <p:grpSpPr>
          <a:xfrm>
            <a:off x="4512626" y="3038678"/>
            <a:ext cx="637310" cy="638730"/>
            <a:chOff x="2164257" y="2734291"/>
            <a:chExt cx="1016451" cy="1018715"/>
          </a:xfrm>
        </p:grpSpPr>
        <p:pic>
          <p:nvPicPr>
            <p:cNvPr id="192" name="Image 191">
              <a:extLst>
                <a:ext uri="{FF2B5EF4-FFF2-40B4-BE49-F238E27FC236}">
                  <a16:creationId xmlns:a16="http://schemas.microsoft.com/office/drawing/2014/main" id="{005912BF-9A66-4F35-BA47-F8D93B84E035}"/>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93" name="Ellipse 192">
              <a:extLst>
                <a:ext uri="{FF2B5EF4-FFF2-40B4-BE49-F238E27FC236}">
                  <a16:creationId xmlns:a16="http://schemas.microsoft.com/office/drawing/2014/main" id="{1ABDEADB-F5C6-42C1-A259-426909EC466B}"/>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4" name="ZoneTexte 193">
            <a:extLst>
              <a:ext uri="{FF2B5EF4-FFF2-40B4-BE49-F238E27FC236}">
                <a16:creationId xmlns:a16="http://schemas.microsoft.com/office/drawing/2014/main" id="{DE661B89-3429-4C01-A36D-AB8B174342D2}"/>
              </a:ext>
            </a:extLst>
          </p:cNvPr>
          <p:cNvSpPr txBox="1"/>
          <p:nvPr/>
        </p:nvSpPr>
        <p:spPr>
          <a:xfrm>
            <a:off x="3795496" y="3798092"/>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95" name="ZoneTexte 194">
            <a:extLst>
              <a:ext uri="{FF2B5EF4-FFF2-40B4-BE49-F238E27FC236}">
                <a16:creationId xmlns:a16="http://schemas.microsoft.com/office/drawing/2014/main" id="{CCF6887A-7BED-4E2A-8774-AEEB30A04DCA}"/>
              </a:ext>
            </a:extLst>
          </p:cNvPr>
          <p:cNvSpPr txBox="1"/>
          <p:nvPr/>
        </p:nvSpPr>
        <p:spPr>
          <a:xfrm>
            <a:off x="3795497" y="3980954"/>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196" name="Rectangle : coins arrondis 195">
            <a:extLst>
              <a:ext uri="{FF2B5EF4-FFF2-40B4-BE49-F238E27FC236}">
                <a16:creationId xmlns:a16="http://schemas.microsoft.com/office/drawing/2014/main" id="{2D65AE3C-241E-4C82-B1F8-527A89D2148C}"/>
              </a:ext>
            </a:extLst>
          </p:cNvPr>
          <p:cNvSpPr/>
          <p:nvPr/>
        </p:nvSpPr>
        <p:spPr>
          <a:xfrm>
            <a:off x="6186001" y="2891324"/>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97" name="Groupe 196">
            <a:extLst>
              <a:ext uri="{FF2B5EF4-FFF2-40B4-BE49-F238E27FC236}">
                <a16:creationId xmlns:a16="http://schemas.microsoft.com/office/drawing/2014/main" id="{5DD2E53F-B8EA-4FFA-BBED-8E424E42E09D}"/>
              </a:ext>
            </a:extLst>
          </p:cNvPr>
          <p:cNvGrpSpPr/>
          <p:nvPr/>
        </p:nvGrpSpPr>
        <p:grpSpPr>
          <a:xfrm>
            <a:off x="7042064" y="3038678"/>
            <a:ext cx="637310" cy="638730"/>
            <a:chOff x="2164257" y="2734291"/>
            <a:chExt cx="1016451" cy="1018715"/>
          </a:xfrm>
        </p:grpSpPr>
        <p:pic>
          <p:nvPicPr>
            <p:cNvPr id="198" name="Image 197">
              <a:extLst>
                <a:ext uri="{FF2B5EF4-FFF2-40B4-BE49-F238E27FC236}">
                  <a16:creationId xmlns:a16="http://schemas.microsoft.com/office/drawing/2014/main" id="{172DFDC4-249B-4E05-B60E-21BC2FAD077D}"/>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99" name="Ellipse 198">
              <a:extLst>
                <a:ext uri="{FF2B5EF4-FFF2-40B4-BE49-F238E27FC236}">
                  <a16:creationId xmlns:a16="http://schemas.microsoft.com/office/drawing/2014/main" id="{F8B0755F-86A1-45F4-ABE6-C1AFDB355A8F}"/>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0" name="ZoneTexte 199">
            <a:extLst>
              <a:ext uri="{FF2B5EF4-FFF2-40B4-BE49-F238E27FC236}">
                <a16:creationId xmlns:a16="http://schemas.microsoft.com/office/drawing/2014/main" id="{8A4AF76E-FBE4-4E31-B140-1E36215FFEB4}"/>
              </a:ext>
            </a:extLst>
          </p:cNvPr>
          <p:cNvSpPr txBox="1"/>
          <p:nvPr/>
        </p:nvSpPr>
        <p:spPr>
          <a:xfrm>
            <a:off x="6324934" y="3798092"/>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01" name="ZoneTexte 200">
            <a:extLst>
              <a:ext uri="{FF2B5EF4-FFF2-40B4-BE49-F238E27FC236}">
                <a16:creationId xmlns:a16="http://schemas.microsoft.com/office/drawing/2014/main" id="{A9059183-D328-4FD9-ADEE-2DCCD7A8EF26}"/>
              </a:ext>
            </a:extLst>
          </p:cNvPr>
          <p:cNvSpPr txBox="1"/>
          <p:nvPr/>
        </p:nvSpPr>
        <p:spPr>
          <a:xfrm>
            <a:off x="6324935" y="3980954"/>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202" name="Rectangle : coins arrondis 201">
            <a:extLst>
              <a:ext uri="{FF2B5EF4-FFF2-40B4-BE49-F238E27FC236}">
                <a16:creationId xmlns:a16="http://schemas.microsoft.com/office/drawing/2014/main" id="{B8277481-D3EC-4BF8-ACB5-A64A69C50548}"/>
              </a:ext>
            </a:extLst>
          </p:cNvPr>
          <p:cNvSpPr/>
          <p:nvPr/>
        </p:nvSpPr>
        <p:spPr>
          <a:xfrm>
            <a:off x="8715439" y="2891324"/>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3" name="Groupe 202">
            <a:extLst>
              <a:ext uri="{FF2B5EF4-FFF2-40B4-BE49-F238E27FC236}">
                <a16:creationId xmlns:a16="http://schemas.microsoft.com/office/drawing/2014/main" id="{10C17811-12F3-49BF-BF68-22D766C5D1C4}"/>
              </a:ext>
            </a:extLst>
          </p:cNvPr>
          <p:cNvGrpSpPr/>
          <p:nvPr/>
        </p:nvGrpSpPr>
        <p:grpSpPr>
          <a:xfrm>
            <a:off x="9571502" y="3038678"/>
            <a:ext cx="637310" cy="638730"/>
            <a:chOff x="2164257" y="2734291"/>
            <a:chExt cx="1016451" cy="1018715"/>
          </a:xfrm>
        </p:grpSpPr>
        <p:pic>
          <p:nvPicPr>
            <p:cNvPr id="204" name="Image 203">
              <a:extLst>
                <a:ext uri="{FF2B5EF4-FFF2-40B4-BE49-F238E27FC236}">
                  <a16:creationId xmlns:a16="http://schemas.microsoft.com/office/drawing/2014/main" id="{658AE0E1-F21A-4697-BDA4-19943DCBB95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205" name="Ellipse 204">
              <a:extLst>
                <a:ext uri="{FF2B5EF4-FFF2-40B4-BE49-F238E27FC236}">
                  <a16:creationId xmlns:a16="http://schemas.microsoft.com/office/drawing/2014/main" id="{F6273407-0AD6-455E-B060-CC43CAD2DBBE}"/>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6" name="ZoneTexte 205">
            <a:extLst>
              <a:ext uri="{FF2B5EF4-FFF2-40B4-BE49-F238E27FC236}">
                <a16:creationId xmlns:a16="http://schemas.microsoft.com/office/drawing/2014/main" id="{FE94DC4A-6A06-4F3F-8CE3-95C70143AD98}"/>
              </a:ext>
            </a:extLst>
          </p:cNvPr>
          <p:cNvSpPr txBox="1"/>
          <p:nvPr/>
        </p:nvSpPr>
        <p:spPr>
          <a:xfrm>
            <a:off x="8854372" y="3798092"/>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207" name="ZoneTexte 206">
            <a:extLst>
              <a:ext uri="{FF2B5EF4-FFF2-40B4-BE49-F238E27FC236}">
                <a16:creationId xmlns:a16="http://schemas.microsoft.com/office/drawing/2014/main" id="{31B3FAF9-A500-40F3-9A04-F5648B0A650A}"/>
              </a:ext>
            </a:extLst>
          </p:cNvPr>
          <p:cNvSpPr txBox="1"/>
          <p:nvPr/>
        </p:nvSpPr>
        <p:spPr>
          <a:xfrm>
            <a:off x="8854373" y="3980954"/>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75" name="ZoneTexte 74">
            <a:extLst>
              <a:ext uri="{FF2B5EF4-FFF2-40B4-BE49-F238E27FC236}">
                <a16:creationId xmlns:a16="http://schemas.microsoft.com/office/drawing/2014/main" id="{4AAB1B10-32B3-426C-A989-707F2676A69A}"/>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latin typeface="+mj-lt"/>
                <a:ea typeface="Roboto" panose="02000000000000000000" pitchFamily="2" charset="0"/>
                <a:cs typeface="Poppins" panose="00000500000000000000" pitchFamily="2" charset="0"/>
              </a:rPr>
              <a:t>Our amazing team</a:t>
            </a:r>
            <a:endParaRPr lang="en-US" sz="1000" cap="all" spc="150" dirty="0">
              <a:latin typeface="+mj-lt"/>
              <a:ea typeface="Roboto" panose="02000000000000000000" pitchFamily="2" charset="0"/>
              <a:cs typeface="Poppins" panose="00000500000000000000" pitchFamily="2" charset="0"/>
            </a:endParaRPr>
          </a:p>
        </p:txBody>
      </p:sp>
      <p:sp>
        <p:nvSpPr>
          <p:cNvPr id="50" name="Rectangle : coins arrondis 49">
            <a:extLst>
              <a:ext uri="{FF2B5EF4-FFF2-40B4-BE49-F238E27FC236}">
                <a16:creationId xmlns:a16="http://schemas.microsoft.com/office/drawing/2014/main" id="{53026F79-2131-4741-B62D-D2377B16A71C}"/>
              </a:ext>
            </a:extLst>
          </p:cNvPr>
          <p:cNvSpPr/>
          <p:nvPr/>
        </p:nvSpPr>
        <p:spPr>
          <a:xfrm>
            <a:off x="1127125" y="4510636"/>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7" name="Groupe 106">
            <a:extLst>
              <a:ext uri="{FF2B5EF4-FFF2-40B4-BE49-F238E27FC236}">
                <a16:creationId xmlns:a16="http://schemas.microsoft.com/office/drawing/2014/main" id="{B89AF543-7392-4F46-BB6F-3E109E56F0D2}"/>
              </a:ext>
            </a:extLst>
          </p:cNvPr>
          <p:cNvGrpSpPr/>
          <p:nvPr/>
        </p:nvGrpSpPr>
        <p:grpSpPr>
          <a:xfrm>
            <a:off x="1983188" y="4657990"/>
            <a:ext cx="637310" cy="638730"/>
            <a:chOff x="2164257" y="2734291"/>
            <a:chExt cx="1016451" cy="1018715"/>
          </a:xfrm>
        </p:grpSpPr>
        <p:pic>
          <p:nvPicPr>
            <p:cNvPr id="108" name="Image 107">
              <a:extLst>
                <a:ext uri="{FF2B5EF4-FFF2-40B4-BE49-F238E27FC236}">
                  <a16:creationId xmlns:a16="http://schemas.microsoft.com/office/drawing/2014/main" id="{F4F32ED8-0356-40DC-ABFA-E0F9FB815947}"/>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09" name="Ellipse 108">
              <a:extLst>
                <a:ext uri="{FF2B5EF4-FFF2-40B4-BE49-F238E27FC236}">
                  <a16:creationId xmlns:a16="http://schemas.microsoft.com/office/drawing/2014/main" id="{4B53BFAF-A901-4ED6-89F8-22490D2774C2}"/>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0" name="ZoneTexte 109">
            <a:extLst>
              <a:ext uri="{FF2B5EF4-FFF2-40B4-BE49-F238E27FC236}">
                <a16:creationId xmlns:a16="http://schemas.microsoft.com/office/drawing/2014/main" id="{74DCE1DA-5453-42E4-92CA-3B8BC386A42A}"/>
              </a:ext>
            </a:extLst>
          </p:cNvPr>
          <p:cNvSpPr txBox="1"/>
          <p:nvPr/>
        </p:nvSpPr>
        <p:spPr>
          <a:xfrm>
            <a:off x="1266058" y="5417404"/>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11" name="ZoneTexte 110">
            <a:extLst>
              <a:ext uri="{FF2B5EF4-FFF2-40B4-BE49-F238E27FC236}">
                <a16:creationId xmlns:a16="http://schemas.microsoft.com/office/drawing/2014/main" id="{D1239ABF-BDF4-46A9-AD2D-067DFDB5B39B}"/>
              </a:ext>
            </a:extLst>
          </p:cNvPr>
          <p:cNvSpPr txBox="1"/>
          <p:nvPr/>
        </p:nvSpPr>
        <p:spPr>
          <a:xfrm>
            <a:off x="1266059" y="5600266"/>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166" name="Rectangle : coins arrondis 165">
            <a:extLst>
              <a:ext uri="{FF2B5EF4-FFF2-40B4-BE49-F238E27FC236}">
                <a16:creationId xmlns:a16="http://schemas.microsoft.com/office/drawing/2014/main" id="{C1DD301C-B5D2-445B-A84F-689701C362E1}"/>
              </a:ext>
            </a:extLst>
          </p:cNvPr>
          <p:cNvSpPr/>
          <p:nvPr/>
        </p:nvSpPr>
        <p:spPr>
          <a:xfrm>
            <a:off x="3656563" y="4510636"/>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7" name="Groupe 166">
            <a:extLst>
              <a:ext uri="{FF2B5EF4-FFF2-40B4-BE49-F238E27FC236}">
                <a16:creationId xmlns:a16="http://schemas.microsoft.com/office/drawing/2014/main" id="{4B9F02D0-8CE9-49F3-A976-AE52F61E4576}"/>
              </a:ext>
            </a:extLst>
          </p:cNvPr>
          <p:cNvGrpSpPr/>
          <p:nvPr/>
        </p:nvGrpSpPr>
        <p:grpSpPr>
          <a:xfrm>
            <a:off x="4512626" y="4657990"/>
            <a:ext cx="637310" cy="638730"/>
            <a:chOff x="2164257" y="2734291"/>
            <a:chExt cx="1016451" cy="1018715"/>
          </a:xfrm>
        </p:grpSpPr>
        <p:pic>
          <p:nvPicPr>
            <p:cNvPr id="168" name="Image 167">
              <a:extLst>
                <a:ext uri="{FF2B5EF4-FFF2-40B4-BE49-F238E27FC236}">
                  <a16:creationId xmlns:a16="http://schemas.microsoft.com/office/drawing/2014/main" id="{42A83DD9-6B05-4C5B-AA06-7B9CA2BA9EF2}"/>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69" name="Ellipse 168">
              <a:extLst>
                <a:ext uri="{FF2B5EF4-FFF2-40B4-BE49-F238E27FC236}">
                  <a16:creationId xmlns:a16="http://schemas.microsoft.com/office/drawing/2014/main" id="{AB677755-5C57-4DBE-8EF3-ABF01FA76354}"/>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0" name="ZoneTexte 169">
            <a:extLst>
              <a:ext uri="{FF2B5EF4-FFF2-40B4-BE49-F238E27FC236}">
                <a16:creationId xmlns:a16="http://schemas.microsoft.com/office/drawing/2014/main" id="{920B143E-2785-4101-AF60-E785F01D0C3F}"/>
              </a:ext>
            </a:extLst>
          </p:cNvPr>
          <p:cNvSpPr txBox="1"/>
          <p:nvPr/>
        </p:nvSpPr>
        <p:spPr>
          <a:xfrm>
            <a:off x="3795496" y="5417404"/>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71" name="ZoneTexte 170">
            <a:extLst>
              <a:ext uri="{FF2B5EF4-FFF2-40B4-BE49-F238E27FC236}">
                <a16:creationId xmlns:a16="http://schemas.microsoft.com/office/drawing/2014/main" id="{73FEC4A0-FBC5-44BC-BBC9-10ADDE7C7C36}"/>
              </a:ext>
            </a:extLst>
          </p:cNvPr>
          <p:cNvSpPr txBox="1"/>
          <p:nvPr/>
        </p:nvSpPr>
        <p:spPr>
          <a:xfrm>
            <a:off x="3795497" y="5600266"/>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172" name="Rectangle : coins arrondis 171">
            <a:extLst>
              <a:ext uri="{FF2B5EF4-FFF2-40B4-BE49-F238E27FC236}">
                <a16:creationId xmlns:a16="http://schemas.microsoft.com/office/drawing/2014/main" id="{535661BF-A1C8-4056-864A-BA432C0F6147}"/>
              </a:ext>
            </a:extLst>
          </p:cNvPr>
          <p:cNvSpPr/>
          <p:nvPr/>
        </p:nvSpPr>
        <p:spPr>
          <a:xfrm>
            <a:off x="6186001" y="4510636"/>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3" name="Groupe 172">
            <a:extLst>
              <a:ext uri="{FF2B5EF4-FFF2-40B4-BE49-F238E27FC236}">
                <a16:creationId xmlns:a16="http://schemas.microsoft.com/office/drawing/2014/main" id="{3FA53FA7-C8BB-4B1B-BA65-374B559C76DD}"/>
              </a:ext>
            </a:extLst>
          </p:cNvPr>
          <p:cNvGrpSpPr/>
          <p:nvPr/>
        </p:nvGrpSpPr>
        <p:grpSpPr>
          <a:xfrm>
            <a:off x="7042064" y="4657990"/>
            <a:ext cx="637310" cy="638730"/>
            <a:chOff x="2164257" y="2734291"/>
            <a:chExt cx="1016451" cy="1018715"/>
          </a:xfrm>
        </p:grpSpPr>
        <p:pic>
          <p:nvPicPr>
            <p:cNvPr id="174" name="Image 173">
              <a:extLst>
                <a:ext uri="{FF2B5EF4-FFF2-40B4-BE49-F238E27FC236}">
                  <a16:creationId xmlns:a16="http://schemas.microsoft.com/office/drawing/2014/main" id="{A9561B8F-1EC0-48F7-9869-70DEE689F1D8}"/>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75" name="Ellipse 174">
              <a:extLst>
                <a:ext uri="{FF2B5EF4-FFF2-40B4-BE49-F238E27FC236}">
                  <a16:creationId xmlns:a16="http://schemas.microsoft.com/office/drawing/2014/main" id="{2D405815-9368-45C6-8214-8F6F15A1C020}"/>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6" name="ZoneTexte 175">
            <a:extLst>
              <a:ext uri="{FF2B5EF4-FFF2-40B4-BE49-F238E27FC236}">
                <a16:creationId xmlns:a16="http://schemas.microsoft.com/office/drawing/2014/main" id="{ECACD440-1512-41CB-A0BA-7CA28100ACD5}"/>
              </a:ext>
            </a:extLst>
          </p:cNvPr>
          <p:cNvSpPr txBox="1"/>
          <p:nvPr/>
        </p:nvSpPr>
        <p:spPr>
          <a:xfrm>
            <a:off x="6324934" y="5417404"/>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77" name="ZoneTexte 176">
            <a:extLst>
              <a:ext uri="{FF2B5EF4-FFF2-40B4-BE49-F238E27FC236}">
                <a16:creationId xmlns:a16="http://schemas.microsoft.com/office/drawing/2014/main" id="{12548CCB-B514-45C5-A5B4-6637629DA5CA}"/>
              </a:ext>
            </a:extLst>
          </p:cNvPr>
          <p:cNvSpPr txBox="1"/>
          <p:nvPr/>
        </p:nvSpPr>
        <p:spPr>
          <a:xfrm>
            <a:off x="6324935" y="5600266"/>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
        <p:nvSpPr>
          <p:cNvPr id="178" name="Rectangle : coins arrondis 177">
            <a:extLst>
              <a:ext uri="{FF2B5EF4-FFF2-40B4-BE49-F238E27FC236}">
                <a16:creationId xmlns:a16="http://schemas.microsoft.com/office/drawing/2014/main" id="{07CA8D28-25BB-4E93-8CE6-1E0412499CF3}"/>
              </a:ext>
            </a:extLst>
          </p:cNvPr>
          <p:cNvSpPr/>
          <p:nvPr/>
        </p:nvSpPr>
        <p:spPr>
          <a:xfrm>
            <a:off x="8715439" y="4510636"/>
            <a:ext cx="2349436" cy="1439313"/>
          </a:xfrm>
          <a:prstGeom prst="roundRect">
            <a:avLst>
              <a:gd name="adj" fmla="val 14399"/>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9" name="Groupe 178">
            <a:extLst>
              <a:ext uri="{FF2B5EF4-FFF2-40B4-BE49-F238E27FC236}">
                <a16:creationId xmlns:a16="http://schemas.microsoft.com/office/drawing/2014/main" id="{236097F0-6A83-4B17-A9C7-892CCB7778A8}"/>
              </a:ext>
            </a:extLst>
          </p:cNvPr>
          <p:cNvGrpSpPr/>
          <p:nvPr/>
        </p:nvGrpSpPr>
        <p:grpSpPr>
          <a:xfrm>
            <a:off x="9571502" y="4657990"/>
            <a:ext cx="637310" cy="638730"/>
            <a:chOff x="2164257" y="2734291"/>
            <a:chExt cx="1016451" cy="1018715"/>
          </a:xfrm>
        </p:grpSpPr>
        <p:pic>
          <p:nvPicPr>
            <p:cNvPr id="180" name="Image 179">
              <a:extLst>
                <a:ext uri="{FF2B5EF4-FFF2-40B4-BE49-F238E27FC236}">
                  <a16:creationId xmlns:a16="http://schemas.microsoft.com/office/drawing/2014/main" id="{E346BAE1-79DC-41D4-84D8-F6FD71425328}"/>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164257" y="2734291"/>
              <a:ext cx="1016451" cy="1016451"/>
            </a:xfrm>
            <a:prstGeom prst="roundRect">
              <a:avLst>
                <a:gd name="adj" fmla="val 50000"/>
              </a:avLst>
            </a:prstGeom>
            <a:solidFill>
              <a:schemeClr val="accent1">
                <a:alpha val="10000"/>
              </a:schemeClr>
            </a:solidFill>
          </p:spPr>
        </p:pic>
        <p:sp>
          <p:nvSpPr>
            <p:cNvPr id="181" name="Ellipse 180">
              <a:extLst>
                <a:ext uri="{FF2B5EF4-FFF2-40B4-BE49-F238E27FC236}">
                  <a16:creationId xmlns:a16="http://schemas.microsoft.com/office/drawing/2014/main" id="{6E57F1A8-1B3F-40A1-936D-60B0E25F8AC2}"/>
                </a:ext>
              </a:extLst>
            </p:cNvPr>
            <p:cNvSpPr/>
            <p:nvPr/>
          </p:nvSpPr>
          <p:spPr>
            <a:xfrm>
              <a:off x="2869565" y="3571397"/>
              <a:ext cx="181609" cy="181609"/>
            </a:xfrm>
            <a:prstGeom prst="ellipse">
              <a:avLst/>
            </a:prstGeom>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2" name="ZoneTexte 181">
            <a:extLst>
              <a:ext uri="{FF2B5EF4-FFF2-40B4-BE49-F238E27FC236}">
                <a16:creationId xmlns:a16="http://schemas.microsoft.com/office/drawing/2014/main" id="{64D13D83-C834-4694-9231-980B418833E9}"/>
              </a:ext>
            </a:extLst>
          </p:cNvPr>
          <p:cNvSpPr txBox="1"/>
          <p:nvPr/>
        </p:nvSpPr>
        <p:spPr>
          <a:xfrm>
            <a:off x="8854372" y="5417404"/>
            <a:ext cx="2071570" cy="184666"/>
          </a:xfrm>
          <a:prstGeom prst="rect">
            <a:avLst/>
          </a:prstGeom>
          <a:noFill/>
        </p:spPr>
        <p:txBody>
          <a:bodyPr wrap="square" lIns="0" tIns="0" rIns="0" bIns="0" anchor="ctr">
            <a:spAutoFit/>
          </a:bodyPr>
          <a:lstStyle/>
          <a:p>
            <a:pPr algn="ctr" fontAlgn="base">
              <a:buClr>
                <a:srgbClr val="1F6DE2"/>
              </a:buClr>
            </a:pPr>
            <a:r>
              <a:rPr lang="fr-FR" sz="1200" spc="-50" noProof="1">
                <a:latin typeface="+mj-lt"/>
                <a:ea typeface="Roboto Light" panose="02000000000000000000" pitchFamily="2" charset="0"/>
              </a:rPr>
              <a:t>First &amp; last name</a:t>
            </a:r>
          </a:p>
        </p:txBody>
      </p:sp>
      <p:sp>
        <p:nvSpPr>
          <p:cNvPr id="183" name="ZoneTexte 182">
            <a:extLst>
              <a:ext uri="{FF2B5EF4-FFF2-40B4-BE49-F238E27FC236}">
                <a16:creationId xmlns:a16="http://schemas.microsoft.com/office/drawing/2014/main" id="{AA25A01E-9B86-4A68-9775-D7A07AC73F1D}"/>
              </a:ext>
            </a:extLst>
          </p:cNvPr>
          <p:cNvSpPr txBox="1"/>
          <p:nvPr/>
        </p:nvSpPr>
        <p:spPr>
          <a:xfrm>
            <a:off x="8854373" y="5600266"/>
            <a:ext cx="2071568" cy="211203"/>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900" cap="all" dirty="0">
                <a:solidFill>
                  <a:schemeClr val="tx1">
                    <a:alpha val="75000"/>
                  </a:schemeClr>
                </a:solidFill>
                <a:latin typeface="+mj-lt"/>
                <a:ea typeface="Roboto" panose="02000000000000000000" pitchFamily="2" charset="0"/>
                <a:cs typeface="Poppins" panose="00000500000000000000" pitchFamily="2" charset="0"/>
              </a:rPr>
              <a:t>Job title</a:t>
            </a:r>
          </a:p>
        </p:txBody>
      </p:sp>
    </p:spTree>
    <p:extLst>
      <p:ext uri="{BB962C8B-B14F-4D97-AF65-F5344CB8AC3E}">
        <p14:creationId xmlns:p14="http://schemas.microsoft.com/office/powerpoint/2010/main" val="2329713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0" name="Espace réservé du texte 1">
            <a:extLst>
              <a:ext uri="{FF2B5EF4-FFF2-40B4-BE49-F238E27FC236}">
                <a16:creationId xmlns:a16="http://schemas.microsoft.com/office/drawing/2014/main" id="{AB425F12-EA49-46E0-9ABB-8E24A2139061}"/>
              </a:ext>
            </a:extLst>
          </p:cNvPr>
          <p:cNvSpPr txBox="1">
            <a:spLocks/>
          </p:cNvSpPr>
          <p:nvPr/>
        </p:nvSpPr>
        <p:spPr>
          <a:xfrm>
            <a:off x="1127125" y="3577506"/>
            <a:ext cx="6028418" cy="2372444"/>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Market analysis</a:t>
            </a:r>
          </a:p>
        </p:txBody>
      </p:sp>
      <p:grpSp>
        <p:nvGrpSpPr>
          <p:cNvPr id="19" name="Google Shape;34;p5">
            <a:extLst>
              <a:ext uri="{FF2B5EF4-FFF2-40B4-BE49-F238E27FC236}">
                <a16:creationId xmlns:a16="http://schemas.microsoft.com/office/drawing/2014/main" id="{9E3AAAF6-6F23-CDE3-9682-4606102826CE}"/>
              </a:ext>
            </a:extLst>
          </p:cNvPr>
          <p:cNvGrpSpPr/>
          <p:nvPr/>
        </p:nvGrpSpPr>
        <p:grpSpPr>
          <a:xfrm>
            <a:off x="10528792" y="4893355"/>
            <a:ext cx="526655" cy="798568"/>
            <a:chOff x="1113915" y="5495459"/>
            <a:chExt cx="467361" cy="708660"/>
          </a:xfrm>
        </p:grpSpPr>
        <p:sp>
          <p:nvSpPr>
            <p:cNvPr id="20" name="Google Shape;35;p5">
              <a:extLst>
                <a:ext uri="{FF2B5EF4-FFF2-40B4-BE49-F238E27FC236}">
                  <a16:creationId xmlns:a16="http://schemas.microsoft.com/office/drawing/2014/main" id="{045BA416-4B0A-E814-336A-7C42EB9AE8E1}"/>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21" name="Google Shape;36;p5">
              <a:extLst>
                <a:ext uri="{FF2B5EF4-FFF2-40B4-BE49-F238E27FC236}">
                  <a16:creationId xmlns:a16="http://schemas.microsoft.com/office/drawing/2014/main" id="{D60AC344-B8FD-07DD-E6B4-E4793AC7747A}"/>
                </a:ext>
              </a:extLst>
            </p:cNvPr>
            <p:cNvPicPr preferRelativeResize="0"/>
            <p:nvPr/>
          </p:nvPicPr>
          <p:blipFill rotWithShape="1">
            <a:blip r:embed="rId2">
              <a:alphaModFix/>
            </a:blip>
            <a:srcRect/>
            <a:stretch/>
          </p:blipFill>
          <p:spPr>
            <a:xfrm rot="5400000">
              <a:off x="1266311" y="5768507"/>
              <a:ext cx="162564" cy="162564"/>
            </a:xfrm>
            <a:prstGeom prst="rect">
              <a:avLst/>
            </a:prstGeom>
            <a:noFill/>
            <a:ln>
              <a:noFill/>
            </a:ln>
          </p:spPr>
        </p:pic>
      </p:grpSp>
      <p:grpSp>
        <p:nvGrpSpPr>
          <p:cNvPr id="2" name="Groupe 1">
            <a:extLst>
              <a:ext uri="{FF2B5EF4-FFF2-40B4-BE49-F238E27FC236}">
                <a16:creationId xmlns:a16="http://schemas.microsoft.com/office/drawing/2014/main" id="{5282CB5A-E493-263D-152E-C3D78D0A141A}"/>
              </a:ext>
            </a:extLst>
          </p:cNvPr>
          <p:cNvGrpSpPr/>
          <p:nvPr/>
        </p:nvGrpSpPr>
        <p:grpSpPr>
          <a:xfrm>
            <a:off x="1127125" y="922614"/>
            <a:ext cx="1014372" cy="294102"/>
            <a:chOff x="1127125" y="922614"/>
            <a:chExt cx="1014372" cy="294102"/>
          </a:xfrm>
        </p:grpSpPr>
        <p:grpSp>
          <p:nvGrpSpPr>
            <p:cNvPr id="3" name="Groupe 2">
              <a:extLst>
                <a:ext uri="{FF2B5EF4-FFF2-40B4-BE49-F238E27FC236}">
                  <a16:creationId xmlns:a16="http://schemas.microsoft.com/office/drawing/2014/main" id="{C8FB7E0C-5366-5D65-3FAD-EB4C5D532FAD}"/>
                </a:ext>
              </a:extLst>
            </p:cNvPr>
            <p:cNvGrpSpPr/>
            <p:nvPr/>
          </p:nvGrpSpPr>
          <p:grpSpPr>
            <a:xfrm>
              <a:off x="1127125" y="922614"/>
              <a:ext cx="1014372" cy="294102"/>
              <a:chOff x="1127125" y="1749456"/>
              <a:chExt cx="1014372" cy="294102"/>
            </a:xfrm>
          </p:grpSpPr>
          <p:sp>
            <p:nvSpPr>
              <p:cNvPr id="5" name="Forme libre : forme 4">
                <a:extLst>
                  <a:ext uri="{FF2B5EF4-FFF2-40B4-BE49-F238E27FC236}">
                    <a16:creationId xmlns:a16="http://schemas.microsoft.com/office/drawing/2014/main" id="{9CEBCE31-D93A-7C8A-84D0-70959C14FAD3}"/>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Ellipse 5">
                <a:extLst>
                  <a:ext uri="{FF2B5EF4-FFF2-40B4-BE49-F238E27FC236}">
                    <a16:creationId xmlns:a16="http://schemas.microsoft.com/office/drawing/2014/main" id="{C551E2B4-4BCD-F197-AB12-208F64CAD62D}"/>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F840685A-CD98-67DF-C953-0E26449E4B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115619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 name="Ellipse 4">
            <a:extLst>
              <a:ext uri="{FF2B5EF4-FFF2-40B4-BE49-F238E27FC236}">
                <a16:creationId xmlns:a16="http://schemas.microsoft.com/office/drawing/2014/main" id="{2AA620E3-9E1B-1642-8102-3233AB3779DA}"/>
              </a:ext>
            </a:extLst>
          </p:cNvPr>
          <p:cNvSpPr/>
          <p:nvPr/>
        </p:nvSpPr>
        <p:spPr>
          <a:xfrm>
            <a:off x="7475070" y="1976083"/>
            <a:ext cx="3973867" cy="3973867"/>
          </a:xfrm>
          <a:prstGeom prst="ellipse">
            <a:avLst/>
          </a:prstGeom>
          <a:solidFill>
            <a:schemeClr val="accent3">
              <a:alpha val="2500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B0B300E7-DECA-DE43-57ED-8E942F720165}"/>
              </a:ext>
            </a:extLst>
          </p:cNvPr>
          <p:cNvGrpSpPr/>
          <p:nvPr/>
        </p:nvGrpSpPr>
        <p:grpSpPr>
          <a:xfrm>
            <a:off x="8212775" y="3783468"/>
            <a:ext cx="2507374" cy="836126"/>
            <a:chOff x="1469075" y="3607180"/>
            <a:chExt cx="2507374" cy="836126"/>
          </a:xfrm>
        </p:grpSpPr>
        <p:sp>
          <p:nvSpPr>
            <p:cNvPr id="44" name="Espace réservé du texte 7">
              <a:extLst>
                <a:ext uri="{FF2B5EF4-FFF2-40B4-BE49-F238E27FC236}">
                  <a16:creationId xmlns:a16="http://schemas.microsoft.com/office/drawing/2014/main" id="{33AB7103-D9AE-477C-A4C7-46715D4CAA80}"/>
                </a:ext>
              </a:extLst>
            </p:cNvPr>
            <p:cNvSpPr txBox="1">
              <a:spLocks/>
            </p:cNvSpPr>
            <p:nvPr/>
          </p:nvSpPr>
          <p:spPr>
            <a:xfrm>
              <a:off x="1469075"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4000" b="0" i="0" u="none" strike="noStrike" kern="1200" cap="none" spc="-200" normalizeH="0" noProof="0">
                  <a:ln>
                    <a:noFill/>
                  </a:ln>
                  <a:solidFill>
                    <a:schemeClr val="accent1"/>
                  </a:solidFill>
                  <a:effectLst/>
                  <a:uLnTx/>
                  <a:uFillTx/>
                  <a:ea typeface="+mn-ea"/>
                  <a:cs typeface="Poppins Medium" panose="00000600000000000000" pitchFamily="2" charset="0"/>
                </a:rPr>
                <a:t>454.2 M€</a:t>
              </a:r>
            </a:p>
          </p:txBody>
        </p:sp>
        <p:sp>
          <p:nvSpPr>
            <p:cNvPr id="45" name="ZoneTexte 44">
              <a:extLst>
                <a:ext uri="{FF2B5EF4-FFF2-40B4-BE49-F238E27FC236}">
                  <a16:creationId xmlns:a16="http://schemas.microsoft.com/office/drawing/2014/main" id="{1005F6E1-D605-4BCC-BA3F-B82F2885470B}"/>
                </a:ext>
              </a:extLst>
            </p:cNvPr>
            <p:cNvSpPr txBox="1"/>
            <p:nvPr/>
          </p:nvSpPr>
          <p:spPr>
            <a:xfrm>
              <a:off x="1469075" y="4166307"/>
              <a:ext cx="2507374" cy="276999"/>
            </a:xfrm>
            <a:prstGeom prst="rect">
              <a:avLst/>
            </a:prstGeom>
            <a:noFill/>
          </p:spPr>
          <p:txBody>
            <a:bodyPr wrap="square" lIns="0" rIns="0" anchor="b">
              <a:spAutoFit/>
            </a:bodyPr>
            <a:lstStyle/>
            <a:p>
              <a:pPr algn="ctr" fontAlgn="base">
                <a:buClr>
                  <a:srgbClr val="1F6DE2"/>
                </a:buClr>
              </a:pPr>
              <a:r>
                <a:rPr lang="fr-FR" sz="1200" spc="-50" noProof="1">
                  <a:latin typeface="+mj-lt"/>
                  <a:ea typeface="Roboto Light" panose="02000000000000000000" pitchFamily="2" charset="0"/>
                </a:rPr>
                <a:t>TAM</a:t>
              </a:r>
            </a:p>
          </p:txBody>
        </p:sp>
      </p:grpSp>
      <p:sp>
        <p:nvSpPr>
          <p:cNvPr id="6" name="Ellipse 5">
            <a:extLst>
              <a:ext uri="{FF2B5EF4-FFF2-40B4-BE49-F238E27FC236}">
                <a16:creationId xmlns:a16="http://schemas.microsoft.com/office/drawing/2014/main" id="{EC8302B0-B4DB-7C06-CFCC-F96A15389D93}"/>
              </a:ext>
            </a:extLst>
          </p:cNvPr>
          <p:cNvSpPr/>
          <p:nvPr/>
        </p:nvSpPr>
        <p:spPr>
          <a:xfrm>
            <a:off x="3996918" y="2703167"/>
            <a:ext cx="3246784" cy="32467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3BABCE5-56DC-C601-E341-DF772980C1BD}"/>
              </a:ext>
            </a:extLst>
          </p:cNvPr>
          <p:cNvSpPr/>
          <p:nvPr/>
        </p:nvSpPr>
        <p:spPr>
          <a:xfrm>
            <a:off x="1141249" y="3336439"/>
            <a:ext cx="2613512" cy="2613512"/>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 name="Groupe 9">
            <a:extLst>
              <a:ext uri="{FF2B5EF4-FFF2-40B4-BE49-F238E27FC236}">
                <a16:creationId xmlns:a16="http://schemas.microsoft.com/office/drawing/2014/main" id="{57BEFEF0-9C58-36C6-2917-3A5A411A21F5}"/>
              </a:ext>
            </a:extLst>
          </p:cNvPr>
          <p:cNvGrpSpPr/>
          <p:nvPr/>
        </p:nvGrpSpPr>
        <p:grpSpPr>
          <a:xfrm>
            <a:off x="4366623" y="4147011"/>
            <a:ext cx="2507374" cy="836126"/>
            <a:chOff x="4188544" y="3607180"/>
            <a:chExt cx="2507374" cy="836126"/>
          </a:xfrm>
        </p:grpSpPr>
        <p:sp>
          <p:nvSpPr>
            <p:cNvPr id="56" name="Espace réservé du texte 7">
              <a:extLst>
                <a:ext uri="{FF2B5EF4-FFF2-40B4-BE49-F238E27FC236}">
                  <a16:creationId xmlns:a16="http://schemas.microsoft.com/office/drawing/2014/main" id="{559A6FA5-C22B-4E98-8BBB-CC11C4BA50F4}"/>
                </a:ext>
              </a:extLst>
            </p:cNvPr>
            <p:cNvSpPr txBox="1">
              <a:spLocks/>
            </p:cNvSpPr>
            <p:nvPr/>
          </p:nvSpPr>
          <p:spPr>
            <a:xfrm>
              <a:off x="4188544"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4000" spc="-200">
                  <a:solidFill>
                    <a:schemeClr val="accent1"/>
                  </a:solidFill>
                  <a:cs typeface="Poppins Medium" panose="00000600000000000000" pitchFamily="2" charset="0"/>
                </a:rPr>
                <a:t>167 M€</a:t>
              </a:r>
            </a:p>
          </p:txBody>
        </p:sp>
        <p:sp>
          <p:nvSpPr>
            <p:cNvPr id="57" name="ZoneTexte 56">
              <a:extLst>
                <a:ext uri="{FF2B5EF4-FFF2-40B4-BE49-F238E27FC236}">
                  <a16:creationId xmlns:a16="http://schemas.microsoft.com/office/drawing/2014/main" id="{1E9FBB50-C091-40FB-8038-9C6E06C7E88E}"/>
                </a:ext>
              </a:extLst>
            </p:cNvPr>
            <p:cNvSpPr txBox="1"/>
            <p:nvPr/>
          </p:nvSpPr>
          <p:spPr>
            <a:xfrm>
              <a:off x="4188544" y="4166307"/>
              <a:ext cx="2507374" cy="276999"/>
            </a:xfrm>
            <a:prstGeom prst="rect">
              <a:avLst/>
            </a:prstGeom>
            <a:noFill/>
          </p:spPr>
          <p:txBody>
            <a:bodyPr wrap="square" lIns="0" rIns="0" anchor="b">
              <a:spAutoFit/>
            </a:bodyPr>
            <a:lstStyle/>
            <a:p>
              <a:pPr algn="ctr" fontAlgn="base">
                <a:buClr>
                  <a:srgbClr val="1F6DE2"/>
                </a:buClr>
              </a:pPr>
              <a:r>
                <a:rPr lang="fr-FR" sz="1200" spc="-50" noProof="1">
                  <a:latin typeface="+mj-lt"/>
                  <a:ea typeface="Roboto Light" panose="02000000000000000000" pitchFamily="2" charset="0"/>
                </a:rPr>
                <a:t>SAM</a:t>
              </a:r>
            </a:p>
          </p:txBody>
        </p:sp>
      </p:grpSp>
      <p:grpSp>
        <p:nvGrpSpPr>
          <p:cNvPr id="11" name="Groupe 10">
            <a:extLst>
              <a:ext uri="{FF2B5EF4-FFF2-40B4-BE49-F238E27FC236}">
                <a16:creationId xmlns:a16="http://schemas.microsoft.com/office/drawing/2014/main" id="{03A4E25E-3D68-66DA-76A4-2299D5652750}"/>
              </a:ext>
            </a:extLst>
          </p:cNvPr>
          <p:cNvGrpSpPr/>
          <p:nvPr/>
        </p:nvGrpSpPr>
        <p:grpSpPr>
          <a:xfrm>
            <a:off x="1194318" y="4463647"/>
            <a:ext cx="2507374" cy="836126"/>
            <a:chOff x="903331" y="3607180"/>
            <a:chExt cx="2507374" cy="836126"/>
          </a:xfrm>
        </p:grpSpPr>
        <p:sp>
          <p:nvSpPr>
            <p:cNvPr id="66" name="Espace réservé du texte 7">
              <a:extLst>
                <a:ext uri="{FF2B5EF4-FFF2-40B4-BE49-F238E27FC236}">
                  <a16:creationId xmlns:a16="http://schemas.microsoft.com/office/drawing/2014/main" id="{502B6919-D342-4C4F-8B7C-9699993DEAF5}"/>
                </a:ext>
              </a:extLst>
            </p:cNvPr>
            <p:cNvSpPr txBox="1">
              <a:spLocks/>
            </p:cNvSpPr>
            <p:nvPr/>
          </p:nvSpPr>
          <p:spPr>
            <a:xfrm>
              <a:off x="903331"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4000" spc="-200">
                  <a:solidFill>
                    <a:schemeClr val="bg1"/>
                  </a:solidFill>
                  <a:cs typeface="Poppins Medium" panose="00000600000000000000" pitchFamily="2" charset="0"/>
                </a:rPr>
                <a:t>36 M€</a:t>
              </a:r>
              <a:endParaRPr lang="en-US" sz="4000" spc="-200" dirty="0">
                <a:solidFill>
                  <a:schemeClr val="bg1"/>
                </a:solidFill>
                <a:cs typeface="Poppins Medium" panose="00000600000000000000" pitchFamily="2" charset="0"/>
              </a:endParaRPr>
            </a:p>
          </p:txBody>
        </p:sp>
        <p:sp>
          <p:nvSpPr>
            <p:cNvPr id="67" name="ZoneTexte 66">
              <a:extLst>
                <a:ext uri="{FF2B5EF4-FFF2-40B4-BE49-F238E27FC236}">
                  <a16:creationId xmlns:a16="http://schemas.microsoft.com/office/drawing/2014/main" id="{2B625D19-5AF0-429E-B2CD-9FDA7801DF1F}"/>
                </a:ext>
              </a:extLst>
            </p:cNvPr>
            <p:cNvSpPr txBox="1"/>
            <p:nvPr/>
          </p:nvSpPr>
          <p:spPr>
            <a:xfrm>
              <a:off x="903331" y="4166307"/>
              <a:ext cx="2507374" cy="276999"/>
            </a:xfrm>
            <a:prstGeom prst="rect">
              <a:avLst/>
            </a:prstGeom>
            <a:noFill/>
          </p:spPr>
          <p:txBody>
            <a:bodyPr wrap="square" lIns="0" rIns="0" anchor="b">
              <a:spAutoFit/>
            </a:bodyPr>
            <a:lstStyle/>
            <a:p>
              <a:pPr algn="ctr" fontAlgn="base">
                <a:buClr>
                  <a:srgbClr val="1F6DE2"/>
                </a:buClr>
              </a:pPr>
              <a:r>
                <a:rPr lang="fr-FR" sz="1200" spc="-50" noProof="1">
                  <a:solidFill>
                    <a:schemeClr val="accent1">
                      <a:lumMod val="40000"/>
                      <a:lumOff val="60000"/>
                    </a:schemeClr>
                  </a:solidFill>
                  <a:latin typeface="+mj-lt"/>
                  <a:ea typeface="Roboto Light" panose="02000000000000000000" pitchFamily="2" charset="0"/>
                </a:rPr>
                <a:t>SOM</a:t>
              </a:r>
            </a:p>
          </p:txBody>
        </p:sp>
      </p:grpSp>
      <p:sp>
        <p:nvSpPr>
          <p:cNvPr id="27" name="Espace réservé du texte 7">
            <a:extLst>
              <a:ext uri="{FF2B5EF4-FFF2-40B4-BE49-F238E27FC236}">
                <a16:creationId xmlns:a16="http://schemas.microsoft.com/office/drawing/2014/main" id="{7C0E1777-94B4-4D25-AC32-57B338F902F0}"/>
              </a:ext>
            </a:extLst>
          </p:cNvPr>
          <p:cNvSpPr txBox="1">
            <a:spLocks/>
          </p:cNvSpPr>
          <p:nvPr/>
        </p:nvSpPr>
        <p:spPr>
          <a:xfrm>
            <a:off x="1152038" y="914155"/>
            <a:ext cx="5005666" cy="1142602"/>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There is a great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demand in our market</a:t>
            </a:r>
          </a:p>
        </p:txBody>
      </p:sp>
      <p:sp>
        <p:nvSpPr>
          <p:cNvPr id="16" name="ZoneTexte 15">
            <a:extLst>
              <a:ext uri="{FF2B5EF4-FFF2-40B4-BE49-F238E27FC236}">
                <a16:creationId xmlns:a16="http://schemas.microsoft.com/office/drawing/2014/main" id="{71AEC332-2352-4BB4-9FE0-ED1B38367820}"/>
              </a:ext>
            </a:extLst>
          </p:cNvPr>
          <p:cNvSpPr txBox="1"/>
          <p:nvPr/>
        </p:nvSpPr>
        <p:spPr>
          <a:xfrm>
            <a:off x="1152038"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Market analysis</a:t>
            </a:r>
          </a:p>
        </p:txBody>
      </p:sp>
      <p:pic>
        <p:nvPicPr>
          <p:cNvPr id="12" name="Graphique 11">
            <a:extLst>
              <a:ext uri="{FF2B5EF4-FFF2-40B4-BE49-F238E27FC236}">
                <a16:creationId xmlns:a16="http://schemas.microsoft.com/office/drawing/2014/main" id="{22F048AA-4BDE-CD64-5C3D-F4FBD1E351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6371" y="3883379"/>
            <a:ext cx="303269" cy="303269"/>
          </a:xfrm>
          <a:prstGeom prst="rect">
            <a:avLst/>
          </a:prstGeom>
        </p:spPr>
      </p:pic>
      <p:pic>
        <p:nvPicPr>
          <p:cNvPr id="13" name="Graphique 12">
            <a:extLst>
              <a:ext uri="{FF2B5EF4-FFF2-40B4-BE49-F238E27FC236}">
                <a16:creationId xmlns:a16="http://schemas.microsoft.com/office/drawing/2014/main" id="{ABF46793-B3FB-6F4B-43E3-BA599C0C6F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660" y="3033259"/>
            <a:ext cx="242686" cy="231528"/>
          </a:xfrm>
          <a:prstGeom prst="rect">
            <a:avLst/>
          </a:prstGeom>
        </p:spPr>
      </p:pic>
      <p:pic>
        <p:nvPicPr>
          <p:cNvPr id="14" name="Graphique 13">
            <a:extLst>
              <a:ext uri="{FF2B5EF4-FFF2-40B4-BE49-F238E27FC236}">
                <a16:creationId xmlns:a16="http://schemas.microsoft.com/office/drawing/2014/main" id="{4BD463D9-9408-13FB-6174-C9A5C3AE5B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5272" y="3462802"/>
            <a:ext cx="230074" cy="218424"/>
          </a:xfrm>
          <a:prstGeom prst="rect">
            <a:avLst/>
          </a:prstGeom>
        </p:spPr>
      </p:pic>
    </p:spTree>
    <p:extLst>
      <p:ext uri="{BB962C8B-B14F-4D97-AF65-F5344CB8AC3E}">
        <p14:creationId xmlns:p14="http://schemas.microsoft.com/office/powerpoint/2010/main" val="2873860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9" name="Rectangle : coins arrondis 18">
            <a:extLst>
              <a:ext uri="{FF2B5EF4-FFF2-40B4-BE49-F238E27FC236}">
                <a16:creationId xmlns:a16="http://schemas.microsoft.com/office/drawing/2014/main" id="{F46E2B83-719E-49C9-9BAB-0BBD2194FFB1}"/>
              </a:ext>
            </a:extLst>
          </p:cNvPr>
          <p:cNvSpPr/>
          <p:nvPr/>
        </p:nvSpPr>
        <p:spPr>
          <a:xfrm>
            <a:off x="8646573" y="2349499"/>
            <a:ext cx="2416936" cy="3600451"/>
          </a:xfrm>
          <a:prstGeom prst="roundRect">
            <a:avLst>
              <a:gd name="adj" fmla="val 7124"/>
            </a:avLst>
          </a:prstGeom>
          <a:gradFill>
            <a:gsLst>
              <a:gs pos="0">
                <a:schemeClr val="accent1">
                  <a:lumMod val="15000"/>
                  <a:lumOff val="85000"/>
                </a:schemeClr>
              </a:gs>
              <a:gs pos="100000">
                <a:schemeClr val="accent1">
                  <a:lumMod val="5000"/>
                  <a:lumOff val="95000"/>
                </a:schemeClr>
              </a:gs>
            </a:gsLst>
            <a:path path="circle">
              <a:fillToRect l="100000" t="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grpSp>
        <p:nvGrpSpPr>
          <p:cNvPr id="2" name="Groupe 1">
            <a:extLst>
              <a:ext uri="{FF2B5EF4-FFF2-40B4-BE49-F238E27FC236}">
                <a16:creationId xmlns:a16="http://schemas.microsoft.com/office/drawing/2014/main" id="{8D707957-7A59-B4CD-908D-9EDBB0FE5A76}"/>
              </a:ext>
            </a:extLst>
          </p:cNvPr>
          <p:cNvGrpSpPr/>
          <p:nvPr/>
        </p:nvGrpSpPr>
        <p:grpSpPr>
          <a:xfrm>
            <a:off x="9347855" y="5222907"/>
            <a:ext cx="1014372" cy="294102"/>
            <a:chOff x="1127125" y="922614"/>
            <a:chExt cx="1014372" cy="294102"/>
          </a:xfrm>
        </p:grpSpPr>
        <p:grpSp>
          <p:nvGrpSpPr>
            <p:cNvPr id="3" name="Groupe 2">
              <a:extLst>
                <a:ext uri="{FF2B5EF4-FFF2-40B4-BE49-F238E27FC236}">
                  <a16:creationId xmlns:a16="http://schemas.microsoft.com/office/drawing/2014/main" id="{ACAE4049-CBA0-B609-ACED-163FCE5B4124}"/>
                </a:ext>
              </a:extLst>
            </p:cNvPr>
            <p:cNvGrpSpPr/>
            <p:nvPr/>
          </p:nvGrpSpPr>
          <p:grpSpPr>
            <a:xfrm>
              <a:off x="1127125" y="922614"/>
              <a:ext cx="1014372" cy="294102"/>
              <a:chOff x="1127125" y="1749456"/>
              <a:chExt cx="1014372" cy="294102"/>
            </a:xfrm>
          </p:grpSpPr>
          <p:sp>
            <p:nvSpPr>
              <p:cNvPr id="5" name="Forme libre : forme 4">
                <a:extLst>
                  <a:ext uri="{FF2B5EF4-FFF2-40B4-BE49-F238E27FC236}">
                    <a16:creationId xmlns:a16="http://schemas.microsoft.com/office/drawing/2014/main" id="{F9C24E92-6E1F-2CD6-B349-D10039B3006A}"/>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Ellipse 5">
                <a:extLst>
                  <a:ext uri="{FF2B5EF4-FFF2-40B4-BE49-F238E27FC236}">
                    <a16:creationId xmlns:a16="http://schemas.microsoft.com/office/drawing/2014/main" id="{FC37BA83-1452-4373-B164-3E982E350117}"/>
                  </a:ext>
                </a:extLst>
              </p:cNvPr>
              <p:cNvSpPr/>
              <p:nvPr/>
            </p:nvSpPr>
            <p:spPr>
              <a:xfrm>
                <a:off x="1127125" y="1749456"/>
                <a:ext cx="294102" cy="294102"/>
              </a:xfrm>
              <a:prstGeom prst="ellipse">
                <a:avLst/>
              </a:prstGeom>
              <a:gradFill flip="none" rotWithShape="1">
                <a:gsLst>
                  <a:gs pos="0">
                    <a:schemeClr val="accent1">
                      <a:lumMod val="85000"/>
                    </a:schemeClr>
                  </a:gs>
                  <a:gs pos="100000">
                    <a:schemeClr val="accent1">
                      <a:lumMod val="90000"/>
                      <a:lumOff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9AF291CC-20C1-71B7-A317-0534B34D78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0822" y="1016032"/>
              <a:ext cx="146708" cy="107266"/>
            </a:xfrm>
            <a:prstGeom prst="rect">
              <a:avLst/>
            </a:prstGeom>
          </p:spPr>
        </p:pic>
      </p:grpSp>
      <p:sp>
        <p:nvSpPr>
          <p:cNvPr id="46" name="ZoneTexte 45">
            <a:extLst>
              <a:ext uri="{FF2B5EF4-FFF2-40B4-BE49-F238E27FC236}">
                <a16:creationId xmlns:a16="http://schemas.microsoft.com/office/drawing/2014/main" id="{363280BD-C949-45C2-BBB3-5700EFA906F7}"/>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Market analysis</a:t>
            </a:r>
          </a:p>
        </p:txBody>
      </p:sp>
      <p:sp>
        <p:nvSpPr>
          <p:cNvPr id="49" name="Espace réservé du texte 7">
            <a:extLst>
              <a:ext uri="{FF2B5EF4-FFF2-40B4-BE49-F238E27FC236}">
                <a16:creationId xmlns:a16="http://schemas.microsoft.com/office/drawing/2014/main" id="{A4CFA47D-D240-4FF0-A807-9A9100893FF3}"/>
              </a:ext>
            </a:extLst>
          </p:cNvPr>
          <p:cNvSpPr txBox="1">
            <a:spLocks/>
          </p:cNvSpPr>
          <p:nvPr/>
        </p:nvSpPr>
        <p:spPr>
          <a:xfrm>
            <a:off x="1127125" y="914155"/>
            <a:ext cx="7430130" cy="1031803"/>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250" normalizeH="0" noProof="0" dirty="0">
                <a:ln>
                  <a:noFill/>
                </a:ln>
                <a:effectLst/>
                <a:uLnTx/>
                <a:uFillTx/>
                <a:ea typeface="+mn-ea"/>
                <a:cs typeface="Poppins Medium" panose="00000600000000000000" pitchFamily="2" charset="0"/>
              </a:rPr>
              <a:t>Likes others, our market is ready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250" normalizeH="0" noProof="0" dirty="0">
                <a:ln>
                  <a:noFill/>
                </a:ln>
                <a:effectLst/>
                <a:uLnTx/>
                <a:uFillTx/>
                <a:ea typeface="+mn-ea"/>
                <a:cs typeface="Poppins Medium" panose="00000600000000000000" pitchFamily="2" charset="0"/>
              </a:rPr>
              <a:t>for a new kind of experience</a:t>
            </a:r>
          </a:p>
        </p:txBody>
      </p:sp>
      <p:sp>
        <p:nvSpPr>
          <p:cNvPr id="20" name="Rectangle : coins arrondis 19">
            <a:extLst>
              <a:ext uri="{FF2B5EF4-FFF2-40B4-BE49-F238E27FC236}">
                <a16:creationId xmlns:a16="http://schemas.microsoft.com/office/drawing/2014/main" id="{0AC798F3-BCFF-4877-93ED-E8CA8030D108}"/>
              </a:ext>
            </a:extLst>
          </p:cNvPr>
          <p:cNvSpPr/>
          <p:nvPr/>
        </p:nvSpPr>
        <p:spPr>
          <a:xfrm>
            <a:off x="1127125"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texte 7">
            <a:extLst>
              <a:ext uri="{FF2B5EF4-FFF2-40B4-BE49-F238E27FC236}">
                <a16:creationId xmlns:a16="http://schemas.microsoft.com/office/drawing/2014/main" id="{3A817FD4-4E71-4469-AFB2-537C4BCD1B42}"/>
              </a:ext>
            </a:extLst>
          </p:cNvPr>
          <p:cNvSpPr txBox="1">
            <a:spLocks/>
          </p:cNvSpPr>
          <p:nvPr/>
        </p:nvSpPr>
        <p:spPr>
          <a:xfrm>
            <a:off x="1390639" y="2837169"/>
            <a:ext cx="1889908" cy="215444"/>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Market 01</a:t>
            </a:r>
          </a:p>
        </p:txBody>
      </p:sp>
      <p:sp>
        <p:nvSpPr>
          <p:cNvPr id="22" name="Rectangle : coins arrondis 21">
            <a:extLst>
              <a:ext uri="{FF2B5EF4-FFF2-40B4-BE49-F238E27FC236}">
                <a16:creationId xmlns:a16="http://schemas.microsoft.com/office/drawing/2014/main" id="{5F78DD78-6903-4441-B29C-91FD43CB4A09}"/>
              </a:ext>
            </a:extLst>
          </p:cNvPr>
          <p:cNvSpPr/>
          <p:nvPr/>
        </p:nvSpPr>
        <p:spPr>
          <a:xfrm>
            <a:off x="3633722"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space réservé du texte 7">
            <a:extLst>
              <a:ext uri="{FF2B5EF4-FFF2-40B4-BE49-F238E27FC236}">
                <a16:creationId xmlns:a16="http://schemas.microsoft.com/office/drawing/2014/main" id="{D8C277BA-082A-4712-99BE-2DF0F6A999C4}"/>
              </a:ext>
            </a:extLst>
          </p:cNvPr>
          <p:cNvSpPr txBox="1">
            <a:spLocks/>
          </p:cNvSpPr>
          <p:nvPr/>
        </p:nvSpPr>
        <p:spPr>
          <a:xfrm>
            <a:off x="3897236" y="2837169"/>
            <a:ext cx="1889908" cy="215444"/>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Market 02</a:t>
            </a:r>
          </a:p>
        </p:txBody>
      </p:sp>
      <p:sp>
        <p:nvSpPr>
          <p:cNvPr id="30" name="Rectangle : coins arrondis 29">
            <a:extLst>
              <a:ext uri="{FF2B5EF4-FFF2-40B4-BE49-F238E27FC236}">
                <a16:creationId xmlns:a16="http://schemas.microsoft.com/office/drawing/2014/main" id="{80DEBDB1-4696-4BE0-829E-2A8F1BC24415}"/>
              </a:ext>
            </a:extLst>
          </p:cNvPr>
          <p:cNvSpPr/>
          <p:nvPr/>
        </p:nvSpPr>
        <p:spPr>
          <a:xfrm>
            <a:off x="6140319" y="2349499"/>
            <a:ext cx="2416936" cy="3600451"/>
          </a:xfrm>
          <a:prstGeom prst="roundRect">
            <a:avLst>
              <a:gd name="adj" fmla="val 7124"/>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space réservé du texte 7">
            <a:extLst>
              <a:ext uri="{FF2B5EF4-FFF2-40B4-BE49-F238E27FC236}">
                <a16:creationId xmlns:a16="http://schemas.microsoft.com/office/drawing/2014/main" id="{A7C096A0-0297-47EF-98A1-DF0174E847DD}"/>
              </a:ext>
            </a:extLst>
          </p:cNvPr>
          <p:cNvSpPr txBox="1">
            <a:spLocks/>
          </p:cNvSpPr>
          <p:nvPr/>
        </p:nvSpPr>
        <p:spPr>
          <a:xfrm>
            <a:off x="6403833" y="2837169"/>
            <a:ext cx="1889908" cy="215444"/>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tx1"/>
                </a:solidFill>
              </a:rPr>
              <a:t>Market 03</a:t>
            </a:r>
          </a:p>
        </p:txBody>
      </p:sp>
      <p:sp>
        <p:nvSpPr>
          <p:cNvPr id="32" name="Espace réservé du texte 7">
            <a:extLst>
              <a:ext uri="{FF2B5EF4-FFF2-40B4-BE49-F238E27FC236}">
                <a16:creationId xmlns:a16="http://schemas.microsoft.com/office/drawing/2014/main" id="{50C98EFD-1C0E-4627-AFF8-3B1C42F7097A}"/>
              </a:ext>
            </a:extLst>
          </p:cNvPr>
          <p:cNvSpPr txBox="1">
            <a:spLocks/>
          </p:cNvSpPr>
          <p:nvPr/>
        </p:nvSpPr>
        <p:spPr>
          <a:xfrm>
            <a:off x="8910087" y="2837169"/>
            <a:ext cx="1889908" cy="215444"/>
          </a:xfrm>
          <a:prstGeom prst="rect">
            <a:avLst/>
          </a:prstGeom>
        </p:spPr>
        <p:txBody>
          <a:bodyPr wrap="square" lIns="0" tIns="0" rIns="0" bIns="0" anchor="t">
            <a:spAutoFit/>
          </a:bodyPr>
          <a:lst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pc="-50" dirty="0">
                <a:solidFill>
                  <a:schemeClr val="accent1"/>
                </a:solidFill>
              </a:rPr>
              <a:t>Our Market</a:t>
            </a:r>
          </a:p>
        </p:txBody>
      </p:sp>
      <p:grpSp>
        <p:nvGrpSpPr>
          <p:cNvPr id="33" name="Groupe 32">
            <a:extLst>
              <a:ext uri="{FF2B5EF4-FFF2-40B4-BE49-F238E27FC236}">
                <a16:creationId xmlns:a16="http://schemas.microsoft.com/office/drawing/2014/main" id="{037E6605-5AB0-4AED-93A3-1982A5BD5866}"/>
              </a:ext>
            </a:extLst>
          </p:cNvPr>
          <p:cNvGrpSpPr/>
          <p:nvPr/>
        </p:nvGrpSpPr>
        <p:grpSpPr>
          <a:xfrm>
            <a:off x="2271444" y="3796381"/>
            <a:ext cx="128298" cy="706687"/>
            <a:chOff x="2271444" y="3566854"/>
            <a:chExt cx="128298" cy="706687"/>
          </a:xfrm>
        </p:grpSpPr>
        <p:sp>
          <p:nvSpPr>
            <p:cNvPr id="34" name="Demi-cadre 33">
              <a:extLst>
                <a:ext uri="{FF2B5EF4-FFF2-40B4-BE49-F238E27FC236}">
                  <a16:creationId xmlns:a16="http://schemas.microsoft.com/office/drawing/2014/main" id="{476C23EF-CC2E-46F0-BD8E-FC71B88138D5}"/>
                </a:ext>
              </a:extLst>
            </p:cNvPr>
            <p:cNvSpPr/>
            <p:nvPr/>
          </p:nvSpPr>
          <p:spPr>
            <a:xfrm rot="13500000">
              <a:off x="2271444" y="3566854"/>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Demi-cadre 34">
              <a:extLst>
                <a:ext uri="{FF2B5EF4-FFF2-40B4-BE49-F238E27FC236}">
                  <a16:creationId xmlns:a16="http://schemas.microsoft.com/office/drawing/2014/main" id="{13F7E67A-2CCD-414E-8A1A-D1E6C6A92A5C}"/>
                </a:ext>
              </a:extLst>
            </p:cNvPr>
            <p:cNvSpPr/>
            <p:nvPr/>
          </p:nvSpPr>
          <p:spPr>
            <a:xfrm rot="13500000">
              <a:off x="2271444" y="3854980"/>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6" name="Demi-cadre 35">
              <a:extLst>
                <a:ext uri="{FF2B5EF4-FFF2-40B4-BE49-F238E27FC236}">
                  <a16:creationId xmlns:a16="http://schemas.microsoft.com/office/drawing/2014/main" id="{8410B706-7899-43D9-B93F-692255C6CA10}"/>
                </a:ext>
              </a:extLst>
            </p:cNvPr>
            <p:cNvSpPr/>
            <p:nvPr/>
          </p:nvSpPr>
          <p:spPr>
            <a:xfrm rot="13500000">
              <a:off x="2271444" y="4145243"/>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37" name="Groupe 36">
            <a:extLst>
              <a:ext uri="{FF2B5EF4-FFF2-40B4-BE49-F238E27FC236}">
                <a16:creationId xmlns:a16="http://schemas.microsoft.com/office/drawing/2014/main" id="{6BA08516-E271-4538-A675-07F527CB7ACA}"/>
              </a:ext>
            </a:extLst>
          </p:cNvPr>
          <p:cNvGrpSpPr/>
          <p:nvPr/>
        </p:nvGrpSpPr>
        <p:grpSpPr>
          <a:xfrm>
            <a:off x="4778041" y="3796381"/>
            <a:ext cx="128298" cy="706687"/>
            <a:chOff x="2271444" y="3566854"/>
            <a:chExt cx="128298" cy="706687"/>
          </a:xfrm>
        </p:grpSpPr>
        <p:sp>
          <p:nvSpPr>
            <p:cNvPr id="38" name="Demi-cadre 37">
              <a:extLst>
                <a:ext uri="{FF2B5EF4-FFF2-40B4-BE49-F238E27FC236}">
                  <a16:creationId xmlns:a16="http://schemas.microsoft.com/office/drawing/2014/main" id="{DE008C64-1E74-43E6-A70F-86DB306E117D}"/>
                </a:ext>
              </a:extLst>
            </p:cNvPr>
            <p:cNvSpPr/>
            <p:nvPr/>
          </p:nvSpPr>
          <p:spPr>
            <a:xfrm rot="13500000">
              <a:off x="2271444" y="3566854"/>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0" name="Demi-cadre 39">
              <a:extLst>
                <a:ext uri="{FF2B5EF4-FFF2-40B4-BE49-F238E27FC236}">
                  <a16:creationId xmlns:a16="http://schemas.microsoft.com/office/drawing/2014/main" id="{54192931-6C0E-4685-A59A-05D545FA3696}"/>
                </a:ext>
              </a:extLst>
            </p:cNvPr>
            <p:cNvSpPr/>
            <p:nvPr/>
          </p:nvSpPr>
          <p:spPr>
            <a:xfrm rot="13500000">
              <a:off x="2271444" y="3854980"/>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Demi-cadre 40">
              <a:extLst>
                <a:ext uri="{FF2B5EF4-FFF2-40B4-BE49-F238E27FC236}">
                  <a16:creationId xmlns:a16="http://schemas.microsoft.com/office/drawing/2014/main" id="{C9EB928C-7471-4DA1-B137-C7E664F5FB48}"/>
                </a:ext>
              </a:extLst>
            </p:cNvPr>
            <p:cNvSpPr/>
            <p:nvPr/>
          </p:nvSpPr>
          <p:spPr>
            <a:xfrm rot="13500000">
              <a:off x="2271444" y="4145243"/>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2" name="Groupe 41">
            <a:extLst>
              <a:ext uri="{FF2B5EF4-FFF2-40B4-BE49-F238E27FC236}">
                <a16:creationId xmlns:a16="http://schemas.microsoft.com/office/drawing/2014/main" id="{73867DBE-9C81-43A9-8615-2223165C7A68}"/>
              </a:ext>
            </a:extLst>
          </p:cNvPr>
          <p:cNvGrpSpPr/>
          <p:nvPr/>
        </p:nvGrpSpPr>
        <p:grpSpPr>
          <a:xfrm>
            <a:off x="7284638" y="3796381"/>
            <a:ext cx="128298" cy="706687"/>
            <a:chOff x="2271444" y="3566854"/>
            <a:chExt cx="128298" cy="706687"/>
          </a:xfrm>
        </p:grpSpPr>
        <p:sp>
          <p:nvSpPr>
            <p:cNvPr id="43" name="Demi-cadre 42">
              <a:extLst>
                <a:ext uri="{FF2B5EF4-FFF2-40B4-BE49-F238E27FC236}">
                  <a16:creationId xmlns:a16="http://schemas.microsoft.com/office/drawing/2014/main" id="{63F67EDC-344C-42C8-A332-999B35FB1DFD}"/>
                </a:ext>
              </a:extLst>
            </p:cNvPr>
            <p:cNvSpPr/>
            <p:nvPr/>
          </p:nvSpPr>
          <p:spPr>
            <a:xfrm rot="13500000">
              <a:off x="2271444" y="3566854"/>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 name="Demi-cadre 46">
              <a:extLst>
                <a:ext uri="{FF2B5EF4-FFF2-40B4-BE49-F238E27FC236}">
                  <a16:creationId xmlns:a16="http://schemas.microsoft.com/office/drawing/2014/main" id="{27892E2D-76A8-4AAC-9B5C-7BB928E55950}"/>
                </a:ext>
              </a:extLst>
            </p:cNvPr>
            <p:cNvSpPr/>
            <p:nvPr/>
          </p:nvSpPr>
          <p:spPr>
            <a:xfrm rot="13500000">
              <a:off x="2271444" y="3854980"/>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8" name="Demi-cadre 47">
              <a:extLst>
                <a:ext uri="{FF2B5EF4-FFF2-40B4-BE49-F238E27FC236}">
                  <a16:creationId xmlns:a16="http://schemas.microsoft.com/office/drawing/2014/main" id="{69FD0578-8905-441F-BAAC-053679DD61F2}"/>
                </a:ext>
              </a:extLst>
            </p:cNvPr>
            <p:cNvSpPr/>
            <p:nvPr/>
          </p:nvSpPr>
          <p:spPr>
            <a:xfrm rot="13500000">
              <a:off x="2271444" y="4145243"/>
              <a:ext cx="128298" cy="128298"/>
            </a:xfrm>
            <a:prstGeom prst="halfFrame">
              <a:avLst>
                <a:gd name="adj1" fmla="val 0"/>
                <a:gd name="adj2" fmla="val 0"/>
              </a:avLst>
            </a:prstGeom>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50" name="Groupe 49">
            <a:extLst>
              <a:ext uri="{FF2B5EF4-FFF2-40B4-BE49-F238E27FC236}">
                <a16:creationId xmlns:a16="http://schemas.microsoft.com/office/drawing/2014/main" id="{13BA190A-429E-4871-A9EB-706299FF0DDF}"/>
              </a:ext>
            </a:extLst>
          </p:cNvPr>
          <p:cNvGrpSpPr/>
          <p:nvPr/>
        </p:nvGrpSpPr>
        <p:grpSpPr>
          <a:xfrm>
            <a:off x="9790892" y="3796381"/>
            <a:ext cx="128298" cy="706687"/>
            <a:chOff x="2271444" y="3566854"/>
            <a:chExt cx="128298" cy="706687"/>
          </a:xfrm>
        </p:grpSpPr>
        <p:sp>
          <p:nvSpPr>
            <p:cNvPr id="51" name="Demi-cadre 50">
              <a:extLst>
                <a:ext uri="{FF2B5EF4-FFF2-40B4-BE49-F238E27FC236}">
                  <a16:creationId xmlns:a16="http://schemas.microsoft.com/office/drawing/2014/main" id="{C3DD2999-9F60-4C05-B4DE-580F9B8683A6}"/>
                </a:ext>
              </a:extLst>
            </p:cNvPr>
            <p:cNvSpPr/>
            <p:nvPr/>
          </p:nvSpPr>
          <p:spPr>
            <a:xfrm rot="13500000">
              <a:off x="2271444" y="3566854"/>
              <a:ext cx="128298" cy="128298"/>
            </a:xfrm>
            <a:prstGeom prst="halfFrame">
              <a:avLst>
                <a:gd name="adj1" fmla="val 0"/>
                <a:gd name="adj2" fmla="val 0"/>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52" name="Demi-cadre 51">
              <a:extLst>
                <a:ext uri="{FF2B5EF4-FFF2-40B4-BE49-F238E27FC236}">
                  <a16:creationId xmlns:a16="http://schemas.microsoft.com/office/drawing/2014/main" id="{67C58C4B-3C8D-4BEC-9B47-53EA6C8A62A8}"/>
                </a:ext>
              </a:extLst>
            </p:cNvPr>
            <p:cNvSpPr/>
            <p:nvPr/>
          </p:nvSpPr>
          <p:spPr>
            <a:xfrm rot="13500000">
              <a:off x="2271444" y="3854980"/>
              <a:ext cx="128298" cy="128298"/>
            </a:xfrm>
            <a:prstGeom prst="halfFrame">
              <a:avLst>
                <a:gd name="adj1" fmla="val 0"/>
                <a:gd name="adj2" fmla="val 0"/>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53" name="Demi-cadre 52">
              <a:extLst>
                <a:ext uri="{FF2B5EF4-FFF2-40B4-BE49-F238E27FC236}">
                  <a16:creationId xmlns:a16="http://schemas.microsoft.com/office/drawing/2014/main" id="{9D9BBEF2-4D2B-4707-99D5-F3608458BCD9}"/>
                </a:ext>
              </a:extLst>
            </p:cNvPr>
            <p:cNvSpPr/>
            <p:nvPr/>
          </p:nvSpPr>
          <p:spPr>
            <a:xfrm rot="13500000">
              <a:off x="2271444" y="4145243"/>
              <a:ext cx="128298" cy="128298"/>
            </a:xfrm>
            <a:prstGeom prst="halfFrame">
              <a:avLst>
                <a:gd name="adj1" fmla="val 0"/>
                <a:gd name="adj2" fmla="val 0"/>
              </a:avLst>
            </a:prstGeom>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grpSp>
      <p:pic>
        <p:nvPicPr>
          <p:cNvPr id="54" name="Graphique 53">
            <a:extLst>
              <a:ext uri="{FF2B5EF4-FFF2-40B4-BE49-F238E27FC236}">
                <a16:creationId xmlns:a16="http://schemas.microsoft.com/office/drawing/2014/main" id="{2C23A655-CCD8-442B-ADAA-CBD59531C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35531" y="5288409"/>
            <a:ext cx="1000125" cy="228600"/>
          </a:xfrm>
          <a:prstGeom prst="rect">
            <a:avLst/>
          </a:prstGeom>
        </p:spPr>
      </p:pic>
      <p:pic>
        <p:nvPicPr>
          <p:cNvPr id="58" name="Graphique 57">
            <a:extLst>
              <a:ext uri="{FF2B5EF4-FFF2-40B4-BE49-F238E27FC236}">
                <a16:creationId xmlns:a16="http://schemas.microsoft.com/office/drawing/2014/main" id="{650DB142-DC61-4515-A95C-94A63F3CD6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1153" y="5259025"/>
            <a:ext cx="1362075" cy="209550"/>
          </a:xfrm>
          <a:prstGeom prst="rect">
            <a:avLst/>
          </a:prstGeom>
        </p:spPr>
      </p:pic>
      <p:pic>
        <p:nvPicPr>
          <p:cNvPr id="59" name="Graphique 58">
            <a:extLst>
              <a:ext uri="{FF2B5EF4-FFF2-40B4-BE49-F238E27FC236}">
                <a16:creationId xmlns:a16="http://schemas.microsoft.com/office/drawing/2014/main" id="{0F1DEDE7-64D0-4E55-9541-4F776463C0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38814" y="5269919"/>
            <a:ext cx="1019946" cy="236198"/>
          </a:xfrm>
          <a:prstGeom prst="rect">
            <a:avLst/>
          </a:prstGeom>
        </p:spPr>
      </p:pic>
    </p:spTree>
    <p:extLst>
      <p:ext uri="{BB962C8B-B14F-4D97-AF65-F5344CB8AC3E}">
        <p14:creationId xmlns:p14="http://schemas.microsoft.com/office/powerpoint/2010/main" val="199623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A8C005FD-2690-4282-8732-AE3D38A07D7B}"/>
              </a:ext>
            </a:extLst>
          </p:cNvPr>
          <p:cNvSpPr/>
          <p:nvPr/>
        </p:nvSpPr>
        <p:spPr>
          <a:xfrm>
            <a:off x="6837010" y="1339232"/>
            <a:ext cx="4172586" cy="41725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7" name="Image 6">
            <a:extLst>
              <a:ext uri="{FF2B5EF4-FFF2-40B4-BE49-F238E27FC236}">
                <a16:creationId xmlns:a16="http://schemas.microsoft.com/office/drawing/2014/main" id="{90FDD516-2B3B-4D32-A327-9AA9F9251188}"/>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1041" t="17981" r="31041" b="14613"/>
          <a:stretch/>
        </p:blipFill>
        <p:spPr>
          <a:xfrm>
            <a:off x="7036366" y="1538593"/>
            <a:ext cx="3773874" cy="3773866"/>
          </a:xfrm>
          <a:prstGeom prst="roundRect">
            <a:avLst>
              <a:gd name="adj" fmla="val 50000"/>
            </a:avLst>
          </a:prstGeom>
          <a:solidFill>
            <a:schemeClr val="accent1">
              <a:alpha val="10000"/>
            </a:schemeClr>
          </a:solidFill>
        </p:spPr>
      </p:pic>
      <p:sp>
        <p:nvSpPr>
          <p:cNvPr id="11" name="ZoneTexte 10">
            <a:extLst>
              <a:ext uri="{FF2B5EF4-FFF2-40B4-BE49-F238E27FC236}">
                <a16:creationId xmlns:a16="http://schemas.microsoft.com/office/drawing/2014/main" id="{22FF5332-E0BD-4B07-B53A-975460B436D3}"/>
              </a:ext>
            </a:extLst>
          </p:cNvPr>
          <p:cNvSpPr txBox="1"/>
          <p:nvPr/>
        </p:nvSpPr>
        <p:spPr>
          <a:xfrm>
            <a:off x="1127125" y="908050"/>
            <a:ext cx="221181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Market analysis</a:t>
            </a: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4" y="1213450"/>
            <a:ext cx="4392613"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Our main target</a:t>
            </a:r>
          </a:p>
        </p:txBody>
      </p:sp>
      <p:sp>
        <p:nvSpPr>
          <p:cNvPr id="12" name="ZoneTexte 11">
            <a:extLst>
              <a:ext uri="{FF2B5EF4-FFF2-40B4-BE49-F238E27FC236}">
                <a16:creationId xmlns:a16="http://schemas.microsoft.com/office/drawing/2014/main" id="{A5BEC593-CACB-41D6-9CA7-A00F8BDC31CD}"/>
              </a:ext>
            </a:extLst>
          </p:cNvPr>
          <p:cNvSpPr txBox="1"/>
          <p:nvPr/>
        </p:nvSpPr>
        <p:spPr>
          <a:xfrm>
            <a:off x="1127125" y="2815977"/>
            <a:ext cx="3868621" cy="2739211"/>
          </a:xfrm>
          <a:prstGeom prst="rect">
            <a:avLst/>
          </a:prstGeom>
          <a:noFill/>
        </p:spPr>
        <p:txBody>
          <a:bodyPr wrap="square" lIns="0" rIns="0" anchor="ctr">
            <a:spAutoFit/>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1" i="0" u="none" strike="noStrike" kern="1200" cap="none" spc="0" normalizeH="0" baseline="0" noProof="1">
                <a:ln>
                  <a:noFill/>
                </a:ln>
                <a:solidFill>
                  <a:schemeClr val="tx1">
                    <a:alpha val="75000"/>
                  </a:schemeClr>
                </a:solidFill>
                <a:effectLst/>
                <a:uLnTx/>
                <a:uFillTx/>
                <a:ea typeface="+mn-ea"/>
                <a:cs typeface="+mn-cs"/>
              </a:rPr>
              <a:t>Feature</a:t>
            </a:r>
          </a:p>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a:p>
            <a:pPr marL="0" marR="0" lvl="0" indent="0" algn="l" defTabSz="914400" rtl="0" eaLnBrk="1" fontAlgn="base" latinLnBrk="0" hangingPunct="1">
              <a:lnSpc>
                <a:spcPct val="120000"/>
              </a:lnSpc>
              <a:spcBef>
                <a:spcPts val="0"/>
              </a:spcBef>
              <a:spcAft>
                <a:spcPts val="0"/>
              </a:spcAft>
              <a:buClrTx/>
              <a:buSzTx/>
              <a:buFontTx/>
              <a:buNone/>
              <a:tabLst/>
              <a:defRPr/>
            </a:pPr>
            <a:endParaRPr kumimoji="0" lang="fr-FR" sz="1200" b="0" i="0" u="none" strike="noStrike" kern="1200" cap="none" spc="0" normalizeH="0" baseline="0" noProof="1">
              <a:ln>
                <a:noFill/>
              </a:ln>
              <a:solidFill>
                <a:schemeClr val="tx1">
                  <a:alpha val="75000"/>
                </a:schemeClr>
              </a:solidFill>
              <a:effectLst/>
              <a:uLnTx/>
              <a:uFillTx/>
              <a:ea typeface="+mn-ea"/>
              <a:cs typeface="+mn-cs"/>
            </a:endParaRPr>
          </a:p>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1" i="0" u="none" strike="noStrike" kern="1200" cap="none" spc="0" normalizeH="0" baseline="0" noProof="1">
                <a:ln>
                  <a:noFill/>
                </a:ln>
                <a:solidFill>
                  <a:schemeClr val="tx1">
                    <a:alpha val="75000"/>
                  </a:schemeClr>
                </a:solidFill>
                <a:effectLst/>
                <a:uLnTx/>
                <a:uFillTx/>
                <a:ea typeface="+mn-ea"/>
                <a:cs typeface="+mn-cs"/>
              </a:rPr>
              <a:t>Feature</a:t>
            </a:r>
          </a:p>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a:p>
            <a:pPr marL="0" marR="0" lvl="0" indent="0" algn="l" defTabSz="914400" rtl="0" eaLnBrk="1" fontAlgn="base" latinLnBrk="0" hangingPunct="1">
              <a:lnSpc>
                <a:spcPct val="120000"/>
              </a:lnSpc>
              <a:spcBef>
                <a:spcPts val="0"/>
              </a:spcBef>
              <a:spcAft>
                <a:spcPts val="0"/>
              </a:spcAft>
              <a:buClrTx/>
              <a:buSzTx/>
              <a:buFontTx/>
              <a:buNone/>
              <a:tabLst/>
              <a:defRPr/>
            </a:pPr>
            <a:endParaRPr kumimoji="0" lang="fr-FR" sz="1200" b="0" i="0" u="none" strike="noStrike" kern="1200" cap="none" spc="0" normalizeH="0" baseline="0" noProof="1">
              <a:ln>
                <a:noFill/>
              </a:ln>
              <a:solidFill>
                <a:schemeClr val="tx1">
                  <a:alpha val="75000"/>
                </a:schemeClr>
              </a:solidFill>
              <a:effectLst/>
              <a:uLnTx/>
              <a:uFillTx/>
              <a:ea typeface="+mn-ea"/>
              <a:cs typeface="+mn-cs"/>
            </a:endParaRPr>
          </a:p>
          <a:p>
            <a:pPr marL="0" marR="0" lvl="0" indent="0" algn="l" defTabSz="914400" rtl="0" eaLnBrk="1" fontAlgn="base" latinLnBrk="0" hangingPunct="1">
              <a:lnSpc>
                <a:spcPct val="120000"/>
              </a:lnSpc>
              <a:spcBef>
                <a:spcPts val="0"/>
              </a:spcBef>
              <a:spcAft>
                <a:spcPts val="0"/>
              </a:spcAft>
              <a:buClrTx/>
              <a:buSzTx/>
              <a:buFontTx/>
              <a:buNone/>
              <a:tabLst/>
              <a:defRPr/>
            </a:pPr>
            <a:endParaRPr kumimoji="0" lang="fr-FR" sz="1200" b="0" i="0" u="none" strike="noStrike" kern="1200" cap="none" spc="0" normalizeH="0" baseline="0" noProof="1">
              <a:ln>
                <a:noFill/>
              </a:ln>
              <a:solidFill>
                <a:schemeClr val="tx1">
                  <a:alpha val="75000"/>
                </a:schemeClr>
              </a:solidFill>
              <a:effectLst/>
              <a:uLnTx/>
              <a:uFillTx/>
              <a:ea typeface="+mn-ea"/>
              <a:cs typeface="+mn-cs"/>
            </a:endParaRPr>
          </a:p>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1" i="0" u="none" strike="noStrike" kern="1200" cap="none" spc="0" normalizeH="0" baseline="0" noProof="1">
                <a:ln>
                  <a:noFill/>
                </a:ln>
                <a:solidFill>
                  <a:schemeClr val="tx1">
                    <a:alpha val="75000"/>
                  </a:schemeClr>
                </a:solidFill>
                <a:effectLst/>
                <a:uLnTx/>
                <a:uFillTx/>
                <a:ea typeface="+mn-ea"/>
                <a:cs typeface="+mn-cs"/>
              </a:rPr>
              <a:t>Feature</a:t>
            </a:r>
          </a:p>
          <a:p>
            <a:pPr marL="0" marR="0" lvl="0" indent="0" algn="l" defTabSz="914400" rtl="0" eaLnBrk="1" fontAlgn="base" latinLnBrk="0" hangingPunct="1">
              <a:lnSpc>
                <a:spcPct val="120000"/>
              </a:lnSpc>
              <a:spcBef>
                <a:spcPts val="0"/>
              </a:spcBef>
              <a:spcAft>
                <a:spcPts val="0"/>
              </a:spcAft>
              <a:buClrTx/>
              <a:buSzTx/>
              <a:buFontTx/>
              <a:buNone/>
              <a:tabLst/>
              <a:defRPr/>
            </a:pPr>
            <a:r>
              <a:rPr kumimoji="0" lang="fr-FR" sz="1200" b="0" i="0" u="none" strike="noStrike" kern="1200" cap="none" spc="0" normalizeH="0" baseline="0" noProof="1">
                <a:ln>
                  <a:noFill/>
                </a:ln>
                <a:solidFill>
                  <a:schemeClr val="tx1">
                    <a:alpha val="75000"/>
                  </a:schemeClr>
                </a:solidFill>
                <a:effectLst/>
                <a:uLnTx/>
                <a:uFillTx/>
                <a:ea typeface="+mn-ea"/>
                <a:cs typeface="+mn-cs"/>
              </a:rPr>
              <a:t>Lorem ipsum dolor sit amet, consec tetur adipiscing elit. Nunc vel porttitor eros. </a:t>
            </a:r>
          </a:p>
        </p:txBody>
      </p:sp>
      <p:grpSp>
        <p:nvGrpSpPr>
          <p:cNvPr id="9" name="Groupe 8">
            <a:extLst>
              <a:ext uri="{FF2B5EF4-FFF2-40B4-BE49-F238E27FC236}">
                <a16:creationId xmlns:a16="http://schemas.microsoft.com/office/drawing/2014/main" id="{185C3398-9E36-8D99-1456-5378384B92B3}"/>
              </a:ext>
            </a:extLst>
          </p:cNvPr>
          <p:cNvGrpSpPr/>
          <p:nvPr/>
        </p:nvGrpSpPr>
        <p:grpSpPr>
          <a:xfrm>
            <a:off x="7181060" y="1843089"/>
            <a:ext cx="455246" cy="455244"/>
            <a:chOff x="7181060" y="1843089"/>
            <a:chExt cx="455246" cy="455244"/>
          </a:xfrm>
        </p:grpSpPr>
        <p:sp>
          <p:nvSpPr>
            <p:cNvPr id="8" name="Ellipse 7">
              <a:extLst>
                <a:ext uri="{FF2B5EF4-FFF2-40B4-BE49-F238E27FC236}">
                  <a16:creationId xmlns:a16="http://schemas.microsoft.com/office/drawing/2014/main" id="{EBBA4F4B-B9A5-490C-B050-19129F2080AC}"/>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3" name="Graphique 2">
              <a:extLst>
                <a:ext uri="{FF2B5EF4-FFF2-40B4-BE49-F238E27FC236}">
                  <a16:creationId xmlns:a16="http://schemas.microsoft.com/office/drawing/2014/main" id="{C0131540-F1ED-254E-E207-C636FC6B59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9440" y="1951468"/>
              <a:ext cx="238486" cy="238484"/>
            </a:xfrm>
            <a:prstGeom prst="rect">
              <a:avLst/>
            </a:prstGeom>
          </p:spPr>
        </p:pic>
      </p:grpSp>
    </p:spTree>
    <p:extLst>
      <p:ext uri="{BB962C8B-B14F-4D97-AF65-F5344CB8AC3E}">
        <p14:creationId xmlns:p14="http://schemas.microsoft.com/office/powerpoint/2010/main" val="1942656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3" name="Rectangle : coins arrondis 12">
            <a:extLst>
              <a:ext uri="{FF2B5EF4-FFF2-40B4-BE49-F238E27FC236}">
                <a16:creationId xmlns:a16="http://schemas.microsoft.com/office/drawing/2014/main" id="{E740ED55-E0FE-4EA9-BA5D-C596296BE379}"/>
              </a:ext>
            </a:extLst>
          </p:cNvPr>
          <p:cNvSpPr/>
          <p:nvPr/>
        </p:nvSpPr>
        <p:spPr>
          <a:xfrm>
            <a:off x="6186000" y="2349500"/>
            <a:ext cx="4878875" cy="3600450"/>
          </a:xfrm>
          <a:prstGeom prst="roundRect">
            <a:avLst>
              <a:gd name="adj" fmla="val 478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8EB327CC-DEE8-4AB4-A647-CE094A209EDC}"/>
              </a:ext>
            </a:extLst>
          </p:cNvPr>
          <p:cNvSpPr/>
          <p:nvPr/>
        </p:nvSpPr>
        <p:spPr>
          <a:xfrm>
            <a:off x="1127125" y="2349500"/>
            <a:ext cx="4878875" cy="3600450"/>
          </a:xfrm>
          <a:prstGeom prst="roundRect">
            <a:avLst>
              <a:gd name="adj" fmla="val 478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615590C2-1949-40E4-9F20-194CD1FB6791}"/>
              </a:ext>
            </a:extLst>
          </p:cNvPr>
          <p:cNvSpPr txBox="1"/>
          <p:nvPr/>
        </p:nvSpPr>
        <p:spPr>
          <a:xfrm>
            <a:off x="1489717" y="3988988"/>
            <a:ext cx="4153691" cy="338554"/>
          </a:xfrm>
          <a:prstGeom prst="rect">
            <a:avLst/>
          </a:prstGeom>
          <a:noFill/>
        </p:spPr>
        <p:txBody>
          <a:bodyPr wrap="square" lIns="0" rIns="0" anchor="ctr">
            <a:spAutoFit/>
          </a:bodyPr>
          <a:lstStyle/>
          <a:p>
            <a:pPr algn="ctr" fontAlgn="base">
              <a:buClr>
                <a:srgbClr val="1F6DE2"/>
              </a:buClr>
            </a:pPr>
            <a:r>
              <a:rPr lang="fr-FR" sz="1600" spc="-50" noProof="1">
                <a:latin typeface="+mj-lt"/>
                <a:ea typeface="Roboto Light" panose="02000000000000000000" pitchFamily="2" charset="0"/>
              </a:rPr>
              <a:t>Target name</a:t>
            </a:r>
          </a:p>
        </p:txBody>
      </p:sp>
      <p:sp>
        <p:nvSpPr>
          <p:cNvPr id="40" name="ZoneTexte 39">
            <a:extLst>
              <a:ext uri="{FF2B5EF4-FFF2-40B4-BE49-F238E27FC236}">
                <a16:creationId xmlns:a16="http://schemas.microsoft.com/office/drawing/2014/main" id="{C9021501-8F10-4408-87C6-28CD49CEEF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Market analysis</a:t>
            </a:r>
          </a:p>
        </p:txBody>
      </p:sp>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Our two main targets</a:t>
            </a:r>
          </a:p>
        </p:txBody>
      </p:sp>
      <p:sp>
        <p:nvSpPr>
          <p:cNvPr id="36" name="ZoneTexte 35">
            <a:extLst>
              <a:ext uri="{FF2B5EF4-FFF2-40B4-BE49-F238E27FC236}">
                <a16:creationId xmlns:a16="http://schemas.microsoft.com/office/drawing/2014/main" id="{C9CB60F8-FD7B-4EC0-936E-CC15B15B18EB}"/>
              </a:ext>
            </a:extLst>
          </p:cNvPr>
          <p:cNvSpPr txBox="1"/>
          <p:nvPr/>
        </p:nvSpPr>
        <p:spPr>
          <a:xfrm>
            <a:off x="1489717" y="4810056"/>
            <a:ext cx="4153690" cy="801245"/>
          </a:xfrm>
          <a:prstGeom prst="rect">
            <a:avLst/>
          </a:prstGeom>
          <a:noFill/>
        </p:spPr>
        <p:txBody>
          <a:bodyPr wrap="square" lIns="0" tIns="0" rIns="0" bIns="0">
            <a:spAutoFit/>
          </a:bodyPr>
          <a:lstStyle/>
          <a:p>
            <a:pPr algn="ctr">
              <a:lnSpc>
                <a:spcPct val="120000"/>
              </a:lnSpc>
            </a:pPr>
            <a:r>
              <a:rPr kumimoji="0" lang="fr-FR" sz="11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consectetur adipiscing elit. Nunc vel porttitor eros. Etiam lorem vel maximus. </a:t>
            </a:r>
          </a:p>
        </p:txBody>
      </p:sp>
      <p:pic>
        <p:nvPicPr>
          <p:cNvPr id="12" name="Image 11">
            <a:extLst>
              <a:ext uri="{FF2B5EF4-FFF2-40B4-BE49-F238E27FC236}">
                <a16:creationId xmlns:a16="http://schemas.microsoft.com/office/drawing/2014/main" id="{E5B7959C-42BC-4521-9B20-43B3D02135F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3058337" y="2734291"/>
            <a:ext cx="1016451" cy="1016451"/>
          </a:xfrm>
          <a:prstGeom prst="roundRect">
            <a:avLst>
              <a:gd name="adj" fmla="val 50000"/>
            </a:avLst>
          </a:prstGeom>
          <a:solidFill>
            <a:schemeClr val="accent1">
              <a:alpha val="10000"/>
            </a:schemeClr>
          </a:solidFill>
        </p:spPr>
      </p:pic>
      <p:sp>
        <p:nvSpPr>
          <p:cNvPr id="17" name="ZoneTexte 16">
            <a:extLst>
              <a:ext uri="{FF2B5EF4-FFF2-40B4-BE49-F238E27FC236}">
                <a16:creationId xmlns:a16="http://schemas.microsoft.com/office/drawing/2014/main" id="{DF53B34A-C4B3-40EE-8ED9-9B8A522FF184}"/>
              </a:ext>
            </a:extLst>
          </p:cNvPr>
          <p:cNvSpPr txBox="1"/>
          <p:nvPr/>
        </p:nvSpPr>
        <p:spPr>
          <a:xfrm>
            <a:off x="1489717" y="4327542"/>
            <a:ext cx="4153690"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First target</a:t>
            </a:r>
          </a:p>
        </p:txBody>
      </p:sp>
      <p:sp>
        <p:nvSpPr>
          <p:cNvPr id="20" name="ZoneTexte 19">
            <a:extLst>
              <a:ext uri="{FF2B5EF4-FFF2-40B4-BE49-F238E27FC236}">
                <a16:creationId xmlns:a16="http://schemas.microsoft.com/office/drawing/2014/main" id="{9A790696-1A4C-400E-B84A-FFBA91679701}"/>
              </a:ext>
            </a:extLst>
          </p:cNvPr>
          <p:cNvSpPr txBox="1"/>
          <p:nvPr/>
        </p:nvSpPr>
        <p:spPr>
          <a:xfrm>
            <a:off x="6548592" y="3988988"/>
            <a:ext cx="4153691" cy="338554"/>
          </a:xfrm>
          <a:prstGeom prst="rect">
            <a:avLst/>
          </a:prstGeom>
          <a:noFill/>
        </p:spPr>
        <p:txBody>
          <a:bodyPr wrap="square" lIns="0" rIns="0" anchor="ctr">
            <a:spAutoFit/>
          </a:bodyPr>
          <a:lstStyle/>
          <a:p>
            <a:pPr algn="ctr" fontAlgn="base">
              <a:buClr>
                <a:srgbClr val="1F6DE2"/>
              </a:buClr>
            </a:pPr>
            <a:r>
              <a:rPr lang="fr-FR" sz="1600" spc="-50" noProof="1">
                <a:latin typeface="+mj-lt"/>
                <a:ea typeface="Roboto Light" panose="02000000000000000000" pitchFamily="2" charset="0"/>
              </a:rPr>
              <a:t>Target name</a:t>
            </a:r>
          </a:p>
        </p:txBody>
      </p:sp>
      <p:sp>
        <p:nvSpPr>
          <p:cNvPr id="21" name="ZoneTexte 20">
            <a:extLst>
              <a:ext uri="{FF2B5EF4-FFF2-40B4-BE49-F238E27FC236}">
                <a16:creationId xmlns:a16="http://schemas.microsoft.com/office/drawing/2014/main" id="{6AF750EF-3B6F-41D4-84FE-C4452B3A2FF4}"/>
              </a:ext>
            </a:extLst>
          </p:cNvPr>
          <p:cNvSpPr txBox="1"/>
          <p:nvPr/>
        </p:nvSpPr>
        <p:spPr>
          <a:xfrm>
            <a:off x="6548592" y="4810056"/>
            <a:ext cx="4153690" cy="801245"/>
          </a:xfrm>
          <a:prstGeom prst="rect">
            <a:avLst/>
          </a:prstGeom>
          <a:noFill/>
        </p:spPr>
        <p:txBody>
          <a:bodyPr wrap="square" lIns="0" tIns="0" rIns="0" bIns="0">
            <a:spAutoFit/>
          </a:bodyPr>
          <a:lstStyle/>
          <a:p>
            <a:pPr algn="ctr">
              <a:lnSpc>
                <a:spcPct val="120000"/>
              </a:lnSpc>
            </a:pPr>
            <a:r>
              <a:rPr kumimoji="0" lang="fr-FR" sz="11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consectetur adipiscing elit. Nunc vel porttitor eros. Etiam lorem vel maximus. </a:t>
            </a:r>
          </a:p>
        </p:txBody>
      </p:sp>
      <p:pic>
        <p:nvPicPr>
          <p:cNvPr id="22" name="Image 21">
            <a:extLst>
              <a:ext uri="{FF2B5EF4-FFF2-40B4-BE49-F238E27FC236}">
                <a16:creationId xmlns:a16="http://schemas.microsoft.com/office/drawing/2014/main" id="{0F6CFE5A-7198-456F-93A0-3E401A4B39F3}"/>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8117212" y="2734291"/>
            <a:ext cx="1016451" cy="1016451"/>
          </a:xfrm>
          <a:prstGeom prst="roundRect">
            <a:avLst>
              <a:gd name="adj" fmla="val 50000"/>
            </a:avLst>
          </a:prstGeom>
          <a:solidFill>
            <a:schemeClr val="accent1">
              <a:alpha val="10000"/>
            </a:schemeClr>
          </a:solidFill>
        </p:spPr>
      </p:pic>
      <p:sp>
        <p:nvSpPr>
          <p:cNvPr id="23" name="ZoneTexte 22">
            <a:extLst>
              <a:ext uri="{FF2B5EF4-FFF2-40B4-BE49-F238E27FC236}">
                <a16:creationId xmlns:a16="http://schemas.microsoft.com/office/drawing/2014/main" id="{5A09963C-66C0-4D4E-96FA-ADC2AE3C1E5C}"/>
              </a:ext>
            </a:extLst>
          </p:cNvPr>
          <p:cNvSpPr txBox="1"/>
          <p:nvPr/>
        </p:nvSpPr>
        <p:spPr>
          <a:xfrm>
            <a:off x="6548592" y="4327542"/>
            <a:ext cx="4153690"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Second target</a:t>
            </a:r>
          </a:p>
        </p:txBody>
      </p:sp>
      <p:sp>
        <p:nvSpPr>
          <p:cNvPr id="3" name="Ellipse 2">
            <a:extLst>
              <a:ext uri="{FF2B5EF4-FFF2-40B4-BE49-F238E27FC236}">
                <a16:creationId xmlns:a16="http://schemas.microsoft.com/office/drawing/2014/main" id="{078B18B8-B48D-559F-1917-4E1B7BDA95D7}"/>
              </a:ext>
            </a:extLst>
          </p:cNvPr>
          <p:cNvSpPr/>
          <p:nvPr/>
        </p:nvSpPr>
        <p:spPr>
          <a:xfrm>
            <a:off x="2988712"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 name="Groupe 3">
            <a:extLst>
              <a:ext uri="{FF2B5EF4-FFF2-40B4-BE49-F238E27FC236}">
                <a16:creationId xmlns:a16="http://schemas.microsoft.com/office/drawing/2014/main" id="{C9D67848-9010-88CF-4D97-BAA562B8D91F}"/>
              </a:ext>
            </a:extLst>
          </p:cNvPr>
          <p:cNvGrpSpPr/>
          <p:nvPr/>
        </p:nvGrpSpPr>
        <p:grpSpPr>
          <a:xfrm>
            <a:off x="2990052" y="2795588"/>
            <a:ext cx="219077" cy="219076"/>
            <a:chOff x="7181060" y="1843089"/>
            <a:chExt cx="455246" cy="455244"/>
          </a:xfrm>
        </p:grpSpPr>
        <p:sp>
          <p:nvSpPr>
            <p:cNvPr id="5" name="Ellipse 4">
              <a:extLst>
                <a:ext uri="{FF2B5EF4-FFF2-40B4-BE49-F238E27FC236}">
                  <a16:creationId xmlns:a16="http://schemas.microsoft.com/office/drawing/2014/main" id="{5756AE74-72E0-6716-BFAE-4CF2DDD4C3D2}"/>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6" name="Graphique 5">
              <a:extLst>
                <a:ext uri="{FF2B5EF4-FFF2-40B4-BE49-F238E27FC236}">
                  <a16:creationId xmlns:a16="http://schemas.microsoft.com/office/drawing/2014/main" id="{BF13A435-2237-73D3-50BC-EA2906239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2703" y="1924734"/>
              <a:ext cx="291957" cy="291953"/>
            </a:xfrm>
            <a:prstGeom prst="rect">
              <a:avLst/>
            </a:prstGeom>
          </p:spPr>
        </p:pic>
      </p:grpSp>
      <p:sp>
        <p:nvSpPr>
          <p:cNvPr id="7" name="Ellipse 6">
            <a:extLst>
              <a:ext uri="{FF2B5EF4-FFF2-40B4-BE49-F238E27FC236}">
                <a16:creationId xmlns:a16="http://schemas.microsoft.com/office/drawing/2014/main" id="{48B36358-E189-876E-626D-7BBE869DFF54}"/>
              </a:ext>
            </a:extLst>
          </p:cNvPr>
          <p:cNvSpPr/>
          <p:nvPr/>
        </p:nvSpPr>
        <p:spPr>
          <a:xfrm>
            <a:off x="8047587"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EBF869BF-A1B6-CD0F-C91A-FF9A5E835848}"/>
              </a:ext>
            </a:extLst>
          </p:cNvPr>
          <p:cNvGrpSpPr/>
          <p:nvPr/>
        </p:nvGrpSpPr>
        <p:grpSpPr>
          <a:xfrm>
            <a:off x="8047587" y="2795588"/>
            <a:ext cx="219077" cy="219076"/>
            <a:chOff x="7181060" y="1843089"/>
            <a:chExt cx="455246" cy="455244"/>
          </a:xfrm>
        </p:grpSpPr>
        <p:sp>
          <p:nvSpPr>
            <p:cNvPr id="9" name="Ellipse 8">
              <a:extLst>
                <a:ext uri="{FF2B5EF4-FFF2-40B4-BE49-F238E27FC236}">
                  <a16:creationId xmlns:a16="http://schemas.microsoft.com/office/drawing/2014/main" id="{FAC9DE33-1606-9FFB-BB5C-02A06FB532E2}"/>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10" name="Graphique 9">
              <a:extLst>
                <a:ext uri="{FF2B5EF4-FFF2-40B4-BE49-F238E27FC236}">
                  <a16:creationId xmlns:a16="http://schemas.microsoft.com/office/drawing/2014/main" id="{BC2F24B0-1433-332E-173F-CCFCAF505F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2703" y="1924734"/>
              <a:ext cx="291957" cy="291953"/>
            </a:xfrm>
            <a:prstGeom prst="rect">
              <a:avLst/>
            </a:prstGeom>
          </p:spPr>
        </p:pic>
      </p:grpSp>
    </p:spTree>
    <p:extLst>
      <p:ext uri="{BB962C8B-B14F-4D97-AF65-F5344CB8AC3E}">
        <p14:creationId xmlns:p14="http://schemas.microsoft.com/office/powerpoint/2010/main" val="3639157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t="100000" r="100000"/>
          </a:path>
        </a:gradFill>
        <a:effectLst/>
      </p:bgPr>
    </p:bg>
    <p:spTree>
      <p:nvGrpSpPr>
        <p:cNvPr id="1" name=""/>
        <p:cNvGrpSpPr/>
        <p:nvPr/>
      </p:nvGrpSpPr>
      <p:grpSpPr>
        <a:xfrm>
          <a:off x="0" y="0"/>
          <a:ext cx="0" cy="0"/>
          <a:chOff x="0" y="0"/>
          <a:chExt cx="0" cy="0"/>
        </a:xfrm>
      </p:grpSpPr>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Our three main targets</a:t>
            </a:r>
          </a:p>
        </p:txBody>
      </p:sp>
      <p:sp>
        <p:nvSpPr>
          <p:cNvPr id="19" name="Rectangle : coins arrondis 18">
            <a:extLst>
              <a:ext uri="{FF2B5EF4-FFF2-40B4-BE49-F238E27FC236}">
                <a16:creationId xmlns:a16="http://schemas.microsoft.com/office/drawing/2014/main" id="{B68E7ACB-8560-4A33-8699-9B40AE95675D}"/>
              </a:ext>
            </a:extLst>
          </p:cNvPr>
          <p:cNvSpPr/>
          <p:nvPr/>
        </p:nvSpPr>
        <p:spPr>
          <a:xfrm>
            <a:off x="7872291"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18B98F9E-792A-4B34-B2F9-36AEB8638AF6}"/>
              </a:ext>
            </a:extLst>
          </p:cNvPr>
          <p:cNvSpPr/>
          <p:nvPr/>
        </p:nvSpPr>
        <p:spPr>
          <a:xfrm>
            <a:off x="4499708"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3E98AEA1-ED0D-45F5-B6AE-C22C75A6AFA9}"/>
              </a:ext>
            </a:extLst>
          </p:cNvPr>
          <p:cNvSpPr/>
          <p:nvPr/>
        </p:nvSpPr>
        <p:spPr>
          <a:xfrm>
            <a:off x="1127125"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AD4B7379-41B7-4ED3-8654-0C1810908A6B}"/>
              </a:ext>
            </a:extLst>
          </p:cNvPr>
          <p:cNvSpPr txBox="1"/>
          <p:nvPr/>
        </p:nvSpPr>
        <p:spPr>
          <a:xfrm>
            <a:off x="1352217" y="3988988"/>
            <a:ext cx="2742398" cy="338554"/>
          </a:xfrm>
          <a:prstGeom prst="rect">
            <a:avLst/>
          </a:prstGeom>
          <a:noFill/>
        </p:spPr>
        <p:txBody>
          <a:bodyPr wrap="square" lIns="0" rIns="0" anchor="ctr">
            <a:spAutoFit/>
          </a:bodyPr>
          <a:lstStyle/>
          <a:p>
            <a:pPr algn="ctr" fontAlgn="base">
              <a:buClr>
                <a:srgbClr val="1F6DE2"/>
              </a:buClr>
            </a:pPr>
            <a:r>
              <a:rPr lang="fr-FR" sz="1600" spc="-50" noProof="1">
                <a:latin typeface="+mj-lt"/>
                <a:ea typeface="Roboto Light" panose="02000000000000000000" pitchFamily="2" charset="0"/>
              </a:rPr>
              <a:t>Target name</a:t>
            </a:r>
          </a:p>
        </p:txBody>
      </p:sp>
      <p:sp>
        <p:nvSpPr>
          <p:cNvPr id="28" name="ZoneTexte 27">
            <a:extLst>
              <a:ext uri="{FF2B5EF4-FFF2-40B4-BE49-F238E27FC236}">
                <a16:creationId xmlns:a16="http://schemas.microsoft.com/office/drawing/2014/main" id="{838FED87-02CF-4509-91F5-FB4F1C14F3C2}"/>
              </a:ext>
            </a:extLst>
          </p:cNvPr>
          <p:cNvSpPr txBox="1"/>
          <p:nvPr/>
        </p:nvSpPr>
        <p:spPr>
          <a:xfrm>
            <a:off x="1352218"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30" name="ZoneTexte 29">
            <a:extLst>
              <a:ext uri="{FF2B5EF4-FFF2-40B4-BE49-F238E27FC236}">
                <a16:creationId xmlns:a16="http://schemas.microsoft.com/office/drawing/2014/main" id="{9959C9A3-8592-4951-BAAD-A6D4E6B633FB}"/>
              </a:ext>
            </a:extLst>
          </p:cNvPr>
          <p:cNvSpPr txBox="1"/>
          <p:nvPr/>
        </p:nvSpPr>
        <p:spPr>
          <a:xfrm>
            <a:off x="1352218"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pic>
        <p:nvPicPr>
          <p:cNvPr id="29" name="Image 28">
            <a:extLst>
              <a:ext uri="{FF2B5EF4-FFF2-40B4-BE49-F238E27FC236}">
                <a16:creationId xmlns:a16="http://schemas.microsoft.com/office/drawing/2014/main" id="{596924E9-2A32-4178-9658-17A02C7D8E0B}"/>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2215191" y="2734291"/>
            <a:ext cx="1016451" cy="1016451"/>
          </a:xfrm>
          <a:prstGeom prst="roundRect">
            <a:avLst>
              <a:gd name="adj" fmla="val 50000"/>
            </a:avLst>
          </a:prstGeom>
          <a:solidFill>
            <a:schemeClr val="accent1">
              <a:alpha val="10000"/>
            </a:schemeClr>
          </a:solidFill>
        </p:spPr>
      </p:pic>
      <p:sp>
        <p:nvSpPr>
          <p:cNvPr id="33" name="ZoneTexte 32">
            <a:extLst>
              <a:ext uri="{FF2B5EF4-FFF2-40B4-BE49-F238E27FC236}">
                <a16:creationId xmlns:a16="http://schemas.microsoft.com/office/drawing/2014/main" id="{CE3B8A95-0F37-4290-B000-90E0205D10E3}"/>
              </a:ext>
            </a:extLst>
          </p:cNvPr>
          <p:cNvSpPr txBox="1"/>
          <p:nvPr/>
        </p:nvSpPr>
        <p:spPr>
          <a:xfrm>
            <a:off x="4724800" y="3988988"/>
            <a:ext cx="2742398" cy="338554"/>
          </a:xfrm>
          <a:prstGeom prst="rect">
            <a:avLst/>
          </a:prstGeom>
          <a:noFill/>
        </p:spPr>
        <p:txBody>
          <a:bodyPr wrap="square" lIns="0" rIns="0" anchor="ctr">
            <a:spAutoFit/>
          </a:bodyPr>
          <a:lstStyle/>
          <a:p>
            <a:pPr algn="ctr" fontAlgn="base">
              <a:buClr>
                <a:srgbClr val="1F6DE2"/>
              </a:buClr>
            </a:pPr>
            <a:r>
              <a:rPr lang="fr-FR" sz="1600" spc="-50" noProof="1">
                <a:latin typeface="+mj-lt"/>
                <a:ea typeface="Roboto Light" panose="02000000000000000000" pitchFamily="2" charset="0"/>
              </a:rPr>
              <a:t>Target name</a:t>
            </a:r>
          </a:p>
        </p:txBody>
      </p:sp>
      <p:sp>
        <p:nvSpPr>
          <p:cNvPr id="34" name="ZoneTexte 33">
            <a:extLst>
              <a:ext uri="{FF2B5EF4-FFF2-40B4-BE49-F238E27FC236}">
                <a16:creationId xmlns:a16="http://schemas.microsoft.com/office/drawing/2014/main" id="{C6B93925-99B2-4397-BFE6-9520284428DA}"/>
              </a:ext>
            </a:extLst>
          </p:cNvPr>
          <p:cNvSpPr txBox="1"/>
          <p:nvPr/>
        </p:nvSpPr>
        <p:spPr>
          <a:xfrm>
            <a:off x="4724801"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35" name="ZoneTexte 34">
            <a:extLst>
              <a:ext uri="{FF2B5EF4-FFF2-40B4-BE49-F238E27FC236}">
                <a16:creationId xmlns:a16="http://schemas.microsoft.com/office/drawing/2014/main" id="{A12036AC-D922-4C29-9915-442F5DD93D49}"/>
              </a:ext>
            </a:extLst>
          </p:cNvPr>
          <p:cNvSpPr txBox="1"/>
          <p:nvPr/>
        </p:nvSpPr>
        <p:spPr>
          <a:xfrm>
            <a:off x="4724801"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pic>
        <p:nvPicPr>
          <p:cNvPr id="38" name="Image 37">
            <a:extLst>
              <a:ext uri="{FF2B5EF4-FFF2-40B4-BE49-F238E27FC236}">
                <a16:creationId xmlns:a16="http://schemas.microsoft.com/office/drawing/2014/main" id="{7E3388ED-C460-4DFF-B508-BC76144D0659}"/>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5587774" y="2734291"/>
            <a:ext cx="1016451" cy="1016451"/>
          </a:xfrm>
          <a:prstGeom prst="roundRect">
            <a:avLst>
              <a:gd name="adj" fmla="val 50000"/>
            </a:avLst>
          </a:prstGeom>
          <a:solidFill>
            <a:schemeClr val="accent1">
              <a:alpha val="10000"/>
            </a:schemeClr>
          </a:solidFill>
        </p:spPr>
      </p:pic>
      <p:sp>
        <p:nvSpPr>
          <p:cNvPr id="43" name="ZoneTexte 42">
            <a:extLst>
              <a:ext uri="{FF2B5EF4-FFF2-40B4-BE49-F238E27FC236}">
                <a16:creationId xmlns:a16="http://schemas.microsoft.com/office/drawing/2014/main" id="{E9AA2A87-158C-4F13-B98D-CF22427EB4D9}"/>
              </a:ext>
            </a:extLst>
          </p:cNvPr>
          <p:cNvSpPr txBox="1"/>
          <p:nvPr/>
        </p:nvSpPr>
        <p:spPr>
          <a:xfrm>
            <a:off x="8097384" y="3988988"/>
            <a:ext cx="2742398" cy="338554"/>
          </a:xfrm>
          <a:prstGeom prst="rect">
            <a:avLst/>
          </a:prstGeom>
          <a:noFill/>
        </p:spPr>
        <p:txBody>
          <a:bodyPr wrap="square" lIns="0" rIns="0" anchor="ctr">
            <a:spAutoFit/>
          </a:bodyPr>
          <a:lstStyle/>
          <a:p>
            <a:pPr algn="ctr" fontAlgn="base">
              <a:buClr>
                <a:srgbClr val="1F6DE2"/>
              </a:buClr>
            </a:pPr>
            <a:r>
              <a:rPr lang="fr-FR" sz="1600" spc="-50" noProof="1">
                <a:latin typeface="+mj-lt"/>
                <a:ea typeface="Roboto Light" panose="02000000000000000000" pitchFamily="2" charset="0"/>
              </a:rPr>
              <a:t>Target name</a:t>
            </a:r>
          </a:p>
        </p:txBody>
      </p:sp>
      <p:sp>
        <p:nvSpPr>
          <p:cNvPr id="44" name="ZoneTexte 43">
            <a:extLst>
              <a:ext uri="{FF2B5EF4-FFF2-40B4-BE49-F238E27FC236}">
                <a16:creationId xmlns:a16="http://schemas.microsoft.com/office/drawing/2014/main" id="{9737C766-2B25-4FED-8424-24B383C6E0DC}"/>
              </a:ext>
            </a:extLst>
          </p:cNvPr>
          <p:cNvSpPr txBox="1"/>
          <p:nvPr/>
        </p:nvSpPr>
        <p:spPr>
          <a:xfrm>
            <a:off x="8097385" y="4810056"/>
            <a:ext cx="2742396" cy="728405"/>
          </a:xfrm>
          <a:prstGeom prst="rect">
            <a:avLst/>
          </a:prstGeom>
          <a:noFill/>
        </p:spPr>
        <p:txBody>
          <a:bodyPr wrap="square" lIns="0" tIns="0" rIns="0" bIns="0">
            <a:spAutoFit/>
          </a:bodyPr>
          <a:lstStyle/>
          <a:p>
            <a:pPr algn="ct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Lorem ipsum dolor sit amet, consectetur adipiscing elit. Nunc vel porttitor eros. Etiam venenatis consequat lorem vel maximus. Dolor sit amet, consectet.</a:t>
            </a:r>
          </a:p>
        </p:txBody>
      </p:sp>
      <p:sp>
        <p:nvSpPr>
          <p:cNvPr id="45" name="ZoneTexte 44">
            <a:extLst>
              <a:ext uri="{FF2B5EF4-FFF2-40B4-BE49-F238E27FC236}">
                <a16:creationId xmlns:a16="http://schemas.microsoft.com/office/drawing/2014/main" id="{AFC58D89-1C43-4C8B-9E44-DF24BC79B41F}"/>
              </a:ext>
            </a:extLst>
          </p:cNvPr>
          <p:cNvSpPr txBox="1"/>
          <p:nvPr/>
        </p:nvSpPr>
        <p:spPr>
          <a:xfrm>
            <a:off x="8097385" y="4327542"/>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75000"/>
                  </a:schemeClr>
                </a:solidFill>
                <a:latin typeface="+mj-lt"/>
                <a:ea typeface="Roboto" panose="02000000000000000000" pitchFamily="2" charset="0"/>
                <a:cs typeface="Poppins" panose="00000500000000000000" pitchFamily="2" charset="0"/>
              </a:rPr>
              <a:t>Job title</a:t>
            </a:r>
          </a:p>
        </p:txBody>
      </p:sp>
      <p:pic>
        <p:nvPicPr>
          <p:cNvPr id="47" name="Image 46">
            <a:extLst>
              <a:ext uri="{FF2B5EF4-FFF2-40B4-BE49-F238E27FC236}">
                <a16:creationId xmlns:a16="http://schemas.microsoft.com/office/drawing/2014/main" id="{930152A7-8E87-4C75-A3B4-C1E4A33FCE07}"/>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38462" t="30514" r="38462" b="28465"/>
          <a:stretch/>
        </p:blipFill>
        <p:spPr>
          <a:xfrm>
            <a:off x="8960358" y="2734291"/>
            <a:ext cx="1016451" cy="1016451"/>
          </a:xfrm>
          <a:prstGeom prst="roundRect">
            <a:avLst>
              <a:gd name="adj" fmla="val 50000"/>
            </a:avLst>
          </a:prstGeom>
          <a:solidFill>
            <a:schemeClr val="accent1">
              <a:alpha val="10000"/>
            </a:schemeClr>
          </a:solidFill>
        </p:spPr>
      </p:pic>
      <p:sp>
        <p:nvSpPr>
          <p:cNvPr id="31" name="ZoneTexte 30">
            <a:extLst>
              <a:ext uri="{FF2B5EF4-FFF2-40B4-BE49-F238E27FC236}">
                <a16:creationId xmlns:a16="http://schemas.microsoft.com/office/drawing/2014/main" id="{60FAAEEF-2BD2-4188-9489-2FADF94BFAD9}"/>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Market analysis</a:t>
            </a:r>
          </a:p>
        </p:txBody>
      </p:sp>
      <p:sp>
        <p:nvSpPr>
          <p:cNvPr id="2" name="Ellipse 1">
            <a:extLst>
              <a:ext uri="{FF2B5EF4-FFF2-40B4-BE49-F238E27FC236}">
                <a16:creationId xmlns:a16="http://schemas.microsoft.com/office/drawing/2014/main" id="{6DC58621-9B5F-DBCF-7D54-66663863375A}"/>
              </a:ext>
            </a:extLst>
          </p:cNvPr>
          <p:cNvSpPr/>
          <p:nvPr/>
        </p:nvSpPr>
        <p:spPr>
          <a:xfrm>
            <a:off x="2145566"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84729BCA-8CB8-CAF5-A8BB-80AD76B81068}"/>
              </a:ext>
            </a:extLst>
          </p:cNvPr>
          <p:cNvSpPr/>
          <p:nvPr/>
        </p:nvSpPr>
        <p:spPr>
          <a:xfrm>
            <a:off x="5518150"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08C2037C-B986-E709-B7D1-7730B99C613C}"/>
              </a:ext>
            </a:extLst>
          </p:cNvPr>
          <p:cNvSpPr/>
          <p:nvPr/>
        </p:nvSpPr>
        <p:spPr>
          <a:xfrm>
            <a:off x="8890732" y="2663964"/>
            <a:ext cx="1155700" cy="1155700"/>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DB0E1F6B-0544-DAE4-AC7C-E4F4C47376F8}"/>
              </a:ext>
            </a:extLst>
          </p:cNvPr>
          <p:cNvGrpSpPr/>
          <p:nvPr/>
        </p:nvGrpSpPr>
        <p:grpSpPr>
          <a:xfrm>
            <a:off x="2141489" y="2795588"/>
            <a:ext cx="219077" cy="219076"/>
            <a:chOff x="7181060" y="1843089"/>
            <a:chExt cx="455246" cy="455244"/>
          </a:xfrm>
        </p:grpSpPr>
        <p:sp>
          <p:nvSpPr>
            <p:cNvPr id="6" name="Ellipse 5">
              <a:extLst>
                <a:ext uri="{FF2B5EF4-FFF2-40B4-BE49-F238E27FC236}">
                  <a16:creationId xmlns:a16="http://schemas.microsoft.com/office/drawing/2014/main" id="{8130DD42-C66B-42A4-10A0-6BC6A54440CF}"/>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7" name="Graphique 6">
              <a:extLst>
                <a:ext uri="{FF2B5EF4-FFF2-40B4-BE49-F238E27FC236}">
                  <a16:creationId xmlns:a16="http://schemas.microsoft.com/office/drawing/2014/main" id="{78047574-3FA7-71F1-5AA3-C4B6D431B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2703" y="1924734"/>
              <a:ext cx="291957" cy="291953"/>
            </a:xfrm>
            <a:prstGeom prst="rect">
              <a:avLst/>
            </a:prstGeom>
          </p:spPr>
        </p:pic>
      </p:grpSp>
      <p:grpSp>
        <p:nvGrpSpPr>
          <p:cNvPr id="8" name="Groupe 7">
            <a:extLst>
              <a:ext uri="{FF2B5EF4-FFF2-40B4-BE49-F238E27FC236}">
                <a16:creationId xmlns:a16="http://schemas.microsoft.com/office/drawing/2014/main" id="{CD8D9CF5-2E69-F79C-892F-25D399456F10}"/>
              </a:ext>
            </a:extLst>
          </p:cNvPr>
          <p:cNvGrpSpPr/>
          <p:nvPr/>
        </p:nvGrpSpPr>
        <p:grpSpPr>
          <a:xfrm>
            <a:off x="5513910" y="2795588"/>
            <a:ext cx="219077" cy="219076"/>
            <a:chOff x="7181060" y="1843089"/>
            <a:chExt cx="455246" cy="455244"/>
          </a:xfrm>
        </p:grpSpPr>
        <p:sp>
          <p:nvSpPr>
            <p:cNvPr id="9" name="Ellipse 8">
              <a:extLst>
                <a:ext uri="{FF2B5EF4-FFF2-40B4-BE49-F238E27FC236}">
                  <a16:creationId xmlns:a16="http://schemas.microsoft.com/office/drawing/2014/main" id="{F8E211E0-F163-4E80-1AC4-7558655429B0}"/>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10" name="Graphique 9">
              <a:extLst>
                <a:ext uri="{FF2B5EF4-FFF2-40B4-BE49-F238E27FC236}">
                  <a16:creationId xmlns:a16="http://schemas.microsoft.com/office/drawing/2014/main" id="{BB9D8CA5-BCFC-9D13-A02F-56E980035A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2703" y="1924734"/>
              <a:ext cx="291957" cy="291953"/>
            </a:xfrm>
            <a:prstGeom prst="rect">
              <a:avLst/>
            </a:prstGeom>
          </p:spPr>
        </p:pic>
      </p:grpSp>
      <p:grpSp>
        <p:nvGrpSpPr>
          <p:cNvPr id="11" name="Groupe 10">
            <a:extLst>
              <a:ext uri="{FF2B5EF4-FFF2-40B4-BE49-F238E27FC236}">
                <a16:creationId xmlns:a16="http://schemas.microsoft.com/office/drawing/2014/main" id="{54774C5D-6A61-7026-0D21-84D81F80E080}"/>
              </a:ext>
            </a:extLst>
          </p:cNvPr>
          <p:cNvGrpSpPr/>
          <p:nvPr/>
        </p:nvGrpSpPr>
        <p:grpSpPr>
          <a:xfrm>
            <a:off x="8890732" y="2795588"/>
            <a:ext cx="219077" cy="219076"/>
            <a:chOff x="7181060" y="1843089"/>
            <a:chExt cx="455246" cy="455244"/>
          </a:xfrm>
        </p:grpSpPr>
        <p:sp>
          <p:nvSpPr>
            <p:cNvPr id="12" name="Ellipse 11">
              <a:extLst>
                <a:ext uri="{FF2B5EF4-FFF2-40B4-BE49-F238E27FC236}">
                  <a16:creationId xmlns:a16="http://schemas.microsoft.com/office/drawing/2014/main" id="{1D5A9927-C8CB-28B2-F507-C57B6C7F1538}"/>
                </a:ext>
              </a:extLst>
            </p:cNvPr>
            <p:cNvSpPr/>
            <p:nvPr/>
          </p:nvSpPr>
          <p:spPr>
            <a:xfrm>
              <a:off x="7181060" y="1843089"/>
              <a:ext cx="455246" cy="455244"/>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mj-lt"/>
              </a:endParaRPr>
            </a:p>
          </p:txBody>
        </p:sp>
        <p:pic>
          <p:nvPicPr>
            <p:cNvPr id="13" name="Graphique 12">
              <a:extLst>
                <a:ext uri="{FF2B5EF4-FFF2-40B4-BE49-F238E27FC236}">
                  <a16:creationId xmlns:a16="http://schemas.microsoft.com/office/drawing/2014/main" id="{841E0ADC-E7A5-F537-3D9B-8F419BD1D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2703" y="1924734"/>
              <a:ext cx="291957" cy="291953"/>
            </a:xfrm>
            <a:prstGeom prst="rect">
              <a:avLst/>
            </a:prstGeom>
          </p:spPr>
        </p:pic>
      </p:grpSp>
    </p:spTree>
    <p:extLst>
      <p:ext uri="{BB962C8B-B14F-4D97-AF65-F5344CB8AC3E}">
        <p14:creationId xmlns:p14="http://schemas.microsoft.com/office/powerpoint/2010/main" val="2887717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C9021501-8F10-4408-87C6-28CD49CEEF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competition</a:t>
            </a:r>
          </a:p>
        </p:txBody>
      </p:sp>
      <p:sp>
        <p:nvSpPr>
          <p:cNvPr id="31" name="Rectangle : coins arrondis 30">
            <a:extLst>
              <a:ext uri="{FF2B5EF4-FFF2-40B4-BE49-F238E27FC236}">
                <a16:creationId xmlns:a16="http://schemas.microsoft.com/office/drawing/2014/main" id="{8BDCD188-0515-47E3-B653-B838B4155A60}"/>
              </a:ext>
            </a:extLst>
          </p:cNvPr>
          <p:cNvSpPr/>
          <p:nvPr/>
        </p:nvSpPr>
        <p:spPr>
          <a:xfrm>
            <a:off x="1127125" y="1268487"/>
            <a:ext cx="9937750" cy="4681463"/>
          </a:xfrm>
          <a:prstGeom prst="roundRect">
            <a:avLst>
              <a:gd name="adj" fmla="val 3908"/>
            </a:avLst>
          </a:prstGeom>
          <a:gradFill>
            <a:gsLst>
              <a:gs pos="0">
                <a:schemeClr val="accent1">
                  <a:lumMod val="15000"/>
                  <a:lumOff val="85000"/>
                </a:schemeClr>
              </a:gs>
              <a:gs pos="100000">
                <a:schemeClr val="accent1">
                  <a:lumMod val="5000"/>
                  <a:lumOff val="95000"/>
                </a:schemeClr>
              </a:gs>
            </a:gsLst>
            <a:path path="circle">
              <a:fillToRect l="100000" t="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grpSp>
        <p:nvGrpSpPr>
          <p:cNvPr id="7" name="Groupe 6">
            <a:extLst>
              <a:ext uri="{FF2B5EF4-FFF2-40B4-BE49-F238E27FC236}">
                <a16:creationId xmlns:a16="http://schemas.microsoft.com/office/drawing/2014/main" id="{FF28DA33-3D3E-43BC-BBDB-08613544B50C}"/>
              </a:ext>
            </a:extLst>
          </p:cNvPr>
          <p:cNvGrpSpPr/>
          <p:nvPr/>
        </p:nvGrpSpPr>
        <p:grpSpPr>
          <a:xfrm>
            <a:off x="1442720" y="1574800"/>
            <a:ext cx="9306560" cy="4068838"/>
            <a:chOff x="1127125" y="1268487"/>
            <a:chExt cx="9937750" cy="4681463"/>
          </a:xfrm>
        </p:grpSpPr>
        <p:cxnSp>
          <p:nvCxnSpPr>
            <p:cNvPr id="37" name="Connecteur droit 36">
              <a:extLst>
                <a:ext uri="{FF2B5EF4-FFF2-40B4-BE49-F238E27FC236}">
                  <a16:creationId xmlns:a16="http://schemas.microsoft.com/office/drawing/2014/main" id="{25E925E1-EA4E-4D8F-8B1E-1B39719E6778}"/>
                </a:ext>
              </a:extLst>
            </p:cNvPr>
            <p:cNvCxnSpPr>
              <a:cxnSpLocks/>
              <a:stCxn id="31" idx="1"/>
              <a:endCxn id="31" idx="3"/>
            </p:cNvCxnSpPr>
            <p:nvPr/>
          </p:nvCxnSpPr>
          <p:spPr>
            <a:xfrm>
              <a:off x="1127125" y="3609219"/>
              <a:ext cx="9937750" cy="0"/>
            </a:xfrm>
            <a:prstGeom prst="line">
              <a:avLst/>
            </a:prstGeom>
            <a:ln w="19050" cap="rnd" cmpd="sng">
              <a:solidFill>
                <a:schemeClr val="accent1">
                  <a:alpha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F9E2583B-3373-48E4-9EE1-259F7E72728A}"/>
                </a:ext>
              </a:extLst>
            </p:cNvPr>
            <p:cNvCxnSpPr>
              <a:cxnSpLocks/>
              <a:stCxn id="31" idx="0"/>
            </p:cNvCxnSpPr>
            <p:nvPr/>
          </p:nvCxnSpPr>
          <p:spPr>
            <a:xfrm>
              <a:off x="6096000" y="1268487"/>
              <a:ext cx="0" cy="4681463"/>
            </a:xfrm>
            <a:prstGeom prst="line">
              <a:avLst/>
            </a:prstGeom>
            <a:ln w="19050" cap="rnd" cmpd="sng">
              <a:solidFill>
                <a:schemeClr val="accent1">
                  <a:alpha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5" name="Groupe 14">
            <a:extLst>
              <a:ext uri="{FF2B5EF4-FFF2-40B4-BE49-F238E27FC236}">
                <a16:creationId xmlns:a16="http://schemas.microsoft.com/office/drawing/2014/main" id="{7AC63D49-2BF6-43B4-8FF3-36329E8550D3}"/>
              </a:ext>
            </a:extLst>
          </p:cNvPr>
          <p:cNvGrpSpPr/>
          <p:nvPr/>
        </p:nvGrpSpPr>
        <p:grpSpPr>
          <a:xfrm>
            <a:off x="1715517" y="2044712"/>
            <a:ext cx="1304542" cy="1162616"/>
            <a:chOff x="1715517" y="2044712"/>
            <a:chExt cx="1304542" cy="1162616"/>
          </a:xfrm>
        </p:grpSpPr>
        <p:sp>
          <p:nvSpPr>
            <p:cNvPr id="48" name="Ellipse 47">
              <a:extLst>
                <a:ext uri="{FF2B5EF4-FFF2-40B4-BE49-F238E27FC236}">
                  <a16:creationId xmlns:a16="http://schemas.microsoft.com/office/drawing/2014/main" id="{6C59A76D-05FD-46EE-9F12-D6C4D9215F33}"/>
                </a:ext>
              </a:extLst>
            </p:cNvPr>
            <p:cNvSpPr/>
            <p:nvPr/>
          </p:nvSpPr>
          <p:spPr>
            <a:xfrm>
              <a:off x="1935994" y="2044712"/>
              <a:ext cx="863588" cy="863588"/>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D</a:t>
              </a:r>
            </a:p>
          </p:txBody>
        </p:sp>
        <p:sp>
          <p:nvSpPr>
            <p:cNvPr id="50" name="ZoneTexte 49">
              <a:extLst>
                <a:ext uri="{FF2B5EF4-FFF2-40B4-BE49-F238E27FC236}">
                  <a16:creationId xmlns:a16="http://schemas.microsoft.com/office/drawing/2014/main" id="{ABC3E188-C636-4967-9E7C-8F7471BAB953}"/>
                </a:ext>
              </a:extLst>
            </p:cNvPr>
            <p:cNvSpPr txBox="1"/>
            <p:nvPr/>
          </p:nvSpPr>
          <p:spPr>
            <a:xfrm>
              <a:off x="1715517" y="2961107"/>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fr-FR" sz="1000" noProof="1">
                  <a:ea typeface="Roboto" panose="02000000000000000000" pitchFamily="2" charset="0"/>
                </a:rPr>
                <a:t>D</a:t>
              </a:r>
              <a:r>
                <a:rPr kumimoji="0" lang="fr-FR" sz="1000" i="0" u="none" strike="noStrike" kern="1200" cap="none" spc="0" normalizeH="0" baseline="0" noProof="1">
                  <a:ln>
                    <a:noFill/>
                  </a:ln>
                  <a:effectLst/>
                  <a:uLnTx/>
                  <a:uFillTx/>
                  <a:ea typeface="Roboto" panose="02000000000000000000" pitchFamily="2" charset="0"/>
                  <a:cs typeface="+mn-cs"/>
                </a:rPr>
                <a:t>olor sit amet</a:t>
              </a:r>
            </a:p>
          </p:txBody>
        </p:sp>
      </p:grpSp>
      <p:grpSp>
        <p:nvGrpSpPr>
          <p:cNvPr id="20" name="Groupe 19">
            <a:extLst>
              <a:ext uri="{FF2B5EF4-FFF2-40B4-BE49-F238E27FC236}">
                <a16:creationId xmlns:a16="http://schemas.microsoft.com/office/drawing/2014/main" id="{0B7103C0-0157-49ED-A5F9-0EB2153080B9}"/>
              </a:ext>
            </a:extLst>
          </p:cNvPr>
          <p:cNvGrpSpPr/>
          <p:nvPr/>
        </p:nvGrpSpPr>
        <p:grpSpPr>
          <a:xfrm>
            <a:off x="6585219" y="3930746"/>
            <a:ext cx="1304542" cy="809388"/>
            <a:chOff x="6585219" y="3930746"/>
            <a:chExt cx="1304542" cy="809388"/>
          </a:xfrm>
        </p:grpSpPr>
        <p:sp>
          <p:nvSpPr>
            <p:cNvPr id="58" name="Ellipse 57">
              <a:extLst>
                <a:ext uri="{FF2B5EF4-FFF2-40B4-BE49-F238E27FC236}">
                  <a16:creationId xmlns:a16="http://schemas.microsoft.com/office/drawing/2014/main" id="{F387C02B-96CD-4018-9320-E583CC093316}"/>
                </a:ext>
              </a:extLst>
            </p:cNvPr>
            <p:cNvSpPr/>
            <p:nvPr/>
          </p:nvSpPr>
          <p:spPr>
            <a:xfrm>
              <a:off x="6982310" y="3930746"/>
              <a:ext cx="510359" cy="510359"/>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L</a:t>
              </a:r>
            </a:p>
          </p:txBody>
        </p:sp>
        <p:sp>
          <p:nvSpPr>
            <p:cNvPr id="59" name="ZoneTexte 58">
              <a:extLst>
                <a:ext uri="{FF2B5EF4-FFF2-40B4-BE49-F238E27FC236}">
                  <a16:creationId xmlns:a16="http://schemas.microsoft.com/office/drawing/2014/main" id="{0F27E88A-FC12-49AD-8DAE-61B7505D7B0A}"/>
                </a:ext>
              </a:extLst>
            </p:cNvPr>
            <p:cNvSpPr txBox="1"/>
            <p:nvPr/>
          </p:nvSpPr>
          <p:spPr>
            <a:xfrm>
              <a:off x="6585219" y="4493913"/>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dirty="0">
                  <a:ln>
                    <a:noFill/>
                  </a:ln>
                  <a:effectLst/>
                  <a:uLnTx/>
                  <a:uFillTx/>
                  <a:ea typeface="Roboto" panose="02000000000000000000" pitchFamily="2" charset="0"/>
                  <a:cs typeface="+mn-cs"/>
                </a:rPr>
                <a:t>Lorem Ipsum</a:t>
              </a:r>
            </a:p>
          </p:txBody>
        </p:sp>
      </p:grpSp>
      <p:grpSp>
        <p:nvGrpSpPr>
          <p:cNvPr id="18" name="Groupe 17">
            <a:extLst>
              <a:ext uri="{FF2B5EF4-FFF2-40B4-BE49-F238E27FC236}">
                <a16:creationId xmlns:a16="http://schemas.microsoft.com/office/drawing/2014/main" id="{96F03CEC-C81F-497C-8046-005954E415C8}"/>
              </a:ext>
            </a:extLst>
          </p:cNvPr>
          <p:cNvGrpSpPr/>
          <p:nvPr/>
        </p:nvGrpSpPr>
        <p:grpSpPr>
          <a:xfrm>
            <a:off x="9023593" y="3916894"/>
            <a:ext cx="1304542" cy="1615170"/>
            <a:chOff x="8962267" y="4149628"/>
            <a:chExt cx="1304542" cy="1615170"/>
          </a:xfrm>
        </p:grpSpPr>
        <p:sp>
          <p:nvSpPr>
            <p:cNvPr id="61" name="Ellipse 60">
              <a:extLst>
                <a:ext uri="{FF2B5EF4-FFF2-40B4-BE49-F238E27FC236}">
                  <a16:creationId xmlns:a16="http://schemas.microsoft.com/office/drawing/2014/main" id="{E1EB571A-7C86-49DA-B31E-82537692E74E}"/>
                </a:ext>
              </a:extLst>
            </p:cNvPr>
            <p:cNvSpPr/>
            <p:nvPr/>
          </p:nvSpPr>
          <p:spPr>
            <a:xfrm>
              <a:off x="9058128" y="4149628"/>
              <a:ext cx="1162253" cy="1162253"/>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N</a:t>
              </a:r>
            </a:p>
          </p:txBody>
        </p:sp>
        <p:sp>
          <p:nvSpPr>
            <p:cNvPr id="62" name="ZoneTexte 61">
              <a:extLst>
                <a:ext uri="{FF2B5EF4-FFF2-40B4-BE49-F238E27FC236}">
                  <a16:creationId xmlns:a16="http://schemas.microsoft.com/office/drawing/2014/main" id="{38A94AA2-6ED5-43C4-9C1B-4A7E3A3B8B76}"/>
                </a:ext>
              </a:extLst>
            </p:cNvPr>
            <p:cNvSpPr txBox="1"/>
            <p:nvPr/>
          </p:nvSpPr>
          <p:spPr>
            <a:xfrm>
              <a:off x="8962267" y="5364688"/>
              <a:ext cx="1304542"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noProof="1">
                  <a:ln>
                    <a:noFill/>
                  </a:ln>
                  <a:effectLst/>
                  <a:uLnTx/>
                  <a:uFillTx/>
                  <a:ea typeface="Roboto" panose="02000000000000000000" pitchFamily="2" charset="0"/>
                  <a:cs typeface="+mn-cs"/>
                </a:rPr>
                <a:t>Nunc vel porttitor </a:t>
              </a:r>
            </a:p>
          </p:txBody>
        </p:sp>
      </p:grpSp>
      <p:grpSp>
        <p:nvGrpSpPr>
          <p:cNvPr id="17" name="Groupe 16">
            <a:extLst>
              <a:ext uri="{FF2B5EF4-FFF2-40B4-BE49-F238E27FC236}">
                <a16:creationId xmlns:a16="http://schemas.microsoft.com/office/drawing/2014/main" id="{5C3725DF-D4B7-44EF-A4C2-484A66864D54}"/>
              </a:ext>
            </a:extLst>
          </p:cNvPr>
          <p:cNvGrpSpPr/>
          <p:nvPr/>
        </p:nvGrpSpPr>
        <p:grpSpPr>
          <a:xfrm>
            <a:off x="6976657" y="2018490"/>
            <a:ext cx="1304542" cy="1461281"/>
            <a:chOff x="6976657" y="2018490"/>
            <a:chExt cx="1304542" cy="1461281"/>
          </a:xfrm>
        </p:grpSpPr>
        <p:sp>
          <p:nvSpPr>
            <p:cNvPr id="64" name="Ellipse 63">
              <a:extLst>
                <a:ext uri="{FF2B5EF4-FFF2-40B4-BE49-F238E27FC236}">
                  <a16:creationId xmlns:a16="http://schemas.microsoft.com/office/drawing/2014/main" id="{5EA2AFF1-168A-4FCC-9768-ECFEC253AF8F}"/>
                </a:ext>
              </a:extLst>
            </p:cNvPr>
            <p:cNvSpPr/>
            <p:nvPr/>
          </p:nvSpPr>
          <p:spPr>
            <a:xfrm>
              <a:off x="7072518" y="2018490"/>
              <a:ext cx="1162253" cy="1162253"/>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A</a:t>
              </a:r>
            </a:p>
          </p:txBody>
        </p:sp>
        <p:sp>
          <p:nvSpPr>
            <p:cNvPr id="65" name="ZoneTexte 64">
              <a:extLst>
                <a:ext uri="{FF2B5EF4-FFF2-40B4-BE49-F238E27FC236}">
                  <a16:creationId xmlns:a16="http://schemas.microsoft.com/office/drawing/2014/main" id="{BDBE0663-5DF0-4F28-BC1A-A95E566E68CA}"/>
                </a:ext>
              </a:extLst>
            </p:cNvPr>
            <p:cNvSpPr txBox="1"/>
            <p:nvPr/>
          </p:nvSpPr>
          <p:spPr>
            <a:xfrm>
              <a:off x="6976657" y="3233550"/>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noProof="1">
                  <a:ln>
                    <a:noFill/>
                  </a:ln>
                  <a:effectLst/>
                  <a:uLnTx/>
                  <a:uFillTx/>
                  <a:ea typeface="Roboto" panose="02000000000000000000" pitchFamily="2" charset="0"/>
                  <a:cs typeface="+mn-cs"/>
                </a:rPr>
                <a:t>Adipiscing elit</a:t>
              </a:r>
            </a:p>
          </p:txBody>
        </p:sp>
      </p:grpSp>
      <p:grpSp>
        <p:nvGrpSpPr>
          <p:cNvPr id="14" name="Groupe 13">
            <a:extLst>
              <a:ext uri="{FF2B5EF4-FFF2-40B4-BE49-F238E27FC236}">
                <a16:creationId xmlns:a16="http://schemas.microsoft.com/office/drawing/2014/main" id="{8CB12C35-F239-4EAD-971F-C63344CD2F73}"/>
              </a:ext>
            </a:extLst>
          </p:cNvPr>
          <p:cNvGrpSpPr/>
          <p:nvPr/>
        </p:nvGrpSpPr>
        <p:grpSpPr>
          <a:xfrm>
            <a:off x="4485744" y="2559739"/>
            <a:ext cx="1304542" cy="647255"/>
            <a:chOff x="4485744" y="2559739"/>
            <a:chExt cx="1304542" cy="647255"/>
          </a:xfrm>
        </p:grpSpPr>
        <p:sp>
          <p:nvSpPr>
            <p:cNvPr id="67" name="Ellipse 66">
              <a:extLst>
                <a:ext uri="{FF2B5EF4-FFF2-40B4-BE49-F238E27FC236}">
                  <a16:creationId xmlns:a16="http://schemas.microsoft.com/office/drawing/2014/main" id="{F963B22F-015D-447D-B993-9428B86E796D}"/>
                </a:ext>
              </a:extLst>
            </p:cNvPr>
            <p:cNvSpPr/>
            <p:nvPr/>
          </p:nvSpPr>
          <p:spPr>
            <a:xfrm>
              <a:off x="4963902" y="2559739"/>
              <a:ext cx="348226" cy="348226"/>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D</a:t>
              </a:r>
            </a:p>
          </p:txBody>
        </p:sp>
        <p:sp>
          <p:nvSpPr>
            <p:cNvPr id="68" name="ZoneTexte 67">
              <a:extLst>
                <a:ext uri="{FF2B5EF4-FFF2-40B4-BE49-F238E27FC236}">
                  <a16:creationId xmlns:a16="http://schemas.microsoft.com/office/drawing/2014/main" id="{9E06A895-01B6-4467-B0E1-D1C568BB65C4}"/>
                </a:ext>
              </a:extLst>
            </p:cNvPr>
            <p:cNvSpPr txBox="1"/>
            <p:nvPr/>
          </p:nvSpPr>
          <p:spPr>
            <a:xfrm>
              <a:off x="4485744" y="2960773"/>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noProof="1">
                  <a:ln>
                    <a:noFill/>
                  </a:ln>
                  <a:effectLst/>
                  <a:uLnTx/>
                  <a:uFillTx/>
                  <a:ea typeface="Roboto" panose="02000000000000000000" pitchFamily="2" charset="0"/>
                  <a:cs typeface="+mn-cs"/>
                </a:rPr>
                <a:t>Dolor sit amet</a:t>
              </a:r>
            </a:p>
          </p:txBody>
        </p:sp>
      </p:grpSp>
      <p:grpSp>
        <p:nvGrpSpPr>
          <p:cNvPr id="11" name="Groupe 10">
            <a:extLst>
              <a:ext uri="{FF2B5EF4-FFF2-40B4-BE49-F238E27FC236}">
                <a16:creationId xmlns:a16="http://schemas.microsoft.com/office/drawing/2014/main" id="{4D6BB8FB-E041-40DD-8AC1-21EEB3232561}"/>
              </a:ext>
            </a:extLst>
          </p:cNvPr>
          <p:cNvGrpSpPr/>
          <p:nvPr/>
        </p:nvGrpSpPr>
        <p:grpSpPr>
          <a:xfrm>
            <a:off x="4128255" y="4487400"/>
            <a:ext cx="1304542" cy="809388"/>
            <a:chOff x="3910731" y="4867816"/>
            <a:chExt cx="1304542" cy="809388"/>
          </a:xfrm>
        </p:grpSpPr>
        <p:sp>
          <p:nvSpPr>
            <p:cNvPr id="70" name="Ellipse 69">
              <a:extLst>
                <a:ext uri="{FF2B5EF4-FFF2-40B4-BE49-F238E27FC236}">
                  <a16:creationId xmlns:a16="http://schemas.microsoft.com/office/drawing/2014/main" id="{E0C8E98C-27FA-4857-99F8-B58A36E3DEB3}"/>
                </a:ext>
              </a:extLst>
            </p:cNvPr>
            <p:cNvSpPr/>
            <p:nvPr/>
          </p:nvSpPr>
          <p:spPr>
            <a:xfrm>
              <a:off x="4307822" y="4867816"/>
              <a:ext cx="510359" cy="510359"/>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L</a:t>
              </a:r>
            </a:p>
          </p:txBody>
        </p:sp>
        <p:sp>
          <p:nvSpPr>
            <p:cNvPr id="71" name="ZoneTexte 70">
              <a:extLst>
                <a:ext uri="{FF2B5EF4-FFF2-40B4-BE49-F238E27FC236}">
                  <a16:creationId xmlns:a16="http://schemas.microsoft.com/office/drawing/2014/main" id="{CBFD9263-0F78-4E94-A020-6A17469071D5}"/>
                </a:ext>
              </a:extLst>
            </p:cNvPr>
            <p:cNvSpPr txBox="1"/>
            <p:nvPr/>
          </p:nvSpPr>
          <p:spPr>
            <a:xfrm>
              <a:off x="3910731" y="5430983"/>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dirty="0">
                  <a:ln>
                    <a:noFill/>
                  </a:ln>
                  <a:effectLst/>
                  <a:uLnTx/>
                  <a:uFillTx/>
                  <a:ea typeface="Roboto" panose="02000000000000000000" pitchFamily="2" charset="0"/>
                  <a:cs typeface="+mn-cs"/>
                </a:rPr>
                <a:t>Lorem Ipsum</a:t>
              </a:r>
            </a:p>
          </p:txBody>
        </p:sp>
      </p:grpSp>
      <p:grpSp>
        <p:nvGrpSpPr>
          <p:cNvPr id="13" name="Groupe 12">
            <a:extLst>
              <a:ext uri="{FF2B5EF4-FFF2-40B4-BE49-F238E27FC236}">
                <a16:creationId xmlns:a16="http://schemas.microsoft.com/office/drawing/2014/main" id="{F7CE33EC-7C27-41C8-A626-608B6D490861}"/>
              </a:ext>
            </a:extLst>
          </p:cNvPr>
          <p:cNvGrpSpPr/>
          <p:nvPr/>
        </p:nvGrpSpPr>
        <p:grpSpPr>
          <a:xfrm>
            <a:off x="2296089" y="3873497"/>
            <a:ext cx="1304542" cy="801144"/>
            <a:chOff x="2296089" y="3873497"/>
            <a:chExt cx="1304542" cy="801144"/>
          </a:xfrm>
        </p:grpSpPr>
        <p:sp>
          <p:nvSpPr>
            <p:cNvPr id="73" name="Ellipse 72">
              <a:extLst>
                <a:ext uri="{FF2B5EF4-FFF2-40B4-BE49-F238E27FC236}">
                  <a16:creationId xmlns:a16="http://schemas.microsoft.com/office/drawing/2014/main" id="{A3D208D8-2FEC-453E-B014-1063859471D3}"/>
                </a:ext>
              </a:extLst>
            </p:cNvPr>
            <p:cNvSpPr/>
            <p:nvPr/>
          </p:nvSpPr>
          <p:spPr>
            <a:xfrm>
              <a:off x="2774247" y="3873497"/>
              <a:ext cx="348226" cy="348226"/>
            </a:xfrm>
            <a:prstGeom prst="ellipse">
              <a:avLst/>
            </a:prstGeom>
            <a:solidFill>
              <a:schemeClr val="bg2"/>
            </a:soli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N</a:t>
              </a:r>
            </a:p>
          </p:txBody>
        </p:sp>
        <p:sp>
          <p:nvSpPr>
            <p:cNvPr id="74" name="ZoneTexte 73">
              <a:extLst>
                <a:ext uri="{FF2B5EF4-FFF2-40B4-BE49-F238E27FC236}">
                  <a16:creationId xmlns:a16="http://schemas.microsoft.com/office/drawing/2014/main" id="{2A002F2F-9D9C-4658-A56C-22179DB1E814}"/>
                </a:ext>
              </a:extLst>
            </p:cNvPr>
            <p:cNvSpPr txBox="1"/>
            <p:nvPr/>
          </p:nvSpPr>
          <p:spPr>
            <a:xfrm>
              <a:off x="2296089" y="4274531"/>
              <a:ext cx="1304542"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noProof="1">
                  <a:ln>
                    <a:noFill/>
                  </a:ln>
                  <a:effectLst/>
                  <a:uLnTx/>
                  <a:uFillTx/>
                  <a:ea typeface="Roboto" panose="02000000000000000000" pitchFamily="2" charset="0"/>
                  <a:cs typeface="+mn-cs"/>
                </a:rPr>
                <a:t>Nunc vel porttitor </a:t>
              </a:r>
            </a:p>
          </p:txBody>
        </p:sp>
      </p:grpSp>
      <p:grpSp>
        <p:nvGrpSpPr>
          <p:cNvPr id="16" name="Groupe 15">
            <a:extLst>
              <a:ext uri="{FF2B5EF4-FFF2-40B4-BE49-F238E27FC236}">
                <a16:creationId xmlns:a16="http://schemas.microsoft.com/office/drawing/2014/main" id="{B94889AF-096E-4F6A-B745-D321736ECC71}"/>
              </a:ext>
            </a:extLst>
          </p:cNvPr>
          <p:cNvGrpSpPr/>
          <p:nvPr/>
        </p:nvGrpSpPr>
        <p:grpSpPr>
          <a:xfrm>
            <a:off x="9392419" y="1834299"/>
            <a:ext cx="1304542" cy="809388"/>
            <a:chOff x="9392419" y="1834299"/>
            <a:chExt cx="1304542" cy="809388"/>
          </a:xfrm>
        </p:grpSpPr>
        <p:sp>
          <p:nvSpPr>
            <p:cNvPr id="76" name="Ellipse 75">
              <a:extLst>
                <a:ext uri="{FF2B5EF4-FFF2-40B4-BE49-F238E27FC236}">
                  <a16:creationId xmlns:a16="http://schemas.microsoft.com/office/drawing/2014/main" id="{BCC27897-1EB2-47FB-81C9-28C018AA40C6}"/>
                </a:ext>
              </a:extLst>
            </p:cNvPr>
            <p:cNvSpPr/>
            <p:nvPr/>
          </p:nvSpPr>
          <p:spPr>
            <a:xfrm>
              <a:off x="9789510" y="1834299"/>
              <a:ext cx="510359" cy="510359"/>
            </a:xfrm>
            <a:prstGeom prst="ellipse">
              <a:avLst/>
            </a:prstGeom>
            <a:gradFill>
              <a:gsLst>
                <a:gs pos="0">
                  <a:schemeClr val="accent1">
                    <a:lumMod val="85000"/>
                  </a:schemeClr>
                </a:gs>
                <a:gs pos="100000">
                  <a:schemeClr val="accent1">
                    <a:lumMod val="90000"/>
                    <a:lumOff val="10000"/>
                  </a:schemeClr>
                </a:gs>
              </a:gsLst>
              <a:lin ang="16200000" scaled="1"/>
            </a:gradFill>
            <a:ln w="6350">
              <a:noFill/>
            </a:ln>
            <a:effectLst>
              <a:outerShdw blurRad="508000" dist="520700" dir="3600000" sx="90000" sy="9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bg2"/>
                </a:solidFill>
              </a:endParaRPr>
            </a:p>
          </p:txBody>
        </p:sp>
        <p:sp>
          <p:nvSpPr>
            <p:cNvPr id="77" name="ZoneTexte 76">
              <a:extLst>
                <a:ext uri="{FF2B5EF4-FFF2-40B4-BE49-F238E27FC236}">
                  <a16:creationId xmlns:a16="http://schemas.microsoft.com/office/drawing/2014/main" id="{36D72866-7758-4F1A-98B8-9DB22C854E53}"/>
                </a:ext>
              </a:extLst>
            </p:cNvPr>
            <p:cNvSpPr txBox="1"/>
            <p:nvPr/>
          </p:nvSpPr>
          <p:spPr>
            <a:xfrm>
              <a:off x="9392419" y="2397466"/>
              <a:ext cx="1304542" cy="246221"/>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fr-FR" sz="1000" i="0" u="none" strike="noStrike" kern="1200" cap="none" spc="0" normalizeH="0" baseline="0" dirty="0">
                  <a:ln>
                    <a:noFill/>
                  </a:ln>
                  <a:effectLst/>
                  <a:uLnTx/>
                  <a:uFillTx/>
                  <a:ea typeface="Roboto" panose="02000000000000000000" pitchFamily="2" charset="0"/>
                  <a:cs typeface="+mn-cs"/>
                </a:rPr>
                <a:t>Your company</a:t>
              </a:r>
            </a:p>
          </p:txBody>
        </p:sp>
      </p:grpSp>
      <p:sp>
        <p:nvSpPr>
          <p:cNvPr id="80" name="ZoneTexte 79">
            <a:extLst>
              <a:ext uri="{FF2B5EF4-FFF2-40B4-BE49-F238E27FC236}">
                <a16:creationId xmlns:a16="http://schemas.microsoft.com/office/drawing/2014/main" id="{F9DE5242-AE19-4F70-AF2B-E6615A2C3C17}"/>
              </a:ext>
            </a:extLst>
          </p:cNvPr>
          <p:cNvSpPr txBox="1"/>
          <p:nvPr/>
        </p:nvSpPr>
        <p:spPr>
          <a:xfrm>
            <a:off x="2240364" y="1543304"/>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40000"/>
                  </a:schemeClr>
                </a:solidFill>
                <a:latin typeface="+mj-lt"/>
                <a:ea typeface="Roboto" panose="02000000000000000000" pitchFamily="2" charset="0"/>
                <a:cs typeface="Poppins" panose="00000500000000000000" pitchFamily="2" charset="0"/>
              </a:rPr>
              <a:t>title</a:t>
            </a:r>
          </a:p>
        </p:txBody>
      </p:sp>
      <p:sp>
        <p:nvSpPr>
          <p:cNvPr id="81" name="ZoneTexte 80">
            <a:extLst>
              <a:ext uri="{FF2B5EF4-FFF2-40B4-BE49-F238E27FC236}">
                <a16:creationId xmlns:a16="http://schemas.microsoft.com/office/drawing/2014/main" id="{80787B9F-A4DB-460C-A852-56934879C918}"/>
              </a:ext>
            </a:extLst>
          </p:cNvPr>
          <p:cNvSpPr txBox="1"/>
          <p:nvPr/>
        </p:nvSpPr>
        <p:spPr>
          <a:xfrm>
            <a:off x="7209238" y="1543304"/>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40000"/>
                  </a:schemeClr>
                </a:solidFill>
                <a:latin typeface="+mj-lt"/>
                <a:ea typeface="Roboto" panose="02000000000000000000" pitchFamily="2" charset="0"/>
                <a:cs typeface="Poppins" panose="00000500000000000000" pitchFamily="2" charset="0"/>
              </a:rPr>
              <a:t>title</a:t>
            </a:r>
          </a:p>
        </p:txBody>
      </p:sp>
      <p:sp>
        <p:nvSpPr>
          <p:cNvPr id="82" name="ZoneTexte 81">
            <a:extLst>
              <a:ext uri="{FF2B5EF4-FFF2-40B4-BE49-F238E27FC236}">
                <a16:creationId xmlns:a16="http://schemas.microsoft.com/office/drawing/2014/main" id="{8BBACB47-1C41-4096-9F6C-DB148BA35167}"/>
              </a:ext>
            </a:extLst>
          </p:cNvPr>
          <p:cNvSpPr txBox="1"/>
          <p:nvPr/>
        </p:nvSpPr>
        <p:spPr>
          <a:xfrm>
            <a:off x="2240364" y="5454303"/>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40000"/>
                  </a:schemeClr>
                </a:solidFill>
                <a:latin typeface="+mj-lt"/>
                <a:ea typeface="Roboto" panose="02000000000000000000" pitchFamily="2" charset="0"/>
                <a:cs typeface="Poppins" panose="00000500000000000000" pitchFamily="2" charset="0"/>
              </a:rPr>
              <a:t>title</a:t>
            </a:r>
          </a:p>
        </p:txBody>
      </p:sp>
      <p:sp>
        <p:nvSpPr>
          <p:cNvPr id="83" name="ZoneTexte 82">
            <a:extLst>
              <a:ext uri="{FF2B5EF4-FFF2-40B4-BE49-F238E27FC236}">
                <a16:creationId xmlns:a16="http://schemas.microsoft.com/office/drawing/2014/main" id="{E0B705C7-4D41-47B9-8C7D-9750DCCDDD94}"/>
              </a:ext>
            </a:extLst>
          </p:cNvPr>
          <p:cNvSpPr txBox="1"/>
          <p:nvPr/>
        </p:nvSpPr>
        <p:spPr>
          <a:xfrm>
            <a:off x="7209238" y="5454303"/>
            <a:ext cx="2742396" cy="226591"/>
          </a:xfrm>
          <a:prstGeom prst="rect">
            <a:avLst/>
          </a:prstGeom>
          <a:noFill/>
        </p:spPr>
        <p:txBody>
          <a:bodyPr wrap="square" lIns="0" tIns="36000" rIns="0" bIns="36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dirty="0">
                <a:solidFill>
                  <a:schemeClr val="tx1">
                    <a:alpha val="40000"/>
                  </a:schemeClr>
                </a:solidFill>
                <a:latin typeface="+mj-lt"/>
                <a:ea typeface="Roboto" panose="02000000000000000000" pitchFamily="2" charset="0"/>
                <a:cs typeface="Poppins" panose="00000500000000000000" pitchFamily="2" charset="0"/>
              </a:rPr>
              <a:t>title</a:t>
            </a:r>
          </a:p>
        </p:txBody>
      </p:sp>
      <p:pic>
        <p:nvPicPr>
          <p:cNvPr id="5" name="Graphique 4">
            <a:extLst>
              <a:ext uri="{FF2B5EF4-FFF2-40B4-BE49-F238E27FC236}">
                <a16:creationId xmlns:a16="http://schemas.microsoft.com/office/drawing/2014/main" id="{4E0AEB0D-BA9D-3C24-FC2A-20527136C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18956" y="1994514"/>
            <a:ext cx="251466" cy="183860"/>
          </a:xfrm>
          <a:prstGeom prst="rect">
            <a:avLst/>
          </a:prstGeom>
        </p:spPr>
      </p:pic>
    </p:spTree>
    <p:extLst>
      <p:ext uri="{BB962C8B-B14F-4D97-AF65-F5344CB8AC3E}">
        <p14:creationId xmlns:p14="http://schemas.microsoft.com/office/powerpoint/2010/main" val="2555760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6" name="Rectangle : coins arrondis 25">
            <a:extLst>
              <a:ext uri="{FF2B5EF4-FFF2-40B4-BE49-F238E27FC236}">
                <a16:creationId xmlns:a16="http://schemas.microsoft.com/office/drawing/2014/main" id="{3E98AEA1-ED0D-45F5-B6AE-C22C75A6AFA9}"/>
              </a:ext>
            </a:extLst>
          </p:cNvPr>
          <p:cNvSpPr/>
          <p:nvPr/>
        </p:nvSpPr>
        <p:spPr>
          <a:xfrm>
            <a:off x="1127125"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838FED87-02CF-4509-91F5-FB4F1C14F3C2}"/>
              </a:ext>
            </a:extLst>
          </p:cNvPr>
          <p:cNvSpPr txBox="1"/>
          <p:nvPr/>
        </p:nvSpPr>
        <p:spPr>
          <a:xfrm>
            <a:off x="1492052" y="4662733"/>
            <a:ext cx="2462728" cy="598112"/>
          </a:xfrm>
          <a:prstGeom prst="rect">
            <a:avLst/>
          </a:prstGeom>
          <a:noFill/>
        </p:spPr>
        <p:txBody>
          <a:bodyPr wrap="square" lIns="0" tIns="0" rIns="0" bIns="0">
            <a:spAutoFit/>
          </a:bodyPr>
          <a:lstStyle/>
          <a:p>
            <a:pPr algn="ctr">
              <a:lnSpc>
                <a:spcPct val="120000"/>
              </a:lnSpc>
            </a:pPr>
            <a:r>
              <a:rPr lang="en-US" sz="1100" noProof="1">
                <a:solidFill>
                  <a:schemeClr val="tx1">
                    <a:alpha val="75000"/>
                  </a:schemeClr>
                </a:solidFill>
              </a:rPr>
              <a:t>T</a:t>
            </a:r>
            <a:r>
              <a:rPr kumimoji="0" lang="en-US" sz="1100" b="0" i="0" u="none" strike="noStrike" kern="1200" cap="none" spc="0" normalizeH="0" baseline="0" noProof="1">
                <a:ln>
                  <a:noFill/>
                </a:ln>
                <a:solidFill>
                  <a:schemeClr val="tx1">
                    <a:alpha val="75000"/>
                  </a:schemeClr>
                </a:solidFill>
                <a:effectLst/>
                <a:uLnTx/>
                <a:uFillTx/>
                <a:ea typeface="+mn-ea"/>
                <a:cs typeface="+mn-cs"/>
              </a:rPr>
              <a:t>his company is specialized on a specific market that we can describe here.</a:t>
            </a:r>
            <a:endParaRPr kumimoji="0" lang="fr-FR" sz="1100" b="0" i="0" u="none" strike="noStrike" kern="1200" cap="none" spc="0" normalizeH="0" baseline="0" noProof="1">
              <a:ln>
                <a:noFill/>
              </a:ln>
              <a:solidFill>
                <a:schemeClr val="tx1">
                  <a:alpha val="75000"/>
                </a:schemeClr>
              </a:solidFill>
              <a:effectLst/>
              <a:uLnTx/>
              <a:uFillTx/>
              <a:ea typeface="+mn-ea"/>
              <a:cs typeface="+mn-cs"/>
            </a:endParaRPr>
          </a:p>
        </p:txBody>
      </p:sp>
      <p:sp>
        <p:nvSpPr>
          <p:cNvPr id="31" name="Rectangle : coins arrondis 30">
            <a:extLst>
              <a:ext uri="{FF2B5EF4-FFF2-40B4-BE49-F238E27FC236}">
                <a16:creationId xmlns:a16="http://schemas.microsoft.com/office/drawing/2014/main" id="{164CF761-4AB2-47E0-94E2-A9DA0F815F76}"/>
              </a:ext>
            </a:extLst>
          </p:cNvPr>
          <p:cNvSpPr/>
          <p:nvPr/>
        </p:nvSpPr>
        <p:spPr>
          <a:xfrm>
            <a:off x="1217124" y="2439500"/>
            <a:ext cx="3007403" cy="1800712"/>
          </a:xfrm>
          <a:prstGeom prst="roundRect">
            <a:avLst>
              <a:gd name="adj" fmla="val 6277"/>
            </a:avLst>
          </a:prstGeom>
          <a:gradFill>
            <a:gsLst>
              <a:gs pos="0">
                <a:schemeClr val="accent1">
                  <a:lumMod val="15000"/>
                  <a:lumOff val="85000"/>
                </a:schemeClr>
              </a:gs>
              <a:gs pos="100000">
                <a:schemeClr val="bg2"/>
              </a:gs>
            </a:gsLst>
            <a:path path="circle">
              <a:fillToRect l="100000" t="100000"/>
            </a:path>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54" name="Graphique 53">
            <a:extLst>
              <a:ext uri="{FF2B5EF4-FFF2-40B4-BE49-F238E27FC236}">
                <a16:creationId xmlns:a16="http://schemas.microsoft.com/office/drawing/2014/main" id="{85F14031-F034-401E-AF2D-BEC733A404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0763" y="3239690"/>
            <a:ext cx="1000125" cy="228600"/>
          </a:xfrm>
          <a:prstGeom prst="rect">
            <a:avLst/>
          </a:prstGeom>
        </p:spPr>
      </p:pic>
      <p:sp>
        <p:nvSpPr>
          <p:cNvPr id="25" name="Rectangle : coins arrondis 24">
            <a:extLst>
              <a:ext uri="{FF2B5EF4-FFF2-40B4-BE49-F238E27FC236}">
                <a16:creationId xmlns:a16="http://schemas.microsoft.com/office/drawing/2014/main" id="{18B98F9E-792A-4B34-B2F9-36AEB8638AF6}"/>
              </a:ext>
            </a:extLst>
          </p:cNvPr>
          <p:cNvSpPr/>
          <p:nvPr/>
        </p:nvSpPr>
        <p:spPr>
          <a:xfrm>
            <a:off x="4499708"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 coins arrondis 38">
            <a:extLst>
              <a:ext uri="{FF2B5EF4-FFF2-40B4-BE49-F238E27FC236}">
                <a16:creationId xmlns:a16="http://schemas.microsoft.com/office/drawing/2014/main" id="{BE4CC238-2278-4455-BA70-364E94F2A648}"/>
              </a:ext>
            </a:extLst>
          </p:cNvPr>
          <p:cNvSpPr/>
          <p:nvPr/>
        </p:nvSpPr>
        <p:spPr>
          <a:xfrm>
            <a:off x="4589707" y="2439500"/>
            <a:ext cx="3007403" cy="1800712"/>
          </a:xfrm>
          <a:prstGeom prst="roundRect">
            <a:avLst>
              <a:gd name="adj" fmla="val 6277"/>
            </a:avLst>
          </a:prstGeom>
          <a:gradFill>
            <a:gsLst>
              <a:gs pos="0">
                <a:schemeClr val="accent1">
                  <a:lumMod val="15000"/>
                  <a:lumOff val="85000"/>
                </a:schemeClr>
              </a:gs>
              <a:gs pos="100000">
                <a:schemeClr val="bg2"/>
              </a:gs>
            </a:gsLst>
            <a:path path="circle">
              <a:fillToRect l="100000" t="100000"/>
            </a:path>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58" name="Graphique 57">
            <a:extLst>
              <a:ext uri="{FF2B5EF4-FFF2-40B4-BE49-F238E27FC236}">
                <a16:creationId xmlns:a16="http://schemas.microsoft.com/office/drawing/2014/main" id="{069D0FEC-56F9-42F6-8E32-CEB6959C7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4962" y="3210306"/>
            <a:ext cx="1362075" cy="209550"/>
          </a:xfrm>
          <a:prstGeom prst="rect">
            <a:avLst/>
          </a:prstGeom>
        </p:spPr>
      </p:pic>
      <p:sp>
        <p:nvSpPr>
          <p:cNvPr id="60" name="ZoneTexte 59">
            <a:extLst>
              <a:ext uri="{FF2B5EF4-FFF2-40B4-BE49-F238E27FC236}">
                <a16:creationId xmlns:a16="http://schemas.microsoft.com/office/drawing/2014/main" id="{E5EF7333-EB94-4B70-8061-E574FD690A9F}"/>
              </a:ext>
            </a:extLst>
          </p:cNvPr>
          <p:cNvSpPr txBox="1"/>
          <p:nvPr/>
        </p:nvSpPr>
        <p:spPr>
          <a:xfrm>
            <a:off x="4862044" y="4662733"/>
            <a:ext cx="2462728" cy="598112"/>
          </a:xfrm>
          <a:prstGeom prst="rect">
            <a:avLst/>
          </a:prstGeom>
          <a:noFill/>
        </p:spPr>
        <p:txBody>
          <a:bodyPr wrap="square" lIns="0" tIns="0" rIns="0" bIns="0">
            <a:spAutoFit/>
          </a:bodyPr>
          <a:lstStyle/>
          <a:p>
            <a:pPr algn="ctr">
              <a:lnSpc>
                <a:spcPct val="120000"/>
              </a:lnSpc>
            </a:pPr>
            <a:r>
              <a:rPr lang="en-US" sz="1100" noProof="1">
                <a:solidFill>
                  <a:schemeClr val="tx1">
                    <a:alpha val="75000"/>
                  </a:schemeClr>
                </a:solidFill>
              </a:rPr>
              <a:t>T</a:t>
            </a:r>
            <a:r>
              <a:rPr kumimoji="0" lang="en-US" sz="1100" b="0" i="0" u="none" strike="noStrike" kern="1200" cap="none" spc="0" normalizeH="0" baseline="0" noProof="1">
                <a:ln>
                  <a:noFill/>
                </a:ln>
                <a:solidFill>
                  <a:schemeClr val="tx1">
                    <a:alpha val="75000"/>
                  </a:schemeClr>
                </a:solidFill>
                <a:effectLst/>
                <a:uLnTx/>
                <a:uFillTx/>
                <a:ea typeface="+mn-ea"/>
                <a:cs typeface="+mn-cs"/>
              </a:rPr>
              <a:t>his company is specialized on a specific market that we can describe here.</a:t>
            </a:r>
            <a:endParaRPr kumimoji="0" lang="fr-FR" sz="1100" b="0" i="0" u="none" strike="noStrike" kern="1200" cap="none" spc="0" normalizeH="0" baseline="0" noProof="1">
              <a:ln>
                <a:noFill/>
              </a:ln>
              <a:solidFill>
                <a:schemeClr val="tx1">
                  <a:alpha val="75000"/>
                </a:schemeClr>
              </a:solidFill>
              <a:effectLst/>
              <a:uLnTx/>
              <a:uFillTx/>
              <a:ea typeface="+mn-ea"/>
              <a:cs typeface="+mn-cs"/>
            </a:endParaRPr>
          </a:p>
        </p:txBody>
      </p:sp>
      <p:sp>
        <p:nvSpPr>
          <p:cNvPr id="40" name="ZoneTexte 39">
            <a:extLst>
              <a:ext uri="{FF2B5EF4-FFF2-40B4-BE49-F238E27FC236}">
                <a16:creationId xmlns:a16="http://schemas.microsoft.com/office/drawing/2014/main" id="{C9021501-8F10-4408-87C6-28CD49CEEF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Market analysis</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41" name="Espace réservé du texte 7">
            <a:extLst>
              <a:ext uri="{FF2B5EF4-FFF2-40B4-BE49-F238E27FC236}">
                <a16:creationId xmlns:a16="http://schemas.microsoft.com/office/drawing/2014/main" id="{77491D2A-7F72-45CA-B3BE-2AE00F700A98}"/>
              </a:ext>
            </a:extLst>
          </p:cNvPr>
          <p:cNvSpPr txBox="1">
            <a:spLocks/>
          </p:cNvSpPr>
          <p:nvPr/>
        </p:nvSpPr>
        <p:spPr>
          <a:xfrm>
            <a:off x="2597150" y="914155"/>
            <a:ext cx="6997700" cy="644004"/>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The main competitors</a:t>
            </a:r>
          </a:p>
        </p:txBody>
      </p:sp>
      <p:sp>
        <p:nvSpPr>
          <p:cNvPr id="19" name="Rectangle : coins arrondis 18">
            <a:extLst>
              <a:ext uri="{FF2B5EF4-FFF2-40B4-BE49-F238E27FC236}">
                <a16:creationId xmlns:a16="http://schemas.microsoft.com/office/drawing/2014/main" id="{B68E7ACB-8560-4A33-8699-9B40AE95675D}"/>
              </a:ext>
            </a:extLst>
          </p:cNvPr>
          <p:cNvSpPr/>
          <p:nvPr/>
        </p:nvSpPr>
        <p:spPr>
          <a:xfrm>
            <a:off x="7872291"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1701906D-8B1B-4123-89E5-30238FF4445F}"/>
              </a:ext>
            </a:extLst>
          </p:cNvPr>
          <p:cNvSpPr/>
          <p:nvPr/>
        </p:nvSpPr>
        <p:spPr>
          <a:xfrm>
            <a:off x="7962290" y="2439500"/>
            <a:ext cx="3007403" cy="1800712"/>
          </a:xfrm>
          <a:prstGeom prst="roundRect">
            <a:avLst>
              <a:gd name="adj" fmla="val 6277"/>
            </a:avLst>
          </a:prstGeom>
          <a:gradFill>
            <a:gsLst>
              <a:gs pos="0">
                <a:schemeClr val="accent1">
                  <a:lumMod val="15000"/>
                  <a:lumOff val="85000"/>
                </a:schemeClr>
              </a:gs>
              <a:gs pos="100000">
                <a:schemeClr val="bg2"/>
              </a:gs>
            </a:gsLst>
            <a:path path="circle">
              <a:fillToRect l="100000" t="100000"/>
            </a:path>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pic>
        <p:nvPicPr>
          <p:cNvPr id="59" name="Graphique 58">
            <a:extLst>
              <a:ext uri="{FF2B5EF4-FFF2-40B4-BE49-F238E27FC236}">
                <a16:creationId xmlns:a16="http://schemas.microsoft.com/office/drawing/2014/main" id="{F6B028FC-2A26-4E2D-9209-5F7C4880F8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8980" y="3210307"/>
            <a:ext cx="1114022" cy="257984"/>
          </a:xfrm>
          <a:prstGeom prst="rect">
            <a:avLst/>
          </a:prstGeom>
        </p:spPr>
      </p:pic>
      <p:sp>
        <p:nvSpPr>
          <p:cNvPr id="61" name="ZoneTexte 60">
            <a:extLst>
              <a:ext uri="{FF2B5EF4-FFF2-40B4-BE49-F238E27FC236}">
                <a16:creationId xmlns:a16="http://schemas.microsoft.com/office/drawing/2014/main" id="{3CD53355-A2F9-4EBB-9477-E589271D56E3}"/>
              </a:ext>
            </a:extLst>
          </p:cNvPr>
          <p:cNvSpPr txBox="1"/>
          <p:nvPr/>
        </p:nvSpPr>
        <p:spPr>
          <a:xfrm>
            <a:off x="8234627" y="4662733"/>
            <a:ext cx="2462728" cy="598112"/>
          </a:xfrm>
          <a:prstGeom prst="rect">
            <a:avLst/>
          </a:prstGeom>
          <a:noFill/>
        </p:spPr>
        <p:txBody>
          <a:bodyPr wrap="square" lIns="0" tIns="0" rIns="0" bIns="0">
            <a:spAutoFit/>
          </a:bodyPr>
          <a:lstStyle/>
          <a:p>
            <a:pPr algn="ctr">
              <a:lnSpc>
                <a:spcPct val="120000"/>
              </a:lnSpc>
            </a:pPr>
            <a:r>
              <a:rPr lang="en-US" sz="1100" noProof="1">
                <a:solidFill>
                  <a:schemeClr val="tx1">
                    <a:alpha val="75000"/>
                  </a:schemeClr>
                </a:solidFill>
              </a:rPr>
              <a:t>T</a:t>
            </a:r>
            <a:r>
              <a:rPr kumimoji="0" lang="en-US" sz="1100" b="0" i="0" u="none" strike="noStrike" kern="1200" cap="none" spc="0" normalizeH="0" baseline="0" noProof="1">
                <a:ln>
                  <a:noFill/>
                </a:ln>
                <a:solidFill>
                  <a:schemeClr val="tx1">
                    <a:alpha val="75000"/>
                  </a:schemeClr>
                </a:solidFill>
                <a:effectLst/>
                <a:uLnTx/>
                <a:uFillTx/>
                <a:ea typeface="+mn-ea"/>
                <a:cs typeface="+mn-cs"/>
              </a:rPr>
              <a:t>his company is specialized on a specific market that we can describe here.</a:t>
            </a:r>
            <a:endParaRPr kumimoji="0" lang="fr-FR" sz="1100" b="0" i="0" u="none" strike="noStrike" kern="1200" cap="none" spc="0" normalizeH="0" baseline="0" noProof="1">
              <a:ln>
                <a:noFill/>
              </a:ln>
              <a:solidFill>
                <a:schemeClr val="tx1">
                  <a:alpha val="75000"/>
                </a:schemeClr>
              </a:solidFill>
              <a:effectLst/>
              <a:uLnTx/>
              <a:uFillTx/>
              <a:ea typeface="+mn-ea"/>
              <a:cs typeface="+mn-cs"/>
            </a:endParaRPr>
          </a:p>
        </p:txBody>
      </p:sp>
    </p:spTree>
    <p:extLst>
      <p:ext uri="{BB962C8B-B14F-4D97-AF65-F5344CB8AC3E}">
        <p14:creationId xmlns:p14="http://schemas.microsoft.com/office/powerpoint/2010/main" val="315728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Forme libre : forme 3">
            <a:extLst>
              <a:ext uri="{FF2B5EF4-FFF2-40B4-BE49-F238E27FC236}">
                <a16:creationId xmlns:a16="http://schemas.microsoft.com/office/drawing/2014/main" id="{481D0707-166D-DD97-D8F8-09954D3DC5B7}"/>
              </a:ext>
            </a:extLst>
          </p:cNvPr>
          <p:cNvSpPr/>
          <p:nvPr/>
        </p:nvSpPr>
        <p:spPr>
          <a:xfrm>
            <a:off x="0" y="2862644"/>
            <a:ext cx="12192000" cy="2251510"/>
          </a:xfrm>
          <a:custGeom>
            <a:avLst/>
            <a:gdLst/>
            <a:ahLst/>
            <a:cxnLst/>
            <a:rect l="l" t="t" r="r" b="b"/>
            <a:pathLst>
              <a:path w="12192000" h="2251510">
                <a:moveTo>
                  <a:pt x="11894633" y="1823085"/>
                </a:moveTo>
                <a:cubicBezTo>
                  <a:pt x="11931094" y="1857521"/>
                  <a:pt x="11974138" y="1884867"/>
                  <a:pt x="12023768" y="1905123"/>
                </a:cubicBezTo>
                <a:cubicBezTo>
                  <a:pt x="12073395" y="1925380"/>
                  <a:pt x="12123530" y="1935508"/>
                  <a:pt x="12174172" y="1935508"/>
                </a:cubicBezTo>
                <a:lnTo>
                  <a:pt x="12192000" y="1932993"/>
                </a:lnTo>
                <a:lnTo>
                  <a:pt x="12192000" y="2250550"/>
                </a:lnTo>
                <a:lnTo>
                  <a:pt x="12177211" y="2251510"/>
                </a:lnTo>
                <a:cubicBezTo>
                  <a:pt x="12096183" y="2251510"/>
                  <a:pt x="12016172" y="2238343"/>
                  <a:pt x="11937171" y="2212009"/>
                </a:cubicBezTo>
                <a:cubicBezTo>
                  <a:pt x="11858171" y="2185676"/>
                  <a:pt x="11793349" y="2149214"/>
                  <a:pt x="11742708" y="2102624"/>
                </a:cubicBezTo>
                <a:close/>
                <a:moveTo>
                  <a:pt x="9505742" y="944966"/>
                </a:moveTo>
                <a:cubicBezTo>
                  <a:pt x="9286972" y="944966"/>
                  <a:pt x="9177587" y="1016876"/>
                  <a:pt x="9177587" y="1160697"/>
                </a:cubicBezTo>
                <a:cubicBezTo>
                  <a:pt x="9177587" y="1229569"/>
                  <a:pt x="9204934" y="1284262"/>
                  <a:pt x="9259626" y="1324775"/>
                </a:cubicBezTo>
                <a:cubicBezTo>
                  <a:pt x="9314319" y="1365288"/>
                  <a:pt x="9390281" y="1385544"/>
                  <a:pt x="9487512" y="1385544"/>
                </a:cubicBezTo>
                <a:cubicBezTo>
                  <a:pt x="9582717" y="1385544"/>
                  <a:pt x="9667288" y="1363768"/>
                  <a:pt x="9741224" y="1320217"/>
                </a:cubicBezTo>
                <a:cubicBezTo>
                  <a:pt x="9815161" y="1276666"/>
                  <a:pt x="9867321" y="1214377"/>
                  <a:pt x="9897706" y="1133351"/>
                </a:cubicBezTo>
                <a:lnTo>
                  <a:pt x="9897706" y="944966"/>
                </a:lnTo>
                <a:close/>
                <a:moveTo>
                  <a:pt x="0" y="863421"/>
                </a:moveTo>
                <a:lnTo>
                  <a:pt x="36517" y="893311"/>
                </a:lnTo>
                <a:cubicBezTo>
                  <a:pt x="96274" y="956107"/>
                  <a:pt x="126152" y="1045235"/>
                  <a:pt x="126152" y="1160697"/>
                </a:cubicBezTo>
                <a:cubicBezTo>
                  <a:pt x="126152" y="1274640"/>
                  <a:pt x="89121" y="1371491"/>
                  <a:pt x="15058" y="1451251"/>
                </a:cubicBezTo>
                <a:lnTo>
                  <a:pt x="0" y="1464158"/>
                </a:lnTo>
                <a:close/>
                <a:moveTo>
                  <a:pt x="0" y="104616"/>
                </a:moveTo>
                <a:lnTo>
                  <a:pt x="74498" y="139770"/>
                </a:lnTo>
                <a:lnTo>
                  <a:pt x="0" y="287213"/>
                </a:lnTo>
                <a:close/>
                <a:moveTo>
                  <a:pt x="11779170" y="18231"/>
                </a:moveTo>
                <a:lnTo>
                  <a:pt x="12174172" y="18231"/>
                </a:lnTo>
                <a:lnTo>
                  <a:pt x="12192000" y="60148"/>
                </a:lnTo>
                <a:lnTo>
                  <a:pt x="12192000" y="967916"/>
                </a:lnTo>
                <a:close/>
                <a:moveTo>
                  <a:pt x="439439" y="18231"/>
                </a:moveTo>
                <a:lnTo>
                  <a:pt x="819248" y="18231"/>
                </a:lnTo>
                <a:lnTo>
                  <a:pt x="819248" y="893311"/>
                </a:lnTo>
                <a:cubicBezTo>
                  <a:pt x="819248" y="1039158"/>
                  <a:pt x="852166" y="1148037"/>
                  <a:pt x="917999" y="1219947"/>
                </a:cubicBezTo>
                <a:cubicBezTo>
                  <a:pt x="983832" y="1291858"/>
                  <a:pt x="1077519" y="1327813"/>
                  <a:pt x="1199058" y="1327813"/>
                </a:cubicBezTo>
                <a:cubicBezTo>
                  <a:pt x="1334777" y="1327813"/>
                  <a:pt x="1442642" y="1285781"/>
                  <a:pt x="1522656" y="1201717"/>
                </a:cubicBezTo>
                <a:cubicBezTo>
                  <a:pt x="1602668" y="1117652"/>
                  <a:pt x="1642675" y="996619"/>
                  <a:pt x="1642675" y="838619"/>
                </a:cubicBezTo>
                <a:lnTo>
                  <a:pt x="1642675" y="18231"/>
                </a:lnTo>
                <a:lnTo>
                  <a:pt x="2022485" y="18231"/>
                </a:lnTo>
                <a:lnTo>
                  <a:pt x="2022485" y="1640776"/>
                </a:lnTo>
                <a:lnTo>
                  <a:pt x="1660906" y="1640776"/>
                </a:lnTo>
                <a:lnTo>
                  <a:pt x="1660906" y="1434160"/>
                </a:lnTo>
                <a:cubicBezTo>
                  <a:pt x="1600137" y="1507083"/>
                  <a:pt x="1524174" y="1563295"/>
                  <a:pt x="1433021" y="1602795"/>
                </a:cubicBezTo>
                <a:cubicBezTo>
                  <a:pt x="1341866" y="1642295"/>
                  <a:pt x="1243622" y="1662046"/>
                  <a:pt x="1138288" y="1662046"/>
                </a:cubicBezTo>
                <a:cubicBezTo>
                  <a:pt x="921544" y="1662046"/>
                  <a:pt x="750883" y="1601782"/>
                  <a:pt x="626305" y="1481256"/>
                </a:cubicBezTo>
                <a:cubicBezTo>
                  <a:pt x="501728" y="1360730"/>
                  <a:pt x="439439" y="1181966"/>
                  <a:pt x="439439" y="944966"/>
                </a:cubicBezTo>
                <a:close/>
                <a:moveTo>
                  <a:pt x="11706056" y="0"/>
                </a:moveTo>
                <a:lnTo>
                  <a:pt x="11706056" y="361578"/>
                </a:lnTo>
                <a:cubicBezTo>
                  <a:pt x="11673646" y="355501"/>
                  <a:pt x="11644275" y="352463"/>
                  <a:pt x="11617940" y="352463"/>
                </a:cubicBezTo>
                <a:cubicBezTo>
                  <a:pt x="11470068" y="352463"/>
                  <a:pt x="11354605" y="395508"/>
                  <a:pt x="11271553" y="481598"/>
                </a:cubicBezTo>
                <a:cubicBezTo>
                  <a:pt x="11188501" y="567688"/>
                  <a:pt x="11146976" y="691759"/>
                  <a:pt x="11146976" y="853811"/>
                </a:cubicBezTo>
                <a:lnTo>
                  <a:pt x="11146976" y="1640776"/>
                </a:lnTo>
                <a:lnTo>
                  <a:pt x="10767167" y="1640776"/>
                </a:lnTo>
                <a:lnTo>
                  <a:pt x="10767167" y="18231"/>
                </a:lnTo>
                <a:lnTo>
                  <a:pt x="11128746" y="18231"/>
                </a:lnTo>
                <a:lnTo>
                  <a:pt x="11128746" y="255232"/>
                </a:lnTo>
                <a:cubicBezTo>
                  <a:pt x="11238131" y="85077"/>
                  <a:pt x="11430568" y="0"/>
                  <a:pt x="11706056" y="0"/>
                </a:cubicBezTo>
                <a:close/>
                <a:moveTo>
                  <a:pt x="9539166" y="0"/>
                </a:moveTo>
                <a:cubicBezTo>
                  <a:pt x="9778193" y="0"/>
                  <a:pt x="9961008" y="57224"/>
                  <a:pt x="10087610" y="171674"/>
                </a:cubicBezTo>
                <a:cubicBezTo>
                  <a:pt x="10214214" y="286123"/>
                  <a:pt x="10277515" y="458809"/>
                  <a:pt x="10277515" y="689734"/>
                </a:cubicBezTo>
                <a:lnTo>
                  <a:pt x="10277515" y="1640776"/>
                </a:lnTo>
                <a:lnTo>
                  <a:pt x="9918975" y="1640776"/>
                </a:lnTo>
                <a:lnTo>
                  <a:pt x="9918975" y="1443275"/>
                </a:lnTo>
                <a:cubicBezTo>
                  <a:pt x="9872385" y="1514173"/>
                  <a:pt x="9806045" y="1568359"/>
                  <a:pt x="9719955" y="1605834"/>
                </a:cubicBezTo>
                <a:cubicBezTo>
                  <a:pt x="9633865" y="1643308"/>
                  <a:pt x="9530050" y="1662046"/>
                  <a:pt x="9408511" y="1662046"/>
                </a:cubicBezTo>
                <a:cubicBezTo>
                  <a:pt x="9286972" y="1662046"/>
                  <a:pt x="9180626" y="1641283"/>
                  <a:pt x="9089471" y="1599757"/>
                </a:cubicBezTo>
                <a:cubicBezTo>
                  <a:pt x="8998317" y="1558231"/>
                  <a:pt x="8927925" y="1500500"/>
                  <a:pt x="8878297" y="1426564"/>
                </a:cubicBezTo>
                <a:cubicBezTo>
                  <a:pt x="8828670" y="1352628"/>
                  <a:pt x="8803855" y="1269069"/>
                  <a:pt x="8803855" y="1175889"/>
                </a:cubicBezTo>
                <a:cubicBezTo>
                  <a:pt x="8803855" y="1030043"/>
                  <a:pt x="8858041" y="913062"/>
                  <a:pt x="8966414" y="824946"/>
                </a:cubicBezTo>
                <a:cubicBezTo>
                  <a:pt x="9074786" y="736830"/>
                  <a:pt x="9245447" y="692772"/>
                  <a:pt x="9478396" y="692772"/>
                </a:cubicBezTo>
                <a:lnTo>
                  <a:pt x="9897706" y="692772"/>
                </a:lnTo>
                <a:lnTo>
                  <a:pt x="9897706" y="668464"/>
                </a:lnTo>
                <a:cubicBezTo>
                  <a:pt x="9897706" y="555028"/>
                  <a:pt x="9863776" y="467925"/>
                  <a:pt x="9795916" y="407155"/>
                </a:cubicBezTo>
                <a:cubicBezTo>
                  <a:pt x="9728058" y="346386"/>
                  <a:pt x="9627281" y="316001"/>
                  <a:pt x="9493588" y="316001"/>
                </a:cubicBezTo>
                <a:cubicBezTo>
                  <a:pt x="9402435" y="316001"/>
                  <a:pt x="9312799" y="330181"/>
                  <a:pt x="9224684" y="358540"/>
                </a:cubicBezTo>
                <a:cubicBezTo>
                  <a:pt x="9136568" y="386899"/>
                  <a:pt x="9062125" y="426399"/>
                  <a:pt x="9001356" y="477040"/>
                </a:cubicBezTo>
                <a:lnTo>
                  <a:pt x="8852471" y="200539"/>
                </a:lnTo>
                <a:cubicBezTo>
                  <a:pt x="8937548" y="135718"/>
                  <a:pt x="9039843" y="86090"/>
                  <a:pt x="9159357" y="51654"/>
                </a:cubicBezTo>
                <a:cubicBezTo>
                  <a:pt x="9278869" y="17218"/>
                  <a:pt x="9405473" y="0"/>
                  <a:pt x="9539166" y="0"/>
                </a:cubicBezTo>
                <a:close/>
                <a:moveTo>
                  <a:pt x="6612230" y="0"/>
                </a:moveTo>
                <a:cubicBezTo>
                  <a:pt x="6733768" y="0"/>
                  <a:pt x="6841634" y="22788"/>
                  <a:pt x="6935827" y="68365"/>
                </a:cubicBezTo>
                <a:cubicBezTo>
                  <a:pt x="7030020" y="113942"/>
                  <a:pt x="7104462" y="181295"/>
                  <a:pt x="7159155" y="270424"/>
                </a:cubicBezTo>
                <a:cubicBezTo>
                  <a:pt x="7226001" y="185347"/>
                  <a:pt x="7312091" y="119007"/>
                  <a:pt x="7417425" y="71404"/>
                </a:cubicBezTo>
                <a:cubicBezTo>
                  <a:pt x="7522759" y="23801"/>
                  <a:pt x="7639234" y="0"/>
                  <a:pt x="7766850" y="0"/>
                </a:cubicBezTo>
                <a:cubicBezTo>
                  <a:pt x="7971440" y="0"/>
                  <a:pt x="8133492" y="59250"/>
                  <a:pt x="8253005" y="177751"/>
                </a:cubicBezTo>
                <a:cubicBezTo>
                  <a:pt x="8372518" y="296251"/>
                  <a:pt x="8432275" y="474002"/>
                  <a:pt x="8432275" y="711003"/>
                </a:cubicBezTo>
                <a:lnTo>
                  <a:pt x="8432275" y="1640776"/>
                </a:lnTo>
                <a:lnTo>
                  <a:pt x="8052467" y="1640776"/>
                </a:lnTo>
                <a:lnTo>
                  <a:pt x="8052467" y="759618"/>
                </a:lnTo>
                <a:cubicBezTo>
                  <a:pt x="8052467" y="617823"/>
                  <a:pt x="8021069" y="510970"/>
                  <a:pt x="7958273" y="439059"/>
                </a:cubicBezTo>
                <a:cubicBezTo>
                  <a:pt x="7895478" y="367149"/>
                  <a:pt x="7805337" y="331194"/>
                  <a:pt x="7687849" y="331194"/>
                </a:cubicBezTo>
                <a:cubicBezTo>
                  <a:pt x="7560233" y="331194"/>
                  <a:pt x="7457938" y="373226"/>
                  <a:pt x="7380963" y="457290"/>
                </a:cubicBezTo>
                <a:cubicBezTo>
                  <a:pt x="7303989" y="541355"/>
                  <a:pt x="7265501" y="661375"/>
                  <a:pt x="7265501" y="817350"/>
                </a:cubicBezTo>
                <a:lnTo>
                  <a:pt x="7265501" y="1640776"/>
                </a:lnTo>
                <a:lnTo>
                  <a:pt x="6885692" y="1640776"/>
                </a:lnTo>
                <a:lnTo>
                  <a:pt x="6885692" y="759618"/>
                </a:lnTo>
                <a:cubicBezTo>
                  <a:pt x="6885692" y="617823"/>
                  <a:pt x="6854295" y="510970"/>
                  <a:pt x="6791500" y="439059"/>
                </a:cubicBezTo>
                <a:cubicBezTo>
                  <a:pt x="6728704" y="367149"/>
                  <a:pt x="6638563" y="331194"/>
                  <a:pt x="6521075" y="331194"/>
                </a:cubicBezTo>
                <a:cubicBezTo>
                  <a:pt x="6391433" y="331194"/>
                  <a:pt x="6288632" y="372719"/>
                  <a:pt x="6212670" y="455771"/>
                </a:cubicBezTo>
                <a:cubicBezTo>
                  <a:pt x="6136708" y="538823"/>
                  <a:pt x="6098728" y="659349"/>
                  <a:pt x="6098728" y="817350"/>
                </a:cubicBezTo>
                <a:lnTo>
                  <a:pt x="6098728" y="1640776"/>
                </a:lnTo>
                <a:lnTo>
                  <a:pt x="5718918" y="1640776"/>
                </a:lnTo>
                <a:lnTo>
                  <a:pt x="5718918" y="18231"/>
                </a:lnTo>
                <a:lnTo>
                  <a:pt x="6080496" y="18231"/>
                </a:lnTo>
                <a:lnTo>
                  <a:pt x="6080496" y="224847"/>
                </a:lnTo>
                <a:cubicBezTo>
                  <a:pt x="6141266" y="151924"/>
                  <a:pt x="6217228" y="96218"/>
                  <a:pt x="6308382" y="57731"/>
                </a:cubicBezTo>
                <a:cubicBezTo>
                  <a:pt x="6399536" y="19243"/>
                  <a:pt x="6500818" y="0"/>
                  <a:pt x="6612230" y="0"/>
                </a:cubicBezTo>
                <a:close/>
                <a:moveTo>
                  <a:pt x="3411830" y="0"/>
                </a:moveTo>
                <a:cubicBezTo>
                  <a:pt x="3533369" y="0"/>
                  <a:pt x="3641234" y="22788"/>
                  <a:pt x="3735427" y="68365"/>
                </a:cubicBezTo>
                <a:cubicBezTo>
                  <a:pt x="3829620" y="113942"/>
                  <a:pt x="3904062" y="181295"/>
                  <a:pt x="3958755" y="270424"/>
                </a:cubicBezTo>
                <a:cubicBezTo>
                  <a:pt x="4025602" y="185347"/>
                  <a:pt x="4111692" y="119007"/>
                  <a:pt x="4217026" y="71404"/>
                </a:cubicBezTo>
                <a:cubicBezTo>
                  <a:pt x="4322359" y="23801"/>
                  <a:pt x="4438834" y="0"/>
                  <a:pt x="4566450" y="0"/>
                </a:cubicBezTo>
                <a:cubicBezTo>
                  <a:pt x="4771041" y="0"/>
                  <a:pt x="4933092" y="59250"/>
                  <a:pt x="5052607" y="177751"/>
                </a:cubicBezTo>
                <a:cubicBezTo>
                  <a:pt x="5172119" y="296251"/>
                  <a:pt x="5231876" y="474002"/>
                  <a:pt x="5231876" y="711003"/>
                </a:cubicBezTo>
                <a:lnTo>
                  <a:pt x="5231876" y="1640776"/>
                </a:lnTo>
                <a:lnTo>
                  <a:pt x="4852067" y="1640776"/>
                </a:lnTo>
                <a:lnTo>
                  <a:pt x="4852067" y="759618"/>
                </a:lnTo>
                <a:cubicBezTo>
                  <a:pt x="4852067" y="617823"/>
                  <a:pt x="4820670" y="510970"/>
                  <a:pt x="4757875" y="439059"/>
                </a:cubicBezTo>
                <a:cubicBezTo>
                  <a:pt x="4695079" y="367149"/>
                  <a:pt x="4604937" y="331194"/>
                  <a:pt x="4487450" y="331194"/>
                </a:cubicBezTo>
                <a:cubicBezTo>
                  <a:pt x="4359834" y="331194"/>
                  <a:pt x="4257538" y="373226"/>
                  <a:pt x="4180564" y="457290"/>
                </a:cubicBezTo>
                <a:cubicBezTo>
                  <a:pt x="4103589" y="541355"/>
                  <a:pt x="4065101" y="661375"/>
                  <a:pt x="4065101" y="817350"/>
                </a:cubicBezTo>
                <a:lnTo>
                  <a:pt x="4065101" y="1640776"/>
                </a:lnTo>
                <a:lnTo>
                  <a:pt x="3685292" y="1640776"/>
                </a:lnTo>
                <a:lnTo>
                  <a:pt x="3685292" y="759618"/>
                </a:lnTo>
                <a:cubicBezTo>
                  <a:pt x="3685292" y="617823"/>
                  <a:pt x="3653895" y="510970"/>
                  <a:pt x="3591100" y="439059"/>
                </a:cubicBezTo>
                <a:cubicBezTo>
                  <a:pt x="3528304" y="367149"/>
                  <a:pt x="3438163" y="331194"/>
                  <a:pt x="3320675" y="331194"/>
                </a:cubicBezTo>
                <a:cubicBezTo>
                  <a:pt x="3191034" y="331194"/>
                  <a:pt x="3088232" y="372719"/>
                  <a:pt x="3012270" y="455771"/>
                </a:cubicBezTo>
                <a:cubicBezTo>
                  <a:pt x="2936308" y="538823"/>
                  <a:pt x="2898328" y="659349"/>
                  <a:pt x="2898328" y="817350"/>
                </a:cubicBezTo>
                <a:lnTo>
                  <a:pt x="2898328" y="1640776"/>
                </a:lnTo>
                <a:lnTo>
                  <a:pt x="2518518" y="1640776"/>
                </a:lnTo>
                <a:lnTo>
                  <a:pt x="2518518" y="18231"/>
                </a:lnTo>
                <a:lnTo>
                  <a:pt x="2880097" y="18231"/>
                </a:lnTo>
                <a:lnTo>
                  <a:pt x="2880097" y="224847"/>
                </a:lnTo>
                <a:cubicBezTo>
                  <a:pt x="2940866" y="151924"/>
                  <a:pt x="3016828" y="96218"/>
                  <a:pt x="3107982" y="57731"/>
                </a:cubicBezTo>
                <a:cubicBezTo>
                  <a:pt x="3199137" y="19243"/>
                  <a:pt x="3300419" y="0"/>
                  <a:pt x="341183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 name="ZoneTexte 2">
            <a:extLst>
              <a:ext uri="{FF2B5EF4-FFF2-40B4-BE49-F238E27FC236}">
                <a16:creationId xmlns:a16="http://schemas.microsoft.com/office/drawing/2014/main" id="{24057693-14A4-E2AD-00EB-DCF325C104DF}"/>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latin typeface="+mj-lt"/>
                <a:ea typeface="Roboto" panose="02000000000000000000" pitchFamily="2" charset="0"/>
                <a:cs typeface="Poppins" panose="00000500000000000000" pitchFamily="2" charset="0"/>
              </a:rPr>
              <a:t>summary</a:t>
            </a:r>
            <a:endParaRPr lang="en-US" sz="1000" cap="all" spc="150" dirty="0">
              <a:latin typeface="+mj-lt"/>
              <a:ea typeface="Roboto" panose="02000000000000000000" pitchFamily="2" charset="0"/>
              <a:cs typeface="Poppins" panose="00000500000000000000" pitchFamily="2" charset="0"/>
            </a:endParaRPr>
          </a:p>
        </p:txBody>
      </p:sp>
      <p:sp>
        <p:nvSpPr>
          <p:cNvPr id="8" name="Google Shape;113;p13">
            <a:extLst>
              <a:ext uri="{FF2B5EF4-FFF2-40B4-BE49-F238E27FC236}">
                <a16:creationId xmlns:a16="http://schemas.microsoft.com/office/drawing/2014/main" id="{794E2601-9178-9877-23D9-2D2A9DCCD407}"/>
              </a:ext>
            </a:extLst>
          </p:cNvPr>
          <p:cNvSpPr txBox="1"/>
          <p:nvPr/>
        </p:nvSpPr>
        <p:spPr>
          <a:xfrm>
            <a:off x="1922762" y="1773118"/>
            <a:ext cx="8066700" cy="3337200"/>
          </a:xfrm>
          <a:prstGeom prst="rect">
            <a:avLst/>
          </a:prstGeom>
          <a:noFill/>
          <a:ln>
            <a:noFill/>
          </a:ln>
        </p:spPr>
        <p:txBody>
          <a:bodyPr spcFirstLastPara="1" wrap="square" lIns="0" tIns="0" rIns="0" bIns="0" anchor="ctr" anchorCtr="0">
            <a:noAutofit/>
          </a:bodyPr>
          <a:lstStyle/>
          <a:p>
            <a:pPr marL="0" marR="0" lvl="0" indent="0" algn="l" rtl="0">
              <a:lnSpc>
                <a:spcPct val="115000"/>
              </a:lnSpc>
              <a:spcBef>
                <a:spcPts val="1800"/>
              </a:spcBef>
              <a:spcAft>
                <a:spcPts val="0"/>
              </a:spcAft>
              <a:buClr>
                <a:schemeClr val="accent1"/>
              </a:buClr>
              <a:buSzPts val="2800"/>
              <a:buFont typeface="Arial"/>
              <a:buNone/>
            </a:pPr>
            <a:r>
              <a:rPr lang="en-US" sz="2800">
                <a:solidFill>
                  <a:schemeClr val="tx1">
                    <a:alpha val="40000"/>
                  </a:schemeClr>
                </a:solidFill>
                <a:latin typeface="+mj-lt"/>
                <a:ea typeface="Montserrat"/>
                <a:cs typeface="Montserrat"/>
                <a:sym typeface="Montserrat"/>
              </a:rPr>
              <a:t>The problem</a:t>
            </a:r>
          </a:p>
          <a:p>
            <a:pPr marL="0" marR="0" lvl="0" indent="0" algn="l" rtl="0">
              <a:lnSpc>
                <a:spcPct val="115000"/>
              </a:lnSpc>
              <a:spcBef>
                <a:spcPts val="1800"/>
              </a:spcBef>
              <a:spcAft>
                <a:spcPts val="0"/>
              </a:spcAft>
              <a:buClr>
                <a:schemeClr val="accent1"/>
              </a:buClr>
              <a:buSzPts val="2800"/>
              <a:buFont typeface="Arial"/>
              <a:buNone/>
            </a:pPr>
            <a:r>
              <a:rPr lang="en-US" sz="2800">
                <a:latin typeface="+mj-lt"/>
                <a:ea typeface="Montserrat"/>
                <a:cs typeface="Montserrat"/>
                <a:sym typeface="Montserrat"/>
              </a:rPr>
              <a:t>The solution</a:t>
            </a:r>
          </a:p>
          <a:p>
            <a:pPr marL="0" marR="0" lvl="0" indent="0" algn="l" rtl="0">
              <a:lnSpc>
                <a:spcPct val="115000"/>
              </a:lnSpc>
              <a:spcBef>
                <a:spcPts val="1800"/>
              </a:spcBef>
              <a:spcAft>
                <a:spcPts val="0"/>
              </a:spcAft>
              <a:buClr>
                <a:schemeClr val="accent1"/>
              </a:buClr>
              <a:buSzPts val="2800"/>
              <a:buFont typeface="Arial"/>
              <a:buNone/>
            </a:pPr>
            <a:r>
              <a:rPr lang="en-US" sz="2800">
                <a:solidFill>
                  <a:schemeClr val="tx1">
                    <a:alpha val="40000"/>
                  </a:schemeClr>
                </a:solidFill>
                <a:latin typeface="+mj-lt"/>
                <a:ea typeface="Montserrat"/>
                <a:cs typeface="Montserrat"/>
                <a:sym typeface="Montserrat"/>
              </a:rPr>
              <a:t>Product &amp; organization</a:t>
            </a:r>
          </a:p>
          <a:p>
            <a:pPr marL="0" marR="0" lvl="0" indent="0" algn="l" rtl="0">
              <a:lnSpc>
                <a:spcPct val="115000"/>
              </a:lnSpc>
              <a:spcBef>
                <a:spcPts val="1800"/>
              </a:spcBef>
              <a:spcAft>
                <a:spcPts val="0"/>
              </a:spcAft>
              <a:buClr>
                <a:schemeClr val="accent1"/>
              </a:buClr>
              <a:buSzPts val="2800"/>
              <a:buFont typeface="Arial"/>
              <a:buNone/>
            </a:pPr>
            <a:r>
              <a:rPr lang="en-US" sz="2800">
                <a:solidFill>
                  <a:schemeClr val="tx1">
                    <a:alpha val="40000"/>
                  </a:schemeClr>
                </a:solidFill>
                <a:latin typeface="+mj-lt"/>
                <a:ea typeface="Montserrat"/>
                <a:cs typeface="Montserrat"/>
                <a:sym typeface="Montserrat"/>
              </a:rPr>
              <a:t>Market analysis</a:t>
            </a:r>
          </a:p>
          <a:p>
            <a:pPr marL="0" marR="0" lvl="0" indent="0" algn="l" rtl="0">
              <a:lnSpc>
                <a:spcPct val="115000"/>
              </a:lnSpc>
              <a:spcBef>
                <a:spcPts val="1800"/>
              </a:spcBef>
              <a:spcAft>
                <a:spcPts val="0"/>
              </a:spcAft>
              <a:buClr>
                <a:schemeClr val="accent1"/>
              </a:buClr>
              <a:buSzPts val="2800"/>
              <a:buFont typeface="Arial"/>
              <a:buNone/>
            </a:pPr>
            <a:r>
              <a:rPr lang="en-US" sz="2800">
                <a:solidFill>
                  <a:schemeClr val="tx1">
                    <a:alpha val="40000"/>
                  </a:schemeClr>
                </a:solidFill>
                <a:latin typeface="+mj-lt"/>
                <a:ea typeface="Montserrat"/>
                <a:cs typeface="Montserrat"/>
                <a:sym typeface="Montserrat"/>
              </a:rPr>
              <a:t>Financials</a:t>
            </a:r>
          </a:p>
        </p:txBody>
      </p:sp>
      <p:pic>
        <p:nvPicPr>
          <p:cNvPr id="5" name="Graphique 4">
            <a:extLst>
              <a:ext uri="{FF2B5EF4-FFF2-40B4-BE49-F238E27FC236}">
                <a16:creationId xmlns:a16="http://schemas.microsoft.com/office/drawing/2014/main" id="{BDD80CFA-4FC2-89DE-941B-B9B6AF8311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2738" y="2760014"/>
            <a:ext cx="130800" cy="148110"/>
          </a:xfrm>
          <a:prstGeom prst="rect">
            <a:avLst/>
          </a:prstGeom>
        </p:spPr>
      </p:pic>
    </p:spTree>
    <p:extLst>
      <p:ext uri="{BB962C8B-B14F-4D97-AF65-F5344CB8AC3E}">
        <p14:creationId xmlns:p14="http://schemas.microsoft.com/office/powerpoint/2010/main" val="1499701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t="100000" r="100000"/>
          </a:path>
        </a:grad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2FF5332-E0BD-4B07-B53A-975460B436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Swot analysis</a:t>
            </a:r>
          </a:p>
        </p:txBody>
      </p:sp>
      <p:sp>
        <p:nvSpPr>
          <p:cNvPr id="14" name="Rectangle : coins arrondis 13">
            <a:extLst>
              <a:ext uri="{FF2B5EF4-FFF2-40B4-BE49-F238E27FC236}">
                <a16:creationId xmlns:a16="http://schemas.microsoft.com/office/drawing/2014/main" id="{96404C2E-5179-4009-AC2F-F90F0F7A7777}"/>
              </a:ext>
            </a:extLst>
          </p:cNvPr>
          <p:cNvSpPr/>
          <p:nvPr/>
        </p:nvSpPr>
        <p:spPr>
          <a:xfrm>
            <a:off x="6186003" y="1268487"/>
            <a:ext cx="4878874" cy="2250731"/>
          </a:xfrm>
          <a:prstGeom prst="roundRect">
            <a:avLst>
              <a:gd name="adj" fmla="val 762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8F50F16D-DFD1-4436-B612-D77E4A350D2C}"/>
              </a:ext>
            </a:extLst>
          </p:cNvPr>
          <p:cNvSpPr txBox="1"/>
          <p:nvPr/>
        </p:nvSpPr>
        <p:spPr>
          <a:xfrm>
            <a:off x="6548593" y="1500443"/>
            <a:ext cx="4153691" cy="400110"/>
          </a:xfrm>
          <a:prstGeom prst="rect">
            <a:avLst/>
          </a:prstGeom>
          <a:noFill/>
        </p:spPr>
        <p:txBody>
          <a:bodyPr wrap="square" lIns="0" rIns="0" anchor="ctr">
            <a:spAutoFit/>
          </a:bodyPr>
          <a:lstStyle/>
          <a:p>
            <a:pPr fontAlgn="base">
              <a:buClr>
                <a:srgbClr val="1F6DE2"/>
              </a:buClr>
            </a:pPr>
            <a:r>
              <a:rPr lang="fr-FR" sz="2000" spc="-70" noProof="1">
                <a:solidFill>
                  <a:schemeClr val="accent1"/>
                </a:solidFill>
                <a:latin typeface="+mj-lt"/>
                <a:ea typeface="Roboto Light" panose="02000000000000000000" pitchFamily="2" charset="0"/>
              </a:rPr>
              <a:t>Weaknesses</a:t>
            </a:r>
          </a:p>
        </p:txBody>
      </p:sp>
      <p:sp>
        <p:nvSpPr>
          <p:cNvPr id="31" name="ZoneTexte 30">
            <a:extLst>
              <a:ext uri="{FF2B5EF4-FFF2-40B4-BE49-F238E27FC236}">
                <a16:creationId xmlns:a16="http://schemas.microsoft.com/office/drawing/2014/main" id="{229DF892-6ED1-470D-BB4E-1D1C5CA1FD55}"/>
              </a:ext>
            </a:extLst>
          </p:cNvPr>
          <p:cNvSpPr txBox="1"/>
          <p:nvPr/>
        </p:nvSpPr>
        <p:spPr>
          <a:xfrm>
            <a:off x="6548593" y="2021760"/>
            <a:ext cx="4153691" cy="1188018"/>
          </a:xfrm>
          <a:prstGeom prst="rect">
            <a:avLst/>
          </a:prstGeom>
          <a:noFill/>
        </p:spPr>
        <p:txBody>
          <a:bodyPr wrap="square" lIns="0" rIns="0">
            <a:spAutoFit/>
          </a:bodyPr>
          <a:lstStyle/>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p:txBody>
      </p:sp>
      <p:sp>
        <p:nvSpPr>
          <p:cNvPr id="9" name="Rectangle : coins arrondis 8">
            <a:extLst>
              <a:ext uri="{FF2B5EF4-FFF2-40B4-BE49-F238E27FC236}">
                <a16:creationId xmlns:a16="http://schemas.microsoft.com/office/drawing/2014/main" id="{440CCDA2-65D0-4662-98D5-53BBC5D868AC}"/>
              </a:ext>
            </a:extLst>
          </p:cNvPr>
          <p:cNvSpPr/>
          <p:nvPr/>
        </p:nvSpPr>
        <p:spPr>
          <a:xfrm>
            <a:off x="1127125" y="1268487"/>
            <a:ext cx="4878874" cy="2250731"/>
          </a:xfrm>
          <a:prstGeom prst="roundRect">
            <a:avLst>
              <a:gd name="adj" fmla="val 762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1A6A8B5E-FB5F-4010-8B93-BA86D5A30222}"/>
              </a:ext>
            </a:extLst>
          </p:cNvPr>
          <p:cNvSpPr txBox="1"/>
          <p:nvPr/>
        </p:nvSpPr>
        <p:spPr>
          <a:xfrm>
            <a:off x="1489717" y="1500443"/>
            <a:ext cx="4153691" cy="400110"/>
          </a:xfrm>
          <a:prstGeom prst="rect">
            <a:avLst/>
          </a:prstGeom>
          <a:noFill/>
        </p:spPr>
        <p:txBody>
          <a:bodyPr wrap="square" lIns="0" rIns="0" anchor="ctr">
            <a:spAutoFit/>
          </a:bodyPr>
          <a:lstStyle/>
          <a:p>
            <a:pPr fontAlgn="base">
              <a:buClr>
                <a:srgbClr val="1F6DE2"/>
              </a:buClr>
            </a:pPr>
            <a:r>
              <a:rPr lang="fr-FR" sz="2000" spc="-70" noProof="1">
                <a:solidFill>
                  <a:schemeClr val="accent1"/>
                </a:solidFill>
                <a:latin typeface="+mj-lt"/>
                <a:ea typeface="Roboto Light" panose="02000000000000000000" pitchFamily="2" charset="0"/>
              </a:rPr>
              <a:t>Strengths</a:t>
            </a:r>
          </a:p>
        </p:txBody>
      </p:sp>
      <p:sp>
        <p:nvSpPr>
          <p:cNvPr id="20" name="ZoneTexte 19">
            <a:extLst>
              <a:ext uri="{FF2B5EF4-FFF2-40B4-BE49-F238E27FC236}">
                <a16:creationId xmlns:a16="http://schemas.microsoft.com/office/drawing/2014/main" id="{6B45A4C1-93AE-4D56-A61E-C327287CBC8B}"/>
              </a:ext>
            </a:extLst>
          </p:cNvPr>
          <p:cNvSpPr txBox="1"/>
          <p:nvPr/>
        </p:nvSpPr>
        <p:spPr>
          <a:xfrm>
            <a:off x="1489717" y="2021760"/>
            <a:ext cx="4153691" cy="1188018"/>
          </a:xfrm>
          <a:prstGeom prst="rect">
            <a:avLst/>
          </a:prstGeom>
          <a:noFill/>
        </p:spPr>
        <p:txBody>
          <a:bodyPr wrap="square" lIns="0" rIns="0">
            <a:spAutoFit/>
          </a:bodyPr>
          <a:lstStyle/>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p:txBody>
      </p:sp>
      <p:sp>
        <p:nvSpPr>
          <p:cNvPr id="15" name="Rectangle : coins arrondis 14">
            <a:extLst>
              <a:ext uri="{FF2B5EF4-FFF2-40B4-BE49-F238E27FC236}">
                <a16:creationId xmlns:a16="http://schemas.microsoft.com/office/drawing/2014/main" id="{225D72F8-A91B-4407-ADEC-3E00DA7573F1}"/>
              </a:ext>
            </a:extLst>
          </p:cNvPr>
          <p:cNvSpPr/>
          <p:nvPr/>
        </p:nvSpPr>
        <p:spPr>
          <a:xfrm>
            <a:off x="1127125" y="3699218"/>
            <a:ext cx="4878874" cy="2250731"/>
          </a:xfrm>
          <a:prstGeom prst="roundRect">
            <a:avLst>
              <a:gd name="adj" fmla="val 762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C0545A5A-CEB5-42EC-ABC8-609EAC760104}"/>
              </a:ext>
            </a:extLst>
          </p:cNvPr>
          <p:cNvSpPr/>
          <p:nvPr/>
        </p:nvSpPr>
        <p:spPr>
          <a:xfrm>
            <a:off x="6186003" y="3699218"/>
            <a:ext cx="4878874" cy="2250731"/>
          </a:xfrm>
          <a:prstGeom prst="roundRect">
            <a:avLst>
              <a:gd name="adj" fmla="val 7628"/>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6EED2D0A-30FF-437A-AF86-9B1605D93E85}"/>
              </a:ext>
            </a:extLst>
          </p:cNvPr>
          <p:cNvSpPr txBox="1"/>
          <p:nvPr/>
        </p:nvSpPr>
        <p:spPr>
          <a:xfrm>
            <a:off x="1489717" y="3931175"/>
            <a:ext cx="4153691" cy="400110"/>
          </a:xfrm>
          <a:prstGeom prst="rect">
            <a:avLst/>
          </a:prstGeom>
          <a:noFill/>
        </p:spPr>
        <p:txBody>
          <a:bodyPr wrap="square" lIns="0" rIns="0" anchor="ctr">
            <a:spAutoFit/>
          </a:bodyPr>
          <a:lstStyle/>
          <a:p>
            <a:pPr fontAlgn="base">
              <a:buClr>
                <a:srgbClr val="1F6DE2"/>
              </a:buClr>
            </a:pPr>
            <a:r>
              <a:rPr lang="fr-FR" sz="2000" spc="-70" noProof="1">
                <a:solidFill>
                  <a:schemeClr val="accent1"/>
                </a:solidFill>
                <a:latin typeface="+mj-lt"/>
                <a:ea typeface="Roboto Light" panose="02000000000000000000" pitchFamily="2" charset="0"/>
              </a:rPr>
              <a:t>Opportunities</a:t>
            </a:r>
          </a:p>
        </p:txBody>
      </p:sp>
      <p:sp>
        <p:nvSpPr>
          <p:cNvPr id="35" name="ZoneTexte 34">
            <a:extLst>
              <a:ext uri="{FF2B5EF4-FFF2-40B4-BE49-F238E27FC236}">
                <a16:creationId xmlns:a16="http://schemas.microsoft.com/office/drawing/2014/main" id="{BC595E1C-7240-46B8-BC84-67D7B6529C10}"/>
              </a:ext>
            </a:extLst>
          </p:cNvPr>
          <p:cNvSpPr txBox="1"/>
          <p:nvPr/>
        </p:nvSpPr>
        <p:spPr>
          <a:xfrm>
            <a:off x="1489717" y="4452492"/>
            <a:ext cx="4153691" cy="1188018"/>
          </a:xfrm>
          <a:prstGeom prst="rect">
            <a:avLst/>
          </a:prstGeom>
          <a:noFill/>
        </p:spPr>
        <p:txBody>
          <a:bodyPr wrap="square" lIns="0" rIns="0">
            <a:spAutoFit/>
          </a:bodyPr>
          <a:lstStyle/>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p:txBody>
      </p:sp>
      <p:sp>
        <p:nvSpPr>
          <p:cNvPr id="36" name="ZoneTexte 35">
            <a:extLst>
              <a:ext uri="{FF2B5EF4-FFF2-40B4-BE49-F238E27FC236}">
                <a16:creationId xmlns:a16="http://schemas.microsoft.com/office/drawing/2014/main" id="{A2A3561C-0C00-4231-8437-284AFD7156F1}"/>
              </a:ext>
            </a:extLst>
          </p:cNvPr>
          <p:cNvSpPr txBox="1"/>
          <p:nvPr/>
        </p:nvSpPr>
        <p:spPr>
          <a:xfrm>
            <a:off x="6548593" y="3931175"/>
            <a:ext cx="4153691" cy="400110"/>
          </a:xfrm>
          <a:prstGeom prst="rect">
            <a:avLst/>
          </a:prstGeom>
          <a:noFill/>
        </p:spPr>
        <p:txBody>
          <a:bodyPr wrap="square" lIns="0" rIns="0" anchor="ctr">
            <a:spAutoFit/>
          </a:bodyPr>
          <a:lstStyle/>
          <a:p>
            <a:pPr fontAlgn="base">
              <a:buClr>
                <a:srgbClr val="1F6DE2"/>
              </a:buClr>
            </a:pPr>
            <a:r>
              <a:rPr lang="fr-FR" sz="2000" spc="-70" noProof="1">
                <a:solidFill>
                  <a:schemeClr val="accent1"/>
                </a:solidFill>
                <a:latin typeface="+mj-lt"/>
                <a:ea typeface="Roboto Light" panose="02000000000000000000" pitchFamily="2" charset="0"/>
              </a:rPr>
              <a:t>Threats</a:t>
            </a:r>
          </a:p>
        </p:txBody>
      </p:sp>
      <p:sp>
        <p:nvSpPr>
          <p:cNvPr id="37" name="ZoneTexte 36">
            <a:extLst>
              <a:ext uri="{FF2B5EF4-FFF2-40B4-BE49-F238E27FC236}">
                <a16:creationId xmlns:a16="http://schemas.microsoft.com/office/drawing/2014/main" id="{47F98A64-2304-4712-8239-D7246072FDB9}"/>
              </a:ext>
            </a:extLst>
          </p:cNvPr>
          <p:cNvSpPr txBox="1"/>
          <p:nvPr/>
        </p:nvSpPr>
        <p:spPr>
          <a:xfrm>
            <a:off x="6548593" y="4452492"/>
            <a:ext cx="4153691" cy="1188018"/>
          </a:xfrm>
          <a:prstGeom prst="rect">
            <a:avLst/>
          </a:prstGeom>
          <a:noFill/>
        </p:spPr>
        <p:txBody>
          <a:bodyPr wrap="square" lIns="0" rIns="0">
            <a:spAutoFit/>
          </a:bodyPr>
          <a:lstStyle/>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Lorem ipsum dolor sit amet, elit. </a:t>
            </a:r>
          </a:p>
          <a:p>
            <a:pPr marL="171450" indent="-171450" fontAlgn="base">
              <a:lnSpc>
                <a:spcPct val="120000"/>
              </a:lnSpc>
              <a:buFont typeface="Arial" panose="020B0604020202020204" pitchFamily="34" charset="0"/>
              <a:buChar char="•"/>
            </a:pPr>
            <a:r>
              <a:rPr lang="fr-FR" sz="1200" noProof="1">
                <a:solidFill>
                  <a:schemeClr val="tx1">
                    <a:alpha val="75000"/>
                  </a:schemeClr>
                </a:solidFill>
                <a:ea typeface="Roboto Light" panose="02000000000000000000" pitchFamily="2" charset="0"/>
              </a:rPr>
              <a:t>Nunc vel porttitor eros. Etiam venet</a:t>
            </a:r>
          </a:p>
        </p:txBody>
      </p:sp>
    </p:spTree>
    <p:extLst>
      <p:ext uri="{BB962C8B-B14F-4D97-AF65-F5344CB8AC3E}">
        <p14:creationId xmlns:p14="http://schemas.microsoft.com/office/powerpoint/2010/main" val="167348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9" name="Rectangle : coins arrondis 48">
            <a:extLst>
              <a:ext uri="{FF2B5EF4-FFF2-40B4-BE49-F238E27FC236}">
                <a16:creationId xmlns:a16="http://schemas.microsoft.com/office/drawing/2014/main" id="{C7EDF0D2-6F18-48C6-865A-32B9269A8FB6}"/>
              </a:ext>
            </a:extLst>
          </p:cNvPr>
          <p:cNvSpPr/>
          <p:nvPr/>
        </p:nvSpPr>
        <p:spPr>
          <a:xfrm>
            <a:off x="1127125" y="1268487"/>
            <a:ext cx="1915547" cy="3090974"/>
          </a:xfrm>
          <a:prstGeom prst="roundRect">
            <a:avLst>
              <a:gd name="adj" fmla="val 10567"/>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ZoneTexte 68">
            <a:extLst>
              <a:ext uri="{FF2B5EF4-FFF2-40B4-BE49-F238E27FC236}">
                <a16:creationId xmlns:a16="http://schemas.microsoft.com/office/drawing/2014/main" id="{173B75F5-CAAC-45E3-9CEB-4EDF6EBA19D4}"/>
              </a:ext>
            </a:extLst>
          </p:cNvPr>
          <p:cNvSpPr txBox="1"/>
          <p:nvPr/>
        </p:nvSpPr>
        <p:spPr>
          <a:xfrm>
            <a:off x="1299784" y="1414416"/>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Key partners</a:t>
            </a:r>
          </a:p>
        </p:txBody>
      </p:sp>
      <p:sp>
        <p:nvSpPr>
          <p:cNvPr id="72" name="ZoneTexte 71">
            <a:extLst>
              <a:ext uri="{FF2B5EF4-FFF2-40B4-BE49-F238E27FC236}">
                <a16:creationId xmlns:a16="http://schemas.microsoft.com/office/drawing/2014/main" id="{5B49480D-8651-4EEF-A16C-6F666EC4D39E}"/>
              </a:ext>
            </a:extLst>
          </p:cNvPr>
          <p:cNvSpPr txBox="1"/>
          <p:nvPr/>
        </p:nvSpPr>
        <p:spPr>
          <a:xfrm>
            <a:off x="1299784" y="1706804"/>
            <a:ext cx="1632392" cy="1615827"/>
          </a:xfrm>
          <a:prstGeom prst="rect">
            <a:avLst/>
          </a:prstGeom>
          <a:noFill/>
        </p:spPr>
        <p:txBody>
          <a:bodyPr wrap="square" lIns="0" rIns="0">
            <a:spAutoFit/>
          </a:bodyPr>
          <a:lstStyle/>
          <a:p>
            <a:pPr fontAlgn="base"/>
            <a:r>
              <a:rPr lang="fr-FR" sz="900" noProof="1">
                <a:solidFill>
                  <a:schemeClr val="tx1">
                    <a:alpha val="60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a:t>
            </a:r>
          </a:p>
        </p:txBody>
      </p:sp>
      <p:sp>
        <p:nvSpPr>
          <p:cNvPr id="52" name="Rectangle : coins arrondis 51">
            <a:extLst>
              <a:ext uri="{FF2B5EF4-FFF2-40B4-BE49-F238E27FC236}">
                <a16:creationId xmlns:a16="http://schemas.microsoft.com/office/drawing/2014/main" id="{A3948A0B-F657-4CCC-85B2-9A9087410EDB}"/>
              </a:ext>
            </a:extLst>
          </p:cNvPr>
          <p:cNvSpPr/>
          <p:nvPr/>
        </p:nvSpPr>
        <p:spPr>
          <a:xfrm>
            <a:off x="3132672" y="1268488"/>
            <a:ext cx="1915547" cy="1500486"/>
          </a:xfrm>
          <a:prstGeom prst="roundRect">
            <a:avLst>
              <a:gd name="adj" fmla="val 14345"/>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BF9ABC81-D1EE-4339-A87D-663EB7490421}"/>
              </a:ext>
            </a:extLst>
          </p:cNvPr>
          <p:cNvSpPr/>
          <p:nvPr/>
        </p:nvSpPr>
        <p:spPr>
          <a:xfrm>
            <a:off x="3132672" y="2858974"/>
            <a:ext cx="1915547" cy="1500486"/>
          </a:xfrm>
          <a:prstGeom prst="roundRect">
            <a:avLst>
              <a:gd name="adj" fmla="val 14345"/>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C9021501-8F10-4408-87C6-28CD49CEEF3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latin typeface="+mj-lt"/>
                <a:ea typeface="Roboto" panose="02000000000000000000" pitchFamily="2" charset="0"/>
                <a:cs typeface="Poppins" panose="00000500000000000000" pitchFamily="2" charset="0"/>
              </a:rPr>
              <a:t>Canva business model</a:t>
            </a:r>
          </a:p>
        </p:txBody>
      </p:sp>
      <p:sp>
        <p:nvSpPr>
          <p:cNvPr id="60" name="Rectangle : coins arrondis 59">
            <a:extLst>
              <a:ext uri="{FF2B5EF4-FFF2-40B4-BE49-F238E27FC236}">
                <a16:creationId xmlns:a16="http://schemas.microsoft.com/office/drawing/2014/main" id="{CCCC2DC2-2095-4595-BEC2-907CBBAFA62B}"/>
              </a:ext>
            </a:extLst>
          </p:cNvPr>
          <p:cNvSpPr/>
          <p:nvPr/>
        </p:nvSpPr>
        <p:spPr>
          <a:xfrm>
            <a:off x="1127124" y="4449460"/>
            <a:ext cx="4923875" cy="1500489"/>
          </a:xfrm>
          <a:prstGeom prst="roundRect">
            <a:avLst>
              <a:gd name="adj" fmla="val 12683"/>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74F238AD-D4AF-4535-92EE-634D087245C9}"/>
              </a:ext>
            </a:extLst>
          </p:cNvPr>
          <p:cNvSpPr/>
          <p:nvPr/>
        </p:nvSpPr>
        <p:spPr>
          <a:xfrm>
            <a:off x="5138226" y="1268487"/>
            <a:ext cx="1915547" cy="3090974"/>
          </a:xfrm>
          <a:prstGeom prst="roundRect">
            <a:avLst>
              <a:gd name="adj" fmla="val 10567"/>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118BC7E1-2F5B-42EB-B277-0DF19079CB16}"/>
              </a:ext>
            </a:extLst>
          </p:cNvPr>
          <p:cNvSpPr/>
          <p:nvPr/>
        </p:nvSpPr>
        <p:spPr>
          <a:xfrm>
            <a:off x="7143774" y="1268488"/>
            <a:ext cx="1915547" cy="1500486"/>
          </a:xfrm>
          <a:prstGeom prst="roundRect">
            <a:avLst>
              <a:gd name="adj" fmla="val 14345"/>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 coins arrondis 25">
            <a:extLst>
              <a:ext uri="{FF2B5EF4-FFF2-40B4-BE49-F238E27FC236}">
                <a16:creationId xmlns:a16="http://schemas.microsoft.com/office/drawing/2014/main" id="{059B3B49-89AA-4876-9619-8D8AEA8084D2}"/>
              </a:ext>
            </a:extLst>
          </p:cNvPr>
          <p:cNvSpPr/>
          <p:nvPr/>
        </p:nvSpPr>
        <p:spPr>
          <a:xfrm>
            <a:off x="7143774" y="2858974"/>
            <a:ext cx="1915547" cy="1500486"/>
          </a:xfrm>
          <a:prstGeom prst="roundRect">
            <a:avLst>
              <a:gd name="adj" fmla="val 14345"/>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 coins arrondis 26">
            <a:extLst>
              <a:ext uri="{FF2B5EF4-FFF2-40B4-BE49-F238E27FC236}">
                <a16:creationId xmlns:a16="http://schemas.microsoft.com/office/drawing/2014/main" id="{181C9B90-7837-43FB-9139-9F7EF02286FB}"/>
              </a:ext>
            </a:extLst>
          </p:cNvPr>
          <p:cNvSpPr/>
          <p:nvPr/>
        </p:nvSpPr>
        <p:spPr>
          <a:xfrm>
            <a:off x="9149328" y="1268487"/>
            <a:ext cx="1915547" cy="3090974"/>
          </a:xfrm>
          <a:prstGeom prst="roundRect">
            <a:avLst>
              <a:gd name="adj" fmla="val 10567"/>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 coins arrondis 28">
            <a:extLst>
              <a:ext uri="{FF2B5EF4-FFF2-40B4-BE49-F238E27FC236}">
                <a16:creationId xmlns:a16="http://schemas.microsoft.com/office/drawing/2014/main" id="{35C761A8-EEA4-4C09-86BC-89606E9F4E05}"/>
              </a:ext>
            </a:extLst>
          </p:cNvPr>
          <p:cNvSpPr/>
          <p:nvPr/>
        </p:nvSpPr>
        <p:spPr>
          <a:xfrm>
            <a:off x="6141000" y="4449460"/>
            <a:ext cx="4923875" cy="1500489"/>
          </a:xfrm>
          <a:prstGeom prst="roundRect">
            <a:avLst>
              <a:gd name="adj" fmla="val 12683"/>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5F56832D-97F7-40F1-9C7B-BCDF243C2924}"/>
              </a:ext>
            </a:extLst>
          </p:cNvPr>
          <p:cNvSpPr txBox="1"/>
          <p:nvPr/>
        </p:nvSpPr>
        <p:spPr>
          <a:xfrm>
            <a:off x="3305331" y="1414416"/>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Key activities</a:t>
            </a:r>
          </a:p>
        </p:txBody>
      </p:sp>
      <p:sp>
        <p:nvSpPr>
          <p:cNvPr id="31" name="ZoneTexte 30">
            <a:extLst>
              <a:ext uri="{FF2B5EF4-FFF2-40B4-BE49-F238E27FC236}">
                <a16:creationId xmlns:a16="http://schemas.microsoft.com/office/drawing/2014/main" id="{389ABE29-D5F4-4930-BF5D-ADFC7427BD96}"/>
              </a:ext>
            </a:extLst>
          </p:cNvPr>
          <p:cNvSpPr txBox="1"/>
          <p:nvPr/>
        </p:nvSpPr>
        <p:spPr>
          <a:xfrm>
            <a:off x="3305330" y="1706804"/>
            <a:ext cx="1660235" cy="1061829"/>
          </a:xfrm>
          <a:prstGeom prst="rect">
            <a:avLst/>
          </a:prstGeom>
          <a:noFill/>
        </p:spPr>
        <p:txBody>
          <a:bodyPr wrap="square" lIns="0" rIns="0">
            <a:spAutoFit/>
          </a:bodyPr>
          <a:lstStyle/>
          <a:p>
            <a:pPr>
              <a:spcAft>
                <a:spcPts val="300"/>
              </a:spcAft>
            </a:pPr>
            <a:r>
              <a:rPr lang="fr-FR" sz="900" noProof="1">
                <a:solidFill>
                  <a:schemeClr val="tx1">
                    <a:alpha val="60000"/>
                  </a:schemeClr>
                </a:solidFill>
              </a:rPr>
              <a:t>Lorem ipsum dolor sit amet, consectetur adipiscing elit. Nunc vel porttitor eros. Etiam venenatis consequat lorem vel maximus. Dolor sit amet, consectetur adipiscing elit. </a:t>
            </a:r>
          </a:p>
        </p:txBody>
      </p:sp>
      <p:sp>
        <p:nvSpPr>
          <p:cNvPr id="33" name="ZoneTexte 32">
            <a:extLst>
              <a:ext uri="{FF2B5EF4-FFF2-40B4-BE49-F238E27FC236}">
                <a16:creationId xmlns:a16="http://schemas.microsoft.com/office/drawing/2014/main" id="{DA6F00CE-AA7E-490B-8427-44F53A36D10D}"/>
              </a:ext>
            </a:extLst>
          </p:cNvPr>
          <p:cNvSpPr txBox="1"/>
          <p:nvPr/>
        </p:nvSpPr>
        <p:spPr>
          <a:xfrm>
            <a:off x="3305331" y="3004902"/>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Key resources</a:t>
            </a:r>
          </a:p>
        </p:txBody>
      </p:sp>
      <p:sp>
        <p:nvSpPr>
          <p:cNvPr id="34" name="ZoneTexte 33">
            <a:extLst>
              <a:ext uri="{FF2B5EF4-FFF2-40B4-BE49-F238E27FC236}">
                <a16:creationId xmlns:a16="http://schemas.microsoft.com/office/drawing/2014/main" id="{31E08B8D-1CFA-4F57-B89E-425DD8C452D0}"/>
              </a:ext>
            </a:extLst>
          </p:cNvPr>
          <p:cNvSpPr txBox="1"/>
          <p:nvPr/>
        </p:nvSpPr>
        <p:spPr>
          <a:xfrm>
            <a:off x="3305330" y="3297290"/>
            <a:ext cx="1660235" cy="923330"/>
          </a:xfrm>
          <a:prstGeom prst="rect">
            <a:avLst/>
          </a:prstGeom>
          <a:noFill/>
        </p:spPr>
        <p:txBody>
          <a:bodyPr wrap="square" lIns="0" rIns="0">
            <a:spAutoFit/>
          </a:bodyPr>
          <a:lstStyle/>
          <a:p>
            <a:pPr>
              <a:spcAft>
                <a:spcPts val="300"/>
              </a:spcAft>
            </a:pPr>
            <a:r>
              <a:rPr lang="fr-FR" sz="900" noProof="1">
                <a:solidFill>
                  <a:schemeClr val="tx1">
                    <a:alpha val="60000"/>
                  </a:schemeClr>
                </a:solidFill>
              </a:rPr>
              <a:t>Lorem ipsum dolor sit amet, consectetur adipiscing elit. Nunc vel porttitor eros. Etiam venenatis consequat lorem vel maximus. Dolor sit amet, consectetur.</a:t>
            </a:r>
          </a:p>
        </p:txBody>
      </p:sp>
      <p:sp>
        <p:nvSpPr>
          <p:cNvPr id="36" name="ZoneTexte 35">
            <a:extLst>
              <a:ext uri="{FF2B5EF4-FFF2-40B4-BE49-F238E27FC236}">
                <a16:creationId xmlns:a16="http://schemas.microsoft.com/office/drawing/2014/main" id="{07778C7C-0917-40CF-92B8-37C0536C2AEC}"/>
              </a:ext>
            </a:extLst>
          </p:cNvPr>
          <p:cNvSpPr txBox="1"/>
          <p:nvPr/>
        </p:nvSpPr>
        <p:spPr>
          <a:xfrm>
            <a:off x="5310885" y="1414416"/>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Value proposition</a:t>
            </a:r>
          </a:p>
        </p:txBody>
      </p:sp>
      <p:sp>
        <p:nvSpPr>
          <p:cNvPr id="37" name="ZoneTexte 36">
            <a:extLst>
              <a:ext uri="{FF2B5EF4-FFF2-40B4-BE49-F238E27FC236}">
                <a16:creationId xmlns:a16="http://schemas.microsoft.com/office/drawing/2014/main" id="{2CF2008A-6432-4521-BAA2-4BB7869765E7}"/>
              </a:ext>
            </a:extLst>
          </p:cNvPr>
          <p:cNvSpPr txBox="1"/>
          <p:nvPr/>
        </p:nvSpPr>
        <p:spPr>
          <a:xfrm>
            <a:off x="5310885" y="1706804"/>
            <a:ext cx="1632392" cy="1615827"/>
          </a:xfrm>
          <a:prstGeom prst="rect">
            <a:avLst/>
          </a:prstGeom>
          <a:noFill/>
        </p:spPr>
        <p:txBody>
          <a:bodyPr wrap="square" lIns="0" rIns="0">
            <a:spAutoFit/>
          </a:bodyPr>
          <a:lstStyle/>
          <a:p>
            <a:pPr fontAlgn="base"/>
            <a:r>
              <a:rPr lang="fr-FR" sz="900" noProof="1">
                <a:solidFill>
                  <a:schemeClr val="tx1">
                    <a:alpha val="60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a:t>
            </a:r>
          </a:p>
        </p:txBody>
      </p:sp>
      <p:sp>
        <p:nvSpPr>
          <p:cNvPr id="39" name="ZoneTexte 38">
            <a:extLst>
              <a:ext uri="{FF2B5EF4-FFF2-40B4-BE49-F238E27FC236}">
                <a16:creationId xmlns:a16="http://schemas.microsoft.com/office/drawing/2014/main" id="{562F95B5-5AB7-44E6-8872-1512CFF16221}"/>
              </a:ext>
            </a:extLst>
          </p:cNvPr>
          <p:cNvSpPr txBox="1"/>
          <p:nvPr/>
        </p:nvSpPr>
        <p:spPr>
          <a:xfrm>
            <a:off x="7316433" y="1414416"/>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Client relationships</a:t>
            </a:r>
          </a:p>
        </p:txBody>
      </p:sp>
      <p:sp>
        <p:nvSpPr>
          <p:cNvPr id="41" name="ZoneTexte 40">
            <a:extLst>
              <a:ext uri="{FF2B5EF4-FFF2-40B4-BE49-F238E27FC236}">
                <a16:creationId xmlns:a16="http://schemas.microsoft.com/office/drawing/2014/main" id="{D5D6E3E5-497B-4054-9361-C938CB390299}"/>
              </a:ext>
            </a:extLst>
          </p:cNvPr>
          <p:cNvSpPr txBox="1"/>
          <p:nvPr/>
        </p:nvSpPr>
        <p:spPr>
          <a:xfrm>
            <a:off x="7316432" y="1706804"/>
            <a:ext cx="1660235" cy="1061829"/>
          </a:xfrm>
          <a:prstGeom prst="rect">
            <a:avLst/>
          </a:prstGeom>
          <a:noFill/>
        </p:spPr>
        <p:txBody>
          <a:bodyPr wrap="square" lIns="0" rIns="0">
            <a:spAutoFit/>
          </a:bodyPr>
          <a:lstStyle/>
          <a:p>
            <a:pPr>
              <a:spcAft>
                <a:spcPts val="300"/>
              </a:spcAft>
            </a:pPr>
            <a:r>
              <a:rPr lang="fr-FR" sz="900" noProof="1">
                <a:solidFill>
                  <a:schemeClr val="tx1">
                    <a:alpha val="60000"/>
                  </a:schemeClr>
                </a:solidFill>
              </a:rPr>
              <a:t>Lorem ipsum dolor sit amet, consectetur adipiscing elit. Nunc vel porttitor eros. Etiam venenatis consequat lorem vel maximus. Dolor sit amet, consectetur adipiscing elit. </a:t>
            </a:r>
          </a:p>
        </p:txBody>
      </p:sp>
      <p:sp>
        <p:nvSpPr>
          <p:cNvPr id="42" name="ZoneTexte 41">
            <a:extLst>
              <a:ext uri="{FF2B5EF4-FFF2-40B4-BE49-F238E27FC236}">
                <a16:creationId xmlns:a16="http://schemas.microsoft.com/office/drawing/2014/main" id="{D1EA6F34-0254-463A-8B9D-08176D0C8FD2}"/>
              </a:ext>
            </a:extLst>
          </p:cNvPr>
          <p:cNvSpPr txBox="1"/>
          <p:nvPr/>
        </p:nvSpPr>
        <p:spPr>
          <a:xfrm>
            <a:off x="7316433" y="3004902"/>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Channels</a:t>
            </a:r>
          </a:p>
        </p:txBody>
      </p:sp>
      <p:sp>
        <p:nvSpPr>
          <p:cNvPr id="43" name="ZoneTexte 42">
            <a:extLst>
              <a:ext uri="{FF2B5EF4-FFF2-40B4-BE49-F238E27FC236}">
                <a16:creationId xmlns:a16="http://schemas.microsoft.com/office/drawing/2014/main" id="{93EF85F7-3724-4CEA-BC67-725250AAFF91}"/>
              </a:ext>
            </a:extLst>
          </p:cNvPr>
          <p:cNvSpPr txBox="1"/>
          <p:nvPr/>
        </p:nvSpPr>
        <p:spPr>
          <a:xfrm>
            <a:off x="7316432" y="3297290"/>
            <a:ext cx="1660235" cy="923330"/>
          </a:xfrm>
          <a:prstGeom prst="rect">
            <a:avLst/>
          </a:prstGeom>
          <a:noFill/>
        </p:spPr>
        <p:txBody>
          <a:bodyPr wrap="square" lIns="0" rIns="0">
            <a:spAutoFit/>
          </a:bodyPr>
          <a:lstStyle/>
          <a:p>
            <a:pPr>
              <a:spcAft>
                <a:spcPts val="300"/>
              </a:spcAft>
            </a:pPr>
            <a:r>
              <a:rPr lang="fr-FR" sz="900" noProof="1">
                <a:solidFill>
                  <a:schemeClr val="tx1">
                    <a:alpha val="60000"/>
                  </a:schemeClr>
                </a:solidFill>
              </a:rPr>
              <a:t>Lorem ipsum dolor sit amet, consectetur adipiscing elit. Nunc vel porttitor eros. Etiam venenatis consequat lorem vel maximus. Dolor sit amet, consectetur.</a:t>
            </a:r>
          </a:p>
        </p:txBody>
      </p:sp>
      <p:sp>
        <p:nvSpPr>
          <p:cNvPr id="45" name="ZoneTexte 44">
            <a:extLst>
              <a:ext uri="{FF2B5EF4-FFF2-40B4-BE49-F238E27FC236}">
                <a16:creationId xmlns:a16="http://schemas.microsoft.com/office/drawing/2014/main" id="{78627CBB-4016-4940-AE78-148F082FFDD4}"/>
              </a:ext>
            </a:extLst>
          </p:cNvPr>
          <p:cNvSpPr txBox="1"/>
          <p:nvPr/>
        </p:nvSpPr>
        <p:spPr>
          <a:xfrm>
            <a:off x="9321981" y="1414416"/>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Customer segments</a:t>
            </a:r>
          </a:p>
        </p:txBody>
      </p:sp>
      <p:sp>
        <p:nvSpPr>
          <p:cNvPr id="46" name="ZoneTexte 45">
            <a:extLst>
              <a:ext uri="{FF2B5EF4-FFF2-40B4-BE49-F238E27FC236}">
                <a16:creationId xmlns:a16="http://schemas.microsoft.com/office/drawing/2014/main" id="{6D66159C-C276-4863-BE9E-64C81127CC24}"/>
              </a:ext>
            </a:extLst>
          </p:cNvPr>
          <p:cNvSpPr txBox="1"/>
          <p:nvPr/>
        </p:nvSpPr>
        <p:spPr>
          <a:xfrm>
            <a:off x="9321981" y="1706804"/>
            <a:ext cx="1632392" cy="1615827"/>
          </a:xfrm>
          <a:prstGeom prst="rect">
            <a:avLst/>
          </a:prstGeom>
          <a:noFill/>
        </p:spPr>
        <p:txBody>
          <a:bodyPr wrap="square" lIns="0" rIns="0">
            <a:spAutoFit/>
          </a:bodyPr>
          <a:lstStyle/>
          <a:p>
            <a:pPr fontAlgn="base"/>
            <a:r>
              <a:rPr lang="fr-FR" sz="900" noProof="1">
                <a:solidFill>
                  <a:schemeClr val="tx1">
                    <a:alpha val="60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a:t>
            </a:r>
          </a:p>
        </p:txBody>
      </p:sp>
      <p:sp>
        <p:nvSpPr>
          <p:cNvPr id="48" name="ZoneTexte 47">
            <a:extLst>
              <a:ext uri="{FF2B5EF4-FFF2-40B4-BE49-F238E27FC236}">
                <a16:creationId xmlns:a16="http://schemas.microsoft.com/office/drawing/2014/main" id="{A13880DF-C106-4BD1-8D74-B063CF294462}"/>
              </a:ext>
            </a:extLst>
          </p:cNvPr>
          <p:cNvSpPr txBox="1"/>
          <p:nvPr/>
        </p:nvSpPr>
        <p:spPr>
          <a:xfrm>
            <a:off x="1299784" y="4595389"/>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Cost structure</a:t>
            </a:r>
          </a:p>
        </p:txBody>
      </p:sp>
      <p:sp>
        <p:nvSpPr>
          <p:cNvPr id="50" name="ZoneTexte 49">
            <a:extLst>
              <a:ext uri="{FF2B5EF4-FFF2-40B4-BE49-F238E27FC236}">
                <a16:creationId xmlns:a16="http://schemas.microsoft.com/office/drawing/2014/main" id="{6E62AB77-3A86-4DE9-92A7-672B8212E5F0}"/>
              </a:ext>
            </a:extLst>
          </p:cNvPr>
          <p:cNvSpPr txBox="1"/>
          <p:nvPr/>
        </p:nvSpPr>
        <p:spPr>
          <a:xfrm>
            <a:off x="1299784" y="4887777"/>
            <a:ext cx="4562536" cy="923330"/>
          </a:xfrm>
          <a:prstGeom prst="rect">
            <a:avLst/>
          </a:prstGeom>
          <a:noFill/>
        </p:spPr>
        <p:txBody>
          <a:bodyPr wrap="square" lIns="0" rIns="0" numCol="2" spcCol="216000">
            <a:spAutoFit/>
          </a:bodyPr>
          <a:lstStyle/>
          <a:p>
            <a:pPr fontAlgn="base"/>
            <a:r>
              <a:rPr lang="fr-FR" sz="900" noProof="1">
                <a:solidFill>
                  <a:schemeClr val="tx1">
                    <a:alpha val="60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Lorem ipsum dolor sit amet, consectetur adipiscing elit. Nunc vel porttitor eros. Etiam venenatis consequat lorem vel maximus. </a:t>
            </a:r>
          </a:p>
        </p:txBody>
      </p:sp>
      <p:sp>
        <p:nvSpPr>
          <p:cNvPr id="59" name="ZoneTexte 58">
            <a:extLst>
              <a:ext uri="{FF2B5EF4-FFF2-40B4-BE49-F238E27FC236}">
                <a16:creationId xmlns:a16="http://schemas.microsoft.com/office/drawing/2014/main" id="{959F7CCE-89FA-4B3C-B07A-33D5F66AAED2}"/>
              </a:ext>
            </a:extLst>
          </p:cNvPr>
          <p:cNvSpPr txBox="1"/>
          <p:nvPr/>
        </p:nvSpPr>
        <p:spPr>
          <a:xfrm>
            <a:off x="6313660" y="4595389"/>
            <a:ext cx="1570228" cy="276999"/>
          </a:xfrm>
          <a:prstGeom prst="rect">
            <a:avLst/>
          </a:prstGeom>
          <a:noFill/>
        </p:spPr>
        <p:txBody>
          <a:bodyPr wrap="square" lIns="0" rIns="0" anchor="ctr">
            <a:spAutoFit/>
          </a:bodyPr>
          <a:lstStyle/>
          <a:p>
            <a:pPr fontAlgn="base">
              <a:buClr>
                <a:srgbClr val="1F6DE2"/>
              </a:buClr>
            </a:pPr>
            <a:r>
              <a:rPr lang="fr-FR" sz="1200" spc="-50" noProof="1">
                <a:latin typeface="+mj-lt"/>
                <a:ea typeface="Roboto Light" panose="02000000000000000000" pitchFamily="2" charset="0"/>
              </a:rPr>
              <a:t>Revenue stream</a:t>
            </a:r>
          </a:p>
        </p:txBody>
      </p:sp>
      <p:sp>
        <p:nvSpPr>
          <p:cNvPr id="61" name="ZoneTexte 60">
            <a:extLst>
              <a:ext uri="{FF2B5EF4-FFF2-40B4-BE49-F238E27FC236}">
                <a16:creationId xmlns:a16="http://schemas.microsoft.com/office/drawing/2014/main" id="{291EF6BC-F020-4801-9796-E2AA0E33292F}"/>
              </a:ext>
            </a:extLst>
          </p:cNvPr>
          <p:cNvSpPr txBox="1"/>
          <p:nvPr/>
        </p:nvSpPr>
        <p:spPr>
          <a:xfrm>
            <a:off x="6313660" y="4887777"/>
            <a:ext cx="4562536" cy="923330"/>
          </a:xfrm>
          <a:prstGeom prst="rect">
            <a:avLst/>
          </a:prstGeom>
          <a:noFill/>
        </p:spPr>
        <p:txBody>
          <a:bodyPr wrap="square" lIns="0" rIns="0" numCol="2" spcCol="216000">
            <a:spAutoFit/>
          </a:bodyPr>
          <a:lstStyle/>
          <a:p>
            <a:pPr fontAlgn="base"/>
            <a:r>
              <a:rPr lang="fr-FR" sz="900" noProof="1">
                <a:solidFill>
                  <a:schemeClr val="tx1">
                    <a:alpha val="60000"/>
                  </a:schemeClr>
                </a:solidFill>
                <a:ea typeface="Roboto Light" panose="02000000000000000000" pitchFamily="2" charset="0"/>
              </a:rPr>
              <a:t>Lorem ipsum dolor sit amet, consectetur adipiscing elit. Nunc vel porttitor eros. Etiam venenatis consequat lorem vel maximus. Dolor sit amet, consectetur adipiscing elit. Nunc vel porttitor eros. Etiam venenatis consequat lorem vel maximus. Lorem ipsum dolor sit amet, consectetur adipiscing elit. Nunc vel porttitor eros. Etiam venenatis consequat lorem vel maximus. </a:t>
            </a:r>
          </a:p>
        </p:txBody>
      </p:sp>
    </p:spTree>
    <p:extLst>
      <p:ext uri="{BB962C8B-B14F-4D97-AF65-F5344CB8AC3E}">
        <p14:creationId xmlns:p14="http://schemas.microsoft.com/office/powerpoint/2010/main" val="3794806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0" name="Espace réservé du texte 1">
            <a:extLst>
              <a:ext uri="{FF2B5EF4-FFF2-40B4-BE49-F238E27FC236}">
                <a16:creationId xmlns:a16="http://schemas.microsoft.com/office/drawing/2014/main" id="{AB425F12-EA49-46E0-9ABB-8E24A2139061}"/>
              </a:ext>
            </a:extLst>
          </p:cNvPr>
          <p:cNvSpPr txBox="1">
            <a:spLocks/>
          </p:cNvSpPr>
          <p:nvPr/>
        </p:nvSpPr>
        <p:spPr>
          <a:xfrm>
            <a:off x="1127125" y="4759368"/>
            <a:ext cx="6028418" cy="1190582"/>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Financials</a:t>
            </a:r>
          </a:p>
        </p:txBody>
      </p:sp>
      <p:grpSp>
        <p:nvGrpSpPr>
          <p:cNvPr id="19" name="Google Shape;34;p5">
            <a:extLst>
              <a:ext uri="{FF2B5EF4-FFF2-40B4-BE49-F238E27FC236}">
                <a16:creationId xmlns:a16="http://schemas.microsoft.com/office/drawing/2014/main" id="{9E3AAAF6-6F23-CDE3-9682-4606102826CE}"/>
              </a:ext>
            </a:extLst>
          </p:cNvPr>
          <p:cNvGrpSpPr/>
          <p:nvPr/>
        </p:nvGrpSpPr>
        <p:grpSpPr>
          <a:xfrm>
            <a:off x="10528792" y="4893355"/>
            <a:ext cx="526655" cy="798568"/>
            <a:chOff x="1113915" y="5495459"/>
            <a:chExt cx="467361" cy="708660"/>
          </a:xfrm>
        </p:grpSpPr>
        <p:sp>
          <p:nvSpPr>
            <p:cNvPr id="20" name="Google Shape;35;p5">
              <a:extLst>
                <a:ext uri="{FF2B5EF4-FFF2-40B4-BE49-F238E27FC236}">
                  <a16:creationId xmlns:a16="http://schemas.microsoft.com/office/drawing/2014/main" id="{045BA416-4B0A-E814-336A-7C42EB9AE8E1}"/>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21" name="Google Shape;36;p5">
              <a:extLst>
                <a:ext uri="{FF2B5EF4-FFF2-40B4-BE49-F238E27FC236}">
                  <a16:creationId xmlns:a16="http://schemas.microsoft.com/office/drawing/2014/main" id="{D60AC344-B8FD-07DD-E6B4-E4793AC7747A}"/>
                </a:ext>
              </a:extLst>
            </p:cNvPr>
            <p:cNvPicPr preferRelativeResize="0"/>
            <p:nvPr/>
          </p:nvPicPr>
          <p:blipFill rotWithShape="1">
            <a:blip r:embed="rId2">
              <a:alphaModFix/>
            </a:blip>
            <a:srcRect/>
            <a:stretch/>
          </p:blipFill>
          <p:spPr>
            <a:xfrm rot="5400000">
              <a:off x="1266311" y="5768507"/>
              <a:ext cx="162564" cy="162564"/>
            </a:xfrm>
            <a:prstGeom prst="rect">
              <a:avLst/>
            </a:prstGeom>
            <a:noFill/>
            <a:ln>
              <a:noFill/>
            </a:ln>
          </p:spPr>
        </p:pic>
      </p:grpSp>
      <p:grpSp>
        <p:nvGrpSpPr>
          <p:cNvPr id="2" name="Groupe 1">
            <a:extLst>
              <a:ext uri="{FF2B5EF4-FFF2-40B4-BE49-F238E27FC236}">
                <a16:creationId xmlns:a16="http://schemas.microsoft.com/office/drawing/2014/main" id="{5282CB5A-E493-263D-152E-C3D78D0A141A}"/>
              </a:ext>
            </a:extLst>
          </p:cNvPr>
          <p:cNvGrpSpPr/>
          <p:nvPr/>
        </p:nvGrpSpPr>
        <p:grpSpPr>
          <a:xfrm>
            <a:off x="1127125" y="922614"/>
            <a:ext cx="1014372" cy="294102"/>
            <a:chOff x="1127125" y="922614"/>
            <a:chExt cx="1014372" cy="294102"/>
          </a:xfrm>
        </p:grpSpPr>
        <p:grpSp>
          <p:nvGrpSpPr>
            <p:cNvPr id="3" name="Groupe 2">
              <a:extLst>
                <a:ext uri="{FF2B5EF4-FFF2-40B4-BE49-F238E27FC236}">
                  <a16:creationId xmlns:a16="http://schemas.microsoft.com/office/drawing/2014/main" id="{C8FB7E0C-5366-5D65-3FAD-EB4C5D532FAD}"/>
                </a:ext>
              </a:extLst>
            </p:cNvPr>
            <p:cNvGrpSpPr/>
            <p:nvPr/>
          </p:nvGrpSpPr>
          <p:grpSpPr>
            <a:xfrm>
              <a:off x="1127125" y="922614"/>
              <a:ext cx="1014372" cy="294102"/>
              <a:chOff x="1127125" y="1749456"/>
              <a:chExt cx="1014372" cy="294102"/>
            </a:xfrm>
          </p:grpSpPr>
          <p:sp>
            <p:nvSpPr>
              <p:cNvPr id="5" name="Forme libre : forme 4">
                <a:extLst>
                  <a:ext uri="{FF2B5EF4-FFF2-40B4-BE49-F238E27FC236}">
                    <a16:creationId xmlns:a16="http://schemas.microsoft.com/office/drawing/2014/main" id="{9CEBCE31-D93A-7C8A-84D0-70959C14FAD3}"/>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Ellipse 5">
                <a:extLst>
                  <a:ext uri="{FF2B5EF4-FFF2-40B4-BE49-F238E27FC236}">
                    <a16:creationId xmlns:a16="http://schemas.microsoft.com/office/drawing/2014/main" id="{C551E2B4-4BCD-F197-AB12-208F64CAD62D}"/>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Graphique 3">
              <a:extLst>
                <a:ext uri="{FF2B5EF4-FFF2-40B4-BE49-F238E27FC236}">
                  <a16:creationId xmlns:a16="http://schemas.microsoft.com/office/drawing/2014/main" id="{F840685A-CD98-67DF-C953-0E26449E4B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315742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58" name="Rectangle : coins arrondis 57">
            <a:extLst>
              <a:ext uri="{FF2B5EF4-FFF2-40B4-BE49-F238E27FC236}">
                <a16:creationId xmlns:a16="http://schemas.microsoft.com/office/drawing/2014/main" id="{D5DB2800-112C-434B-86D7-8E9713723F2C}"/>
              </a:ext>
            </a:extLst>
          </p:cNvPr>
          <p:cNvSpPr/>
          <p:nvPr/>
        </p:nvSpPr>
        <p:spPr>
          <a:xfrm>
            <a:off x="7872291" y="2349500"/>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 coins arrondis 76">
            <a:extLst>
              <a:ext uri="{FF2B5EF4-FFF2-40B4-BE49-F238E27FC236}">
                <a16:creationId xmlns:a16="http://schemas.microsoft.com/office/drawing/2014/main" id="{9E06846A-0713-4D4C-BF6B-901D02662354}"/>
              </a:ext>
            </a:extLst>
          </p:cNvPr>
          <p:cNvSpPr/>
          <p:nvPr/>
        </p:nvSpPr>
        <p:spPr>
          <a:xfrm>
            <a:off x="7872291"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 coins arrondis 30">
            <a:extLst>
              <a:ext uri="{FF2B5EF4-FFF2-40B4-BE49-F238E27FC236}">
                <a16:creationId xmlns:a16="http://schemas.microsoft.com/office/drawing/2014/main" id="{7ADE4175-9574-4E69-8243-7A00CC9D337E}"/>
              </a:ext>
            </a:extLst>
          </p:cNvPr>
          <p:cNvSpPr/>
          <p:nvPr/>
        </p:nvSpPr>
        <p:spPr>
          <a:xfrm>
            <a:off x="1127125" y="2349500"/>
            <a:ext cx="3192583" cy="1707173"/>
          </a:xfrm>
          <a:prstGeom prst="roundRect">
            <a:avLst>
              <a:gd name="adj" fmla="val 10567"/>
            </a:avLst>
          </a:prstGeom>
          <a:gradFill>
            <a:gsLst>
              <a:gs pos="0">
                <a:schemeClr val="accent1">
                  <a:lumMod val="15000"/>
                  <a:lumOff val="85000"/>
                </a:schemeClr>
              </a:gs>
              <a:gs pos="100000">
                <a:schemeClr val="accent1">
                  <a:lumMod val="5000"/>
                  <a:lumOff val="95000"/>
                </a:schemeClr>
              </a:gs>
            </a:gsLst>
            <a:path path="circle">
              <a:fillToRect l="100000" t="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1"/>
              </a:solidFill>
            </a:endParaRPr>
          </a:p>
        </p:txBody>
      </p:sp>
      <p:sp>
        <p:nvSpPr>
          <p:cNvPr id="44" name="Espace réservé du texte 7">
            <a:extLst>
              <a:ext uri="{FF2B5EF4-FFF2-40B4-BE49-F238E27FC236}">
                <a16:creationId xmlns:a16="http://schemas.microsoft.com/office/drawing/2014/main" id="{13A5AFB3-7CFC-4972-9CBA-236E311DA88B}"/>
              </a:ext>
            </a:extLst>
          </p:cNvPr>
          <p:cNvSpPr txBox="1">
            <a:spLocks/>
          </p:cNvSpPr>
          <p:nvPr/>
        </p:nvSpPr>
        <p:spPr>
          <a:xfrm>
            <a:off x="1369723" y="3219379"/>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3200" spc="-200" dirty="0">
                <a:solidFill>
                  <a:schemeClr val="accent1"/>
                </a:solidFill>
                <a:cs typeface="Poppins Medium" panose="00000600000000000000" pitchFamily="2" charset="0"/>
              </a:rPr>
              <a:t>237</a:t>
            </a:r>
            <a:endParaRPr kumimoji="0" lang="en-US" sz="3200" b="0" i="0" u="none" strike="noStrike" kern="1200" cap="none" spc="-200" normalizeH="0" noProof="0" dirty="0">
              <a:ln>
                <a:noFill/>
              </a:ln>
              <a:solidFill>
                <a:schemeClr val="accent1"/>
              </a:solidFill>
              <a:effectLst/>
              <a:uLnTx/>
              <a:uFillTx/>
              <a:ea typeface="+mn-ea"/>
              <a:cs typeface="Poppins Medium" panose="00000600000000000000" pitchFamily="2" charset="0"/>
            </a:endParaRPr>
          </a:p>
        </p:txBody>
      </p:sp>
      <p:sp>
        <p:nvSpPr>
          <p:cNvPr id="46" name="ZoneTexte 45">
            <a:extLst>
              <a:ext uri="{FF2B5EF4-FFF2-40B4-BE49-F238E27FC236}">
                <a16:creationId xmlns:a16="http://schemas.microsoft.com/office/drawing/2014/main" id="{24C1641C-31B0-4B8A-8A52-BD5AC515DE30}"/>
              </a:ext>
            </a:extLst>
          </p:cNvPr>
          <p:cNvSpPr txBox="1"/>
          <p:nvPr/>
        </p:nvSpPr>
        <p:spPr>
          <a:xfrm>
            <a:off x="1369722" y="3672273"/>
            <a:ext cx="2328518" cy="174407"/>
          </a:xfrm>
          <a:prstGeom prst="rect">
            <a:avLst/>
          </a:prstGeom>
          <a:noFill/>
        </p:spPr>
        <p:txBody>
          <a:bodyPr wrap="square" lIns="0" tIns="0" rIns="0" bIns="0" anchor="t">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Active paying clients</a:t>
            </a:r>
          </a:p>
        </p:txBody>
      </p:sp>
      <p:sp>
        <p:nvSpPr>
          <p:cNvPr id="11" name="ZoneTexte 10">
            <a:extLst>
              <a:ext uri="{FF2B5EF4-FFF2-40B4-BE49-F238E27FC236}">
                <a16:creationId xmlns:a16="http://schemas.microsoft.com/office/drawing/2014/main" id="{22FF5332-E0BD-4B07-B53A-975460B436D3}"/>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projections</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127125"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Financial metrics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32" name="Rectangle : coins arrondis 31">
            <a:extLst>
              <a:ext uri="{FF2B5EF4-FFF2-40B4-BE49-F238E27FC236}">
                <a16:creationId xmlns:a16="http://schemas.microsoft.com/office/drawing/2014/main" id="{3666F9FD-E040-4456-8425-926736A9D9AC}"/>
              </a:ext>
            </a:extLst>
          </p:cNvPr>
          <p:cNvSpPr/>
          <p:nvPr/>
        </p:nvSpPr>
        <p:spPr>
          <a:xfrm>
            <a:off x="4499708" y="2349500"/>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 coins arrondis 33">
            <a:extLst>
              <a:ext uri="{FF2B5EF4-FFF2-40B4-BE49-F238E27FC236}">
                <a16:creationId xmlns:a16="http://schemas.microsoft.com/office/drawing/2014/main" id="{F5316943-871F-4948-94D5-378D39B4A949}"/>
              </a:ext>
            </a:extLst>
          </p:cNvPr>
          <p:cNvSpPr/>
          <p:nvPr/>
        </p:nvSpPr>
        <p:spPr>
          <a:xfrm>
            <a:off x="1127125"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 coins arrondis 34">
            <a:extLst>
              <a:ext uri="{FF2B5EF4-FFF2-40B4-BE49-F238E27FC236}">
                <a16:creationId xmlns:a16="http://schemas.microsoft.com/office/drawing/2014/main" id="{21CD2EEA-5CB4-44AC-B627-0A0D26CE4934}"/>
              </a:ext>
            </a:extLst>
          </p:cNvPr>
          <p:cNvSpPr/>
          <p:nvPr/>
        </p:nvSpPr>
        <p:spPr>
          <a:xfrm>
            <a:off x="4499708" y="4236672"/>
            <a:ext cx="3192583" cy="1707173"/>
          </a:xfrm>
          <a:prstGeom prst="roundRect">
            <a:avLst>
              <a:gd name="adj" fmla="val 10567"/>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space réservé du texte 7">
            <a:extLst>
              <a:ext uri="{FF2B5EF4-FFF2-40B4-BE49-F238E27FC236}">
                <a16:creationId xmlns:a16="http://schemas.microsoft.com/office/drawing/2014/main" id="{8420AF92-98BF-4E6F-8EC4-4E77436B6B26}"/>
              </a:ext>
            </a:extLst>
          </p:cNvPr>
          <p:cNvSpPr txBox="1">
            <a:spLocks/>
          </p:cNvSpPr>
          <p:nvPr/>
        </p:nvSpPr>
        <p:spPr>
          <a:xfrm>
            <a:off x="4742306" y="3219379"/>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defRPr/>
            </a:pPr>
            <a:r>
              <a:rPr lang="en-US" sz="3200" spc="-200">
                <a:solidFill>
                  <a:schemeClr val="accent1"/>
                </a:solidFill>
                <a:cs typeface="Poppins Medium" panose="00000600000000000000" pitchFamily="2" charset="0"/>
              </a:rPr>
              <a:t>€462</a:t>
            </a:r>
            <a:endParaRPr lang="en-US" sz="3200" spc="-200" dirty="0">
              <a:solidFill>
                <a:schemeClr val="accent1"/>
              </a:solidFill>
              <a:cs typeface="Poppins Medium" panose="00000600000000000000" pitchFamily="2" charset="0"/>
            </a:endParaRPr>
          </a:p>
        </p:txBody>
      </p:sp>
      <p:sp>
        <p:nvSpPr>
          <p:cNvPr id="54" name="ZoneTexte 53">
            <a:extLst>
              <a:ext uri="{FF2B5EF4-FFF2-40B4-BE49-F238E27FC236}">
                <a16:creationId xmlns:a16="http://schemas.microsoft.com/office/drawing/2014/main" id="{FC8DDAB5-9B2A-4FBD-A0EC-C79882B581E6}"/>
              </a:ext>
            </a:extLst>
          </p:cNvPr>
          <p:cNvSpPr txBox="1"/>
          <p:nvPr/>
        </p:nvSpPr>
        <p:spPr>
          <a:xfrm>
            <a:off x="4742305" y="3672273"/>
            <a:ext cx="2328518" cy="174407"/>
          </a:xfrm>
          <a:prstGeom prst="rect">
            <a:avLst/>
          </a:prstGeom>
          <a:noFill/>
        </p:spPr>
        <p:txBody>
          <a:bodyPr wrap="square" lIns="0" tIns="0" rIns="0" bIns="0" anchor="t">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Average revenue per user / month</a:t>
            </a:r>
          </a:p>
        </p:txBody>
      </p:sp>
      <p:sp>
        <p:nvSpPr>
          <p:cNvPr id="63" name="Espace réservé du texte 7">
            <a:extLst>
              <a:ext uri="{FF2B5EF4-FFF2-40B4-BE49-F238E27FC236}">
                <a16:creationId xmlns:a16="http://schemas.microsoft.com/office/drawing/2014/main" id="{DCE5121C-D6A4-40E7-8F78-5D9FE85E9932}"/>
              </a:ext>
            </a:extLst>
          </p:cNvPr>
          <p:cNvSpPr txBox="1">
            <a:spLocks/>
          </p:cNvSpPr>
          <p:nvPr/>
        </p:nvSpPr>
        <p:spPr>
          <a:xfrm>
            <a:off x="8114889" y="3219379"/>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defRPr/>
            </a:pPr>
            <a:r>
              <a:rPr lang="en-US" sz="3200" spc="-200">
                <a:solidFill>
                  <a:schemeClr val="accent1"/>
                </a:solidFill>
                <a:cs typeface="Poppins Medium" panose="00000600000000000000" pitchFamily="2" charset="0"/>
              </a:rPr>
              <a:t>€65,88</a:t>
            </a:r>
            <a:endParaRPr lang="en-US" sz="3200" spc="-200" dirty="0">
              <a:solidFill>
                <a:schemeClr val="accent1"/>
              </a:solidFill>
              <a:cs typeface="Poppins Medium" panose="00000600000000000000" pitchFamily="2" charset="0"/>
            </a:endParaRPr>
          </a:p>
        </p:txBody>
      </p:sp>
      <p:sp>
        <p:nvSpPr>
          <p:cNvPr id="64" name="ZoneTexte 63">
            <a:extLst>
              <a:ext uri="{FF2B5EF4-FFF2-40B4-BE49-F238E27FC236}">
                <a16:creationId xmlns:a16="http://schemas.microsoft.com/office/drawing/2014/main" id="{E3BA70ED-1D15-457E-8C7A-D5B294C8C284}"/>
              </a:ext>
            </a:extLst>
          </p:cNvPr>
          <p:cNvSpPr txBox="1"/>
          <p:nvPr/>
        </p:nvSpPr>
        <p:spPr>
          <a:xfrm>
            <a:off x="8114888" y="3672273"/>
            <a:ext cx="2328518" cy="174407"/>
          </a:xfrm>
          <a:prstGeom prst="rect">
            <a:avLst/>
          </a:prstGeom>
          <a:noFill/>
        </p:spPr>
        <p:txBody>
          <a:bodyPr wrap="square" lIns="0" tIns="0" rIns="0" bIns="0" anchor="t">
            <a:spAutoFit/>
          </a:bodyPr>
          <a:lstStyle/>
          <a:p>
            <a:pPr>
              <a:lnSpc>
                <a:spcPct val="120000"/>
              </a:lnSpc>
            </a:pPr>
            <a:r>
              <a:rPr kumimoji="0" lang="da-DK" sz="1000" b="0" i="0" u="none" strike="noStrike" kern="1200" cap="none" spc="0" normalizeH="0" baseline="0" noProof="1">
                <a:ln>
                  <a:noFill/>
                </a:ln>
                <a:solidFill>
                  <a:schemeClr val="tx1">
                    <a:alpha val="75000"/>
                  </a:schemeClr>
                </a:solidFill>
                <a:effectLst/>
                <a:uLnTx/>
                <a:uFillTx/>
                <a:ea typeface="+mn-ea"/>
                <a:cs typeface="+mn-cs"/>
              </a:rPr>
              <a:t>Average CAC</a:t>
            </a:r>
            <a:endParaRPr kumimoji="0" lang="fr-FR" sz="1000" b="0" i="0" u="none" strike="noStrike" kern="1200" cap="none" spc="0" normalizeH="0" baseline="0" noProof="1">
              <a:ln>
                <a:noFill/>
              </a:ln>
              <a:solidFill>
                <a:schemeClr val="tx1">
                  <a:alpha val="75000"/>
                </a:schemeClr>
              </a:solidFill>
              <a:effectLst/>
              <a:uLnTx/>
              <a:uFillTx/>
              <a:ea typeface="+mn-ea"/>
              <a:cs typeface="+mn-cs"/>
            </a:endParaRPr>
          </a:p>
        </p:txBody>
      </p:sp>
      <p:sp>
        <p:nvSpPr>
          <p:cNvPr id="79" name="Espace réservé du texte 7">
            <a:extLst>
              <a:ext uri="{FF2B5EF4-FFF2-40B4-BE49-F238E27FC236}">
                <a16:creationId xmlns:a16="http://schemas.microsoft.com/office/drawing/2014/main" id="{EA110A9F-DC39-46F5-90C9-F7E6436D5627}"/>
              </a:ext>
            </a:extLst>
          </p:cNvPr>
          <p:cNvSpPr txBox="1">
            <a:spLocks/>
          </p:cNvSpPr>
          <p:nvPr/>
        </p:nvSpPr>
        <p:spPr>
          <a:xfrm>
            <a:off x="1369723" y="5106551"/>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defRPr/>
            </a:pPr>
            <a:r>
              <a:rPr lang="en-US" sz="3200" spc="-200">
                <a:solidFill>
                  <a:schemeClr val="accent1"/>
                </a:solidFill>
                <a:cs typeface="Poppins Medium" panose="00000600000000000000" pitchFamily="2" charset="0"/>
              </a:rPr>
              <a:t>2,3k</a:t>
            </a:r>
            <a:endParaRPr lang="en-US" sz="3200" spc="-200" dirty="0">
              <a:solidFill>
                <a:schemeClr val="accent1"/>
              </a:solidFill>
              <a:cs typeface="Poppins Medium" panose="00000600000000000000" pitchFamily="2" charset="0"/>
            </a:endParaRPr>
          </a:p>
        </p:txBody>
      </p:sp>
      <p:sp>
        <p:nvSpPr>
          <p:cNvPr id="80" name="ZoneTexte 79">
            <a:extLst>
              <a:ext uri="{FF2B5EF4-FFF2-40B4-BE49-F238E27FC236}">
                <a16:creationId xmlns:a16="http://schemas.microsoft.com/office/drawing/2014/main" id="{EC1DFAAF-7ACB-4DD0-90F0-10EC9DA66FE7}"/>
              </a:ext>
            </a:extLst>
          </p:cNvPr>
          <p:cNvSpPr txBox="1"/>
          <p:nvPr/>
        </p:nvSpPr>
        <p:spPr>
          <a:xfrm>
            <a:off x="1369722" y="5559445"/>
            <a:ext cx="2328518" cy="174407"/>
          </a:xfrm>
          <a:prstGeom prst="rect">
            <a:avLst/>
          </a:prstGeom>
          <a:noFill/>
        </p:spPr>
        <p:txBody>
          <a:bodyPr wrap="square" lIns="0" tIns="0" rIns="0" bIns="0" anchor="t">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Monthly visitors</a:t>
            </a:r>
          </a:p>
        </p:txBody>
      </p:sp>
      <p:sp>
        <p:nvSpPr>
          <p:cNvPr id="83" name="Espace réservé du texte 7">
            <a:extLst>
              <a:ext uri="{FF2B5EF4-FFF2-40B4-BE49-F238E27FC236}">
                <a16:creationId xmlns:a16="http://schemas.microsoft.com/office/drawing/2014/main" id="{BB878464-74E0-4689-9136-F71D46EAFA82}"/>
              </a:ext>
            </a:extLst>
          </p:cNvPr>
          <p:cNvSpPr txBox="1">
            <a:spLocks/>
          </p:cNvSpPr>
          <p:nvPr/>
        </p:nvSpPr>
        <p:spPr>
          <a:xfrm>
            <a:off x="4742306" y="5106551"/>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defRPr/>
            </a:pPr>
            <a:r>
              <a:rPr lang="en-US" sz="3200" spc="-200">
                <a:solidFill>
                  <a:schemeClr val="accent1"/>
                </a:solidFill>
                <a:cs typeface="Poppins Medium" panose="00000600000000000000" pitchFamily="2" charset="0"/>
              </a:rPr>
              <a:t>€1,3M</a:t>
            </a:r>
            <a:endParaRPr lang="en-US" sz="3200" spc="-200" dirty="0">
              <a:solidFill>
                <a:schemeClr val="accent1"/>
              </a:solidFill>
              <a:cs typeface="Poppins Medium" panose="00000600000000000000" pitchFamily="2" charset="0"/>
            </a:endParaRPr>
          </a:p>
        </p:txBody>
      </p:sp>
      <p:sp>
        <p:nvSpPr>
          <p:cNvPr id="84" name="ZoneTexte 83">
            <a:extLst>
              <a:ext uri="{FF2B5EF4-FFF2-40B4-BE49-F238E27FC236}">
                <a16:creationId xmlns:a16="http://schemas.microsoft.com/office/drawing/2014/main" id="{C5BDF33F-68AA-4ABE-B11A-34A641465197}"/>
              </a:ext>
            </a:extLst>
          </p:cNvPr>
          <p:cNvSpPr txBox="1"/>
          <p:nvPr/>
        </p:nvSpPr>
        <p:spPr>
          <a:xfrm>
            <a:off x="4742305" y="5559445"/>
            <a:ext cx="2328518" cy="174407"/>
          </a:xfrm>
          <a:prstGeom prst="rect">
            <a:avLst/>
          </a:prstGeom>
          <a:noFill/>
        </p:spPr>
        <p:txBody>
          <a:bodyPr wrap="square" lIns="0" tIns="0" rIns="0" bIns="0" anchor="t">
            <a:spAutoFit/>
          </a:bodyPr>
          <a:lstStyle/>
          <a:p>
            <a:pPr>
              <a:lnSpc>
                <a:spcPct val="120000"/>
              </a:lnSpc>
            </a:pPr>
            <a:r>
              <a:rPr kumimoji="0" lang="fr-FR" sz="1000" b="0" i="0" u="none" strike="noStrike" kern="1200" cap="none" spc="0" normalizeH="0" baseline="0" noProof="1">
                <a:ln>
                  <a:noFill/>
                </a:ln>
                <a:solidFill>
                  <a:schemeClr val="tx1">
                    <a:alpha val="75000"/>
                  </a:schemeClr>
                </a:solidFill>
                <a:effectLst/>
                <a:uLnTx/>
                <a:uFillTx/>
                <a:ea typeface="+mn-ea"/>
                <a:cs typeface="+mn-cs"/>
              </a:rPr>
              <a:t>ARR</a:t>
            </a:r>
          </a:p>
        </p:txBody>
      </p:sp>
      <p:sp>
        <p:nvSpPr>
          <p:cNvPr id="89" name="Espace réservé du texte 7">
            <a:extLst>
              <a:ext uri="{FF2B5EF4-FFF2-40B4-BE49-F238E27FC236}">
                <a16:creationId xmlns:a16="http://schemas.microsoft.com/office/drawing/2014/main" id="{D757614A-F506-4BBB-A3EB-3631C778C524}"/>
              </a:ext>
            </a:extLst>
          </p:cNvPr>
          <p:cNvSpPr txBox="1">
            <a:spLocks/>
          </p:cNvSpPr>
          <p:nvPr/>
        </p:nvSpPr>
        <p:spPr>
          <a:xfrm>
            <a:off x="8114889" y="5106551"/>
            <a:ext cx="2328518" cy="447302"/>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defRPr/>
            </a:pPr>
            <a:r>
              <a:rPr lang="en-US" sz="3200" spc="-200">
                <a:solidFill>
                  <a:schemeClr val="accent1"/>
                </a:solidFill>
                <a:cs typeface="Poppins Medium" panose="00000600000000000000" pitchFamily="2" charset="0"/>
              </a:rPr>
              <a:t>x56</a:t>
            </a:r>
            <a:endParaRPr lang="en-US" sz="3200" spc="-200" dirty="0">
              <a:solidFill>
                <a:schemeClr val="accent1"/>
              </a:solidFill>
              <a:cs typeface="Poppins Medium" panose="00000600000000000000" pitchFamily="2" charset="0"/>
            </a:endParaRPr>
          </a:p>
        </p:txBody>
      </p:sp>
      <p:sp>
        <p:nvSpPr>
          <p:cNvPr id="90" name="ZoneTexte 89">
            <a:extLst>
              <a:ext uri="{FF2B5EF4-FFF2-40B4-BE49-F238E27FC236}">
                <a16:creationId xmlns:a16="http://schemas.microsoft.com/office/drawing/2014/main" id="{7BC5D035-1413-4595-8C32-8F9702DC02C2}"/>
              </a:ext>
            </a:extLst>
          </p:cNvPr>
          <p:cNvSpPr txBox="1"/>
          <p:nvPr/>
        </p:nvSpPr>
        <p:spPr>
          <a:xfrm>
            <a:off x="8114888" y="5559445"/>
            <a:ext cx="2328518" cy="174407"/>
          </a:xfrm>
          <a:prstGeom prst="rect">
            <a:avLst/>
          </a:prstGeom>
          <a:noFill/>
        </p:spPr>
        <p:txBody>
          <a:bodyPr wrap="square" lIns="0" tIns="0" rIns="0" bIns="0" anchor="t">
            <a:spAutoFit/>
          </a:bodyPr>
          <a:lstStyle/>
          <a:p>
            <a:pPr>
              <a:lnSpc>
                <a:spcPct val="120000"/>
              </a:lnSpc>
            </a:pPr>
            <a:r>
              <a:rPr kumimoji="0" lang="da-DK" sz="1000" b="0" i="0" u="none" strike="noStrike" kern="1200" cap="none" spc="0" normalizeH="0" baseline="0" noProof="1">
                <a:ln>
                  <a:noFill/>
                </a:ln>
                <a:solidFill>
                  <a:schemeClr val="tx1">
                    <a:alpha val="75000"/>
                  </a:schemeClr>
                </a:solidFill>
                <a:effectLst/>
                <a:uLnTx/>
                <a:uFillTx/>
                <a:ea typeface="+mn-ea"/>
                <a:cs typeface="+mn-cs"/>
              </a:rPr>
              <a:t>CAC / LTV</a:t>
            </a:r>
            <a:endParaRPr kumimoji="0" lang="fr-FR" sz="1000" b="0" i="0" u="none" strike="noStrike" kern="1200" cap="none" spc="0" normalizeH="0" baseline="0" noProof="1">
              <a:ln>
                <a:noFill/>
              </a:ln>
              <a:solidFill>
                <a:schemeClr val="tx1">
                  <a:alpha val="75000"/>
                </a:schemeClr>
              </a:solidFill>
              <a:effectLst/>
              <a:uLnTx/>
              <a:uFillTx/>
              <a:ea typeface="+mn-ea"/>
              <a:cs typeface="+mn-cs"/>
            </a:endParaRPr>
          </a:p>
        </p:txBody>
      </p:sp>
      <p:pic>
        <p:nvPicPr>
          <p:cNvPr id="4" name="Graphique 3">
            <a:extLst>
              <a:ext uri="{FF2B5EF4-FFF2-40B4-BE49-F238E27FC236}">
                <a16:creationId xmlns:a16="http://schemas.microsoft.com/office/drawing/2014/main" id="{073C9C84-7573-9613-010E-1FB8E6F263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721" y="2621328"/>
            <a:ext cx="259699" cy="192455"/>
          </a:xfrm>
          <a:prstGeom prst="rect">
            <a:avLst/>
          </a:prstGeom>
        </p:spPr>
      </p:pic>
      <p:pic>
        <p:nvPicPr>
          <p:cNvPr id="5" name="Graphique 4">
            <a:extLst>
              <a:ext uri="{FF2B5EF4-FFF2-40B4-BE49-F238E27FC236}">
                <a16:creationId xmlns:a16="http://schemas.microsoft.com/office/drawing/2014/main" id="{4348EA7A-1AFE-158B-2475-283BF8516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9721" y="4578919"/>
            <a:ext cx="227693" cy="149085"/>
          </a:xfrm>
          <a:prstGeom prst="rect">
            <a:avLst/>
          </a:prstGeom>
        </p:spPr>
      </p:pic>
      <p:pic>
        <p:nvPicPr>
          <p:cNvPr id="8" name="Graphique 7">
            <a:extLst>
              <a:ext uri="{FF2B5EF4-FFF2-40B4-BE49-F238E27FC236}">
                <a16:creationId xmlns:a16="http://schemas.microsoft.com/office/drawing/2014/main" id="{5D4FE373-0174-F969-E34B-197A69A9C7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14887" y="2622679"/>
            <a:ext cx="188829" cy="191104"/>
          </a:xfrm>
          <a:prstGeom prst="rect">
            <a:avLst/>
          </a:prstGeom>
        </p:spPr>
      </p:pic>
      <p:pic>
        <p:nvPicPr>
          <p:cNvPr id="9" name="Graphique 8">
            <a:extLst>
              <a:ext uri="{FF2B5EF4-FFF2-40B4-BE49-F238E27FC236}">
                <a16:creationId xmlns:a16="http://schemas.microsoft.com/office/drawing/2014/main" id="{42B5BF46-DD6F-2826-F2CC-00EDE0FD86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14887" y="4505049"/>
            <a:ext cx="156977" cy="222955"/>
          </a:xfrm>
          <a:prstGeom prst="rect">
            <a:avLst/>
          </a:prstGeom>
        </p:spPr>
      </p:pic>
      <p:pic>
        <p:nvPicPr>
          <p:cNvPr id="10" name="Graphique 9">
            <a:extLst>
              <a:ext uri="{FF2B5EF4-FFF2-40B4-BE49-F238E27FC236}">
                <a16:creationId xmlns:a16="http://schemas.microsoft.com/office/drawing/2014/main" id="{EE902206-368B-E9F9-041F-341C225D8A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42305" y="4539174"/>
            <a:ext cx="188829" cy="188829"/>
          </a:xfrm>
          <a:prstGeom prst="rect">
            <a:avLst/>
          </a:prstGeom>
        </p:spPr>
      </p:pic>
      <p:pic>
        <p:nvPicPr>
          <p:cNvPr id="12" name="Graphique 11">
            <a:extLst>
              <a:ext uri="{FF2B5EF4-FFF2-40B4-BE49-F238E27FC236}">
                <a16:creationId xmlns:a16="http://schemas.microsoft.com/office/drawing/2014/main" id="{C1243948-F7C2-0E67-D7BF-184A45C9BA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42305" y="2638604"/>
            <a:ext cx="170629" cy="175179"/>
          </a:xfrm>
          <a:prstGeom prst="rect">
            <a:avLst/>
          </a:prstGeom>
        </p:spPr>
      </p:pic>
    </p:spTree>
    <p:extLst>
      <p:ext uri="{BB962C8B-B14F-4D97-AF65-F5344CB8AC3E}">
        <p14:creationId xmlns:p14="http://schemas.microsoft.com/office/powerpoint/2010/main" val="3205009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p:nvSpPr>
          <p:cNvPr id="2" name="Rectangle : coins arrondis 1">
            <a:extLst>
              <a:ext uri="{FF2B5EF4-FFF2-40B4-BE49-F238E27FC236}">
                <a16:creationId xmlns:a16="http://schemas.microsoft.com/office/drawing/2014/main" id="{6AACC19C-18BC-4B24-A1D4-EC45BFD49A25}"/>
              </a:ext>
            </a:extLst>
          </p:cNvPr>
          <p:cNvSpPr/>
          <p:nvPr/>
        </p:nvSpPr>
        <p:spPr>
          <a:xfrm>
            <a:off x="6044455" y="540000"/>
            <a:ext cx="5607543" cy="5778000"/>
          </a:xfrm>
          <a:prstGeom prst="roundRect">
            <a:avLst>
              <a:gd name="adj" fmla="val 39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7">
            <a:extLst>
              <a:ext uri="{FF2B5EF4-FFF2-40B4-BE49-F238E27FC236}">
                <a16:creationId xmlns:a16="http://schemas.microsoft.com/office/drawing/2014/main" id="{3B57E56E-15A3-4453-B16F-DC94B882D601}"/>
              </a:ext>
            </a:extLst>
          </p:cNvPr>
          <p:cNvSpPr txBox="1">
            <a:spLocks/>
          </p:cNvSpPr>
          <p:nvPr/>
        </p:nvSpPr>
        <p:spPr>
          <a:xfrm>
            <a:off x="1127125" y="914155"/>
            <a:ext cx="4392612" cy="1142602"/>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Financial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projections</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graphicFrame>
        <p:nvGraphicFramePr>
          <p:cNvPr id="9" name="Graphique 8">
            <a:extLst>
              <a:ext uri="{FF2B5EF4-FFF2-40B4-BE49-F238E27FC236}">
                <a16:creationId xmlns:a16="http://schemas.microsoft.com/office/drawing/2014/main" id="{8968DD4F-EEDF-4667-BF7E-99FC9E791F9E}"/>
              </a:ext>
            </a:extLst>
          </p:cNvPr>
          <p:cNvGraphicFramePr/>
          <p:nvPr>
            <p:extLst>
              <p:ext uri="{D42A27DB-BD31-4B8C-83A1-F6EECF244321}">
                <p14:modId xmlns:p14="http://schemas.microsoft.com/office/powerpoint/2010/main" val="3251568864"/>
              </p:ext>
            </p:extLst>
          </p:nvPr>
        </p:nvGraphicFramePr>
        <p:xfrm>
          <a:off x="6597151" y="1227280"/>
          <a:ext cx="4502149" cy="4403440"/>
        </p:xfrm>
        <a:graphic>
          <a:graphicData uri="http://schemas.openxmlformats.org/drawingml/2006/chart">
            <c:chart xmlns:c="http://schemas.openxmlformats.org/drawingml/2006/chart" xmlns:r="http://schemas.openxmlformats.org/officeDocument/2006/relationships" r:id="rId2"/>
          </a:graphicData>
        </a:graphic>
      </p:graphicFrame>
      <p:sp>
        <p:nvSpPr>
          <p:cNvPr id="10" name="ZoneTexte 9">
            <a:extLst>
              <a:ext uri="{FF2B5EF4-FFF2-40B4-BE49-F238E27FC236}">
                <a16:creationId xmlns:a16="http://schemas.microsoft.com/office/drawing/2014/main" id="{EAC45904-9928-4B5B-9061-583F53171C11}"/>
              </a:ext>
            </a:extLst>
          </p:cNvPr>
          <p:cNvSpPr txBox="1"/>
          <p:nvPr/>
        </p:nvSpPr>
        <p:spPr>
          <a:xfrm>
            <a:off x="1127125" y="2906001"/>
            <a:ext cx="3868621" cy="2559162"/>
          </a:xfrm>
          <a:prstGeom prst="rect">
            <a:avLst/>
          </a:prstGeom>
          <a:noFill/>
        </p:spPr>
        <p:txBody>
          <a:bodyPr wrap="square" lIns="0" rIns="0" anchor="ctr">
            <a:spAutoFit/>
          </a:bodyPr>
          <a:lstStyle/>
          <a:p>
            <a:pPr fontAlgn="base">
              <a:lnSpc>
                <a:spcPct val="15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Lorem ipsum dolor sit amet, consectetur adipiscing elit. Lorem ipsum dolor sit amet, consectetur adipiscing elit. Lorem ipsum dolor sit amet, consectetur adipiscing elit. Nunc vel porttitor eros. Etiam venenatis consequat lorem vel maximus. Lorem ipsum dolor sit amet.</a:t>
            </a:r>
          </a:p>
        </p:txBody>
      </p:sp>
      <p:sp>
        <p:nvSpPr>
          <p:cNvPr id="11" name="ZoneTexte 10">
            <a:extLst>
              <a:ext uri="{FF2B5EF4-FFF2-40B4-BE49-F238E27FC236}">
                <a16:creationId xmlns:a16="http://schemas.microsoft.com/office/drawing/2014/main" id="{DE7E8659-D1BF-45E6-878F-E0A98FB29C24}"/>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turnover</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05551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7A54A55-CFE9-4505-851E-8BC85A886765}"/>
              </a:ext>
            </a:extLst>
          </p:cNvPr>
          <p:cNvCxnSpPr>
            <a:cxnSpLocks/>
          </p:cNvCxnSpPr>
          <p:nvPr/>
        </p:nvCxnSpPr>
        <p:spPr>
          <a:xfrm>
            <a:off x="1127125" y="3554970"/>
            <a:ext cx="11064875" cy="0"/>
          </a:xfrm>
          <a:prstGeom prst="line">
            <a:avLst/>
          </a:prstGeom>
          <a:ln w="25400" cap="rnd" cmpd="sng">
            <a:solidFill>
              <a:schemeClr val="accent1">
                <a:alpha val="2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C03EC8D7-2D1D-451F-A11D-425457522AAF}"/>
              </a:ext>
            </a:extLst>
          </p:cNvPr>
          <p:cNvSpPr txBox="1"/>
          <p:nvPr/>
        </p:nvSpPr>
        <p:spPr>
          <a:xfrm>
            <a:off x="1127125" y="2966171"/>
            <a:ext cx="1963316" cy="338554"/>
          </a:xfrm>
          <a:prstGeom prst="rect">
            <a:avLst/>
          </a:prstGeom>
          <a:noFill/>
        </p:spPr>
        <p:txBody>
          <a:bodyPr wrap="square" lIns="0" rIns="0" anchor="b">
            <a:spAutoFit/>
          </a:bodyPr>
          <a:lstStyle/>
          <a:p>
            <a:pPr fontAlgn="base">
              <a:buClr>
                <a:srgbClr val="1F6DE2"/>
              </a:buClr>
            </a:pPr>
            <a:r>
              <a:rPr lang="fr-FR" sz="1600" spc="-50" noProof="1">
                <a:latin typeface="+mj-lt"/>
                <a:ea typeface="Roboto Light" panose="02000000000000000000" pitchFamily="2" charset="0"/>
              </a:rPr>
              <a:t>Stage title</a:t>
            </a:r>
          </a:p>
        </p:txBody>
      </p:sp>
      <p:sp>
        <p:nvSpPr>
          <p:cNvPr id="4" name="Ellipse 3">
            <a:extLst>
              <a:ext uri="{FF2B5EF4-FFF2-40B4-BE49-F238E27FC236}">
                <a16:creationId xmlns:a16="http://schemas.microsoft.com/office/drawing/2014/main" id="{1FC3DA72-D7A2-4590-AA84-7FF83BEE9399}"/>
              </a:ext>
            </a:extLst>
          </p:cNvPr>
          <p:cNvSpPr/>
          <p:nvPr/>
        </p:nvSpPr>
        <p:spPr>
          <a:xfrm>
            <a:off x="1127126" y="3504714"/>
            <a:ext cx="100512" cy="100512"/>
          </a:xfrm>
          <a:prstGeom prst="ellipse">
            <a:avLst/>
          </a:prstGeom>
          <a:ln w="177800">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8" name="ZoneTexte 27">
            <a:extLst>
              <a:ext uri="{FF2B5EF4-FFF2-40B4-BE49-F238E27FC236}">
                <a16:creationId xmlns:a16="http://schemas.microsoft.com/office/drawing/2014/main" id="{794C9262-1991-4AC9-84B4-6CCF9BA916C3}"/>
              </a:ext>
            </a:extLst>
          </p:cNvPr>
          <p:cNvSpPr txBox="1"/>
          <p:nvPr/>
        </p:nvSpPr>
        <p:spPr>
          <a:xfrm>
            <a:off x="1127126" y="3878647"/>
            <a:ext cx="1963315" cy="1409617"/>
          </a:xfrm>
          <a:prstGeom prst="rect">
            <a:avLst/>
          </a:prstGeom>
          <a:noFill/>
        </p:spPr>
        <p:txBody>
          <a:bodyPr wrap="square" lIns="0" rIns="0">
            <a:spAutoFit/>
          </a:bodyPr>
          <a:lstStyle/>
          <a:p>
            <a:pP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vene natis consequat lorem vel maximus. </a:t>
            </a:r>
          </a:p>
        </p:txBody>
      </p:sp>
      <p:sp>
        <p:nvSpPr>
          <p:cNvPr id="39" name="ZoneTexte 38">
            <a:extLst>
              <a:ext uri="{FF2B5EF4-FFF2-40B4-BE49-F238E27FC236}">
                <a16:creationId xmlns:a16="http://schemas.microsoft.com/office/drawing/2014/main" id="{69EB9E7C-0880-4201-975A-1E3B53BB137C}"/>
              </a:ext>
            </a:extLst>
          </p:cNvPr>
          <p:cNvSpPr txBox="1"/>
          <p:nvPr/>
        </p:nvSpPr>
        <p:spPr>
          <a:xfrm>
            <a:off x="3785270" y="2966171"/>
            <a:ext cx="1963316" cy="338554"/>
          </a:xfrm>
          <a:prstGeom prst="rect">
            <a:avLst/>
          </a:prstGeom>
          <a:noFill/>
        </p:spPr>
        <p:txBody>
          <a:bodyPr wrap="square" lIns="0" rIns="0" anchor="b">
            <a:spAutoFit/>
          </a:bodyPr>
          <a:lstStyle/>
          <a:p>
            <a:pPr fontAlgn="base">
              <a:buClr>
                <a:srgbClr val="1F6DE2"/>
              </a:buClr>
            </a:pPr>
            <a:r>
              <a:rPr lang="fr-FR" sz="1600" spc="-50" noProof="1">
                <a:latin typeface="+mj-lt"/>
                <a:ea typeface="Roboto Light" panose="02000000000000000000" pitchFamily="2" charset="0"/>
              </a:rPr>
              <a:t>Stage title</a:t>
            </a:r>
          </a:p>
        </p:txBody>
      </p:sp>
      <p:sp>
        <p:nvSpPr>
          <p:cNvPr id="40" name="Ellipse 39">
            <a:extLst>
              <a:ext uri="{FF2B5EF4-FFF2-40B4-BE49-F238E27FC236}">
                <a16:creationId xmlns:a16="http://schemas.microsoft.com/office/drawing/2014/main" id="{4546541D-E3F4-4698-B879-EEF8A50A0EA1}"/>
              </a:ext>
            </a:extLst>
          </p:cNvPr>
          <p:cNvSpPr/>
          <p:nvPr/>
        </p:nvSpPr>
        <p:spPr>
          <a:xfrm>
            <a:off x="3785271" y="3504714"/>
            <a:ext cx="100512" cy="100512"/>
          </a:xfrm>
          <a:prstGeom prst="ellipse">
            <a:avLst/>
          </a:prstGeom>
          <a:ln w="177800">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1" name="ZoneTexte 40">
            <a:extLst>
              <a:ext uri="{FF2B5EF4-FFF2-40B4-BE49-F238E27FC236}">
                <a16:creationId xmlns:a16="http://schemas.microsoft.com/office/drawing/2014/main" id="{B5E85F4E-ADA3-4351-B05A-352DB4C3CE58}"/>
              </a:ext>
            </a:extLst>
          </p:cNvPr>
          <p:cNvSpPr txBox="1"/>
          <p:nvPr/>
        </p:nvSpPr>
        <p:spPr>
          <a:xfrm>
            <a:off x="3785271" y="3878647"/>
            <a:ext cx="1963315" cy="1409617"/>
          </a:xfrm>
          <a:prstGeom prst="rect">
            <a:avLst/>
          </a:prstGeom>
          <a:noFill/>
        </p:spPr>
        <p:txBody>
          <a:bodyPr wrap="square" lIns="0" rIns="0">
            <a:spAutoFit/>
          </a:bodyPr>
          <a:lstStyle/>
          <a:p>
            <a:pP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vene natis consequat lorem vel maximus. </a:t>
            </a:r>
          </a:p>
        </p:txBody>
      </p:sp>
      <p:sp>
        <p:nvSpPr>
          <p:cNvPr id="43" name="ZoneTexte 42">
            <a:extLst>
              <a:ext uri="{FF2B5EF4-FFF2-40B4-BE49-F238E27FC236}">
                <a16:creationId xmlns:a16="http://schemas.microsoft.com/office/drawing/2014/main" id="{C8D795B4-3239-4504-A093-9F98E4F6F6F7}"/>
              </a:ext>
            </a:extLst>
          </p:cNvPr>
          <p:cNvSpPr txBox="1"/>
          <p:nvPr/>
        </p:nvSpPr>
        <p:spPr>
          <a:xfrm>
            <a:off x="6443415" y="2966171"/>
            <a:ext cx="1963316" cy="338554"/>
          </a:xfrm>
          <a:prstGeom prst="rect">
            <a:avLst/>
          </a:prstGeom>
          <a:noFill/>
        </p:spPr>
        <p:txBody>
          <a:bodyPr wrap="square" lIns="0" rIns="0" anchor="b">
            <a:spAutoFit/>
          </a:bodyPr>
          <a:lstStyle/>
          <a:p>
            <a:pPr fontAlgn="base">
              <a:buClr>
                <a:srgbClr val="1F6DE2"/>
              </a:buClr>
            </a:pPr>
            <a:r>
              <a:rPr lang="fr-FR" sz="1600" spc="-50" noProof="1">
                <a:latin typeface="+mj-lt"/>
                <a:ea typeface="Roboto Light" panose="02000000000000000000" pitchFamily="2" charset="0"/>
              </a:rPr>
              <a:t>Stage title</a:t>
            </a:r>
          </a:p>
        </p:txBody>
      </p:sp>
      <p:sp>
        <p:nvSpPr>
          <p:cNvPr id="44" name="Ellipse 43">
            <a:extLst>
              <a:ext uri="{FF2B5EF4-FFF2-40B4-BE49-F238E27FC236}">
                <a16:creationId xmlns:a16="http://schemas.microsoft.com/office/drawing/2014/main" id="{BB6B0E2A-7DDF-4C4F-B120-F6EEE47647AB}"/>
              </a:ext>
            </a:extLst>
          </p:cNvPr>
          <p:cNvSpPr/>
          <p:nvPr/>
        </p:nvSpPr>
        <p:spPr>
          <a:xfrm>
            <a:off x="6443416" y="3504714"/>
            <a:ext cx="100512" cy="100512"/>
          </a:xfrm>
          <a:prstGeom prst="ellipse">
            <a:avLst/>
          </a:prstGeom>
          <a:ln w="177800">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5" name="ZoneTexte 44">
            <a:extLst>
              <a:ext uri="{FF2B5EF4-FFF2-40B4-BE49-F238E27FC236}">
                <a16:creationId xmlns:a16="http://schemas.microsoft.com/office/drawing/2014/main" id="{B128A45A-82EE-4A85-8300-DB3A8531D59F}"/>
              </a:ext>
            </a:extLst>
          </p:cNvPr>
          <p:cNvSpPr txBox="1"/>
          <p:nvPr/>
        </p:nvSpPr>
        <p:spPr>
          <a:xfrm>
            <a:off x="6443416" y="3878647"/>
            <a:ext cx="1963315" cy="1409617"/>
          </a:xfrm>
          <a:prstGeom prst="rect">
            <a:avLst/>
          </a:prstGeom>
          <a:noFill/>
        </p:spPr>
        <p:txBody>
          <a:bodyPr wrap="square" lIns="0" rIns="0">
            <a:spAutoFit/>
          </a:bodyPr>
          <a:lstStyle/>
          <a:p>
            <a:pP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vene natis consequat lorem vel maximus. </a:t>
            </a:r>
          </a:p>
        </p:txBody>
      </p:sp>
      <p:sp>
        <p:nvSpPr>
          <p:cNvPr id="47" name="ZoneTexte 46">
            <a:extLst>
              <a:ext uri="{FF2B5EF4-FFF2-40B4-BE49-F238E27FC236}">
                <a16:creationId xmlns:a16="http://schemas.microsoft.com/office/drawing/2014/main" id="{71799EE7-094A-4ED2-BAEA-EA6BE6F52142}"/>
              </a:ext>
            </a:extLst>
          </p:cNvPr>
          <p:cNvSpPr txBox="1"/>
          <p:nvPr/>
        </p:nvSpPr>
        <p:spPr>
          <a:xfrm>
            <a:off x="9101561" y="2966171"/>
            <a:ext cx="1963316" cy="338554"/>
          </a:xfrm>
          <a:prstGeom prst="rect">
            <a:avLst/>
          </a:prstGeom>
          <a:noFill/>
        </p:spPr>
        <p:txBody>
          <a:bodyPr wrap="square" lIns="0" rIns="0" anchor="b">
            <a:spAutoFit/>
          </a:bodyPr>
          <a:lstStyle/>
          <a:p>
            <a:pPr fontAlgn="base">
              <a:buClr>
                <a:srgbClr val="1F6DE2"/>
              </a:buClr>
            </a:pPr>
            <a:r>
              <a:rPr lang="fr-FR" sz="1600" spc="-50" noProof="1">
                <a:latin typeface="+mj-lt"/>
                <a:ea typeface="Roboto Light" panose="02000000000000000000" pitchFamily="2" charset="0"/>
              </a:rPr>
              <a:t>Stage title</a:t>
            </a:r>
          </a:p>
        </p:txBody>
      </p:sp>
      <p:sp>
        <p:nvSpPr>
          <p:cNvPr id="48" name="Ellipse 47">
            <a:extLst>
              <a:ext uri="{FF2B5EF4-FFF2-40B4-BE49-F238E27FC236}">
                <a16:creationId xmlns:a16="http://schemas.microsoft.com/office/drawing/2014/main" id="{6D711267-64C2-4EDC-B93A-90121D2B8C1A}"/>
              </a:ext>
            </a:extLst>
          </p:cNvPr>
          <p:cNvSpPr/>
          <p:nvPr/>
        </p:nvSpPr>
        <p:spPr>
          <a:xfrm>
            <a:off x="9101562" y="3504714"/>
            <a:ext cx="100512" cy="100512"/>
          </a:xfrm>
          <a:prstGeom prst="ellipse">
            <a:avLst/>
          </a:prstGeom>
          <a:ln w="177800">
            <a:solidFill>
              <a:schemeClr val="accent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ZoneTexte 48">
            <a:extLst>
              <a:ext uri="{FF2B5EF4-FFF2-40B4-BE49-F238E27FC236}">
                <a16:creationId xmlns:a16="http://schemas.microsoft.com/office/drawing/2014/main" id="{5A8B0BB4-930E-461C-9279-E089FCA5793E}"/>
              </a:ext>
            </a:extLst>
          </p:cNvPr>
          <p:cNvSpPr txBox="1"/>
          <p:nvPr/>
        </p:nvSpPr>
        <p:spPr>
          <a:xfrm>
            <a:off x="9101562" y="3878647"/>
            <a:ext cx="1963315" cy="1409617"/>
          </a:xfrm>
          <a:prstGeom prst="rect">
            <a:avLst/>
          </a:prstGeom>
          <a:noFill/>
        </p:spPr>
        <p:txBody>
          <a:bodyPr wrap="square" lIns="0" rIns="0">
            <a:spAutoFit/>
          </a:bodyPr>
          <a:lstStyle/>
          <a:p>
            <a:pP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vene natis consequat lorem vel maximus. </a:t>
            </a:r>
          </a:p>
        </p:txBody>
      </p:sp>
      <p:sp>
        <p:nvSpPr>
          <p:cNvPr id="23" name="Espace réservé du texte 7">
            <a:extLst>
              <a:ext uri="{FF2B5EF4-FFF2-40B4-BE49-F238E27FC236}">
                <a16:creationId xmlns:a16="http://schemas.microsoft.com/office/drawing/2014/main" id="{BEE9397C-43CF-4F6C-A883-1FC35A3122B1}"/>
              </a:ext>
            </a:extLst>
          </p:cNvPr>
          <p:cNvSpPr txBox="1">
            <a:spLocks/>
          </p:cNvSpPr>
          <p:nvPr/>
        </p:nvSpPr>
        <p:spPr>
          <a:xfrm>
            <a:off x="1127125" y="914155"/>
            <a:ext cx="4303485" cy="1142602"/>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Go to market strategy</a:t>
            </a:r>
            <a:endParaRPr kumimoji="0" lang="en-US" sz="3600" b="0" i="0" u="none" strike="noStrike" kern="1200" cap="none" spc="-250" normalizeH="0" noProof="0" dirty="0">
              <a:ln>
                <a:noFill/>
              </a:ln>
              <a:effectLst/>
              <a:uLnTx/>
              <a:uFillTx/>
              <a:ea typeface="+mn-ea"/>
              <a:cs typeface="Poppins Medium" panose="00000600000000000000" pitchFamily="2" charset="0"/>
            </a:endParaRPr>
          </a:p>
        </p:txBody>
      </p:sp>
      <p:sp>
        <p:nvSpPr>
          <p:cNvPr id="21" name="ZoneTexte 20">
            <a:extLst>
              <a:ext uri="{FF2B5EF4-FFF2-40B4-BE49-F238E27FC236}">
                <a16:creationId xmlns:a16="http://schemas.microsoft.com/office/drawing/2014/main" id="{10CE6EA1-F18A-4ED2-8F10-7F1B5AFD909E}"/>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Next steps</a:t>
            </a:r>
          </a:p>
        </p:txBody>
      </p:sp>
    </p:spTree>
    <p:extLst>
      <p:ext uri="{BB962C8B-B14F-4D97-AF65-F5344CB8AC3E}">
        <p14:creationId xmlns:p14="http://schemas.microsoft.com/office/powerpoint/2010/main" val="1813793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32" name="Rectangle : coins arrondis 31">
            <a:extLst>
              <a:ext uri="{FF2B5EF4-FFF2-40B4-BE49-F238E27FC236}">
                <a16:creationId xmlns:a16="http://schemas.microsoft.com/office/drawing/2014/main" id="{87BB9A65-AE15-4C75-9404-3DA7E4A48CC7}"/>
              </a:ext>
            </a:extLst>
          </p:cNvPr>
          <p:cNvSpPr/>
          <p:nvPr/>
        </p:nvSpPr>
        <p:spPr>
          <a:xfrm>
            <a:off x="6186000" y="1268487"/>
            <a:ext cx="4878874" cy="4681463"/>
          </a:xfrm>
          <a:prstGeom prst="roundRect">
            <a:avLst>
              <a:gd name="adj" fmla="val 4342"/>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 coins arrondis 32">
            <a:extLst>
              <a:ext uri="{FF2B5EF4-FFF2-40B4-BE49-F238E27FC236}">
                <a16:creationId xmlns:a16="http://schemas.microsoft.com/office/drawing/2014/main" id="{C40C38F1-10D2-4D42-826B-2C737F420234}"/>
              </a:ext>
            </a:extLst>
          </p:cNvPr>
          <p:cNvSpPr/>
          <p:nvPr/>
        </p:nvSpPr>
        <p:spPr>
          <a:xfrm>
            <a:off x="1127125" y="1268487"/>
            <a:ext cx="4878874" cy="4681463"/>
          </a:xfrm>
          <a:prstGeom prst="roundRect">
            <a:avLst>
              <a:gd name="adj" fmla="val 4342"/>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2FF5332-E0BD-4B07-B53A-975460B436D3}"/>
              </a:ext>
            </a:extLst>
          </p:cNvPr>
          <p:cNvSpPr txBox="1"/>
          <p:nvPr/>
        </p:nvSpPr>
        <p:spPr>
          <a:xfrm>
            <a:off x="4990092" y="608755"/>
            <a:ext cx="2211816" cy="299295"/>
          </a:xfrm>
          <a:prstGeom prst="rect">
            <a:avLst/>
          </a:prstGeom>
          <a:noFill/>
        </p:spPr>
        <p:txBody>
          <a:bodyPr wrap="square" lIns="0" tIns="72000" rIns="0" bIns="72000">
            <a:spAutoFit/>
          </a:bodyPr>
          <a:lstStyle>
            <a:defPPr>
              <a:defRPr lang="fr-FR"/>
            </a:defPPr>
            <a:lvl1pPr marR="0" lvl="0" indent="0" fontAlgn="base">
              <a:lnSpc>
                <a:spcPct val="100000"/>
              </a:lnSpc>
              <a:spcBef>
                <a:spcPts val="0"/>
              </a:spcBef>
              <a:spcAft>
                <a:spcPts val="0"/>
              </a:spcAft>
              <a:buClrTx/>
              <a:buSzTx/>
              <a:buFontTx/>
              <a:buNone/>
              <a:tabLst/>
              <a:defRPr sz="1000" cap="all" spc="150">
                <a:solidFill>
                  <a:schemeClr val="tx1">
                    <a:alpha val="75000"/>
                  </a:schemeClr>
                </a:solidFill>
                <a:latin typeface="+mj-lt"/>
                <a:ea typeface="Roboto" panose="02000000000000000000" pitchFamily="2" charset="0"/>
                <a:cs typeface="Poppins" panose="00000500000000000000" pitchFamily="2" charset="0"/>
              </a:defRPr>
            </a:lvl1pPr>
          </a:lstStyle>
          <a:p>
            <a:pPr algn="ctr"/>
            <a:r>
              <a:rPr lang="en-US"/>
              <a:t>Resources </a:t>
            </a:r>
            <a:r>
              <a:rPr lang="en-US" dirty="0"/>
              <a:t>need</a:t>
            </a:r>
          </a:p>
        </p:txBody>
      </p:sp>
      <p:sp>
        <p:nvSpPr>
          <p:cNvPr id="310" name="Espace réservé du texte 7">
            <a:extLst>
              <a:ext uri="{FF2B5EF4-FFF2-40B4-BE49-F238E27FC236}">
                <a16:creationId xmlns:a16="http://schemas.microsoft.com/office/drawing/2014/main" id="{4510765D-5E5A-4BC0-8799-A7FE3C59BDF2}"/>
              </a:ext>
            </a:extLst>
          </p:cNvPr>
          <p:cNvSpPr txBox="1">
            <a:spLocks/>
          </p:cNvSpPr>
          <p:nvPr/>
        </p:nvSpPr>
        <p:spPr>
          <a:xfrm>
            <a:off x="1699289" y="2281781"/>
            <a:ext cx="4153691" cy="1147219"/>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Tangible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needs</a:t>
            </a:r>
          </a:p>
        </p:txBody>
      </p:sp>
      <p:sp>
        <p:nvSpPr>
          <p:cNvPr id="21" name="ZoneTexte 20">
            <a:extLst>
              <a:ext uri="{FF2B5EF4-FFF2-40B4-BE49-F238E27FC236}">
                <a16:creationId xmlns:a16="http://schemas.microsoft.com/office/drawing/2014/main" id="{32F7749F-632D-4137-AE1C-1A0E1BFE3BDF}"/>
              </a:ext>
            </a:extLst>
          </p:cNvPr>
          <p:cNvSpPr txBox="1"/>
          <p:nvPr/>
        </p:nvSpPr>
        <p:spPr>
          <a:xfrm>
            <a:off x="1699290" y="3618528"/>
            <a:ext cx="4153691" cy="1794337"/>
          </a:xfrm>
          <a:prstGeom prst="rect">
            <a:avLst/>
          </a:prstGeom>
          <a:noFill/>
        </p:spPr>
        <p:txBody>
          <a:bodyPr wrap="square" lIns="0" rIns="0">
            <a:spAutoFit/>
          </a:bodyPr>
          <a:lstStyle/>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Nunc vel porttitor eros. Etiam venet</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Nunc vel porttitor eros. Etiam venet</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p:txBody>
      </p:sp>
      <p:sp>
        <p:nvSpPr>
          <p:cNvPr id="23" name="Espace réservé du texte 7">
            <a:extLst>
              <a:ext uri="{FF2B5EF4-FFF2-40B4-BE49-F238E27FC236}">
                <a16:creationId xmlns:a16="http://schemas.microsoft.com/office/drawing/2014/main" id="{7E7EE40F-CEE0-4EA4-A14E-09389CB53C68}"/>
              </a:ext>
            </a:extLst>
          </p:cNvPr>
          <p:cNvSpPr txBox="1">
            <a:spLocks/>
          </p:cNvSpPr>
          <p:nvPr/>
        </p:nvSpPr>
        <p:spPr>
          <a:xfrm>
            <a:off x="6761640" y="2281781"/>
            <a:ext cx="4153691" cy="1147219"/>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3600" spc="-250" dirty="0">
                <a:cs typeface="Poppins Medium" panose="00000600000000000000" pitchFamily="2" charset="0"/>
              </a:rPr>
              <a:t>Int</a:t>
            </a:r>
            <a:r>
              <a:rPr kumimoji="0" lang="en-US" sz="3600" b="0" i="0" u="none" strike="noStrike" kern="1200" cap="none" spc="-250" normalizeH="0" dirty="0">
                <a:ln>
                  <a:noFill/>
                </a:ln>
                <a:effectLst/>
                <a:uLnTx/>
                <a:uFillTx/>
                <a:ea typeface="+mn-ea"/>
                <a:cs typeface="Poppins Medium" panose="00000600000000000000" pitchFamily="2" charset="0"/>
              </a:rPr>
              <a:t>angible</a:t>
            </a:r>
            <a:r>
              <a:rPr kumimoji="0" lang="en-US" sz="3600" b="0" i="0" u="none" strike="noStrike" kern="1200" cap="none" spc="-250" normalizeH="0" noProof="0" dirty="0">
                <a:ln>
                  <a:noFill/>
                </a:ln>
                <a:effectLst/>
                <a:uLnTx/>
                <a:uFillTx/>
                <a:ea typeface="+mn-ea"/>
                <a:cs typeface="Poppins Medium" panose="00000600000000000000" pitchFamily="2" charset="0"/>
              </a:rPr>
              <a:t> </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needs</a:t>
            </a:r>
          </a:p>
        </p:txBody>
      </p:sp>
      <p:sp>
        <p:nvSpPr>
          <p:cNvPr id="24" name="ZoneTexte 23">
            <a:extLst>
              <a:ext uri="{FF2B5EF4-FFF2-40B4-BE49-F238E27FC236}">
                <a16:creationId xmlns:a16="http://schemas.microsoft.com/office/drawing/2014/main" id="{214A585F-305C-48E8-92FD-05B96B553454}"/>
              </a:ext>
            </a:extLst>
          </p:cNvPr>
          <p:cNvSpPr txBox="1"/>
          <p:nvPr/>
        </p:nvSpPr>
        <p:spPr>
          <a:xfrm>
            <a:off x="6761641" y="3618528"/>
            <a:ext cx="4153691" cy="1794337"/>
          </a:xfrm>
          <a:prstGeom prst="rect">
            <a:avLst/>
          </a:prstGeom>
          <a:noFill/>
        </p:spPr>
        <p:txBody>
          <a:bodyPr wrap="square" lIns="0" rIns="0">
            <a:spAutoFit/>
          </a:bodyPr>
          <a:lstStyle/>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Nunc vel porttitor eros. Etiam venet</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Nunc vel porttitor eros. Etiam venet</a:t>
            </a:r>
          </a:p>
          <a:p>
            <a:pPr marL="171450" indent="-171450" fontAlgn="base">
              <a:lnSpc>
                <a:spcPct val="120000"/>
              </a:lnSpc>
              <a:spcAft>
                <a:spcPts val="600"/>
              </a:spcAft>
              <a:buClr>
                <a:schemeClr val="accent1"/>
              </a:buClr>
              <a:buFont typeface="Arial" panose="020B0604020202020204" pitchFamily="34" charset="0"/>
              <a:buChar char="•"/>
            </a:pPr>
            <a:r>
              <a:rPr lang="fr-FR" sz="1200" noProof="1">
                <a:solidFill>
                  <a:schemeClr val="tx2">
                    <a:alpha val="75000"/>
                  </a:schemeClr>
                </a:solidFill>
                <a:ea typeface="Roboto Light" panose="02000000000000000000" pitchFamily="2" charset="0"/>
              </a:rPr>
              <a:t>Lorem ipsum dolor sit amet, elit. </a:t>
            </a:r>
          </a:p>
        </p:txBody>
      </p:sp>
      <p:pic>
        <p:nvPicPr>
          <p:cNvPr id="2" name="Graphique 1">
            <a:extLst>
              <a:ext uri="{FF2B5EF4-FFF2-40B4-BE49-F238E27FC236}">
                <a16:creationId xmlns:a16="http://schemas.microsoft.com/office/drawing/2014/main" id="{5E573AFD-2FAB-43DF-3C9E-2CEF83C3BD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289" y="1806503"/>
            <a:ext cx="240853" cy="251800"/>
          </a:xfrm>
          <a:prstGeom prst="rect">
            <a:avLst/>
          </a:prstGeom>
        </p:spPr>
      </p:pic>
      <p:pic>
        <p:nvPicPr>
          <p:cNvPr id="4" name="Graphique 3">
            <a:extLst>
              <a:ext uri="{FF2B5EF4-FFF2-40B4-BE49-F238E27FC236}">
                <a16:creationId xmlns:a16="http://schemas.microsoft.com/office/drawing/2014/main" id="{AAB7FF24-AF4A-E75E-4CCE-2F78E1AAD5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61640" y="1793769"/>
            <a:ext cx="272147" cy="298484"/>
          </a:xfrm>
          <a:prstGeom prst="rect">
            <a:avLst/>
          </a:prstGeom>
        </p:spPr>
      </p:pic>
    </p:spTree>
    <p:extLst>
      <p:ext uri="{BB962C8B-B14F-4D97-AF65-F5344CB8AC3E}">
        <p14:creationId xmlns:p14="http://schemas.microsoft.com/office/powerpoint/2010/main" val="2853337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2FF5332-E0BD-4B07-B53A-975460B436D3}"/>
              </a:ext>
            </a:extLst>
          </p:cNvPr>
          <p:cNvSpPr txBox="1"/>
          <p:nvPr/>
        </p:nvSpPr>
        <p:spPr>
          <a:xfrm>
            <a:off x="4990092" y="608755"/>
            <a:ext cx="2211816" cy="299295"/>
          </a:xfrm>
          <a:prstGeom prst="rect">
            <a:avLst/>
          </a:prstGeom>
          <a:noFill/>
        </p:spPr>
        <p:txBody>
          <a:bodyPr wrap="square" lIns="0" tIns="72000" rIns="0" bIns="72000">
            <a:spAutoFit/>
          </a:bodyPr>
          <a:lstStyle>
            <a:defPPr>
              <a:defRPr lang="fr-FR"/>
            </a:defPPr>
            <a:lvl1pPr marR="0" lvl="0" indent="0" fontAlgn="base">
              <a:lnSpc>
                <a:spcPct val="100000"/>
              </a:lnSpc>
              <a:spcBef>
                <a:spcPts val="0"/>
              </a:spcBef>
              <a:spcAft>
                <a:spcPts val="0"/>
              </a:spcAft>
              <a:buClrTx/>
              <a:buSzTx/>
              <a:buFontTx/>
              <a:buNone/>
              <a:tabLst/>
              <a:defRPr sz="1000" cap="all" spc="150">
                <a:solidFill>
                  <a:schemeClr val="tx1">
                    <a:alpha val="75000"/>
                  </a:schemeClr>
                </a:solidFill>
                <a:latin typeface="+mj-lt"/>
                <a:ea typeface="Roboto" panose="02000000000000000000" pitchFamily="2" charset="0"/>
                <a:cs typeface="Poppins" panose="00000500000000000000" pitchFamily="2" charset="0"/>
              </a:defRPr>
            </a:lvl1pPr>
          </a:lstStyle>
          <a:p>
            <a:pPr algn="ctr"/>
            <a:r>
              <a:rPr lang="en-US"/>
              <a:t>FUNDRAISING</a:t>
            </a:r>
            <a:endParaRPr lang="en-US" dirty="0"/>
          </a:p>
        </p:txBody>
      </p:sp>
      <p:sp>
        <p:nvSpPr>
          <p:cNvPr id="3" name="Rectangle : coins arrondis 2">
            <a:extLst>
              <a:ext uri="{FF2B5EF4-FFF2-40B4-BE49-F238E27FC236}">
                <a16:creationId xmlns:a16="http://schemas.microsoft.com/office/drawing/2014/main" id="{3DB48C05-64D3-51B3-5747-D9E11AF403F9}"/>
              </a:ext>
            </a:extLst>
          </p:cNvPr>
          <p:cNvSpPr/>
          <p:nvPr/>
        </p:nvSpPr>
        <p:spPr>
          <a:xfrm>
            <a:off x="6095999" y="1268487"/>
            <a:ext cx="4968875" cy="4681463"/>
          </a:xfrm>
          <a:prstGeom prst="roundRect">
            <a:avLst>
              <a:gd name="adj" fmla="val 4342"/>
            </a:avLst>
          </a:prstGeom>
          <a:solidFill>
            <a:schemeClr val="bg2"/>
          </a:solidFill>
          <a:ln w="6350">
            <a:noFill/>
          </a:ln>
          <a:effectLst>
            <a:outerShdw blurRad="508000" dist="635000" dir="2700000" sx="90000" sy="90000" algn="tl"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06D8ECAF-C471-8236-1998-1BCCD5AA0677}"/>
              </a:ext>
            </a:extLst>
          </p:cNvPr>
          <p:cNvSpPr txBox="1"/>
          <p:nvPr/>
        </p:nvSpPr>
        <p:spPr>
          <a:xfrm>
            <a:off x="6908350" y="2081108"/>
            <a:ext cx="3344172" cy="3056221"/>
          </a:xfrm>
          <a:prstGeom prst="rect">
            <a:avLst/>
          </a:prstGeom>
          <a:noFill/>
        </p:spPr>
        <p:txBody>
          <a:bodyPr wrap="square" lIns="0" rIns="0" anchor="ctr">
            <a:spAutoFit/>
          </a:bodyPr>
          <a:lstStyle/>
          <a:p>
            <a:pPr fontAlgn="base">
              <a:lnSpc>
                <a:spcPct val="120000"/>
              </a:lnSpc>
              <a:spcAft>
                <a:spcPts val="600"/>
              </a:spcAft>
            </a:pPr>
            <a:r>
              <a:rPr lang="fr-FR" sz="1200" b="1" noProof="1">
                <a:ea typeface="Roboto Light" panose="02000000000000000000" pitchFamily="2" charset="0"/>
              </a:rPr>
              <a:t>50% - First need</a:t>
            </a:r>
          </a:p>
          <a:p>
            <a:pPr fontAlgn="base">
              <a:lnSpc>
                <a:spcPct val="120000"/>
              </a:lnSpc>
              <a:spcAft>
                <a:spcPts val="600"/>
              </a:spcAft>
            </a:pPr>
            <a:r>
              <a:rPr lang="fr-FR" sz="1200" noProof="1">
                <a:ea typeface="Roboto Light" panose="02000000000000000000" pitchFamily="2" charset="0"/>
              </a:rPr>
              <a:t>Lorem ipsum dolor sit amet, consectetur adipiscing elit dolor apetum creat.</a:t>
            </a:r>
          </a:p>
          <a:p>
            <a:pPr fontAlgn="base">
              <a:lnSpc>
                <a:spcPct val="120000"/>
              </a:lnSpc>
              <a:spcAft>
                <a:spcPts val="600"/>
              </a:spcAft>
            </a:pPr>
            <a:endParaRPr lang="fr-FR" sz="1200" noProof="1">
              <a:ea typeface="Roboto Light" panose="02000000000000000000" pitchFamily="2" charset="0"/>
            </a:endParaRPr>
          </a:p>
          <a:p>
            <a:pPr fontAlgn="base">
              <a:lnSpc>
                <a:spcPct val="120000"/>
              </a:lnSpc>
              <a:spcAft>
                <a:spcPts val="600"/>
              </a:spcAft>
            </a:pPr>
            <a:r>
              <a:rPr lang="fr-FR" sz="1200" b="1" noProof="1">
                <a:ea typeface="Roboto Light" panose="02000000000000000000" pitchFamily="2" charset="0"/>
              </a:rPr>
              <a:t>25% - Second need</a:t>
            </a:r>
          </a:p>
          <a:p>
            <a:pPr fontAlgn="base">
              <a:lnSpc>
                <a:spcPct val="120000"/>
              </a:lnSpc>
              <a:spcAft>
                <a:spcPts val="600"/>
              </a:spcAft>
            </a:pPr>
            <a:r>
              <a:rPr lang="fr-FR" sz="1200" noProof="1">
                <a:ea typeface="Roboto Light" panose="02000000000000000000" pitchFamily="2" charset="0"/>
              </a:rPr>
              <a:t>Lorem ipsum dolor sit amet, consectetur adipiscing elit dolor apetum creat.</a:t>
            </a:r>
          </a:p>
          <a:p>
            <a:pPr fontAlgn="base">
              <a:lnSpc>
                <a:spcPct val="120000"/>
              </a:lnSpc>
              <a:spcAft>
                <a:spcPts val="600"/>
              </a:spcAft>
            </a:pPr>
            <a:r>
              <a:rPr lang="fr-FR" sz="1200" noProof="1">
                <a:ea typeface="Roboto Light" panose="02000000000000000000" pitchFamily="2" charset="0"/>
              </a:rPr>
              <a:t> </a:t>
            </a:r>
          </a:p>
          <a:p>
            <a:pPr fontAlgn="base">
              <a:lnSpc>
                <a:spcPct val="120000"/>
              </a:lnSpc>
              <a:spcAft>
                <a:spcPts val="600"/>
              </a:spcAft>
            </a:pPr>
            <a:r>
              <a:rPr lang="fr-FR" sz="1200" b="1" noProof="1">
                <a:ea typeface="Roboto Light" panose="02000000000000000000" pitchFamily="2" charset="0"/>
              </a:rPr>
              <a:t>25%- Third need</a:t>
            </a:r>
          </a:p>
          <a:p>
            <a:pPr fontAlgn="base">
              <a:lnSpc>
                <a:spcPct val="120000"/>
              </a:lnSpc>
              <a:spcAft>
                <a:spcPts val="600"/>
              </a:spcAft>
            </a:pPr>
            <a:r>
              <a:rPr lang="fr-FR" sz="1200" noProof="1">
                <a:ea typeface="Roboto Light" panose="02000000000000000000" pitchFamily="2" charset="0"/>
              </a:rPr>
              <a:t>Lorem ipsum dolor sit amet, consectetur adipiscing elit dolor apetum creat.</a:t>
            </a:r>
          </a:p>
        </p:txBody>
      </p:sp>
      <p:grpSp>
        <p:nvGrpSpPr>
          <p:cNvPr id="6" name="Groupe 5">
            <a:extLst>
              <a:ext uri="{FF2B5EF4-FFF2-40B4-BE49-F238E27FC236}">
                <a16:creationId xmlns:a16="http://schemas.microsoft.com/office/drawing/2014/main" id="{5C7C3E25-A12E-191D-D3A6-2DF66F31489A}"/>
              </a:ext>
            </a:extLst>
          </p:cNvPr>
          <p:cNvGrpSpPr/>
          <p:nvPr/>
        </p:nvGrpSpPr>
        <p:grpSpPr>
          <a:xfrm>
            <a:off x="1009097" y="3284829"/>
            <a:ext cx="118028" cy="327668"/>
            <a:chOff x="998223" y="2695761"/>
            <a:chExt cx="118028" cy="327668"/>
          </a:xfrm>
        </p:grpSpPr>
        <p:sp>
          <p:nvSpPr>
            <p:cNvPr id="7" name="Demi-cadre 6">
              <a:extLst>
                <a:ext uri="{FF2B5EF4-FFF2-40B4-BE49-F238E27FC236}">
                  <a16:creationId xmlns:a16="http://schemas.microsoft.com/office/drawing/2014/main" id="{C7268282-71DD-E15B-913A-ECDBFB60C6D3}"/>
                </a:ext>
              </a:extLst>
            </p:cNvPr>
            <p:cNvSpPr/>
            <p:nvPr/>
          </p:nvSpPr>
          <p:spPr>
            <a:xfrm rot="2700000">
              <a:off x="998223" y="2695761"/>
              <a:ext cx="118028" cy="118028"/>
            </a:xfrm>
            <a:prstGeom prst="halfFrame">
              <a:avLst>
                <a:gd name="adj1" fmla="val 0"/>
                <a:gd name="adj2" fmla="val 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 name="Demi-cadre 7">
              <a:extLst>
                <a:ext uri="{FF2B5EF4-FFF2-40B4-BE49-F238E27FC236}">
                  <a16:creationId xmlns:a16="http://schemas.microsoft.com/office/drawing/2014/main" id="{26089959-953C-6469-63A0-6D724948EC25}"/>
                </a:ext>
              </a:extLst>
            </p:cNvPr>
            <p:cNvSpPr/>
            <p:nvPr/>
          </p:nvSpPr>
          <p:spPr>
            <a:xfrm rot="13500000">
              <a:off x="998223" y="2905401"/>
              <a:ext cx="118028" cy="118028"/>
            </a:xfrm>
            <a:prstGeom prst="halfFrame">
              <a:avLst>
                <a:gd name="adj1" fmla="val 0"/>
                <a:gd name="adj2" fmla="val 0"/>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9" name="Espace réservé du texte 7">
            <a:extLst>
              <a:ext uri="{FF2B5EF4-FFF2-40B4-BE49-F238E27FC236}">
                <a16:creationId xmlns:a16="http://schemas.microsoft.com/office/drawing/2014/main" id="{A68BCA5C-1DF9-713D-1887-7A30B401BC66}"/>
              </a:ext>
            </a:extLst>
          </p:cNvPr>
          <p:cNvSpPr txBox="1">
            <a:spLocks/>
          </p:cNvSpPr>
          <p:nvPr/>
        </p:nvSpPr>
        <p:spPr>
          <a:xfrm>
            <a:off x="1127126" y="2790624"/>
            <a:ext cx="3841750" cy="1341906"/>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9600" spc="-1000">
                <a:solidFill>
                  <a:schemeClr val="accent1"/>
                </a:solidFill>
                <a:cs typeface="Poppins Medium" panose="00000600000000000000" pitchFamily="2" charset="0"/>
              </a:rPr>
              <a:t>200k</a:t>
            </a:r>
            <a:endParaRPr kumimoji="0" lang="en-US" sz="9600" b="0" i="0" u="none" strike="noStrike" kern="1200" cap="none" spc="-1000" normalizeH="0" noProof="0" dirty="0">
              <a:ln>
                <a:noFill/>
              </a:ln>
              <a:solidFill>
                <a:schemeClr val="accent1"/>
              </a:solidFill>
              <a:effectLst/>
              <a:uLnTx/>
              <a:uFillTx/>
              <a:ea typeface="+mn-ea"/>
              <a:cs typeface="Poppins Medium" panose="00000600000000000000" pitchFamily="2" charset="0"/>
            </a:endParaRPr>
          </a:p>
        </p:txBody>
      </p:sp>
      <p:sp>
        <p:nvSpPr>
          <p:cNvPr id="10" name="ZoneTexte 9">
            <a:extLst>
              <a:ext uri="{FF2B5EF4-FFF2-40B4-BE49-F238E27FC236}">
                <a16:creationId xmlns:a16="http://schemas.microsoft.com/office/drawing/2014/main" id="{56E048F4-B497-8A20-17D4-483933097851}"/>
              </a:ext>
            </a:extLst>
          </p:cNvPr>
          <p:cNvSpPr txBox="1"/>
          <p:nvPr/>
        </p:nvSpPr>
        <p:spPr>
          <a:xfrm>
            <a:off x="1127126" y="4027703"/>
            <a:ext cx="3841750" cy="400110"/>
          </a:xfrm>
          <a:prstGeom prst="rect">
            <a:avLst/>
          </a:prstGeom>
          <a:noFill/>
        </p:spPr>
        <p:txBody>
          <a:bodyPr wrap="square" lIns="72000" rIns="0" anchor="t">
            <a:spAutoFit/>
          </a:bodyPr>
          <a:lstStyle/>
          <a:p>
            <a:pPr algn="ctr" fontAlgn="base">
              <a:buClr>
                <a:srgbClr val="1F6DE2"/>
              </a:buClr>
            </a:pPr>
            <a:r>
              <a:rPr lang="fr-FR" sz="2000" spc="-70" noProof="1">
                <a:latin typeface="+mj-lt"/>
                <a:ea typeface="Roboto Light" panose="02000000000000000000" pitchFamily="2" charset="0"/>
              </a:rPr>
              <a:t>Financial need</a:t>
            </a:r>
          </a:p>
        </p:txBody>
      </p:sp>
      <p:sp>
        <p:nvSpPr>
          <p:cNvPr id="12" name="Triangle isocèle 11">
            <a:extLst>
              <a:ext uri="{FF2B5EF4-FFF2-40B4-BE49-F238E27FC236}">
                <a16:creationId xmlns:a16="http://schemas.microsoft.com/office/drawing/2014/main" id="{48A5B476-F4C6-EFB4-70FC-0BD13D0DC01C}"/>
              </a:ext>
            </a:extLst>
          </p:cNvPr>
          <p:cNvSpPr/>
          <p:nvPr/>
        </p:nvSpPr>
        <p:spPr>
          <a:xfrm rot="16200000">
            <a:off x="5889960" y="3546361"/>
            <a:ext cx="298556" cy="12571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48489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51718F00-B461-4B00-87B4-95A126468D44}"/>
              </a:ext>
            </a:extLst>
          </p:cNvPr>
          <p:cNvSpPr txBox="1"/>
          <p:nvPr/>
        </p:nvSpPr>
        <p:spPr>
          <a:xfrm>
            <a:off x="1127125" y="5669696"/>
            <a:ext cx="4383522" cy="276999"/>
          </a:xfrm>
          <a:prstGeom prst="rect">
            <a:avLst/>
          </a:prstGeom>
          <a:noFill/>
        </p:spPr>
        <p:txBody>
          <a:bodyPr wrap="square" lIns="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alpha val="60000"/>
                  </a:prstClr>
                </a:solidFill>
                <a:effectLst/>
                <a:uLnTx/>
                <a:uFillTx/>
                <a:latin typeface="+mj-lt"/>
                <a:ea typeface="Roboto" panose="02000000000000000000" pitchFamily="2" charset="0"/>
                <a:cs typeface="+mn-cs"/>
              </a:rPr>
              <a:t>01 02 03 04 05    I    hello@contact.com</a:t>
            </a:r>
          </a:p>
        </p:txBody>
      </p:sp>
      <p:grpSp>
        <p:nvGrpSpPr>
          <p:cNvPr id="8" name="Groupe 7">
            <a:extLst>
              <a:ext uri="{FF2B5EF4-FFF2-40B4-BE49-F238E27FC236}">
                <a16:creationId xmlns:a16="http://schemas.microsoft.com/office/drawing/2014/main" id="{85F7A084-0589-614D-85F4-2E1464132823}"/>
              </a:ext>
            </a:extLst>
          </p:cNvPr>
          <p:cNvGrpSpPr/>
          <p:nvPr/>
        </p:nvGrpSpPr>
        <p:grpSpPr>
          <a:xfrm>
            <a:off x="9384410" y="5603071"/>
            <a:ext cx="346879" cy="346879"/>
            <a:chOff x="5253624" y="5603071"/>
            <a:chExt cx="346879" cy="346879"/>
          </a:xfrm>
        </p:grpSpPr>
        <p:pic>
          <p:nvPicPr>
            <p:cNvPr id="18" name="Graphique 17">
              <a:extLst>
                <a:ext uri="{FF2B5EF4-FFF2-40B4-BE49-F238E27FC236}">
                  <a16:creationId xmlns:a16="http://schemas.microsoft.com/office/drawing/2014/main" id="{59B44EDE-0D11-4714-9F40-B2C6B79678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7970" y="5707418"/>
              <a:ext cx="138186" cy="138184"/>
            </a:xfrm>
            <a:prstGeom prst="rect">
              <a:avLst/>
            </a:prstGeom>
          </p:spPr>
        </p:pic>
        <p:sp>
          <p:nvSpPr>
            <p:cNvPr id="2" name="Ellipse 1">
              <a:extLst>
                <a:ext uri="{FF2B5EF4-FFF2-40B4-BE49-F238E27FC236}">
                  <a16:creationId xmlns:a16="http://schemas.microsoft.com/office/drawing/2014/main" id="{2DD9A7B4-2FA3-409C-B895-AF641DE9C456}"/>
                </a:ext>
              </a:extLst>
            </p:cNvPr>
            <p:cNvSpPr/>
            <p:nvPr/>
          </p:nvSpPr>
          <p:spPr>
            <a:xfrm>
              <a:off x="5253624" y="5603071"/>
              <a:ext cx="346879" cy="346879"/>
            </a:xfrm>
            <a:prstGeom prst="ellipse">
              <a:avLst/>
            </a:prstGeom>
            <a:solidFill>
              <a:schemeClr val="bg1">
                <a:alpha val="1000"/>
              </a:schemeClr>
            </a:solidFill>
            <a:ln>
              <a:solidFill>
                <a:schemeClr val="bg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mj-lt"/>
                <a:ea typeface="+mn-ea"/>
                <a:cs typeface="+mn-cs"/>
              </a:endParaRPr>
            </a:p>
          </p:txBody>
        </p:sp>
      </p:grpSp>
      <p:grpSp>
        <p:nvGrpSpPr>
          <p:cNvPr id="3" name="Groupe 2">
            <a:extLst>
              <a:ext uri="{FF2B5EF4-FFF2-40B4-BE49-F238E27FC236}">
                <a16:creationId xmlns:a16="http://schemas.microsoft.com/office/drawing/2014/main" id="{21575105-EC9C-67BA-FE33-9F3F7EF1F998}"/>
              </a:ext>
            </a:extLst>
          </p:cNvPr>
          <p:cNvGrpSpPr/>
          <p:nvPr/>
        </p:nvGrpSpPr>
        <p:grpSpPr>
          <a:xfrm>
            <a:off x="3027582" y="2349500"/>
            <a:ext cx="5343996" cy="1549412"/>
            <a:chOff x="1127125" y="922614"/>
            <a:chExt cx="1014372" cy="294102"/>
          </a:xfrm>
        </p:grpSpPr>
        <p:grpSp>
          <p:nvGrpSpPr>
            <p:cNvPr id="4" name="Groupe 3">
              <a:extLst>
                <a:ext uri="{FF2B5EF4-FFF2-40B4-BE49-F238E27FC236}">
                  <a16:creationId xmlns:a16="http://schemas.microsoft.com/office/drawing/2014/main" id="{184EB4A3-1C7B-AF03-1F0F-10674B38841C}"/>
                </a:ext>
              </a:extLst>
            </p:cNvPr>
            <p:cNvGrpSpPr/>
            <p:nvPr/>
          </p:nvGrpSpPr>
          <p:grpSpPr>
            <a:xfrm>
              <a:off x="1127125" y="922614"/>
              <a:ext cx="1014372" cy="294102"/>
              <a:chOff x="1127125" y="1749456"/>
              <a:chExt cx="1014372" cy="294102"/>
            </a:xfrm>
          </p:grpSpPr>
          <p:sp>
            <p:nvSpPr>
              <p:cNvPr id="6" name="Forme libre : forme 5">
                <a:extLst>
                  <a:ext uri="{FF2B5EF4-FFF2-40B4-BE49-F238E27FC236}">
                    <a16:creationId xmlns:a16="http://schemas.microsoft.com/office/drawing/2014/main" id="{514AC21E-3D0F-F6C2-888C-14AA686AA434}"/>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7" name="Ellipse 6">
                <a:extLst>
                  <a:ext uri="{FF2B5EF4-FFF2-40B4-BE49-F238E27FC236}">
                    <a16:creationId xmlns:a16="http://schemas.microsoft.com/office/drawing/2014/main" id="{8792999D-DC36-35EC-2F5B-8485BC6779CC}"/>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Graphique 4">
              <a:extLst>
                <a:ext uri="{FF2B5EF4-FFF2-40B4-BE49-F238E27FC236}">
                  <a16:creationId xmlns:a16="http://schemas.microsoft.com/office/drawing/2014/main" id="{00CA655D-5BB8-E6E8-F5C1-AED4D168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822" y="1016032"/>
              <a:ext cx="146708" cy="107266"/>
            </a:xfrm>
            <a:prstGeom prst="rect">
              <a:avLst/>
            </a:prstGeom>
          </p:spPr>
        </p:pic>
      </p:grpSp>
      <p:grpSp>
        <p:nvGrpSpPr>
          <p:cNvPr id="17" name="Groupe 16">
            <a:extLst>
              <a:ext uri="{FF2B5EF4-FFF2-40B4-BE49-F238E27FC236}">
                <a16:creationId xmlns:a16="http://schemas.microsoft.com/office/drawing/2014/main" id="{D3FDE1A1-651D-1875-54D0-2B5B943A17E5}"/>
              </a:ext>
            </a:extLst>
          </p:cNvPr>
          <p:cNvGrpSpPr/>
          <p:nvPr/>
        </p:nvGrpSpPr>
        <p:grpSpPr>
          <a:xfrm>
            <a:off x="9830368" y="5603071"/>
            <a:ext cx="346879" cy="346879"/>
            <a:chOff x="5699582" y="5603071"/>
            <a:chExt cx="346879" cy="346879"/>
          </a:xfrm>
        </p:grpSpPr>
        <p:sp>
          <p:nvSpPr>
            <p:cNvPr id="16" name="Graphique 2">
              <a:extLst>
                <a:ext uri="{FF2B5EF4-FFF2-40B4-BE49-F238E27FC236}">
                  <a16:creationId xmlns:a16="http://schemas.microsoft.com/office/drawing/2014/main" id="{F1CF840C-B327-4F31-A7E9-30B21AF78056}"/>
                </a:ext>
              </a:extLst>
            </p:cNvPr>
            <p:cNvSpPr/>
            <p:nvPr/>
          </p:nvSpPr>
          <p:spPr>
            <a:xfrm>
              <a:off x="5803928" y="5724183"/>
              <a:ext cx="138186" cy="112274"/>
            </a:xfrm>
            <a:custGeom>
              <a:avLst/>
              <a:gdLst>
                <a:gd name="connsiteX0" fmla="*/ 228574 w 228574"/>
                <a:gd name="connsiteY0" fmla="*/ 21986 h 185714"/>
                <a:gd name="connsiteX1" fmla="*/ 201574 w 228574"/>
                <a:gd name="connsiteY1" fmla="*/ 29386 h 185714"/>
                <a:gd name="connsiteX2" fmla="*/ 222188 w 228574"/>
                <a:gd name="connsiteY2" fmla="*/ 3486 h 185714"/>
                <a:gd name="connsiteX3" fmla="*/ 192474 w 228574"/>
                <a:gd name="connsiteY3" fmla="*/ 14829 h 185714"/>
                <a:gd name="connsiteX4" fmla="*/ 158245 w 228574"/>
                <a:gd name="connsiteY4" fmla="*/ 0 h 185714"/>
                <a:gd name="connsiteX5" fmla="*/ 111416 w 228574"/>
                <a:gd name="connsiteY5" fmla="*/ 46872 h 185714"/>
                <a:gd name="connsiteX6" fmla="*/ 112501 w 228574"/>
                <a:gd name="connsiteY6" fmla="*/ 57557 h 185714"/>
                <a:gd name="connsiteX7" fmla="*/ 15914 w 228574"/>
                <a:gd name="connsiteY7" fmla="*/ 8543 h 185714"/>
                <a:gd name="connsiteX8" fmla="*/ 9500 w 228574"/>
                <a:gd name="connsiteY8" fmla="*/ 32229 h 185714"/>
                <a:gd name="connsiteX9" fmla="*/ 30315 w 228574"/>
                <a:gd name="connsiteY9" fmla="*/ 71172 h 185714"/>
                <a:gd name="connsiteX10" fmla="*/ 9143 w 228574"/>
                <a:gd name="connsiteY10" fmla="*/ 65400 h 185714"/>
                <a:gd name="connsiteX11" fmla="*/ 9143 w 228574"/>
                <a:gd name="connsiteY11" fmla="*/ 65914 h 185714"/>
                <a:gd name="connsiteX12" fmla="*/ 46686 w 228574"/>
                <a:gd name="connsiteY12" fmla="*/ 111957 h 185714"/>
                <a:gd name="connsiteX13" fmla="*/ 34400 w 228574"/>
                <a:gd name="connsiteY13" fmla="*/ 113500 h 185714"/>
                <a:gd name="connsiteX14" fmla="*/ 25529 w 228574"/>
                <a:gd name="connsiteY14" fmla="*/ 112700 h 185714"/>
                <a:gd name="connsiteX15" fmla="*/ 69315 w 228574"/>
                <a:gd name="connsiteY15" fmla="*/ 145343 h 185714"/>
                <a:gd name="connsiteX16" fmla="*/ 11214 w 228574"/>
                <a:gd name="connsiteY16" fmla="*/ 165329 h 185714"/>
                <a:gd name="connsiteX17" fmla="*/ 0 w 228574"/>
                <a:gd name="connsiteY17" fmla="*/ 164686 h 185714"/>
                <a:gd name="connsiteX18" fmla="*/ 71887 w 228574"/>
                <a:gd name="connsiteY18" fmla="*/ 185715 h 185714"/>
                <a:gd name="connsiteX19" fmla="*/ 205259 w 228574"/>
                <a:gd name="connsiteY19" fmla="*/ 52372 h 185714"/>
                <a:gd name="connsiteX20" fmla="*/ 205088 w 228574"/>
                <a:gd name="connsiteY20" fmla="*/ 46314 h 185714"/>
                <a:gd name="connsiteX21" fmla="*/ 228574 w 228574"/>
                <a:gd name="connsiteY21" fmla="*/ 21986 h 1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574" h="185714">
                  <a:moveTo>
                    <a:pt x="228574" y="21986"/>
                  </a:moveTo>
                  <a:cubicBezTo>
                    <a:pt x="220074" y="25714"/>
                    <a:pt x="211017" y="28186"/>
                    <a:pt x="201574" y="29386"/>
                  </a:cubicBezTo>
                  <a:cubicBezTo>
                    <a:pt x="211288" y="23586"/>
                    <a:pt x="218702" y="14471"/>
                    <a:pt x="222188" y="3486"/>
                  </a:cubicBezTo>
                  <a:cubicBezTo>
                    <a:pt x="213131" y="8886"/>
                    <a:pt x="203131" y="12700"/>
                    <a:pt x="192474" y="14829"/>
                  </a:cubicBezTo>
                  <a:cubicBezTo>
                    <a:pt x="183874" y="5671"/>
                    <a:pt x="171616" y="0"/>
                    <a:pt x="158245" y="0"/>
                  </a:cubicBezTo>
                  <a:cubicBezTo>
                    <a:pt x="132301" y="0"/>
                    <a:pt x="111416" y="21057"/>
                    <a:pt x="111416" y="46872"/>
                  </a:cubicBezTo>
                  <a:cubicBezTo>
                    <a:pt x="111416" y="50586"/>
                    <a:pt x="111730" y="54157"/>
                    <a:pt x="112501" y="57557"/>
                  </a:cubicBezTo>
                  <a:cubicBezTo>
                    <a:pt x="73544" y="55657"/>
                    <a:pt x="39072" y="36986"/>
                    <a:pt x="15914" y="8543"/>
                  </a:cubicBezTo>
                  <a:cubicBezTo>
                    <a:pt x="11872" y="15557"/>
                    <a:pt x="9500" y="23586"/>
                    <a:pt x="9500" y="32229"/>
                  </a:cubicBezTo>
                  <a:cubicBezTo>
                    <a:pt x="9500" y="48457"/>
                    <a:pt x="17857" y="62843"/>
                    <a:pt x="30315" y="71172"/>
                  </a:cubicBezTo>
                  <a:cubicBezTo>
                    <a:pt x="22786" y="71029"/>
                    <a:pt x="15400" y="68843"/>
                    <a:pt x="9143" y="65400"/>
                  </a:cubicBezTo>
                  <a:cubicBezTo>
                    <a:pt x="9143" y="65543"/>
                    <a:pt x="9143" y="65729"/>
                    <a:pt x="9143" y="65914"/>
                  </a:cubicBezTo>
                  <a:cubicBezTo>
                    <a:pt x="9143" y="88686"/>
                    <a:pt x="25386" y="107600"/>
                    <a:pt x="46686" y="111957"/>
                  </a:cubicBezTo>
                  <a:cubicBezTo>
                    <a:pt x="42872" y="113000"/>
                    <a:pt x="38715" y="113500"/>
                    <a:pt x="34400" y="113500"/>
                  </a:cubicBezTo>
                  <a:cubicBezTo>
                    <a:pt x="31400" y="113500"/>
                    <a:pt x="28372" y="113329"/>
                    <a:pt x="25529" y="112700"/>
                  </a:cubicBezTo>
                  <a:cubicBezTo>
                    <a:pt x="31600" y="131257"/>
                    <a:pt x="48829" y="144900"/>
                    <a:pt x="69315" y="145343"/>
                  </a:cubicBezTo>
                  <a:cubicBezTo>
                    <a:pt x="53372" y="157815"/>
                    <a:pt x="33129" y="165329"/>
                    <a:pt x="11214" y="165329"/>
                  </a:cubicBezTo>
                  <a:cubicBezTo>
                    <a:pt x="7372" y="165329"/>
                    <a:pt x="3686" y="165158"/>
                    <a:pt x="0" y="164686"/>
                  </a:cubicBezTo>
                  <a:cubicBezTo>
                    <a:pt x="20757" y="178072"/>
                    <a:pt x="45358" y="185715"/>
                    <a:pt x="71887" y="185715"/>
                  </a:cubicBezTo>
                  <a:cubicBezTo>
                    <a:pt x="158116" y="185715"/>
                    <a:pt x="205259" y="114286"/>
                    <a:pt x="205259" y="52372"/>
                  </a:cubicBezTo>
                  <a:cubicBezTo>
                    <a:pt x="205259" y="50300"/>
                    <a:pt x="205188" y="48300"/>
                    <a:pt x="205088" y="46314"/>
                  </a:cubicBezTo>
                  <a:cubicBezTo>
                    <a:pt x="214388" y="39714"/>
                    <a:pt x="222203" y="31472"/>
                    <a:pt x="228574" y="21986"/>
                  </a:cubicBezTo>
                  <a:close/>
                </a:path>
              </a:pathLst>
            </a:custGeom>
            <a:solidFill>
              <a:schemeClr val="bg1"/>
            </a:solidFill>
            <a:ln w="4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1E2245"/>
                </a:solidFill>
                <a:effectLst/>
                <a:uLnTx/>
                <a:uFillTx/>
                <a:latin typeface="+mj-lt"/>
                <a:ea typeface="+mn-ea"/>
                <a:cs typeface="+mn-cs"/>
              </a:endParaRPr>
            </a:p>
          </p:txBody>
        </p:sp>
        <p:sp>
          <p:nvSpPr>
            <p:cNvPr id="20" name="Ellipse 19">
              <a:extLst>
                <a:ext uri="{FF2B5EF4-FFF2-40B4-BE49-F238E27FC236}">
                  <a16:creationId xmlns:a16="http://schemas.microsoft.com/office/drawing/2014/main" id="{A724C8A1-A530-4718-BDBA-27C3B9024B46}"/>
                </a:ext>
              </a:extLst>
            </p:cNvPr>
            <p:cNvSpPr/>
            <p:nvPr/>
          </p:nvSpPr>
          <p:spPr>
            <a:xfrm>
              <a:off x="5699582" y="5603071"/>
              <a:ext cx="346879" cy="346879"/>
            </a:xfrm>
            <a:prstGeom prst="ellipse">
              <a:avLst/>
            </a:prstGeom>
            <a:solidFill>
              <a:schemeClr val="bg1">
                <a:alpha val="1000"/>
              </a:schemeClr>
            </a:solidFill>
            <a:ln>
              <a:solidFill>
                <a:schemeClr val="bg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latin typeface="+mj-lt"/>
              </a:endParaRPr>
            </a:p>
          </p:txBody>
        </p:sp>
      </p:grpSp>
      <p:grpSp>
        <p:nvGrpSpPr>
          <p:cNvPr id="9" name="Groupe 8">
            <a:extLst>
              <a:ext uri="{FF2B5EF4-FFF2-40B4-BE49-F238E27FC236}">
                <a16:creationId xmlns:a16="http://schemas.microsoft.com/office/drawing/2014/main" id="{31996BB3-49D4-B0BD-AA02-B99312060190}"/>
              </a:ext>
            </a:extLst>
          </p:cNvPr>
          <p:cNvGrpSpPr/>
          <p:nvPr/>
        </p:nvGrpSpPr>
        <p:grpSpPr>
          <a:xfrm>
            <a:off x="10276326" y="5603071"/>
            <a:ext cx="346879" cy="346879"/>
            <a:chOff x="6145540" y="5603071"/>
            <a:chExt cx="346879" cy="346879"/>
          </a:xfrm>
        </p:grpSpPr>
        <p:pic>
          <p:nvPicPr>
            <p:cNvPr id="13" name="Graphique 12">
              <a:extLst>
                <a:ext uri="{FF2B5EF4-FFF2-40B4-BE49-F238E27FC236}">
                  <a16:creationId xmlns:a16="http://schemas.microsoft.com/office/drawing/2014/main" id="{18A49B73-8F95-41C9-981A-430E05CCF6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696" y="5699798"/>
              <a:ext cx="138186" cy="138184"/>
            </a:xfrm>
            <a:prstGeom prst="rect">
              <a:avLst/>
            </a:prstGeom>
          </p:spPr>
        </p:pic>
        <p:sp>
          <p:nvSpPr>
            <p:cNvPr id="21" name="Ellipse 20">
              <a:extLst>
                <a:ext uri="{FF2B5EF4-FFF2-40B4-BE49-F238E27FC236}">
                  <a16:creationId xmlns:a16="http://schemas.microsoft.com/office/drawing/2014/main" id="{477438D1-C015-4026-A343-214706C60F7A}"/>
                </a:ext>
              </a:extLst>
            </p:cNvPr>
            <p:cNvSpPr/>
            <p:nvPr/>
          </p:nvSpPr>
          <p:spPr>
            <a:xfrm>
              <a:off x="6145540" y="5603071"/>
              <a:ext cx="346879" cy="346879"/>
            </a:xfrm>
            <a:prstGeom prst="ellipse">
              <a:avLst/>
            </a:prstGeom>
            <a:solidFill>
              <a:schemeClr val="bg1">
                <a:alpha val="1000"/>
              </a:schemeClr>
            </a:solidFill>
            <a:ln>
              <a:solidFill>
                <a:schemeClr val="bg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latin typeface="+mj-lt"/>
              </a:endParaRPr>
            </a:p>
          </p:txBody>
        </p:sp>
      </p:grpSp>
      <p:grpSp>
        <p:nvGrpSpPr>
          <p:cNvPr id="15" name="Groupe 14">
            <a:extLst>
              <a:ext uri="{FF2B5EF4-FFF2-40B4-BE49-F238E27FC236}">
                <a16:creationId xmlns:a16="http://schemas.microsoft.com/office/drawing/2014/main" id="{91689311-B636-2EB3-A548-DE6F02858FB4}"/>
              </a:ext>
            </a:extLst>
          </p:cNvPr>
          <p:cNvGrpSpPr/>
          <p:nvPr/>
        </p:nvGrpSpPr>
        <p:grpSpPr>
          <a:xfrm>
            <a:off x="10722283" y="5603071"/>
            <a:ext cx="346879" cy="346879"/>
            <a:chOff x="6591497" y="5603071"/>
            <a:chExt cx="346879" cy="346879"/>
          </a:xfrm>
        </p:grpSpPr>
        <p:pic>
          <p:nvPicPr>
            <p:cNvPr id="12" name="Graphique 11">
              <a:extLst>
                <a:ext uri="{FF2B5EF4-FFF2-40B4-BE49-F238E27FC236}">
                  <a16:creationId xmlns:a16="http://schemas.microsoft.com/office/drawing/2014/main" id="{F738C7C4-4431-3246-B6E4-22AE2F70BD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5600" y="5707175"/>
              <a:ext cx="138672" cy="138671"/>
            </a:xfrm>
            <a:prstGeom prst="rect">
              <a:avLst/>
            </a:prstGeom>
          </p:spPr>
        </p:pic>
        <p:sp>
          <p:nvSpPr>
            <p:cNvPr id="22" name="Ellipse 21">
              <a:extLst>
                <a:ext uri="{FF2B5EF4-FFF2-40B4-BE49-F238E27FC236}">
                  <a16:creationId xmlns:a16="http://schemas.microsoft.com/office/drawing/2014/main" id="{A2A7D42F-B28A-4287-9FC6-BB8947D76EC8}"/>
                </a:ext>
              </a:extLst>
            </p:cNvPr>
            <p:cNvSpPr/>
            <p:nvPr/>
          </p:nvSpPr>
          <p:spPr>
            <a:xfrm>
              <a:off x="6591497" y="5603071"/>
              <a:ext cx="346879" cy="346879"/>
            </a:xfrm>
            <a:prstGeom prst="ellipse">
              <a:avLst/>
            </a:prstGeom>
            <a:solidFill>
              <a:schemeClr val="bg1">
                <a:alpha val="1000"/>
              </a:schemeClr>
            </a:solidFill>
            <a:ln>
              <a:solidFill>
                <a:schemeClr val="bg2">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latin typeface="+mj-lt"/>
              </a:endParaRPr>
            </a:p>
          </p:txBody>
        </p:sp>
      </p:grpSp>
      <p:cxnSp>
        <p:nvCxnSpPr>
          <p:cNvPr id="24" name="Connecteur droit 23">
            <a:extLst>
              <a:ext uri="{FF2B5EF4-FFF2-40B4-BE49-F238E27FC236}">
                <a16:creationId xmlns:a16="http://schemas.microsoft.com/office/drawing/2014/main" id="{659070FB-48F3-2CF3-8545-41CF39A70459}"/>
              </a:ext>
            </a:extLst>
          </p:cNvPr>
          <p:cNvCxnSpPr/>
          <p:nvPr/>
        </p:nvCxnSpPr>
        <p:spPr>
          <a:xfrm>
            <a:off x="1127125" y="6206218"/>
            <a:ext cx="9942037"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192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5" name="Espace réservé du texte 1">
            <a:extLst>
              <a:ext uri="{FF2B5EF4-FFF2-40B4-BE49-F238E27FC236}">
                <a16:creationId xmlns:a16="http://schemas.microsoft.com/office/drawing/2014/main" id="{F76534CF-0412-4DBD-9A6C-197DB1112CB1}"/>
              </a:ext>
            </a:extLst>
          </p:cNvPr>
          <p:cNvSpPr txBox="1">
            <a:spLocks/>
          </p:cNvSpPr>
          <p:nvPr/>
        </p:nvSpPr>
        <p:spPr>
          <a:xfrm>
            <a:off x="1127125" y="2349500"/>
            <a:ext cx="6447155" cy="923330"/>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7200" spc="-500" dirty="0"/>
              <a:t>Get in touch</a:t>
            </a:r>
            <a:endParaRPr kumimoji="0" lang="fr-FR" sz="7200" b="0" i="0" u="none" strike="noStrike" kern="1200" cap="none" spc="-500" normalizeH="0" noProof="0" dirty="0">
              <a:ln>
                <a:noFill/>
              </a:ln>
              <a:effectLst/>
              <a:uLnTx/>
              <a:uFillTx/>
              <a:ea typeface="+mn-ea"/>
              <a:cs typeface="+mn-cs"/>
            </a:endParaRPr>
          </a:p>
        </p:txBody>
      </p:sp>
      <p:pic>
        <p:nvPicPr>
          <p:cNvPr id="17" name="Image 16">
            <a:extLst>
              <a:ext uri="{FF2B5EF4-FFF2-40B4-BE49-F238E27FC236}">
                <a16:creationId xmlns:a16="http://schemas.microsoft.com/office/drawing/2014/main" id="{6DDF0A7A-B55B-4019-AD52-4DD66431294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1420" t="13" r="32043" b="-417"/>
          <a:stretch/>
        </p:blipFill>
        <p:spPr>
          <a:xfrm>
            <a:off x="7914220" y="540000"/>
            <a:ext cx="3737778" cy="5778000"/>
          </a:xfrm>
          <a:prstGeom prst="roundRect">
            <a:avLst>
              <a:gd name="adj" fmla="val 4475"/>
            </a:avLst>
          </a:prstGeom>
          <a:solidFill>
            <a:schemeClr val="bg2">
              <a:alpha val="10000"/>
            </a:schemeClr>
          </a:solidFill>
        </p:spPr>
      </p:pic>
      <p:sp>
        <p:nvSpPr>
          <p:cNvPr id="24" name="ZoneTexte 23">
            <a:extLst>
              <a:ext uri="{FF2B5EF4-FFF2-40B4-BE49-F238E27FC236}">
                <a16:creationId xmlns:a16="http://schemas.microsoft.com/office/drawing/2014/main" id="{4E27BDE9-1CE3-4FE7-888D-9A29E4933AA4}"/>
              </a:ext>
            </a:extLst>
          </p:cNvPr>
          <p:cNvSpPr txBox="1"/>
          <p:nvPr/>
        </p:nvSpPr>
        <p:spPr>
          <a:xfrm>
            <a:off x="1127125" y="3272830"/>
            <a:ext cx="3868621" cy="250838"/>
          </a:xfrm>
          <a:prstGeom prst="rect">
            <a:avLst/>
          </a:prstGeom>
          <a:noFill/>
        </p:spPr>
        <p:txBody>
          <a:bodyPr wrap="square" lIns="0" tIns="0" rIns="0" bIns="0" anchor="t">
            <a:spAutoFit/>
          </a:bodyPr>
          <a:lstStyle/>
          <a:p>
            <a:pPr fontAlgn="base">
              <a:lnSpc>
                <a:spcPct val="150000"/>
              </a:lnSpc>
            </a:pPr>
            <a:r>
              <a:rPr lang="fr-FR" sz="1200" noProof="1">
                <a:solidFill>
                  <a:schemeClr val="bg2">
                    <a:alpha val="75000"/>
                  </a:schemeClr>
                </a:solidFill>
                <a:ea typeface="Roboto Light" panose="02000000000000000000" pitchFamily="2" charset="0"/>
              </a:rPr>
              <a:t>As always, we’re open for questions</a:t>
            </a:r>
          </a:p>
        </p:txBody>
      </p:sp>
      <p:sp>
        <p:nvSpPr>
          <p:cNvPr id="26" name="ZoneTexte 25">
            <a:extLst>
              <a:ext uri="{FF2B5EF4-FFF2-40B4-BE49-F238E27FC236}">
                <a16:creationId xmlns:a16="http://schemas.microsoft.com/office/drawing/2014/main" id="{6C2EE226-EFBC-454E-AD78-4300598261F8}"/>
              </a:ext>
            </a:extLst>
          </p:cNvPr>
          <p:cNvSpPr txBox="1"/>
          <p:nvPr/>
        </p:nvSpPr>
        <p:spPr>
          <a:xfrm>
            <a:off x="1588822" y="4750081"/>
            <a:ext cx="4813382" cy="276999"/>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alpha val="75000"/>
                  </a:schemeClr>
                </a:solidFill>
                <a:effectLst/>
                <a:uLnTx/>
                <a:uFillTx/>
                <a:ea typeface="Roboto" panose="02000000000000000000" pitchFamily="2" charset="0"/>
                <a:cs typeface="+mn-cs"/>
              </a:rPr>
              <a:t>01 02 03 04 05</a:t>
            </a:r>
          </a:p>
        </p:txBody>
      </p:sp>
      <p:sp>
        <p:nvSpPr>
          <p:cNvPr id="27" name="ZoneTexte 26">
            <a:extLst>
              <a:ext uri="{FF2B5EF4-FFF2-40B4-BE49-F238E27FC236}">
                <a16:creationId xmlns:a16="http://schemas.microsoft.com/office/drawing/2014/main" id="{9DE40762-F8AB-46AC-988D-43A497E53E93}"/>
              </a:ext>
            </a:extLst>
          </p:cNvPr>
          <p:cNvSpPr txBox="1"/>
          <p:nvPr/>
        </p:nvSpPr>
        <p:spPr>
          <a:xfrm>
            <a:off x="1588822" y="5222555"/>
            <a:ext cx="4813382" cy="276999"/>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alpha val="75000"/>
                  </a:schemeClr>
                </a:solidFill>
                <a:effectLst/>
                <a:uLnTx/>
                <a:uFillTx/>
                <a:ea typeface="Roboto" panose="02000000000000000000" pitchFamily="2" charset="0"/>
                <a:cs typeface="+mn-cs"/>
              </a:rPr>
              <a:t>hello@contact.com</a:t>
            </a:r>
          </a:p>
        </p:txBody>
      </p:sp>
      <p:sp>
        <p:nvSpPr>
          <p:cNvPr id="28" name="ZoneTexte 27">
            <a:extLst>
              <a:ext uri="{FF2B5EF4-FFF2-40B4-BE49-F238E27FC236}">
                <a16:creationId xmlns:a16="http://schemas.microsoft.com/office/drawing/2014/main" id="{A22D342E-E808-4B3F-9B62-AAD809599543}"/>
              </a:ext>
            </a:extLst>
          </p:cNvPr>
          <p:cNvSpPr txBox="1"/>
          <p:nvPr/>
        </p:nvSpPr>
        <p:spPr>
          <a:xfrm>
            <a:off x="1588822" y="5695029"/>
            <a:ext cx="4813382" cy="276999"/>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chemeClr val="bg1">
                    <a:alpha val="75000"/>
                  </a:schemeClr>
                </a:solidFill>
                <a:effectLst/>
                <a:uLnTx/>
                <a:uFillTx/>
                <a:ea typeface="Roboto" panose="02000000000000000000" pitchFamily="2" charset="0"/>
                <a:cs typeface="+mn-cs"/>
              </a:rPr>
              <a:t>1 Rue Nationale, 75 000 Paris</a:t>
            </a:r>
          </a:p>
        </p:txBody>
      </p:sp>
      <p:pic>
        <p:nvPicPr>
          <p:cNvPr id="2" name="Graphique 1">
            <a:extLst>
              <a:ext uri="{FF2B5EF4-FFF2-40B4-BE49-F238E27FC236}">
                <a16:creationId xmlns:a16="http://schemas.microsoft.com/office/drawing/2014/main" id="{E9C5FD6B-20A0-C6AF-8496-217DD2A5F4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153" y="4779502"/>
            <a:ext cx="136077" cy="218155"/>
          </a:xfrm>
          <a:prstGeom prst="rect">
            <a:avLst/>
          </a:prstGeom>
        </p:spPr>
      </p:pic>
      <p:sp>
        <p:nvSpPr>
          <p:cNvPr id="3" name="Forme libre : forme 2">
            <a:extLst>
              <a:ext uri="{FF2B5EF4-FFF2-40B4-BE49-F238E27FC236}">
                <a16:creationId xmlns:a16="http://schemas.microsoft.com/office/drawing/2014/main" id="{A1CFF021-0904-C672-4604-6C0B8FF139BB}"/>
              </a:ext>
            </a:extLst>
          </p:cNvPr>
          <p:cNvSpPr>
            <a:spLocks noChangeAspect="1"/>
          </p:cNvSpPr>
          <p:nvPr/>
        </p:nvSpPr>
        <p:spPr>
          <a:xfrm>
            <a:off x="1156977" y="5735261"/>
            <a:ext cx="142253" cy="166129"/>
          </a:xfrm>
          <a:custGeom>
            <a:avLst/>
            <a:gdLst>
              <a:gd name="connsiteX0" fmla="*/ 0 w 192726"/>
              <a:gd name="connsiteY0" fmla="*/ 96363 h 225073"/>
              <a:gd name="connsiteX1" fmla="*/ 96363 w 192726"/>
              <a:gd name="connsiteY1" fmla="*/ 0 h 225073"/>
              <a:gd name="connsiteX2" fmla="*/ 192726 w 192726"/>
              <a:gd name="connsiteY2" fmla="*/ 96363 h 225073"/>
              <a:gd name="connsiteX3" fmla="*/ 108826 w 192726"/>
              <a:gd name="connsiteY3" fmla="*/ 219836 h 225073"/>
              <a:gd name="connsiteX4" fmla="*/ 83129 w 192726"/>
              <a:gd name="connsiteY4" fmla="*/ 220479 h 225073"/>
              <a:gd name="connsiteX5" fmla="*/ 83129 w 192726"/>
              <a:gd name="connsiteY5" fmla="*/ 220479 h 225073"/>
              <a:gd name="connsiteX6" fmla="*/ 0 w 192726"/>
              <a:gd name="connsiteY6" fmla="*/ 96363 h 225073"/>
              <a:gd name="connsiteX7" fmla="*/ 96363 w 192726"/>
              <a:gd name="connsiteY7" fmla="*/ 115636 h 225073"/>
              <a:gd name="connsiteX8" fmla="*/ 128484 w 192726"/>
              <a:gd name="connsiteY8" fmla="*/ 83515 h 225073"/>
              <a:gd name="connsiteX9" fmla="*/ 96363 w 192726"/>
              <a:gd name="connsiteY9" fmla="*/ 51394 h 225073"/>
              <a:gd name="connsiteX10" fmla="*/ 64242 w 192726"/>
              <a:gd name="connsiteY10" fmla="*/ 83515 h 225073"/>
              <a:gd name="connsiteX11" fmla="*/ 96363 w 192726"/>
              <a:gd name="connsiteY11" fmla="*/ 115636 h 22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726" h="225073">
                <a:moveTo>
                  <a:pt x="0" y="96363"/>
                </a:moveTo>
                <a:cubicBezTo>
                  <a:pt x="0" y="38545"/>
                  <a:pt x="38545" y="0"/>
                  <a:pt x="96363" y="0"/>
                </a:cubicBezTo>
                <a:cubicBezTo>
                  <a:pt x="149583" y="0"/>
                  <a:pt x="192726" y="43143"/>
                  <a:pt x="192726" y="96363"/>
                </a:cubicBezTo>
                <a:cubicBezTo>
                  <a:pt x="192726" y="126343"/>
                  <a:pt x="164760" y="167500"/>
                  <a:pt x="108826" y="219836"/>
                </a:cubicBezTo>
                <a:cubicBezTo>
                  <a:pt x="101675" y="226566"/>
                  <a:pt x="90608" y="226842"/>
                  <a:pt x="83129" y="220479"/>
                </a:cubicBezTo>
                <a:lnTo>
                  <a:pt x="83129" y="220479"/>
                </a:lnTo>
                <a:cubicBezTo>
                  <a:pt x="27710" y="173582"/>
                  <a:pt x="0" y="132210"/>
                  <a:pt x="0" y="96363"/>
                </a:cubicBezTo>
                <a:close/>
                <a:moveTo>
                  <a:pt x="96363" y="115636"/>
                </a:moveTo>
                <a:cubicBezTo>
                  <a:pt x="114103" y="115636"/>
                  <a:pt x="128484" y="101255"/>
                  <a:pt x="128484" y="83515"/>
                </a:cubicBezTo>
                <a:cubicBezTo>
                  <a:pt x="128484" y="65775"/>
                  <a:pt x="114103" y="51394"/>
                  <a:pt x="96363" y="51394"/>
                </a:cubicBezTo>
                <a:cubicBezTo>
                  <a:pt x="78623" y="51394"/>
                  <a:pt x="64242" y="65775"/>
                  <a:pt x="64242" y="83515"/>
                </a:cubicBezTo>
                <a:cubicBezTo>
                  <a:pt x="64242" y="101255"/>
                  <a:pt x="78623" y="115636"/>
                  <a:pt x="96363" y="115636"/>
                </a:cubicBezTo>
                <a:close/>
              </a:path>
            </a:pathLst>
          </a:custGeom>
          <a:solidFill>
            <a:schemeClr val="bg2"/>
          </a:solidFill>
          <a:ln w="6350" cap="flat">
            <a:noFill/>
            <a:prstDash val="solid"/>
            <a:miter/>
          </a:ln>
        </p:spPr>
        <p:txBody>
          <a:bodyPr rtlCol="0" anchor="ctr"/>
          <a:lstStyle/>
          <a:p>
            <a:endParaRPr lang="fr-FR"/>
          </a:p>
        </p:txBody>
      </p:sp>
      <p:pic>
        <p:nvPicPr>
          <p:cNvPr id="4" name="Graphique 3">
            <a:extLst>
              <a:ext uri="{FF2B5EF4-FFF2-40B4-BE49-F238E27FC236}">
                <a16:creationId xmlns:a16="http://schemas.microsoft.com/office/drawing/2014/main" id="{7DE68D2D-DBBA-64FC-50C3-B73EF9B478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718" y="5293400"/>
            <a:ext cx="256964" cy="127454"/>
          </a:xfrm>
          <a:prstGeom prst="rect">
            <a:avLst/>
          </a:prstGeom>
        </p:spPr>
      </p:pic>
      <p:grpSp>
        <p:nvGrpSpPr>
          <p:cNvPr id="5" name="Groupe 4">
            <a:extLst>
              <a:ext uri="{FF2B5EF4-FFF2-40B4-BE49-F238E27FC236}">
                <a16:creationId xmlns:a16="http://schemas.microsoft.com/office/drawing/2014/main" id="{54B7E82A-C1D9-3FBD-0D58-B229FCF48FA0}"/>
              </a:ext>
            </a:extLst>
          </p:cNvPr>
          <p:cNvGrpSpPr/>
          <p:nvPr/>
        </p:nvGrpSpPr>
        <p:grpSpPr>
          <a:xfrm>
            <a:off x="1127125" y="922614"/>
            <a:ext cx="1014372" cy="294102"/>
            <a:chOff x="1127125" y="922614"/>
            <a:chExt cx="1014372" cy="294102"/>
          </a:xfrm>
        </p:grpSpPr>
        <p:grpSp>
          <p:nvGrpSpPr>
            <p:cNvPr id="6" name="Groupe 5">
              <a:extLst>
                <a:ext uri="{FF2B5EF4-FFF2-40B4-BE49-F238E27FC236}">
                  <a16:creationId xmlns:a16="http://schemas.microsoft.com/office/drawing/2014/main" id="{6B3B2278-14B0-20A4-FD51-02836FD2F329}"/>
                </a:ext>
              </a:extLst>
            </p:cNvPr>
            <p:cNvGrpSpPr/>
            <p:nvPr/>
          </p:nvGrpSpPr>
          <p:grpSpPr>
            <a:xfrm>
              <a:off x="1127125" y="922614"/>
              <a:ext cx="1014372" cy="294102"/>
              <a:chOff x="1127125" y="1749456"/>
              <a:chExt cx="1014372" cy="294102"/>
            </a:xfrm>
          </p:grpSpPr>
          <p:sp>
            <p:nvSpPr>
              <p:cNvPr id="8" name="Forme libre : forme 7">
                <a:extLst>
                  <a:ext uri="{FF2B5EF4-FFF2-40B4-BE49-F238E27FC236}">
                    <a16:creationId xmlns:a16="http://schemas.microsoft.com/office/drawing/2014/main" id="{56FE6C79-4781-B4B3-FF6E-1BE6F88A1B0C}"/>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9" name="Ellipse 8">
                <a:extLst>
                  <a:ext uri="{FF2B5EF4-FFF2-40B4-BE49-F238E27FC236}">
                    <a16:creationId xmlns:a16="http://schemas.microsoft.com/office/drawing/2014/main" id="{789C259B-B4B2-A22E-3CE0-C35EE81A9C22}"/>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 name="Graphique 6">
              <a:extLst>
                <a:ext uri="{FF2B5EF4-FFF2-40B4-BE49-F238E27FC236}">
                  <a16:creationId xmlns:a16="http://schemas.microsoft.com/office/drawing/2014/main" id="{98028B98-B5DB-7A26-3B03-0D04F81823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23332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5000"/>
              </a:schemeClr>
            </a:gs>
            <a:gs pos="100000">
              <a:schemeClr val="accent1">
                <a:lumMod val="90000"/>
                <a:lumOff val="10000"/>
              </a:schemeClr>
            </a:gs>
          </a:gsLst>
          <a:lin ang="18900000" scaled="1"/>
        </a:gradFill>
        <a:effectLst/>
      </p:bgPr>
    </p:bg>
    <p:spTree>
      <p:nvGrpSpPr>
        <p:cNvPr id="1" name=""/>
        <p:cNvGrpSpPr/>
        <p:nvPr/>
      </p:nvGrpSpPr>
      <p:grpSpPr>
        <a:xfrm>
          <a:off x="0" y="0"/>
          <a:ext cx="0" cy="0"/>
          <a:chOff x="0" y="0"/>
          <a:chExt cx="0" cy="0"/>
        </a:xfrm>
      </p:grpSpPr>
      <p:sp>
        <p:nvSpPr>
          <p:cNvPr id="10" name="Espace réservé du texte 1">
            <a:extLst>
              <a:ext uri="{FF2B5EF4-FFF2-40B4-BE49-F238E27FC236}">
                <a16:creationId xmlns:a16="http://schemas.microsoft.com/office/drawing/2014/main" id="{AB425F12-EA49-46E0-9ABB-8E24A2139061}"/>
              </a:ext>
            </a:extLst>
          </p:cNvPr>
          <p:cNvSpPr txBox="1">
            <a:spLocks/>
          </p:cNvSpPr>
          <p:nvPr/>
        </p:nvSpPr>
        <p:spPr>
          <a:xfrm>
            <a:off x="1127125" y="3577506"/>
            <a:ext cx="6028418" cy="2372444"/>
          </a:xfrm>
          <a:prstGeom prst="rect">
            <a:avLst/>
          </a:prstGeom>
        </p:spPr>
        <p:txBody>
          <a:bodyPr wrap="square" lIns="0" tIns="0" rIns="0" bIns="0" anchor="b">
            <a:spAutoFit/>
          </a:bodyPr>
          <a:lstStyle>
            <a:lvl1pPr marL="0" indent="0" algn="ctr" defTabSz="914400" rtl="0" eaLnBrk="1" latinLnBrk="0" hangingPunct="1">
              <a:lnSpc>
                <a:spcPct val="100000"/>
              </a:lnSpc>
              <a:spcBef>
                <a:spcPts val="0"/>
              </a:spcBef>
              <a:buFont typeface="Arial" panose="020B0604020202020204" pitchFamily="34" charset="0"/>
              <a:buNone/>
              <a:defRPr sz="4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The </a:t>
            </a:r>
          </a:p>
          <a:p>
            <a:pPr marL="0" marR="0" lvl="0" indent="0" algn="l" defTabSz="914400" rtl="0" eaLnBrk="1" fontAlgn="auto" latinLnBrk="0" hangingPunct="1">
              <a:lnSpc>
                <a:spcPct val="80000"/>
              </a:lnSpc>
              <a:spcBef>
                <a:spcPts val="0"/>
              </a:spcBef>
              <a:spcAft>
                <a:spcPts val="0"/>
              </a:spcAft>
              <a:buClrTx/>
              <a:buSzTx/>
              <a:buFont typeface="Arial" panose="020B0604020202020204" pitchFamily="34" charset="0"/>
              <a:buNone/>
              <a:tabLst/>
              <a:defRPr/>
            </a:pPr>
            <a:r>
              <a:rPr lang="fr-FR" sz="9600" spc="-500" noProof="1"/>
              <a:t>problem</a:t>
            </a:r>
          </a:p>
        </p:txBody>
      </p:sp>
      <p:grpSp>
        <p:nvGrpSpPr>
          <p:cNvPr id="19" name="Google Shape;34;p5">
            <a:extLst>
              <a:ext uri="{FF2B5EF4-FFF2-40B4-BE49-F238E27FC236}">
                <a16:creationId xmlns:a16="http://schemas.microsoft.com/office/drawing/2014/main" id="{9E3AAAF6-6F23-CDE3-9682-4606102826CE}"/>
              </a:ext>
            </a:extLst>
          </p:cNvPr>
          <p:cNvGrpSpPr/>
          <p:nvPr/>
        </p:nvGrpSpPr>
        <p:grpSpPr>
          <a:xfrm>
            <a:off x="10528792" y="4893355"/>
            <a:ext cx="526655" cy="798568"/>
            <a:chOff x="1113915" y="5495459"/>
            <a:chExt cx="467361" cy="708660"/>
          </a:xfrm>
        </p:grpSpPr>
        <p:sp>
          <p:nvSpPr>
            <p:cNvPr id="20" name="Google Shape;35;p5">
              <a:extLst>
                <a:ext uri="{FF2B5EF4-FFF2-40B4-BE49-F238E27FC236}">
                  <a16:creationId xmlns:a16="http://schemas.microsoft.com/office/drawing/2014/main" id="{045BA416-4B0A-E814-336A-7C42EB9AE8E1}"/>
                </a:ext>
              </a:extLst>
            </p:cNvPr>
            <p:cNvSpPr/>
            <p:nvPr/>
          </p:nvSpPr>
          <p:spPr>
            <a:xfrm>
              <a:off x="1113915" y="5495459"/>
              <a:ext cx="467361" cy="708660"/>
            </a:xfrm>
            <a:prstGeom prst="roundRect">
              <a:avLst>
                <a:gd name="adj" fmla="val 50000"/>
              </a:avLst>
            </a:prstGeom>
            <a:solidFill>
              <a:schemeClr val="accent1"/>
            </a:solidFill>
            <a:ln w="34925" cap="flat" cmpd="sng">
              <a:solidFill>
                <a:schemeClr val="accent1">
                  <a:lumMod val="60000"/>
                  <a:lumOff val="40000"/>
                </a:schemeClr>
              </a:solidFill>
              <a:prstDash val="solid"/>
              <a:miter lim="800000"/>
              <a:headEnd type="none" w="sm" len="sm"/>
              <a:tailEnd type="none" w="sm" len="sm"/>
            </a:ln>
            <a:effectLst>
              <a:outerShdw blurRad="355600" dist="266700" dir="7200000" sx="89000" sy="89000" algn="tr" rotWithShape="0">
                <a:schemeClr val="accent1">
                  <a:lumMod val="50000"/>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ontserrat Medium"/>
                <a:ea typeface="Montserrat Medium"/>
                <a:cs typeface="Montserrat Medium"/>
                <a:sym typeface="Montserrat Medium"/>
              </a:endParaRPr>
            </a:p>
          </p:txBody>
        </p:sp>
        <p:pic>
          <p:nvPicPr>
            <p:cNvPr id="21" name="Google Shape;36;p5">
              <a:extLst>
                <a:ext uri="{FF2B5EF4-FFF2-40B4-BE49-F238E27FC236}">
                  <a16:creationId xmlns:a16="http://schemas.microsoft.com/office/drawing/2014/main" id="{D60AC344-B8FD-07DD-E6B4-E4793AC7747A}"/>
                </a:ext>
              </a:extLst>
            </p:cNvPr>
            <p:cNvPicPr preferRelativeResize="0"/>
            <p:nvPr/>
          </p:nvPicPr>
          <p:blipFill rotWithShape="1">
            <a:blip r:embed="rId2">
              <a:alphaModFix/>
            </a:blip>
            <a:srcRect/>
            <a:stretch/>
          </p:blipFill>
          <p:spPr>
            <a:xfrm rot="5400000">
              <a:off x="1266311" y="5768507"/>
              <a:ext cx="162564" cy="162564"/>
            </a:xfrm>
            <a:prstGeom prst="rect">
              <a:avLst/>
            </a:prstGeom>
            <a:noFill/>
            <a:ln>
              <a:noFill/>
            </a:ln>
          </p:spPr>
        </p:pic>
      </p:grpSp>
      <p:grpSp>
        <p:nvGrpSpPr>
          <p:cNvPr id="14" name="Groupe 13">
            <a:extLst>
              <a:ext uri="{FF2B5EF4-FFF2-40B4-BE49-F238E27FC236}">
                <a16:creationId xmlns:a16="http://schemas.microsoft.com/office/drawing/2014/main" id="{9771095B-2E83-8B0E-6E15-48C95FDE0DC5}"/>
              </a:ext>
            </a:extLst>
          </p:cNvPr>
          <p:cNvGrpSpPr/>
          <p:nvPr/>
        </p:nvGrpSpPr>
        <p:grpSpPr>
          <a:xfrm>
            <a:off x="1127125" y="922614"/>
            <a:ext cx="1014372" cy="294102"/>
            <a:chOff x="1127125" y="922614"/>
            <a:chExt cx="1014372" cy="294102"/>
          </a:xfrm>
        </p:grpSpPr>
        <p:grpSp>
          <p:nvGrpSpPr>
            <p:cNvPr id="15" name="Groupe 14">
              <a:extLst>
                <a:ext uri="{FF2B5EF4-FFF2-40B4-BE49-F238E27FC236}">
                  <a16:creationId xmlns:a16="http://schemas.microsoft.com/office/drawing/2014/main" id="{343E518F-6B34-3D5D-ED7F-BF4209EB2B44}"/>
                </a:ext>
              </a:extLst>
            </p:cNvPr>
            <p:cNvGrpSpPr/>
            <p:nvPr/>
          </p:nvGrpSpPr>
          <p:grpSpPr>
            <a:xfrm>
              <a:off x="1127125" y="922614"/>
              <a:ext cx="1014372" cy="294102"/>
              <a:chOff x="1127125" y="1749456"/>
              <a:chExt cx="1014372" cy="294102"/>
            </a:xfrm>
          </p:grpSpPr>
          <p:sp>
            <p:nvSpPr>
              <p:cNvPr id="17" name="Forme libre : forme 16">
                <a:extLst>
                  <a:ext uri="{FF2B5EF4-FFF2-40B4-BE49-F238E27FC236}">
                    <a16:creationId xmlns:a16="http://schemas.microsoft.com/office/drawing/2014/main" id="{A24DB99C-C99E-0543-84E6-9E3D7A949570}"/>
                  </a:ext>
                </a:extLst>
              </p:cNvPr>
              <p:cNvSpPr/>
              <p:nvPr/>
            </p:nvSpPr>
            <p:spPr>
              <a:xfrm>
                <a:off x="1501750" y="1814682"/>
                <a:ext cx="639747" cy="163651"/>
              </a:xfrm>
              <a:custGeom>
                <a:avLst/>
                <a:gdLst/>
                <a:ahLst/>
                <a:cxnLst/>
                <a:rect l="l" t="t" r="r" b="b"/>
                <a:pathLst>
                  <a:path w="639747" h="163651">
                    <a:moveTo>
                      <a:pt x="29690" y="90956"/>
                    </a:moveTo>
                    <a:lnTo>
                      <a:pt x="29690" y="132133"/>
                    </a:lnTo>
                    <a:lnTo>
                      <a:pt x="75885" y="132133"/>
                    </a:lnTo>
                    <a:cubicBezTo>
                      <a:pt x="80142" y="132175"/>
                      <a:pt x="84561" y="131633"/>
                      <a:pt x="89140" y="130506"/>
                    </a:cubicBezTo>
                    <a:cubicBezTo>
                      <a:pt x="93719" y="129379"/>
                      <a:pt x="97612" y="127413"/>
                      <a:pt x="100820" y="124609"/>
                    </a:cubicBezTo>
                    <a:cubicBezTo>
                      <a:pt x="104027" y="121805"/>
                      <a:pt x="105701" y="117907"/>
                      <a:pt x="105842" y="112917"/>
                    </a:cubicBezTo>
                    <a:cubicBezTo>
                      <a:pt x="105701" y="108109"/>
                      <a:pt x="104027" y="104076"/>
                      <a:pt x="100820" y="100818"/>
                    </a:cubicBezTo>
                    <a:cubicBezTo>
                      <a:pt x="97612" y="97560"/>
                      <a:pt x="93719" y="95103"/>
                      <a:pt x="89140" y="93447"/>
                    </a:cubicBezTo>
                    <a:cubicBezTo>
                      <a:pt x="84561" y="91791"/>
                      <a:pt x="80142" y="90960"/>
                      <a:pt x="75885" y="90956"/>
                    </a:cubicBezTo>
                    <a:close/>
                    <a:moveTo>
                      <a:pt x="577353" y="70839"/>
                    </a:moveTo>
                    <a:cubicBezTo>
                      <a:pt x="568215" y="70939"/>
                      <a:pt x="560649" y="73884"/>
                      <a:pt x="554655" y="79673"/>
                    </a:cubicBezTo>
                    <a:cubicBezTo>
                      <a:pt x="548661" y="85462"/>
                      <a:pt x="545554" y="93495"/>
                      <a:pt x="545335" y="103772"/>
                    </a:cubicBezTo>
                    <a:cubicBezTo>
                      <a:pt x="545554" y="113759"/>
                      <a:pt x="548661" y="121744"/>
                      <a:pt x="554655" y="127728"/>
                    </a:cubicBezTo>
                    <a:cubicBezTo>
                      <a:pt x="560649" y="133712"/>
                      <a:pt x="568215" y="136781"/>
                      <a:pt x="577353" y="136933"/>
                    </a:cubicBezTo>
                    <a:cubicBezTo>
                      <a:pt x="586420" y="136824"/>
                      <a:pt x="594072" y="133841"/>
                      <a:pt x="600309" y="127985"/>
                    </a:cubicBezTo>
                    <a:cubicBezTo>
                      <a:pt x="606546" y="122130"/>
                      <a:pt x="609796" y="114059"/>
                      <a:pt x="610058" y="103772"/>
                    </a:cubicBezTo>
                    <a:cubicBezTo>
                      <a:pt x="609796" y="93795"/>
                      <a:pt x="606546" y="85848"/>
                      <a:pt x="600309" y="79930"/>
                    </a:cubicBezTo>
                    <a:cubicBezTo>
                      <a:pt x="594072" y="74012"/>
                      <a:pt x="586420" y="70982"/>
                      <a:pt x="577353" y="70839"/>
                    </a:cubicBezTo>
                    <a:close/>
                    <a:moveTo>
                      <a:pt x="301586" y="69696"/>
                    </a:moveTo>
                    <a:cubicBezTo>
                      <a:pt x="292090" y="69772"/>
                      <a:pt x="284209" y="72765"/>
                      <a:pt x="277944" y="78673"/>
                    </a:cubicBezTo>
                    <a:cubicBezTo>
                      <a:pt x="271679" y="84581"/>
                      <a:pt x="268429" y="92947"/>
                      <a:pt x="268196" y="103772"/>
                    </a:cubicBezTo>
                    <a:cubicBezTo>
                      <a:pt x="268429" y="114606"/>
                      <a:pt x="271679" y="123011"/>
                      <a:pt x="277944" y="128986"/>
                    </a:cubicBezTo>
                    <a:cubicBezTo>
                      <a:pt x="284209" y="134960"/>
                      <a:pt x="292090" y="137990"/>
                      <a:pt x="301586" y="138076"/>
                    </a:cubicBezTo>
                    <a:cubicBezTo>
                      <a:pt x="312559" y="137720"/>
                      <a:pt x="320790" y="134159"/>
                      <a:pt x="326277" y="127392"/>
                    </a:cubicBezTo>
                    <a:cubicBezTo>
                      <a:pt x="331763" y="120625"/>
                      <a:pt x="334507" y="112790"/>
                      <a:pt x="334507" y="103886"/>
                    </a:cubicBezTo>
                    <a:cubicBezTo>
                      <a:pt x="334507" y="94983"/>
                      <a:pt x="331763" y="87147"/>
                      <a:pt x="326277" y="80381"/>
                    </a:cubicBezTo>
                    <a:cubicBezTo>
                      <a:pt x="320790" y="73614"/>
                      <a:pt x="312559" y="70052"/>
                      <a:pt x="301586" y="69696"/>
                    </a:cubicBezTo>
                    <a:close/>
                    <a:moveTo>
                      <a:pt x="452466" y="45722"/>
                    </a:moveTo>
                    <a:cubicBezTo>
                      <a:pt x="466059" y="45812"/>
                      <a:pt x="477334" y="50599"/>
                      <a:pt x="486291" y="60083"/>
                    </a:cubicBezTo>
                    <a:cubicBezTo>
                      <a:pt x="495248" y="69568"/>
                      <a:pt x="499892" y="83211"/>
                      <a:pt x="500225" y="101014"/>
                    </a:cubicBezTo>
                    <a:lnTo>
                      <a:pt x="500225" y="160222"/>
                    </a:lnTo>
                    <a:lnTo>
                      <a:pt x="472364" y="160222"/>
                    </a:lnTo>
                    <a:lnTo>
                      <a:pt x="472364" y="101243"/>
                    </a:lnTo>
                    <a:cubicBezTo>
                      <a:pt x="472345" y="92485"/>
                      <a:pt x="470039" y="85312"/>
                      <a:pt x="465445" y="79726"/>
                    </a:cubicBezTo>
                    <a:cubicBezTo>
                      <a:pt x="460852" y="74140"/>
                      <a:pt x="454086" y="71254"/>
                      <a:pt x="445147" y="71068"/>
                    </a:cubicBezTo>
                    <a:cubicBezTo>
                      <a:pt x="436441" y="71310"/>
                      <a:pt x="429494" y="74426"/>
                      <a:pt x="424305" y="80414"/>
                    </a:cubicBezTo>
                    <a:cubicBezTo>
                      <a:pt x="419116" y="86402"/>
                      <a:pt x="416457" y="93807"/>
                      <a:pt x="416329" y="102630"/>
                    </a:cubicBezTo>
                    <a:lnTo>
                      <a:pt x="416329" y="160222"/>
                    </a:lnTo>
                    <a:lnTo>
                      <a:pt x="388697" y="160222"/>
                    </a:lnTo>
                    <a:lnTo>
                      <a:pt x="388697" y="47322"/>
                    </a:lnTo>
                    <a:lnTo>
                      <a:pt x="413588" y="47322"/>
                    </a:lnTo>
                    <a:lnTo>
                      <a:pt x="415415" y="62619"/>
                    </a:lnTo>
                    <a:cubicBezTo>
                      <a:pt x="421075" y="57020"/>
                      <a:pt x="426907" y="52805"/>
                      <a:pt x="432911" y="49975"/>
                    </a:cubicBezTo>
                    <a:cubicBezTo>
                      <a:pt x="438914" y="47144"/>
                      <a:pt x="445433" y="45727"/>
                      <a:pt x="452466" y="45722"/>
                    </a:cubicBezTo>
                    <a:close/>
                    <a:moveTo>
                      <a:pt x="299070" y="44807"/>
                    </a:moveTo>
                    <a:cubicBezTo>
                      <a:pt x="306769" y="44869"/>
                      <a:pt x="313840" y="46515"/>
                      <a:pt x="320282" y="49745"/>
                    </a:cubicBezTo>
                    <a:cubicBezTo>
                      <a:pt x="326723" y="52975"/>
                      <a:pt x="331621" y="57418"/>
                      <a:pt x="334976" y="63074"/>
                    </a:cubicBezTo>
                    <a:lnTo>
                      <a:pt x="335890" y="47551"/>
                    </a:lnTo>
                    <a:lnTo>
                      <a:pt x="362608" y="47551"/>
                    </a:lnTo>
                    <a:lnTo>
                      <a:pt x="362608" y="160222"/>
                    </a:lnTo>
                    <a:lnTo>
                      <a:pt x="336346" y="160222"/>
                    </a:lnTo>
                    <a:lnTo>
                      <a:pt x="334976" y="143785"/>
                    </a:lnTo>
                    <a:cubicBezTo>
                      <a:pt x="331435" y="150393"/>
                      <a:pt x="326109" y="155331"/>
                      <a:pt x="318995" y="158599"/>
                    </a:cubicBezTo>
                    <a:cubicBezTo>
                      <a:pt x="311882" y="161867"/>
                      <a:pt x="305011" y="163551"/>
                      <a:pt x="298384" y="163651"/>
                    </a:cubicBezTo>
                    <a:cubicBezTo>
                      <a:pt x="281359" y="163728"/>
                      <a:pt x="267511" y="158721"/>
                      <a:pt x="256840" y="148631"/>
                    </a:cubicBezTo>
                    <a:cubicBezTo>
                      <a:pt x="246169" y="138540"/>
                      <a:pt x="240667" y="123587"/>
                      <a:pt x="240335" y="103772"/>
                    </a:cubicBezTo>
                    <a:cubicBezTo>
                      <a:pt x="240451" y="90803"/>
                      <a:pt x="243087" y="79931"/>
                      <a:pt x="248245" y="71158"/>
                    </a:cubicBezTo>
                    <a:cubicBezTo>
                      <a:pt x="253403" y="62385"/>
                      <a:pt x="260390" y="55784"/>
                      <a:pt x="269207" y="51355"/>
                    </a:cubicBezTo>
                    <a:cubicBezTo>
                      <a:pt x="278024" y="46926"/>
                      <a:pt x="287978" y="44744"/>
                      <a:pt x="299070" y="44807"/>
                    </a:cubicBezTo>
                    <a:close/>
                    <a:moveTo>
                      <a:pt x="210893" y="44579"/>
                    </a:moveTo>
                    <a:cubicBezTo>
                      <a:pt x="216818" y="44641"/>
                      <a:pt x="222343" y="45659"/>
                      <a:pt x="227467" y="47633"/>
                    </a:cubicBezTo>
                    <a:cubicBezTo>
                      <a:pt x="232591" y="49608"/>
                      <a:pt x="236744" y="52167"/>
                      <a:pt x="239926" y="55312"/>
                    </a:cubicBezTo>
                    <a:lnTo>
                      <a:pt x="227353" y="79526"/>
                    </a:lnTo>
                    <a:cubicBezTo>
                      <a:pt x="224586" y="77121"/>
                      <a:pt x="221661" y="75302"/>
                      <a:pt x="218580" y="74068"/>
                    </a:cubicBezTo>
                    <a:cubicBezTo>
                      <a:pt x="215499" y="72835"/>
                      <a:pt x="211717" y="72216"/>
                      <a:pt x="207236" y="72211"/>
                    </a:cubicBezTo>
                    <a:cubicBezTo>
                      <a:pt x="199663" y="72101"/>
                      <a:pt x="193148" y="74263"/>
                      <a:pt x="187691" y="78697"/>
                    </a:cubicBezTo>
                    <a:cubicBezTo>
                      <a:pt x="182233" y="83131"/>
                      <a:pt x="179375" y="90494"/>
                      <a:pt x="179118" y="100786"/>
                    </a:cubicBezTo>
                    <a:lnTo>
                      <a:pt x="179118" y="160222"/>
                    </a:lnTo>
                    <a:lnTo>
                      <a:pt x="151257" y="160222"/>
                    </a:lnTo>
                    <a:lnTo>
                      <a:pt x="151257" y="47548"/>
                    </a:lnTo>
                    <a:lnTo>
                      <a:pt x="177063" y="47551"/>
                    </a:lnTo>
                    <a:lnTo>
                      <a:pt x="179118" y="60564"/>
                    </a:lnTo>
                    <a:cubicBezTo>
                      <a:pt x="183528" y="53804"/>
                      <a:pt x="188481" y="49398"/>
                      <a:pt x="193977" y="47348"/>
                    </a:cubicBezTo>
                    <a:cubicBezTo>
                      <a:pt x="199473" y="45297"/>
                      <a:pt x="205112" y="44374"/>
                      <a:pt x="210893" y="44579"/>
                    </a:cubicBezTo>
                    <a:close/>
                    <a:moveTo>
                      <a:pt x="29690" y="27405"/>
                    </a:moveTo>
                    <a:lnTo>
                      <a:pt x="29690" y="64467"/>
                    </a:lnTo>
                    <a:lnTo>
                      <a:pt x="75885" y="64467"/>
                    </a:lnTo>
                    <a:cubicBezTo>
                      <a:pt x="85238" y="64323"/>
                      <a:pt x="91803" y="62597"/>
                      <a:pt x="95581" y="59288"/>
                    </a:cubicBezTo>
                    <a:cubicBezTo>
                      <a:pt x="99360" y="55978"/>
                      <a:pt x="101180" y="51950"/>
                      <a:pt x="101042" y="47202"/>
                    </a:cubicBezTo>
                    <a:cubicBezTo>
                      <a:pt x="101194" y="43155"/>
                      <a:pt x="99403" y="38934"/>
                      <a:pt x="95667" y="34541"/>
                    </a:cubicBezTo>
                    <a:cubicBezTo>
                      <a:pt x="91932" y="30148"/>
                      <a:pt x="85338" y="27770"/>
                      <a:pt x="75885" y="27405"/>
                    </a:cubicBezTo>
                    <a:close/>
                    <a:moveTo>
                      <a:pt x="611885" y="459"/>
                    </a:moveTo>
                    <a:lnTo>
                      <a:pt x="639747" y="459"/>
                    </a:lnTo>
                    <a:lnTo>
                      <a:pt x="639747" y="160222"/>
                    </a:lnTo>
                    <a:lnTo>
                      <a:pt x="613712" y="160222"/>
                    </a:lnTo>
                    <a:lnTo>
                      <a:pt x="611885" y="144697"/>
                    </a:lnTo>
                    <a:cubicBezTo>
                      <a:pt x="607426" y="151343"/>
                      <a:pt x="601995" y="156033"/>
                      <a:pt x="595592" y="158769"/>
                    </a:cubicBezTo>
                    <a:cubicBezTo>
                      <a:pt x="589189" y="161504"/>
                      <a:pt x="582499" y="162827"/>
                      <a:pt x="575524" y="162736"/>
                    </a:cubicBezTo>
                    <a:cubicBezTo>
                      <a:pt x="558599" y="162595"/>
                      <a:pt x="544779" y="157398"/>
                      <a:pt x="534065" y="147145"/>
                    </a:cubicBezTo>
                    <a:cubicBezTo>
                      <a:pt x="523351" y="136893"/>
                      <a:pt x="517821" y="122435"/>
                      <a:pt x="517475" y="103772"/>
                    </a:cubicBezTo>
                    <a:cubicBezTo>
                      <a:pt x="517807" y="84310"/>
                      <a:pt x="523251" y="69623"/>
                      <a:pt x="533808" y="59714"/>
                    </a:cubicBezTo>
                    <a:cubicBezTo>
                      <a:pt x="544365" y="49804"/>
                      <a:pt x="558042" y="44835"/>
                      <a:pt x="574838" y="44807"/>
                    </a:cubicBezTo>
                    <a:cubicBezTo>
                      <a:pt x="578916" y="44814"/>
                      <a:pt x="583389" y="45511"/>
                      <a:pt x="588255" y="46896"/>
                    </a:cubicBezTo>
                    <a:cubicBezTo>
                      <a:pt x="593121" y="48282"/>
                      <a:pt x="597695" y="50315"/>
                      <a:pt x="601976" y="52994"/>
                    </a:cubicBezTo>
                    <a:cubicBezTo>
                      <a:pt x="606258" y="55674"/>
                      <a:pt x="609560" y="58958"/>
                      <a:pt x="611885" y="62847"/>
                    </a:cubicBezTo>
                    <a:close/>
                    <a:moveTo>
                      <a:pt x="0" y="2"/>
                    </a:moveTo>
                    <a:cubicBezTo>
                      <a:pt x="12567" y="2"/>
                      <a:pt x="25181" y="2"/>
                      <a:pt x="37844" y="2"/>
                    </a:cubicBezTo>
                    <a:cubicBezTo>
                      <a:pt x="50507" y="2"/>
                      <a:pt x="63188" y="2"/>
                      <a:pt x="75885" y="2"/>
                    </a:cubicBezTo>
                    <a:cubicBezTo>
                      <a:pt x="91984" y="-82"/>
                      <a:pt x="105107" y="3625"/>
                      <a:pt x="115254" y="11125"/>
                    </a:cubicBezTo>
                    <a:cubicBezTo>
                      <a:pt x="125402" y="18624"/>
                      <a:pt x="130637" y="30420"/>
                      <a:pt x="130960" y="46512"/>
                    </a:cubicBezTo>
                    <a:cubicBezTo>
                      <a:pt x="131021" y="52827"/>
                      <a:pt x="129413" y="58715"/>
                      <a:pt x="126136" y="64176"/>
                    </a:cubicBezTo>
                    <a:cubicBezTo>
                      <a:pt x="122858" y="69637"/>
                      <a:pt x="117540" y="74072"/>
                      <a:pt x="110181" y="77483"/>
                    </a:cubicBezTo>
                    <a:cubicBezTo>
                      <a:pt x="116393" y="79534"/>
                      <a:pt x="121378" y="82716"/>
                      <a:pt x="125136" y="87029"/>
                    </a:cubicBezTo>
                    <a:cubicBezTo>
                      <a:pt x="128895" y="91343"/>
                      <a:pt x="131613" y="95898"/>
                      <a:pt x="133290" y="100695"/>
                    </a:cubicBezTo>
                    <a:cubicBezTo>
                      <a:pt x="134968" y="105492"/>
                      <a:pt x="135791" y="109642"/>
                      <a:pt x="135760" y="113146"/>
                    </a:cubicBezTo>
                    <a:cubicBezTo>
                      <a:pt x="135635" y="124952"/>
                      <a:pt x="132917" y="134303"/>
                      <a:pt x="127605" y="141198"/>
                    </a:cubicBezTo>
                    <a:cubicBezTo>
                      <a:pt x="122293" y="148094"/>
                      <a:pt x="115139" y="153008"/>
                      <a:pt x="106144" y="155941"/>
                    </a:cubicBezTo>
                    <a:cubicBezTo>
                      <a:pt x="97148" y="158874"/>
                      <a:pt x="87062" y="160301"/>
                      <a:pt x="75885" y="160222"/>
                    </a:cubicBezTo>
                    <a:cubicBezTo>
                      <a:pt x="63202" y="160222"/>
                      <a:pt x="50550" y="160222"/>
                      <a:pt x="37930" y="160222"/>
                    </a:cubicBezTo>
                    <a:cubicBezTo>
                      <a:pt x="25310" y="160222"/>
                      <a:pt x="12666" y="160222"/>
                      <a:pt x="0" y="16022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8" name="Ellipse 17">
                <a:extLst>
                  <a:ext uri="{FF2B5EF4-FFF2-40B4-BE49-F238E27FC236}">
                    <a16:creationId xmlns:a16="http://schemas.microsoft.com/office/drawing/2014/main" id="{F43A52AD-A4F1-393A-F9E1-252284B07D2F}"/>
                  </a:ext>
                </a:extLst>
              </p:cNvPr>
              <p:cNvSpPr/>
              <p:nvPr/>
            </p:nvSpPr>
            <p:spPr>
              <a:xfrm>
                <a:off x="1127125" y="1749456"/>
                <a:ext cx="294102" cy="29410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 name="Graphique 15">
              <a:extLst>
                <a:ext uri="{FF2B5EF4-FFF2-40B4-BE49-F238E27FC236}">
                  <a16:creationId xmlns:a16="http://schemas.microsoft.com/office/drawing/2014/main" id="{E6EE4E16-70A4-2686-51E4-BB2EB09D6D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0822" y="1016032"/>
              <a:ext cx="146708" cy="107266"/>
            </a:xfrm>
            <a:prstGeom prst="rect">
              <a:avLst/>
            </a:prstGeom>
          </p:spPr>
        </p:pic>
      </p:grpSp>
    </p:spTree>
    <p:extLst>
      <p:ext uri="{BB962C8B-B14F-4D97-AF65-F5344CB8AC3E}">
        <p14:creationId xmlns:p14="http://schemas.microsoft.com/office/powerpoint/2010/main" val="3382337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CF29CFA7-47C5-4546-B602-8A541C6A2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113" y="3161476"/>
            <a:ext cx="285479" cy="256317"/>
          </a:xfrm>
          <a:prstGeom prst="rect">
            <a:avLst/>
          </a:prstGeom>
        </p:spPr>
      </p:pic>
      <p:sp>
        <p:nvSpPr>
          <p:cNvPr id="370" name="ZoneTexte 369">
            <a:extLst>
              <a:ext uri="{FF2B5EF4-FFF2-40B4-BE49-F238E27FC236}">
                <a16:creationId xmlns:a16="http://schemas.microsoft.com/office/drawing/2014/main" id="{10AAC22D-152E-4589-891C-D4DDFEF53A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tx1">
                    <a:alpha val="75000"/>
                  </a:schemeClr>
                </a:solidFill>
                <a:latin typeface="+mj-lt"/>
                <a:ea typeface="Roboto" panose="02000000000000000000" pitchFamily="2" charset="0"/>
                <a:cs typeface="Poppins" panose="00000500000000000000" pitchFamily="2" charset="0"/>
              </a:rPr>
              <a:t>icons</a:t>
            </a:r>
          </a:p>
        </p:txBody>
      </p:sp>
      <p:sp>
        <p:nvSpPr>
          <p:cNvPr id="371" name="Espace réservé du texte 7">
            <a:extLst>
              <a:ext uri="{FF2B5EF4-FFF2-40B4-BE49-F238E27FC236}">
                <a16:creationId xmlns:a16="http://schemas.microsoft.com/office/drawing/2014/main" id="{73E8D738-BF98-4720-B017-F9E87CB1647B}"/>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effectLst/>
                <a:uLnTx/>
                <a:uFillTx/>
                <a:ea typeface="+mn-ea"/>
                <a:cs typeface="Poppins Medium" panose="00000600000000000000" pitchFamily="2" charset="0"/>
              </a:rPr>
              <a:t>Essentials</a:t>
            </a:r>
          </a:p>
        </p:txBody>
      </p:sp>
      <p:pic>
        <p:nvPicPr>
          <p:cNvPr id="7" name="Graphique 6">
            <a:extLst>
              <a:ext uri="{FF2B5EF4-FFF2-40B4-BE49-F238E27FC236}">
                <a16:creationId xmlns:a16="http://schemas.microsoft.com/office/drawing/2014/main" id="{D256B1F0-DF5F-4561-A6DB-35F3DDECB2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5202" y="2424377"/>
            <a:ext cx="231272" cy="231272"/>
          </a:xfrm>
          <a:prstGeom prst="rect">
            <a:avLst/>
          </a:prstGeom>
        </p:spPr>
      </p:pic>
      <p:pic>
        <p:nvPicPr>
          <p:cNvPr id="9" name="Graphique 8">
            <a:extLst>
              <a:ext uri="{FF2B5EF4-FFF2-40B4-BE49-F238E27FC236}">
                <a16:creationId xmlns:a16="http://schemas.microsoft.com/office/drawing/2014/main" id="{862CFB93-E959-4493-BC67-CE6E8C858A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6013" y="4021811"/>
            <a:ext cx="237927" cy="237925"/>
          </a:xfrm>
          <a:prstGeom prst="rect">
            <a:avLst/>
          </a:prstGeom>
        </p:spPr>
      </p:pic>
      <p:pic>
        <p:nvPicPr>
          <p:cNvPr id="11" name="Graphique 10">
            <a:extLst>
              <a:ext uri="{FF2B5EF4-FFF2-40B4-BE49-F238E27FC236}">
                <a16:creationId xmlns:a16="http://schemas.microsoft.com/office/drawing/2014/main" id="{93274DB2-9A78-4BEC-A13F-D0408016A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1393" y="3993436"/>
            <a:ext cx="193673" cy="266300"/>
          </a:xfrm>
          <a:prstGeom prst="rect">
            <a:avLst/>
          </a:prstGeom>
        </p:spPr>
      </p:pic>
      <p:sp>
        <p:nvSpPr>
          <p:cNvPr id="17" name="Forme libre : forme 16">
            <a:extLst>
              <a:ext uri="{FF2B5EF4-FFF2-40B4-BE49-F238E27FC236}">
                <a16:creationId xmlns:a16="http://schemas.microsoft.com/office/drawing/2014/main" id="{CFF92D14-1621-4004-BBEC-6FDE09BD6BA6}"/>
              </a:ext>
            </a:extLst>
          </p:cNvPr>
          <p:cNvSpPr>
            <a:spLocks noChangeAspect="1"/>
          </p:cNvSpPr>
          <p:nvPr/>
        </p:nvSpPr>
        <p:spPr>
          <a:xfrm>
            <a:off x="8049275" y="5735397"/>
            <a:ext cx="225778" cy="239889"/>
          </a:xfrm>
          <a:custGeom>
            <a:avLst/>
            <a:gdLst>
              <a:gd name="connsiteX0" fmla="*/ 57150 w 304800"/>
              <a:gd name="connsiteY0" fmla="*/ 133350 h 323850"/>
              <a:gd name="connsiteX1" fmla="*/ 57150 w 304800"/>
              <a:gd name="connsiteY1" fmla="*/ 95250 h 323850"/>
              <a:gd name="connsiteX2" fmla="*/ 152400 w 304800"/>
              <a:gd name="connsiteY2" fmla="*/ 0 h 323850"/>
              <a:gd name="connsiteX3" fmla="*/ 247650 w 304800"/>
              <a:gd name="connsiteY3" fmla="*/ 95250 h 323850"/>
              <a:gd name="connsiteX4" fmla="*/ 247650 w 304800"/>
              <a:gd name="connsiteY4" fmla="*/ 133350 h 323850"/>
              <a:gd name="connsiteX5" fmla="*/ 266700 w 304800"/>
              <a:gd name="connsiteY5" fmla="*/ 133350 h 323850"/>
              <a:gd name="connsiteX6" fmla="*/ 304800 w 304800"/>
              <a:gd name="connsiteY6" fmla="*/ 171450 h 323850"/>
              <a:gd name="connsiteX7" fmla="*/ 304800 w 304800"/>
              <a:gd name="connsiteY7" fmla="*/ 285750 h 323850"/>
              <a:gd name="connsiteX8" fmla="*/ 266700 w 304800"/>
              <a:gd name="connsiteY8" fmla="*/ 323850 h 323850"/>
              <a:gd name="connsiteX9" fmla="*/ 38100 w 304800"/>
              <a:gd name="connsiteY9" fmla="*/ 323850 h 323850"/>
              <a:gd name="connsiteX10" fmla="*/ 0 w 304800"/>
              <a:gd name="connsiteY10" fmla="*/ 285750 h 323850"/>
              <a:gd name="connsiteX11" fmla="*/ 0 w 304800"/>
              <a:gd name="connsiteY11" fmla="*/ 171450 h 323850"/>
              <a:gd name="connsiteX12" fmla="*/ 38100 w 304800"/>
              <a:gd name="connsiteY12" fmla="*/ 133350 h 323850"/>
              <a:gd name="connsiteX13" fmla="*/ 152400 w 304800"/>
              <a:gd name="connsiteY13" fmla="*/ 38100 h 323850"/>
              <a:gd name="connsiteX14" fmla="*/ 95250 w 304800"/>
              <a:gd name="connsiteY14" fmla="*/ 95250 h 323850"/>
              <a:gd name="connsiteX15" fmla="*/ 95250 w 304800"/>
              <a:gd name="connsiteY15" fmla="*/ 133350 h 323850"/>
              <a:gd name="connsiteX16" fmla="*/ 209550 w 304800"/>
              <a:gd name="connsiteY16" fmla="*/ 133350 h 323850"/>
              <a:gd name="connsiteX17" fmla="*/ 209550 w 304800"/>
              <a:gd name="connsiteY17" fmla="*/ 95250 h 323850"/>
              <a:gd name="connsiteX18" fmla="*/ 152400 w 304800"/>
              <a:gd name="connsiteY18" fmla="*/ 381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23850">
                <a:moveTo>
                  <a:pt x="57150" y="133350"/>
                </a:moveTo>
                <a:lnTo>
                  <a:pt x="57150" y="95250"/>
                </a:lnTo>
                <a:cubicBezTo>
                  <a:pt x="57150" y="42645"/>
                  <a:pt x="99795" y="0"/>
                  <a:pt x="152400" y="0"/>
                </a:cubicBezTo>
                <a:cubicBezTo>
                  <a:pt x="205005" y="0"/>
                  <a:pt x="247650" y="42645"/>
                  <a:pt x="247650" y="95250"/>
                </a:cubicBezTo>
                <a:lnTo>
                  <a:pt x="247650" y="133350"/>
                </a:lnTo>
                <a:lnTo>
                  <a:pt x="266700" y="133350"/>
                </a:lnTo>
                <a:cubicBezTo>
                  <a:pt x="287742" y="133350"/>
                  <a:pt x="304800" y="150408"/>
                  <a:pt x="304800" y="171450"/>
                </a:cubicBezTo>
                <a:lnTo>
                  <a:pt x="304800" y="285750"/>
                </a:lnTo>
                <a:cubicBezTo>
                  <a:pt x="304800" y="306792"/>
                  <a:pt x="287742" y="323850"/>
                  <a:pt x="266700" y="323850"/>
                </a:cubicBezTo>
                <a:lnTo>
                  <a:pt x="38100" y="323850"/>
                </a:lnTo>
                <a:cubicBezTo>
                  <a:pt x="17058" y="323850"/>
                  <a:pt x="0" y="306792"/>
                  <a:pt x="0" y="285750"/>
                </a:cubicBezTo>
                <a:lnTo>
                  <a:pt x="0" y="171450"/>
                </a:lnTo>
                <a:cubicBezTo>
                  <a:pt x="0" y="150408"/>
                  <a:pt x="17058" y="133350"/>
                  <a:pt x="38100" y="133350"/>
                </a:cubicBezTo>
                <a:close/>
                <a:moveTo>
                  <a:pt x="152400" y="38100"/>
                </a:moveTo>
                <a:cubicBezTo>
                  <a:pt x="120837" y="38100"/>
                  <a:pt x="95250" y="63687"/>
                  <a:pt x="95250" y="95250"/>
                </a:cubicBezTo>
                <a:lnTo>
                  <a:pt x="95250" y="133350"/>
                </a:lnTo>
                <a:lnTo>
                  <a:pt x="209550" y="133350"/>
                </a:lnTo>
                <a:lnTo>
                  <a:pt x="209550" y="95250"/>
                </a:lnTo>
                <a:cubicBezTo>
                  <a:pt x="209550" y="63687"/>
                  <a:pt x="183963" y="38100"/>
                  <a:pt x="152400" y="38100"/>
                </a:cubicBezTo>
                <a:close/>
              </a:path>
            </a:pathLst>
          </a:custGeom>
          <a:solidFill>
            <a:schemeClr val="accent1"/>
          </a:solid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EC27213F-095F-470F-87FC-BD27F6A9AEA8}"/>
              </a:ext>
            </a:extLst>
          </p:cNvPr>
          <p:cNvSpPr>
            <a:spLocks noChangeAspect="1"/>
          </p:cNvSpPr>
          <p:nvPr/>
        </p:nvSpPr>
        <p:spPr>
          <a:xfrm>
            <a:off x="8574113" y="5735450"/>
            <a:ext cx="225778" cy="239836"/>
          </a:xfrm>
          <a:custGeom>
            <a:avLst/>
            <a:gdLst>
              <a:gd name="connsiteX0" fmla="*/ 221456 w 304800"/>
              <a:gd name="connsiteY0" fmla="*/ 29647 h 323778"/>
              <a:gd name="connsiteX1" fmla="*/ 199454 w 304800"/>
              <a:gd name="connsiteY1" fmla="*/ 62698 h 323778"/>
              <a:gd name="connsiteX2" fmla="*/ 119967 w 304800"/>
              <a:gd name="connsiteY2" fmla="*/ 48081 h 323778"/>
              <a:gd name="connsiteX3" fmla="*/ 95250 w 304800"/>
              <a:gd name="connsiteY3" fmla="*/ 95179 h 323778"/>
              <a:gd name="connsiteX4" fmla="*/ 95250 w 304800"/>
              <a:gd name="connsiteY4" fmla="*/ 133279 h 323778"/>
              <a:gd name="connsiteX5" fmla="*/ 266700 w 304800"/>
              <a:gd name="connsiteY5" fmla="*/ 133279 h 323778"/>
              <a:gd name="connsiteX6" fmla="*/ 304800 w 304800"/>
              <a:gd name="connsiteY6" fmla="*/ 171379 h 323778"/>
              <a:gd name="connsiteX7" fmla="*/ 304800 w 304800"/>
              <a:gd name="connsiteY7" fmla="*/ 285679 h 323778"/>
              <a:gd name="connsiteX8" fmla="*/ 266700 w 304800"/>
              <a:gd name="connsiteY8" fmla="*/ 323779 h 323778"/>
              <a:gd name="connsiteX9" fmla="*/ 38100 w 304800"/>
              <a:gd name="connsiteY9" fmla="*/ 323779 h 323778"/>
              <a:gd name="connsiteX10" fmla="*/ 0 w 304800"/>
              <a:gd name="connsiteY10" fmla="*/ 285679 h 323778"/>
              <a:gd name="connsiteX11" fmla="*/ 0 w 304800"/>
              <a:gd name="connsiteY11" fmla="*/ 171379 h 323778"/>
              <a:gd name="connsiteX12" fmla="*/ 38100 w 304800"/>
              <a:gd name="connsiteY12" fmla="*/ 133279 h 323778"/>
              <a:gd name="connsiteX13" fmla="*/ 57150 w 304800"/>
              <a:gd name="connsiteY13" fmla="*/ 133279 h 323778"/>
              <a:gd name="connsiteX14" fmla="*/ 57150 w 304800"/>
              <a:gd name="connsiteY14" fmla="*/ 95179 h 323778"/>
              <a:gd name="connsiteX15" fmla="*/ 152467 w 304800"/>
              <a:gd name="connsiteY15" fmla="*/ 0 h 323778"/>
              <a:gd name="connsiteX16" fmla="*/ 221456 w 304800"/>
              <a:gd name="connsiteY16" fmla="*/ 29647 h 32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800" h="323778">
                <a:moveTo>
                  <a:pt x="221456" y="29647"/>
                </a:moveTo>
                <a:lnTo>
                  <a:pt x="199454" y="62698"/>
                </a:lnTo>
                <a:cubicBezTo>
                  <a:pt x="181537" y="36711"/>
                  <a:pt x="145952" y="30167"/>
                  <a:pt x="119967" y="48081"/>
                </a:cubicBezTo>
                <a:cubicBezTo>
                  <a:pt x="104480" y="58756"/>
                  <a:pt x="95231" y="76369"/>
                  <a:pt x="95250" y="95179"/>
                </a:cubicBezTo>
                <a:lnTo>
                  <a:pt x="95250" y="133279"/>
                </a:lnTo>
                <a:lnTo>
                  <a:pt x="266700" y="133279"/>
                </a:lnTo>
                <a:cubicBezTo>
                  <a:pt x="287741" y="133279"/>
                  <a:pt x="304800" y="150337"/>
                  <a:pt x="304800" y="171379"/>
                </a:cubicBezTo>
                <a:lnTo>
                  <a:pt x="304800" y="285679"/>
                </a:lnTo>
                <a:cubicBezTo>
                  <a:pt x="304800" y="306720"/>
                  <a:pt x="287741" y="323779"/>
                  <a:pt x="266700" y="323779"/>
                </a:cubicBezTo>
                <a:lnTo>
                  <a:pt x="38100" y="323779"/>
                </a:lnTo>
                <a:cubicBezTo>
                  <a:pt x="17059" y="323779"/>
                  <a:pt x="0" y="306720"/>
                  <a:pt x="0" y="285679"/>
                </a:cubicBezTo>
                <a:lnTo>
                  <a:pt x="0" y="171379"/>
                </a:lnTo>
                <a:cubicBezTo>
                  <a:pt x="0" y="150337"/>
                  <a:pt x="17059" y="133279"/>
                  <a:pt x="38100" y="133279"/>
                </a:cubicBezTo>
                <a:lnTo>
                  <a:pt x="57150" y="133279"/>
                </a:lnTo>
                <a:lnTo>
                  <a:pt x="57150" y="95179"/>
                </a:lnTo>
                <a:cubicBezTo>
                  <a:pt x="57188" y="42574"/>
                  <a:pt x="99870" y="-39"/>
                  <a:pt x="152467" y="0"/>
                </a:cubicBezTo>
                <a:cubicBezTo>
                  <a:pt x="178556" y="20"/>
                  <a:pt x="203492" y="10736"/>
                  <a:pt x="221456" y="29647"/>
                </a:cubicBezTo>
                <a:close/>
              </a:path>
            </a:pathLst>
          </a:custGeom>
          <a:solidFill>
            <a:schemeClr val="accent1"/>
          </a:solidFill>
          <a:ln w="9525" cap="flat">
            <a:noFill/>
            <a:prstDash val="solid"/>
            <a:miter/>
          </a:ln>
        </p:spPr>
        <p:txBody>
          <a:bodyPr rtlCol="0" anchor="ctr"/>
          <a:lstStyle/>
          <a:p>
            <a:endParaRPr lang="fr-FR"/>
          </a:p>
        </p:txBody>
      </p:sp>
      <p:pic>
        <p:nvPicPr>
          <p:cNvPr id="22" name="Graphique 21">
            <a:extLst>
              <a:ext uri="{FF2B5EF4-FFF2-40B4-BE49-F238E27FC236}">
                <a16:creationId xmlns:a16="http://schemas.microsoft.com/office/drawing/2014/main" id="{538249E1-64FB-44B0-919F-0A5C6B968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03593" y="2443650"/>
            <a:ext cx="276241" cy="211999"/>
          </a:xfrm>
          <a:prstGeom prst="rect">
            <a:avLst/>
          </a:prstGeom>
        </p:spPr>
      </p:pic>
      <p:pic>
        <p:nvPicPr>
          <p:cNvPr id="26" name="Graphique 25">
            <a:extLst>
              <a:ext uri="{FF2B5EF4-FFF2-40B4-BE49-F238E27FC236}">
                <a16:creationId xmlns:a16="http://schemas.microsoft.com/office/drawing/2014/main" id="{66FBAFF4-13FB-4804-929C-E55B0DCE8D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666" y="3214072"/>
            <a:ext cx="244572" cy="203810"/>
          </a:xfrm>
          <a:prstGeom prst="rect">
            <a:avLst/>
          </a:prstGeom>
        </p:spPr>
      </p:pic>
      <p:pic>
        <p:nvPicPr>
          <p:cNvPr id="29" name="Graphique 28">
            <a:extLst>
              <a:ext uri="{FF2B5EF4-FFF2-40B4-BE49-F238E27FC236}">
                <a16:creationId xmlns:a16="http://schemas.microsoft.com/office/drawing/2014/main" id="{8F6056DF-819D-45C8-BC20-327C6C81D0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6515" y="3214072"/>
            <a:ext cx="264953" cy="203810"/>
          </a:xfrm>
          <a:prstGeom prst="rect">
            <a:avLst/>
          </a:prstGeom>
        </p:spPr>
      </p:pic>
      <p:pic>
        <p:nvPicPr>
          <p:cNvPr id="33" name="Graphique 32">
            <a:extLst>
              <a:ext uri="{FF2B5EF4-FFF2-40B4-BE49-F238E27FC236}">
                <a16:creationId xmlns:a16="http://schemas.microsoft.com/office/drawing/2014/main" id="{6CACEC99-D229-4A54-9E4D-8C7FD709F7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446900" y="3214072"/>
            <a:ext cx="264953" cy="203810"/>
          </a:xfrm>
          <a:prstGeom prst="rect">
            <a:avLst/>
          </a:prstGeom>
        </p:spPr>
      </p:pic>
      <p:pic>
        <p:nvPicPr>
          <p:cNvPr id="48" name="Graphique 47">
            <a:extLst>
              <a:ext uri="{FF2B5EF4-FFF2-40B4-BE49-F238E27FC236}">
                <a16:creationId xmlns:a16="http://schemas.microsoft.com/office/drawing/2014/main" id="{DF95B8B6-9531-4C92-9EF0-0B2FE11DEA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2554" y="4867783"/>
            <a:ext cx="178213" cy="241860"/>
          </a:xfrm>
          <a:prstGeom prst="rect">
            <a:avLst/>
          </a:prstGeom>
        </p:spPr>
      </p:pic>
      <p:pic>
        <p:nvPicPr>
          <p:cNvPr id="50" name="Graphique 49">
            <a:extLst>
              <a:ext uri="{FF2B5EF4-FFF2-40B4-BE49-F238E27FC236}">
                <a16:creationId xmlns:a16="http://schemas.microsoft.com/office/drawing/2014/main" id="{7EEAFADF-E2CC-41B6-B78D-9B2BAA5421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27246" y="4043836"/>
            <a:ext cx="203200" cy="215900"/>
          </a:xfrm>
          <a:prstGeom prst="rect">
            <a:avLst/>
          </a:prstGeom>
        </p:spPr>
      </p:pic>
      <p:pic>
        <p:nvPicPr>
          <p:cNvPr id="53" name="Graphique 52">
            <a:extLst>
              <a:ext uri="{FF2B5EF4-FFF2-40B4-BE49-F238E27FC236}">
                <a16:creationId xmlns:a16="http://schemas.microsoft.com/office/drawing/2014/main" id="{62C06EC7-75C9-4163-B299-8E4A8046E9F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25296" y="4855053"/>
            <a:ext cx="254590" cy="254590"/>
          </a:xfrm>
          <a:prstGeom prst="rect">
            <a:avLst/>
          </a:prstGeom>
        </p:spPr>
      </p:pic>
      <p:pic>
        <p:nvPicPr>
          <p:cNvPr id="61" name="Graphique 60">
            <a:extLst>
              <a:ext uri="{FF2B5EF4-FFF2-40B4-BE49-F238E27FC236}">
                <a16:creationId xmlns:a16="http://schemas.microsoft.com/office/drawing/2014/main" id="{13850C3C-3083-43D6-A5FF-678914CB707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102123" y="4848688"/>
            <a:ext cx="203672" cy="260955"/>
          </a:xfrm>
          <a:prstGeom prst="rect">
            <a:avLst/>
          </a:prstGeom>
        </p:spPr>
      </p:pic>
      <p:pic>
        <p:nvPicPr>
          <p:cNvPr id="63" name="Graphique 62">
            <a:extLst>
              <a:ext uri="{FF2B5EF4-FFF2-40B4-BE49-F238E27FC236}">
                <a16:creationId xmlns:a16="http://schemas.microsoft.com/office/drawing/2014/main" id="{A9F9A699-8157-4AFC-A8D6-16EA5C3A773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184733" y="2456498"/>
            <a:ext cx="256969" cy="199151"/>
          </a:xfrm>
          <a:prstGeom prst="rect">
            <a:avLst/>
          </a:prstGeom>
        </p:spPr>
      </p:pic>
      <p:pic>
        <p:nvPicPr>
          <p:cNvPr id="65" name="Graphique 64">
            <a:extLst>
              <a:ext uri="{FF2B5EF4-FFF2-40B4-BE49-F238E27FC236}">
                <a16:creationId xmlns:a16="http://schemas.microsoft.com/office/drawing/2014/main" id="{4B77E228-FBE5-469A-9681-ABF20407F2A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539170" y="2437225"/>
            <a:ext cx="205574" cy="218424"/>
          </a:xfrm>
          <a:prstGeom prst="rect">
            <a:avLst/>
          </a:prstGeom>
        </p:spPr>
      </p:pic>
      <p:pic>
        <p:nvPicPr>
          <p:cNvPr id="67" name="Graphique 66">
            <a:extLst>
              <a:ext uri="{FF2B5EF4-FFF2-40B4-BE49-F238E27FC236}">
                <a16:creationId xmlns:a16="http://schemas.microsoft.com/office/drawing/2014/main" id="{4D41C3BA-91B7-4F5B-AFEE-43BED6F75F5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7666" y="4005736"/>
            <a:ext cx="254000" cy="254000"/>
          </a:xfrm>
          <a:prstGeom prst="rect">
            <a:avLst/>
          </a:prstGeom>
        </p:spPr>
      </p:pic>
      <p:pic>
        <p:nvPicPr>
          <p:cNvPr id="71" name="Graphique 70">
            <a:extLst>
              <a:ext uri="{FF2B5EF4-FFF2-40B4-BE49-F238E27FC236}">
                <a16:creationId xmlns:a16="http://schemas.microsoft.com/office/drawing/2014/main" id="{302C92B1-152C-410F-A7AF-0009E3E6ABE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38989" y="4005736"/>
            <a:ext cx="254000" cy="254000"/>
          </a:xfrm>
          <a:prstGeom prst="rect">
            <a:avLst/>
          </a:prstGeom>
        </p:spPr>
      </p:pic>
      <p:pic>
        <p:nvPicPr>
          <p:cNvPr id="349" name="Graphique 348">
            <a:extLst>
              <a:ext uri="{FF2B5EF4-FFF2-40B4-BE49-F238E27FC236}">
                <a16:creationId xmlns:a16="http://schemas.microsoft.com/office/drawing/2014/main" id="{C5F48443-D21F-44BF-83B1-56683CC3EC3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064875" y="4855053"/>
            <a:ext cx="178213" cy="254590"/>
          </a:xfrm>
          <a:prstGeom prst="rect">
            <a:avLst/>
          </a:prstGeom>
        </p:spPr>
      </p:pic>
      <p:pic>
        <p:nvPicPr>
          <p:cNvPr id="351" name="Graphique 350">
            <a:extLst>
              <a:ext uri="{FF2B5EF4-FFF2-40B4-BE49-F238E27FC236}">
                <a16:creationId xmlns:a16="http://schemas.microsoft.com/office/drawing/2014/main" id="{E0CA778D-6AB6-41F0-BB6C-4B777FF76B0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092920" y="4062411"/>
            <a:ext cx="292333" cy="197325"/>
          </a:xfrm>
          <a:prstGeom prst="rect">
            <a:avLst/>
          </a:prstGeom>
        </p:spPr>
      </p:pic>
      <p:pic>
        <p:nvPicPr>
          <p:cNvPr id="353" name="Graphique 352">
            <a:extLst>
              <a:ext uri="{FF2B5EF4-FFF2-40B4-BE49-F238E27FC236}">
                <a16:creationId xmlns:a16="http://schemas.microsoft.com/office/drawing/2014/main" id="{2F7F8A8A-60AE-4ED2-9056-9F06807E54F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487878" y="3999386"/>
            <a:ext cx="190500" cy="260350"/>
          </a:xfrm>
          <a:prstGeom prst="rect">
            <a:avLst/>
          </a:prstGeom>
        </p:spPr>
      </p:pic>
      <p:pic>
        <p:nvPicPr>
          <p:cNvPr id="357" name="Graphique 356">
            <a:extLst>
              <a:ext uri="{FF2B5EF4-FFF2-40B4-BE49-F238E27FC236}">
                <a16:creationId xmlns:a16="http://schemas.microsoft.com/office/drawing/2014/main" id="{A8AFF59F-A173-4A9D-9016-7C8B89AE1B5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97666" y="4886877"/>
            <a:ext cx="229131" cy="222766"/>
          </a:xfrm>
          <a:prstGeom prst="rect">
            <a:avLst/>
          </a:prstGeom>
        </p:spPr>
      </p:pic>
      <p:pic>
        <p:nvPicPr>
          <p:cNvPr id="359" name="Graphique 358">
            <a:extLst>
              <a:ext uri="{FF2B5EF4-FFF2-40B4-BE49-F238E27FC236}">
                <a16:creationId xmlns:a16="http://schemas.microsoft.com/office/drawing/2014/main" id="{DADAB2E9-8D32-45FF-9CCF-2FCCB9A0161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417230" y="4842324"/>
            <a:ext cx="229130" cy="267319"/>
          </a:xfrm>
          <a:prstGeom prst="rect">
            <a:avLst/>
          </a:prstGeom>
        </p:spPr>
      </p:pic>
      <p:pic>
        <p:nvPicPr>
          <p:cNvPr id="361" name="Graphique 360">
            <a:extLst>
              <a:ext uri="{FF2B5EF4-FFF2-40B4-BE49-F238E27FC236}">
                <a16:creationId xmlns:a16="http://schemas.microsoft.com/office/drawing/2014/main" id="{3A31F6EA-5F3C-439F-8A4E-FA9A3AF5833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596228" y="4855053"/>
            <a:ext cx="178213" cy="254590"/>
          </a:xfrm>
          <a:prstGeom prst="rect">
            <a:avLst/>
          </a:prstGeom>
        </p:spPr>
      </p:pic>
      <p:pic>
        <p:nvPicPr>
          <p:cNvPr id="363" name="Graphique 362">
            <a:extLst>
              <a:ext uri="{FF2B5EF4-FFF2-40B4-BE49-F238E27FC236}">
                <a16:creationId xmlns:a16="http://schemas.microsoft.com/office/drawing/2014/main" id="{6118234E-6163-4AEE-8783-79A79889A0A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997355" y="4018436"/>
            <a:ext cx="203200" cy="241300"/>
          </a:xfrm>
          <a:prstGeom prst="rect">
            <a:avLst/>
          </a:prstGeom>
        </p:spPr>
      </p:pic>
      <p:pic>
        <p:nvPicPr>
          <p:cNvPr id="365" name="Graphique 364">
            <a:extLst>
              <a:ext uri="{FF2B5EF4-FFF2-40B4-BE49-F238E27FC236}">
                <a16:creationId xmlns:a16="http://schemas.microsoft.com/office/drawing/2014/main" id="{99745A91-3247-418E-9B7B-2DBD70E36F1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857298" y="5749508"/>
            <a:ext cx="282222" cy="225778"/>
          </a:xfrm>
          <a:prstGeom prst="rect">
            <a:avLst/>
          </a:prstGeom>
        </p:spPr>
      </p:pic>
      <p:pic>
        <p:nvPicPr>
          <p:cNvPr id="369" name="Graphique 368">
            <a:extLst>
              <a:ext uri="{FF2B5EF4-FFF2-40B4-BE49-F238E27FC236}">
                <a16:creationId xmlns:a16="http://schemas.microsoft.com/office/drawing/2014/main" id="{C2ED1C3E-035F-465A-9159-592A4CA2937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17777" y="3967636"/>
            <a:ext cx="241300" cy="292100"/>
          </a:xfrm>
          <a:prstGeom prst="rect">
            <a:avLst/>
          </a:prstGeom>
        </p:spPr>
      </p:pic>
      <p:sp>
        <p:nvSpPr>
          <p:cNvPr id="569" name="Forme libre : forme 568">
            <a:extLst>
              <a:ext uri="{FF2B5EF4-FFF2-40B4-BE49-F238E27FC236}">
                <a16:creationId xmlns:a16="http://schemas.microsoft.com/office/drawing/2014/main" id="{77DC956F-D3B1-443A-9517-D57D43785F33}"/>
              </a:ext>
            </a:extLst>
          </p:cNvPr>
          <p:cNvSpPr>
            <a:spLocks noChangeAspect="1"/>
          </p:cNvSpPr>
          <p:nvPr/>
        </p:nvSpPr>
        <p:spPr>
          <a:xfrm>
            <a:off x="5474652" y="2430576"/>
            <a:ext cx="192726" cy="225073"/>
          </a:xfrm>
          <a:custGeom>
            <a:avLst/>
            <a:gdLst>
              <a:gd name="connsiteX0" fmla="*/ 0 w 192726"/>
              <a:gd name="connsiteY0" fmla="*/ 96363 h 225073"/>
              <a:gd name="connsiteX1" fmla="*/ 96363 w 192726"/>
              <a:gd name="connsiteY1" fmla="*/ 0 h 225073"/>
              <a:gd name="connsiteX2" fmla="*/ 192726 w 192726"/>
              <a:gd name="connsiteY2" fmla="*/ 96363 h 225073"/>
              <a:gd name="connsiteX3" fmla="*/ 108826 w 192726"/>
              <a:gd name="connsiteY3" fmla="*/ 219836 h 225073"/>
              <a:gd name="connsiteX4" fmla="*/ 83129 w 192726"/>
              <a:gd name="connsiteY4" fmla="*/ 220479 h 225073"/>
              <a:gd name="connsiteX5" fmla="*/ 83129 w 192726"/>
              <a:gd name="connsiteY5" fmla="*/ 220479 h 225073"/>
              <a:gd name="connsiteX6" fmla="*/ 0 w 192726"/>
              <a:gd name="connsiteY6" fmla="*/ 96363 h 225073"/>
              <a:gd name="connsiteX7" fmla="*/ 96363 w 192726"/>
              <a:gd name="connsiteY7" fmla="*/ 115636 h 225073"/>
              <a:gd name="connsiteX8" fmla="*/ 128484 w 192726"/>
              <a:gd name="connsiteY8" fmla="*/ 83515 h 225073"/>
              <a:gd name="connsiteX9" fmla="*/ 96363 w 192726"/>
              <a:gd name="connsiteY9" fmla="*/ 51394 h 225073"/>
              <a:gd name="connsiteX10" fmla="*/ 64242 w 192726"/>
              <a:gd name="connsiteY10" fmla="*/ 83515 h 225073"/>
              <a:gd name="connsiteX11" fmla="*/ 96363 w 192726"/>
              <a:gd name="connsiteY11" fmla="*/ 115636 h 22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726" h="225073">
                <a:moveTo>
                  <a:pt x="0" y="96363"/>
                </a:moveTo>
                <a:cubicBezTo>
                  <a:pt x="0" y="38545"/>
                  <a:pt x="38545" y="0"/>
                  <a:pt x="96363" y="0"/>
                </a:cubicBezTo>
                <a:cubicBezTo>
                  <a:pt x="149583" y="0"/>
                  <a:pt x="192726" y="43143"/>
                  <a:pt x="192726" y="96363"/>
                </a:cubicBezTo>
                <a:cubicBezTo>
                  <a:pt x="192726" y="126343"/>
                  <a:pt x="164760" y="167500"/>
                  <a:pt x="108826" y="219836"/>
                </a:cubicBezTo>
                <a:cubicBezTo>
                  <a:pt x="101675" y="226566"/>
                  <a:pt x="90608" y="226842"/>
                  <a:pt x="83129" y="220479"/>
                </a:cubicBezTo>
                <a:lnTo>
                  <a:pt x="83129" y="220479"/>
                </a:lnTo>
                <a:cubicBezTo>
                  <a:pt x="27710" y="173582"/>
                  <a:pt x="0" y="132210"/>
                  <a:pt x="0" y="96363"/>
                </a:cubicBezTo>
                <a:close/>
                <a:moveTo>
                  <a:pt x="96363" y="115636"/>
                </a:moveTo>
                <a:cubicBezTo>
                  <a:pt x="114103" y="115636"/>
                  <a:pt x="128484" y="101255"/>
                  <a:pt x="128484" y="83515"/>
                </a:cubicBezTo>
                <a:cubicBezTo>
                  <a:pt x="128484" y="65775"/>
                  <a:pt x="114103" y="51394"/>
                  <a:pt x="96363" y="51394"/>
                </a:cubicBezTo>
                <a:cubicBezTo>
                  <a:pt x="78623" y="51394"/>
                  <a:pt x="64242" y="65775"/>
                  <a:pt x="64242" y="83515"/>
                </a:cubicBezTo>
                <a:cubicBezTo>
                  <a:pt x="64242" y="101255"/>
                  <a:pt x="78623" y="115636"/>
                  <a:pt x="96363" y="115636"/>
                </a:cubicBezTo>
                <a:close/>
              </a:path>
            </a:pathLst>
          </a:custGeom>
          <a:solidFill>
            <a:schemeClr val="accent1"/>
          </a:solidFill>
          <a:ln w="6350" cap="flat">
            <a:noFill/>
            <a:prstDash val="solid"/>
            <a:miter/>
          </a:ln>
        </p:spPr>
        <p:txBody>
          <a:bodyPr rtlCol="0" anchor="ctr"/>
          <a:lstStyle/>
          <a:p>
            <a:endParaRPr lang="fr-FR"/>
          </a:p>
        </p:txBody>
      </p:sp>
      <p:sp>
        <p:nvSpPr>
          <p:cNvPr id="589" name="Forme libre : forme 588">
            <a:extLst>
              <a:ext uri="{FF2B5EF4-FFF2-40B4-BE49-F238E27FC236}">
                <a16:creationId xmlns:a16="http://schemas.microsoft.com/office/drawing/2014/main" id="{727E0DD9-E164-45E4-914B-66DB46A1B1BB}"/>
              </a:ext>
            </a:extLst>
          </p:cNvPr>
          <p:cNvSpPr>
            <a:spLocks noChangeAspect="1"/>
          </p:cNvSpPr>
          <p:nvPr/>
        </p:nvSpPr>
        <p:spPr>
          <a:xfrm>
            <a:off x="9281373" y="2449849"/>
            <a:ext cx="205800" cy="205800"/>
          </a:xfrm>
          <a:custGeom>
            <a:avLst/>
            <a:gdLst>
              <a:gd name="connsiteX0" fmla="*/ 25810 w 205800"/>
              <a:gd name="connsiteY0" fmla="*/ 179991 h 205800"/>
              <a:gd name="connsiteX1" fmla="*/ 64355 w 205800"/>
              <a:gd name="connsiteY1" fmla="*/ 179991 h 205800"/>
              <a:gd name="connsiteX2" fmla="*/ 77204 w 205800"/>
              <a:gd name="connsiteY2" fmla="*/ 192839 h 205800"/>
              <a:gd name="connsiteX3" fmla="*/ 64355 w 205800"/>
              <a:gd name="connsiteY3" fmla="*/ 205688 h 205800"/>
              <a:gd name="connsiteX4" fmla="*/ 113 w 205800"/>
              <a:gd name="connsiteY4" fmla="*/ 205688 h 205800"/>
              <a:gd name="connsiteX5" fmla="*/ 113 w 205800"/>
              <a:gd name="connsiteY5" fmla="*/ 141446 h 205800"/>
              <a:gd name="connsiteX6" fmla="*/ 9783 w 205800"/>
              <a:gd name="connsiteY6" fmla="*/ 128597 h 205800"/>
              <a:gd name="connsiteX7" fmla="*/ 12961 w 205800"/>
              <a:gd name="connsiteY7" fmla="*/ 128597 h 205800"/>
              <a:gd name="connsiteX8" fmla="*/ 25810 w 205800"/>
              <a:gd name="connsiteY8" fmla="*/ 138268 h 205800"/>
              <a:gd name="connsiteX9" fmla="*/ 25810 w 205800"/>
              <a:gd name="connsiteY9" fmla="*/ 141446 h 205800"/>
              <a:gd name="connsiteX10" fmla="*/ 179991 w 205800"/>
              <a:gd name="connsiteY10" fmla="*/ 179991 h 205800"/>
              <a:gd name="connsiteX11" fmla="*/ 179991 w 205800"/>
              <a:gd name="connsiteY11" fmla="*/ 141446 h 205800"/>
              <a:gd name="connsiteX12" fmla="*/ 192839 w 205800"/>
              <a:gd name="connsiteY12" fmla="*/ 128597 h 205800"/>
              <a:gd name="connsiteX13" fmla="*/ 205688 w 205800"/>
              <a:gd name="connsiteY13" fmla="*/ 141446 h 205800"/>
              <a:gd name="connsiteX14" fmla="*/ 205688 w 205800"/>
              <a:gd name="connsiteY14" fmla="*/ 205688 h 205800"/>
              <a:gd name="connsiteX15" fmla="*/ 141446 w 205800"/>
              <a:gd name="connsiteY15" fmla="*/ 205688 h 205800"/>
              <a:gd name="connsiteX16" fmla="*/ 128597 w 205800"/>
              <a:gd name="connsiteY16" fmla="*/ 196017 h 205800"/>
              <a:gd name="connsiteX17" fmla="*/ 128597 w 205800"/>
              <a:gd name="connsiteY17" fmla="*/ 192839 h 205800"/>
              <a:gd name="connsiteX18" fmla="*/ 138268 w 205800"/>
              <a:gd name="connsiteY18" fmla="*/ 179991 h 205800"/>
              <a:gd name="connsiteX19" fmla="*/ 141446 w 205800"/>
              <a:gd name="connsiteY19" fmla="*/ 179991 h 205800"/>
              <a:gd name="connsiteX20" fmla="*/ 179991 w 205800"/>
              <a:gd name="connsiteY20" fmla="*/ 25810 h 205800"/>
              <a:gd name="connsiteX21" fmla="*/ 141446 w 205800"/>
              <a:gd name="connsiteY21" fmla="*/ 25810 h 205800"/>
              <a:gd name="connsiteX22" fmla="*/ 128597 w 205800"/>
              <a:gd name="connsiteY22" fmla="*/ 12961 h 205800"/>
              <a:gd name="connsiteX23" fmla="*/ 141446 w 205800"/>
              <a:gd name="connsiteY23" fmla="*/ 113 h 205800"/>
              <a:gd name="connsiteX24" fmla="*/ 205688 w 205800"/>
              <a:gd name="connsiteY24" fmla="*/ 113 h 205800"/>
              <a:gd name="connsiteX25" fmla="*/ 205688 w 205800"/>
              <a:gd name="connsiteY25" fmla="*/ 64355 h 205800"/>
              <a:gd name="connsiteX26" fmla="*/ 196017 w 205800"/>
              <a:gd name="connsiteY26" fmla="*/ 77204 h 205800"/>
              <a:gd name="connsiteX27" fmla="*/ 192839 w 205800"/>
              <a:gd name="connsiteY27" fmla="*/ 77204 h 205800"/>
              <a:gd name="connsiteX28" fmla="*/ 179991 w 205800"/>
              <a:gd name="connsiteY28" fmla="*/ 67533 h 205800"/>
              <a:gd name="connsiteX29" fmla="*/ 179991 w 205800"/>
              <a:gd name="connsiteY29" fmla="*/ 64355 h 205800"/>
              <a:gd name="connsiteX30" fmla="*/ 25810 w 205800"/>
              <a:gd name="connsiteY30" fmla="*/ 25810 h 205800"/>
              <a:gd name="connsiteX31" fmla="*/ 25810 w 205800"/>
              <a:gd name="connsiteY31" fmla="*/ 64355 h 205800"/>
              <a:gd name="connsiteX32" fmla="*/ 12961 w 205800"/>
              <a:gd name="connsiteY32" fmla="*/ 77204 h 205800"/>
              <a:gd name="connsiteX33" fmla="*/ 113 w 205800"/>
              <a:gd name="connsiteY33" fmla="*/ 64355 h 205800"/>
              <a:gd name="connsiteX34" fmla="*/ 113 w 205800"/>
              <a:gd name="connsiteY34" fmla="*/ 113 h 205800"/>
              <a:gd name="connsiteX35" fmla="*/ 64355 w 205800"/>
              <a:gd name="connsiteY35" fmla="*/ 113 h 205800"/>
              <a:gd name="connsiteX36" fmla="*/ 77204 w 205800"/>
              <a:gd name="connsiteY36" fmla="*/ 9783 h 205800"/>
              <a:gd name="connsiteX37" fmla="*/ 77204 w 205800"/>
              <a:gd name="connsiteY37" fmla="*/ 12961 h 205800"/>
              <a:gd name="connsiteX38" fmla="*/ 67533 w 205800"/>
              <a:gd name="connsiteY38" fmla="*/ 25810 h 205800"/>
              <a:gd name="connsiteX39" fmla="*/ 64355 w 205800"/>
              <a:gd name="connsiteY39" fmla="*/ 25810 h 2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5800" h="205800">
                <a:moveTo>
                  <a:pt x="25810" y="179991"/>
                </a:moveTo>
                <a:lnTo>
                  <a:pt x="64355" y="179991"/>
                </a:lnTo>
                <a:cubicBezTo>
                  <a:pt x="72899" y="181468"/>
                  <a:pt x="77204" y="185773"/>
                  <a:pt x="77204" y="192839"/>
                </a:cubicBezTo>
                <a:cubicBezTo>
                  <a:pt x="77204" y="199906"/>
                  <a:pt x="72899" y="204210"/>
                  <a:pt x="64355" y="205688"/>
                </a:cubicBezTo>
                <a:lnTo>
                  <a:pt x="113" y="205688"/>
                </a:lnTo>
                <a:lnTo>
                  <a:pt x="113" y="141446"/>
                </a:lnTo>
                <a:cubicBezTo>
                  <a:pt x="-765" y="135227"/>
                  <a:pt x="3565" y="129475"/>
                  <a:pt x="9783" y="128597"/>
                </a:cubicBezTo>
                <a:cubicBezTo>
                  <a:pt x="10837" y="128448"/>
                  <a:pt x="11907" y="128448"/>
                  <a:pt x="12961" y="128597"/>
                </a:cubicBezTo>
                <a:cubicBezTo>
                  <a:pt x="19179" y="127720"/>
                  <a:pt x="24932" y="132049"/>
                  <a:pt x="25810" y="138268"/>
                </a:cubicBezTo>
                <a:cubicBezTo>
                  <a:pt x="25959" y="139322"/>
                  <a:pt x="25959" y="140391"/>
                  <a:pt x="25810" y="141446"/>
                </a:cubicBezTo>
                <a:close/>
                <a:moveTo>
                  <a:pt x="179991" y="179991"/>
                </a:moveTo>
                <a:lnTo>
                  <a:pt x="179991" y="141446"/>
                </a:lnTo>
                <a:cubicBezTo>
                  <a:pt x="181468" y="132901"/>
                  <a:pt x="185773" y="128597"/>
                  <a:pt x="192839" y="128597"/>
                </a:cubicBezTo>
                <a:cubicBezTo>
                  <a:pt x="199906" y="128597"/>
                  <a:pt x="204210" y="132901"/>
                  <a:pt x="205688" y="141446"/>
                </a:cubicBezTo>
                <a:lnTo>
                  <a:pt x="205688" y="205688"/>
                </a:lnTo>
                <a:lnTo>
                  <a:pt x="141446" y="205688"/>
                </a:lnTo>
                <a:cubicBezTo>
                  <a:pt x="135227" y="206565"/>
                  <a:pt x="129475" y="202236"/>
                  <a:pt x="128597" y="196017"/>
                </a:cubicBezTo>
                <a:cubicBezTo>
                  <a:pt x="128448" y="194963"/>
                  <a:pt x="128448" y="193893"/>
                  <a:pt x="128597" y="192839"/>
                </a:cubicBezTo>
                <a:cubicBezTo>
                  <a:pt x="127720" y="186621"/>
                  <a:pt x="132049" y="180868"/>
                  <a:pt x="138268" y="179991"/>
                </a:cubicBezTo>
                <a:cubicBezTo>
                  <a:pt x="139322" y="179842"/>
                  <a:pt x="140391" y="179842"/>
                  <a:pt x="141446" y="179991"/>
                </a:cubicBezTo>
                <a:close/>
                <a:moveTo>
                  <a:pt x="179991" y="25810"/>
                </a:moveTo>
                <a:lnTo>
                  <a:pt x="141446" y="25810"/>
                </a:lnTo>
                <a:cubicBezTo>
                  <a:pt x="132901" y="24332"/>
                  <a:pt x="128597" y="20028"/>
                  <a:pt x="128597" y="12961"/>
                </a:cubicBezTo>
                <a:cubicBezTo>
                  <a:pt x="128597" y="5895"/>
                  <a:pt x="132901" y="1591"/>
                  <a:pt x="141446" y="113"/>
                </a:cubicBezTo>
                <a:lnTo>
                  <a:pt x="205688" y="113"/>
                </a:lnTo>
                <a:lnTo>
                  <a:pt x="205688" y="64355"/>
                </a:lnTo>
                <a:cubicBezTo>
                  <a:pt x="206565" y="70574"/>
                  <a:pt x="202236" y="76326"/>
                  <a:pt x="196017" y="77204"/>
                </a:cubicBezTo>
                <a:cubicBezTo>
                  <a:pt x="194963" y="77353"/>
                  <a:pt x="193893" y="77353"/>
                  <a:pt x="192839" y="77204"/>
                </a:cubicBezTo>
                <a:cubicBezTo>
                  <a:pt x="186621" y="78081"/>
                  <a:pt x="180868" y="73752"/>
                  <a:pt x="179991" y="67533"/>
                </a:cubicBezTo>
                <a:cubicBezTo>
                  <a:pt x="179842" y="66479"/>
                  <a:pt x="179842" y="65409"/>
                  <a:pt x="179991" y="64355"/>
                </a:cubicBezTo>
                <a:close/>
                <a:moveTo>
                  <a:pt x="25810" y="25810"/>
                </a:moveTo>
                <a:lnTo>
                  <a:pt x="25810" y="64355"/>
                </a:lnTo>
                <a:cubicBezTo>
                  <a:pt x="24332" y="72899"/>
                  <a:pt x="20028" y="77204"/>
                  <a:pt x="12961" y="77204"/>
                </a:cubicBezTo>
                <a:cubicBezTo>
                  <a:pt x="5895" y="77204"/>
                  <a:pt x="1591" y="72899"/>
                  <a:pt x="113" y="64355"/>
                </a:cubicBezTo>
                <a:lnTo>
                  <a:pt x="113" y="113"/>
                </a:lnTo>
                <a:lnTo>
                  <a:pt x="64355" y="113"/>
                </a:lnTo>
                <a:cubicBezTo>
                  <a:pt x="70574" y="-765"/>
                  <a:pt x="76326" y="3565"/>
                  <a:pt x="77204" y="9783"/>
                </a:cubicBezTo>
                <a:cubicBezTo>
                  <a:pt x="77353" y="10837"/>
                  <a:pt x="77353" y="11907"/>
                  <a:pt x="77204" y="12961"/>
                </a:cubicBezTo>
                <a:cubicBezTo>
                  <a:pt x="78081" y="19179"/>
                  <a:pt x="73752" y="24932"/>
                  <a:pt x="67533" y="25810"/>
                </a:cubicBezTo>
                <a:cubicBezTo>
                  <a:pt x="66479" y="25959"/>
                  <a:pt x="65409" y="25959"/>
                  <a:pt x="64355" y="25810"/>
                </a:cubicBezTo>
                <a:close/>
              </a:path>
            </a:pathLst>
          </a:custGeom>
          <a:solidFill>
            <a:schemeClr val="accent1"/>
          </a:solidFill>
          <a:ln w="6350" cap="flat">
            <a:noFill/>
            <a:prstDash val="solid"/>
            <a:miter/>
          </a:ln>
        </p:spPr>
        <p:txBody>
          <a:bodyPr rtlCol="0" anchor="ctr"/>
          <a:lstStyle/>
          <a:p>
            <a:endParaRPr lang="fr-FR"/>
          </a:p>
        </p:txBody>
      </p:sp>
      <p:pic>
        <p:nvPicPr>
          <p:cNvPr id="470" name="Graphique 469">
            <a:extLst>
              <a:ext uri="{FF2B5EF4-FFF2-40B4-BE49-F238E27FC236}">
                <a16:creationId xmlns:a16="http://schemas.microsoft.com/office/drawing/2014/main" id="{D37BECFC-9097-44BE-9497-A78FC3EADF55}"/>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742582" y="3200484"/>
            <a:ext cx="237779" cy="217398"/>
          </a:xfrm>
          <a:prstGeom prst="rect">
            <a:avLst/>
          </a:prstGeom>
        </p:spPr>
      </p:pic>
      <p:pic>
        <p:nvPicPr>
          <p:cNvPr id="484" name="Graphique 483">
            <a:extLst>
              <a:ext uri="{FF2B5EF4-FFF2-40B4-BE49-F238E27FC236}">
                <a16:creationId xmlns:a16="http://schemas.microsoft.com/office/drawing/2014/main" id="{D162753C-C903-4FFD-B9EB-287FC292ECA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916582" y="4009836"/>
            <a:ext cx="249900" cy="249900"/>
          </a:xfrm>
          <a:prstGeom prst="rect">
            <a:avLst/>
          </a:prstGeom>
        </p:spPr>
      </p:pic>
      <p:sp>
        <p:nvSpPr>
          <p:cNvPr id="625" name="Forme libre : forme 624">
            <a:extLst>
              <a:ext uri="{FF2B5EF4-FFF2-40B4-BE49-F238E27FC236}">
                <a16:creationId xmlns:a16="http://schemas.microsoft.com/office/drawing/2014/main" id="{98E906F3-E4FE-4946-AC4A-4C06F49AE4E5}"/>
              </a:ext>
            </a:extLst>
          </p:cNvPr>
          <p:cNvSpPr>
            <a:spLocks noChangeAspect="1"/>
          </p:cNvSpPr>
          <p:nvPr/>
        </p:nvSpPr>
        <p:spPr>
          <a:xfrm>
            <a:off x="8348679" y="3173310"/>
            <a:ext cx="244572" cy="244572"/>
          </a:xfrm>
          <a:custGeom>
            <a:avLst/>
            <a:gdLst>
              <a:gd name="connsiteX0" fmla="*/ 122286 w 244572"/>
              <a:gd name="connsiteY0" fmla="*/ 244573 h 244572"/>
              <a:gd name="connsiteX1" fmla="*/ 0 w 244572"/>
              <a:gd name="connsiteY1" fmla="*/ 122286 h 244572"/>
              <a:gd name="connsiteX2" fmla="*/ 122286 w 244572"/>
              <a:gd name="connsiteY2" fmla="*/ 0 h 244572"/>
              <a:gd name="connsiteX3" fmla="*/ 244573 w 244572"/>
              <a:gd name="connsiteY3" fmla="*/ 122286 h 244572"/>
              <a:gd name="connsiteX4" fmla="*/ 122286 w 244572"/>
              <a:gd name="connsiteY4" fmla="*/ 244573 h 244572"/>
              <a:gd name="connsiteX5" fmla="*/ 151703 w 244572"/>
              <a:gd name="connsiteY5" fmla="*/ 59173 h 244572"/>
              <a:gd name="connsiteX6" fmla="*/ 89813 w 244572"/>
              <a:gd name="connsiteY6" fmla="*/ 99935 h 244572"/>
              <a:gd name="connsiteX7" fmla="*/ 86755 w 244572"/>
              <a:gd name="connsiteY7" fmla="*/ 105234 h 244572"/>
              <a:gd name="connsiteX8" fmla="*/ 82340 w 244572"/>
              <a:gd name="connsiteY8" fmla="*/ 179285 h 244572"/>
              <a:gd name="connsiteX9" fmla="*/ 88726 w 244572"/>
              <a:gd name="connsiteY9" fmla="*/ 186419 h 244572"/>
              <a:gd name="connsiteX10" fmla="*/ 92870 w 244572"/>
              <a:gd name="connsiteY10" fmla="*/ 185332 h 244572"/>
              <a:gd name="connsiteX11" fmla="*/ 154760 w 244572"/>
              <a:gd name="connsiteY11" fmla="*/ 144570 h 244572"/>
              <a:gd name="connsiteX12" fmla="*/ 157817 w 244572"/>
              <a:gd name="connsiteY12" fmla="*/ 139271 h 244572"/>
              <a:gd name="connsiteX13" fmla="*/ 162233 w 244572"/>
              <a:gd name="connsiteY13" fmla="*/ 65219 h 244572"/>
              <a:gd name="connsiteX14" fmla="*/ 155847 w 244572"/>
              <a:gd name="connsiteY14" fmla="*/ 58426 h 244572"/>
              <a:gd name="connsiteX15" fmla="*/ 151703 w 244572"/>
              <a:gd name="connsiteY15" fmla="*/ 59173 h 2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572" h="244572">
                <a:moveTo>
                  <a:pt x="122286" y="244573"/>
                </a:moveTo>
                <a:cubicBezTo>
                  <a:pt x="54750" y="244573"/>
                  <a:pt x="0" y="189823"/>
                  <a:pt x="0" y="122286"/>
                </a:cubicBezTo>
                <a:cubicBezTo>
                  <a:pt x="0" y="54750"/>
                  <a:pt x="54750" y="0"/>
                  <a:pt x="122286" y="0"/>
                </a:cubicBezTo>
                <a:cubicBezTo>
                  <a:pt x="189823" y="0"/>
                  <a:pt x="244573" y="54750"/>
                  <a:pt x="244573" y="122286"/>
                </a:cubicBezTo>
                <a:cubicBezTo>
                  <a:pt x="244573" y="189823"/>
                  <a:pt x="189823" y="244573"/>
                  <a:pt x="122286" y="244573"/>
                </a:cubicBezTo>
                <a:close/>
                <a:moveTo>
                  <a:pt x="151703" y="59173"/>
                </a:moveTo>
                <a:lnTo>
                  <a:pt x="89813" y="99935"/>
                </a:lnTo>
                <a:cubicBezTo>
                  <a:pt x="88011" y="101117"/>
                  <a:pt x="86876" y="103083"/>
                  <a:pt x="86755" y="105234"/>
                </a:cubicBezTo>
                <a:lnTo>
                  <a:pt x="82340" y="179285"/>
                </a:lnTo>
                <a:cubicBezTo>
                  <a:pt x="82147" y="183014"/>
                  <a:pt x="84999" y="186200"/>
                  <a:pt x="88726" y="186419"/>
                </a:cubicBezTo>
                <a:cubicBezTo>
                  <a:pt x="90188" y="186513"/>
                  <a:pt x="91641" y="186131"/>
                  <a:pt x="92870" y="185332"/>
                </a:cubicBezTo>
                <a:lnTo>
                  <a:pt x="154760" y="144570"/>
                </a:lnTo>
                <a:cubicBezTo>
                  <a:pt x="156562" y="143388"/>
                  <a:pt x="157696" y="141421"/>
                  <a:pt x="157817" y="139271"/>
                </a:cubicBezTo>
                <a:lnTo>
                  <a:pt x="162233" y="65219"/>
                </a:lnTo>
                <a:cubicBezTo>
                  <a:pt x="162240" y="61621"/>
                  <a:pt x="159439" y="58642"/>
                  <a:pt x="155847" y="58426"/>
                </a:cubicBezTo>
                <a:cubicBezTo>
                  <a:pt x="154421" y="58229"/>
                  <a:pt x="152971" y="58492"/>
                  <a:pt x="151703" y="59173"/>
                </a:cubicBezTo>
                <a:close/>
              </a:path>
            </a:pathLst>
          </a:custGeom>
          <a:solidFill>
            <a:schemeClr val="accent1"/>
          </a:solidFill>
          <a:ln w="6747" cap="flat">
            <a:noFill/>
            <a:prstDash val="solid"/>
            <a:miter/>
          </a:ln>
        </p:spPr>
        <p:txBody>
          <a:bodyPr rtlCol="0" anchor="ctr"/>
          <a:lstStyle/>
          <a:p>
            <a:endParaRPr lang="fr-FR"/>
          </a:p>
        </p:txBody>
      </p:sp>
      <p:sp>
        <p:nvSpPr>
          <p:cNvPr id="504" name="Forme libre : forme 503">
            <a:extLst>
              <a:ext uri="{FF2B5EF4-FFF2-40B4-BE49-F238E27FC236}">
                <a16:creationId xmlns:a16="http://schemas.microsoft.com/office/drawing/2014/main" id="{89BA9448-32A3-49BD-BC94-F893A6C59B5B}"/>
              </a:ext>
            </a:extLst>
          </p:cNvPr>
          <p:cNvSpPr>
            <a:spLocks noChangeAspect="1"/>
          </p:cNvSpPr>
          <p:nvPr/>
        </p:nvSpPr>
        <p:spPr>
          <a:xfrm>
            <a:off x="9965701" y="4095204"/>
            <a:ext cx="274222" cy="164532"/>
          </a:xfrm>
          <a:custGeom>
            <a:avLst/>
            <a:gdLst>
              <a:gd name="connsiteX0" fmla="*/ 0 w 190500"/>
              <a:gd name="connsiteY0" fmla="*/ 9525 h 114300"/>
              <a:gd name="connsiteX1" fmla="*/ 0 w 190500"/>
              <a:gd name="connsiteY1" fmla="*/ 104775 h 114300"/>
              <a:gd name="connsiteX2" fmla="*/ 9525 w 190500"/>
              <a:gd name="connsiteY2" fmla="*/ 114300 h 114300"/>
              <a:gd name="connsiteX3" fmla="*/ 9525 w 190500"/>
              <a:gd name="connsiteY3" fmla="*/ 114300 h 114300"/>
              <a:gd name="connsiteX4" fmla="*/ 19050 w 190500"/>
              <a:gd name="connsiteY4" fmla="*/ 104775 h 114300"/>
              <a:gd name="connsiteX5" fmla="*/ 19050 w 190500"/>
              <a:gd name="connsiteY5" fmla="*/ 19050 h 114300"/>
              <a:gd name="connsiteX6" fmla="*/ 114300 w 190500"/>
              <a:gd name="connsiteY6" fmla="*/ 19050 h 114300"/>
              <a:gd name="connsiteX7" fmla="*/ 114300 w 190500"/>
              <a:gd name="connsiteY7" fmla="*/ 104775 h 114300"/>
              <a:gd name="connsiteX8" fmla="*/ 123825 w 190500"/>
              <a:gd name="connsiteY8" fmla="*/ 114300 h 114300"/>
              <a:gd name="connsiteX9" fmla="*/ 123825 w 190500"/>
              <a:gd name="connsiteY9" fmla="*/ 114300 h 114300"/>
              <a:gd name="connsiteX10" fmla="*/ 133350 w 190500"/>
              <a:gd name="connsiteY10" fmla="*/ 104775 h 114300"/>
              <a:gd name="connsiteX11" fmla="*/ 133350 w 190500"/>
              <a:gd name="connsiteY11" fmla="*/ 95250 h 114300"/>
              <a:gd name="connsiteX12" fmla="*/ 171450 w 190500"/>
              <a:gd name="connsiteY12" fmla="*/ 95250 h 114300"/>
              <a:gd name="connsiteX13" fmla="*/ 171450 w 190500"/>
              <a:gd name="connsiteY13" fmla="*/ 104775 h 114300"/>
              <a:gd name="connsiteX14" fmla="*/ 180975 w 190500"/>
              <a:gd name="connsiteY14" fmla="*/ 114300 h 114300"/>
              <a:gd name="connsiteX15" fmla="*/ 180975 w 190500"/>
              <a:gd name="connsiteY15" fmla="*/ 114300 h 114300"/>
              <a:gd name="connsiteX16" fmla="*/ 190500 w 190500"/>
              <a:gd name="connsiteY16" fmla="*/ 104775 h 114300"/>
              <a:gd name="connsiteX17" fmla="*/ 190500 w 190500"/>
              <a:gd name="connsiteY17" fmla="*/ 9525 h 114300"/>
              <a:gd name="connsiteX18" fmla="*/ 180975 w 190500"/>
              <a:gd name="connsiteY18" fmla="*/ 0 h 114300"/>
              <a:gd name="connsiteX19" fmla="*/ 9525 w 190500"/>
              <a:gd name="connsiteY19" fmla="*/ 0 h 114300"/>
              <a:gd name="connsiteX20" fmla="*/ 0 w 190500"/>
              <a:gd name="connsiteY20" fmla="*/ 9525 h 114300"/>
              <a:gd name="connsiteX21" fmla="*/ 171450 w 190500"/>
              <a:gd name="connsiteY21" fmla="*/ 19050 h 114300"/>
              <a:gd name="connsiteX22" fmla="*/ 171450 w 190500"/>
              <a:gd name="connsiteY22" fmla="*/ 38100 h 114300"/>
              <a:gd name="connsiteX23" fmla="*/ 133350 w 190500"/>
              <a:gd name="connsiteY23" fmla="*/ 38100 h 114300"/>
              <a:gd name="connsiteX24" fmla="*/ 133350 w 190500"/>
              <a:gd name="connsiteY24" fmla="*/ 19050 h 114300"/>
              <a:gd name="connsiteX25" fmla="*/ 171450 w 190500"/>
              <a:gd name="connsiteY25" fmla="*/ 19050 h 114300"/>
              <a:gd name="connsiteX26" fmla="*/ 133350 w 190500"/>
              <a:gd name="connsiteY26" fmla="*/ 76200 h 114300"/>
              <a:gd name="connsiteX27" fmla="*/ 133350 w 190500"/>
              <a:gd name="connsiteY27" fmla="*/ 57150 h 114300"/>
              <a:gd name="connsiteX28" fmla="*/ 171450 w 190500"/>
              <a:gd name="connsiteY28" fmla="*/ 57150 h 114300"/>
              <a:gd name="connsiteX29" fmla="*/ 171450 w 190500"/>
              <a:gd name="connsiteY29" fmla="*/ 76200 h 114300"/>
              <a:gd name="connsiteX30" fmla="*/ 133350 w 190500"/>
              <a:gd name="connsiteY30" fmla="*/ 762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500" h="114300">
                <a:moveTo>
                  <a:pt x="0" y="9525"/>
                </a:moveTo>
                <a:lnTo>
                  <a:pt x="0" y="104775"/>
                </a:lnTo>
                <a:cubicBezTo>
                  <a:pt x="0" y="110014"/>
                  <a:pt x="4286" y="114300"/>
                  <a:pt x="9525" y="114300"/>
                </a:cubicBezTo>
                <a:lnTo>
                  <a:pt x="9525" y="114300"/>
                </a:lnTo>
                <a:cubicBezTo>
                  <a:pt x="14764" y="114300"/>
                  <a:pt x="19050" y="110014"/>
                  <a:pt x="19050" y="104775"/>
                </a:cubicBezTo>
                <a:lnTo>
                  <a:pt x="19050" y="19050"/>
                </a:lnTo>
                <a:lnTo>
                  <a:pt x="114300" y="19050"/>
                </a:lnTo>
                <a:lnTo>
                  <a:pt x="114300" y="104775"/>
                </a:lnTo>
                <a:cubicBezTo>
                  <a:pt x="114300" y="110014"/>
                  <a:pt x="118586" y="114300"/>
                  <a:pt x="123825" y="114300"/>
                </a:cubicBezTo>
                <a:lnTo>
                  <a:pt x="123825" y="114300"/>
                </a:lnTo>
                <a:cubicBezTo>
                  <a:pt x="129064" y="114300"/>
                  <a:pt x="133350" y="110014"/>
                  <a:pt x="133350" y="104775"/>
                </a:cubicBezTo>
                <a:lnTo>
                  <a:pt x="133350" y="95250"/>
                </a:lnTo>
                <a:lnTo>
                  <a:pt x="171450" y="95250"/>
                </a:lnTo>
                <a:lnTo>
                  <a:pt x="171450" y="104775"/>
                </a:lnTo>
                <a:cubicBezTo>
                  <a:pt x="171450" y="110014"/>
                  <a:pt x="175736" y="114300"/>
                  <a:pt x="180975" y="114300"/>
                </a:cubicBezTo>
                <a:lnTo>
                  <a:pt x="180975" y="114300"/>
                </a:lnTo>
                <a:cubicBezTo>
                  <a:pt x="186214" y="114300"/>
                  <a:pt x="190500" y="110014"/>
                  <a:pt x="190500" y="104775"/>
                </a:cubicBezTo>
                <a:lnTo>
                  <a:pt x="190500" y="9525"/>
                </a:lnTo>
                <a:cubicBezTo>
                  <a:pt x="190500" y="4286"/>
                  <a:pt x="186214" y="0"/>
                  <a:pt x="180975" y="0"/>
                </a:cubicBezTo>
                <a:lnTo>
                  <a:pt x="9525" y="0"/>
                </a:lnTo>
                <a:cubicBezTo>
                  <a:pt x="4286" y="0"/>
                  <a:pt x="0" y="4286"/>
                  <a:pt x="0" y="9525"/>
                </a:cubicBezTo>
                <a:close/>
                <a:moveTo>
                  <a:pt x="171450" y="19050"/>
                </a:moveTo>
                <a:lnTo>
                  <a:pt x="171450" y="38100"/>
                </a:lnTo>
                <a:lnTo>
                  <a:pt x="133350" y="38100"/>
                </a:lnTo>
                <a:lnTo>
                  <a:pt x="133350" y="19050"/>
                </a:lnTo>
                <a:lnTo>
                  <a:pt x="171450" y="19050"/>
                </a:lnTo>
                <a:close/>
                <a:moveTo>
                  <a:pt x="133350" y="76200"/>
                </a:moveTo>
                <a:lnTo>
                  <a:pt x="133350" y="57150"/>
                </a:lnTo>
                <a:lnTo>
                  <a:pt x="171450" y="57150"/>
                </a:lnTo>
                <a:lnTo>
                  <a:pt x="171450" y="76200"/>
                </a:lnTo>
                <a:lnTo>
                  <a:pt x="133350" y="76200"/>
                </a:lnTo>
                <a:close/>
              </a:path>
            </a:pathLst>
          </a:custGeom>
          <a:solidFill>
            <a:schemeClr val="accent1"/>
          </a:solidFill>
          <a:ln w="9525" cap="flat">
            <a:noFill/>
            <a:prstDash val="solid"/>
            <a:miter/>
          </a:ln>
        </p:spPr>
        <p:txBody>
          <a:bodyPr rtlCol="0" anchor="ctr"/>
          <a:lstStyle/>
          <a:p>
            <a:endParaRPr lang="fr-FR"/>
          </a:p>
        </p:txBody>
      </p:sp>
      <p:pic>
        <p:nvPicPr>
          <p:cNvPr id="522" name="Graphique 521">
            <a:extLst>
              <a:ext uri="{FF2B5EF4-FFF2-40B4-BE49-F238E27FC236}">
                <a16:creationId xmlns:a16="http://schemas.microsoft.com/office/drawing/2014/main" id="{D3F892C2-E81F-4F10-8519-F2C69A54874E}"/>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392354" y="3996510"/>
            <a:ext cx="236905" cy="263226"/>
          </a:xfrm>
          <a:prstGeom prst="rect">
            <a:avLst/>
          </a:prstGeom>
        </p:spPr>
      </p:pic>
      <p:pic>
        <p:nvPicPr>
          <p:cNvPr id="524" name="Graphique 523">
            <a:extLst>
              <a:ext uri="{FF2B5EF4-FFF2-40B4-BE49-F238E27FC236}">
                <a16:creationId xmlns:a16="http://schemas.microsoft.com/office/drawing/2014/main" id="{B5722B1E-6AC0-4100-8A81-2871E385D06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242051" y="4928844"/>
            <a:ext cx="271199" cy="180799"/>
          </a:xfrm>
          <a:prstGeom prst="rect">
            <a:avLst/>
          </a:prstGeom>
        </p:spPr>
      </p:pic>
      <p:sp>
        <p:nvSpPr>
          <p:cNvPr id="780" name="Forme libre : forme 779">
            <a:extLst>
              <a:ext uri="{FF2B5EF4-FFF2-40B4-BE49-F238E27FC236}">
                <a16:creationId xmlns:a16="http://schemas.microsoft.com/office/drawing/2014/main" id="{1554E0C5-FBE3-4845-8DF1-F998A2A40A5F}"/>
              </a:ext>
            </a:extLst>
          </p:cNvPr>
          <p:cNvSpPr>
            <a:spLocks noChangeAspect="1"/>
          </p:cNvSpPr>
          <p:nvPr/>
        </p:nvSpPr>
        <p:spPr>
          <a:xfrm>
            <a:off x="1980065" y="5739734"/>
            <a:ext cx="237147" cy="235552"/>
          </a:xfrm>
          <a:custGeom>
            <a:avLst/>
            <a:gdLst>
              <a:gd name="connsiteX0" fmla="*/ 230982 w 237147"/>
              <a:gd name="connsiteY0" fmla="*/ 138731 h 235552"/>
              <a:gd name="connsiteX1" fmla="*/ 136360 w 237147"/>
              <a:gd name="connsiteY1" fmla="*/ 83002 h 235552"/>
              <a:gd name="connsiteX2" fmla="*/ 136360 w 237147"/>
              <a:gd name="connsiteY2" fmla="*/ 17786 h 235552"/>
              <a:gd name="connsiteX3" fmla="*/ 118574 w 237147"/>
              <a:gd name="connsiteY3" fmla="*/ 0 h 235552"/>
              <a:gd name="connsiteX4" fmla="*/ 100788 w 237147"/>
              <a:gd name="connsiteY4" fmla="*/ 17786 h 235552"/>
              <a:gd name="connsiteX5" fmla="*/ 100788 w 237147"/>
              <a:gd name="connsiteY5" fmla="*/ 83002 h 235552"/>
              <a:gd name="connsiteX6" fmla="*/ 6166 w 237147"/>
              <a:gd name="connsiteY6" fmla="*/ 138731 h 235552"/>
              <a:gd name="connsiteX7" fmla="*/ 0 w 237147"/>
              <a:gd name="connsiteY7" fmla="*/ 149403 h 235552"/>
              <a:gd name="connsiteX8" fmla="*/ 15889 w 237147"/>
              <a:gd name="connsiteY8" fmla="*/ 161379 h 235552"/>
              <a:gd name="connsiteX9" fmla="*/ 100788 w 237147"/>
              <a:gd name="connsiteY9" fmla="*/ 136478 h 235552"/>
              <a:gd name="connsiteX10" fmla="*/ 100788 w 237147"/>
              <a:gd name="connsiteY10" fmla="*/ 201575 h 235552"/>
              <a:gd name="connsiteX11" fmla="*/ 73990 w 237147"/>
              <a:gd name="connsiteY11" fmla="*/ 217583 h 235552"/>
              <a:gd name="connsiteX12" fmla="*/ 71144 w 237147"/>
              <a:gd name="connsiteY12" fmla="*/ 222682 h 235552"/>
              <a:gd name="connsiteX13" fmla="*/ 71144 w 237147"/>
              <a:gd name="connsiteY13" fmla="*/ 228610 h 235552"/>
              <a:gd name="connsiteX14" fmla="*/ 71144 w 237147"/>
              <a:gd name="connsiteY14" fmla="*/ 228610 h 235552"/>
              <a:gd name="connsiteX15" fmla="*/ 71144 w 237147"/>
              <a:gd name="connsiteY15" fmla="*/ 229559 h 235552"/>
              <a:gd name="connsiteX16" fmla="*/ 78496 w 237147"/>
              <a:gd name="connsiteY16" fmla="*/ 235369 h 235552"/>
              <a:gd name="connsiteX17" fmla="*/ 113119 w 237147"/>
              <a:gd name="connsiteY17" fmla="*/ 226713 h 235552"/>
              <a:gd name="connsiteX18" fmla="*/ 118574 w 237147"/>
              <a:gd name="connsiteY18" fmla="*/ 225290 h 235552"/>
              <a:gd name="connsiteX19" fmla="*/ 123080 w 237147"/>
              <a:gd name="connsiteY19" fmla="*/ 226357 h 235552"/>
              <a:gd name="connsiteX20" fmla="*/ 123080 w 237147"/>
              <a:gd name="connsiteY20" fmla="*/ 226357 h 235552"/>
              <a:gd name="connsiteX21" fmla="*/ 128060 w 237147"/>
              <a:gd name="connsiteY21" fmla="*/ 227662 h 235552"/>
              <a:gd name="connsiteX22" fmla="*/ 150589 w 237147"/>
              <a:gd name="connsiteY22" fmla="*/ 233353 h 235552"/>
              <a:gd name="connsiteX23" fmla="*/ 150589 w 237147"/>
              <a:gd name="connsiteY23" fmla="*/ 233353 h 235552"/>
              <a:gd name="connsiteX24" fmla="*/ 158533 w 237147"/>
              <a:gd name="connsiteY24" fmla="*/ 235369 h 235552"/>
              <a:gd name="connsiteX25" fmla="*/ 165885 w 237147"/>
              <a:gd name="connsiteY25" fmla="*/ 229559 h 235552"/>
              <a:gd name="connsiteX26" fmla="*/ 165885 w 237147"/>
              <a:gd name="connsiteY26" fmla="*/ 225172 h 235552"/>
              <a:gd name="connsiteX27" fmla="*/ 165885 w 237147"/>
              <a:gd name="connsiteY27" fmla="*/ 225172 h 235552"/>
              <a:gd name="connsiteX28" fmla="*/ 165885 w 237147"/>
              <a:gd name="connsiteY28" fmla="*/ 222682 h 235552"/>
              <a:gd name="connsiteX29" fmla="*/ 163039 w 237147"/>
              <a:gd name="connsiteY29" fmla="*/ 217583 h 235552"/>
              <a:gd name="connsiteX30" fmla="*/ 136360 w 237147"/>
              <a:gd name="connsiteY30" fmla="*/ 201575 h 235552"/>
              <a:gd name="connsiteX31" fmla="*/ 136360 w 237147"/>
              <a:gd name="connsiteY31" fmla="*/ 136360 h 235552"/>
              <a:gd name="connsiteX32" fmla="*/ 221259 w 237147"/>
              <a:gd name="connsiteY32" fmla="*/ 161260 h 235552"/>
              <a:gd name="connsiteX33" fmla="*/ 237148 w 237147"/>
              <a:gd name="connsiteY33" fmla="*/ 149403 h 235552"/>
              <a:gd name="connsiteX34" fmla="*/ 230982 w 237147"/>
              <a:gd name="connsiteY34" fmla="*/ 138731 h 23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7147" h="235552">
                <a:moveTo>
                  <a:pt x="230982" y="138731"/>
                </a:moveTo>
                <a:lnTo>
                  <a:pt x="136360" y="83002"/>
                </a:lnTo>
                <a:lnTo>
                  <a:pt x="136360" y="17786"/>
                </a:lnTo>
                <a:cubicBezTo>
                  <a:pt x="136360" y="7944"/>
                  <a:pt x="128415" y="0"/>
                  <a:pt x="118574" y="0"/>
                </a:cubicBezTo>
                <a:cubicBezTo>
                  <a:pt x="108732" y="0"/>
                  <a:pt x="100788" y="7944"/>
                  <a:pt x="100788" y="17786"/>
                </a:cubicBezTo>
                <a:lnTo>
                  <a:pt x="100788" y="83002"/>
                </a:lnTo>
                <a:lnTo>
                  <a:pt x="6166" y="138731"/>
                </a:lnTo>
                <a:cubicBezTo>
                  <a:pt x="2371" y="140866"/>
                  <a:pt x="0" y="145016"/>
                  <a:pt x="0" y="149403"/>
                </a:cubicBezTo>
                <a:cubicBezTo>
                  <a:pt x="0" y="157703"/>
                  <a:pt x="7944" y="163632"/>
                  <a:pt x="15889" y="161379"/>
                </a:cubicBezTo>
                <a:lnTo>
                  <a:pt x="100788" y="136478"/>
                </a:lnTo>
                <a:lnTo>
                  <a:pt x="100788" y="201575"/>
                </a:lnTo>
                <a:lnTo>
                  <a:pt x="73990" y="217583"/>
                </a:lnTo>
                <a:cubicBezTo>
                  <a:pt x="72211" y="218650"/>
                  <a:pt x="71144" y="220666"/>
                  <a:pt x="71144" y="222682"/>
                </a:cubicBezTo>
                <a:lnTo>
                  <a:pt x="71144" y="228610"/>
                </a:lnTo>
                <a:lnTo>
                  <a:pt x="71144" y="228610"/>
                </a:lnTo>
                <a:lnTo>
                  <a:pt x="71144" y="229559"/>
                </a:lnTo>
                <a:cubicBezTo>
                  <a:pt x="71144" y="233472"/>
                  <a:pt x="74820" y="236317"/>
                  <a:pt x="78496" y="235369"/>
                </a:cubicBezTo>
                <a:lnTo>
                  <a:pt x="113119" y="226713"/>
                </a:lnTo>
                <a:lnTo>
                  <a:pt x="118574" y="225290"/>
                </a:lnTo>
                <a:lnTo>
                  <a:pt x="123080" y="226357"/>
                </a:lnTo>
                <a:cubicBezTo>
                  <a:pt x="123080" y="226357"/>
                  <a:pt x="123080" y="226357"/>
                  <a:pt x="123080" y="226357"/>
                </a:cubicBezTo>
                <a:lnTo>
                  <a:pt x="128060" y="227662"/>
                </a:lnTo>
                <a:lnTo>
                  <a:pt x="150589" y="233353"/>
                </a:lnTo>
                <a:lnTo>
                  <a:pt x="150589" y="233353"/>
                </a:lnTo>
                <a:lnTo>
                  <a:pt x="158533" y="235369"/>
                </a:lnTo>
                <a:cubicBezTo>
                  <a:pt x="162327" y="236317"/>
                  <a:pt x="165885" y="233472"/>
                  <a:pt x="165885" y="229559"/>
                </a:cubicBezTo>
                <a:lnTo>
                  <a:pt x="165885" y="225172"/>
                </a:lnTo>
                <a:cubicBezTo>
                  <a:pt x="165885" y="225172"/>
                  <a:pt x="165885" y="225172"/>
                  <a:pt x="165885" y="225172"/>
                </a:cubicBezTo>
                <a:lnTo>
                  <a:pt x="165885" y="222682"/>
                </a:lnTo>
                <a:cubicBezTo>
                  <a:pt x="165885" y="220547"/>
                  <a:pt x="164818" y="218650"/>
                  <a:pt x="163039" y="217583"/>
                </a:cubicBezTo>
                <a:lnTo>
                  <a:pt x="136360" y="201575"/>
                </a:lnTo>
                <a:lnTo>
                  <a:pt x="136360" y="136360"/>
                </a:lnTo>
                <a:lnTo>
                  <a:pt x="221259" y="161260"/>
                </a:lnTo>
                <a:cubicBezTo>
                  <a:pt x="229203" y="163632"/>
                  <a:pt x="237148" y="157703"/>
                  <a:pt x="237148" y="149403"/>
                </a:cubicBezTo>
                <a:cubicBezTo>
                  <a:pt x="237148" y="145016"/>
                  <a:pt x="234776" y="140866"/>
                  <a:pt x="230982" y="138731"/>
                </a:cubicBezTo>
                <a:close/>
              </a:path>
            </a:pathLst>
          </a:custGeom>
          <a:solidFill>
            <a:schemeClr val="accent1"/>
          </a:solidFill>
          <a:ln w="11509" cap="flat">
            <a:noFill/>
            <a:prstDash val="solid"/>
            <a:miter/>
          </a:ln>
        </p:spPr>
        <p:txBody>
          <a:bodyPr rtlCol="0" anchor="ctr"/>
          <a:lstStyle/>
          <a:p>
            <a:endParaRPr lang="fr-FR"/>
          </a:p>
        </p:txBody>
      </p:sp>
      <p:sp>
        <p:nvSpPr>
          <p:cNvPr id="770" name="Forme libre : forme 769">
            <a:extLst>
              <a:ext uri="{FF2B5EF4-FFF2-40B4-BE49-F238E27FC236}">
                <a16:creationId xmlns:a16="http://schemas.microsoft.com/office/drawing/2014/main" id="{7C4EFE9C-3373-4B4C-B9AA-B0C70874FD4C}"/>
              </a:ext>
            </a:extLst>
          </p:cNvPr>
          <p:cNvSpPr>
            <a:spLocks noChangeAspect="1"/>
          </p:cNvSpPr>
          <p:nvPr/>
        </p:nvSpPr>
        <p:spPr>
          <a:xfrm>
            <a:off x="2988384" y="5779221"/>
            <a:ext cx="220575" cy="196065"/>
          </a:xfrm>
          <a:custGeom>
            <a:avLst/>
            <a:gdLst>
              <a:gd name="connsiteX0" fmla="*/ 195086 w 220575"/>
              <a:gd name="connsiteY0" fmla="*/ 12377 h 196065"/>
              <a:gd name="connsiteX1" fmla="*/ 177685 w 220575"/>
              <a:gd name="connsiteY1" fmla="*/ 0 h 196065"/>
              <a:gd name="connsiteX2" fmla="*/ 42890 w 220575"/>
              <a:gd name="connsiteY2" fmla="*/ 0 h 196065"/>
              <a:gd name="connsiteX3" fmla="*/ 25489 w 220575"/>
              <a:gd name="connsiteY3" fmla="*/ 12377 h 196065"/>
              <a:gd name="connsiteX4" fmla="*/ 1348 w 220575"/>
              <a:gd name="connsiteY4" fmla="*/ 81857 h 196065"/>
              <a:gd name="connsiteX5" fmla="*/ 0 w 220575"/>
              <a:gd name="connsiteY5" fmla="*/ 89945 h 196065"/>
              <a:gd name="connsiteX6" fmla="*/ 0 w 220575"/>
              <a:gd name="connsiteY6" fmla="*/ 177684 h 196065"/>
              <a:gd name="connsiteX7" fmla="*/ 18381 w 220575"/>
              <a:gd name="connsiteY7" fmla="*/ 196065 h 196065"/>
              <a:gd name="connsiteX8" fmla="*/ 36763 w 220575"/>
              <a:gd name="connsiteY8" fmla="*/ 177684 h 196065"/>
              <a:gd name="connsiteX9" fmla="*/ 36763 w 220575"/>
              <a:gd name="connsiteY9" fmla="*/ 171557 h 196065"/>
              <a:gd name="connsiteX10" fmla="*/ 183813 w 220575"/>
              <a:gd name="connsiteY10" fmla="*/ 171557 h 196065"/>
              <a:gd name="connsiteX11" fmla="*/ 183813 w 220575"/>
              <a:gd name="connsiteY11" fmla="*/ 177684 h 196065"/>
              <a:gd name="connsiteX12" fmla="*/ 202194 w 220575"/>
              <a:gd name="connsiteY12" fmla="*/ 196065 h 196065"/>
              <a:gd name="connsiteX13" fmla="*/ 220575 w 220575"/>
              <a:gd name="connsiteY13" fmla="*/ 177684 h 196065"/>
              <a:gd name="connsiteX14" fmla="*/ 220575 w 220575"/>
              <a:gd name="connsiteY14" fmla="*/ 89945 h 196065"/>
              <a:gd name="connsiteX15" fmla="*/ 219227 w 220575"/>
              <a:gd name="connsiteY15" fmla="*/ 81857 h 196065"/>
              <a:gd name="connsiteX16" fmla="*/ 195086 w 220575"/>
              <a:gd name="connsiteY16" fmla="*/ 12377 h 196065"/>
              <a:gd name="connsiteX17" fmla="*/ 42890 w 220575"/>
              <a:gd name="connsiteY17" fmla="*/ 134795 h 196065"/>
              <a:gd name="connsiteX18" fmla="*/ 24508 w 220575"/>
              <a:gd name="connsiteY18" fmla="*/ 116414 h 196065"/>
              <a:gd name="connsiteX19" fmla="*/ 42890 w 220575"/>
              <a:gd name="connsiteY19" fmla="*/ 98033 h 196065"/>
              <a:gd name="connsiteX20" fmla="*/ 61271 w 220575"/>
              <a:gd name="connsiteY20" fmla="*/ 116414 h 196065"/>
              <a:gd name="connsiteX21" fmla="*/ 42890 w 220575"/>
              <a:gd name="connsiteY21" fmla="*/ 134795 h 196065"/>
              <a:gd name="connsiteX22" fmla="*/ 177685 w 220575"/>
              <a:gd name="connsiteY22" fmla="*/ 134795 h 196065"/>
              <a:gd name="connsiteX23" fmla="*/ 159304 w 220575"/>
              <a:gd name="connsiteY23" fmla="*/ 116414 h 196065"/>
              <a:gd name="connsiteX24" fmla="*/ 177685 w 220575"/>
              <a:gd name="connsiteY24" fmla="*/ 98033 h 196065"/>
              <a:gd name="connsiteX25" fmla="*/ 196067 w 220575"/>
              <a:gd name="connsiteY25" fmla="*/ 116414 h 196065"/>
              <a:gd name="connsiteX26" fmla="*/ 177685 w 220575"/>
              <a:gd name="connsiteY26" fmla="*/ 134795 h 196065"/>
              <a:gd name="connsiteX27" fmla="*/ 24508 w 220575"/>
              <a:gd name="connsiteY27" fmla="*/ 73525 h 196065"/>
              <a:gd name="connsiteX28" fmla="*/ 40071 w 220575"/>
              <a:gd name="connsiteY28" fmla="*/ 26714 h 196065"/>
              <a:gd name="connsiteX29" fmla="*/ 51713 w 220575"/>
              <a:gd name="connsiteY29" fmla="*/ 18381 h 196065"/>
              <a:gd name="connsiteX30" fmla="*/ 168862 w 220575"/>
              <a:gd name="connsiteY30" fmla="*/ 18381 h 196065"/>
              <a:gd name="connsiteX31" fmla="*/ 180504 w 220575"/>
              <a:gd name="connsiteY31" fmla="*/ 26714 h 196065"/>
              <a:gd name="connsiteX32" fmla="*/ 196067 w 220575"/>
              <a:gd name="connsiteY32" fmla="*/ 73525 h 196065"/>
              <a:gd name="connsiteX33" fmla="*/ 24508 w 220575"/>
              <a:gd name="connsiteY33" fmla="*/ 73525 h 19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575" h="196065">
                <a:moveTo>
                  <a:pt x="195086" y="12377"/>
                </a:moveTo>
                <a:cubicBezTo>
                  <a:pt x="192635" y="5147"/>
                  <a:pt x="185773" y="0"/>
                  <a:pt x="177685" y="0"/>
                </a:cubicBezTo>
                <a:lnTo>
                  <a:pt x="42890" y="0"/>
                </a:lnTo>
                <a:cubicBezTo>
                  <a:pt x="34802" y="0"/>
                  <a:pt x="28062" y="5147"/>
                  <a:pt x="25489" y="12377"/>
                </a:cubicBezTo>
                <a:lnTo>
                  <a:pt x="1348" y="81857"/>
                </a:lnTo>
                <a:cubicBezTo>
                  <a:pt x="490" y="84431"/>
                  <a:pt x="0" y="87127"/>
                  <a:pt x="0" y="89945"/>
                </a:cubicBezTo>
                <a:lnTo>
                  <a:pt x="0" y="177684"/>
                </a:lnTo>
                <a:cubicBezTo>
                  <a:pt x="0" y="187855"/>
                  <a:pt x="8210" y="196065"/>
                  <a:pt x="18381" y="196065"/>
                </a:cubicBezTo>
                <a:cubicBezTo>
                  <a:pt x="28552" y="196065"/>
                  <a:pt x="36763" y="187855"/>
                  <a:pt x="36763" y="177684"/>
                </a:cubicBezTo>
                <a:lnTo>
                  <a:pt x="36763" y="171557"/>
                </a:lnTo>
                <a:lnTo>
                  <a:pt x="183813" y="171557"/>
                </a:lnTo>
                <a:lnTo>
                  <a:pt x="183813" y="177684"/>
                </a:lnTo>
                <a:cubicBezTo>
                  <a:pt x="183813" y="187733"/>
                  <a:pt x="192023" y="196065"/>
                  <a:pt x="202194" y="196065"/>
                </a:cubicBezTo>
                <a:cubicBezTo>
                  <a:pt x="212242" y="196065"/>
                  <a:pt x="220575" y="187855"/>
                  <a:pt x="220575" y="177684"/>
                </a:cubicBezTo>
                <a:lnTo>
                  <a:pt x="220575" y="89945"/>
                </a:lnTo>
                <a:cubicBezTo>
                  <a:pt x="220575" y="87249"/>
                  <a:pt x="220085" y="84431"/>
                  <a:pt x="219227" y="81857"/>
                </a:cubicBezTo>
                <a:lnTo>
                  <a:pt x="195086" y="12377"/>
                </a:lnTo>
                <a:close/>
                <a:moveTo>
                  <a:pt x="42890" y="134795"/>
                </a:moveTo>
                <a:cubicBezTo>
                  <a:pt x="32719" y="134795"/>
                  <a:pt x="24508" y="126585"/>
                  <a:pt x="24508" y="116414"/>
                </a:cubicBezTo>
                <a:cubicBezTo>
                  <a:pt x="24508" y="106243"/>
                  <a:pt x="32719" y="98033"/>
                  <a:pt x="42890" y="98033"/>
                </a:cubicBezTo>
                <a:cubicBezTo>
                  <a:pt x="53061" y="98033"/>
                  <a:pt x="61271" y="106243"/>
                  <a:pt x="61271" y="116414"/>
                </a:cubicBezTo>
                <a:cubicBezTo>
                  <a:pt x="61271" y="126585"/>
                  <a:pt x="53061" y="134795"/>
                  <a:pt x="42890" y="134795"/>
                </a:cubicBezTo>
                <a:close/>
                <a:moveTo>
                  <a:pt x="177685" y="134795"/>
                </a:moveTo>
                <a:cubicBezTo>
                  <a:pt x="167514" y="134795"/>
                  <a:pt x="159304" y="126585"/>
                  <a:pt x="159304" y="116414"/>
                </a:cubicBezTo>
                <a:cubicBezTo>
                  <a:pt x="159304" y="106243"/>
                  <a:pt x="167514" y="98033"/>
                  <a:pt x="177685" y="98033"/>
                </a:cubicBezTo>
                <a:cubicBezTo>
                  <a:pt x="187856" y="98033"/>
                  <a:pt x="196067" y="106243"/>
                  <a:pt x="196067" y="116414"/>
                </a:cubicBezTo>
                <a:cubicBezTo>
                  <a:pt x="196067" y="126585"/>
                  <a:pt x="187856" y="134795"/>
                  <a:pt x="177685" y="134795"/>
                </a:cubicBezTo>
                <a:close/>
                <a:moveTo>
                  <a:pt x="24508" y="73525"/>
                </a:moveTo>
                <a:lnTo>
                  <a:pt x="40071" y="26714"/>
                </a:lnTo>
                <a:cubicBezTo>
                  <a:pt x="41787" y="21812"/>
                  <a:pt x="46443" y="18381"/>
                  <a:pt x="51713" y="18381"/>
                </a:cubicBezTo>
                <a:lnTo>
                  <a:pt x="168862" y="18381"/>
                </a:lnTo>
                <a:cubicBezTo>
                  <a:pt x="174132" y="18381"/>
                  <a:pt x="178788" y="21812"/>
                  <a:pt x="180504" y="26714"/>
                </a:cubicBezTo>
                <a:lnTo>
                  <a:pt x="196067" y="73525"/>
                </a:lnTo>
                <a:lnTo>
                  <a:pt x="24508" y="73525"/>
                </a:lnTo>
                <a:close/>
              </a:path>
            </a:pathLst>
          </a:custGeom>
          <a:solidFill>
            <a:schemeClr val="accent1"/>
          </a:solidFill>
          <a:ln w="11906" cap="flat">
            <a:noFill/>
            <a:prstDash val="solid"/>
            <a:miter/>
          </a:ln>
        </p:spPr>
        <p:txBody>
          <a:bodyPr rtlCol="0" anchor="ctr"/>
          <a:lstStyle/>
          <a:p>
            <a:endParaRPr lang="fr-FR"/>
          </a:p>
        </p:txBody>
      </p:sp>
      <p:sp>
        <p:nvSpPr>
          <p:cNvPr id="773" name="Forme libre : forme 772">
            <a:extLst>
              <a:ext uri="{FF2B5EF4-FFF2-40B4-BE49-F238E27FC236}">
                <a16:creationId xmlns:a16="http://schemas.microsoft.com/office/drawing/2014/main" id="{5D502331-3AAE-4B05-9CC7-E00B2A6DBE37}"/>
              </a:ext>
            </a:extLst>
          </p:cNvPr>
          <p:cNvSpPr>
            <a:spLocks noChangeAspect="1"/>
          </p:cNvSpPr>
          <p:nvPr/>
        </p:nvSpPr>
        <p:spPr>
          <a:xfrm>
            <a:off x="2516272" y="5769787"/>
            <a:ext cx="173052" cy="205499"/>
          </a:xfrm>
          <a:custGeom>
            <a:avLst/>
            <a:gdLst>
              <a:gd name="connsiteX0" fmla="*/ 86526 w 173052"/>
              <a:gd name="connsiteY0" fmla="*/ 0 h 205499"/>
              <a:gd name="connsiteX1" fmla="*/ 0 w 173052"/>
              <a:gd name="connsiteY1" fmla="*/ 43263 h 205499"/>
              <a:gd name="connsiteX2" fmla="*/ 0 w 173052"/>
              <a:gd name="connsiteY2" fmla="*/ 146013 h 205499"/>
              <a:gd name="connsiteX3" fmla="*/ 37855 w 173052"/>
              <a:gd name="connsiteY3" fmla="*/ 183868 h 205499"/>
              <a:gd name="connsiteX4" fmla="*/ 25417 w 173052"/>
              <a:gd name="connsiteY4" fmla="*/ 196306 h 205499"/>
              <a:gd name="connsiteX5" fmla="*/ 29311 w 173052"/>
              <a:gd name="connsiteY5" fmla="*/ 205499 h 205499"/>
              <a:gd name="connsiteX6" fmla="*/ 41100 w 173052"/>
              <a:gd name="connsiteY6" fmla="*/ 205499 h 205499"/>
              <a:gd name="connsiteX7" fmla="*/ 44885 w 173052"/>
              <a:gd name="connsiteY7" fmla="*/ 203877 h 205499"/>
              <a:gd name="connsiteX8" fmla="*/ 64895 w 173052"/>
              <a:gd name="connsiteY8" fmla="*/ 183868 h 205499"/>
              <a:gd name="connsiteX9" fmla="*/ 108158 w 173052"/>
              <a:gd name="connsiteY9" fmla="*/ 183868 h 205499"/>
              <a:gd name="connsiteX10" fmla="*/ 128167 w 173052"/>
              <a:gd name="connsiteY10" fmla="*/ 203877 h 205499"/>
              <a:gd name="connsiteX11" fmla="*/ 131952 w 173052"/>
              <a:gd name="connsiteY11" fmla="*/ 205499 h 205499"/>
              <a:gd name="connsiteX12" fmla="*/ 143741 w 173052"/>
              <a:gd name="connsiteY12" fmla="*/ 205499 h 205499"/>
              <a:gd name="connsiteX13" fmla="*/ 147527 w 173052"/>
              <a:gd name="connsiteY13" fmla="*/ 196306 h 205499"/>
              <a:gd name="connsiteX14" fmla="*/ 135197 w 173052"/>
              <a:gd name="connsiteY14" fmla="*/ 183868 h 205499"/>
              <a:gd name="connsiteX15" fmla="*/ 173052 w 173052"/>
              <a:gd name="connsiteY15" fmla="*/ 146013 h 205499"/>
              <a:gd name="connsiteX16" fmla="*/ 173052 w 173052"/>
              <a:gd name="connsiteY16" fmla="*/ 43263 h 205499"/>
              <a:gd name="connsiteX17" fmla="*/ 86526 w 173052"/>
              <a:gd name="connsiteY17" fmla="*/ 0 h 205499"/>
              <a:gd name="connsiteX18" fmla="*/ 37855 w 173052"/>
              <a:gd name="connsiteY18" fmla="*/ 162236 h 205499"/>
              <a:gd name="connsiteX19" fmla="*/ 21632 w 173052"/>
              <a:gd name="connsiteY19" fmla="*/ 146013 h 205499"/>
              <a:gd name="connsiteX20" fmla="*/ 37855 w 173052"/>
              <a:gd name="connsiteY20" fmla="*/ 129789 h 205499"/>
              <a:gd name="connsiteX21" fmla="*/ 54079 w 173052"/>
              <a:gd name="connsiteY21" fmla="*/ 146013 h 205499"/>
              <a:gd name="connsiteX22" fmla="*/ 37855 w 173052"/>
              <a:gd name="connsiteY22" fmla="*/ 162236 h 205499"/>
              <a:gd name="connsiteX23" fmla="*/ 75710 w 173052"/>
              <a:gd name="connsiteY23" fmla="*/ 86526 h 205499"/>
              <a:gd name="connsiteX24" fmla="*/ 21632 w 173052"/>
              <a:gd name="connsiteY24" fmla="*/ 86526 h 205499"/>
              <a:gd name="connsiteX25" fmla="*/ 21632 w 173052"/>
              <a:gd name="connsiteY25" fmla="*/ 43263 h 205499"/>
              <a:gd name="connsiteX26" fmla="*/ 75710 w 173052"/>
              <a:gd name="connsiteY26" fmla="*/ 43263 h 205499"/>
              <a:gd name="connsiteX27" fmla="*/ 75710 w 173052"/>
              <a:gd name="connsiteY27" fmla="*/ 86526 h 205499"/>
              <a:gd name="connsiteX28" fmla="*/ 135197 w 173052"/>
              <a:gd name="connsiteY28" fmla="*/ 162236 h 205499"/>
              <a:gd name="connsiteX29" fmla="*/ 118973 w 173052"/>
              <a:gd name="connsiteY29" fmla="*/ 146013 h 205499"/>
              <a:gd name="connsiteX30" fmla="*/ 135197 w 173052"/>
              <a:gd name="connsiteY30" fmla="*/ 129789 h 205499"/>
              <a:gd name="connsiteX31" fmla="*/ 151421 w 173052"/>
              <a:gd name="connsiteY31" fmla="*/ 146013 h 205499"/>
              <a:gd name="connsiteX32" fmla="*/ 135197 w 173052"/>
              <a:gd name="connsiteY32" fmla="*/ 162236 h 205499"/>
              <a:gd name="connsiteX33" fmla="*/ 151421 w 173052"/>
              <a:gd name="connsiteY33" fmla="*/ 86526 h 205499"/>
              <a:gd name="connsiteX34" fmla="*/ 97342 w 173052"/>
              <a:gd name="connsiteY34" fmla="*/ 86526 h 205499"/>
              <a:gd name="connsiteX35" fmla="*/ 97342 w 173052"/>
              <a:gd name="connsiteY35" fmla="*/ 43263 h 205499"/>
              <a:gd name="connsiteX36" fmla="*/ 151421 w 173052"/>
              <a:gd name="connsiteY36" fmla="*/ 43263 h 205499"/>
              <a:gd name="connsiteX37" fmla="*/ 151421 w 173052"/>
              <a:gd name="connsiteY37" fmla="*/ 86526 h 2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3052" h="205499">
                <a:moveTo>
                  <a:pt x="86526" y="0"/>
                </a:moveTo>
                <a:cubicBezTo>
                  <a:pt x="43263" y="0"/>
                  <a:pt x="0" y="5408"/>
                  <a:pt x="0" y="43263"/>
                </a:cubicBezTo>
                <a:lnTo>
                  <a:pt x="0" y="146013"/>
                </a:lnTo>
                <a:cubicBezTo>
                  <a:pt x="0" y="166887"/>
                  <a:pt x="16981" y="183868"/>
                  <a:pt x="37855" y="183868"/>
                </a:cubicBezTo>
                <a:lnTo>
                  <a:pt x="25417" y="196306"/>
                </a:lnTo>
                <a:cubicBezTo>
                  <a:pt x="22064" y="199659"/>
                  <a:pt x="24444" y="205499"/>
                  <a:pt x="29311" y="205499"/>
                </a:cubicBezTo>
                <a:lnTo>
                  <a:pt x="41100" y="205499"/>
                </a:lnTo>
                <a:cubicBezTo>
                  <a:pt x="42506" y="205499"/>
                  <a:pt x="43912" y="204958"/>
                  <a:pt x="44885" y="203877"/>
                </a:cubicBezTo>
                <a:lnTo>
                  <a:pt x="64895" y="183868"/>
                </a:lnTo>
                <a:lnTo>
                  <a:pt x="108158" y="183868"/>
                </a:lnTo>
                <a:lnTo>
                  <a:pt x="128167" y="203877"/>
                </a:lnTo>
                <a:cubicBezTo>
                  <a:pt x="129140" y="204850"/>
                  <a:pt x="130546" y="205499"/>
                  <a:pt x="131952" y="205499"/>
                </a:cubicBezTo>
                <a:lnTo>
                  <a:pt x="143741" y="205499"/>
                </a:lnTo>
                <a:cubicBezTo>
                  <a:pt x="148608" y="205499"/>
                  <a:pt x="150988" y="199659"/>
                  <a:pt x="147527" y="196306"/>
                </a:cubicBezTo>
                <a:lnTo>
                  <a:pt x="135197" y="183868"/>
                </a:lnTo>
                <a:cubicBezTo>
                  <a:pt x="156071" y="183868"/>
                  <a:pt x="173052" y="166887"/>
                  <a:pt x="173052" y="146013"/>
                </a:cubicBezTo>
                <a:lnTo>
                  <a:pt x="173052" y="43263"/>
                </a:lnTo>
                <a:cubicBezTo>
                  <a:pt x="173052" y="5408"/>
                  <a:pt x="129789" y="0"/>
                  <a:pt x="86526" y="0"/>
                </a:cubicBezTo>
                <a:close/>
                <a:moveTo>
                  <a:pt x="37855" y="162236"/>
                </a:moveTo>
                <a:cubicBezTo>
                  <a:pt x="28878" y="162236"/>
                  <a:pt x="21632" y="154990"/>
                  <a:pt x="21632" y="146013"/>
                </a:cubicBezTo>
                <a:cubicBezTo>
                  <a:pt x="21632" y="137036"/>
                  <a:pt x="28878" y="129789"/>
                  <a:pt x="37855" y="129789"/>
                </a:cubicBezTo>
                <a:cubicBezTo>
                  <a:pt x="46832" y="129789"/>
                  <a:pt x="54079" y="137036"/>
                  <a:pt x="54079" y="146013"/>
                </a:cubicBezTo>
                <a:cubicBezTo>
                  <a:pt x="54079" y="154990"/>
                  <a:pt x="46832" y="162236"/>
                  <a:pt x="37855" y="162236"/>
                </a:cubicBezTo>
                <a:close/>
                <a:moveTo>
                  <a:pt x="75710" y="86526"/>
                </a:moveTo>
                <a:lnTo>
                  <a:pt x="21632" y="86526"/>
                </a:lnTo>
                <a:lnTo>
                  <a:pt x="21632" y="43263"/>
                </a:lnTo>
                <a:lnTo>
                  <a:pt x="75710" y="43263"/>
                </a:lnTo>
                <a:lnTo>
                  <a:pt x="75710" y="86526"/>
                </a:lnTo>
                <a:close/>
                <a:moveTo>
                  <a:pt x="135197" y="162236"/>
                </a:moveTo>
                <a:cubicBezTo>
                  <a:pt x="126220" y="162236"/>
                  <a:pt x="118973" y="154990"/>
                  <a:pt x="118973" y="146013"/>
                </a:cubicBezTo>
                <a:cubicBezTo>
                  <a:pt x="118973" y="137036"/>
                  <a:pt x="126220" y="129789"/>
                  <a:pt x="135197" y="129789"/>
                </a:cubicBezTo>
                <a:cubicBezTo>
                  <a:pt x="144174" y="129789"/>
                  <a:pt x="151421" y="137036"/>
                  <a:pt x="151421" y="146013"/>
                </a:cubicBezTo>
                <a:cubicBezTo>
                  <a:pt x="151421" y="154990"/>
                  <a:pt x="144174" y="162236"/>
                  <a:pt x="135197" y="162236"/>
                </a:cubicBezTo>
                <a:close/>
                <a:moveTo>
                  <a:pt x="151421" y="86526"/>
                </a:moveTo>
                <a:lnTo>
                  <a:pt x="97342" y="86526"/>
                </a:lnTo>
                <a:lnTo>
                  <a:pt x="97342" y="43263"/>
                </a:lnTo>
                <a:lnTo>
                  <a:pt x="151421" y="43263"/>
                </a:lnTo>
                <a:lnTo>
                  <a:pt x="151421" y="86526"/>
                </a:lnTo>
                <a:close/>
              </a:path>
            </a:pathLst>
          </a:custGeom>
          <a:solidFill>
            <a:schemeClr val="accent1"/>
          </a:solidFill>
          <a:ln w="10716" cap="flat">
            <a:noFill/>
            <a:prstDash val="solid"/>
            <a:miter/>
          </a:ln>
        </p:spPr>
        <p:txBody>
          <a:bodyPr rtlCol="0" anchor="ctr"/>
          <a:lstStyle/>
          <a:p>
            <a:endParaRPr lang="fr-FR"/>
          </a:p>
        </p:txBody>
      </p:sp>
      <p:sp>
        <p:nvSpPr>
          <p:cNvPr id="778" name="Forme libre : forme 777">
            <a:extLst>
              <a:ext uri="{FF2B5EF4-FFF2-40B4-BE49-F238E27FC236}">
                <a16:creationId xmlns:a16="http://schemas.microsoft.com/office/drawing/2014/main" id="{81F3D975-5510-4F58-BFA9-0F020599ACBD}"/>
              </a:ext>
            </a:extLst>
          </p:cNvPr>
          <p:cNvSpPr>
            <a:spLocks noChangeAspect="1"/>
          </p:cNvSpPr>
          <p:nvPr/>
        </p:nvSpPr>
        <p:spPr>
          <a:xfrm>
            <a:off x="3508019" y="5790109"/>
            <a:ext cx="277768" cy="185177"/>
          </a:xfrm>
          <a:custGeom>
            <a:avLst/>
            <a:gdLst>
              <a:gd name="connsiteX0" fmla="*/ 210409 w 277768"/>
              <a:gd name="connsiteY0" fmla="*/ 69442 h 185177"/>
              <a:gd name="connsiteX1" fmla="*/ 190734 w 277768"/>
              <a:gd name="connsiteY1" fmla="*/ 15277 h 185177"/>
              <a:gd name="connsiteX2" fmla="*/ 168976 w 277768"/>
              <a:gd name="connsiteY2" fmla="*/ 0 h 185177"/>
              <a:gd name="connsiteX3" fmla="*/ 150458 w 277768"/>
              <a:gd name="connsiteY3" fmla="*/ 0 h 185177"/>
              <a:gd name="connsiteX4" fmla="*/ 138884 w 277768"/>
              <a:gd name="connsiteY4" fmla="*/ 11574 h 185177"/>
              <a:gd name="connsiteX5" fmla="*/ 138884 w 277768"/>
              <a:gd name="connsiteY5" fmla="*/ 11574 h 185177"/>
              <a:gd name="connsiteX6" fmla="*/ 150458 w 277768"/>
              <a:gd name="connsiteY6" fmla="*/ 23147 h 185177"/>
              <a:gd name="connsiteX7" fmla="*/ 168976 w 277768"/>
              <a:gd name="connsiteY7" fmla="*/ 23147 h 185177"/>
              <a:gd name="connsiteX8" fmla="*/ 185873 w 277768"/>
              <a:gd name="connsiteY8" fmla="*/ 69442 h 185177"/>
              <a:gd name="connsiteX9" fmla="*/ 130204 w 277768"/>
              <a:gd name="connsiteY9" fmla="*/ 69442 h 185177"/>
              <a:gd name="connsiteX10" fmla="*/ 126037 w 277768"/>
              <a:gd name="connsiteY10" fmla="*/ 57868 h 185177"/>
              <a:gd name="connsiteX11" fmla="*/ 127079 w 277768"/>
              <a:gd name="connsiteY11" fmla="*/ 57868 h 185177"/>
              <a:gd name="connsiteX12" fmla="*/ 138653 w 277768"/>
              <a:gd name="connsiteY12" fmla="*/ 46294 h 185177"/>
              <a:gd name="connsiteX13" fmla="*/ 138653 w 277768"/>
              <a:gd name="connsiteY13" fmla="*/ 46294 h 185177"/>
              <a:gd name="connsiteX14" fmla="*/ 127079 w 277768"/>
              <a:gd name="connsiteY14" fmla="*/ 34721 h 185177"/>
              <a:gd name="connsiteX15" fmla="*/ 92589 w 277768"/>
              <a:gd name="connsiteY15" fmla="*/ 34721 h 185177"/>
              <a:gd name="connsiteX16" fmla="*/ 81016 w 277768"/>
              <a:gd name="connsiteY16" fmla="*/ 46294 h 185177"/>
              <a:gd name="connsiteX17" fmla="*/ 81016 w 277768"/>
              <a:gd name="connsiteY17" fmla="*/ 46294 h 185177"/>
              <a:gd name="connsiteX18" fmla="*/ 92589 w 277768"/>
              <a:gd name="connsiteY18" fmla="*/ 57868 h 185177"/>
              <a:gd name="connsiteX19" fmla="*/ 101270 w 277768"/>
              <a:gd name="connsiteY19" fmla="*/ 57868 h 185177"/>
              <a:gd name="connsiteX20" fmla="*/ 122334 w 277768"/>
              <a:gd name="connsiteY20" fmla="*/ 115736 h 185177"/>
              <a:gd name="connsiteX21" fmla="*/ 114579 w 277768"/>
              <a:gd name="connsiteY21" fmla="*/ 115736 h 185177"/>
              <a:gd name="connsiteX22" fmla="*/ 60762 w 277768"/>
              <a:gd name="connsiteY22" fmla="*/ 69557 h 185177"/>
              <a:gd name="connsiteX23" fmla="*/ 0 w 277768"/>
              <a:gd name="connsiteY23" fmla="*/ 127309 h 185177"/>
              <a:gd name="connsiteX24" fmla="*/ 57868 w 277768"/>
              <a:gd name="connsiteY24" fmla="*/ 185177 h 185177"/>
              <a:gd name="connsiteX25" fmla="*/ 114579 w 277768"/>
              <a:gd name="connsiteY25" fmla="*/ 138883 h 185177"/>
              <a:gd name="connsiteX26" fmla="*/ 163189 w 277768"/>
              <a:gd name="connsiteY26" fmla="*/ 138883 h 185177"/>
              <a:gd name="connsiteX27" fmla="*/ 217006 w 277768"/>
              <a:gd name="connsiteY27" fmla="*/ 185062 h 185177"/>
              <a:gd name="connsiteX28" fmla="*/ 277768 w 277768"/>
              <a:gd name="connsiteY28" fmla="*/ 127194 h 185177"/>
              <a:gd name="connsiteX29" fmla="*/ 219900 w 277768"/>
              <a:gd name="connsiteY29" fmla="*/ 69326 h 185177"/>
              <a:gd name="connsiteX30" fmla="*/ 210409 w 277768"/>
              <a:gd name="connsiteY30" fmla="*/ 69326 h 185177"/>
              <a:gd name="connsiteX31" fmla="*/ 90506 w 277768"/>
              <a:gd name="connsiteY31" fmla="*/ 138883 h 185177"/>
              <a:gd name="connsiteX32" fmla="*/ 55554 w 277768"/>
              <a:gd name="connsiteY32" fmla="*/ 161914 h 185177"/>
              <a:gd name="connsiteX33" fmla="*/ 23147 w 277768"/>
              <a:gd name="connsiteY33" fmla="*/ 128930 h 185177"/>
              <a:gd name="connsiteX34" fmla="*/ 57868 w 277768"/>
              <a:gd name="connsiteY34" fmla="*/ 92589 h 185177"/>
              <a:gd name="connsiteX35" fmla="*/ 90506 w 277768"/>
              <a:gd name="connsiteY35" fmla="*/ 115736 h 185177"/>
              <a:gd name="connsiteX36" fmla="*/ 69442 w 277768"/>
              <a:gd name="connsiteY36" fmla="*/ 115736 h 185177"/>
              <a:gd name="connsiteX37" fmla="*/ 57868 w 277768"/>
              <a:gd name="connsiteY37" fmla="*/ 127309 h 185177"/>
              <a:gd name="connsiteX38" fmla="*/ 57868 w 277768"/>
              <a:gd name="connsiteY38" fmla="*/ 127309 h 185177"/>
              <a:gd name="connsiteX39" fmla="*/ 69442 w 277768"/>
              <a:gd name="connsiteY39" fmla="*/ 138883 h 185177"/>
              <a:gd name="connsiteX40" fmla="*/ 90506 w 277768"/>
              <a:gd name="connsiteY40" fmla="*/ 138883 h 185177"/>
              <a:gd name="connsiteX41" fmla="*/ 163189 w 277768"/>
              <a:gd name="connsiteY41" fmla="*/ 115736 h 185177"/>
              <a:gd name="connsiteX42" fmla="*/ 146986 w 277768"/>
              <a:gd name="connsiteY42" fmla="*/ 115736 h 185177"/>
              <a:gd name="connsiteX43" fmla="*/ 138537 w 277768"/>
              <a:gd name="connsiteY43" fmla="*/ 92589 h 185177"/>
              <a:gd name="connsiteX44" fmla="*/ 173605 w 277768"/>
              <a:gd name="connsiteY44" fmla="*/ 92589 h 185177"/>
              <a:gd name="connsiteX45" fmla="*/ 163189 w 277768"/>
              <a:gd name="connsiteY45" fmla="*/ 115736 h 185177"/>
              <a:gd name="connsiteX46" fmla="*/ 218511 w 277768"/>
              <a:gd name="connsiteY46" fmla="*/ 162030 h 185177"/>
              <a:gd name="connsiteX47" fmla="*/ 185179 w 277768"/>
              <a:gd name="connsiteY47" fmla="*/ 128235 h 185177"/>
              <a:gd name="connsiteX48" fmla="*/ 197331 w 277768"/>
              <a:gd name="connsiteY48" fmla="*/ 100922 h 185177"/>
              <a:gd name="connsiteX49" fmla="*/ 204507 w 277768"/>
              <a:gd name="connsiteY49" fmla="*/ 120597 h 185177"/>
              <a:gd name="connsiteX50" fmla="*/ 219321 w 277768"/>
              <a:gd name="connsiteY50" fmla="*/ 127541 h 185177"/>
              <a:gd name="connsiteX51" fmla="*/ 219321 w 277768"/>
              <a:gd name="connsiteY51" fmla="*/ 127541 h 185177"/>
              <a:gd name="connsiteX52" fmla="*/ 226265 w 277768"/>
              <a:gd name="connsiteY52" fmla="*/ 112727 h 185177"/>
              <a:gd name="connsiteX53" fmla="*/ 218974 w 277768"/>
              <a:gd name="connsiteY53" fmla="*/ 92704 h 185177"/>
              <a:gd name="connsiteX54" fmla="*/ 219090 w 277768"/>
              <a:gd name="connsiteY54" fmla="*/ 92589 h 185177"/>
              <a:gd name="connsiteX55" fmla="*/ 254736 w 277768"/>
              <a:gd name="connsiteY55" fmla="*/ 127309 h 185177"/>
              <a:gd name="connsiteX56" fmla="*/ 218511 w 277768"/>
              <a:gd name="connsiteY56" fmla="*/ 162030 h 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7768" h="185177">
                <a:moveTo>
                  <a:pt x="210409" y="69442"/>
                </a:moveTo>
                <a:lnTo>
                  <a:pt x="190734" y="15277"/>
                </a:lnTo>
                <a:cubicBezTo>
                  <a:pt x="187378" y="6134"/>
                  <a:pt x="178697" y="0"/>
                  <a:pt x="168976" y="0"/>
                </a:cubicBezTo>
                <a:lnTo>
                  <a:pt x="150458" y="0"/>
                </a:lnTo>
                <a:cubicBezTo>
                  <a:pt x="144092" y="0"/>
                  <a:pt x="138884" y="5208"/>
                  <a:pt x="138884" y="11574"/>
                </a:cubicBezTo>
                <a:lnTo>
                  <a:pt x="138884" y="11574"/>
                </a:lnTo>
                <a:cubicBezTo>
                  <a:pt x="138884" y="17939"/>
                  <a:pt x="144092" y="23147"/>
                  <a:pt x="150458" y="23147"/>
                </a:cubicBezTo>
                <a:lnTo>
                  <a:pt x="168976" y="23147"/>
                </a:lnTo>
                <a:lnTo>
                  <a:pt x="185873" y="69442"/>
                </a:lnTo>
                <a:lnTo>
                  <a:pt x="130204" y="69442"/>
                </a:lnTo>
                <a:lnTo>
                  <a:pt x="126037" y="57868"/>
                </a:lnTo>
                <a:lnTo>
                  <a:pt x="127079" y="57868"/>
                </a:lnTo>
                <a:cubicBezTo>
                  <a:pt x="133444" y="57868"/>
                  <a:pt x="138653" y="52660"/>
                  <a:pt x="138653" y="46294"/>
                </a:cubicBezTo>
                <a:lnTo>
                  <a:pt x="138653" y="46294"/>
                </a:lnTo>
                <a:cubicBezTo>
                  <a:pt x="138653" y="39929"/>
                  <a:pt x="133444" y="34721"/>
                  <a:pt x="127079" y="34721"/>
                </a:cubicBezTo>
                <a:lnTo>
                  <a:pt x="92589" y="34721"/>
                </a:lnTo>
                <a:cubicBezTo>
                  <a:pt x="86224" y="34721"/>
                  <a:pt x="81016" y="39929"/>
                  <a:pt x="81016" y="46294"/>
                </a:cubicBezTo>
                <a:lnTo>
                  <a:pt x="81016" y="46294"/>
                </a:lnTo>
                <a:cubicBezTo>
                  <a:pt x="81016" y="52660"/>
                  <a:pt x="86224" y="57868"/>
                  <a:pt x="92589" y="57868"/>
                </a:cubicBezTo>
                <a:lnTo>
                  <a:pt x="101270" y="57868"/>
                </a:lnTo>
                <a:lnTo>
                  <a:pt x="122334" y="115736"/>
                </a:lnTo>
                <a:lnTo>
                  <a:pt x="114579" y="115736"/>
                </a:lnTo>
                <a:cubicBezTo>
                  <a:pt x="109487" y="89927"/>
                  <a:pt x="87844" y="70830"/>
                  <a:pt x="60762" y="69557"/>
                </a:cubicBezTo>
                <a:cubicBezTo>
                  <a:pt x="28355" y="67937"/>
                  <a:pt x="0" y="94903"/>
                  <a:pt x="0" y="127309"/>
                </a:cubicBezTo>
                <a:cubicBezTo>
                  <a:pt x="0" y="159715"/>
                  <a:pt x="25462" y="185177"/>
                  <a:pt x="57868" y="185177"/>
                </a:cubicBezTo>
                <a:cubicBezTo>
                  <a:pt x="86340" y="185177"/>
                  <a:pt x="109371" y="165618"/>
                  <a:pt x="114579" y="138883"/>
                </a:cubicBezTo>
                <a:lnTo>
                  <a:pt x="163189" y="138883"/>
                </a:lnTo>
                <a:cubicBezTo>
                  <a:pt x="168281" y="164692"/>
                  <a:pt x="189924" y="183789"/>
                  <a:pt x="217006" y="185062"/>
                </a:cubicBezTo>
                <a:cubicBezTo>
                  <a:pt x="249413" y="186566"/>
                  <a:pt x="277768" y="159715"/>
                  <a:pt x="277768" y="127194"/>
                </a:cubicBezTo>
                <a:cubicBezTo>
                  <a:pt x="277768" y="94788"/>
                  <a:pt x="252306" y="69326"/>
                  <a:pt x="219900" y="69326"/>
                </a:cubicBezTo>
                <a:lnTo>
                  <a:pt x="210409" y="69326"/>
                </a:lnTo>
                <a:close/>
                <a:moveTo>
                  <a:pt x="90506" y="138883"/>
                </a:moveTo>
                <a:cubicBezTo>
                  <a:pt x="85645" y="153119"/>
                  <a:pt x="71988" y="162956"/>
                  <a:pt x="55554" y="161914"/>
                </a:cubicBezTo>
                <a:cubicBezTo>
                  <a:pt x="38309" y="160873"/>
                  <a:pt x="23957" y="146290"/>
                  <a:pt x="23147" y="128930"/>
                </a:cubicBezTo>
                <a:cubicBezTo>
                  <a:pt x="22337" y="108676"/>
                  <a:pt x="37846" y="92589"/>
                  <a:pt x="57868" y="92589"/>
                </a:cubicBezTo>
                <a:cubicBezTo>
                  <a:pt x="73261" y="92589"/>
                  <a:pt x="85877" y="102195"/>
                  <a:pt x="90506" y="115736"/>
                </a:cubicBezTo>
                <a:lnTo>
                  <a:pt x="69442" y="115736"/>
                </a:lnTo>
                <a:cubicBezTo>
                  <a:pt x="63076" y="115736"/>
                  <a:pt x="57868" y="120944"/>
                  <a:pt x="57868" y="127309"/>
                </a:cubicBezTo>
                <a:lnTo>
                  <a:pt x="57868" y="127309"/>
                </a:lnTo>
                <a:cubicBezTo>
                  <a:pt x="57868" y="133675"/>
                  <a:pt x="63076" y="138883"/>
                  <a:pt x="69442" y="138883"/>
                </a:cubicBezTo>
                <a:lnTo>
                  <a:pt x="90506" y="138883"/>
                </a:lnTo>
                <a:close/>
                <a:moveTo>
                  <a:pt x="163189" y="115736"/>
                </a:moveTo>
                <a:lnTo>
                  <a:pt x="146986" y="115736"/>
                </a:lnTo>
                <a:lnTo>
                  <a:pt x="138537" y="92589"/>
                </a:lnTo>
                <a:lnTo>
                  <a:pt x="173605" y="92589"/>
                </a:lnTo>
                <a:cubicBezTo>
                  <a:pt x="168513" y="99301"/>
                  <a:pt x="164809" y="107056"/>
                  <a:pt x="163189" y="115736"/>
                </a:cubicBezTo>
                <a:close/>
                <a:moveTo>
                  <a:pt x="218511" y="162030"/>
                </a:moveTo>
                <a:cubicBezTo>
                  <a:pt x="200687" y="161336"/>
                  <a:pt x="185642" y="146174"/>
                  <a:pt x="185179" y="128235"/>
                </a:cubicBezTo>
                <a:cubicBezTo>
                  <a:pt x="184947" y="117125"/>
                  <a:pt x="189692" y="107403"/>
                  <a:pt x="197331" y="100922"/>
                </a:cubicBezTo>
                <a:lnTo>
                  <a:pt x="204507" y="120597"/>
                </a:lnTo>
                <a:cubicBezTo>
                  <a:pt x="206706" y="126615"/>
                  <a:pt x="213303" y="129740"/>
                  <a:pt x="219321" y="127541"/>
                </a:cubicBezTo>
                <a:lnTo>
                  <a:pt x="219321" y="127541"/>
                </a:lnTo>
                <a:cubicBezTo>
                  <a:pt x="225339" y="125342"/>
                  <a:pt x="228464" y="118745"/>
                  <a:pt x="226265" y="112727"/>
                </a:cubicBezTo>
                <a:lnTo>
                  <a:pt x="218974" y="92704"/>
                </a:lnTo>
                <a:cubicBezTo>
                  <a:pt x="218974" y="92704"/>
                  <a:pt x="218974" y="92704"/>
                  <a:pt x="219090" y="92589"/>
                </a:cubicBezTo>
                <a:cubicBezTo>
                  <a:pt x="238996" y="92126"/>
                  <a:pt x="254736" y="107519"/>
                  <a:pt x="254736" y="127309"/>
                </a:cubicBezTo>
                <a:cubicBezTo>
                  <a:pt x="254621" y="147216"/>
                  <a:pt x="238649" y="162725"/>
                  <a:pt x="218511" y="162030"/>
                </a:cubicBezTo>
                <a:close/>
              </a:path>
            </a:pathLst>
          </a:custGeom>
          <a:solidFill>
            <a:schemeClr val="accent1"/>
          </a:solidFill>
          <a:ln w="11509" cap="flat">
            <a:noFill/>
            <a:prstDash val="solid"/>
            <a:miter/>
          </a:ln>
        </p:spPr>
        <p:txBody>
          <a:bodyPr rtlCol="0" anchor="ctr"/>
          <a:lstStyle/>
          <a:p>
            <a:endParaRPr lang="fr-FR"/>
          </a:p>
        </p:txBody>
      </p:sp>
      <p:pic>
        <p:nvPicPr>
          <p:cNvPr id="798" name="Graphique 797">
            <a:extLst>
              <a:ext uri="{FF2B5EF4-FFF2-40B4-BE49-F238E27FC236}">
                <a16:creationId xmlns:a16="http://schemas.microsoft.com/office/drawing/2014/main" id="{FE614F31-E1F9-4A09-B6B8-6A6E599784E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82225" y="2398033"/>
            <a:ext cx="244572" cy="257616"/>
          </a:xfrm>
          <a:prstGeom prst="rect">
            <a:avLst/>
          </a:prstGeom>
        </p:spPr>
      </p:pic>
      <p:pic>
        <p:nvPicPr>
          <p:cNvPr id="800" name="Graphique 799">
            <a:extLst>
              <a:ext uri="{FF2B5EF4-FFF2-40B4-BE49-F238E27FC236}">
                <a16:creationId xmlns:a16="http://schemas.microsoft.com/office/drawing/2014/main" id="{9ED7344D-1FEA-4122-BA2A-2812C26377D2}"/>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31696" y="2368685"/>
            <a:ext cx="258830" cy="286964"/>
          </a:xfrm>
          <a:prstGeom prst="rect">
            <a:avLst/>
          </a:prstGeom>
        </p:spPr>
      </p:pic>
      <p:pic>
        <p:nvPicPr>
          <p:cNvPr id="802" name="Graphique 801">
            <a:extLst>
              <a:ext uri="{FF2B5EF4-FFF2-40B4-BE49-F238E27FC236}">
                <a16:creationId xmlns:a16="http://schemas.microsoft.com/office/drawing/2014/main" id="{F3FBEF6C-6BA5-45F2-89B0-5A630E616B8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995425" y="2352380"/>
            <a:ext cx="303269" cy="303269"/>
          </a:xfrm>
          <a:prstGeom prst="rect">
            <a:avLst/>
          </a:prstGeom>
        </p:spPr>
      </p:pic>
      <p:pic>
        <p:nvPicPr>
          <p:cNvPr id="804" name="Graphique 803">
            <a:extLst>
              <a:ext uri="{FF2B5EF4-FFF2-40B4-BE49-F238E27FC236}">
                <a16:creationId xmlns:a16="http://schemas.microsoft.com/office/drawing/2014/main" id="{E98EF1FE-11F4-4C7F-94B7-FE5E0EA1D46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746601" y="2368684"/>
            <a:ext cx="270660" cy="286965"/>
          </a:xfrm>
          <a:prstGeom prst="rect">
            <a:avLst/>
          </a:prstGeom>
        </p:spPr>
      </p:pic>
      <p:pic>
        <p:nvPicPr>
          <p:cNvPr id="806" name="Graphique 805">
            <a:extLst>
              <a:ext uri="{FF2B5EF4-FFF2-40B4-BE49-F238E27FC236}">
                <a16:creationId xmlns:a16="http://schemas.microsoft.com/office/drawing/2014/main" id="{F752ECC2-92CA-4A65-BCF2-4436F12948FF}"/>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322160" y="2424121"/>
            <a:ext cx="300008" cy="231528"/>
          </a:xfrm>
          <a:prstGeom prst="rect">
            <a:avLst/>
          </a:prstGeom>
        </p:spPr>
      </p:pic>
      <p:pic>
        <p:nvPicPr>
          <p:cNvPr id="808" name="Graphique 807">
            <a:extLst>
              <a:ext uri="{FF2B5EF4-FFF2-40B4-BE49-F238E27FC236}">
                <a16:creationId xmlns:a16="http://schemas.microsoft.com/office/drawing/2014/main" id="{7C37C6A3-A40D-4943-B5D7-623AAED0A8BE}"/>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4927067" y="2424121"/>
            <a:ext cx="242686" cy="231528"/>
          </a:xfrm>
          <a:prstGeom prst="rect">
            <a:avLst/>
          </a:prstGeom>
        </p:spPr>
      </p:pic>
      <p:pic>
        <p:nvPicPr>
          <p:cNvPr id="810" name="Graphique 809">
            <a:extLst>
              <a:ext uri="{FF2B5EF4-FFF2-40B4-BE49-F238E27FC236}">
                <a16:creationId xmlns:a16="http://schemas.microsoft.com/office/drawing/2014/main" id="{79B47C94-5718-488E-9F57-119B35F2379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5972277" y="2464085"/>
            <a:ext cx="261994" cy="191564"/>
          </a:xfrm>
          <a:prstGeom prst="rect">
            <a:avLst/>
          </a:prstGeom>
        </p:spPr>
      </p:pic>
      <p:pic>
        <p:nvPicPr>
          <p:cNvPr id="812" name="Graphique 811">
            <a:extLst>
              <a:ext uri="{FF2B5EF4-FFF2-40B4-BE49-F238E27FC236}">
                <a16:creationId xmlns:a16="http://schemas.microsoft.com/office/drawing/2014/main" id="{A5F5DF37-467A-4AC8-AA3E-A706DF6E821A}"/>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049643" y="2443687"/>
            <a:ext cx="211962" cy="211962"/>
          </a:xfrm>
          <a:prstGeom prst="rect">
            <a:avLst/>
          </a:prstGeom>
        </p:spPr>
      </p:pic>
      <p:pic>
        <p:nvPicPr>
          <p:cNvPr id="814" name="Graphique 813">
            <a:extLst>
              <a:ext uri="{FF2B5EF4-FFF2-40B4-BE49-F238E27FC236}">
                <a16:creationId xmlns:a16="http://schemas.microsoft.com/office/drawing/2014/main" id="{710740F2-5623-4904-A8C5-A7DA484BBFF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566504" y="2437225"/>
            <a:ext cx="230074" cy="218424"/>
          </a:xfrm>
          <a:prstGeom prst="rect">
            <a:avLst/>
          </a:prstGeom>
        </p:spPr>
      </p:pic>
      <p:pic>
        <p:nvPicPr>
          <p:cNvPr id="816" name="Graphique 815">
            <a:extLst>
              <a:ext uri="{FF2B5EF4-FFF2-40B4-BE49-F238E27FC236}">
                <a16:creationId xmlns:a16="http://schemas.microsoft.com/office/drawing/2014/main" id="{5B389D62-88D9-4140-A208-303AE31C31BE}"/>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101477" y="2424119"/>
            <a:ext cx="312425" cy="231529"/>
          </a:xfrm>
          <a:prstGeom prst="rect">
            <a:avLst/>
          </a:prstGeom>
        </p:spPr>
      </p:pic>
      <p:pic>
        <p:nvPicPr>
          <p:cNvPr id="818" name="Graphique 817">
            <a:extLst>
              <a:ext uri="{FF2B5EF4-FFF2-40B4-BE49-F238E27FC236}">
                <a16:creationId xmlns:a16="http://schemas.microsoft.com/office/drawing/2014/main" id="{7BE52511-5337-4DF4-81AE-A5B1BF55956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792072" y="2476296"/>
            <a:ext cx="273921" cy="179353"/>
          </a:xfrm>
          <a:prstGeom prst="rect">
            <a:avLst/>
          </a:prstGeom>
        </p:spPr>
      </p:pic>
      <p:pic>
        <p:nvPicPr>
          <p:cNvPr id="820" name="Graphique 819">
            <a:extLst>
              <a:ext uri="{FF2B5EF4-FFF2-40B4-BE49-F238E27FC236}">
                <a16:creationId xmlns:a16="http://schemas.microsoft.com/office/drawing/2014/main" id="{996CCA7B-20BA-41F8-ABE7-CC480132F9B6}"/>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0370892" y="2401294"/>
            <a:ext cx="267399" cy="254355"/>
          </a:xfrm>
          <a:prstGeom prst="rect">
            <a:avLst/>
          </a:prstGeom>
        </p:spPr>
      </p:pic>
      <p:pic>
        <p:nvPicPr>
          <p:cNvPr id="822" name="Graphique 821">
            <a:extLst>
              <a:ext uri="{FF2B5EF4-FFF2-40B4-BE49-F238E27FC236}">
                <a16:creationId xmlns:a16="http://schemas.microsoft.com/office/drawing/2014/main" id="{2AC5557A-0433-44B5-A7E9-A8C78F76971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0943192" y="2378468"/>
            <a:ext cx="316313" cy="277181"/>
          </a:xfrm>
          <a:prstGeom prst="rect">
            <a:avLst/>
          </a:prstGeom>
        </p:spPr>
      </p:pic>
      <p:pic>
        <p:nvPicPr>
          <p:cNvPr id="824" name="Graphique 823">
            <a:extLst>
              <a:ext uri="{FF2B5EF4-FFF2-40B4-BE49-F238E27FC236}">
                <a16:creationId xmlns:a16="http://schemas.microsoft.com/office/drawing/2014/main" id="{5EC94F01-9F09-40E5-B0BE-CA1A02E779F4}"/>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176272" y="3207137"/>
            <a:ext cx="205271" cy="210745"/>
          </a:xfrm>
          <a:prstGeom prst="rect">
            <a:avLst/>
          </a:prstGeom>
        </p:spPr>
      </p:pic>
      <p:pic>
        <p:nvPicPr>
          <p:cNvPr id="826" name="Graphique 825">
            <a:extLst>
              <a:ext uri="{FF2B5EF4-FFF2-40B4-BE49-F238E27FC236}">
                <a16:creationId xmlns:a16="http://schemas.microsoft.com/office/drawing/2014/main" id="{5D1E21E6-8601-4CFD-BD93-5678A50BF863}"/>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686205" y="3160610"/>
            <a:ext cx="139583" cy="257272"/>
          </a:xfrm>
          <a:prstGeom prst="rect">
            <a:avLst/>
          </a:prstGeom>
        </p:spPr>
      </p:pic>
      <p:pic>
        <p:nvPicPr>
          <p:cNvPr id="828" name="Graphique 827">
            <a:extLst>
              <a:ext uri="{FF2B5EF4-FFF2-40B4-BE49-F238E27FC236}">
                <a16:creationId xmlns:a16="http://schemas.microsoft.com/office/drawing/2014/main" id="{5FAF7E15-2221-43A1-AED2-C153BA09CD97}"/>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130450" y="3232090"/>
            <a:ext cx="183442" cy="185792"/>
          </a:xfrm>
          <a:prstGeom prst="rect">
            <a:avLst/>
          </a:prstGeom>
        </p:spPr>
      </p:pic>
      <p:pic>
        <p:nvPicPr>
          <p:cNvPr id="830" name="Graphique 829">
            <a:extLst>
              <a:ext uri="{FF2B5EF4-FFF2-40B4-BE49-F238E27FC236}">
                <a16:creationId xmlns:a16="http://schemas.microsoft.com/office/drawing/2014/main" id="{C2E0326C-81AF-413B-879A-D5B43D33B339}"/>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18554" y="3203654"/>
            <a:ext cx="224430" cy="214228"/>
          </a:xfrm>
          <a:prstGeom prst="rect">
            <a:avLst/>
          </a:prstGeom>
        </p:spPr>
      </p:pic>
      <p:pic>
        <p:nvPicPr>
          <p:cNvPr id="832" name="Graphique 831">
            <a:extLst>
              <a:ext uri="{FF2B5EF4-FFF2-40B4-BE49-F238E27FC236}">
                <a16:creationId xmlns:a16="http://schemas.microsoft.com/office/drawing/2014/main" id="{8ABC62DC-6617-4E64-B3D1-00E07B7913D5}"/>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5147646" y="3187980"/>
            <a:ext cx="237566" cy="229902"/>
          </a:xfrm>
          <a:prstGeom prst="rect">
            <a:avLst/>
          </a:prstGeom>
        </p:spPr>
      </p:pic>
      <p:pic>
        <p:nvPicPr>
          <p:cNvPr id="834" name="Graphique 833">
            <a:extLst>
              <a:ext uri="{FF2B5EF4-FFF2-40B4-BE49-F238E27FC236}">
                <a16:creationId xmlns:a16="http://schemas.microsoft.com/office/drawing/2014/main" id="{2EED6797-4590-4043-8116-F74A7AF574F8}"/>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5689874" y="3201664"/>
            <a:ext cx="216218" cy="216218"/>
          </a:xfrm>
          <a:prstGeom prst="rect">
            <a:avLst/>
          </a:prstGeom>
        </p:spPr>
      </p:pic>
      <p:pic>
        <p:nvPicPr>
          <p:cNvPr id="836" name="Graphique 835">
            <a:extLst>
              <a:ext uri="{FF2B5EF4-FFF2-40B4-BE49-F238E27FC236}">
                <a16:creationId xmlns:a16="http://schemas.microsoft.com/office/drawing/2014/main" id="{E5679F71-CCF2-4250-B9E9-92C084CBBFD7}"/>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210754" y="3187979"/>
            <a:ext cx="227166" cy="229903"/>
          </a:xfrm>
          <a:prstGeom prst="rect">
            <a:avLst/>
          </a:prstGeom>
        </p:spPr>
      </p:pic>
      <p:pic>
        <p:nvPicPr>
          <p:cNvPr id="838" name="Graphique 837">
            <a:extLst>
              <a:ext uri="{FF2B5EF4-FFF2-40B4-BE49-F238E27FC236}">
                <a16:creationId xmlns:a16="http://schemas.microsoft.com/office/drawing/2014/main" id="{2AD5707B-5FF5-425F-A36B-53B6BA213A06}"/>
              </a:ext>
            </a:extLst>
          </p:cNvPr>
          <p:cNvPicPr>
            <a:picLocks noChangeAspect="1"/>
          </p:cNvPicPr>
          <p:nvPr/>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7285023" y="3190716"/>
            <a:ext cx="227166" cy="227166"/>
          </a:xfrm>
          <a:prstGeom prst="rect">
            <a:avLst/>
          </a:prstGeom>
        </p:spPr>
      </p:pic>
      <p:pic>
        <p:nvPicPr>
          <p:cNvPr id="840" name="Graphique 839">
            <a:extLst>
              <a:ext uri="{FF2B5EF4-FFF2-40B4-BE49-F238E27FC236}">
                <a16:creationId xmlns:a16="http://schemas.microsoft.com/office/drawing/2014/main" id="{C9F19967-BC42-4B55-9ACA-BB5BD061AD8D}"/>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7816851" y="3190716"/>
            <a:ext cx="227166" cy="227166"/>
          </a:xfrm>
          <a:prstGeom prst="rect">
            <a:avLst/>
          </a:prstGeom>
        </p:spPr>
      </p:pic>
      <p:pic>
        <p:nvPicPr>
          <p:cNvPr id="842" name="Graphique 841">
            <a:extLst>
              <a:ext uri="{FF2B5EF4-FFF2-40B4-BE49-F238E27FC236}">
                <a16:creationId xmlns:a16="http://schemas.microsoft.com/office/drawing/2014/main" id="{56A30C79-9D8A-4BB0-9CE5-518855D9E30E}"/>
              </a:ext>
            </a:extLst>
          </p:cNvPr>
          <p:cNvPicPr>
            <a:picLocks noChangeAspect="1"/>
          </p:cNvPicPr>
          <p:nvPr/>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8897913" y="3174294"/>
            <a:ext cx="262746" cy="243588"/>
          </a:xfrm>
          <a:prstGeom prst="rect">
            <a:avLst/>
          </a:prstGeom>
        </p:spPr>
      </p:pic>
      <p:pic>
        <p:nvPicPr>
          <p:cNvPr id="844" name="Graphique 843">
            <a:extLst>
              <a:ext uri="{FF2B5EF4-FFF2-40B4-BE49-F238E27FC236}">
                <a16:creationId xmlns:a16="http://schemas.microsoft.com/office/drawing/2014/main" id="{FF397EE7-4FA6-404D-9DC1-DF50823D0A32}"/>
              </a:ext>
            </a:extLst>
          </p:cNvPr>
          <p:cNvPicPr>
            <a:picLocks noChangeAspect="1"/>
          </p:cNvPicPr>
          <p:nvPr/>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465321" y="3166082"/>
            <a:ext cx="240853" cy="251800"/>
          </a:xfrm>
          <a:prstGeom prst="rect">
            <a:avLst/>
          </a:prstGeom>
        </p:spPr>
      </p:pic>
      <p:pic>
        <p:nvPicPr>
          <p:cNvPr id="846" name="Graphique 845">
            <a:extLst>
              <a:ext uri="{FF2B5EF4-FFF2-40B4-BE49-F238E27FC236}">
                <a16:creationId xmlns:a16="http://schemas.microsoft.com/office/drawing/2014/main" id="{A3DF78E4-15D2-439D-997A-4A513D10EFEB}"/>
              </a:ext>
            </a:extLst>
          </p:cNvPr>
          <p:cNvPicPr>
            <a:picLocks noChangeAspect="1"/>
          </p:cNvPicPr>
          <p:nvPr/>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10010836" y="3160610"/>
            <a:ext cx="254535" cy="257272"/>
          </a:xfrm>
          <a:prstGeom prst="rect">
            <a:avLst/>
          </a:prstGeom>
        </p:spPr>
      </p:pic>
      <p:pic>
        <p:nvPicPr>
          <p:cNvPr id="848" name="Graphique 847">
            <a:extLst>
              <a:ext uri="{FF2B5EF4-FFF2-40B4-BE49-F238E27FC236}">
                <a16:creationId xmlns:a16="http://schemas.microsoft.com/office/drawing/2014/main" id="{784A0516-A79E-47D4-90CB-B75D1680C2A5}"/>
              </a:ext>
            </a:extLst>
          </p:cNvPr>
          <p:cNvPicPr>
            <a:picLocks noChangeAspect="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10570033" y="3149661"/>
            <a:ext cx="188848" cy="268221"/>
          </a:xfrm>
          <a:prstGeom prst="rect">
            <a:avLst/>
          </a:prstGeom>
        </p:spPr>
      </p:pic>
      <p:pic>
        <p:nvPicPr>
          <p:cNvPr id="850" name="Graphique 849">
            <a:extLst>
              <a:ext uri="{FF2B5EF4-FFF2-40B4-BE49-F238E27FC236}">
                <a16:creationId xmlns:a16="http://schemas.microsoft.com/office/drawing/2014/main" id="{D095B018-F361-4C66-BFC9-5B6870DB4492}"/>
              </a:ext>
            </a:extLst>
          </p:cNvPr>
          <p:cNvPicPr>
            <a:picLocks noChangeAspect="1"/>
          </p:cNvPicPr>
          <p:nvPr/>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1063551" y="3149660"/>
            <a:ext cx="195526" cy="268222"/>
          </a:xfrm>
          <a:prstGeom prst="rect">
            <a:avLst/>
          </a:prstGeom>
        </p:spPr>
      </p:pic>
      <p:pic>
        <p:nvPicPr>
          <p:cNvPr id="866" name="Graphique 865">
            <a:extLst>
              <a:ext uri="{FF2B5EF4-FFF2-40B4-BE49-F238E27FC236}">
                <a16:creationId xmlns:a16="http://schemas.microsoft.com/office/drawing/2014/main" id="{4A2D2068-A72A-4E73-8251-F3A1A9B359AC}"/>
              </a:ext>
            </a:extLst>
          </p:cNvPr>
          <p:cNvPicPr>
            <a:picLocks noChangeAspect="1"/>
          </p:cNvPicPr>
          <p:nvPr/>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1980312" y="4042498"/>
            <a:ext cx="228378" cy="217238"/>
          </a:xfrm>
          <a:prstGeom prst="rect">
            <a:avLst/>
          </a:prstGeom>
        </p:spPr>
      </p:pic>
      <p:pic>
        <p:nvPicPr>
          <p:cNvPr id="868" name="Graphique 867">
            <a:extLst>
              <a:ext uri="{FF2B5EF4-FFF2-40B4-BE49-F238E27FC236}">
                <a16:creationId xmlns:a16="http://schemas.microsoft.com/office/drawing/2014/main" id="{AA51D352-ED7D-4D85-9E71-C2BB66F1DF95}"/>
              </a:ext>
            </a:extLst>
          </p:cNvPr>
          <p:cNvPicPr>
            <a:picLocks noChangeAspect="1"/>
          </p:cNvPicPr>
          <p:nvPr/>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21263" y="4011864"/>
            <a:ext cx="222807" cy="247872"/>
          </a:xfrm>
          <a:prstGeom prst="rect">
            <a:avLst/>
          </a:prstGeom>
        </p:spPr>
      </p:pic>
      <p:pic>
        <p:nvPicPr>
          <p:cNvPr id="870" name="Graphique 869">
            <a:extLst>
              <a:ext uri="{FF2B5EF4-FFF2-40B4-BE49-F238E27FC236}">
                <a16:creationId xmlns:a16="http://schemas.microsoft.com/office/drawing/2014/main" id="{2D50BEAB-D867-420E-9C83-AE1DB3798D95}"/>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4541012" y="4031358"/>
            <a:ext cx="264585" cy="228378"/>
          </a:xfrm>
          <a:prstGeom prst="rect">
            <a:avLst/>
          </a:prstGeom>
        </p:spPr>
      </p:pic>
      <p:pic>
        <p:nvPicPr>
          <p:cNvPr id="872" name="Graphique 871">
            <a:extLst>
              <a:ext uri="{FF2B5EF4-FFF2-40B4-BE49-F238E27FC236}">
                <a16:creationId xmlns:a16="http://schemas.microsoft.com/office/drawing/2014/main" id="{0BA5DA39-5C84-4268-B7D8-C44868899AEC}"/>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5672576" y="4087060"/>
            <a:ext cx="348137" cy="172676"/>
          </a:xfrm>
          <a:prstGeom prst="rect">
            <a:avLst/>
          </a:prstGeom>
        </p:spPr>
      </p:pic>
      <p:pic>
        <p:nvPicPr>
          <p:cNvPr id="874" name="Graphique 873">
            <a:extLst>
              <a:ext uri="{FF2B5EF4-FFF2-40B4-BE49-F238E27FC236}">
                <a16:creationId xmlns:a16="http://schemas.microsoft.com/office/drawing/2014/main" id="{58A4477D-B7D5-4045-8B60-345F60A0A949}"/>
              </a:ext>
            </a:extLst>
          </p:cNvPr>
          <p:cNvPicPr>
            <a:picLocks noChangeAspect="1"/>
          </p:cNvPicPr>
          <p:nvPr/>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6308036" y="4081489"/>
            <a:ext cx="311932" cy="178247"/>
          </a:xfrm>
          <a:prstGeom prst="rect">
            <a:avLst/>
          </a:prstGeom>
        </p:spPr>
      </p:pic>
      <p:pic>
        <p:nvPicPr>
          <p:cNvPr id="876" name="Graphique 875">
            <a:extLst>
              <a:ext uri="{FF2B5EF4-FFF2-40B4-BE49-F238E27FC236}">
                <a16:creationId xmlns:a16="http://schemas.microsoft.com/office/drawing/2014/main" id="{CB50D552-A37D-437D-907E-65F01ED45183}"/>
              </a:ext>
            </a:extLst>
          </p:cNvPr>
          <p:cNvPicPr>
            <a:picLocks noChangeAspect="1"/>
          </p:cNvPicPr>
          <p:nvPr/>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907291" y="4009078"/>
            <a:ext cx="197740" cy="250658"/>
          </a:xfrm>
          <a:prstGeom prst="rect">
            <a:avLst/>
          </a:prstGeom>
        </p:spPr>
      </p:pic>
      <p:pic>
        <p:nvPicPr>
          <p:cNvPr id="878" name="Graphique 877">
            <a:extLst>
              <a:ext uri="{FF2B5EF4-FFF2-40B4-BE49-F238E27FC236}">
                <a16:creationId xmlns:a16="http://schemas.microsoft.com/office/drawing/2014/main" id="{66C66703-2F03-4096-98AA-45FB130F2F82}"/>
              </a:ext>
            </a:extLst>
          </p:cNvPr>
          <p:cNvPicPr>
            <a:picLocks noChangeAspect="1"/>
          </p:cNvPicPr>
          <p:nvPr/>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8453805" y="4064780"/>
            <a:ext cx="256227" cy="194956"/>
          </a:xfrm>
          <a:prstGeom prst="rect">
            <a:avLst/>
          </a:prstGeom>
        </p:spPr>
      </p:pic>
      <p:pic>
        <p:nvPicPr>
          <p:cNvPr id="880" name="Graphique 879">
            <a:extLst>
              <a:ext uri="{FF2B5EF4-FFF2-40B4-BE49-F238E27FC236}">
                <a16:creationId xmlns:a16="http://schemas.microsoft.com/office/drawing/2014/main" id="{7C7ECBAD-9926-45F9-81D6-5996A4A4B76E}"/>
              </a:ext>
            </a:extLst>
          </p:cNvPr>
          <p:cNvPicPr>
            <a:picLocks noChangeAspect="1"/>
          </p:cNvPicPr>
          <p:nvPr/>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9580510" y="4855053"/>
            <a:ext cx="231180" cy="254590"/>
          </a:xfrm>
          <a:prstGeom prst="rect">
            <a:avLst/>
          </a:prstGeom>
        </p:spPr>
      </p:pic>
      <p:pic>
        <p:nvPicPr>
          <p:cNvPr id="882" name="Graphique 881">
            <a:extLst>
              <a:ext uri="{FF2B5EF4-FFF2-40B4-BE49-F238E27FC236}">
                <a16:creationId xmlns:a16="http://schemas.microsoft.com/office/drawing/2014/main" id="{C1C1DD3A-8803-4260-88EC-AC234DB1D527}"/>
              </a:ext>
            </a:extLst>
          </p:cNvPr>
          <p:cNvPicPr>
            <a:picLocks noChangeAspect="1"/>
          </p:cNvPicPr>
          <p:nvPr/>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1936793" y="4872610"/>
            <a:ext cx="295559" cy="237033"/>
          </a:xfrm>
          <a:prstGeom prst="rect">
            <a:avLst/>
          </a:prstGeom>
        </p:spPr>
      </p:pic>
      <p:pic>
        <p:nvPicPr>
          <p:cNvPr id="884" name="Graphique 883">
            <a:extLst>
              <a:ext uri="{FF2B5EF4-FFF2-40B4-BE49-F238E27FC236}">
                <a16:creationId xmlns:a16="http://schemas.microsoft.com/office/drawing/2014/main" id="{ADEE132B-D7D3-4DDF-9F74-12C933E809A1}"/>
              </a:ext>
            </a:extLst>
          </p:cNvPr>
          <p:cNvPicPr>
            <a:picLocks noChangeAspect="1"/>
          </p:cNvPicPr>
          <p:nvPr/>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2522785" y="4907727"/>
            <a:ext cx="310190" cy="201916"/>
          </a:xfrm>
          <a:prstGeom prst="rect">
            <a:avLst/>
          </a:prstGeom>
        </p:spPr>
      </p:pic>
      <p:pic>
        <p:nvPicPr>
          <p:cNvPr id="886" name="Graphique 885">
            <a:extLst>
              <a:ext uri="{FF2B5EF4-FFF2-40B4-BE49-F238E27FC236}">
                <a16:creationId xmlns:a16="http://schemas.microsoft.com/office/drawing/2014/main" id="{BB3D1E3B-161A-4D22-97E4-D727C51D35BC}"/>
              </a:ext>
            </a:extLst>
          </p:cNvPr>
          <p:cNvPicPr>
            <a:picLocks noChangeAspect="1"/>
          </p:cNvPicPr>
          <p:nvPr/>
        </p:nvPicPr>
        <p:blipFill>
          <a:blip r:embed="rId135">
            <a:extLst>
              <a:ext uri="{28A0092B-C50C-407E-A947-70E740481C1C}">
                <a14:useLocalDpi xmlns:a14="http://schemas.microsoft.com/office/drawing/2010/main" val="0"/>
              </a:ext>
              <a:ext uri="{96DAC541-7B7A-43D3-8B79-37D633B846F1}">
                <asvg:svgBlip xmlns:asvg="http://schemas.microsoft.com/office/drawing/2016/SVG/main" r:embed="rId136"/>
              </a:ext>
            </a:extLst>
          </a:blip>
          <a:stretch>
            <a:fillRect/>
          </a:stretch>
        </p:blipFill>
        <p:spPr>
          <a:xfrm>
            <a:off x="3123408" y="4840420"/>
            <a:ext cx="190212" cy="269223"/>
          </a:xfrm>
          <a:prstGeom prst="rect">
            <a:avLst/>
          </a:prstGeom>
        </p:spPr>
      </p:pic>
      <p:pic>
        <p:nvPicPr>
          <p:cNvPr id="888" name="Graphique 887">
            <a:extLst>
              <a:ext uri="{FF2B5EF4-FFF2-40B4-BE49-F238E27FC236}">
                <a16:creationId xmlns:a16="http://schemas.microsoft.com/office/drawing/2014/main" id="{FD390D65-9529-4AA4-BD49-FF11E5C8FAD3}"/>
              </a:ext>
            </a:extLst>
          </p:cNvPr>
          <p:cNvPicPr>
            <a:picLocks noChangeAspect="1"/>
          </p:cNvPicPr>
          <p:nvPr/>
        </p:nvPicPr>
        <p:blipFill>
          <a:blip r:embed="rId137">
            <a:extLst>
              <a:ext uri="{28A0092B-C50C-407E-A947-70E740481C1C}">
                <a14:useLocalDpi xmlns:a14="http://schemas.microsoft.com/office/drawing/2010/main" val="0"/>
              </a:ext>
              <a:ext uri="{96DAC541-7B7A-43D3-8B79-37D633B846F1}">
                <asvg:svgBlip xmlns:asvg="http://schemas.microsoft.com/office/drawing/2016/SVG/main" r:embed="rId138"/>
              </a:ext>
            </a:extLst>
          </a:blip>
          <a:stretch>
            <a:fillRect/>
          </a:stretch>
        </p:blipFill>
        <p:spPr>
          <a:xfrm>
            <a:off x="3604053" y="4814084"/>
            <a:ext cx="184359" cy="295559"/>
          </a:xfrm>
          <a:prstGeom prst="rect">
            <a:avLst/>
          </a:prstGeom>
        </p:spPr>
      </p:pic>
      <p:pic>
        <p:nvPicPr>
          <p:cNvPr id="890" name="Graphique 889">
            <a:extLst>
              <a:ext uri="{FF2B5EF4-FFF2-40B4-BE49-F238E27FC236}">
                <a16:creationId xmlns:a16="http://schemas.microsoft.com/office/drawing/2014/main" id="{45996257-84FD-4603-81C8-12895758918C}"/>
              </a:ext>
            </a:extLst>
          </p:cNvPr>
          <p:cNvPicPr>
            <a:picLocks noChangeAspect="1"/>
          </p:cNvPicPr>
          <p:nvPr/>
        </p:nvPicPr>
        <p:blipFill>
          <a:blip r:embed="rId139">
            <a:extLst>
              <a:ext uri="{28A0092B-C50C-407E-A947-70E740481C1C}">
                <a14:useLocalDpi xmlns:a14="http://schemas.microsoft.com/office/drawing/2010/main" val="0"/>
              </a:ext>
              <a:ext uri="{96DAC541-7B7A-43D3-8B79-37D633B846F1}">
                <asvg:svgBlip xmlns:asvg="http://schemas.microsoft.com/office/drawing/2016/SVG/main" r:embed="rId140"/>
              </a:ext>
            </a:extLst>
          </a:blip>
          <a:stretch>
            <a:fillRect/>
          </a:stretch>
        </p:blipFill>
        <p:spPr>
          <a:xfrm>
            <a:off x="4078845" y="4931137"/>
            <a:ext cx="313118" cy="178506"/>
          </a:xfrm>
          <a:prstGeom prst="rect">
            <a:avLst/>
          </a:prstGeom>
        </p:spPr>
      </p:pic>
      <p:pic>
        <p:nvPicPr>
          <p:cNvPr id="892" name="Graphique 891">
            <a:extLst>
              <a:ext uri="{FF2B5EF4-FFF2-40B4-BE49-F238E27FC236}">
                <a16:creationId xmlns:a16="http://schemas.microsoft.com/office/drawing/2014/main" id="{7E99C5F6-1C05-4431-9C0F-C09AD2D258CD}"/>
              </a:ext>
            </a:extLst>
          </p:cNvPr>
          <p:cNvPicPr>
            <a:picLocks noChangeAspect="1"/>
          </p:cNvPicPr>
          <p:nvPr/>
        </p:nvPicPr>
        <p:blipFill>
          <a:blip r:embed="rId141">
            <a:extLst>
              <a:ext uri="{28A0092B-C50C-407E-A947-70E740481C1C}">
                <a14:useLocalDpi xmlns:a14="http://schemas.microsoft.com/office/drawing/2010/main" val="0"/>
              </a:ext>
              <a:ext uri="{96DAC541-7B7A-43D3-8B79-37D633B846F1}">
                <asvg:svgBlip xmlns:asvg="http://schemas.microsoft.com/office/drawing/2016/SVG/main" r:embed="rId142"/>
              </a:ext>
            </a:extLst>
          </a:blip>
          <a:stretch>
            <a:fillRect/>
          </a:stretch>
        </p:blipFill>
        <p:spPr>
          <a:xfrm>
            <a:off x="4682396" y="4884316"/>
            <a:ext cx="269222" cy="225327"/>
          </a:xfrm>
          <a:prstGeom prst="rect">
            <a:avLst/>
          </a:prstGeom>
        </p:spPr>
      </p:pic>
      <p:pic>
        <p:nvPicPr>
          <p:cNvPr id="894" name="Graphique 893">
            <a:extLst>
              <a:ext uri="{FF2B5EF4-FFF2-40B4-BE49-F238E27FC236}">
                <a16:creationId xmlns:a16="http://schemas.microsoft.com/office/drawing/2014/main" id="{C958485A-F097-4B35-8BCF-40C4146AEA70}"/>
              </a:ext>
            </a:extLst>
          </p:cNvPr>
          <p:cNvPicPr>
            <a:picLocks noChangeAspect="1"/>
          </p:cNvPicPr>
          <p:nvPr/>
        </p:nvPicPr>
        <p:blipFill>
          <a:blip r:embed="rId143">
            <a:extLst>
              <a:ext uri="{28A0092B-C50C-407E-A947-70E740481C1C}">
                <a14:useLocalDpi xmlns:a14="http://schemas.microsoft.com/office/drawing/2010/main" val="0"/>
              </a:ext>
              <a:ext uri="{96DAC541-7B7A-43D3-8B79-37D633B846F1}">
                <asvg:svgBlip xmlns:asvg="http://schemas.microsoft.com/office/drawing/2016/SVG/main" r:embed="rId144"/>
              </a:ext>
            </a:extLst>
          </a:blip>
          <a:stretch>
            <a:fillRect/>
          </a:stretch>
        </p:blipFill>
        <p:spPr>
          <a:xfrm>
            <a:off x="5803683" y="4922358"/>
            <a:ext cx="231180" cy="187285"/>
          </a:xfrm>
          <a:prstGeom prst="rect">
            <a:avLst/>
          </a:prstGeom>
        </p:spPr>
      </p:pic>
      <p:pic>
        <p:nvPicPr>
          <p:cNvPr id="896" name="Graphique 895">
            <a:extLst>
              <a:ext uri="{FF2B5EF4-FFF2-40B4-BE49-F238E27FC236}">
                <a16:creationId xmlns:a16="http://schemas.microsoft.com/office/drawing/2014/main" id="{42075195-524E-4158-982B-40B2F04377BD}"/>
              </a:ext>
            </a:extLst>
          </p:cNvPr>
          <p:cNvPicPr>
            <a:picLocks noChangeAspect="1"/>
          </p:cNvPicPr>
          <p:nvPr/>
        </p:nvPicPr>
        <p:blipFill>
          <a:blip r:embed="rId145">
            <a:extLst>
              <a:ext uri="{28A0092B-C50C-407E-A947-70E740481C1C}">
                <a14:useLocalDpi xmlns:a14="http://schemas.microsoft.com/office/drawing/2010/main" val="0"/>
              </a:ext>
              <a:ext uri="{96DAC541-7B7A-43D3-8B79-37D633B846F1}">
                <asvg:svgBlip xmlns:asvg="http://schemas.microsoft.com/office/drawing/2016/SVG/main" r:embed="rId146"/>
              </a:ext>
            </a:extLst>
          </a:blip>
          <a:stretch>
            <a:fillRect/>
          </a:stretch>
        </p:blipFill>
        <p:spPr>
          <a:xfrm>
            <a:off x="6870319" y="4811159"/>
            <a:ext cx="272147" cy="298484"/>
          </a:xfrm>
          <a:prstGeom prst="rect">
            <a:avLst/>
          </a:prstGeom>
        </p:spPr>
      </p:pic>
      <p:pic>
        <p:nvPicPr>
          <p:cNvPr id="898" name="Graphique 897">
            <a:extLst>
              <a:ext uri="{FF2B5EF4-FFF2-40B4-BE49-F238E27FC236}">
                <a16:creationId xmlns:a16="http://schemas.microsoft.com/office/drawing/2014/main" id="{BADA4BF5-6853-4696-BF5E-DAD20015161B}"/>
              </a:ext>
            </a:extLst>
          </p:cNvPr>
          <p:cNvPicPr>
            <a:picLocks noChangeAspect="1"/>
          </p:cNvPicPr>
          <p:nvPr/>
        </p:nvPicPr>
        <p:blipFill>
          <a:blip r:embed="rId147">
            <a:extLst>
              <a:ext uri="{28A0092B-C50C-407E-A947-70E740481C1C}">
                <a14:useLocalDpi xmlns:a14="http://schemas.microsoft.com/office/drawing/2010/main" val="0"/>
              </a:ext>
              <a:ext uri="{96DAC541-7B7A-43D3-8B79-37D633B846F1}">
                <asvg:svgBlip xmlns:asvg="http://schemas.microsoft.com/office/drawing/2016/SVG/main" r:embed="rId148"/>
              </a:ext>
            </a:extLst>
          </a:blip>
          <a:stretch>
            <a:fillRect/>
          </a:stretch>
        </p:blipFill>
        <p:spPr>
          <a:xfrm>
            <a:off x="7432899" y="4840421"/>
            <a:ext cx="269222" cy="269222"/>
          </a:xfrm>
          <a:prstGeom prst="rect">
            <a:avLst/>
          </a:prstGeom>
        </p:spPr>
      </p:pic>
      <p:pic>
        <p:nvPicPr>
          <p:cNvPr id="900" name="Graphique 899">
            <a:extLst>
              <a:ext uri="{FF2B5EF4-FFF2-40B4-BE49-F238E27FC236}">
                <a16:creationId xmlns:a16="http://schemas.microsoft.com/office/drawing/2014/main" id="{56CABB97-FBDB-460C-A8C1-9F7D9876E22D}"/>
              </a:ext>
            </a:extLst>
          </p:cNvPr>
          <p:cNvPicPr>
            <a:picLocks noChangeAspect="1"/>
          </p:cNvPicPr>
          <p:nvPr/>
        </p:nvPicPr>
        <p:blipFill>
          <a:blip r:embed="rId149">
            <a:extLst>
              <a:ext uri="{28A0092B-C50C-407E-A947-70E740481C1C}">
                <a14:useLocalDpi xmlns:a14="http://schemas.microsoft.com/office/drawing/2010/main" val="0"/>
              </a:ext>
              <a:ext uri="{96DAC541-7B7A-43D3-8B79-37D633B846F1}">
                <asvg:svgBlip xmlns:asvg="http://schemas.microsoft.com/office/drawing/2016/SVG/main" r:embed="rId150"/>
              </a:ext>
            </a:extLst>
          </a:blip>
          <a:stretch>
            <a:fillRect/>
          </a:stretch>
        </p:blipFill>
        <p:spPr>
          <a:xfrm>
            <a:off x="8461200" y="4840421"/>
            <a:ext cx="269222" cy="269222"/>
          </a:xfrm>
          <a:prstGeom prst="rect">
            <a:avLst/>
          </a:prstGeom>
        </p:spPr>
      </p:pic>
      <p:pic>
        <p:nvPicPr>
          <p:cNvPr id="902" name="Graphique 901">
            <a:extLst>
              <a:ext uri="{FF2B5EF4-FFF2-40B4-BE49-F238E27FC236}">
                <a16:creationId xmlns:a16="http://schemas.microsoft.com/office/drawing/2014/main" id="{6D697BCF-C096-49CD-BBF1-29A0E74D6C79}"/>
              </a:ext>
            </a:extLst>
          </p:cNvPr>
          <p:cNvPicPr>
            <a:picLocks noChangeAspect="1"/>
          </p:cNvPicPr>
          <p:nvPr/>
        </p:nvPicPr>
        <p:blipFill>
          <a:blip r:embed="rId151">
            <a:extLst>
              <a:ext uri="{28A0092B-C50C-407E-A947-70E740481C1C}">
                <a14:useLocalDpi xmlns:a14="http://schemas.microsoft.com/office/drawing/2010/main" val="0"/>
              </a:ext>
              <a:ext uri="{96DAC541-7B7A-43D3-8B79-37D633B846F1}">
                <asvg:svgBlip xmlns:asvg="http://schemas.microsoft.com/office/drawing/2016/SVG/main" r:embed="rId152"/>
              </a:ext>
            </a:extLst>
          </a:blip>
          <a:stretch>
            <a:fillRect/>
          </a:stretch>
        </p:blipFill>
        <p:spPr>
          <a:xfrm>
            <a:off x="9020855" y="4840421"/>
            <a:ext cx="269222" cy="269222"/>
          </a:xfrm>
          <a:prstGeom prst="rect">
            <a:avLst/>
          </a:prstGeom>
        </p:spPr>
      </p:pic>
      <p:pic>
        <p:nvPicPr>
          <p:cNvPr id="905" name="Graphique 904">
            <a:extLst>
              <a:ext uri="{FF2B5EF4-FFF2-40B4-BE49-F238E27FC236}">
                <a16:creationId xmlns:a16="http://schemas.microsoft.com/office/drawing/2014/main" id="{8E654852-C460-45DD-BFC9-EB8ED1F606BC}"/>
              </a:ext>
            </a:extLst>
          </p:cNvPr>
          <p:cNvPicPr>
            <a:picLocks noChangeAspect="1"/>
          </p:cNvPicPr>
          <p:nvPr/>
        </p:nvPicPr>
        <p:blipFill>
          <a:blip r:embed="rId153">
            <a:extLst>
              <a:ext uri="{28A0092B-C50C-407E-A947-70E740481C1C}">
                <a14:useLocalDpi xmlns:a14="http://schemas.microsoft.com/office/drawing/2010/main" val="0"/>
              </a:ext>
              <a:ext uri="{96DAC541-7B7A-43D3-8B79-37D633B846F1}">
                <asvg:svgBlip xmlns:asvg="http://schemas.microsoft.com/office/drawing/2016/SVG/main" r:embed="rId154"/>
              </a:ext>
            </a:extLst>
          </a:blip>
          <a:stretch>
            <a:fillRect/>
          </a:stretch>
        </p:blipFill>
        <p:spPr>
          <a:xfrm>
            <a:off x="9098955" y="5666432"/>
            <a:ext cx="255987" cy="308854"/>
          </a:xfrm>
          <a:prstGeom prst="rect">
            <a:avLst/>
          </a:prstGeom>
        </p:spPr>
      </p:pic>
      <p:pic>
        <p:nvPicPr>
          <p:cNvPr id="907" name="Graphique 906">
            <a:extLst>
              <a:ext uri="{FF2B5EF4-FFF2-40B4-BE49-F238E27FC236}">
                <a16:creationId xmlns:a16="http://schemas.microsoft.com/office/drawing/2014/main" id="{4C8BE3C8-C899-41D4-BA3E-C91C6A563675}"/>
              </a:ext>
            </a:extLst>
          </p:cNvPr>
          <p:cNvPicPr>
            <a:picLocks noChangeAspect="1"/>
          </p:cNvPicPr>
          <p:nvPr/>
        </p:nvPicPr>
        <p:blipFill>
          <a:blip r:embed="rId155">
            <a:extLst>
              <a:ext uri="{28A0092B-C50C-407E-A947-70E740481C1C}">
                <a14:useLocalDpi xmlns:a14="http://schemas.microsoft.com/office/drawing/2010/main" val="0"/>
              </a:ext>
              <a:ext uri="{96DAC541-7B7A-43D3-8B79-37D633B846F1}">
                <asvg:svgBlip xmlns:asvg="http://schemas.microsoft.com/office/drawing/2016/SVG/main" r:embed="rId156"/>
              </a:ext>
            </a:extLst>
          </a:blip>
          <a:stretch>
            <a:fillRect/>
          </a:stretch>
        </p:blipFill>
        <p:spPr>
          <a:xfrm>
            <a:off x="861624" y="5677563"/>
            <a:ext cx="264334" cy="297723"/>
          </a:xfrm>
          <a:prstGeom prst="rect">
            <a:avLst/>
          </a:prstGeom>
        </p:spPr>
      </p:pic>
      <p:pic>
        <p:nvPicPr>
          <p:cNvPr id="909" name="Graphique 908">
            <a:extLst>
              <a:ext uri="{FF2B5EF4-FFF2-40B4-BE49-F238E27FC236}">
                <a16:creationId xmlns:a16="http://schemas.microsoft.com/office/drawing/2014/main" id="{984CF3CC-222B-4AFB-A75B-8D5E4FE7835A}"/>
              </a:ext>
            </a:extLst>
          </p:cNvPr>
          <p:cNvPicPr>
            <a:picLocks noChangeAspect="1"/>
          </p:cNvPicPr>
          <p:nvPr/>
        </p:nvPicPr>
        <p:blipFill>
          <a:blip r:embed="rId157">
            <a:extLst>
              <a:ext uri="{28A0092B-C50C-407E-A947-70E740481C1C}">
                <a14:useLocalDpi xmlns:a14="http://schemas.microsoft.com/office/drawing/2010/main" val="0"/>
              </a:ext>
              <a:ext uri="{96DAC541-7B7A-43D3-8B79-37D633B846F1}">
                <asvg:svgBlip xmlns:asvg="http://schemas.microsoft.com/office/drawing/2016/SVG/main" r:embed="rId158"/>
              </a:ext>
            </a:extLst>
          </a:blip>
          <a:stretch>
            <a:fillRect/>
          </a:stretch>
        </p:blipFill>
        <p:spPr>
          <a:xfrm>
            <a:off x="1425018" y="5719299"/>
            <a:ext cx="255987" cy="255987"/>
          </a:xfrm>
          <a:prstGeom prst="rect">
            <a:avLst/>
          </a:prstGeom>
        </p:spPr>
      </p:pic>
      <p:pic>
        <p:nvPicPr>
          <p:cNvPr id="911" name="Graphique 910">
            <a:extLst>
              <a:ext uri="{FF2B5EF4-FFF2-40B4-BE49-F238E27FC236}">
                <a16:creationId xmlns:a16="http://schemas.microsoft.com/office/drawing/2014/main" id="{12BD1588-48E9-49D8-B983-FA3414E29D95}"/>
              </a:ext>
            </a:extLst>
          </p:cNvPr>
          <p:cNvPicPr>
            <a:picLocks noChangeAspect="1"/>
          </p:cNvPicPr>
          <p:nvPr/>
        </p:nvPicPr>
        <p:blipFill>
          <a:blip r:embed="rId159">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4084847" y="5805556"/>
            <a:ext cx="283811" cy="169730"/>
          </a:xfrm>
          <a:prstGeom prst="rect">
            <a:avLst/>
          </a:prstGeom>
        </p:spPr>
      </p:pic>
      <p:pic>
        <p:nvPicPr>
          <p:cNvPr id="913" name="Graphique 912">
            <a:extLst>
              <a:ext uri="{FF2B5EF4-FFF2-40B4-BE49-F238E27FC236}">
                <a16:creationId xmlns:a16="http://schemas.microsoft.com/office/drawing/2014/main" id="{57EF650A-705B-4B16-8FAB-A5823EA70DA9}"/>
              </a:ext>
            </a:extLst>
          </p:cNvPr>
          <p:cNvPicPr>
            <a:picLocks noChangeAspect="1"/>
          </p:cNvPicPr>
          <p:nvPr/>
        </p:nvPicPr>
        <p:blipFill>
          <a:blip r:embed="rId161">
            <a:extLst>
              <a:ext uri="{28A0092B-C50C-407E-A947-70E740481C1C}">
                <a14:useLocalDpi xmlns:a14="http://schemas.microsoft.com/office/drawing/2010/main" val="0"/>
              </a:ext>
              <a:ext uri="{96DAC541-7B7A-43D3-8B79-37D633B846F1}">
                <asvg:svgBlip xmlns:asvg="http://schemas.microsoft.com/office/drawing/2016/SVG/main" r:embed="rId162"/>
              </a:ext>
            </a:extLst>
          </a:blip>
          <a:stretch>
            <a:fillRect/>
          </a:stretch>
        </p:blipFill>
        <p:spPr>
          <a:xfrm>
            <a:off x="4667718" y="5691474"/>
            <a:ext cx="197555" cy="283812"/>
          </a:xfrm>
          <a:prstGeom prst="rect">
            <a:avLst/>
          </a:prstGeom>
        </p:spPr>
      </p:pic>
      <p:pic>
        <p:nvPicPr>
          <p:cNvPr id="915" name="Graphique 914">
            <a:extLst>
              <a:ext uri="{FF2B5EF4-FFF2-40B4-BE49-F238E27FC236}">
                <a16:creationId xmlns:a16="http://schemas.microsoft.com/office/drawing/2014/main" id="{A529EB28-EBCC-4EEB-A713-1314D46DC452}"/>
              </a:ext>
            </a:extLst>
          </p:cNvPr>
          <p:cNvPicPr>
            <a:picLocks noChangeAspect="1"/>
          </p:cNvPicPr>
          <p:nvPr/>
        </p:nvPicPr>
        <p:blipFill>
          <a:blip r:embed="rId163">
            <a:extLst>
              <a:ext uri="{28A0092B-C50C-407E-A947-70E740481C1C}">
                <a14:useLocalDpi xmlns:a14="http://schemas.microsoft.com/office/drawing/2010/main" val="0"/>
              </a:ext>
              <a:ext uri="{96DAC541-7B7A-43D3-8B79-37D633B846F1}">
                <asvg:svgBlip xmlns:asvg="http://schemas.microsoft.com/office/drawing/2016/SVG/main" r:embed="rId164"/>
              </a:ext>
            </a:extLst>
          </a:blip>
          <a:stretch>
            <a:fillRect/>
          </a:stretch>
        </p:blipFill>
        <p:spPr>
          <a:xfrm>
            <a:off x="5164333" y="5722081"/>
            <a:ext cx="255987" cy="253205"/>
          </a:xfrm>
          <a:prstGeom prst="rect">
            <a:avLst/>
          </a:prstGeom>
        </p:spPr>
      </p:pic>
      <p:pic>
        <p:nvPicPr>
          <p:cNvPr id="917" name="Graphique 916">
            <a:extLst>
              <a:ext uri="{FF2B5EF4-FFF2-40B4-BE49-F238E27FC236}">
                <a16:creationId xmlns:a16="http://schemas.microsoft.com/office/drawing/2014/main" id="{751A77BE-43BA-422A-B5AC-867506235ACD}"/>
              </a:ext>
            </a:extLst>
          </p:cNvPr>
          <p:cNvPicPr>
            <a:picLocks noChangeAspect="1"/>
          </p:cNvPicPr>
          <p:nvPr/>
        </p:nvPicPr>
        <p:blipFill>
          <a:blip r:embed="rId165">
            <a:extLst>
              <a:ext uri="{28A0092B-C50C-407E-A947-70E740481C1C}">
                <a14:useLocalDpi xmlns:a14="http://schemas.microsoft.com/office/drawing/2010/main" val="0"/>
              </a:ext>
              <a:ext uri="{96DAC541-7B7A-43D3-8B79-37D633B846F1}">
                <asvg:svgBlip xmlns:asvg="http://schemas.microsoft.com/office/drawing/2016/SVG/main" r:embed="rId166"/>
              </a:ext>
            </a:extLst>
          </a:blip>
          <a:stretch>
            <a:fillRect/>
          </a:stretch>
        </p:blipFill>
        <p:spPr>
          <a:xfrm>
            <a:off x="5719380" y="5805556"/>
            <a:ext cx="283811" cy="169730"/>
          </a:xfrm>
          <a:prstGeom prst="rect">
            <a:avLst/>
          </a:prstGeom>
        </p:spPr>
      </p:pic>
      <p:pic>
        <p:nvPicPr>
          <p:cNvPr id="919" name="Graphique 918">
            <a:extLst>
              <a:ext uri="{FF2B5EF4-FFF2-40B4-BE49-F238E27FC236}">
                <a16:creationId xmlns:a16="http://schemas.microsoft.com/office/drawing/2014/main" id="{249DAF5E-64BE-4261-B76E-F4C2810A6FA3}"/>
              </a:ext>
            </a:extLst>
          </p:cNvPr>
          <p:cNvPicPr>
            <a:picLocks noChangeAspect="1"/>
          </p:cNvPicPr>
          <p:nvPr/>
        </p:nvPicPr>
        <p:blipFill>
          <a:blip r:embed="rId167">
            <a:extLst>
              <a:ext uri="{28A0092B-C50C-407E-A947-70E740481C1C}">
                <a14:useLocalDpi xmlns:a14="http://schemas.microsoft.com/office/drawing/2010/main" val="0"/>
              </a:ext>
              <a:ext uri="{96DAC541-7B7A-43D3-8B79-37D633B846F1}">
                <asvg:svgBlip xmlns:asvg="http://schemas.microsoft.com/office/drawing/2016/SVG/main" r:embed="rId168"/>
              </a:ext>
            </a:extLst>
          </a:blip>
          <a:stretch>
            <a:fillRect/>
          </a:stretch>
        </p:blipFill>
        <p:spPr>
          <a:xfrm>
            <a:off x="6302251" y="5763819"/>
            <a:ext cx="255987" cy="211467"/>
          </a:xfrm>
          <a:prstGeom prst="rect">
            <a:avLst/>
          </a:prstGeom>
        </p:spPr>
      </p:pic>
      <p:pic>
        <p:nvPicPr>
          <p:cNvPr id="921" name="Graphique 920">
            <a:extLst>
              <a:ext uri="{FF2B5EF4-FFF2-40B4-BE49-F238E27FC236}">
                <a16:creationId xmlns:a16="http://schemas.microsoft.com/office/drawing/2014/main" id="{CFCCAD61-3A0E-47DA-AB01-B2A365394A3B}"/>
              </a:ext>
            </a:extLst>
          </p:cNvPr>
          <p:cNvPicPr>
            <a:picLocks noChangeAspect="1"/>
          </p:cNvPicPr>
          <p:nvPr/>
        </p:nvPicPr>
        <p:blipFill>
          <a:blip r:embed="rId169">
            <a:extLst>
              <a:ext uri="{28A0092B-C50C-407E-A947-70E740481C1C}">
                <a14:useLocalDpi xmlns:a14="http://schemas.microsoft.com/office/drawing/2010/main" val="0"/>
              </a:ext>
              <a:ext uri="{96DAC541-7B7A-43D3-8B79-37D633B846F1}">
                <asvg:svgBlip xmlns:asvg="http://schemas.microsoft.com/office/drawing/2016/SVG/main" r:embed="rId170"/>
              </a:ext>
            </a:extLst>
          </a:blip>
          <a:stretch>
            <a:fillRect/>
          </a:stretch>
        </p:blipFill>
        <p:spPr>
          <a:xfrm>
            <a:off x="7438580" y="5763819"/>
            <a:ext cx="311635" cy="211467"/>
          </a:xfrm>
          <a:prstGeom prst="rect">
            <a:avLst/>
          </a:prstGeom>
        </p:spPr>
      </p:pic>
      <p:pic>
        <p:nvPicPr>
          <p:cNvPr id="99" name="Graphique 98">
            <a:extLst>
              <a:ext uri="{FF2B5EF4-FFF2-40B4-BE49-F238E27FC236}">
                <a16:creationId xmlns:a16="http://schemas.microsoft.com/office/drawing/2014/main" id="{CF25A7B2-9F75-465B-9128-17AA6FC1DA59}"/>
              </a:ext>
            </a:extLst>
          </p:cNvPr>
          <p:cNvPicPr>
            <a:picLocks noChangeAspect="1"/>
          </p:cNvPicPr>
          <p:nvPr/>
        </p:nvPicPr>
        <p:blipFill>
          <a:blip r:embed="rId171">
            <a:extLst>
              <a:ext uri="{96DAC541-7B7A-43D3-8B79-37D633B846F1}">
                <asvg:svgBlip xmlns:asvg="http://schemas.microsoft.com/office/drawing/2016/SVG/main" r:embed="rId172"/>
              </a:ext>
            </a:extLst>
          </a:blip>
          <a:stretch>
            <a:fillRect/>
          </a:stretch>
        </p:blipFill>
        <p:spPr>
          <a:xfrm>
            <a:off x="9621062" y="5679862"/>
            <a:ext cx="196170" cy="281993"/>
          </a:xfrm>
          <a:prstGeom prst="rect">
            <a:avLst/>
          </a:prstGeom>
        </p:spPr>
      </p:pic>
      <p:pic>
        <p:nvPicPr>
          <p:cNvPr id="19" name="Graphique 18">
            <a:extLst>
              <a:ext uri="{FF2B5EF4-FFF2-40B4-BE49-F238E27FC236}">
                <a16:creationId xmlns:a16="http://schemas.microsoft.com/office/drawing/2014/main" id="{D28A575A-0DDE-426B-8FA4-23856612CB66}"/>
              </a:ext>
            </a:extLst>
          </p:cNvPr>
          <p:cNvPicPr>
            <a:picLocks noChangeAspect="1"/>
          </p:cNvPicPr>
          <p:nvPr/>
        </p:nvPicPr>
        <p:blipFill>
          <a:blip r:embed="rId173">
            <a:extLst>
              <a:ext uri="{28A0092B-C50C-407E-A947-70E740481C1C}">
                <a14:useLocalDpi xmlns:a14="http://schemas.microsoft.com/office/drawing/2010/main" val="0"/>
              </a:ext>
              <a:ext uri="{96DAC541-7B7A-43D3-8B79-37D633B846F1}">
                <asvg:svgBlip xmlns:asvg="http://schemas.microsoft.com/office/drawing/2016/SVG/main" r:embed="rId174"/>
              </a:ext>
            </a:extLst>
          </a:blip>
          <a:stretch>
            <a:fillRect/>
          </a:stretch>
        </p:blipFill>
        <p:spPr>
          <a:xfrm>
            <a:off x="10065993" y="5690541"/>
            <a:ext cx="282241" cy="283209"/>
          </a:xfrm>
          <a:prstGeom prst="rect">
            <a:avLst/>
          </a:prstGeom>
        </p:spPr>
      </p:pic>
      <p:pic>
        <p:nvPicPr>
          <p:cNvPr id="30" name="Graphique 29">
            <a:extLst>
              <a:ext uri="{FF2B5EF4-FFF2-40B4-BE49-F238E27FC236}">
                <a16:creationId xmlns:a16="http://schemas.microsoft.com/office/drawing/2014/main" id="{84618D36-E3DA-4923-B64C-8358B8F0BF70}"/>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3979426" y="4050981"/>
            <a:ext cx="270972" cy="207955"/>
          </a:xfrm>
          <a:prstGeom prst="rect">
            <a:avLst/>
          </a:prstGeom>
        </p:spPr>
      </p:pic>
    </p:spTree>
    <p:extLst>
      <p:ext uri="{BB962C8B-B14F-4D97-AF65-F5344CB8AC3E}">
        <p14:creationId xmlns:p14="http://schemas.microsoft.com/office/powerpoint/2010/main" val="1796089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CF29CFA7-47C5-4546-B602-8A541C6A2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113" y="3161476"/>
            <a:ext cx="285479" cy="256317"/>
          </a:xfrm>
          <a:prstGeom prst="rect">
            <a:avLst/>
          </a:prstGeom>
        </p:spPr>
      </p:pic>
      <p:sp>
        <p:nvSpPr>
          <p:cNvPr id="370" name="ZoneTexte 369">
            <a:extLst>
              <a:ext uri="{FF2B5EF4-FFF2-40B4-BE49-F238E27FC236}">
                <a16:creationId xmlns:a16="http://schemas.microsoft.com/office/drawing/2014/main" id="{10AAC22D-152E-4589-891C-D4DDFEF53AD3}"/>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dirty="0">
                <a:solidFill>
                  <a:schemeClr val="bg1">
                    <a:alpha val="75000"/>
                  </a:schemeClr>
                </a:solidFill>
                <a:latin typeface="+mj-lt"/>
                <a:ea typeface="Roboto" panose="02000000000000000000" pitchFamily="2" charset="0"/>
                <a:cs typeface="Poppins" panose="00000500000000000000" pitchFamily="2" charset="0"/>
              </a:rPr>
              <a:t>icons</a:t>
            </a:r>
          </a:p>
        </p:txBody>
      </p:sp>
      <p:sp>
        <p:nvSpPr>
          <p:cNvPr id="371" name="Espace réservé du texte 7">
            <a:extLst>
              <a:ext uri="{FF2B5EF4-FFF2-40B4-BE49-F238E27FC236}">
                <a16:creationId xmlns:a16="http://schemas.microsoft.com/office/drawing/2014/main" id="{73E8D738-BF98-4720-B017-F9E87CB1647B}"/>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dirty="0">
                <a:ln>
                  <a:noFill/>
                </a:ln>
                <a:solidFill>
                  <a:schemeClr val="bg1"/>
                </a:solidFill>
                <a:effectLst/>
                <a:uLnTx/>
                <a:uFillTx/>
                <a:ea typeface="+mn-ea"/>
                <a:cs typeface="Poppins Medium" panose="00000600000000000000" pitchFamily="2" charset="0"/>
              </a:rPr>
              <a:t>Essentials</a:t>
            </a:r>
          </a:p>
        </p:txBody>
      </p:sp>
      <p:pic>
        <p:nvPicPr>
          <p:cNvPr id="7" name="Graphique 6">
            <a:extLst>
              <a:ext uri="{FF2B5EF4-FFF2-40B4-BE49-F238E27FC236}">
                <a16:creationId xmlns:a16="http://schemas.microsoft.com/office/drawing/2014/main" id="{D256B1F0-DF5F-4561-A6DB-35F3DDECB2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5202" y="2424377"/>
            <a:ext cx="231272" cy="231272"/>
          </a:xfrm>
          <a:prstGeom prst="rect">
            <a:avLst/>
          </a:prstGeom>
        </p:spPr>
      </p:pic>
      <p:pic>
        <p:nvPicPr>
          <p:cNvPr id="9" name="Graphique 8">
            <a:extLst>
              <a:ext uri="{FF2B5EF4-FFF2-40B4-BE49-F238E27FC236}">
                <a16:creationId xmlns:a16="http://schemas.microsoft.com/office/drawing/2014/main" id="{862CFB93-E959-4493-BC67-CE6E8C858A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96013" y="4021811"/>
            <a:ext cx="237927" cy="237925"/>
          </a:xfrm>
          <a:prstGeom prst="rect">
            <a:avLst/>
          </a:prstGeom>
        </p:spPr>
      </p:pic>
      <p:pic>
        <p:nvPicPr>
          <p:cNvPr id="11" name="Graphique 10">
            <a:extLst>
              <a:ext uri="{FF2B5EF4-FFF2-40B4-BE49-F238E27FC236}">
                <a16:creationId xmlns:a16="http://schemas.microsoft.com/office/drawing/2014/main" id="{93274DB2-9A78-4BEC-A13F-D0408016A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31393" y="3993436"/>
            <a:ext cx="193673" cy="266300"/>
          </a:xfrm>
          <a:prstGeom prst="rect">
            <a:avLst/>
          </a:prstGeom>
        </p:spPr>
      </p:pic>
      <p:sp>
        <p:nvSpPr>
          <p:cNvPr id="17" name="Forme libre : forme 16">
            <a:extLst>
              <a:ext uri="{FF2B5EF4-FFF2-40B4-BE49-F238E27FC236}">
                <a16:creationId xmlns:a16="http://schemas.microsoft.com/office/drawing/2014/main" id="{CFF92D14-1621-4004-BBEC-6FDE09BD6BA6}"/>
              </a:ext>
            </a:extLst>
          </p:cNvPr>
          <p:cNvSpPr>
            <a:spLocks noChangeAspect="1"/>
          </p:cNvSpPr>
          <p:nvPr/>
        </p:nvSpPr>
        <p:spPr>
          <a:xfrm>
            <a:off x="8049275" y="5735397"/>
            <a:ext cx="225778" cy="239889"/>
          </a:xfrm>
          <a:custGeom>
            <a:avLst/>
            <a:gdLst>
              <a:gd name="connsiteX0" fmla="*/ 57150 w 304800"/>
              <a:gd name="connsiteY0" fmla="*/ 133350 h 323850"/>
              <a:gd name="connsiteX1" fmla="*/ 57150 w 304800"/>
              <a:gd name="connsiteY1" fmla="*/ 95250 h 323850"/>
              <a:gd name="connsiteX2" fmla="*/ 152400 w 304800"/>
              <a:gd name="connsiteY2" fmla="*/ 0 h 323850"/>
              <a:gd name="connsiteX3" fmla="*/ 247650 w 304800"/>
              <a:gd name="connsiteY3" fmla="*/ 95250 h 323850"/>
              <a:gd name="connsiteX4" fmla="*/ 247650 w 304800"/>
              <a:gd name="connsiteY4" fmla="*/ 133350 h 323850"/>
              <a:gd name="connsiteX5" fmla="*/ 266700 w 304800"/>
              <a:gd name="connsiteY5" fmla="*/ 133350 h 323850"/>
              <a:gd name="connsiteX6" fmla="*/ 304800 w 304800"/>
              <a:gd name="connsiteY6" fmla="*/ 171450 h 323850"/>
              <a:gd name="connsiteX7" fmla="*/ 304800 w 304800"/>
              <a:gd name="connsiteY7" fmla="*/ 285750 h 323850"/>
              <a:gd name="connsiteX8" fmla="*/ 266700 w 304800"/>
              <a:gd name="connsiteY8" fmla="*/ 323850 h 323850"/>
              <a:gd name="connsiteX9" fmla="*/ 38100 w 304800"/>
              <a:gd name="connsiteY9" fmla="*/ 323850 h 323850"/>
              <a:gd name="connsiteX10" fmla="*/ 0 w 304800"/>
              <a:gd name="connsiteY10" fmla="*/ 285750 h 323850"/>
              <a:gd name="connsiteX11" fmla="*/ 0 w 304800"/>
              <a:gd name="connsiteY11" fmla="*/ 171450 h 323850"/>
              <a:gd name="connsiteX12" fmla="*/ 38100 w 304800"/>
              <a:gd name="connsiteY12" fmla="*/ 133350 h 323850"/>
              <a:gd name="connsiteX13" fmla="*/ 152400 w 304800"/>
              <a:gd name="connsiteY13" fmla="*/ 38100 h 323850"/>
              <a:gd name="connsiteX14" fmla="*/ 95250 w 304800"/>
              <a:gd name="connsiteY14" fmla="*/ 95250 h 323850"/>
              <a:gd name="connsiteX15" fmla="*/ 95250 w 304800"/>
              <a:gd name="connsiteY15" fmla="*/ 133350 h 323850"/>
              <a:gd name="connsiteX16" fmla="*/ 209550 w 304800"/>
              <a:gd name="connsiteY16" fmla="*/ 133350 h 323850"/>
              <a:gd name="connsiteX17" fmla="*/ 209550 w 304800"/>
              <a:gd name="connsiteY17" fmla="*/ 95250 h 323850"/>
              <a:gd name="connsiteX18" fmla="*/ 152400 w 304800"/>
              <a:gd name="connsiteY18" fmla="*/ 3810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323850">
                <a:moveTo>
                  <a:pt x="57150" y="133350"/>
                </a:moveTo>
                <a:lnTo>
                  <a:pt x="57150" y="95250"/>
                </a:lnTo>
                <a:cubicBezTo>
                  <a:pt x="57150" y="42645"/>
                  <a:pt x="99795" y="0"/>
                  <a:pt x="152400" y="0"/>
                </a:cubicBezTo>
                <a:cubicBezTo>
                  <a:pt x="205005" y="0"/>
                  <a:pt x="247650" y="42645"/>
                  <a:pt x="247650" y="95250"/>
                </a:cubicBezTo>
                <a:lnTo>
                  <a:pt x="247650" y="133350"/>
                </a:lnTo>
                <a:lnTo>
                  <a:pt x="266700" y="133350"/>
                </a:lnTo>
                <a:cubicBezTo>
                  <a:pt x="287742" y="133350"/>
                  <a:pt x="304800" y="150408"/>
                  <a:pt x="304800" y="171450"/>
                </a:cubicBezTo>
                <a:lnTo>
                  <a:pt x="304800" y="285750"/>
                </a:lnTo>
                <a:cubicBezTo>
                  <a:pt x="304800" y="306792"/>
                  <a:pt x="287742" y="323850"/>
                  <a:pt x="266700" y="323850"/>
                </a:cubicBezTo>
                <a:lnTo>
                  <a:pt x="38100" y="323850"/>
                </a:lnTo>
                <a:cubicBezTo>
                  <a:pt x="17058" y="323850"/>
                  <a:pt x="0" y="306792"/>
                  <a:pt x="0" y="285750"/>
                </a:cubicBezTo>
                <a:lnTo>
                  <a:pt x="0" y="171450"/>
                </a:lnTo>
                <a:cubicBezTo>
                  <a:pt x="0" y="150408"/>
                  <a:pt x="17058" y="133350"/>
                  <a:pt x="38100" y="133350"/>
                </a:cubicBezTo>
                <a:close/>
                <a:moveTo>
                  <a:pt x="152400" y="38100"/>
                </a:moveTo>
                <a:cubicBezTo>
                  <a:pt x="120837" y="38100"/>
                  <a:pt x="95250" y="63687"/>
                  <a:pt x="95250" y="95250"/>
                </a:cubicBezTo>
                <a:lnTo>
                  <a:pt x="95250" y="133350"/>
                </a:lnTo>
                <a:lnTo>
                  <a:pt x="209550" y="133350"/>
                </a:lnTo>
                <a:lnTo>
                  <a:pt x="209550" y="95250"/>
                </a:lnTo>
                <a:cubicBezTo>
                  <a:pt x="209550" y="63687"/>
                  <a:pt x="183963" y="38100"/>
                  <a:pt x="152400" y="38100"/>
                </a:cubicBezTo>
                <a:close/>
              </a:path>
            </a:pathLst>
          </a:custGeom>
          <a:solidFill>
            <a:schemeClr val="bg2"/>
          </a:solidFill>
          <a:ln w="9525" cap="flat">
            <a:noFill/>
            <a:prstDash val="solid"/>
            <a:miter/>
          </a:ln>
        </p:spPr>
        <p:txBody>
          <a:bodyPr rtlCol="0" anchor="ctr"/>
          <a:lstStyle/>
          <a:p>
            <a:endParaRPr lang="fr-FR">
              <a:solidFill>
                <a:schemeClr val="bg2"/>
              </a:solidFill>
            </a:endParaRPr>
          </a:p>
        </p:txBody>
      </p:sp>
      <p:sp>
        <p:nvSpPr>
          <p:cNvPr id="18" name="Forme libre : forme 17">
            <a:extLst>
              <a:ext uri="{FF2B5EF4-FFF2-40B4-BE49-F238E27FC236}">
                <a16:creationId xmlns:a16="http://schemas.microsoft.com/office/drawing/2014/main" id="{EC27213F-095F-470F-87FC-BD27F6A9AEA8}"/>
              </a:ext>
            </a:extLst>
          </p:cNvPr>
          <p:cNvSpPr>
            <a:spLocks noChangeAspect="1"/>
          </p:cNvSpPr>
          <p:nvPr/>
        </p:nvSpPr>
        <p:spPr>
          <a:xfrm>
            <a:off x="8574113" y="5735450"/>
            <a:ext cx="225778" cy="239836"/>
          </a:xfrm>
          <a:custGeom>
            <a:avLst/>
            <a:gdLst>
              <a:gd name="connsiteX0" fmla="*/ 221456 w 304800"/>
              <a:gd name="connsiteY0" fmla="*/ 29647 h 323778"/>
              <a:gd name="connsiteX1" fmla="*/ 199454 w 304800"/>
              <a:gd name="connsiteY1" fmla="*/ 62698 h 323778"/>
              <a:gd name="connsiteX2" fmla="*/ 119967 w 304800"/>
              <a:gd name="connsiteY2" fmla="*/ 48081 h 323778"/>
              <a:gd name="connsiteX3" fmla="*/ 95250 w 304800"/>
              <a:gd name="connsiteY3" fmla="*/ 95179 h 323778"/>
              <a:gd name="connsiteX4" fmla="*/ 95250 w 304800"/>
              <a:gd name="connsiteY4" fmla="*/ 133279 h 323778"/>
              <a:gd name="connsiteX5" fmla="*/ 266700 w 304800"/>
              <a:gd name="connsiteY5" fmla="*/ 133279 h 323778"/>
              <a:gd name="connsiteX6" fmla="*/ 304800 w 304800"/>
              <a:gd name="connsiteY6" fmla="*/ 171379 h 323778"/>
              <a:gd name="connsiteX7" fmla="*/ 304800 w 304800"/>
              <a:gd name="connsiteY7" fmla="*/ 285679 h 323778"/>
              <a:gd name="connsiteX8" fmla="*/ 266700 w 304800"/>
              <a:gd name="connsiteY8" fmla="*/ 323779 h 323778"/>
              <a:gd name="connsiteX9" fmla="*/ 38100 w 304800"/>
              <a:gd name="connsiteY9" fmla="*/ 323779 h 323778"/>
              <a:gd name="connsiteX10" fmla="*/ 0 w 304800"/>
              <a:gd name="connsiteY10" fmla="*/ 285679 h 323778"/>
              <a:gd name="connsiteX11" fmla="*/ 0 w 304800"/>
              <a:gd name="connsiteY11" fmla="*/ 171379 h 323778"/>
              <a:gd name="connsiteX12" fmla="*/ 38100 w 304800"/>
              <a:gd name="connsiteY12" fmla="*/ 133279 h 323778"/>
              <a:gd name="connsiteX13" fmla="*/ 57150 w 304800"/>
              <a:gd name="connsiteY13" fmla="*/ 133279 h 323778"/>
              <a:gd name="connsiteX14" fmla="*/ 57150 w 304800"/>
              <a:gd name="connsiteY14" fmla="*/ 95179 h 323778"/>
              <a:gd name="connsiteX15" fmla="*/ 152467 w 304800"/>
              <a:gd name="connsiteY15" fmla="*/ 0 h 323778"/>
              <a:gd name="connsiteX16" fmla="*/ 221456 w 304800"/>
              <a:gd name="connsiteY16" fmla="*/ 29647 h 32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800" h="323778">
                <a:moveTo>
                  <a:pt x="221456" y="29647"/>
                </a:moveTo>
                <a:lnTo>
                  <a:pt x="199454" y="62698"/>
                </a:lnTo>
                <a:cubicBezTo>
                  <a:pt x="181537" y="36711"/>
                  <a:pt x="145952" y="30167"/>
                  <a:pt x="119967" y="48081"/>
                </a:cubicBezTo>
                <a:cubicBezTo>
                  <a:pt x="104480" y="58756"/>
                  <a:pt x="95231" y="76369"/>
                  <a:pt x="95250" y="95179"/>
                </a:cubicBezTo>
                <a:lnTo>
                  <a:pt x="95250" y="133279"/>
                </a:lnTo>
                <a:lnTo>
                  <a:pt x="266700" y="133279"/>
                </a:lnTo>
                <a:cubicBezTo>
                  <a:pt x="287741" y="133279"/>
                  <a:pt x="304800" y="150337"/>
                  <a:pt x="304800" y="171379"/>
                </a:cubicBezTo>
                <a:lnTo>
                  <a:pt x="304800" y="285679"/>
                </a:lnTo>
                <a:cubicBezTo>
                  <a:pt x="304800" y="306720"/>
                  <a:pt x="287741" y="323779"/>
                  <a:pt x="266700" y="323779"/>
                </a:cubicBezTo>
                <a:lnTo>
                  <a:pt x="38100" y="323779"/>
                </a:lnTo>
                <a:cubicBezTo>
                  <a:pt x="17059" y="323779"/>
                  <a:pt x="0" y="306720"/>
                  <a:pt x="0" y="285679"/>
                </a:cubicBezTo>
                <a:lnTo>
                  <a:pt x="0" y="171379"/>
                </a:lnTo>
                <a:cubicBezTo>
                  <a:pt x="0" y="150337"/>
                  <a:pt x="17059" y="133279"/>
                  <a:pt x="38100" y="133279"/>
                </a:cubicBezTo>
                <a:lnTo>
                  <a:pt x="57150" y="133279"/>
                </a:lnTo>
                <a:lnTo>
                  <a:pt x="57150" y="95179"/>
                </a:lnTo>
                <a:cubicBezTo>
                  <a:pt x="57188" y="42574"/>
                  <a:pt x="99870" y="-39"/>
                  <a:pt x="152467" y="0"/>
                </a:cubicBezTo>
                <a:cubicBezTo>
                  <a:pt x="178556" y="20"/>
                  <a:pt x="203492" y="10736"/>
                  <a:pt x="221456" y="29647"/>
                </a:cubicBezTo>
                <a:close/>
              </a:path>
            </a:pathLst>
          </a:custGeom>
          <a:solidFill>
            <a:schemeClr val="bg2"/>
          </a:solidFill>
          <a:ln w="9525" cap="flat">
            <a:noFill/>
            <a:prstDash val="solid"/>
            <a:miter/>
          </a:ln>
        </p:spPr>
        <p:txBody>
          <a:bodyPr rtlCol="0" anchor="ctr"/>
          <a:lstStyle/>
          <a:p>
            <a:endParaRPr lang="fr-FR">
              <a:solidFill>
                <a:schemeClr val="bg2"/>
              </a:solidFill>
            </a:endParaRPr>
          </a:p>
        </p:txBody>
      </p:sp>
      <p:pic>
        <p:nvPicPr>
          <p:cNvPr id="22" name="Graphique 21">
            <a:extLst>
              <a:ext uri="{FF2B5EF4-FFF2-40B4-BE49-F238E27FC236}">
                <a16:creationId xmlns:a16="http://schemas.microsoft.com/office/drawing/2014/main" id="{538249E1-64FB-44B0-919F-0A5C6B968B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03593" y="2443650"/>
            <a:ext cx="276241" cy="211999"/>
          </a:xfrm>
          <a:prstGeom prst="rect">
            <a:avLst/>
          </a:prstGeom>
        </p:spPr>
      </p:pic>
      <p:pic>
        <p:nvPicPr>
          <p:cNvPr id="26" name="Graphique 25">
            <a:extLst>
              <a:ext uri="{FF2B5EF4-FFF2-40B4-BE49-F238E27FC236}">
                <a16:creationId xmlns:a16="http://schemas.microsoft.com/office/drawing/2014/main" id="{66FBAFF4-13FB-4804-929C-E55B0DCE8D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666" y="3214072"/>
            <a:ext cx="244572" cy="203810"/>
          </a:xfrm>
          <a:prstGeom prst="rect">
            <a:avLst/>
          </a:prstGeom>
        </p:spPr>
      </p:pic>
      <p:pic>
        <p:nvPicPr>
          <p:cNvPr id="29" name="Graphique 28">
            <a:extLst>
              <a:ext uri="{FF2B5EF4-FFF2-40B4-BE49-F238E27FC236}">
                <a16:creationId xmlns:a16="http://schemas.microsoft.com/office/drawing/2014/main" id="{8F6056DF-819D-45C8-BC20-327C6C81D0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6515" y="3214072"/>
            <a:ext cx="264953" cy="203810"/>
          </a:xfrm>
          <a:prstGeom prst="rect">
            <a:avLst/>
          </a:prstGeom>
        </p:spPr>
      </p:pic>
      <p:pic>
        <p:nvPicPr>
          <p:cNvPr id="33" name="Graphique 32">
            <a:extLst>
              <a:ext uri="{FF2B5EF4-FFF2-40B4-BE49-F238E27FC236}">
                <a16:creationId xmlns:a16="http://schemas.microsoft.com/office/drawing/2014/main" id="{6CACEC99-D229-4A54-9E4D-8C7FD709F7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1446900" y="3214072"/>
            <a:ext cx="264953" cy="203810"/>
          </a:xfrm>
          <a:prstGeom prst="rect">
            <a:avLst/>
          </a:prstGeom>
        </p:spPr>
      </p:pic>
      <p:pic>
        <p:nvPicPr>
          <p:cNvPr id="48" name="Graphique 47">
            <a:extLst>
              <a:ext uri="{FF2B5EF4-FFF2-40B4-BE49-F238E27FC236}">
                <a16:creationId xmlns:a16="http://schemas.microsoft.com/office/drawing/2014/main" id="{DF95B8B6-9531-4C92-9EF0-0B2FE11DEA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2554" y="4867783"/>
            <a:ext cx="178213" cy="241860"/>
          </a:xfrm>
          <a:prstGeom prst="rect">
            <a:avLst/>
          </a:prstGeom>
        </p:spPr>
      </p:pic>
      <p:pic>
        <p:nvPicPr>
          <p:cNvPr id="50" name="Graphique 49">
            <a:extLst>
              <a:ext uri="{FF2B5EF4-FFF2-40B4-BE49-F238E27FC236}">
                <a16:creationId xmlns:a16="http://schemas.microsoft.com/office/drawing/2014/main" id="{7EEAFADF-E2CC-41B6-B78D-9B2BAA5421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27246" y="4043836"/>
            <a:ext cx="203200" cy="215900"/>
          </a:xfrm>
          <a:prstGeom prst="rect">
            <a:avLst/>
          </a:prstGeom>
        </p:spPr>
      </p:pic>
      <p:pic>
        <p:nvPicPr>
          <p:cNvPr id="53" name="Graphique 52">
            <a:extLst>
              <a:ext uri="{FF2B5EF4-FFF2-40B4-BE49-F238E27FC236}">
                <a16:creationId xmlns:a16="http://schemas.microsoft.com/office/drawing/2014/main" id="{62C06EC7-75C9-4163-B299-8E4A8046E9F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25296" y="4855053"/>
            <a:ext cx="254590" cy="254590"/>
          </a:xfrm>
          <a:prstGeom prst="rect">
            <a:avLst/>
          </a:prstGeom>
        </p:spPr>
      </p:pic>
      <p:pic>
        <p:nvPicPr>
          <p:cNvPr id="61" name="Graphique 60">
            <a:extLst>
              <a:ext uri="{FF2B5EF4-FFF2-40B4-BE49-F238E27FC236}">
                <a16:creationId xmlns:a16="http://schemas.microsoft.com/office/drawing/2014/main" id="{13850C3C-3083-43D6-A5FF-678914CB707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102123" y="4848688"/>
            <a:ext cx="203672" cy="260955"/>
          </a:xfrm>
          <a:prstGeom prst="rect">
            <a:avLst/>
          </a:prstGeom>
        </p:spPr>
      </p:pic>
      <p:pic>
        <p:nvPicPr>
          <p:cNvPr id="63" name="Graphique 62">
            <a:extLst>
              <a:ext uri="{FF2B5EF4-FFF2-40B4-BE49-F238E27FC236}">
                <a16:creationId xmlns:a16="http://schemas.microsoft.com/office/drawing/2014/main" id="{A9F9A699-8157-4AFC-A8D6-16EA5C3A773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184733" y="2456498"/>
            <a:ext cx="256969" cy="199151"/>
          </a:xfrm>
          <a:prstGeom prst="rect">
            <a:avLst/>
          </a:prstGeom>
        </p:spPr>
      </p:pic>
      <p:pic>
        <p:nvPicPr>
          <p:cNvPr id="65" name="Graphique 64">
            <a:extLst>
              <a:ext uri="{FF2B5EF4-FFF2-40B4-BE49-F238E27FC236}">
                <a16:creationId xmlns:a16="http://schemas.microsoft.com/office/drawing/2014/main" id="{4B77E228-FBE5-469A-9681-ABF20407F2A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539170" y="2437225"/>
            <a:ext cx="205574" cy="218424"/>
          </a:xfrm>
          <a:prstGeom prst="rect">
            <a:avLst/>
          </a:prstGeom>
        </p:spPr>
      </p:pic>
      <p:pic>
        <p:nvPicPr>
          <p:cNvPr id="67" name="Graphique 66">
            <a:extLst>
              <a:ext uri="{FF2B5EF4-FFF2-40B4-BE49-F238E27FC236}">
                <a16:creationId xmlns:a16="http://schemas.microsoft.com/office/drawing/2014/main" id="{4D41C3BA-91B7-4F5B-AFEE-43BED6F75F5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7666" y="4005736"/>
            <a:ext cx="254000" cy="254000"/>
          </a:xfrm>
          <a:prstGeom prst="rect">
            <a:avLst/>
          </a:prstGeom>
        </p:spPr>
      </p:pic>
      <p:pic>
        <p:nvPicPr>
          <p:cNvPr id="71" name="Graphique 70">
            <a:extLst>
              <a:ext uri="{FF2B5EF4-FFF2-40B4-BE49-F238E27FC236}">
                <a16:creationId xmlns:a16="http://schemas.microsoft.com/office/drawing/2014/main" id="{302C92B1-152C-410F-A7AF-0009E3E6ABE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38989" y="4005736"/>
            <a:ext cx="254000" cy="254000"/>
          </a:xfrm>
          <a:prstGeom prst="rect">
            <a:avLst/>
          </a:prstGeom>
        </p:spPr>
      </p:pic>
      <p:pic>
        <p:nvPicPr>
          <p:cNvPr id="349" name="Graphique 348">
            <a:extLst>
              <a:ext uri="{FF2B5EF4-FFF2-40B4-BE49-F238E27FC236}">
                <a16:creationId xmlns:a16="http://schemas.microsoft.com/office/drawing/2014/main" id="{C5F48443-D21F-44BF-83B1-56683CC3EC3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064875" y="4855053"/>
            <a:ext cx="178213" cy="254590"/>
          </a:xfrm>
          <a:prstGeom prst="rect">
            <a:avLst/>
          </a:prstGeom>
        </p:spPr>
      </p:pic>
      <p:pic>
        <p:nvPicPr>
          <p:cNvPr id="351" name="Graphique 350">
            <a:extLst>
              <a:ext uri="{FF2B5EF4-FFF2-40B4-BE49-F238E27FC236}">
                <a16:creationId xmlns:a16="http://schemas.microsoft.com/office/drawing/2014/main" id="{E0CA778D-6AB6-41F0-BB6C-4B777FF76B0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092920" y="4062411"/>
            <a:ext cx="292333" cy="197325"/>
          </a:xfrm>
          <a:prstGeom prst="rect">
            <a:avLst/>
          </a:prstGeom>
        </p:spPr>
      </p:pic>
      <p:pic>
        <p:nvPicPr>
          <p:cNvPr id="353" name="Graphique 352">
            <a:extLst>
              <a:ext uri="{FF2B5EF4-FFF2-40B4-BE49-F238E27FC236}">
                <a16:creationId xmlns:a16="http://schemas.microsoft.com/office/drawing/2014/main" id="{2F7F8A8A-60AE-4ED2-9056-9F06807E54F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487878" y="3999386"/>
            <a:ext cx="190500" cy="260350"/>
          </a:xfrm>
          <a:prstGeom prst="rect">
            <a:avLst/>
          </a:prstGeom>
        </p:spPr>
      </p:pic>
      <p:pic>
        <p:nvPicPr>
          <p:cNvPr id="357" name="Graphique 356">
            <a:extLst>
              <a:ext uri="{FF2B5EF4-FFF2-40B4-BE49-F238E27FC236}">
                <a16:creationId xmlns:a16="http://schemas.microsoft.com/office/drawing/2014/main" id="{A8AFF59F-A173-4A9D-9016-7C8B89AE1B5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97666" y="4886877"/>
            <a:ext cx="229131" cy="222766"/>
          </a:xfrm>
          <a:prstGeom prst="rect">
            <a:avLst/>
          </a:prstGeom>
        </p:spPr>
      </p:pic>
      <p:pic>
        <p:nvPicPr>
          <p:cNvPr id="359" name="Graphique 358">
            <a:extLst>
              <a:ext uri="{FF2B5EF4-FFF2-40B4-BE49-F238E27FC236}">
                <a16:creationId xmlns:a16="http://schemas.microsoft.com/office/drawing/2014/main" id="{DADAB2E9-8D32-45FF-9CCF-2FCCB9A0161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417230" y="4842324"/>
            <a:ext cx="229130" cy="267319"/>
          </a:xfrm>
          <a:prstGeom prst="rect">
            <a:avLst/>
          </a:prstGeom>
        </p:spPr>
      </p:pic>
      <p:pic>
        <p:nvPicPr>
          <p:cNvPr id="361" name="Graphique 360">
            <a:extLst>
              <a:ext uri="{FF2B5EF4-FFF2-40B4-BE49-F238E27FC236}">
                <a16:creationId xmlns:a16="http://schemas.microsoft.com/office/drawing/2014/main" id="{3A31F6EA-5F3C-439F-8A4E-FA9A3AF5833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596228" y="4855053"/>
            <a:ext cx="178213" cy="254590"/>
          </a:xfrm>
          <a:prstGeom prst="rect">
            <a:avLst/>
          </a:prstGeom>
        </p:spPr>
      </p:pic>
      <p:pic>
        <p:nvPicPr>
          <p:cNvPr id="363" name="Graphique 362">
            <a:extLst>
              <a:ext uri="{FF2B5EF4-FFF2-40B4-BE49-F238E27FC236}">
                <a16:creationId xmlns:a16="http://schemas.microsoft.com/office/drawing/2014/main" id="{6118234E-6163-4AEE-8783-79A79889A0A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997355" y="4018436"/>
            <a:ext cx="203200" cy="241300"/>
          </a:xfrm>
          <a:prstGeom prst="rect">
            <a:avLst/>
          </a:prstGeom>
        </p:spPr>
      </p:pic>
      <p:pic>
        <p:nvPicPr>
          <p:cNvPr id="365" name="Graphique 364">
            <a:extLst>
              <a:ext uri="{FF2B5EF4-FFF2-40B4-BE49-F238E27FC236}">
                <a16:creationId xmlns:a16="http://schemas.microsoft.com/office/drawing/2014/main" id="{99745A91-3247-418E-9B7B-2DBD70E36F1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6857298" y="5749508"/>
            <a:ext cx="282222" cy="225778"/>
          </a:xfrm>
          <a:prstGeom prst="rect">
            <a:avLst/>
          </a:prstGeom>
        </p:spPr>
      </p:pic>
      <p:pic>
        <p:nvPicPr>
          <p:cNvPr id="369" name="Graphique 368">
            <a:extLst>
              <a:ext uri="{FF2B5EF4-FFF2-40B4-BE49-F238E27FC236}">
                <a16:creationId xmlns:a16="http://schemas.microsoft.com/office/drawing/2014/main" id="{C2ED1C3E-035F-465A-9159-592A4CA2937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17777" y="3967636"/>
            <a:ext cx="241300" cy="292100"/>
          </a:xfrm>
          <a:prstGeom prst="rect">
            <a:avLst/>
          </a:prstGeom>
        </p:spPr>
      </p:pic>
      <p:sp>
        <p:nvSpPr>
          <p:cNvPr id="569" name="Forme libre : forme 568">
            <a:extLst>
              <a:ext uri="{FF2B5EF4-FFF2-40B4-BE49-F238E27FC236}">
                <a16:creationId xmlns:a16="http://schemas.microsoft.com/office/drawing/2014/main" id="{77DC956F-D3B1-443A-9517-D57D43785F33}"/>
              </a:ext>
            </a:extLst>
          </p:cNvPr>
          <p:cNvSpPr>
            <a:spLocks noChangeAspect="1"/>
          </p:cNvSpPr>
          <p:nvPr/>
        </p:nvSpPr>
        <p:spPr>
          <a:xfrm>
            <a:off x="5474652" y="2430576"/>
            <a:ext cx="192726" cy="225073"/>
          </a:xfrm>
          <a:custGeom>
            <a:avLst/>
            <a:gdLst>
              <a:gd name="connsiteX0" fmla="*/ 0 w 192726"/>
              <a:gd name="connsiteY0" fmla="*/ 96363 h 225073"/>
              <a:gd name="connsiteX1" fmla="*/ 96363 w 192726"/>
              <a:gd name="connsiteY1" fmla="*/ 0 h 225073"/>
              <a:gd name="connsiteX2" fmla="*/ 192726 w 192726"/>
              <a:gd name="connsiteY2" fmla="*/ 96363 h 225073"/>
              <a:gd name="connsiteX3" fmla="*/ 108826 w 192726"/>
              <a:gd name="connsiteY3" fmla="*/ 219836 h 225073"/>
              <a:gd name="connsiteX4" fmla="*/ 83129 w 192726"/>
              <a:gd name="connsiteY4" fmla="*/ 220479 h 225073"/>
              <a:gd name="connsiteX5" fmla="*/ 83129 w 192726"/>
              <a:gd name="connsiteY5" fmla="*/ 220479 h 225073"/>
              <a:gd name="connsiteX6" fmla="*/ 0 w 192726"/>
              <a:gd name="connsiteY6" fmla="*/ 96363 h 225073"/>
              <a:gd name="connsiteX7" fmla="*/ 96363 w 192726"/>
              <a:gd name="connsiteY7" fmla="*/ 115636 h 225073"/>
              <a:gd name="connsiteX8" fmla="*/ 128484 w 192726"/>
              <a:gd name="connsiteY8" fmla="*/ 83515 h 225073"/>
              <a:gd name="connsiteX9" fmla="*/ 96363 w 192726"/>
              <a:gd name="connsiteY9" fmla="*/ 51394 h 225073"/>
              <a:gd name="connsiteX10" fmla="*/ 64242 w 192726"/>
              <a:gd name="connsiteY10" fmla="*/ 83515 h 225073"/>
              <a:gd name="connsiteX11" fmla="*/ 96363 w 192726"/>
              <a:gd name="connsiteY11" fmla="*/ 115636 h 22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726" h="225073">
                <a:moveTo>
                  <a:pt x="0" y="96363"/>
                </a:moveTo>
                <a:cubicBezTo>
                  <a:pt x="0" y="38545"/>
                  <a:pt x="38545" y="0"/>
                  <a:pt x="96363" y="0"/>
                </a:cubicBezTo>
                <a:cubicBezTo>
                  <a:pt x="149583" y="0"/>
                  <a:pt x="192726" y="43143"/>
                  <a:pt x="192726" y="96363"/>
                </a:cubicBezTo>
                <a:cubicBezTo>
                  <a:pt x="192726" y="126343"/>
                  <a:pt x="164760" y="167500"/>
                  <a:pt x="108826" y="219836"/>
                </a:cubicBezTo>
                <a:cubicBezTo>
                  <a:pt x="101675" y="226566"/>
                  <a:pt x="90608" y="226842"/>
                  <a:pt x="83129" y="220479"/>
                </a:cubicBezTo>
                <a:lnTo>
                  <a:pt x="83129" y="220479"/>
                </a:lnTo>
                <a:cubicBezTo>
                  <a:pt x="27710" y="173582"/>
                  <a:pt x="0" y="132210"/>
                  <a:pt x="0" y="96363"/>
                </a:cubicBezTo>
                <a:close/>
                <a:moveTo>
                  <a:pt x="96363" y="115636"/>
                </a:moveTo>
                <a:cubicBezTo>
                  <a:pt x="114103" y="115636"/>
                  <a:pt x="128484" y="101255"/>
                  <a:pt x="128484" y="83515"/>
                </a:cubicBezTo>
                <a:cubicBezTo>
                  <a:pt x="128484" y="65775"/>
                  <a:pt x="114103" y="51394"/>
                  <a:pt x="96363" y="51394"/>
                </a:cubicBezTo>
                <a:cubicBezTo>
                  <a:pt x="78623" y="51394"/>
                  <a:pt x="64242" y="65775"/>
                  <a:pt x="64242" y="83515"/>
                </a:cubicBezTo>
                <a:cubicBezTo>
                  <a:pt x="64242" y="101255"/>
                  <a:pt x="78623" y="115636"/>
                  <a:pt x="96363" y="115636"/>
                </a:cubicBezTo>
                <a:close/>
              </a:path>
            </a:pathLst>
          </a:custGeom>
          <a:solidFill>
            <a:schemeClr val="bg2"/>
          </a:solidFill>
          <a:ln w="6350" cap="flat">
            <a:noFill/>
            <a:prstDash val="solid"/>
            <a:miter/>
          </a:ln>
        </p:spPr>
        <p:txBody>
          <a:bodyPr rtlCol="0" anchor="ctr"/>
          <a:lstStyle/>
          <a:p>
            <a:endParaRPr lang="fr-FR">
              <a:solidFill>
                <a:schemeClr val="bg2"/>
              </a:solidFill>
            </a:endParaRPr>
          </a:p>
        </p:txBody>
      </p:sp>
      <p:sp>
        <p:nvSpPr>
          <p:cNvPr id="589" name="Forme libre : forme 588">
            <a:extLst>
              <a:ext uri="{FF2B5EF4-FFF2-40B4-BE49-F238E27FC236}">
                <a16:creationId xmlns:a16="http://schemas.microsoft.com/office/drawing/2014/main" id="{727E0DD9-E164-45E4-914B-66DB46A1B1BB}"/>
              </a:ext>
            </a:extLst>
          </p:cNvPr>
          <p:cNvSpPr>
            <a:spLocks noChangeAspect="1"/>
          </p:cNvSpPr>
          <p:nvPr/>
        </p:nvSpPr>
        <p:spPr>
          <a:xfrm>
            <a:off x="9281373" y="2449849"/>
            <a:ext cx="205800" cy="205800"/>
          </a:xfrm>
          <a:custGeom>
            <a:avLst/>
            <a:gdLst>
              <a:gd name="connsiteX0" fmla="*/ 25810 w 205800"/>
              <a:gd name="connsiteY0" fmla="*/ 179991 h 205800"/>
              <a:gd name="connsiteX1" fmla="*/ 64355 w 205800"/>
              <a:gd name="connsiteY1" fmla="*/ 179991 h 205800"/>
              <a:gd name="connsiteX2" fmla="*/ 77204 w 205800"/>
              <a:gd name="connsiteY2" fmla="*/ 192839 h 205800"/>
              <a:gd name="connsiteX3" fmla="*/ 64355 w 205800"/>
              <a:gd name="connsiteY3" fmla="*/ 205688 h 205800"/>
              <a:gd name="connsiteX4" fmla="*/ 113 w 205800"/>
              <a:gd name="connsiteY4" fmla="*/ 205688 h 205800"/>
              <a:gd name="connsiteX5" fmla="*/ 113 w 205800"/>
              <a:gd name="connsiteY5" fmla="*/ 141446 h 205800"/>
              <a:gd name="connsiteX6" fmla="*/ 9783 w 205800"/>
              <a:gd name="connsiteY6" fmla="*/ 128597 h 205800"/>
              <a:gd name="connsiteX7" fmla="*/ 12961 w 205800"/>
              <a:gd name="connsiteY7" fmla="*/ 128597 h 205800"/>
              <a:gd name="connsiteX8" fmla="*/ 25810 w 205800"/>
              <a:gd name="connsiteY8" fmla="*/ 138268 h 205800"/>
              <a:gd name="connsiteX9" fmla="*/ 25810 w 205800"/>
              <a:gd name="connsiteY9" fmla="*/ 141446 h 205800"/>
              <a:gd name="connsiteX10" fmla="*/ 179991 w 205800"/>
              <a:gd name="connsiteY10" fmla="*/ 179991 h 205800"/>
              <a:gd name="connsiteX11" fmla="*/ 179991 w 205800"/>
              <a:gd name="connsiteY11" fmla="*/ 141446 h 205800"/>
              <a:gd name="connsiteX12" fmla="*/ 192839 w 205800"/>
              <a:gd name="connsiteY12" fmla="*/ 128597 h 205800"/>
              <a:gd name="connsiteX13" fmla="*/ 205688 w 205800"/>
              <a:gd name="connsiteY13" fmla="*/ 141446 h 205800"/>
              <a:gd name="connsiteX14" fmla="*/ 205688 w 205800"/>
              <a:gd name="connsiteY14" fmla="*/ 205688 h 205800"/>
              <a:gd name="connsiteX15" fmla="*/ 141446 w 205800"/>
              <a:gd name="connsiteY15" fmla="*/ 205688 h 205800"/>
              <a:gd name="connsiteX16" fmla="*/ 128597 w 205800"/>
              <a:gd name="connsiteY16" fmla="*/ 196017 h 205800"/>
              <a:gd name="connsiteX17" fmla="*/ 128597 w 205800"/>
              <a:gd name="connsiteY17" fmla="*/ 192839 h 205800"/>
              <a:gd name="connsiteX18" fmla="*/ 138268 w 205800"/>
              <a:gd name="connsiteY18" fmla="*/ 179991 h 205800"/>
              <a:gd name="connsiteX19" fmla="*/ 141446 w 205800"/>
              <a:gd name="connsiteY19" fmla="*/ 179991 h 205800"/>
              <a:gd name="connsiteX20" fmla="*/ 179991 w 205800"/>
              <a:gd name="connsiteY20" fmla="*/ 25810 h 205800"/>
              <a:gd name="connsiteX21" fmla="*/ 141446 w 205800"/>
              <a:gd name="connsiteY21" fmla="*/ 25810 h 205800"/>
              <a:gd name="connsiteX22" fmla="*/ 128597 w 205800"/>
              <a:gd name="connsiteY22" fmla="*/ 12961 h 205800"/>
              <a:gd name="connsiteX23" fmla="*/ 141446 w 205800"/>
              <a:gd name="connsiteY23" fmla="*/ 113 h 205800"/>
              <a:gd name="connsiteX24" fmla="*/ 205688 w 205800"/>
              <a:gd name="connsiteY24" fmla="*/ 113 h 205800"/>
              <a:gd name="connsiteX25" fmla="*/ 205688 w 205800"/>
              <a:gd name="connsiteY25" fmla="*/ 64355 h 205800"/>
              <a:gd name="connsiteX26" fmla="*/ 196017 w 205800"/>
              <a:gd name="connsiteY26" fmla="*/ 77204 h 205800"/>
              <a:gd name="connsiteX27" fmla="*/ 192839 w 205800"/>
              <a:gd name="connsiteY27" fmla="*/ 77204 h 205800"/>
              <a:gd name="connsiteX28" fmla="*/ 179991 w 205800"/>
              <a:gd name="connsiteY28" fmla="*/ 67533 h 205800"/>
              <a:gd name="connsiteX29" fmla="*/ 179991 w 205800"/>
              <a:gd name="connsiteY29" fmla="*/ 64355 h 205800"/>
              <a:gd name="connsiteX30" fmla="*/ 25810 w 205800"/>
              <a:gd name="connsiteY30" fmla="*/ 25810 h 205800"/>
              <a:gd name="connsiteX31" fmla="*/ 25810 w 205800"/>
              <a:gd name="connsiteY31" fmla="*/ 64355 h 205800"/>
              <a:gd name="connsiteX32" fmla="*/ 12961 w 205800"/>
              <a:gd name="connsiteY32" fmla="*/ 77204 h 205800"/>
              <a:gd name="connsiteX33" fmla="*/ 113 w 205800"/>
              <a:gd name="connsiteY33" fmla="*/ 64355 h 205800"/>
              <a:gd name="connsiteX34" fmla="*/ 113 w 205800"/>
              <a:gd name="connsiteY34" fmla="*/ 113 h 205800"/>
              <a:gd name="connsiteX35" fmla="*/ 64355 w 205800"/>
              <a:gd name="connsiteY35" fmla="*/ 113 h 205800"/>
              <a:gd name="connsiteX36" fmla="*/ 77204 w 205800"/>
              <a:gd name="connsiteY36" fmla="*/ 9783 h 205800"/>
              <a:gd name="connsiteX37" fmla="*/ 77204 w 205800"/>
              <a:gd name="connsiteY37" fmla="*/ 12961 h 205800"/>
              <a:gd name="connsiteX38" fmla="*/ 67533 w 205800"/>
              <a:gd name="connsiteY38" fmla="*/ 25810 h 205800"/>
              <a:gd name="connsiteX39" fmla="*/ 64355 w 205800"/>
              <a:gd name="connsiteY39" fmla="*/ 25810 h 20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5800" h="205800">
                <a:moveTo>
                  <a:pt x="25810" y="179991"/>
                </a:moveTo>
                <a:lnTo>
                  <a:pt x="64355" y="179991"/>
                </a:lnTo>
                <a:cubicBezTo>
                  <a:pt x="72899" y="181468"/>
                  <a:pt x="77204" y="185773"/>
                  <a:pt x="77204" y="192839"/>
                </a:cubicBezTo>
                <a:cubicBezTo>
                  <a:pt x="77204" y="199906"/>
                  <a:pt x="72899" y="204210"/>
                  <a:pt x="64355" y="205688"/>
                </a:cubicBezTo>
                <a:lnTo>
                  <a:pt x="113" y="205688"/>
                </a:lnTo>
                <a:lnTo>
                  <a:pt x="113" y="141446"/>
                </a:lnTo>
                <a:cubicBezTo>
                  <a:pt x="-765" y="135227"/>
                  <a:pt x="3565" y="129475"/>
                  <a:pt x="9783" y="128597"/>
                </a:cubicBezTo>
                <a:cubicBezTo>
                  <a:pt x="10837" y="128448"/>
                  <a:pt x="11907" y="128448"/>
                  <a:pt x="12961" y="128597"/>
                </a:cubicBezTo>
                <a:cubicBezTo>
                  <a:pt x="19179" y="127720"/>
                  <a:pt x="24932" y="132049"/>
                  <a:pt x="25810" y="138268"/>
                </a:cubicBezTo>
                <a:cubicBezTo>
                  <a:pt x="25959" y="139322"/>
                  <a:pt x="25959" y="140391"/>
                  <a:pt x="25810" y="141446"/>
                </a:cubicBezTo>
                <a:close/>
                <a:moveTo>
                  <a:pt x="179991" y="179991"/>
                </a:moveTo>
                <a:lnTo>
                  <a:pt x="179991" y="141446"/>
                </a:lnTo>
                <a:cubicBezTo>
                  <a:pt x="181468" y="132901"/>
                  <a:pt x="185773" y="128597"/>
                  <a:pt x="192839" y="128597"/>
                </a:cubicBezTo>
                <a:cubicBezTo>
                  <a:pt x="199906" y="128597"/>
                  <a:pt x="204210" y="132901"/>
                  <a:pt x="205688" y="141446"/>
                </a:cubicBezTo>
                <a:lnTo>
                  <a:pt x="205688" y="205688"/>
                </a:lnTo>
                <a:lnTo>
                  <a:pt x="141446" y="205688"/>
                </a:lnTo>
                <a:cubicBezTo>
                  <a:pt x="135227" y="206565"/>
                  <a:pt x="129475" y="202236"/>
                  <a:pt x="128597" y="196017"/>
                </a:cubicBezTo>
                <a:cubicBezTo>
                  <a:pt x="128448" y="194963"/>
                  <a:pt x="128448" y="193893"/>
                  <a:pt x="128597" y="192839"/>
                </a:cubicBezTo>
                <a:cubicBezTo>
                  <a:pt x="127720" y="186621"/>
                  <a:pt x="132049" y="180868"/>
                  <a:pt x="138268" y="179991"/>
                </a:cubicBezTo>
                <a:cubicBezTo>
                  <a:pt x="139322" y="179842"/>
                  <a:pt x="140391" y="179842"/>
                  <a:pt x="141446" y="179991"/>
                </a:cubicBezTo>
                <a:close/>
                <a:moveTo>
                  <a:pt x="179991" y="25810"/>
                </a:moveTo>
                <a:lnTo>
                  <a:pt x="141446" y="25810"/>
                </a:lnTo>
                <a:cubicBezTo>
                  <a:pt x="132901" y="24332"/>
                  <a:pt x="128597" y="20028"/>
                  <a:pt x="128597" y="12961"/>
                </a:cubicBezTo>
                <a:cubicBezTo>
                  <a:pt x="128597" y="5895"/>
                  <a:pt x="132901" y="1591"/>
                  <a:pt x="141446" y="113"/>
                </a:cubicBezTo>
                <a:lnTo>
                  <a:pt x="205688" y="113"/>
                </a:lnTo>
                <a:lnTo>
                  <a:pt x="205688" y="64355"/>
                </a:lnTo>
                <a:cubicBezTo>
                  <a:pt x="206565" y="70574"/>
                  <a:pt x="202236" y="76326"/>
                  <a:pt x="196017" y="77204"/>
                </a:cubicBezTo>
                <a:cubicBezTo>
                  <a:pt x="194963" y="77353"/>
                  <a:pt x="193893" y="77353"/>
                  <a:pt x="192839" y="77204"/>
                </a:cubicBezTo>
                <a:cubicBezTo>
                  <a:pt x="186621" y="78081"/>
                  <a:pt x="180868" y="73752"/>
                  <a:pt x="179991" y="67533"/>
                </a:cubicBezTo>
                <a:cubicBezTo>
                  <a:pt x="179842" y="66479"/>
                  <a:pt x="179842" y="65409"/>
                  <a:pt x="179991" y="64355"/>
                </a:cubicBezTo>
                <a:close/>
                <a:moveTo>
                  <a:pt x="25810" y="25810"/>
                </a:moveTo>
                <a:lnTo>
                  <a:pt x="25810" y="64355"/>
                </a:lnTo>
                <a:cubicBezTo>
                  <a:pt x="24332" y="72899"/>
                  <a:pt x="20028" y="77204"/>
                  <a:pt x="12961" y="77204"/>
                </a:cubicBezTo>
                <a:cubicBezTo>
                  <a:pt x="5895" y="77204"/>
                  <a:pt x="1591" y="72899"/>
                  <a:pt x="113" y="64355"/>
                </a:cubicBezTo>
                <a:lnTo>
                  <a:pt x="113" y="113"/>
                </a:lnTo>
                <a:lnTo>
                  <a:pt x="64355" y="113"/>
                </a:lnTo>
                <a:cubicBezTo>
                  <a:pt x="70574" y="-765"/>
                  <a:pt x="76326" y="3565"/>
                  <a:pt x="77204" y="9783"/>
                </a:cubicBezTo>
                <a:cubicBezTo>
                  <a:pt x="77353" y="10837"/>
                  <a:pt x="77353" y="11907"/>
                  <a:pt x="77204" y="12961"/>
                </a:cubicBezTo>
                <a:cubicBezTo>
                  <a:pt x="78081" y="19179"/>
                  <a:pt x="73752" y="24932"/>
                  <a:pt x="67533" y="25810"/>
                </a:cubicBezTo>
                <a:cubicBezTo>
                  <a:pt x="66479" y="25959"/>
                  <a:pt x="65409" y="25959"/>
                  <a:pt x="64355" y="25810"/>
                </a:cubicBezTo>
                <a:close/>
              </a:path>
            </a:pathLst>
          </a:custGeom>
          <a:solidFill>
            <a:schemeClr val="bg2"/>
          </a:solidFill>
          <a:ln w="6350" cap="flat">
            <a:noFill/>
            <a:prstDash val="solid"/>
            <a:miter/>
          </a:ln>
        </p:spPr>
        <p:txBody>
          <a:bodyPr rtlCol="0" anchor="ctr"/>
          <a:lstStyle/>
          <a:p>
            <a:endParaRPr lang="fr-FR">
              <a:solidFill>
                <a:schemeClr val="bg2"/>
              </a:solidFill>
            </a:endParaRPr>
          </a:p>
        </p:txBody>
      </p:sp>
      <p:pic>
        <p:nvPicPr>
          <p:cNvPr id="470" name="Graphique 469">
            <a:extLst>
              <a:ext uri="{FF2B5EF4-FFF2-40B4-BE49-F238E27FC236}">
                <a16:creationId xmlns:a16="http://schemas.microsoft.com/office/drawing/2014/main" id="{D37BECFC-9097-44BE-9497-A78FC3EADF55}"/>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742582" y="3200484"/>
            <a:ext cx="237779" cy="217398"/>
          </a:xfrm>
          <a:prstGeom prst="rect">
            <a:avLst/>
          </a:prstGeom>
        </p:spPr>
      </p:pic>
      <p:pic>
        <p:nvPicPr>
          <p:cNvPr id="484" name="Graphique 483">
            <a:extLst>
              <a:ext uri="{FF2B5EF4-FFF2-40B4-BE49-F238E27FC236}">
                <a16:creationId xmlns:a16="http://schemas.microsoft.com/office/drawing/2014/main" id="{D162753C-C903-4FFD-B9EB-287FC292ECA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916582" y="4009836"/>
            <a:ext cx="249900" cy="249900"/>
          </a:xfrm>
          <a:prstGeom prst="rect">
            <a:avLst/>
          </a:prstGeom>
        </p:spPr>
      </p:pic>
      <p:sp>
        <p:nvSpPr>
          <p:cNvPr id="625" name="Forme libre : forme 624">
            <a:extLst>
              <a:ext uri="{FF2B5EF4-FFF2-40B4-BE49-F238E27FC236}">
                <a16:creationId xmlns:a16="http://schemas.microsoft.com/office/drawing/2014/main" id="{98E906F3-E4FE-4946-AC4A-4C06F49AE4E5}"/>
              </a:ext>
            </a:extLst>
          </p:cNvPr>
          <p:cNvSpPr>
            <a:spLocks noChangeAspect="1"/>
          </p:cNvSpPr>
          <p:nvPr/>
        </p:nvSpPr>
        <p:spPr>
          <a:xfrm>
            <a:off x="8348679" y="3173310"/>
            <a:ext cx="244572" cy="244572"/>
          </a:xfrm>
          <a:custGeom>
            <a:avLst/>
            <a:gdLst>
              <a:gd name="connsiteX0" fmla="*/ 122286 w 244572"/>
              <a:gd name="connsiteY0" fmla="*/ 244573 h 244572"/>
              <a:gd name="connsiteX1" fmla="*/ 0 w 244572"/>
              <a:gd name="connsiteY1" fmla="*/ 122286 h 244572"/>
              <a:gd name="connsiteX2" fmla="*/ 122286 w 244572"/>
              <a:gd name="connsiteY2" fmla="*/ 0 h 244572"/>
              <a:gd name="connsiteX3" fmla="*/ 244573 w 244572"/>
              <a:gd name="connsiteY3" fmla="*/ 122286 h 244572"/>
              <a:gd name="connsiteX4" fmla="*/ 122286 w 244572"/>
              <a:gd name="connsiteY4" fmla="*/ 244573 h 244572"/>
              <a:gd name="connsiteX5" fmla="*/ 151703 w 244572"/>
              <a:gd name="connsiteY5" fmla="*/ 59173 h 244572"/>
              <a:gd name="connsiteX6" fmla="*/ 89813 w 244572"/>
              <a:gd name="connsiteY6" fmla="*/ 99935 h 244572"/>
              <a:gd name="connsiteX7" fmla="*/ 86755 w 244572"/>
              <a:gd name="connsiteY7" fmla="*/ 105234 h 244572"/>
              <a:gd name="connsiteX8" fmla="*/ 82340 w 244572"/>
              <a:gd name="connsiteY8" fmla="*/ 179285 h 244572"/>
              <a:gd name="connsiteX9" fmla="*/ 88726 w 244572"/>
              <a:gd name="connsiteY9" fmla="*/ 186419 h 244572"/>
              <a:gd name="connsiteX10" fmla="*/ 92870 w 244572"/>
              <a:gd name="connsiteY10" fmla="*/ 185332 h 244572"/>
              <a:gd name="connsiteX11" fmla="*/ 154760 w 244572"/>
              <a:gd name="connsiteY11" fmla="*/ 144570 h 244572"/>
              <a:gd name="connsiteX12" fmla="*/ 157817 w 244572"/>
              <a:gd name="connsiteY12" fmla="*/ 139271 h 244572"/>
              <a:gd name="connsiteX13" fmla="*/ 162233 w 244572"/>
              <a:gd name="connsiteY13" fmla="*/ 65219 h 244572"/>
              <a:gd name="connsiteX14" fmla="*/ 155847 w 244572"/>
              <a:gd name="connsiteY14" fmla="*/ 58426 h 244572"/>
              <a:gd name="connsiteX15" fmla="*/ 151703 w 244572"/>
              <a:gd name="connsiteY15" fmla="*/ 59173 h 2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572" h="244572">
                <a:moveTo>
                  <a:pt x="122286" y="244573"/>
                </a:moveTo>
                <a:cubicBezTo>
                  <a:pt x="54750" y="244573"/>
                  <a:pt x="0" y="189823"/>
                  <a:pt x="0" y="122286"/>
                </a:cubicBezTo>
                <a:cubicBezTo>
                  <a:pt x="0" y="54750"/>
                  <a:pt x="54750" y="0"/>
                  <a:pt x="122286" y="0"/>
                </a:cubicBezTo>
                <a:cubicBezTo>
                  <a:pt x="189823" y="0"/>
                  <a:pt x="244573" y="54750"/>
                  <a:pt x="244573" y="122286"/>
                </a:cubicBezTo>
                <a:cubicBezTo>
                  <a:pt x="244573" y="189823"/>
                  <a:pt x="189823" y="244573"/>
                  <a:pt x="122286" y="244573"/>
                </a:cubicBezTo>
                <a:close/>
                <a:moveTo>
                  <a:pt x="151703" y="59173"/>
                </a:moveTo>
                <a:lnTo>
                  <a:pt x="89813" y="99935"/>
                </a:lnTo>
                <a:cubicBezTo>
                  <a:pt x="88011" y="101117"/>
                  <a:pt x="86876" y="103083"/>
                  <a:pt x="86755" y="105234"/>
                </a:cubicBezTo>
                <a:lnTo>
                  <a:pt x="82340" y="179285"/>
                </a:lnTo>
                <a:cubicBezTo>
                  <a:pt x="82147" y="183014"/>
                  <a:pt x="84999" y="186200"/>
                  <a:pt x="88726" y="186419"/>
                </a:cubicBezTo>
                <a:cubicBezTo>
                  <a:pt x="90188" y="186513"/>
                  <a:pt x="91641" y="186131"/>
                  <a:pt x="92870" y="185332"/>
                </a:cubicBezTo>
                <a:lnTo>
                  <a:pt x="154760" y="144570"/>
                </a:lnTo>
                <a:cubicBezTo>
                  <a:pt x="156562" y="143388"/>
                  <a:pt x="157696" y="141421"/>
                  <a:pt x="157817" y="139271"/>
                </a:cubicBezTo>
                <a:lnTo>
                  <a:pt x="162233" y="65219"/>
                </a:lnTo>
                <a:cubicBezTo>
                  <a:pt x="162240" y="61621"/>
                  <a:pt x="159439" y="58642"/>
                  <a:pt x="155847" y="58426"/>
                </a:cubicBezTo>
                <a:cubicBezTo>
                  <a:pt x="154421" y="58229"/>
                  <a:pt x="152971" y="58492"/>
                  <a:pt x="151703" y="59173"/>
                </a:cubicBezTo>
                <a:close/>
              </a:path>
            </a:pathLst>
          </a:custGeom>
          <a:solidFill>
            <a:schemeClr val="bg2"/>
          </a:solidFill>
          <a:ln w="6747" cap="flat">
            <a:noFill/>
            <a:prstDash val="solid"/>
            <a:miter/>
          </a:ln>
        </p:spPr>
        <p:txBody>
          <a:bodyPr rtlCol="0" anchor="ctr"/>
          <a:lstStyle/>
          <a:p>
            <a:endParaRPr lang="fr-FR">
              <a:solidFill>
                <a:schemeClr val="bg2"/>
              </a:solidFill>
            </a:endParaRPr>
          </a:p>
        </p:txBody>
      </p:sp>
      <p:sp>
        <p:nvSpPr>
          <p:cNvPr id="504" name="Forme libre : forme 503">
            <a:extLst>
              <a:ext uri="{FF2B5EF4-FFF2-40B4-BE49-F238E27FC236}">
                <a16:creationId xmlns:a16="http://schemas.microsoft.com/office/drawing/2014/main" id="{89BA9448-32A3-49BD-BC94-F893A6C59B5B}"/>
              </a:ext>
            </a:extLst>
          </p:cNvPr>
          <p:cNvSpPr>
            <a:spLocks noChangeAspect="1"/>
          </p:cNvSpPr>
          <p:nvPr/>
        </p:nvSpPr>
        <p:spPr>
          <a:xfrm>
            <a:off x="9965701" y="4095204"/>
            <a:ext cx="274222" cy="164532"/>
          </a:xfrm>
          <a:custGeom>
            <a:avLst/>
            <a:gdLst>
              <a:gd name="connsiteX0" fmla="*/ 0 w 190500"/>
              <a:gd name="connsiteY0" fmla="*/ 9525 h 114300"/>
              <a:gd name="connsiteX1" fmla="*/ 0 w 190500"/>
              <a:gd name="connsiteY1" fmla="*/ 104775 h 114300"/>
              <a:gd name="connsiteX2" fmla="*/ 9525 w 190500"/>
              <a:gd name="connsiteY2" fmla="*/ 114300 h 114300"/>
              <a:gd name="connsiteX3" fmla="*/ 9525 w 190500"/>
              <a:gd name="connsiteY3" fmla="*/ 114300 h 114300"/>
              <a:gd name="connsiteX4" fmla="*/ 19050 w 190500"/>
              <a:gd name="connsiteY4" fmla="*/ 104775 h 114300"/>
              <a:gd name="connsiteX5" fmla="*/ 19050 w 190500"/>
              <a:gd name="connsiteY5" fmla="*/ 19050 h 114300"/>
              <a:gd name="connsiteX6" fmla="*/ 114300 w 190500"/>
              <a:gd name="connsiteY6" fmla="*/ 19050 h 114300"/>
              <a:gd name="connsiteX7" fmla="*/ 114300 w 190500"/>
              <a:gd name="connsiteY7" fmla="*/ 104775 h 114300"/>
              <a:gd name="connsiteX8" fmla="*/ 123825 w 190500"/>
              <a:gd name="connsiteY8" fmla="*/ 114300 h 114300"/>
              <a:gd name="connsiteX9" fmla="*/ 123825 w 190500"/>
              <a:gd name="connsiteY9" fmla="*/ 114300 h 114300"/>
              <a:gd name="connsiteX10" fmla="*/ 133350 w 190500"/>
              <a:gd name="connsiteY10" fmla="*/ 104775 h 114300"/>
              <a:gd name="connsiteX11" fmla="*/ 133350 w 190500"/>
              <a:gd name="connsiteY11" fmla="*/ 95250 h 114300"/>
              <a:gd name="connsiteX12" fmla="*/ 171450 w 190500"/>
              <a:gd name="connsiteY12" fmla="*/ 95250 h 114300"/>
              <a:gd name="connsiteX13" fmla="*/ 171450 w 190500"/>
              <a:gd name="connsiteY13" fmla="*/ 104775 h 114300"/>
              <a:gd name="connsiteX14" fmla="*/ 180975 w 190500"/>
              <a:gd name="connsiteY14" fmla="*/ 114300 h 114300"/>
              <a:gd name="connsiteX15" fmla="*/ 180975 w 190500"/>
              <a:gd name="connsiteY15" fmla="*/ 114300 h 114300"/>
              <a:gd name="connsiteX16" fmla="*/ 190500 w 190500"/>
              <a:gd name="connsiteY16" fmla="*/ 104775 h 114300"/>
              <a:gd name="connsiteX17" fmla="*/ 190500 w 190500"/>
              <a:gd name="connsiteY17" fmla="*/ 9525 h 114300"/>
              <a:gd name="connsiteX18" fmla="*/ 180975 w 190500"/>
              <a:gd name="connsiteY18" fmla="*/ 0 h 114300"/>
              <a:gd name="connsiteX19" fmla="*/ 9525 w 190500"/>
              <a:gd name="connsiteY19" fmla="*/ 0 h 114300"/>
              <a:gd name="connsiteX20" fmla="*/ 0 w 190500"/>
              <a:gd name="connsiteY20" fmla="*/ 9525 h 114300"/>
              <a:gd name="connsiteX21" fmla="*/ 171450 w 190500"/>
              <a:gd name="connsiteY21" fmla="*/ 19050 h 114300"/>
              <a:gd name="connsiteX22" fmla="*/ 171450 w 190500"/>
              <a:gd name="connsiteY22" fmla="*/ 38100 h 114300"/>
              <a:gd name="connsiteX23" fmla="*/ 133350 w 190500"/>
              <a:gd name="connsiteY23" fmla="*/ 38100 h 114300"/>
              <a:gd name="connsiteX24" fmla="*/ 133350 w 190500"/>
              <a:gd name="connsiteY24" fmla="*/ 19050 h 114300"/>
              <a:gd name="connsiteX25" fmla="*/ 171450 w 190500"/>
              <a:gd name="connsiteY25" fmla="*/ 19050 h 114300"/>
              <a:gd name="connsiteX26" fmla="*/ 133350 w 190500"/>
              <a:gd name="connsiteY26" fmla="*/ 76200 h 114300"/>
              <a:gd name="connsiteX27" fmla="*/ 133350 w 190500"/>
              <a:gd name="connsiteY27" fmla="*/ 57150 h 114300"/>
              <a:gd name="connsiteX28" fmla="*/ 171450 w 190500"/>
              <a:gd name="connsiteY28" fmla="*/ 57150 h 114300"/>
              <a:gd name="connsiteX29" fmla="*/ 171450 w 190500"/>
              <a:gd name="connsiteY29" fmla="*/ 76200 h 114300"/>
              <a:gd name="connsiteX30" fmla="*/ 133350 w 190500"/>
              <a:gd name="connsiteY30" fmla="*/ 762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500" h="114300">
                <a:moveTo>
                  <a:pt x="0" y="9525"/>
                </a:moveTo>
                <a:lnTo>
                  <a:pt x="0" y="104775"/>
                </a:lnTo>
                <a:cubicBezTo>
                  <a:pt x="0" y="110014"/>
                  <a:pt x="4286" y="114300"/>
                  <a:pt x="9525" y="114300"/>
                </a:cubicBezTo>
                <a:lnTo>
                  <a:pt x="9525" y="114300"/>
                </a:lnTo>
                <a:cubicBezTo>
                  <a:pt x="14764" y="114300"/>
                  <a:pt x="19050" y="110014"/>
                  <a:pt x="19050" y="104775"/>
                </a:cubicBezTo>
                <a:lnTo>
                  <a:pt x="19050" y="19050"/>
                </a:lnTo>
                <a:lnTo>
                  <a:pt x="114300" y="19050"/>
                </a:lnTo>
                <a:lnTo>
                  <a:pt x="114300" y="104775"/>
                </a:lnTo>
                <a:cubicBezTo>
                  <a:pt x="114300" y="110014"/>
                  <a:pt x="118586" y="114300"/>
                  <a:pt x="123825" y="114300"/>
                </a:cubicBezTo>
                <a:lnTo>
                  <a:pt x="123825" y="114300"/>
                </a:lnTo>
                <a:cubicBezTo>
                  <a:pt x="129064" y="114300"/>
                  <a:pt x="133350" y="110014"/>
                  <a:pt x="133350" y="104775"/>
                </a:cubicBezTo>
                <a:lnTo>
                  <a:pt x="133350" y="95250"/>
                </a:lnTo>
                <a:lnTo>
                  <a:pt x="171450" y="95250"/>
                </a:lnTo>
                <a:lnTo>
                  <a:pt x="171450" y="104775"/>
                </a:lnTo>
                <a:cubicBezTo>
                  <a:pt x="171450" y="110014"/>
                  <a:pt x="175736" y="114300"/>
                  <a:pt x="180975" y="114300"/>
                </a:cubicBezTo>
                <a:lnTo>
                  <a:pt x="180975" y="114300"/>
                </a:lnTo>
                <a:cubicBezTo>
                  <a:pt x="186214" y="114300"/>
                  <a:pt x="190500" y="110014"/>
                  <a:pt x="190500" y="104775"/>
                </a:cubicBezTo>
                <a:lnTo>
                  <a:pt x="190500" y="9525"/>
                </a:lnTo>
                <a:cubicBezTo>
                  <a:pt x="190500" y="4286"/>
                  <a:pt x="186214" y="0"/>
                  <a:pt x="180975" y="0"/>
                </a:cubicBezTo>
                <a:lnTo>
                  <a:pt x="9525" y="0"/>
                </a:lnTo>
                <a:cubicBezTo>
                  <a:pt x="4286" y="0"/>
                  <a:pt x="0" y="4286"/>
                  <a:pt x="0" y="9525"/>
                </a:cubicBezTo>
                <a:close/>
                <a:moveTo>
                  <a:pt x="171450" y="19050"/>
                </a:moveTo>
                <a:lnTo>
                  <a:pt x="171450" y="38100"/>
                </a:lnTo>
                <a:lnTo>
                  <a:pt x="133350" y="38100"/>
                </a:lnTo>
                <a:lnTo>
                  <a:pt x="133350" y="19050"/>
                </a:lnTo>
                <a:lnTo>
                  <a:pt x="171450" y="19050"/>
                </a:lnTo>
                <a:close/>
                <a:moveTo>
                  <a:pt x="133350" y="76200"/>
                </a:moveTo>
                <a:lnTo>
                  <a:pt x="133350" y="57150"/>
                </a:lnTo>
                <a:lnTo>
                  <a:pt x="171450" y="57150"/>
                </a:lnTo>
                <a:lnTo>
                  <a:pt x="171450" y="76200"/>
                </a:lnTo>
                <a:lnTo>
                  <a:pt x="133350" y="76200"/>
                </a:lnTo>
                <a:close/>
              </a:path>
            </a:pathLst>
          </a:custGeom>
          <a:solidFill>
            <a:schemeClr val="bg2"/>
          </a:solidFill>
          <a:ln w="9525" cap="flat">
            <a:noFill/>
            <a:prstDash val="solid"/>
            <a:miter/>
          </a:ln>
        </p:spPr>
        <p:txBody>
          <a:bodyPr rtlCol="0" anchor="ctr"/>
          <a:lstStyle/>
          <a:p>
            <a:endParaRPr lang="fr-FR">
              <a:solidFill>
                <a:schemeClr val="bg2"/>
              </a:solidFill>
            </a:endParaRPr>
          </a:p>
        </p:txBody>
      </p:sp>
      <p:pic>
        <p:nvPicPr>
          <p:cNvPr id="522" name="Graphique 521">
            <a:extLst>
              <a:ext uri="{FF2B5EF4-FFF2-40B4-BE49-F238E27FC236}">
                <a16:creationId xmlns:a16="http://schemas.microsoft.com/office/drawing/2014/main" id="{D3F892C2-E81F-4F10-8519-F2C69A54874E}"/>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392354" y="3996510"/>
            <a:ext cx="236905" cy="263226"/>
          </a:xfrm>
          <a:prstGeom prst="rect">
            <a:avLst/>
          </a:prstGeom>
        </p:spPr>
      </p:pic>
      <p:pic>
        <p:nvPicPr>
          <p:cNvPr id="524" name="Graphique 523">
            <a:extLst>
              <a:ext uri="{FF2B5EF4-FFF2-40B4-BE49-F238E27FC236}">
                <a16:creationId xmlns:a16="http://schemas.microsoft.com/office/drawing/2014/main" id="{B5722B1E-6AC0-4100-8A81-2871E385D06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242051" y="4928844"/>
            <a:ext cx="271199" cy="180799"/>
          </a:xfrm>
          <a:prstGeom prst="rect">
            <a:avLst/>
          </a:prstGeom>
        </p:spPr>
      </p:pic>
      <p:sp>
        <p:nvSpPr>
          <p:cNvPr id="780" name="Forme libre : forme 779">
            <a:extLst>
              <a:ext uri="{FF2B5EF4-FFF2-40B4-BE49-F238E27FC236}">
                <a16:creationId xmlns:a16="http://schemas.microsoft.com/office/drawing/2014/main" id="{1554E0C5-FBE3-4845-8DF1-F998A2A40A5F}"/>
              </a:ext>
            </a:extLst>
          </p:cNvPr>
          <p:cNvSpPr>
            <a:spLocks noChangeAspect="1"/>
          </p:cNvSpPr>
          <p:nvPr/>
        </p:nvSpPr>
        <p:spPr>
          <a:xfrm>
            <a:off x="1980065" y="5739734"/>
            <a:ext cx="237147" cy="235552"/>
          </a:xfrm>
          <a:custGeom>
            <a:avLst/>
            <a:gdLst>
              <a:gd name="connsiteX0" fmla="*/ 230982 w 237147"/>
              <a:gd name="connsiteY0" fmla="*/ 138731 h 235552"/>
              <a:gd name="connsiteX1" fmla="*/ 136360 w 237147"/>
              <a:gd name="connsiteY1" fmla="*/ 83002 h 235552"/>
              <a:gd name="connsiteX2" fmla="*/ 136360 w 237147"/>
              <a:gd name="connsiteY2" fmla="*/ 17786 h 235552"/>
              <a:gd name="connsiteX3" fmla="*/ 118574 w 237147"/>
              <a:gd name="connsiteY3" fmla="*/ 0 h 235552"/>
              <a:gd name="connsiteX4" fmla="*/ 100788 w 237147"/>
              <a:gd name="connsiteY4" fmla="*/ 17786 h 235552"/>
              <a:gd name="connsiteX5" fmla="*/ 100788 w 237147"/>
              <a:gd name="connsiteY5" fmla="*/ 83002 h 235552"/>
              <a:gd name="connsiteX6" fmla="*/ 6166 w 237147"/>
              <a:gd name="connsiteY6" fmla="*/ 138731 h 235552"/>
              <a:gd name="connsiteX7" fmla="*/ 0 w 237147"/>
              <a:gd name="connsiteY7" fmla="*/ 149403 h 235552"/>
              <a:gd name="connsiteX8" fmla="*/ 15889 w 237147"/>
              <a:gd name="connsiteY8" fmla="*/ 161379 h 235552"/>
              <a:gd name="connsiteX9" fmla="*/ 100788 w 237147"/>
              <a:gd name="connsiteY9" fmla="*/ 136478 h 235552"/>
              <a:gd name="connsiteX10" fmla="*/ 100788 w 237147"/>
              <a:gd name="connsiteY10" fmla="*/ 201575 h 235552"/>
              <a:gd name="connsiteX11" fmla="*/ 73990 w 237147"/>
              <a:gd name="connsiteY11" fmla="*/ 217583 h 235552"/>
              <a:gd name="connsiteX12" fmla="*/ 71144 w 237147"/>
              <a:gd name="connsiteY12" fmla="*/ 222682 h 235552"/>
              <a:gd name="connsiteX13" fmla="*/ 71144 w 237147"/>
              <a:gd name="connsiteY13" fmla="*/ 228610 h 235552"/>
              <a:gd name="connsiteX14" fmla="*/ 71144 w 237147"/>
              <a:gd name="connsiteY14" fmla="*/ 228610 h 235552"/>
              <a:gd name="connsiteX15" fmla="*/ 71144 w 237147"/>
              <a:gd name="connsiteY15" fmla="*/ 229559 h 235552"/>
              <a:gd name="connsiteX16" fmla="*/ 78496 w 237147"/>
              <a:gd name="connsiteY16" fmla="*/ 235369 h 235552"/>
              <a:gd name="connsiteX17" fmla="*/ 113119 w 237147"/>
              <a:gd name="connsiteY17" fmla="*/ 226713 h 235552"/>
              <a:gd name="connsiteX18" fmla="*/ 118574 w 237147"/>
              <a:gd name="connsiteY18" fmla="*/ 225290 h 235552"/>
              <a:gd name="connsiteX19" fmla="*/ 123080 w 237147"/>
              <a:gd name="connsiteY19" fmla="*/ 226357 h 235552"/>
              <a:gd name="connsiteX20" fmla="*/ 123080 w 237147"/>
              <a:gd name="connsiteY20" fmla="*/ 226357 h 235552"/>
              <a:gd name="connsiteX21" fmla="*/ 128060 w 237147"/>
              <a:gd name="connsiteY21" fmla="*/ 227662 h 235552"/>
              <a:gd name="connsiteX22" fmla="*/ 150589 w 237147"/>
              <a:gd name="connsiteY22" fmla="*/ 233353 h 235552"/>
              <a:gd name="connsiteX23" fmla="*/ 150589 w 237147"/>
              <a:gd name="connsiteY23" fmla="*/ 233353 h 235552"/>
              <a:gd name="connsiteX24" fmla="*/ 158533 w 237147"/>
              <a:gd name="connsiteY24" fmla="*/ 235369 h 235552"/>
              <a:gd name="connsiteX25" fmla="*/ 165885 w 237147"/>
              <a:gd name="connsiteY25" fmla="*/ 229559 h 235552"/>
              <a:gd name="connsiteX26" fmla="*/ 165885 w 237147"/>
              <a:gd name="connsiteY26" fmla="*/ 225172 h 235552"/>
              <a:gd name="connsiteX27" fmla="*/ 165885 w 237147"/>
              <a:gd name="connsiteY27" fmla="*/ 225172 h 235552"/>
              <a:gd name="connsiteX28" fmla="*/ 165885 w 237147"/>
              <a:gd name="connsiteY28" fmla="*/ 222682 h 235552"/>
              <a:gd name="connsiteX29" fmla="*/ 163039 w 237147"/>
              <a:gd name="connsiteY29" fmla="*/ 217583 h 235552"/>
              <a:gd name="connsiteX30" fmla="*/ 136360 w 237147"/>
              <a:gd name="connsiteY30" fmla="*/ 201575 h 235552"/>
              <a:gd name="connsiteX31" fmla="*/ 136360 w 237147"/>
              <a:gd name="connsiteY31" fmla="*/ 136360 h 235552"/>
              <a:gd name="connsiteX32" fmla="*/ 221259 w 237147"/>
              <a:gd name="connsiteY32" fmla="*/ 161260 h 235552"/>
              <a:gd name="connsiteX33" fmla="*/ 237148 w 237147"/>
              <a:gd name="connsiteY33" fmla="*/ 149403 h 235552"/>
              <a:gd name="connsiteX34" fmla="*/ 230982 w 237147"/>
              <a:gd name="connsiteY34" fmla="*/ 138731 h 23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7147" h="235552">
                <a:moveTo>
                  <a:pt x="230982" y="138731"/>
                </a:moveTo>
                <a:lnTo>
                  <a:pt x="136360" y="83002"/>
                </a:lnTo>
                <a:lnTo>
                  <a:pt x="136360" y="17786"/>
                </a:lnTo>
                <a:cubicBezTo>
                  <a:pt x="136360" y="7944"/>
                  <a:pt x="128415" y="0"/>
                  <a:pt x="118574" y="0"/>
                </a:cubicBezTo>
                <a:cubicBezTo>
                  <a:pt x="108732" y="0"/>
                  <a:pt x="100788" y="7944"/>
                  <a:pt x="100788" y="17786"/>
                </a:cubicBezTo>
                <a:lnTo>
                  <a:pt x="100788" y="83002"/>
                </a:lnTo>
                <a:lnTo>
                  <a:pt x="6166" y="138731"/>
                </a:lnTo>
                <a:cubicBezTo>
                  <a:pt x="2371" y="140866"/>
                  <a:pt x="0" y="145016"/>
                  <a:pt x="0" y="149403"/>
                </a:cubicBezTo>
                <a:cubicBezTo>
                  <a:pt x="0" y="157703"/>
                  <a:pt x="7944" y="163632"/>
                  <a:pt x="15889" y="161379"/>
                </a:cubicBezTo>
                <a:lnTo>
                  <a:pt x="100788" y="136478"/>
                </a:lnTo>
                <a:lnTo>
                  <a:pt x="100788" y="201575"/>
                </a:lnTo>
                <a:lnTo>
                  <a:pt x="73990" y="217583"/>
                </a:lnTo>
                <a:cubicBezTo>
                  <a:pt x="72211" y="218650"/>
                  <a:pt x="71144" y="220666"/>
                  <a:pt x="71144" y="222682"/>
                </a:cubicBezTo>
                <a:lnTo>
                  <a:pt x="71144" y="228610"/>
                </a:lnTo>
                <a:lnTo>
                  <a:pt x="71144" y="228610"/>
                </a:lnTo>
                <a:lnTo>
                  <a:pt x="71144" y="229559"/>
                </a:lnTo>
                <a:cubicBezTo>
                  <a:pt x="71144" y="233472"/>
                  <a:pt x="74820" y="236317"/>
                  <a:pt x="78496" y="235369"/>
                </a:cubicBezTo>
                <a:lnTo>
                  <a:pt x="113119" y="226713"/>
                </a:lnTo>
                <a:lnTo>
                  <a:pt x="118574" y="225290"/>
                </a:lnTo>
                <a:lnTo>
                  <a:pt x="123080" y="226357"/>
                </a:lnTo>
                <a:cubicBezTo>
                  <a:pt x="123080" y="226357"/>
                  <a:pt x="123080" y="226357"/>
                  <a:pt x="123080" y="226357"/>
                </a:cubicBezTo>
                <a:lnTo>
                  <a:pt x="128060" y="227662"/>
                </a:lnTo>
                <a:lnTo>
                  <a:pt x="150589" y="233353"/>
                </a:lnTo>
                <a:lnTo>
                  <a:pt x="150589" y="233353"/>
                </a:lnTo>
                <a:lnTo>
                  <a:pt x="158533" y="235369"/>
                </a:lnTo>
                <a:cubicBezTo>
                  <a:pt x="162327" y="236317"/>
                  <a:pt x="165885" y="233472"/>
                  <a:pt x="165885" y="229559"/>
                </a:cubicBezTo>
                <a:lnTo>
                  <a:pt x="165885" y="225172"/>
                </a:lnTo>
                <a:cubicBezTo>
                  <a:pt x="165885" y="225172"/>
                  <a:pt x="165885" y="225172"/>
                  <a:pt x="165885" y="225172"/>
                </a:cubicBezTo>
                <a:lnTo>
                  <a:pt x="165885" y="222682"/>
                </a:lnTo>
                <a:cubicBezTo>
                  <a:pt x="165885" y="220547"/>
                  <a:pt x="164818" y="218650"/>
                  <a:pt x="163039" y="217583"/>
                </a:cubicBezTo>
                <a:lnTo>
                  <a:pt x="136360" y="201575"/>
                </a:lnTo>
                <a:lnTo>
                  <a:pt x="136360" y="136360"/>
                </a:lnTo>
                <a:lnTo>
                  <a:pt x="221259" y="161260"/>
                </a:lnTo>
                <a:cubicBezTo>
                  <a:pt x="229203" y="163632"/>
                  <a:pt x="237148" y="157703"/>
                  <a:pt x="237148" y="149403"/>
                </a:cubicBezTo>
                <a:cubicBezTo>
                  <a:pt x="237148" y="145016"/>
                  <a:pt x="234776" y="140866"/>
                  <a:pt x="230982" y="138731"/>
                </a:cubicBezTo>
                <a:close/>
              </a:path>
            </a:pathLst>
          </a:custGeom>
          <a:solidFill>
            <a:schemeClr val="bg2"/>
          </a:solidFill>
          <a:ln w="11509" cap="flat">
            <a:noFill/>
            <a:prstDash val="solid"/>
            <a:miter/>
          </a:ln>
        </p:spPr>
        <p:txBody>
          <a:bodyPr rtlCol="0" anchor="ctr"/>
          <a:lstStyle/>
          <a:p>
            <a:endParaRPr lang="fr-FR">
              <a:solidFill>
                <a:schemeClr val="bg2"/>
              </a:solidFill>
            </a:endParaRPr>
          </a:p>
        </p:txBody>
      </p:sp>
      <p:sp>
        <p:nvSpPr>
          <p:cNvPr id="770" name="Forme libre : forme 769">
            <a:extLst>
              <a:ext uri="{FF2B5EF4-FFF2-40B4-BE49-F238E27FC236}">
                <a16:creationId xmlns:a16="http://schemas.microsoft.com/office/drawing/2014/main" id="{7C4EFE9C-3373-4B4C-B9AA-B0C70874FD4C}"/>
              </a:ext>
            </a:extLst>
          </p:cNvPr>
          <p:cNvSpPr>
            <a:spLocks noChangeAspect="1"/>
          </p:cNvSpPr>
          <p:nvPr/>
        </p:nvSpPr>
        <p:spPr>
          <a:xfrm>
            <a:off x="2988384" y="5779221"/>
            <a:ext cx="220575" cy="196065"/>
          </a:xfrm>
          <a:custGeom>
            <a:avLst/>
            <a:gdLst>
              <a:gd name="connsiteX0" fmla="*/ 195086 w 220575"/>
              <a:gd name="connsiteY0" fmla="*/ 12377 h 196065"/>
              <a:gd name="connsiteX1" fmla="*/ 177685 w 220575"/>
              <a:gd name="connsiteY1" fmla="*/ 0 h 196065"/>
              <a:gd name="connsiteX2" fmla="*/ 42890 w 220575"/>
              <a:gd name="connsiteY2" fmla="*/ 0 h 196065"/>
              <a:gd name="connsiteX3" fmla="*/ 25489 w 220575"/>
              <a:gd name="connsiteY3" fmla="*/ 12377 h 196065"/>
              <a:gd name="connsiteX4" fmla="*/ 1348 w 220575"/>
              <a:gd name="connsiteY4" fmla="*/ 81857 h 196065"/>
              <a:gd name="connsiteX5" fmla="*/ 0 w 220575"/>
              <a:gd name="connsiteY5" fmla="*/ 89945 h 196065"/>
              <a:gd name="connsiteX6" fmla="*/ 0 w 220575"/>
              <a:gd name="connsiteY6" fmla="*/ 177684 h 196065"/>
              <a:gd name="connsiteX7" fmla="*/ 18381 w 220575"/>
              <a:gd name="connsiteY7" fmla="*/ 196065 h 196065"/>
              <a:gd name="connsiteX8" fmla="*/ 36763 w 220575"/>
              <a:gd name="connsiteY8" fmla="*/ 177684 h 196065"/>
              <a:gd name="connsiteX9" fmla="*/ 36763 w 220575"/>
              <a:gd name="connsiteY9" fmla="*/ 171557 h 196065"/>
              <a:gd name="connsiteX10" fmla="*/ 183813 w 220575"/>
              <a:gd name="connsiteY10" fmla="*/ 171557 h 196065"/>
              <a:gd name="connsiteX11" fmla="*/ 183813 w 220575"/>
              <a:gd name="connsiteY11" fmla="*/ 177684 h 196065"/>
              <a:gd name="connsiteX12" fmla="*/ 202194 w 220575"/>
              <a:gd name="connsiteY12" fmla="*/ 196065 h 196065"/>
              <a:gd name="connsiteX13" fmla="*/ 220575 w 220575"/>
              <a:gd name="connsiteY13" fmla="*/ 177684 h 196065"/>
              <a:gd name="connsiteX14" fmla="*/ 220575 w 220575"/>
              <a:gd name="connsiteY14" fmla="*/ 89945 h 196065"/>
              <a:gd name="connsiteX15" fmla="*/ 219227 w 220575"/>
              <a:gd name="connsiteY15" fmla="*/ 81857 h 196065"/>
              <a:gd name="connsiteX16" fmla="*/ 195086 w 220575"/>
              <a:gd name="connsiteY16" fmla="*/ 12377 h 196065"/>
              <a:gd name="connsiteX17" fmla="*/ 42890 w 220575"/>
              <a:gd name="connsiteY17" fmla="*/ 134795 h 196065"/>
              <a:gd name="connsiteX18" fmla="*/ 24508 w 220575"/>
              <a:gd name="connsiteY18" fmla="*/ 116414 h 196065"/>
              <a:gd name="connsiteX19" fmla="*/ 42890 w 220575"/>
              <a:gd name="connsiteY19" fmla="*/ 98033 h 196065"/>
              <a:gd name="connsiteX20" fmla="*/ 61271 w 220575"/>
              <a:gd name="connsiteY20" fmla="*/ 116414 h 196065"/>
              <a:gd name="connsiteX21" fmla="*/ 42890 w 220575"/>
              <a:gd name="connsiteY21" fmla="*/ 134795 h 196065"/>
              <a:gd name="connsiteX22" fmla="*/ 177685 w 220575"/>
              <a:gd name="connsiteY22" fmla="*/ 134795 h 196065"/>
              <a:gd name="connsiteX23" fmla="*/ 159304 w 220575"/>
              <a:gd name="connsiteY23" fmla="*/ 116414 h 196065"/>
              <a:gd name="connsiteX24" fmla="*/ 177685 w 220575"/>
              <a:gd name="connsiteY24" fmla="*/ 98033 h 196065"/>
              <a:gd name="connsiteX25" fmla="*/ 196067 w 220575"/>
              <a:gd name="connsiteY25" fmla="*/ 116414 h 196065"/>
              <a:gd name="connsiteX26" fmla="*/ 177685 w 220575"/>
              <a:gd name="connsiteY26" fmla="*/ 134795 h 196065"/>
              <a:gd name="connsiteX27" fmla="*/ 24508 w 220575"/>
              <a:gd name="connsiteY27" fmla="*/ 73525 h 196065"/>
              <a:gd name="connsiteX28" fmla="*/ 40071 w 220575"/>
              <a:gd name="connsiteY28" fmla="*/ 26714 h 196065"/>
              <a:gd name="connsiteX29" fmla="*/ 51713 w 220575"/>
              <a:gd name="connsiteY29" fmla="*/ 18381 h 196065"/>
              <a:gd name="connsiteX30" fmla="*/ 168862 w 220575"/>
              <a:gd name="connsiteY30" fmla="*/ 18381 h 196065"/>
              <a:gd name="connsiteX31" fmla="*/ 180504 w 220575"/>
              <a:gd name="connsiteY31" fmla="*/ 26714 h 196065"/>
              <a:gd name="connsiteX32" fmla="*/ 196067 w 220575"/>
              <a:gd name="connsiteY32" fmla="*/ 73525 h 196065"/>
              <a:gd name="connsiteX33" fmla="*/ 24508 w 220575"/>
              <a:gd name="connsiteY33" fmla="*/ 73525 h 19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575" h="196065">
                <a:moveTo>
                  <a:pt x="195086" y="12377"/>
                </a:moveTo>
                <a:cubicBezTo>
                  <a:pt x="192635" y="5147"/>
                  <a:pt x="185773" y="0"/>
                  <a:pt x="177685" y="0"/>
                </a:cubicBezTo>
                <a:lnTo>
                  <a:pt x="42890" y="0"/>
                </a:lnTo>
                <a:cubicBezTo>
                  <a:pt x="34802" y="0"/>
                  <a:pt x="28062" y="5147"/>
                  <a:pt x="25489" y="12377"/>
                </a:cubicBezTo>
                <a:lnTo>
                  <a:pt x="1348" y="81857"/>
                </a:lnTo>
                <a:cubicBezTo>
                  <a:pt x="490" y="84431"/>
                  <a:pt x="0" y="87127"/>
                  <a:pt x="0" y="89945"/>
                </a:cubicBezTo>
                <a:lnTo>
                  <a:pt x="0" y="177684"/>
                </a:lnTo>
                <a:cubicBezTo>
                  <a:pt x="0" y="187855"/>
                  <a:pt x="8210" y="196065"/>
                  <a:pt x="18381" y="196065"/>
                </a:cubicBezTo>
                <a:cubicBezTo>
                  <a:pt x="28552" y="196065"/>
                  <a:pt x="36763" y="187855"/>
                  <a:pt x="36763" y="177684"/>
                </a:cubicBezTo>
                <a:lnTo>
                  <a:pt x="36763" y="171557"/>
                </a:lnTo>
                <a:lnTo>
                  <a:pt x="183813" y="171557"/>
                </a:lnTo>
                <a:lnTo>
                  <a:pt x="183813" y="177684"/>
                </a:lnTo>
                <a:cubicBezTo>
                  <a:pt x="183813" y="187733"/>
                  <a:pt x="192023" y="196065"/>
                  <a:pt x="202194" y="196065"/>
                </a:cubicBezTo>
                <a:cubicBezTo>
                  <a:pt x="212242" y="196065"/>
                  <a:pt x="220575" y="187855"/>
                  <a:pt x="220575" y="177684"/>
                </a:cubicBezTo>
                <a:lnTo>
                  <a:pt x="220575" y="89945"/>
                </a:lnTo>
                <a:cubicBezTo>
                  <a:pt x="220575" y="87249"/>
                  <a:pt x="220085" y="84431"/>
                  <a:pt x="219227" y="81857"/>
                </a:cubicBezTo>
                <a:lnTo>
                  <a:pt x="195086" y="12377"/>
                </a:lnTo>
                <a:close/>
                <a:moveTo>
                  <a:pt x="42890" y="134795"/>
                </a:moveTo>
                <a:cubicBezTo>
                  <a:pt x="32719" y="134795"/>
                  <a:pt x="24508" y="126585"/>
                  <a:pt x="24508" y="116414"/>
                </a:cubicBezTo>
                <a:cubicBezTo>
                  <a:pt x="24508" y="106243"/>
                  <a:pt x="32719" y="98033"/>
                  <a:pt x="42890" y="98033"/>
                </a:cubicBezTo>
                <a:cubicBezTo>
                  <a:pt x="53061" y="98033"/>
                  <a:pt x="61271" y="106243"/>
                  <a:pt x="61271" y="116414"/>
                </a:cubicBezTo>
                <a:cubicBezTo>
                  <a:pt x="61271" y="126585"/>
                  <a:pt x="53061" y="134795"/>
                  <a:pt x="42890" y="134795"/>
                </a:cubicBezTo>
                <a:close/>
                <a:moveTo>
                  <a:pt x="177685" y="134795"/>
                </a:moveTo>
                <a:cubicBezTo>
                  <a:pt x="167514" y="134795"/>
                  <a:pt x="159304" y="126585"/>
                  <a:pt x="159304" y="116414"/>
                </a:cubicBezTo>
                <a:cubicBezTo>
                  <a:pt x="159304" y="106243"/>
                  <a:pt x="167514" y="98033"/>
                  <a:pt x="177685" y="98033"/>
                </a:cubicBezTo>
                <a:cubicBezTo>
                  <a:pt x="187856" y="98033"/>
                  <a:pt x="196067" y="106243"/>
                  <a:pt x="196067" y="116414"/>
                </a:cubicBezTo>
                <a:cubicBezTo>
                  <a:pt x="196067" y="126585"/>
                  <a:pt x="187856" y="134795"/>
                  <a:pt x="177685" y="134795"/>
                </a:cubicBezTo>
                <a:close/>
                <a:moveTo>
                  <a:pt x="24508" y="73525"/>
                </a:moveTo>
                <a:lnTo>
                  <a:pt x="40071" y="26714"/>
                </a:lnTo>
                <a:cubicBezTo>
                  <a:pt x="41787" y="21812"/>
                  <a:pt x="46443" y="18381"/>
                  <a:pt x="51713" y="18381"/>
                </a:cubicBezTo>
                <a:lnTo>
                  <a:pt x="168862" y="18381"/>
                </a:lnTo>
                <a:cubicBezTo>
                  <a:pt x="174132" y="18381"/>
                  <a:pt x="178788" y="21812"/>
                  <a:pt x="180504" y="26714"/>
                </a:cubicBezTo>
                <a:lnTo>
                  <a:pt x="196067" y="73525"/>
                </a:lnTo>
                <a:lnTo>
                  <a:pt x="24508" y="73525"/>
                </a:lnTo>
                <a:close/>
              </a:path>
            </a:pathLst>
          </a:custGeom>
          <a:solidFill>
            <a:schemeClr val="bg2"/>
          </a:solidFill>
          <a:ln w="11906" cap="flat">
            <a:noFill/>
            <a:prstDash val="solid"/>
            <a:miter/>
          </a:ln>
        </p:spPr>
        <p:txBody>
          <a:bodyPr rtlCol="0" anchor="ctr"/>
          <a:lstStyle/>
          <a:p>
            <a:endParaRPr lang="fr-FR">
              <a:solidFill>
                <a:schemeClr val="bg2"/>
              </a:solidFill>
            </a:endParaRPr>
          </a:p>
        </p:txBody>
      </p:sp>
      <p:sp>
        <p:nvSpPr>
          <p:cNvPr id="773" name="Forme libre : forme 772">
            <a:extLst>
              <a:ext uri="{FF2B5EF4-FFF2-40B4-BE49-F238E27FC236}">
                <a16:creationId xmlns:a16="http://schemas.microsoft.com/office/drawing/2014/main" id="{5D502331-3AAE-4B05-9CC7-E00B2A6DBE37}"/>
              </a:ext>
            </a:extLst>
          </p:cNvPr>
          <p:cNvSpPr>
            <a:spLocks noChangeAspect="1"/>
          </p:cNvSpPr>
          <p:nvPr/>
        </p:nvSpPr>
        <p:spPr>
          <a:xfrm>
            <a:off x="2516272" y="5769787"/>
            <a:ext cx="173052" cy="205499"/>
          </a:xfrm>
          <a:custGeom>
            <a:avLst/>
            <a:gdLst>
              <a:gd name="connsiteX0" fmla="*/ 86526 w 173052"/>
              <a:gd name="connsiteY0" fmla="*/ 0 h 205499"/>
              <a:gd name="connsiteX1" fmla="*/ 0 w 173052"/>
              <a:gd name="connsiteY1" fmla="*/ 43263 h 205499"/>
              <a:gd name="connsiteX2" fmla="*/ 0 w 173052"/>
              <a:gd name="connsiteY2" fmla="*/ 146013 h 205499"/>
              <a:gd name="connsiteX3" fmla="*/ 37855 w 173052"/>
              <a:gd name="connsiteY3" fmla="*/ 183868 h 205499"/>
              <a:gd name="connsiteX4" fmla="*/ 25417 w 173052"/>
              <a:gd name="connsiteY4" fmla="*/ 196306 h 205499"/>
              <a:gd name="connsiteX5" fmla="*/ 29311 w 173052"/>
              <a:gd name="connsiteY5" fmla="*/ 205499 h 205499"/>
              <a:gd name="connsiteX6" fmla="*/ 41100 w 173052"/>
              <a:gd name="connsiteY6" fmla="*/ 205499 h 205499"/>
              <a:gd name="connsiteX7" fmla="*/ 44885 w 173052"/>
              <a:gd name="connsiteY7" fmla="*/ 203877 h 205499"/>
              <a:gd name="connsiteX8" fmla="*/ 64895 w 173052"/>
              <a:gd name="connsiteY8" fmla="*/ 183868 h 205499"/>
              <a:gd name="connsiteX9" fmla="*/ 108158 w 173052"/>
              <a:gd name="connsiteY9" fmla="*/ 183868 h 205499"/>
              <a:gd name="connsiteX10" fmla="*/ 128167 w 173052"/>
              <a:gd name="connsiteY10" fmla="*/ 203877 h 205499"/>
              <a:gd name="connsiteX11" fmla="*/ 131952 w 173052"/>
              <a:gd name="connsiteY11" fmla="*/ 205499 h 205499"/>
              <a:gd name="connsiteX12" fmla="*/ 143741 w 173052"/>
              <a:gd name="connsiteY12" fmla="*/ 205499 h 205499"/>
              <a:gd name="connsiteX13" fmla="*/ 147527 w 173052"/>
              <a:gd name="connsiteY13" fmla="*/ 196306 h 205499"/>
              <a:gd name="connsiteX14" fmla="*/ 135197 w 173052"/>
              <a:gd name="connsiteY14" fmla="*/ 183868 h 205499"/>
              <a:gd name="connsiteX15" fmla="*/ 173052 w 173052"/>
              <a:gd name="connsiteY15" fmla="*/ 146013 h 205499"/>
              <a:gd name="connsiteX16" fmla="*/ 173052 w 173052"/>
              <a:gd name="connsiteY16" fmla="*/ 43263 h 205499"/>
              <a:gd name="connsiteX17" fmla="*/ 86526 w 173052"/>
              <a:gd name="connsiteY17" fmla="*/ 0 h 205499"/>
              <a:gd name="connsiteX18" fmla="*/ 37855 w 173052"/>
              <a:gd name="connsiteY18" fmla="*/ 162236 h 205499"/>
              <a:gd name="connsiteX19" fmla="*/ 21632 w 173052"/>
              <a:gd name="connsiteY19" fmla="*/ 146013 h 205499"/>
              <a:gd name="connsiteX20" fmla="*/ 37855 w 173052"/>
              <a:gd name="connsiteY20" fmla="*/ 129789 h 205499"/>
              <a:gd name="connsiteX21" fmla="*/ 54079 w 173052"/>
              <a:gd name="connsiteY21" fmla="*/ 146013 h 205499"/>
              <a:gd name="connsiteX22" fmla="*/ 37855 w 173052"/>
              <a:gd name="connsiteY22" fmla="*/ 162236 h 205499"/>
              <a:gd name="connsiteX23" fmla="*/ 75710 w 173052"/>
              <a:gd name="connsiteY23" fmla="*/ 86526 h 205499"/>
              <a:gd name="connsiteX24" fmla="*/ 21632 w 173052"/>
              <a:gd name="connsiteY24" fmla="*/ 86526 h 205499"/>
              <a:gd name="connsiteX25" fmla="*/ 21632 w 173052"/>
              <a:gd name="connsiteY25" fmla="*/ 43263 h 205499"/>
              <a:gd name="connsiteX26" fmla="*/ 75710 w 173052"/>
              <a:gd name="connsiteY26" fmla="*/ 43263 h 205499"/>
              <a:gd name="connsiteX27" fmla="*/ 75710 w 173052"/>
              <a:gd name="connsiteY27" fmla="*/ 86526 h 205499"/>
              <a:gd name="connsiteX28" fmla="*/ 135197 w 173052"/>
              <a:gd name="connsiteY28" fmla="*/ 162236 h 205499"/>
              <a:gd name="connsiteX29" fmla="*/ 118973 w 173052"/>
              <a:gd name="connsiteY29" fmla="*/ 146013 h 205499"/>
              <a:gd name="connsiteX30" fmla="*/ 135197 w 173052"/>
              <a:gd name="connsiteY30" fmla="*/ 129789 h 205499"/>
              <a:gd name="connsiteX31" fmla="*/ 151421 w 173052"/>
              <a:gd name="connsiteY31" fmla="*/ 146013 h 205499"/>
              <a:gd name="connsiteX32" fmla="*/ 135197 w 173052"/>
              <a:gd name="connsiteY32" fmla="*/ 162236 h 205499"/>
              <a:gd name="connsiteX33" fmla="*/ 151421 w 173052"/>
              <a:gd name="connsiteY33" fmla="*/ 86526 h 205499"/>
              <a:gd name="connsiteX34" fmla="*/ 97342 w 173052"/>
              <a:gd name="connsiteY34" fmla="*/ 86526 h 205499"/>
              <a:gd name="connsiteX35" fmla="*/ 97342 w 173052"/>
              <a:gd name="connsiteY35" fmla="*/ 43263 h 205499"/>
              <a:gd name="connsiteX36" fmla="*/ 151421 w 173052"/>
              <a:gd name="connsiteY36" fmla="*/ 43263 h 205499"/>
              <a:gd name="connsiteX37" fmla="*/ 151421 w 173052"/>
              <a:gd name="connsiteY37" fmla="*/ 86526 h 2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3052" h="205499">
                <a:moveTo>
                  <a:pt x="86526" y="0"/>
                </a:moveTo>
                <a:cubicBezTo>
                  <a:pt x="43263" y="0"/>
                  <a:pt x="0" y="5408"/>
                  <a:pt x="0" y="43263"/>
                </a:cubicBezTo>
                <a:lnTo>
                  <a:pt x="0" y="146013"/>
                </a:lnTo>
                <a:cubicBezTo>
                  <a:pt x="0" y="166887"/>
                  <a:pt x="16981" y="183868"/>
                  <a:pt x="37855" y="183868"/>
                </a:cubicBezTo>
                <a:lnTo>
                  <a:pt x="25417" y="196306"/>
                </a:lnTo>
                <a:cubicBezTo>
                  <a:pt x="22064" y="199659"/>
                  <a:pt x="24444" y="205499"/>
                  <a:pt x="29311" y="205499"/>
                </a:cubicBezTo>
                <a:lnTo>
                  <a:pt x="41100" y="205499"/>
                </a:lnTo>
                <a:cubicBezTo>
                  <a:pt x="42506" y="205499"/>
                  <a:pt x="43912" y="204958"/>
                  <a:pt x="44885" y="203877"/>
                </a:cubicBezTo>
                <a:lnTo>
                  <a:pt x="64895" y="183868"/>
                </a:lnTo>
                <a:lnTo>
                  <a:pt x="108158" y="183868"/>
                </a:lnTo>
                <a:lnTo>
                  <a:pt x="128167" y="203877"/>
                </a:lnTo>
                <a:cubicBezTo>
                  <a:pt x="129140" y="204850"/>
                  <a:pt x="130546" y="205499"/>
                  <a:pt x="131952" y="205499"/>
                </a:cubicBezTo>
                <a:lnTo>
                  <a:pt x="143741" y="205499"/>
                </a:lnTo>
                <a:cubicBezTo>
                  <a:pt x="148608" y="205499"/>
                  <a:pt x="150988" y="199659"/>
                  <a:pt x="147527" y="196306"/>
                </a:cubicBezTo>
                <a:lnTo>
                  <a:pt x="135197" y="183868"/>
                </a:lnTo>
                <a:cubicBezTo>
                  <a:pt x="156071" y="183868"/>
                  <a:pt x="173052" y="166887"/>
                  <a:pt x="173052" y="146013"/>
                </a:cubicBezTo>
                <a:lnTo>
                  <a:pt x="173052" y="43263"/>
                </a:lnTo>
                <a:cubicBezTo>
                  <a:pt x="173052" y="5408"/>
                  <a:pt x="129789" y="0"/>
                  <a:pt x="86526" y="0"/>
                </a:cubicBezTo>
                <a:close/>
                <a:moveTo>
                  <a:pt x="37855" y="162236"/>
                </a:moveTo>
                <a:cubicBezTo>
                  <a:pt x="28878" y="162236"/>
                  <a:pt x="21632" y="154990"/>
                  <a:pt x="21632" y="146013"/>
                </a:cubicBezTo>
                <a:cubicBezTo>
                  <a:pt x="21632" y="137036"/>
                  <a:pt x="28878" y="129789"/>
                  <a:pt x="37855" y="129789"/>
                </a:cubicBezTo>
                <a:cubicBezTo>
                  <a:pt x="46832" y="129789"/>
                  <a:pt x="54079" y="137036"/>
                  <a:pt x="54079" y="146013"/>
                </a:cubicBezTo>
                <a:cubicBezTo>
                  <a:pt x="54079" y="154990"/>
                  <a:pt x="46832" y="162236"/>
                  <a:pt x="37855" y="162236"/>
                </a:cubicBezTo>
                <a:close/>
                <a:moveTo>
                  <a:pt x="75710" y="86526"/>
                </a:moveTo>
                <a:lnTo>
                  <a:pt x="21632" y="86526"/>
                </a:lnTo>
                <a:lnTo>
                  <a:pt x="21632" y="43263"/>
                </a:lnTo>
                <a:lnTo>
                  <a:pt x="75710" y="43263"/>
                </a:lnTo>
                <a:lnTo>
                  <a:pt x="75710" y="86526"/>
                </a:lnTo>
                <a:close/>
                <a:moveTo>
                  <a:pt x="135197" y="162236"/>
                </a:moveTo>
                <a:cubicBezTo>
                  <a:pt x="126220" y="162236"/>
                  <a:pt x="118973" y="154990"/>
                  <a:pt x="118973" y="146013"/>
                </a:cubicBezTo>
                <a:cubicBezTo>
                  <a:pt x="118973" y="137036"/>
                  <a:pt x="126220" y="129789"/>
                  <a:pt x="135197" y="129789"/>
                </a:cubicBezTo>
                <a:cubicBezTo>
                  <a:pt x="144174" y="129789"/>
                  <a:pt x="151421" y="137036"/>
                  <a:pt x="151421" y="146013"/>
                </a:cubicBezTo>
                <a:cubicBezTo>
                  <a:pt x="151421" y="154990"/>
                  <a:pt x="144174" y="162236"/>
                  <a:pt x="135197" y="162236"/>
                </a:cubicBezTo>
                <a:close/>
                <a:moveTo>
                  <a:pt x="151421" y="86526"/>
                </a:moveTo>
                <a:lnTo>
                  <a:pt x="97342" y="86526"/>
                </a:lnTo>
                <a:lnTo>
                  <a:pt x="97342" y="43263"/>
                </a:lnTo>
                <a:lnTo>
                  <a:pt x="151421" y="43263"/>
                </a:lnTo>
                <a:lnTo>
                  <a:pt x="151421" y="86526"/>
                </a:lnTo>
                <a:close/>
              </a:path>
            </a:pathLst>
          </a:custGeom>
          <a:solidFill>
            <a:schemeClr val="bg2"/>
          </a:solidFill>
          <a:ln w="10716" cap="flat">
            <a:noFill/>
            <a:prstDash val="solid"/>
            <a:miter/>
          </a:ln>
        </p:spPr>
        <p:txBody>
          <a:bodyPr rtlCol="0" anchor="ctr"/>
          <a:lstStyle/>
          <a:p>
            <a:endParaRPr lang="fr-FR">
              <a:solidFill>
                <a:schemeClr val="bg2"/>
              </a:solidFill>
            </a:endParaRPr>
          </a:p>
        </p:txBody>
      </p:sp>
      <p:sp>
        <p:nvSpPr>
          <p:cNvPr id="778" name="Forme libre : forme 777">
            <a:extLst>
              <a:ext uri="{FF2B5EF4-FFF2-40B4-BE49-F238E27FC236}">
                <a16:creationId xmlns:a16="http://schemas.microsoft.com/office/drawing/2014/main" id="{81F3D975-5510-4F58-BFA9-0F020599ACBD}"/>
              </a:ext>
            </a:extLst>
          </p:cNvPr>
          <p:cNvSpPr>
            <a:spLocks noChangeAspect="1"/>
          </p:cNvSpPr>
          <p:nvPr/>
        </p:nvSpPr>
        <p:spPr>
          <a:xfrm>
            <a:off x="3508019" y="5790109"/>
            <a:ext cx="277768" cy="185177"/>
          </a:xfrm>
          <a:custGeom>
            <a:avLst/>
            <a:gdLst>
              <a:gd name="connsiteX0" fmla="*/ 210409 w 277768"/>
              <a:gd name="connsiteY0" fmla="*/ 69442 h 185177"/>
              <a:gd name="connsiteX1" fmla="*/ 190734 w 277768"/>
              <a:gd name="connsiteY1" fmla="*/ 15277 h 185177"/>
              <a:gd name="connsiteX2" fmla="*/ 168976 w 277768"/>
              <a:gd name="connsiteY2" fmla="*/ 0 h 185177"/>
              <a:gd name="connsiteX3" fmla="*/ 150458 w 277768"/>
              <a:gd name="connsiteY3" fmla="*/ 0 h 185177"/>
              <a:gd name="connsiteX4" fmla="*/ 138884 w 277768"/>
              <a:gd name="connsiteY4" fmla="*/ 11574 h 185177"/>
              <a:gd name="connsiteX5" fmla="*/ 138884 w 277768"/>
              <a:gd name="connsiteY5" fmla="*/ 11574 h 185177"/>
              <a:gd name="connsiteX6" fmla="*/ 150458 w 277768"/>
              <a:gd name="connsiteY6" fmla="*/ 23147 h 185177"/>
              <a:gd name="connsiteX7" fmla="*/ 168976 w 277768"/>
              <a:gd name="connsiteY7" fmla="*/ 23147 h 185177"/>
              <a:gd name="connsiteX8" fmla="*/ 185873 w 277768"/>
              <a:gd name="connsiteY8" fmla="*/ 69442 h 185177"/>
              <a:gd name="connsiteX9" fmla="*/ 130204 w 277768"/>
              <a:gd name="connsiteY9" fmla="*/ 69442 h 185177"/>
              <a:gd name="connsiteX10" fmla="*/ 126037 w 277768"/>
              <a:gd name="connsiteY10" fmla="*/ 57868 h 185177"/>
              <a:gd name="connsiteX11" fmla="*/ 127079 w 277768"/>
              <a:gd name="connsiteY11" fmla="*/ 57868 h 185177"/>
              <a:gd name="connsiteX12" fmla="*/ 138653 w 277768"/>
              <a:gd name="connsiteY12" fmla="*/ 46294 h 185177"/>
              <a:gd name="connsiteX13" fmla="*/ 138653 w 277768"/>
              <a:gd name="connsiteY13" fmla="*/ 46294 h 185177"/>
              <a:gd name="connsiteX14" fmla="*/ 127079 w 277768"/>
              <a:gd name="connsiteY14" fmla="*/ 34721 h 185177"/>
              <a:gd name="connsiteX15" fmla="*/ 92589 w 277768"/>
              <a:gd name="connsiteY15" fmla="*/ 34721 h 185177"/>
              <a:gd name="connsiteX16" fmla="*/ 81016 w 277768"/>
              <a:gd name="connsiteY16" fmla="*/ 46294 h 185177"/>
              <a:gd name="connsiteX17" fmla="*/ 81016 w 277768"/>
              <a:gd name="connsiteY17" fmla="*/ 46294 h 185177"/>
              <a:gd name="connsiteX18" fmla="*/ 92589 w 277768"/>
              <a:gd name="connsiteY18" fmla="*/ 57868 h 185177"/>
              <a:gd name="connsiteX19" fmla="*/ 101270 w 277768"/>
              <a:gd name="connsiteY19" fmla="*/ 57868 h 185177"/>
              <a:gd name="connsiteX20" fmla="*/ 122334 w 277768"/>
              <a:gd name="connsiteY20" fmla="*/ 115736 h 185177"/>
              <a:gd name="connsiteX21" fmla="*/ 114579 w 277768"/>
              <a:gd name="connsiteY21" fmla="*/ 115736 h 185177"/>
              <a:gd name="connsiteX22" fmla="*/ 60762 w 277768"/>
              <a:gd name="connsiteY22" fmla="*/ 69557 h 185177"/>
              <a:gd name="connsiteX23" fmla="*/ 0 w 277768"/>
              <a:gd name="connsiteY23" fmla="*/ 127309 h 185177"/>
              <a:gd name="connsiteX24" fmla="*/ 57868 w 277768"/>
              <a:gd name="connsiteY24" fmla="*/ 185177 h 185177"/>
              <a:gd name="connsiteX25" fmla="*/ 114579 w 277768"/>
              <a:gd name="connsiteY25" fmla="*/ 138883 h 185177"/>
              <a:gd name="connsiteX26" fmla="*/ 163189 w 277768"/>
              <a:gd name="connsiteY26" fmla="*/ 138883 h 185177"/>
              <a:gd name="connsiteX27" fmla="*/ 217006 w 277768"/>
              <a:gd name="connsiteY27" fmla="*/ 185062 h 185177"/>
              <a:gd name="connsiteX28" fmla="*/ 277768 w 277768"/>
              <a:gd name="connsiteY28" fmla="*/ 127194 h 185177"/>
              <a:gd name="connsiteX29" fmla="*/ 219900 w 277768"/>
              <a:gd name="connsiteY29" fmla="*/ 69326 h 185177"/>
              <a:gd name="connsiteX30" fmla="*/ 210409 w 277768"/>
              <a:gd name="connsiteY30" fmla="*/ 69326 h 185177"/>
              <a:gd name="connsiteX31" fmla="*/ 90506 w 277768"/>
              <a:gd name="connsiteY31" fmla="*/ 138883 h 185177"/>
              <a:gd name="connsiteX32" fmla="*/ 55554 w 277768"/>
              <a:gd name="connsiteY32" fmla="*/ 161914 h 185177"/>
              <a:gd name="connsiteX33" fmla="*/ 23147 w 277768"/>
              <a:gd name="connsiteY33" fmla="*/ 128930 h 185177"/>
              <a:gd name="connsiteX34" fmla="*/ 57868 w 277768"/>
              <a:gd name="connsiteY34" fmla="*/ 92589 h 185177"/>
              <a:gd name="connsiteX35" fmla="*/ 90506 w 277768"/>
              <a:gd name="connsiteY35" fmla="*/ 115736 h 185177"/>
              <a:gd name="connsiteX36" fmla="*/ 69442 w 277768"/>
              <a:gd name="connsiteY36" fmla="*/ 115736 h 185177"/>
              <a:gd name="connsiteX37" fmla="*/ 57868 w 277768"/>
              <a:gd name="connsiteY37" fmla="*/ 127309 h 185177"/>
              <a:gd name="connsiteX38" fmla="*/ 57868 w 277768"/>
              <a:gd name="connsiteY38" fmla="*/ 127309 h 185177"/>
              <a:gd name="connsiteX39" fmla="*/ 69442 w 277768"/>
              <a:gd name="connsiteY39" fmla="*/ 138883 h 185177"/>
              <a:gd name="connsiteX40" fmla="*/ 90506 w 277768"/>
              <a:gd name="connsiteY40" fmla="*/ 138883 h 185177"/>
              <a:gd name="connsiteX41" fmla="*/ 163189 w 277768"/>
              <a:gd name="connsiteY41" fmla="*/ 115736 h 185177"/>
              <a:gd name="connsiteX42" fmla="*/ 146986 w 277768"/>
              <a:gd name="connsiteY42" fmla="*/ 115736 h 185177"/>
              <a:gd name="connsiteX43" fmla="*/ 138537 w 277768"/>
              <a:gd name="connsiteY43" fmla="*/ 92589 h 185177"/>
              <a:gd name="connsiteX44" fmla="*/ 173605 w 277768"/>
              <a:gd name="connsiteY44" fmla="*/ 92589 h 185177"/>
              <a:gd name="connsiteX45" fmla="*/ 163189 w 277768"/>
              <a:gd name="connsiteY45" fmla="*/ 115736 h 185177"/>
              <a:gd name="connsiteX46" fmla="*/ 218511 w 277768"/>
              <a:gd name="connsiteY46" fmla="*/ 162030 h 185177"/>
              <a:gd name="connsiteX47" fmla="*/ 185179 w 277768"/>
              <a:gd name="connsiteY47" fmla="*/ 128235 h 185177"/>
              <a:gd name="connsiteX48" fmla="*/ 197331 w 277768"/>
              <a:gd name="connsiteY48" fmla="*/ 100922 h 185177"/>
              <a:gd name="connsiteX49" fmla="*/ 204507 w 277768"/>
              <a:gd name="connsiteY49" fmla="*/ 120597 h 185177"/>
              <a:gd name="connsiteX50" fmla="*/ 219321 w 277768"/>
              <a:gd name="connsiteY50" fmla="*/ 127541 h 185177"/>
              <a:gd name="connsiteX51" fmla="*/ 219321 w 277768"/>
              <a:gd name="connsiteY51" fmla="*/ 127541 h 185177"/>
              <a:gd name="connsiteX52" fmla="*/ 226265 w 277768"/>
              <a:gd name="connsiteY52" fmla="*/ 112727 h 185177"/>
              <a:gd name="connsiteX53" fmla="*/ 218974 w 277768"/>
              <a:gd name="connsiteY53" fmla="*/ 92704 h 185177"/>
              <a:gd name="connsiteX54" fmla="*/ 219090 w 277768"/>
              <a:gd name="connsiteY54" fmla="*/ 92589 h 185177"/>
              <a:gd name="connsiteX55" fmla="*/ 254736 w 277768"/>
              <a:gd name="connsiteY55" fmla="*/ 127309 h 185177"/>
              <a:gd name="connsiteX56" fmla="*/ 218511 w 277768"/>
              <a:gd name="connsiteY56" fmla="*/ 162030 h 1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77768" h="185177">
                <a:moveTo>
                  <a:pt x="210409" y="69442"/>
                </a:moveTo>
                <a:lnTo>
                  <a:pt x="190734" y="15277"/>
                </a:lnTo>
                <a:cubicBezTo>
                  <a:pt x="187378" y="6134"/>
                  <a:pt x="178697" y="0"/>
                  <a:pt x="168976" y="0"/>
                </a:cubicBezTo>
                <a:lnTo>
                  <a:pt x="150458" y="0"/>
                </a:lnTo>
                <a:cubicBezTo>
                  <a:pt x="144092" y="0"/>
                  <a:pt x="138884" y="5208"/>
                  <a:pt x="138884" y="11574"/>
                </a:cubicBezTo>
                <a:lnTo>
                  <a:pt x="138884" y="11574"/>
                </a:lnTo>
                <a:cubicBezTo>
                  <a:pt x="138884" y="17939"/>
                  <a:pt x="144092" y="23147"/>
                  <a:pt x="150458" y="23147"/>
                </a:cubicBezTo>
                <a:lnTo>
                  <a:pt x="168976" y="23147"/>
                </a:lnTo>
                <a:lnTo>
                  <a:pt x="185873" y="69442"/>
                </a:lnTo>
                <a:lnTo>
                  <a:pt x="130204" y="69442"/>
                </a:lnTo>
                <a:lnTo>
                  <a:pt x="126037" y="57868"/>
                </a:lnTo>
                <a:lnTo>
                  <a:pt x="127079" y="57868"/>
                </a:lnTo>
                <a:cubicBezTo>
                  <a:pt x="133444" y="57868"/>
                  <a:pt x="138653" y="52660"/>
                  <a:pt x="138653" y="46294"/>
                </a:cubicBezTo>
                <a:lnTo>
                  <a:pt x="138653" y="46294"/>
                </a:lnTo>
                <a:cubicBezTo>
                  <a:pt x="138653" y="39929"/>
                  <a:pt x="133444" y="34721"/>
                  <a:pt x="127079" y="34721"/>
                </a:cubicBezTo>
                <a:lnTo>
                  <a:pt x="92589" y="34721"/>
                </a:lnTo>
                <a:cubicBezTo>
                  <a:pt x="86224" y="34721"/>
                  <a:pt x="81016" y="39929"/>
                  <a:pt x="81016" y="46294"/>
                </a:cubicBezTo>
                <a:lnTo>
                  <a:pt x="81016" y="46294"/>
                </a:lnTo>
                <a:cubicBezTo>
                  <a:pt x="81016" y="52660"/>
                  <a:pt x="86224" y="57868"/>
                  <a:pt x="92589" y="57868"/>
                </a:cubicBezTo>
                <a:lnTo>
                  <a:pt x="101270" y="57868"/>
                </a:lnTo>
                <a:lnTo>
                  <a:pt x="122334" y="115736"/>
                </a:lnTo>
                <a:lnTo>
                  <a:pt x="114579" y="115736"/>
                </a:lnTo>
                <a:cubicBezTo>
                  <a:pt x="109487" y="89927"/>
                  <a:pt x="87844" y="70830"/>
                  <a:pt x="60762" y="69557"/>
                </a:cubicBezTo>
                <a:cubicBezTo>
                  <a:pt x="28355" y="67937"/>
                  <a:pt x="0" y="94903"/>
                  <a:pt x="0" y="127309"/>
                </a:cubicBezTo>
                <a:cubicBezTo>
                  <a:pt x="0" y="159715"/>
                  <a:pt x="25462" y="185177"/>
                  <a:pt x="57868" y="185177"/>
                </a:cubicBezTo>
                <a:cubicBezTo>
                  <a:pt x="86340" y="185177"/>
                  <a:pt x="109371" y="165618"/>
                  <a:pt x="114579" y="138883"/>
                </a:cubicBezTo>
                <a:lnTo>
                  <a:pt x="163189" y="138883"/>
                </a:lnTo>
                <a:cubicBezTo>
                  <a:pt x="168281" y="164692"/>
                  <a:pt x="189924" y="183789"/>
                  <a:pt x="217006" y="185062"/>
                </a:cubicBezTo>
                <a:cubicBezTo>
                  <a:pt x="249413" y="186566"/>
                  <a:pt x="277768" y="159715"/>
                  <a:pt x="277768" y="127194"/>
                </a:cubicBezTo>
                <a:cubicBezTo>
                  <a:pt x="277768" y="94788"/>
                  <a:pt x="252306" y="69326"/>
                  <a:pt x="219900" y="69326"/>
                </a:cubicBezTo>
                <a:lnTo>
                  <a:pt x="210409" y="69326"/>
                </a:lnTo>
                <a:close/>
                <a:moveTo>
                  <a:pt x="90506" y="138883"/>
                </a:moveTo>
                <a:cubicBezTo>
                  <a:pt x="85645" y="153119"/>
                  <a:pt x="71988" y="162956"/>
                  <a:pt x="55554" y="161914"/>
                </a:cubicBezTo>
                <a:cubicBezTo>
                  <a:pt x="38309" y="160873"/>
                  <a:pt x="23957" y="146290"/>
                  <a:pt x="23147" y="128930"/>
                </a:cubicBezTo>
                <a:cubicBezTo>
                  <a:pt x="22337" y="108676"/>
                  <a:pt x="37846" y="92589"/>
                  <a:pt x="57868" y="92589"/>
                </a:cubicBezTo>
                <a:cubicBezTo>
                  <a:pt x="73261" y="92589"/>
                  <a:pt x="85877" y="102195"/>
                  <a:pt x="90506" y="115736"/>
                </a:cubicBezTo>
                <a:lnTo>
                  <a:pt x="69442" y="115736"/>
                </a:lnTo>
                <a:cubicBezTo>
                  <a:pt x="63076" y="115736"/>
                  <a:pt x="57868" y="120944"/>
                  <a:pt x="57868" y="127309"/>
                </a:cubicBezTo>
                <a:lnTo>
                  <a:pt x="57868" y="127309"/>
                </a:lnTo>
                <a:cubicBezTo>
                  <a:pt x="57868" y="133675"/>
                  <a:pt x="63076" y="138883"/>
                  <a:pt x="69442" y="138883"/>
                </a:cubicBezTo>
                <a:lnTo>
                  <a:pt x="90506" y="138883"/>
                </a:lnTo>
                <a:close/>
                <a:moveTo>
                  <a:pt x="163189" y="115736"/>
                </a:moveTo>
                <a:lnTo>
                  <a:pt x="146986" y="115736"/>
                </a:lnTo>
                <a:lnTo>
                  <a:pt x="138537" y="92589"/>
                </a:lnTo>
                <a:lnTo>
                  <a:pt x="173605" y="92589"/>
                </a:lnTo>
                <a:cubicBezTo>
                  <a:pt x="168513" y="99301"/>
                  <a:pt x="164809" y="107056"/>
                  <a:pt x="163189" y="115736"/>
                </a:cubicBezTo>
                <a:close/>
                <a:moveTo>
                  <a:pt x="218511" y="162030"/>
                </a:moveTo>
                <a:cubicBezTo>
                  <a:pt x="200687" y="161336"/>
                  <a:pt x="185642" y="146174"/>
                  <a:pt x="185179" y="128235"/>
                </a:cubicBezTo>
                <a:cubicBezTo>
                  <a:pt x="184947" y="117125"/>
                  <a:pt x="189692" y="107403"/>
                  <a:pt x="197331" y="100922"/>
                </a:cubicBezTo>
                <a:lnTo>
                  <a:pt x="204507" y="120597"/>
                </a:lnTo>
                <a:cubicBezTo>
                  <a:pt x="206706" y="126615"/>
                  <a:pt x="213303" y="129740"/>
                  <a:pt x="219321" y="127541"/>
                </a:cubicBezTo>
                <a:lnTo>
                  <a:pt x="219321" y="127541"/>
                </a:lnTo>
                <a:cubicBezTo>
                  <a:pt x="225339" y="125342"/>
                  <a:pt x="228464" y="118745"/>
                  <a:pt x="226265" y="112727"/>
                </a:cubicBezTo>
                <a:lnTo>
                  <a:pt x="218974" y="92704"/>
                </a:lnTo>
                <a:cubicBezTo>
                  <a:pt x="218974" y="92704"/>
                  <a:pt x="218974" y="92704"/>
                  <a:pt x="219090" y="92589"/>
                </a:cubicBezTo>
                <a:cubicBezTo>
                  <a:pt x="238996" y="92126"/>
                  <a:pt x="254736" y="107519"/>
                  <a:pt x="254736" y="127309"/>
                </a:cubicBezTo>
                <a:cubicBezTo>
                  <a:pt x="254621" y="147216"/>
                  <a:pt x="238649" y="162725"/>
                  <a:pt x="218511" y="162030"/>
                </a:cubicBezTo>
                <a:close/>
              </a:path>
            </a:pathLst>
          </a:custGeom>
          <a:solidFill>
            <a:schemeClr val="bg2"/>
          </a:solidFill>
          <a:ln w="11509" cap="flat">
            <a:noFill/>
            <a:prstDash val="solid"/>
            <a:miter/>
          </a:ln>
        </p:spPr>
        <p:txBody>
          <a:bodyPr rtlCol="0" anchor="ctr"/>
          <a:lstStyle/>
          <a:p>
            <a:endParaRPr lang="fr-FR">
              <a:solidFill>
                <a:schemeClr val="bg2"/>
              </a:solidFill>
            </a:endParaRPr>
          </a:p>
        </p:txBody>
      </p:sp>
      <p:pic>
        <p:nvPicPr>
          <p:cNvPr id="798" name="Graphique 797">
            <a:extLst>
              <a:ext uri="{FF2B5EF4-FFF2-40B4-BE49-F238E27FC236}">
                <a16:creationId xmlns:a16="http://schemas.microsoft.com/office/drawing/2014/main" id="{FE614F31-E1F9-4A09-B6B8-6A6E599784E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82225" y="2398033"/>
            <a:ext cx="244572" cy="257616"/>
          </a:xfrm>
          <a:prstGeom prst="rect">
            <a:avLst/>
          </a:prstGeom>
        </p:spPr>
      </p:pic>
      <p:pic>
        <p:nvPicPr>
          <p:cNvPr id="800" name="Graphique 799">
            <a:extLst>
              <a:ext uri="{FF2B5EF4-FFF2-40B4-BE49-F238E27FC236}">
                <a16:creationId xmlns:a16="http://schemas.microsoft.com/office/drawing/2014/main" id="{9ED7344D-1FEA-4122-BA2A-2812C26377D2}"/>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31696" y="2368685"/>
            <a:ext cx="258830" cy="286964"/>
          </a:xfrm>
          <a:prstGeom prst="rect">
            <a:avLst/>
          </a:prstGeom>
        </p:spPr>
      </p:pic>
      <p:pic>
        <p:nvPicPr>
          <p:cNvPr id="802" name="Graphique 801">
            <a:extLst>
              <a:ext uri="{FF2B5EF4-FFF2-40B4-BE49-F238E27FC236}">
                <a16:creationId xmlns:a16="http://schemas.microsoft.com/office/drawing/2014/main" id="{F3FBEF6C-6BA5-45F2-89B0-5A630E616B8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995425" y="2352380"/>
            <a:ext cx="303269" cy="303269"/>
          </a:xfrm>
          <a:prstGeom prst="rect">
            <a:avLst/>
          </a:prstGeom>
        </p:spPr>
      </p:pic>
      <p:pic>
        <p:nvPicPr>
          <p:cNvPr id="804" name="Graphique 803">
            <a:extLst>
              <a:ext uri="{FF2B5EF4-FFF2-40B4-BE49-F238E27FC236}">
                <a16:creationId xmlns:a16="http://schemas.microsoft.com/office/drawing/2014/main" id="{E98EF1FE-11F4-4C7F-94B7-FE5E0EA1D46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746601" y="2368684"/>
            <a:ext cx="270660" cy="286965"/>
          </a:xfrm>
          <a:prstGeom prst="rect">
            <a:avLst/>
          </a:prstGeom>
        </p:spPr>
      </p:pic>
      <p:pic>
        <p:nvPicPr>
          <p:cNvPr id="806" name="Graphique 805">
            <a:extLst>
              <a:ext uri="{FF2B5EF4-FFF2-40B4-BE49-F238E27FC236}">
                <a16:creationId xmlns:a16="http://schemas.microsoft.com/office/drawing/2014/main" id="{F752ECC2-92CA-4A65-BCF2-4436F12948FF}"/>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322160" y="2424121"/>
            <a:ext cx="300008" cy="231528"/>
          </a:xfrm>
          <a:prstGeom prst="rect">
            <a:avLst/>
          </a:prstGeom>
        </p:spPr>
      </p:pic>
      <p:pic>
        <p:nvPicPr>
          <p:cNvPr id="808" name="Graphique 807">
            <a:extLst>
              <a:ext uri="{FF2B5EF4-FFF2-40B4-BE49-F238E27FC236}">
                <a16:creationId xmlns:a16="http://schemas.microsoft.com/office/drawing/2014/main" id="{7C37C6A3-A40D-4943-B5D7-623AAED0A8BE}"/>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4927067" y="2424121"/>
            <a:ext cx="242686" cy="231528"/>
          </a:xfrm>
          <a:prstGeom prst="rect">
            <a:avLst/>
          </a:prstGeom>
        </p:spPr>
      </p:pic>
      <p:pic>
        <p:nvPicPr>
          <p:cNvPr id="810" name="Graphique 809">
            <a:extLst>
              <a:ext uri="{FF2B5EF4-FFF2-40B4-BE49-F238E27FC236}">
                <a16:creationId xmlns:a16="http://schemas.microsoft.com/office/drawing/2014/main" id="{79B47C94-5718-488E-9F57-119B35F2379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5972277" y="2464085"/>
            <a:ext cx="261994" cy="191564"/>
          </a:xfrm>
          <a:prstGeom prst="rect">
            <a:avLst/>
          </a:prstGeom>
        </p:spPr>
      </p:pic>
      <p:pic>
        <p:nvPicPr>
          <p:cNvPr id="812" name="Graphique 811">
            <a:extLst>
              <a:ext uri="{FF2B5EF4-FFF2-40B4-BE49-F238E27FC236}">
                <a16:creationId xmlns:a16="http://schemas.microsoft.com/office/drawing/2014/main" id="{A5F5DF37-467A-4AC8-AA3E-A706DF6E821A}"/>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7049643" y="2443687"/>
            <a:ext cx="211962" cy="211962"/>
          </a:xfrm>
          <a:prstGeom prst="rect">
            <a:avLst/>
          </a:prstGeom>
        </p:spPr>
      </p:pic>
      <p:pic>
        <p:nvPicPr>
          <p:cNvPr id="814" name="Graphique 813">
            <a:extLst>
              <a:ext uri="{FF2B5EF4-FFF2-40B4-BE49-F238E27FC236}">
                <a16:creationId xmlns:a16="http://schemas.microsoft.com/office/drawing/2014/main" id="{710740F2-5623-4904-A8C5-A7DA484BBFF5}"/>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7566504" y="2437225"/>
            <a:ext cx="230074" cy="218424"/>
          </a:xfrm>
          <a:prstGeom prst="rect">
            <a:avLst/>
          </a:prstGeom>
        </p:spPr>
      </p:pic>
      <p:pic>
        <p:nvPicPr>
          <p:cNvPr id="816" name="Graphique 815">
            <a:extLst>
              <a:ext uri="{FF2B5EF4-FFF2-40B4-BE49-F238E27FC236}">
                <a16:creationId xmlns:a16="http://schemas.microsoft.com/office/drawing/2014/main" id="{5B389D62-88D9-4140-A208-303AE31C31BE}"/>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101477" y="2424119"/>
            <a:ext cx="312425" cy="231529"/>
          </a:xfrm>
          <a:prstGeom prst="rect">
            <a:avLst/>
          </a:prstGeom>
        </p:spPr>
      </p:pic>
      <p:pic>
        <p:nvPicPr>
          <p:cNvPr id="818" name="Graphique 817">
            <a:extLst>
              <a:ext uri="{FF2B5EF4-FFF2-40B4-BE49-F238E27FC236}">
                <a16:creationId xmlns:a16="http://schemas.microsoft.com/office/drawing/2014/main" id="{7BE52511-5337-4DF4-81AE-A5B1BF55956B}"/>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9792072" y="2476296"/>
            <a:ext cx="273921" cy="179353"/>
          </a:xfrm>
          <a:prstGeom prst="rect">
            <a:avLst/>
          </a:prstGeom>
        </p:spPr>
      </p:pic>
      <p:pic>
        <p:nvPicPr>
          <p:cNvPr id="820" name="Graphique 819">
            <a:extLst>
              <a:ext uri="{FF2B5EF4-FFF2-40B4-BE49-F238E27FC236}">
                <a16:creationId xmlns:a16="http://schemas.microsoft.com/office/drawing/2014/main" id="{996CCA7B-20BA-41F8-ABE7-CC480132F9B6}"/>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10370892" y="2401294"/>
            <a:ext cx="267399" cy="254355"/>
          </a:xfrm>
          <a:prstGeom prst="rect">
            <a:avLst/>
          </a:prstGeom>
        </p:spPr>
      </p:pic>
      <p:pic>
        <p:nvPicPr>
          <p:cNvPr id="822" name="Graphique 821">
            <a:extLst>
              <a:ext uri="{FF2B5EF4-FFF2-40B4-BE49-F238E27FC236}">
                <a16:creationId xmlns:a16="http://schemas.microsoft.com/office/drawing/2014/main" id="{2AC5557A-0433-44B5-A7E9-A8C78F76971B}"/>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0943192" y="2378468"/>
            <a:ext cx="316313" cy="277181"/>
          </a:xfrm>
          <a:prstGeom prst="rect">
            <a:avLst/>
          </a:prstGeom>
        </p:spPr>
      </p:pic>
      <p:pic>
        <p:nvPicPr>
          <p:cNvPr id="824" name="Graphique 823">
            <a:extLst>
              <a:ext uri="{FF2B5EF4-FFF2-40B4-BE49-F238E27FC236}">
                <a16:creationId xmlns:a16="http://schemas.microsoft.com/office/drawing/2014/main" id="{5EC94F01-9F09-40E5-B0BE-CA1A02E779F4}"/>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3176272" y="3207137"/>
            <a:ext cx="205271" cy="210745"/>
          </a:xfrm>
          <a:prstGeom prst="rect">
            <a:avLst/>
          </a:prstGeom>
        </p:spPr>
      </p:pic>
      <p:pic>
        <p:nvPicPr>
          <p:cNvPr id="826" name="Graphique 825">
            <a:extLst>
              <a:ext uri="{FF2B5EF4-FFF2-40B4-BE49-F238E27FC236}">
                <a16:creationId xmlns:a16="http://schemas.microsoft.com/office/drawing/2014/main" id="{5D1E21E6-8601-4CFD-BD93-5678A50BF863}"/>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3686205" y="3160610"/>
            <a:ext cx="139583" cy="257272"/>
          </a:xfrm>
          <a:prstGeom prst="rect">
            <a:avLst/>
          </a:prstGeom>
        </p:spPr>
      </p:pic>
      <p:pic>
        <p:nvPicPr>
          <p:cNvPr id="828" name="Graphique 827">
            <a:extLst>
              <a:ext uri="{FF2B5EF4-FFF2-40B4-BE49-F238E27FC236}">
                <a16:creationId xmlns:a16="http://schemas.microsoft.com/office/drawing/2014/main" id="{5FAF7E15-2221-43A1-AED2-C153BA09CD97}"/>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4130450" y="3232090"/>
            <a:ext cx="183442" cy="185792"/>
          </a:xfrm>
          <a:prstGeom prst="rect">
            <a:avLst/>
          </a:prstGeom>
        </p:spPr>
      </p:pic>
      <p:pic>
        <p:nvPicPr>
          <p:cNvPr id="830" name="Graphique 829">
            <a:extLst>
              <a:ext uri="{FF2B5EF4-FFF2-40B4-BE49-F238E27FC236}">
                <a16:creationId xmlns:a16="http://schemas.microsoft.com/office/drawing/2014/main" id="{C2E0326C-81AF-413B-879A-D5B43D33B339}"/>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4618554" y="3203654"/>
            <a:ext cx="224430" cy="214228"/>
          </a:xfrm>
          <a:prstGeom prst="rect">
            <a:avLst/>
          </a:prstGeom>
        </p:spPr>
      </p:pic>
      <p:pic>
        <p:nvPicPr>
          <p:cNvPr id="832" name="Graphique 831">
            <a:extLst>
              <a:ext uri="{FF2B5EF4-FFF2-40B4-BE49-F238E27FC236}">
                <a16:creationId xmlns:a16="http://schemas.microsoft.com/office/drawing/2014/main" id="{8ABC62DC-6617-4E64-B3D1-00E07B7913D5}"/>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5147646" y="3187980"/>
            <a:ext cx="237566" cy="229902"/>
          </a:xfrm>
          <a:prstGeom prst="rect">
            <a:avLst/>
          </a:prstGeom>
        </p:spPr>
      </p:pic>
      <p:pic>
        <p:nvPicPr>
          <p:cNvPr id="834" name="Graphique 833">
            <a:extLst>
              <a:ext uri="{FF2B5EF4-FFF2-40B4-BE49-F238E27FC236}">
                <a16:creationId xmlns:a16="http://schemas.microsoft.com/office/drawing/2014/main" id="{2EED6797-4590-4043-8116-F74A7AF574F8}"/>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5689874" y="3201664"/>
            <a:ext cx="216218" cy="216218"/>
          </a:xfrm>
          <a:prstGeom prst="rect">
            <a:avLst/>
          </a:prstGeom>
        </p:spPr>
      </p:pic>
      <p:pic>
        <p:nvPicPr>
          <p:cNvPr id="836" name="Graphique 835">
            <a:extLst>
              <a:ext uri="{FF2B5EF4-FFF2-40B4-BE49-F238E27FC236}">
                <a16:creationId xmlns:a16="http://schemas.microsoft.com/office/drawing/2014/main" id="{E5679F71-CCF2-4250-B9E9-92C084CBBFD7}"/>
              </a:ext>
            </a:extLst>
          </p:cNvPr>
          <p:cNvPicPr>
            <a:picLocks noChangeAspect="1"/>
          </p:cNvPicPr>
          <p:nvPr/>
        </p:nvPicPr>
        <p:blipFill>
          <a:blip r:embed="rId99">
            <a:extLst>
              <a:ext uri="{28A0092B-C50C-407E-A947-70E740481C1C}">
                <a14:useLocalDpi xmlns:a14="http://schemas.microsoft.com/office/drawing/2010/main" val="0"/>
              </a:ext>
              <a:ext uri="{96DAC541-7B7A-43D3-8B79-37D633B846F1}">
                <asvg:svgBlip xmlns:asvg="http://schemas.microsoft.com/office/drawing/2016/SVG/main" r:embed="rId100"/>
              </a:ext>
            </a:extLst>
          </a:blip>
          <a:stretch>
            <a:fillRect/>
          </a:stretch>
        </p:blipFill>
        <p:spPr>
          <a:xfrm>
            <a:off x="6210754" y="3187979"/>
            <a:ext cx="227166" cy="229903"/>
          </a:xfrm>
          <a:prstGeom prst="rect">
            <a:avLst/>
          </a:prstGeom>
        </p:spPr>
      </p:pic>
      <p:pic>
        <p:nvPicPr>
          <p:cNvPr id="838" name="Graphique 837">
            <a:extLst>
              <a:ext uri="{FF2B5EF4-FFF2-40B4-BE49-F238E27FC236}">
                <a16:creationId xmlns:a16="http://schemas.microsoft.com/office/drawing/2014/main" id="{2AD5707B-5FF5-425F-A36B-53B6BA213A06}"/>
              </a:ext>
            </a:extLst>
          </p:cNvPr>
          <p:cNvPicPr>
            <a:picLocks noChangeAspect="1"/>
          </p:cNvPicPr>
          <p:nvPr/>
        </p:nvPicPr>
        <p:blipFill>
          <a:blip r:embed="rId101">
            <a:extLst>
              <a:ext uri="{28A0092B-C50C-407E-A947-70E740481C1C}">
                <a14:useLocalDpi xmlns:a14="http://schemas.microsoft.com/office/drawing/2010/main" val="0"/>
              </a:ext>
              <a:ext uri="{96DAC541-7B7A-43D3-8B79-37D633B846F1}">
                <asvg:svgBlip xmlns:asvg="http://schemas.microsoft.com/office/drawing/2016/SVG/main" r:embed="rId102"/>
              </a:ext>
            </a:extLst>
          </a:blip>
          <a:stretch>
            <a:fillRect/>
          </a:stretch>
        </p:blipFill>
        <p:spPr>
          <a:xfrm>
            <a:off x="7285023" y="3190716"/>
            <a:ext cx="227166" cy="227166"/>
          </a:xfrm>
          <a:prstGeom prst="rect">
            <a:avLst/>
          </a:prstGeom>
        </p:spPr>
      </p:pic>
      <p:pic>
        <p:nvPicPr>
          <p:cNvPr id="840" name="Graphique 839">
            <a:extLst>
              <a:ext uri="{FF2B5EF4-FFF2-40B4-BE49-F238E27FC236}">
                <a16:creationId xmlns:a16="http://schemas.microsoft.com/office/drawing/2014/main" id="{C9F19967-BC42-4B55-9ACA-BB5BD061AD8D}"/>
              </a:ext>
            </a:extLst>
          </p:cNvPr>
          <p:cNvPicPr>
            <a:picLocks noChangeAspect="1"/>
          </p:cNvPicPr>
          <p:nvPr/>
        </p:nvPicPr>
        <p:blipFill>
          <a:blip r:embed="rId103">
            <a:extLst>
              <a:ext uri="{28A0092B-C50C-407E-A947-70E740481C1C}">
                <a14:useLocalDpi xmlns:a14="http://schemas.microsoft.com/office/drawing/2010/main" val="0"/>
              </a:ext>
              <a:ext uri="{96DAC541-7B7A-43D3-8B79-37D633B846F1}">
                <asvg:svgBlip xmlns:asvg="http://schemas.microsoft.com/office/drawing/2016/SVG/main" r:embed="rId104"/>
              </a:ext>
            </a:extLst>
          </a:blip>
          <a:stretch>
            <a:fillRect/>
          </a:stretch>
        </p:blipFill>
        <p:spPr>
          <a:xfrm>
            <a:off x="7816851" y="3190716"/>
            <a:ext cx="227166" cy="227166"/>
          </a:xfrm>
          <a:prstGeom prst="rect">
            <a:avLst/>
          </a:prstGeom>
        </p:spPr>
      </p:pic>
      <p:pic>
        <p:nvPicPr>
          <p:cNvPr id="842" name="Graphique 841">
            <a:extLst>
              <a:ext uri="{FF2B5EF4-FFF2-40B4-BE49-F238E27FC236}">
                <a16:creationId xmlns:a16="http://schemas.microsoft.com/office/drawing/2014/main" id="{56A30C79-9D8A-4BB0-9CE5-518855D9E30E}"/>
              </a:ext>
            </a:extLst>
          </p:cNvPr>
          <p:cNvPicPr>
            <a:picLocks noChangeAspect="1"/>
          </p:cNvPicPr>
          <p:nvPr/>
        </p:nvPicPr>
        <p:blipFill>
          <a:blip r:embed="rId105">
            <a:extLst>
              <a:ext uri="{28A0092B-C50C-407E-A947-70E740481C1C}">
                <a14:useLocalDpi xmlns:a14="http://schemas.microsoft.com/office/drawing/2010/main" val="0"/>
              </a:ext>
              <a:ext uri="{96DAC541-7B7A-43D3-8B79-37D633B846F1}">
                <asvg:svgBlip xmlns:asvg="http://schemas.microsoft.com/office/drawing/2016/SVG/main" r:embed="rId106"/>
              </a:ext>
            </a:extLst>
          </a:blip>
          <a:stretch>
            <a:fillRect/>
          </a:stretch>
        </p:blipFill>
        <p:spPr>
          <a:xfrm>
            <a:off x="8897913" y="3174294"/>
            <a:ext cx="262746" cy="243588"/>
          </a:xfrm>
          <a:prstGeom prst="rect">
            <a:avLst/>
          </a:prstGeom>
        </p:spPr>
      </p:pic>
      <p:pic>
        <p:nvPicPr>
          <p:cNvPr id="844" name="Graphique 843">
            <a:extLst>
              <a:ext uri="{FF2B5EF4-FFF2-40B4-BE49-F238E27FC236}">
                <a16:creationId xmlns:a16="http://schemas.microsoft.com/office/drawing/2014/main" id="{FF397EE7-4FA6-404D-9DC1-DF50823D0A32}"/>
              </a:ext>
            </a:extLst>
          </p:cNvPr>
          <p:cNvPicPr>
            <a:picLocks noChangeAspect="1"/>
          </p:cNvPicPr>
          <p:nvPr/>
        </p:nvPicPr>
        <p:blipFill>
          <a:blip r:embed="rId107">
            <a:extLst>
              <a:ext uri="{28A0092B-C50C-407E-A947-70E740481C1C}">
                <a14:useLocalDpi xmlns:a14="http://schemas.microsoft.com/office/drawing/2010/main" val="0"/>
              </a:ext>
              <a:ext uri="{96DAC541-7B7A-43D3-8B79-37D633B846F1}">
                <asvg:svgBlip xmlns:asvg="http://schemas.microsoft.com/office/drawing/2016/SVG/main" r:embed="rId108"/>
              </a:ext>
            </a:extLst>
          </a:blip>
          <a:stretch>
            <a:fillRect/>
          </a:stretch>
        </p:blipFill>
        <p:spPr>
          <a:xfrm>
            <a:off x="9465321" y="3166082"/>
            <a:ext cx="240853" cy="251800"/>
          </a:xfrm>
          <a:prstGeom prst="rect">
            <a:avLst/>
          </a:prstGeom>
        </p:spPr>
      </p:pic>
      <p:pic>
        <p:nvPicPr>
          <p:cNvPr id="846" name="Graphique 845">
            <a:extLst>
              <a:ext uri="{FF2B5EF4-FFF2-40B4-BE49-F238E27FC236}">
                <a16:creationId xmlns:a16="http://schemas.microsoft.com/office/drawing/2014/main" id="{A3DF78E4-15D2-439D-997A-4A513D10EFEB}"/>
              </a:ext>
            </a:extLst>
          </p:cNvPr>
          <p:cNvPicPr>
            <a:picLocks noChangeAspect="1"/>
          </p:cNvPicPr>
          <p:nvPr/>
        </p:nvPicPr>
        <p:blipFill>
          <a:blip r:embed="rId109">
            <a:extLst>
              <a:ext uri="{28A0092B-C50C-407E-A947-70E740481C1C}">
                <a14:useLocalDpi xmlns:a14="http://schemas.microsoft.com/office/drawing/2010/main" val="0"/>
              </a:ext>
              <a:ext uri="{96DAC541-7B7A-43D3-8B79-37D633B846F1}">
                <asvg:svgBlip xmlns:asvg="http://schemas.microsoft.com/office/drawing/2016/SVG/main" r:embed="rId110"/>
              </a:ext>
            </a:extLst>
          </a:blip>
          <a:stretch>
            <a:fillRect/>
          </a:stretch>
        </p:blipFill>
        <p:spPr>
          <a:xfrm>
            <a:off x="10010836" y="3160610"/>
            <a:ext cx="254535" cy="257272"/>
          </a:xfrm>
          <a:prstGeom prst="rect">
            <a:avLst/>
          </a:prstGeom>
        </p:spPr>
      </p:pic>
      <p:pic>
        <p:nvPicPr>
          <p:cNvPr id="848" name="Graphique 847">
            <a:extLst>
              <a:ext uri="{FF2B5EF4-FFF2-40B4-BE49-F238E27FC236}">
                <a16:creationId xmlns:a16="http://schemas.microsoft.com/office/drawing/2014/main" id="{784A0516-A79E-47D4-90CB-B75D1680C2A5}"/>
              </a:ext>
            </a:extLst>
          </p:cNvPr>
          <p:cNvPicPr>
            <a:picLocks noChangeAspect="1"/>
          </p:cNvPicPr>
          <p:nvPr/>
        </p:nvPicPr>
        <p:blipFill>
          <a:blip r:embed="rId111">
            <a:extLst>
              <a:ext uri="{28A0092B-C50C-407E-A947-70E740481C1C}">
                <a14:useLocalDpi xmlns:a14="http://schemas.microsoft.com/office/drawing/2010/main" val="0"/>
              </a:ext>
              <a:ext uri="{96DAC541-7B7A-43D3-8B79-37D633B846F1}">
                <asvg:svgBlip xmlns:asvg="http://schemas.microsoft.com/office/drawing/2016/SVG/main" r:embed="rId112"/>
              </a:ext>
            </a:extLst>
          </a:blip>
          <a:stretch>
            <a:fillRect/>
          </a:stretch>
        </p:blipFill>
        <p:spPr>
          <a:xfrm>
            <a:off x="10570033" y="3149661"/>
            <a:ext cx="188848" cy="268221"/>
          </a:xfrm>
          <a:prstGeom prst="rect">
            <a:avLst/>
          </a:prstGeom>
        </p:spPr>
      </p:pic>
      <p:pic>
        <p:nvPicPr>
          <p:cNvPr id="850" name="Graphique 849">
            <a:extLst>
              <a:ext uri="{FF2B5EF4-FFF2-40B4-BE49-F238E27FC236}">
                <a16:creationId xmlns:a16="http://schemas.microsoft.com/office/drawing/2014/main" id="{D095B018-F361-4C66-BFC9-5B6870DB4492}"/>
              </a:ext>
            </a:extLst>
          </p:cNvPr>
          <p:cNvPicPr>
            <a:picLocks noChangeAspect="1"/>
          </p:cNvPicPr>
          <p:nvPr/>
        </p:nvPicPr>
        <p:blipFill>
          <a:blip r:embed="rId113">
            <a:extLst>
              <a:ext uri="{28A0092B-C50C-407E-A947-70E740481C1C}">
                <a14:useLocalDpi xmlns:a14="http://schemas.microsoft.com/office/drawing/2010/main" val="0"/>
              </a:ext>
              <a:ext uri="{96DAC541-7B7A-43D3-8B79-37D633B846F1}">
                <asvg:svgBlip xmlns:asvg="http://schemas.microsoft.com/office/drawing/2016/SVG/main" r:embed="rId114"/>
              </a:ext>
            </a:extLst>
          </a:blip>
          <a:stretch>
            <a:fillRect/>
          </a:stretch>
        </p:blipFill>
        <p:spPr>
          <a:xfrm>
            <a:off x="11063551" y="3149660"/>
            <a:ext cx="195526" cy="268222"/>
          </a:xfrm>
          <a:prstGeom prst="rect">
            <a:avLst/>
          </a:prstGeom>
        </p:spPr>
      </p:pic>
      <p:pic>
        <p:nvPicPr>
          <p:cNvPr id="866" name="Graphique 865">
            <a:extLst>
              <a:ext uri="{FF2B5EF4-FFF2-40B4-BE49-F238E27FC236}">
                <a16:creationId xmlns:a16="http://schemas.microsoft.com/office/drawing/2014/main" id="{4A2D2068-A72A-4E73-8251-F3A1A9B359AC}"/>
              </a:ext>
            </a:extLst>
          </p:cNvPr>
          <p:cNvPicPr>
            <a:picLocks noChangeAspect="1"/>
          </p:cNvPicPr>
          <p:nvPr/>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1980312" y="4042498"/>
            <a:ext cx="228378" cy="217238"/>
          </a:xfrm>
          <a:prstGeom prst="rect">
            <a:avLst/>
          </a:prstGeom>
        </p:spPr>
      </p:pic>
      <p:pic>
        <p:nvPicPr>
          <p:cNvPr id="868" name="Graphique 867">
            <a:extLst>
              <a:ext uri="{FF2B5EF4-FFF2-40B4-BE49-F238E27FC236}">
                <a16:creationId xmlns:a16="http://schemas.microsoft.com/office/drawing/2014/main" id="{AA51D352-ED7D-4D85-9E71-C2BB66F1DF95}"/>
              </a:ext>
            </a:extLst>
          </p:cNvPr>
          <p:cNvPicPr>
            <a:picLocks noChangeAspect="1"/>
          </p:cNvPicPr>
          <p:nvPr/>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3021263" y="4011864"/>
            <a:ext cx="222807" cy="247872"/>
          </a:xfrm>
          <a:prstGeom prst="rect">
            <a:avLst/>
          </a:prstGeom>
        </p:spPr>
      </p:pic>
      <p:pic>
        <p:nvPicPr>
          <p:cNvPr id="870" name="Graphique 869">
            <a:extLst>
              <a:ext uri="{FF2B5EF4-FFF2-40B4-BE49-F238E27FC236}">
                <a16:creationId xmlns:a16="http://schemas.microsoft.com/office/drawing/2014/main" id="{2D50BEAB-D867-420E-9C83-AE1DB3798D95}"/>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4541012" y="4031358"/>
            <a:ext cx="264585" cy="228378"/>
          </a:xfrm>
          <a:prstGeom prst="rect">
            <a:avLst/>
          </a:prstGeom>
        </p:spPr>
      </p:pic>
      <p:pic>
        <p:nvPicPr>
          <p:cNvPr id="872" name="Graphique 871">
            <a:extLst>
              <a:ext uri="{FF2B5EF4-FFF2-40B4-BE49-F238E27FC236}">
                <a16:creationId xmlns:a16="http://schemas.microsoft.com/office/drawing/2014/main" id="{0BA5DA39-5C84-4268-B7D8-C44868899AEC}"/>
              </a:ext>
            </a:extLst>
          </p:cNvPr>
          <p:cNvPicPr>
            <a:picLocks noChangeAspect="1"/>
          </p:cNvPicPr>
          <p:nvPr/>
        </p:nvPicPr>
        <p:blipFill>
          <a:blip r:embed="rId121">
            <a:extLst>
              <a:ext uri="{28A0092B-C50C-407E-A947-70E740481C1C}">
                <a14:useLocalDpi xmlns:a14="http://schemas.microsoft.com/office/drawing/2010/main" val="0"/>
              </a:ext>
              <a:ext uri="{96DAC541-7B7A-43D3-8B79-37D633B846F1}">
                <asvg:svgBlip xmlns:asvg="http://schemas.microsoft.com/office/drawing/2016/SVG/main" r:embed="rId122"/>
              </a:ext>
            </a:extLst>
          </a:blip>
          <a:stretch>
            <a:fillRect/>
          </a:stretch>
        </p:blipFill>
        <p:spPr>
          <a:xfrm>
            <a:off x="5672576" y="4087060"/>
            <a:ext cx="348137" cy="172676"/>
          </a:xfrm>
          <a:prstGeom prst="rect">
            <a:avLst/>
          </a:prstGeom>
        </p:spPr>
      </p:pic>
      <p:pic>
        <p:nvPicPr>
          <p:cNvPr id="874" name="Graphique 873">
            <a:extLst>
              <a:ext uri="{FF2B5EF4-FFF2-40B4-BE49-F238E27FC236}">
                <a16:creationId xmlns:a16="http://schemas.microsoft.com/office/drawing/2014/main" id="{58A4477D-B7D5-4045-8B60-345F60A0A949}"/>
              </a:ext>
            </a:extLst>
          </p:cNvPr>
          <p:cNvPicPr>
            <a:picLocks noChangeAspect="1"/>
          </p:cNvPicPr>
          <p:nvPr/>
        </p:nvPicPr>
        <p:blipFill>
          <a:blip r:embed="rId123">
            <a:extLst>
              <a:ext uri="{28A0092B-C50C-407E-A947-70E740481C1C}">
                <a14:useLocalDpi xmlns:a14="http://schemas.microsoft.com/office/drawing/2010/main" val="0"/>
              </a:ext>
              <a:ext uri="{96DAC541-7B7A-43D3-8B79-37D633B846F1}">
                <asvg:svgBlip xmlns:asvg="http://schemas.microsoft.com/office/drawing/2016/SVG/main" r:embed="rId124"/>
              </a:ext>
            </a:extLst>
          </a:blip>
          <a:stretch>
            <a:fillRect/>
          </a:stretch>
        </p:blipFill>
        <p:spPr>
          <a:xfrm>
            <a:off x="6308036" y="4081489"/>
            <a:ext cx="311932" cy="178247"/>
          </a:xfrm>
          <a:prstGeom prst="rect">
            <a:avLst/>
          </a:prstGeom>
        </p:spPr>
      </p:pic>
      <p:pic>
        <p:nvPicPr>
          <p:cNvPr id="876" name="Graphique 875">
            <a:extLst>
              <a:ext uri="{FF2B5EF4-FFF2-40B4-BE49-F238E27FC236}">
                <a16:creationId xmlns:a16="http://schemas.microsoft.com/office/drawing/2014/main" id="{CB50D552-A37D-437D-907E-65F01ED45183}"/>
              </a:ext>
            </a:extLst>
          </p:cNvPr>
          <p:cNvPicPr>
            <a:picLocks noChangeAspect="1"/>
          </p:cNvPicPr>
          <p:nvPr/>
        </p:nvPicPr>
        <p:blipFill>
          <a:blip r:embed="rId125">
            <a:extLst>
              <a:ext uri="{28A0092B-C50C-407E-A947-70E740481C1C}">
                <a14:useLocalDpi xmlns:a14="http://schemas.microsoft.com/office/drawing/2010/main" val="0"/>
              </a:ext>
              <a:ext uri="{96DAC541-7B7A-43D3-8B79-37D633B846F1}">
                <asvg:svgBlip xmlns:asvg="http://schemas.microsoft.com/office/drawing/2016/SVG/main" r:embed="rId126"/>
              </a:ext>
            </a:extLst>
          </a:blip>
          <a:stretch>
            <a:fillRect/>
          </a:stretch>
        </p:blipFill>
        <p:spPr>
          <a:xfrm>
            <a:off x="6907291" y="4009078"/>
            <a:ext cx="197740" cy="250658"/>
          </a:xfrm>
          <a:prstGeom prst="rect">
            <a:avLst/>
          </a:prstGeom>
        </p:spPr>
      </p:pic>
      <p:pic>
        <p:nvPicPr>
          <p:cNvPr id="878" name="Graphique 877">
            <a:extLst>
              <a:ext uri="{FF2B5EF4-FFF2-40B4-BE49-F238E27FC236}">
                <a16:creationId xmlns:a16="http://schemas.microsoft.com/office/drawing/2014/main" id="{66C66703-2F03-4096-98AA-45FB130F2F82}"/>
              </a:ext>
            </a:extLst>
          </p:cNvPr>
          <p:cNvPicPr>
            <a:picLocks noChangeAspect="1"/>
          </p:cNvPicPr>
          <p:nvPr/>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tretch>
            <a:fillRect/>
          </a:stretch>
        </p:blipFill>
        <p:spPr>
          <a:xfrm>
            <a:off x="8453805" y="4064780"/>
            <a:ext cx="256227" cy="194956"/>
          </a:xfrm>
          <a:prstGeom prst="rect">
            <a:avLst/>
          </a:prstGeom>
        </p:spPr>
      </p:pic>
      <p:pic>
        <p:nvPicPr>
          <p:cNvPr id="880" name="Graphique 879">
            <a:extLst>
              <a:ext uri="{FF2B5EF4-FFF2-40B4-BE49-F238E27FC236}">
                <a16:creationId xmlns:a16="http://schemas.microsoft.com/office/drawing/2014/main" id="{7C7ECBAD-9926-45F9-81D6-5996A4A4B76E}"/>
              </a:ext>
            </a:extLst>
          </p:cNvPr>
          <p:cNvPicPr>
            <a:picLocks noChangeAspect="1"/>
          </p:cNvPicPr>
          <p:nvPr/>
        </p:nvPicPr>
        <p:blipFill>
          <a:blip r:embed="rId129">
            <a:extLst>
              <a:ext uri="{28A0092B-C50C-407E-A947-70E740481C1C}">
                <a14:useLocalDpi xmlns:a14="http://schemas.microsoft.com/office/drawing/2010/main" val="0"/>
              </a:ext>
              <a:ext uri="{96DAC541-7B7A-43D3-8B79-37D633B846F1}">
                <asvg:svgBlip xmlns:asvg="http://schemas.microsoft.com/office/drawing/2016/SVG/main" r:embed="rId130"/>
              </a:ext>
            </a:extLst>
          </a:blip>
          <a:stretch>
            <a:fillRect/>
          </a:stretch>
        </p:blipFill>
        <p:spPr>
          <a:xfrm>
            <a:off x="9580510" y="4855053"/>
            <a:ext cx="231180" cy="254590"/>
          </a:xfrm>
          <a:prstGeom prst="rect">
            <a:avLst/>
          </a:prstGeom>
        </p:spPr>
      </p:pic>
      <p:pic>
        <p:nvPicPr>
          <p:cNvPr id="882" name="Graphique 881">
            <a:extLst>
              <a:ext uri="{FF2B5EF4-FFF2-40B4-BE49-F238E27FC236}">
                <a16:creationId xmlns:a16="http://schemas.microsoft.com/office/drawing/2014/main" id="{C1C1DD3A-8803-4260-88EC-AC234DB1D527}"/>
              </a:ext>
            </a:extLst>
          </p:cNvPr>
          <p:cNvPicPr>
            <a:picLocks noChangeAspect="1"/>
          </p:cNvPicPr>
          <p:nvPr/>
        </p:nvPicPr>
        <p:blipFill>
          <a:blip r:embed="rId131">
            <a:extLst>
              <a:ext uri="{28A0092B-C50C-407E-A947-70E740481C1C}">
                <a14:useLocalDpi xmlns:a14="http://schemas.microsoft.com/office/drawing/2010/main" val="0"/>
              </a:ext>
              <a:ext uri="{96DAC541-7B7A-43D3-8B79-37D633B846F1}">
                <asvg:svgBlip xmlns:asvg="http://schemas.microsoft.com/office/drawing/2016/SVG/main" r:embed="rId132"/>
              </a:ext>
            </a:extLst>
          </a:blip>
          <a:stretch>
            <a:fillRect/>
          </a:stretch>
        </p:blipFill>
        <p:spPr>
          <a:xfrm>
            <a:off x="1936793" y="4872610"/>
            <a:ext cx="295559" cy="237033"/>
          </a:xfrm>
          <a:prstGeom prst="rect">
            <a:avLst/>
          </a:prstGeom>
        </p:spPr>
      </p:pic>
      <p:pic>
        <p:nvPicPr>
          <p:cNvPr id="884" name="Graphique 883">
            <a:extLst>
              <a:ext uri="{FF2B5EF4-FFF2-40B4-BE49-F238E27FC236}">
                <a16:creationId xmlns:a16="http://schemas.microsoft.com/office/drawing/2014/main" id="{ADEE132B-D7D3-4DDF-9F74-12C933E809A1}"/>
              </a:ext>
            </a:extLst>
          </p:cNvPr>
          <p:cNvPicPr>
            <a:picLocks noChangeAspect="1"/>
          </p:cNvPicPr>
          <p:nvPr/>
        </p:nvPicPr>
        <p:blipFill>
          <a:blip r:embed="rId133">
            <a:extLst>
              <a:ext uri="{28A0092B-C50C-407E-A947-70E740481C1C}">
                <a14:useLocalDpi xmlns:a14="http://schemas.microsoft.com/office/drawing/2010/main" val="0"/>
              </a:ext>
              <a:ext uri="{96DAC541-7B7A-43D3-8B79-37D633B846F1}">
                <asvg:svgBlip xmlns:asvg="http://schemas.microsoft.com/office/drawing/2016/SVG/main" r:embed="rId134"/>
              </a:ext>
            </a:extLst>
          </a:blip>
          <a:stretch>
            <a:fillRect/>
          </a:stretch>
        </p:blipFill>
        <p:spPr>
          <a:xfrm>
            <a:off x="2522785" y="4907727"/>
            <a:ext cx="310190" cy="201916"/>
          </a:xfrm>
          <a:prstGeom prst="rect">
            <a:avLst/>
          </a:prstGeom>
        </p:spPr>
      </p:pic>
      <p:pic>
        <p:nvPicPr>
          <p:cNvPr id="886" name="Graphique 885">
            <a:extLst>
              <a:ext uri="{FF2B5EF4-FFF2-40B4-BE49-F238E27FC236}">
                <a16:creationId xmlns:a16="http://schemas.microsoft.com/office/drawing/2014/main" id="{BB3D1E3B-161A-4D22-97E4-D727C51D35BC}"/>
              </a:ext>
            </a:extLst>
          </p:cNvPr>
          <p:cNvPicPr>
            <a:picLocks noChangeAspect="1"/>
          </p:cNvPicPr>
          <p:nvPr/>
        </p:nvPicPr>
        <p:blipFill>
          <a:blip r:embed="rId135">
            <a:extLst>
              <a:ext uri="{28A0092B-C50C-407E-A947-70E740481C1C}">
                <a14:useLocalDpi xmlns:a14="http://schemas.microsoft.com/office/drawing/2010/main" val="0"/>
              </a:ext>
              <a:ext uri="{96DAC541-7B7A-43D3-8B79-37D633B846F1}">
                <asvg:svgBlip xmlns:asvg="http://schemas.microsoft.com/office/drawing/2016/SVG/main" r:embed="rId136"/>
              </a:ext>
            </a:extLst>
          </a:blip>
          <a:stretch>
            <a:fillRect/>
          </a:stretch>
        </p:blipFill>
        <p:spPr>
          <a:xfrm>
            <a:off x="3123408" y="4840420"/>
            <a:ext cx="190212" cy="269223"/>
          </a:xfrm>
          <a:prstGeom prst="rect">
            <a:avLst/>
          </a:prstGeom>
        </p:spPr>
      </p:pic>
      <p:pic>
        <p:nvPicPr>
          <p:cNvPr id="888" name="Graphique 887">
            <a:extLst>
              <a:ext uri="{FF2B5EF4-FFF2-40B4-BE49-F238E27FC236}">
                <a16:creationId xmlns:a16="http://schemas.microsoft.com/office/drawing/2014/main" id="{FD390D65-9529-4AA4-BD49-FF11E5C8FAD3}"/>
              </a:ext>
            </a:extLst>
          </p:cNvPr>
          <p:cNvPicPr>
            <a:picLocks noChangeAspect="1"/>
          </p:cNvPicPr>
          <p:nvPr/>
        </p:nvPicPr>
        <p:blipFill>
          <a:blip r:embed="rId137">
            <a:extLst>
              <a:ext uri="{28A0092B-C50C-407E-A947-70E740481C1C}">
                <a14:useLocalDpi xmlns:a14="http://schemas.microsoft.com/office/drawing/2010/main" val="0"/>
              </a:ext>
              <a:ext uri="{96DAC541-7B7A-43D3-8B79-37D633B846F1}">
                <asvg:svgBlip xmlns:asvg="http://schemas.microsoft.com/office/drawing/2016/SVG/main" r:embed="rId138"/>
              </a:ext>
            </a:extLst>
          </a:blip>
          <a:stretch>
            <a:fillRect/>
          </a:stretch>
        </p:blipFill>
        <p:spPr>
          <a:xfrm>
            <a:off x="3604053" y="4814084"/>
            <a:ext cx="184359" cy="295559"/>
          </a:xfrm>
          <a:prstGeom prst="rect">
            <a:avLst/>
          </a:prstGeom>
        </p:spPr>
      </p:pic>
      <p:pic>
        <p:nvPicPr>
          <p:cNvPr id="890" name="Graphique 889">
            <a:extLst>
              <a:ext uri="{FF2B5EF4-FFF2-40B4-BE49-F238E27FC236}">
                <a16:creationId xmlns:a16="http://schemas.microsoft.com/office/drawing/2014/main" id="{45996257-84FD-4603-81C8-12895758918C}"/>
              </a:ext>
            </a:extLst>
          </p:cNvPr>
          <p:cNvPicPr>
            <a:picLocks noChangeAspect="1"/>
          </p:cNvPicPr>
          <p:nvPr/>
        </p:nvPicPr>
        <p:blipFill>
          <a:blip r:embed="rId139">
            <a:extLst>
              <a:ext uri="{28A0092B-C50C-407E-A947-70E740481C1C}">
                <a14:useLocalDpi xmlns:a14="http://schemas.microsoft.com/office/drawing/2010/main" val="0"/>
              </a:ext>
              <a:ext uri="{96DAC541-7B7A-43D3-8B79-37D633B846F1}">
                <asvg:svgBlip xmlns:asvg="http://schemas.microsoft.com/office/drawing/2016/SVG/main" r:embed="rId140"/>
              </a:ext>
            </a:extLst>
          </a:blip>
          <a:stretch>
            <a:fillRect/>
          </a:stretch>
        </p:blipFill>
        <p:spPr>
          <a:xfrm>
            <a:off x="4078845" y="4931137"/>
            <a:ext cx="313118" cy="178506"/>
          </a:xfrm>
          <a:prstGeom prst="rect">
            <a:avLst/>
          </a:prstGeom>
        </p:spPr>
      </p:pic>
      <p:pic>
        <p:nvPicPr>
          <p:cNvPr id="892" name="Graphique 891">
            <a:extLst>
              <a:ext uri="{FF2B5EF4-FFF2-40B4-BE49-F238E27FC236}">
                <a16:creationId xmlns:a16="http://schemas.microsoft.com/office/drawing/2014/main" id="{7E99C5F6-1C05-4431-9C0F-C09AD2D258CD}"/>
              </a:ext>
            </a:extLst>
          </p:cNvPr>
          <p:cNvPicPr>
            <a:picLocks noChangeAspect="1"/>
          </p:cNvPicPr>
          <p:nvPr/>
        </p:nvPicPr>
        <p:blipFill>
          <a:blip r:embed="rId141">
            <a:extLst>
              <a:ext uri="{28A0092B-C50C-407E-A947-70E740481C1C}">
                <a14:useLocalDpi xmlns:a14="http://schemas.microsoft.com/office/drawing/2010/main" val="0"/>
              </a:ext>
              <a:ext uri="{96DAC541-7B7A-43D3-8B79-37D633B846F1}">
                <asvg:svgBlip xmlns:asvg="http://schemas.microsoft.com/office/drawing/2016/SVG/main" r:embed="rId142"/>
              </a:ext>
            </a:extLst>
          </a:blip>
          <a:stretch>
            <a:fillRect/>
          </a:stretch>
        </p:blipFill>
        <p:spPr>
          <a:xfrm>
            <a:off x="4682396" y="4884316"/>
            <a:ext cx="269222" cy="225327"/>
          </a:xfrm>
          <a:prstGeom prst="rect">
            <a:avLst/>
          </a:prstGeom>
        </p:spPr>
      </p:pic>
      <p:pic>
        <p:nvPicPr>
          <p:cNvPr id="894" name="Graphique 893">
            <a:extLst>
              <a:ext uri="{FF2B5EF4-FFF2-40B4-BE49-F238E27FC236}">
                <a16:creationId xmlns:a16="http://schemas.microsoft.com/office/drawing/2014/main" id="{C958485A-F097-4B35-8BCF-40C4146AEA70}"/>
              </a:ext>
            </a:extLst>
          </p:cNvPr>
          <p:cNvPicPr>
            <a:picLocks noChangeAspect="1"/>
          </p:cNvPicPr>
          <p:nvPr/>
        </p:nvPicPr>
        <p:blipFill>
          <a:blip r:embed="rId143">
            <a:extLst>
              <a:ext uri="{28A0092B-C50C-407E-A947-70E740481C1C}">
                <a14:useLocalDpi xmlns:a14="http://schemas.microsoft.com/office/drawing/2010/main" val="0"/>
              </a:ext>
              <a:ext uri="{96DAC541-7B7A-43D3-8B79-37D633B846F1}">
                <asvg:svgBlip xmlns:asvg="http://schemas.microsoft.com/office/drawing/2016/SVG/main" r:embed="rId144"/>
              </a:ext>
            </a:extLst>
          </a:blip>
          <a:stretch>
            <a:fillRect/>
          </a:stretch>
        </p:blipFill>
        <p:spPr>
          <a:xfrm>
            <a:off x="5803683" y="4922358"/>
            <a:ext cx="231180" cy="187285"/>
          </a:xfrm>
          <a:prstGeom prst="rect">
            <a:avLst/>
          </a:prstGeom>
        </p:spPr>
      </p:pic>
      <p:pic>
        <p:nvPicPr>
          <p:cNvPr id="896" name="Graphique 895">
            <a:extLst>
              <a:ext uri="{FF2B5EF4-FFF2-40B4-BE49-F238E27FC236}">
                <a16:creationId xmlns:a16="http://schemas.microsoft.com/office/drawing/2014/main" id="{42075195-524E-4158-982B-40B2F04377BD}"/>
              </a:ext>
            </a:extLst>
          </p:cNvPr>
          <p:cNvPicPr>
            <a:picLocks noChangeAspect="1"/>
          </p:cNvPicPr>
          <p:nvPr/>
        </p:nvPicPr>
        <p:blipFill>
          <a:blip r:embed="rId145">
            <a:extLst>
              <a:ext uri="{28A0092B-C50C-407E-A947-70E740481C1C}">
                <a14:useLocalDpi xmlns:a14="http://schemas.microsoft.com/office/drawing/2010/main" val="0"/>
              </a:ext>
              <a:ext uri="{96DAC541-7B7A-43D3-8B79-37D633B846F1}">
                <asvg:svgBlip xmlns:asvg="http://schemas.microsoft.com/office/drawing/2016/SVG/main" r:embed="rId146"/>
              </a:ext>
            </a:extLst>
          </a:blip>
          <a:stretch>
            <a:fillRect/>
          </a:stretch>
        </p:blipFill>
        <p:spPr>
          <a:xfrm>
            <a:off x="6870319" y="4811159"/>
            <a:ext cx="272147" cy="298484"/>
          </a:xfrm>
          <a:prstGeom prst="rect">
            <a:avLst/>
          </a:prstGeom>
        </p:spPr>
      </p:pic>
      <p:pic>
        <p:nvPicPr>
          <p:cNvPr id="898" name="Graphique 897">
            <a:extLst>
              <a:ext uri="{FF2B5EF4-FFF2-40B4-BE49-F238E27FC236}">
                <a16:creationId xmlns:a16="http://schemas.microsoft.com/office/drawing/2014/main" id="{BADA4BF5-6853-4696-BF5E-DAD20015161B}"/>
              </a:ext>
            </a:extLst>
          </p:cNvPr>
          <p:cNvPicPr>
            <a:picLocks noChangeAspect="1"/>
          </p:cNvPicPr>
          <p:nvPr/>
        </p:nvPicPr>
        <p:blipFill>
          <a:blip r:embed="rId147">
            <a:extLst>
              <a:ext uri="{28A0092B-C50C-407E-A947-70E740481C1C}">
                <a14:useLocalDpi xmlns:a14="http://schemas.microsoft.com/office/drawing/2010/main" val="0"/>
              </a:ext>
              <a:ext uri="{96DAC541-7B7A-43D3-8B79-37D633B846F1}">
                <asvg:svgBlip xmlns:asvg="http://schemas.microsoft.com/office/drawing/2016/SVG/main" r:embed="rId148"/>
              </a:ext>
            </a:extLst>
          </a:blip>
          <a:stretch>
            <a:fillRect/>
          </a:stretch>
        </p:blipFill>
        <p:spPr>
          <a:xfrm>
            <a:off x="7432899" y="4840421"/>
            <a:ext cx="269222" cy="269222"/>
          </a:xfrm>
          <a:prstGeom prst="rect">
            <a:avLst/>
          </a:prstGeom>
        </p:spPr>
      </p:pic>
      <p:pic>
        <p:nvPicPr>
          <p:cNvPr id="900" name="Graphique 899">
            <a:extLst>
              <a:ext uri="{FF2B5EF4-FFF2-40B4-BE49-F238E27FC236}">
                <a16:creationId xmlns:a16="http://schemas.microsoft.com/office/drawing/2014/main" id="{56CABB97-FBDB-460C-A8C1-9F7D9876E22D}"/>
              </a:ext>
            </a:extLst>
          </p:cNvPr>
          <p:cNvPicPr>
            <a:picLocks noChangeAspect="1"/>
          </p:cNvPicPr>
          <p:nvPr/>
        </p:nvPicPr>
        <p:blipFill>
          <a:blip r:embed="rId149">
            <a:extLst>
              <a:ext uri="{28A0092B-C50C-407E-A947-70E740481C1C}">
                <a14:useLocalDpi xmlns:a14="http://schemas.microsoft.com/office/drawing/2010/main" val="0"/>
              </a:ext>
              <a:ext uri="{96DAC541-7B7A-43D3-8B79-37D633B846F1}">
                <asvg:svgBlip xmlns:asvg="http://schemas.microsoft.com/office/drawing/2016/SVG/main" r:embed="rId150"/>
              </a:ext>
            </a:extLst>
          </a:blip>
          <a:stretch>
            <a:fillRect/>
          </a:stretch>
        </p:blipFill>
        <p:spPr>
          <a:xfrm>
            <a:off x="8461200" y="4840421"/>
            <a:ext cx="269222" cy="269222"/>
          </a:xfrm>
          <a:prstGeom prst="rect">
            <a:avLst/>
          </a:prstGeom>
        </p:spPr>
      </p:pic>
      <p:pic>
        <p:nvPicPr>
          <p:cNvPr id="902" name="Graphique 901">
            <a:extLst>
              <a:ext uri="{FF2B5EF4-FFF2-40B4-BE49-F238E27FC236}">
                <a16:creationId xmlns:a16="http://schemas.microsoft.com/office/drawing/2014/main" id="{6D697BCF-C096-49CD-BBF1-29A0E74D6C79}"/>
              </a:ext>
            </a:extLst>
          </p:cNvPr>
          <p:cNvPicPr>
            <a:picLocks noChangeAspect="1"/>
          </p:cNvPicPr>
          <p:nvPr/>
        </p:nvPicPr>
        <p:blipFill>
          <a:blip r:embed="rId151">
            <a:extLst>
              <a:ext uri="{28A0092B-C50C-407E-A947-70E740481C1C}">
                <a14:useLocalDpi xmlns:a14="http://schemas.microsoft.com/office/drawing/2010/main" val="0"/>
              </a:ext>
              <a:ext uri="{96DAC541-7B7A-43D3-8B79-37D633B846F1}">
                <asvg:svgBlip xmlns:asvg="http://schemas.microsoft.com/office/drawing/2016/SVG/main" r:embed="rId152"/>
              </a:ext>
            </a:extLst>
          </a:blip>
          <a:stretch>
            <a:fillRect/>
          </a:stretch>
        </p:blipFill>
        <p:spPr>
          <a:xfrm>
            <a:off x="9020855" y="4840421"/>
            <a:ext cx="269222" cy="269222"/>
          </a:xfrm>
          <a:prstGeom prst="rect">
            <a:avLst/>
          </a:prstGeom>
        </p:spPr>
      </p:pic>
      <p:pic>
        <p:nvPicPr>
          <p:cNvPr id="905" name="Graphique 904">
            <a:extLst>
              <a:ext uri="{FF2B5EF4-FFF2-40B4-BE49-F238E27FC236}">
                <a16:creationId xmlns:a16="http://schemas.microsoft.com/office/drawing/2014/main" id="{8E654852-C460-45DD-BFC9-EB8ED1F606BC}"/>
              </a:ext>
            </a:extLst>
          </p:cNvPr>
          <p:cNvPicPr>
            <a:picLocks noChangeAspect="1"/>
          </p:cNvPicPr>
          <p:nvPr/>
        </p:nvPicPr>
        <p:blipFill>
          <a:blip r:embed="rId153">
            <a:extLst>
              <a:ext uri="{28A0092B-C50C-407E-A947-70E740481C1C}">
                <a14:useLocalDpi xmlns:a14="http://schemas.microsoft.com/office/drawing/2010/main" val="0"/>
              </a:ext>
              <a:ext uri="{96DAC541-7B7A-43D3-8B79-37D633B846F1}">
                <asvg:svgBlip xmlns:asvg="http://schemas.microsoft.com/office/drawing/2016/SVG/main" r:embed="rId154"/>
              </a:ext>
            </a:extLst>
          </a:blip>
          <a:stretch>
            <a:fillRect/>
          </a:stretch>
        </p:blipFill>
        <p:spPr>
          <a:xfrm>
            <a:off x="9098955" y="5666432"/>
            <a:ext cx="255987" cy="308854"/>
          </a:xfrm>
          <a:prstGeom prst="rect">
            <a:avLst/>
          </a:prstGeom>
        </p:spPr>
      </p:pic>
      <p:pic>
        <p:nvPicPr>
          <p:cNvPr id="907" name="Graphique 906">
            <a:extLst>
              <a:ext uri="{FF2B5EF4-FFF2-40B4-BE49-F238E27FC236}">
                <a16:creationId xmlns:a16="http://schemas.microsoft.com/office/drawing/2014/main" id="{4C8BE3C8-C899-41D4-BA3E-C91C6A563675}"/>
              </a:ext>
            </a:extLst>
          </p:cNvPr>
          <p:cNvPicPr>
            <a:picLocks noChangeAspect="1"/>
          </p:cNvPicPr>
          <p:nvPr/>
        </p:nvPicPr>
        <p:blipFill>
          <a:blip r:embed="rId155">
            <a:extLst>
              <a:ext uri="{28A0092B-C50C-407E-A947-70E740481C1C}">
                <a14:useLocalDpi xmlns:a14="http://schemas.microsoft.com/office/drawing/2010/main" val="0"/>
              </a:ext>
              <a:ext uri="{96DAC541-7B7A-43D3-8B79-37D633B846F1}">
                <asvg:svgBlip xmlns:asvg="http://schemas.microsoft.com/office/drawing/2016/SVG/main" r:embed="rId156"/>
              </a:ext>
            </a:extLst>
          </a:blip>
          <a:stretch>
            <a:fillRect/>
          </a:stretch>
        </p:blipFill>
        <p:spPr>
          <a:xfrm>
            <a:off x="861624" y="5677563"/>
            <a:ext cx="264334" cy="297723"/>
          </a:xfrm>
          <a:prstGeom prst="rect">
            <a:avLst/>
          </a:prstGeom>
        </p:spPr>
      </p:pic>
      <p:pic>
        <p:nvPicPr>
          <p:cNvPr id="909" name="Graphique 908">
            <a:extLst>
              <a:ext uri="{FF2B5EF4-FFF2-40B4-BE49-F238E27FC236}">
                <a16:creationId xmlns:a16="http://schemas.microsoft.com/office/drawing/2014/main" id="{984CF3CC-222B-4AFB-A75B-8D5E4FE7835A}"/>
              </a:ext>
            </a:extLst>
          </p:cNvPr>
          <p:cNvPicPr>
            <a:picLocks noChangeAspect="1"/>
          </p:cNvPicPr>
          <p:nvPr/>
        </p:nvPicPr>
        <p:blipFill>
          <a:blip r:embed="rId157">
            <a:extLst>
              <a:ext uri="{28A0092B-C50C-407E-A947-70E740481C1C}">
                <a14:useLocalDpi xmlns:a14="http://schemas.microsoft.com/office/drawing/2010/main" val="0"/>
              </a:ext>
              <a:ext uri="{96DAC541-7B7A-43D3-8B79-37D633B846F1}">
                <asvg:svgBlip xmlns:asvg="http://schemas.microsoft.com/office/drawing/2016/SVG/main" r:embed="rId158"/>
              </a:ext>
            </a:extLst>
          </a:blip>
          <a:stretch>
            <a:fillRect/>
          </a:stretch>
        </p:blipFill>
        <p:spPr>
          <a:xfrm>
            <a:off x="1425018" y="5719299"/>
            <a:ext cx="255987" cy="255987"/>
          </a:xfrm>
          <a:prstGeom prst="rect">
            <a:avLst/>
          </a:prstGeom>
        </p:spPr>
      </p:pic>
      <p:pic>
        <p:nvPicPr>
          <p:cNvPr id="911" name="Graphique 910">
            <a:extLst>
              <a:ext uri="{FF2B5EF4-FFF2-40B4-BE49-F238E27FC236}">
                <a16:creationId xmlns:a16="http://schemas.microsoft.com/office/drawing/2014/main" id="{12BD1588-48E9-49D8-B983-FA3414E29D95}"/>
              </a:ext>
            </a:extLst>
          </p:cNvPr>
          <p:cNvPicPr>
            <a:picLocks noChangeAspect="1"/>
          </p:cNvPicPr>
          <p:nvPr/>
        </p:nvPicPr>
        <p:blipFill>
          <a:blip r:embed="rId159">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4084847" y="5805556"/>
            <a:ext cx="283811" cy="169730"/>
          </a:xfrm>
          <a:prstGeom prst="rect">
            <a:avLst/>
          </a:prstGeom>
        </p:spPr>
      </p:pic>
      <p:pic>
        <p:nvPicPr>
          <p:cNvPr id="913" name="Graphique 912">
            <a:extLst>
              <a:ext uri="{FF2B5EF4-FFF2-40B4-BE49-F238E27FC236}">
                <a16:creationId xmlns:a16="http://schemas.microsoft.com/office/drawing/2014/main" id="{57EF650A-705B-4B16-8FAB-A5823EA70DA9}"/>
              </a:ext>
            </a:extLst>
          </p:cNvPr>
          <p:cNvPicPr>
            <a:picLocks noChangeAspect="1"/>
          </p:cNvPicPr>
          <p:nvPr/>
        </p:nvPicPr>
        <p:blipFill>
          <a:blip r:embed="rId161">
            <a:extLst>
              <a:ext uri="{28A0092B-C50C-407E-A947-70E740481C1C}">
                <a14:useLocalDpi xmlns:a14="http://schemas.microsoft.com/office/drawing/2010/main" val="0"/>
              </a:ext>
              <a:ext uri="{96DAC541-7B7A-43D3-8B79-37D633B846F1}">
                <asvg:svgBlip xmlns:asvg="http://schemas.microsoft.com/office/drawing/2016/SVG/main" r:embed="rId162"/>
              </a:ext>
            </a:extLst>
          </a:blip>
          <a:stretch>
            <a:fillRect/>
          </a:stretch>
        </p:blipFill>
        <p:spPr>
          <a:xfrm>
            <a:off x="4667718" y="5691474"/>
            <a:ext cx="197555" cy="283812"/>
          </a:xfrm>
          <a:prstGeom prst="rect">
            <a:avLst/>
          </a:prstGeom>
        </p:spPr>
      </p:pic>
      <p:pic>
        <p:nvPicPr>
          <p:cNvPr id="915" name="Graphique 914">
            <a:extLst>
              <a:ext uri="{FF2B5EF4-FFF2-40B4-BE49-F238E27FC236}">
                <a16:creationId xmlns:a16="http://schemas.microsoft.com/office/drawing/2014/main" id="{A529EB28-EBCC-4EEB-A713-1314D46DC452}"/>
              </a:ext>
            </a:extLst>
          </p:cNvPr>
          <p:cNvPicPr>
            <a:picLocks noChangeAspect="1"/>
          </p:cNvPicPr>
          <p:nvPr/>
        </p:nvPicPr>
        <p:blipFill>
          <a:blip r:embed="rId163">
            <a:extLst>
              <a:ext uri="{28A0092B-C50C-407E-A947-70E740481C1C}">
                <a14:useLocalDpi xmlns:a14="http://schemas.microsoft.com/office/drawing/2010/main" val="0"/>
              </a:ext>
              <a:ext uri="{96DAC541-7B7A-43D3-8B79-37D633B846F1}">
                <asvg:svgBlip xmlns:asvg="http://schemas.microsoft.com/office/drawing/2016/SVG/main" r:embed="rId164"/>
              </a:ext>
            </a:extLst>
          </a:blip>
          <a:stretch>
            <a:fillRect/>
          </a:stretch>
        </p:blipFill>
        <p:spPr>
          <a:xfrm>
            <a:off x="5164333" y="5722081"/>
            <a:ext cx="255987" cy="253205"/>
          </a:xfrm>
          <a:prstGeom prst="rect">
            <a:avLst/>
          </a:prstGeom>
        </p:spPr>
      </p:pic>
      <p:pic>
        <p:nvPicPr>
          <p:cNvPr id="917" name="Graphique 916">
            <a:extLst>
              <a:ext uri="{FF2B5EF4-FFF2-40B4-BE49-F238E27FC236}">
                <a16:creationId xmlns:a16="http://schemas.microsoft.com/office/drawing/2014/main" id="{751A77BE-43BA-422A-B5AC-867506235ACD}"/>
              </a:ext>
            </a:extLst>
          </p:cNvPr>
          <p:cNvPicPr>
            <a:picLocks noChangeAspect="1"/>
          </p:cNvPicPr>
          <p:nvPr/>
        </p:nvPicPr>
        <p:blipFill>
          <a:blip r:embed="rId165">
            <a:extLst>
              <a:ext uri="{28A0092B-C50C-407E-A947-70E740481C1C}">
                <a14:useLocalDpi xmlns:a14="http://schemas.microsoft.com/office/drawing/2010/main" val="0"/>
              </a:ext>
              <a:ext uri="{96DAC541-7B7A-43D3-8B79-37D633B846F1}">
                <asvg:svgBlip xmlns:asvg="http://schemas.microsoft.com/office/drawing/2016/SVG/main" r:embed="rId166"/>
              </a:ext>
            </a:extLst>
          </a:blip>
          <a:stretch>
            <a:fillRect/>
          </a:stretch>
        </p:blipFill>
        <p:spPr>
          <a:xfrm>
            <a:off x="5719380" y="5805556"/>
            <a:ext cx="283811" cy="169730"/>
          </a:xfrm>
          <a:prstGeom prst="rect">
            <a:avLst/>
          </a:prstGeom>
        </p:spPr>
      </p:pic>
      <p:pic>
        <p:nvPicPr>
          <p:cNvPr id="919" name="Graphique 918">
            <a:extLst>
              <a:ext uri="{FF2B5EF4-FFF2-40B4-BE49-F238E27FC236}">
                <a16:creationId xmlns:a16="http://schemas.microsoft.com/office/drawing/2014/main" id="{249DAF5E-64BE-4261-B76E-F4C2810A6FA3}"/>
              </a:ext>
            </a:extLst>
          </p:cNvPr>
          <p:cNvPicPr>
            <a:picLocks noChangeAspect="1"/>
          </p:cNvPicPr>
          <p:nvPr/>
        </p:nvPicPr>
        <p:blipFill>
          <a:blip r:embed="rId167">
            <a:extLst>
              <a:ext uri="{28A0092B-C50C-407E-A947-70E740481C1C}">
                <a14:useLocalDpi xmlns:a14="http://schemas.microsoft.com/office/drawing/2010/main" val="0"/>
              </a:ext>
              <a:ext uri="{96DAC541-7B7A-43D3-8B79-37D633B846F1}">
                <asvg:svgBlip xmlns:asvg="http://schemas.microsoft.com/office/drawing/2016/SVG/main" r:embed="rId168"/>
              </a:ext>
            </a:extLst>
          </a:blip>
          <a:stretch>
            <a:fillRect/>
          </a:stretch>
        </p:blipFill>
        <p:spPr>
          <a:xfrm>
            <a:off x="6302251" y="5763819"/>
            <a:ext cx="255987" cy="211467"/>
          </a:xfrm>
          <a:prstGeom prst="rect">
            <a:avLst/>
          </a:prstGeom>
        </p:spPr>
      </p:pic>
      <p:pic>
        <p:nvPicPr>
          <p:cNvPr id="921" name="Graphique 920">
            <a:extLst>
              <a:ext uri="{FF2B5EF4-FFF2-40B4-BE49-F238E27FC236}">
                <a16:creationId xmlns:a16="http://schemas.microsoft.com/office/drawing/2014/main" id="{CFCCAD61-3A0E-47DA-AB01-B2A365394A3B}"/>
              </a:ext>
            </a:extLst>
          </p:cNvPr>
          <p:cNvPicPr>
            <a:picLocks noChangeAspect="1"/>
          </p:cNvPicPr>
          <p:nvPr/>
        </p:nvPicPr>
        <p:blipFill>
          <a:blip r:embed="rId169">
            <a:extLst>
              <a:ext uri="{28A0092B-C50C-407E-A947-70E740481C1C}">
                <a14:useLocalDpi xmlns:a14="http://schemas.microsoft.com/office/drawing/2010/main" val="0"/>
              </a:ext>
              <a:ext uri="{96DAC541-7B7A-43D3-8B79-37D633B846F1}">
                <asvg:svgBlip xmlns:asvg="http://schemas.microsoft.com/office/drawing/2016/SVG/main" r:embed="rId170"/>
              </a:ext>
            </a:extLst>
          </a:blip>
          <a:stretch>
            <a:fillRect/>
          </a:stretch>
        </p:blipFill>
        <p:spPr>
          <a:xfrm>
            <a:off x="7438580" y="5763819"/>
            <a:ext cx="311635" cy="211467"/>
          </a:xfrm>
          <a:prstGeom prst="rect">
            <a:avLst/>
          </a:prstGeom>
        </p:spPr>
      </p:pic>
      <p:pic>
        <p:nvPicPr>
          <p:cNvPr id="99" name="Graphique 98">
            <a:extLst>
              <a:ext uri="{FF2B5EF4-FFF2-40B4-BE49-F238E27FC236}">
                <a16:creationId xmlns:a16="http://schemas.microsoft.com/office/drawing/2014/main" id="{CF25A7B2-9F75-465B-9128-17AA6FC1DA59}"/>
              </a:ext>
            </a:extLst>
          </p:cNvPr>
          <p:cNvPicPr>
            <a:picLocks noChangeAspect="1"/>
          </p:cNvPicPr>
          <p:nvPr/>
        </p:nvPicPr>
        <p:blipFill>
          <a:blip r:embed="rId171">
            <a:extLst>
              <a:ext uri="{96DAC541-7B7A-43D3-8B79-37D633B846F1}">
                <asvg:svgBlip xmlns:asvg="http://schemas.microsoft.com/office/drawing/2016/SVG/main" r:embed="rId172"/>
              </a:ext>
            </a:extLst>
          </a:blip>
          <a:stretch>
            <a:fillRect/>
          </a:stretch>
        </p:blipFill>
        <p:spPr>
          <a:xfrm>
            <a:off x="9621062" y="5679862"/>
            <a:ext cx="196170" cy="281993"/>
          </a:xfrm>
          <a:prstGeom prst="rect">
            <a:avLst/>
          </a:prstGeom>
        </p:spPr>
      </p:pic>
      <p:pic>
        <p:nvPicPr>
          <p:cNvPr id="19" name="Graphique 18">
            <a:extLst>
              <a:ext uri="{FF2B5EF4-FFF2-40B4-BE49-F238E27FC236}">
                <a16:creationId xmlns:a16="http://schemas.microsoft.com/office/drawing/2014/main" id="{D28A575A-0DDE-426B-8FA4-23856612CB66}"/>
              </a:ext>
            </a:extLst>
          </p:cNvPr>
          <p:cNvPicPr>
            <a:picLocks noChangeAspect="1"/>
          </p:cNvPicPr>
          <p:nvPr/>
        </p:nvPicPr>
        <p:blipFill>
          <a:blip r:embed="rId173">
            <a:extLst>
              <a:ext uri="{28A0092B-C50C-407E-A947-70E740481C1C}">
                <a14:useLocalDpi xmlns:a14="http://schemas.microsoft.com/office/drawing/2010/main" val="0"/>
              </a:ext>
              <a:ext uri="{96DAC541-7B7A-43D3-8B79-37D633B846F1}">
                <asvg:svgBlip xmlns:asvg="http://schemas.microsoft.com/office/drawing/2016/SVG/main" r:embed="rId174"/>
              </a:ext>
            </a:extLst>
          </a:blip>
          <a:stretch>
            <a:fillRect/>
          </a:stretch>
        </p:blipFill>
        <p:spPr>
          <a:xfrm>
            <a:off x="10065993" y="5690541"/>
            <a:ext cx="282241" cy="283209"/>
          </a:xfrm>
          <a:prstGeom prst="rect">
            <a:avLst/>
          </a:prstGeom>
        </p:spPr>
      </p:pic>
      <p:pic>
        <p:nvPicPr>
          <p:cNvPr id="30" name="Graphique 29">
            <a:extLst>
              <a:ext uri="{FF2B5EF4-FFF2-40B4-BE49-F238E27FC236}">
                <a16:creationId xmlns:a16="http://schemas.microsoft.com/office/drawing/2014/main" id="{84618D36-E3DA-4923-B64C-8358B8F0BF70}"/>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3979426" y="4050981"/>
            <a:ext cx="270972" cy="207955"/>
          </a:xfrm>
          <a:prstGeom prst="rect">
            <a:avLst/>
          </a:prstGeom>
        </p:spPr>
      </p:pic>
    </p:spTree>
    <p:extLst>
      <p:ext uri="{BB962C8B-B14F-4D97-AF65-F5344CB8AC3E}">
        <p14:creationId xmlns:p14="http://schemas.microsoft.com/office/powerpoint/2010/main" val="330651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FDA29510-FFDE-4E2A-B016-A942FA846FC0}"/>
              </a:ext>
            </a:extLst>
          </p:cNvPr>
          <p:cNvSpPr txBox="1"/>
          <p:nvPr/>
        </p:nvSpPr>
        <p:spPr>
          <a:xfrm>
            <a:off x="1127125" y="608755"/>
            <a:ext cx="9937750"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latin typeface="+mj-lt"/>
                <a:ea typeface="Roboto" panose="02000000000000000000" pitchFamily="2" charset="0"/>
                <a:cs typeface="Poppins" panose="00000500000000000000" pitchFamily="2" charset="0"/>
              </a:rPr>
              <a:t>The problem</a:t>
            </a:r>
            <a:endParaRPr lang="en-US" sz="1000" cap="all" spc="150" dirty="0">
              <a:latin typeface="+mj-lt"/>
              <a:ea typeface="Roboto" panose="02000000000000000000" pitchFamily="2" charset="0"/>
              <a:cs typeface="Poppins" panose="00000500000000000000" pitchFamily="2" charset="0"/>
            </a:endParaRPr>
          </a:p>
        </p:txBody>
      </p:sp>
      <p:sp>
        <p:nvSpPr>
          <p:cNvPr id="15" name="Google Shape;195;p22">
            <a:extLst>
              <a:ext uri="{FF2B5EF4-FFF2-40B4-BE49-F238E27FC236}">
                <a16:creationId xmlns:a16="http://schemas.microsoft.com/office/drawing/2014/main" id="{EBC427BB-29E7-147E-EBD3-ACF9EDFD9CBD}"/>
              </a:ext>
            </a:extLst>
          </p:cNvPr>
          <p:cNvSpPr/>
          <p:nvPr/>
        </p:nvSpPr>
        <p:spPr>
          <a:xfrm>
            <a:off x="1127125" y="1622425"/>
            <a:ext cx="2956498" cy="2343150"/>
          </a:xfrm>
          <a:custGeom>
            <a:avLst/>
            <a:gdLst/>
            <a:ahLst/>
            <a:cxnLst/>
            <a:rect l="l" t="t" r="r" b="b"/>
            <a:pathLst>
              <a:path w="478088" h="378905" extrusionOk="0">
                <a:moveTo>
                  <a:pt x="357730" y="0"/>
                </a:moveTo>
                <a:lnTo>
                  <a:pt x="468058" y="0"/>
                </a:lnTo>
                <a:lnTo>
                  <a:pt x="419023" y="177194"/>
                </a:lnTo>
                <a:cubicBezTo>
                  <a:pt x="437597" y="185366"/>
                  <a:pt x="452085" y="197625"/>
                  <a:pt x="462486" y="213970"/>
                </a:cubicBezTo>
                <a:cubicBezTo>
                  <a:pt x="472887" y="230315"/>
                  <a:pt x="478088" y="249632"/>
                  <a:pt x="478088" y="271920"/>
                </a:cubicBezTo>
                <a:cubicBezTo>
                  <a:pt x="478088" y="303867"/>
                  <a:pt x="468058" y="329684"/>
                  <a:pt x="447998" y="349373"/>
                </a:cubicBezTo>
                <a:cubicBezTo>
                  <a:pt x="427939" y="369061"/>
                  <a:pt x="402307" y="378905"/>
                  <a:pt x="371103" y="378905"/>
                </a:cubicBezTo>
                <a:cubicBezTo>
                  <a:pt x="339899" y="378905"/>
                  <a:pt x="314082" y="368875"/>
                  <a:pt x="293651" y="348815"/>
                </a:cubicBezTo>
                <a:cubicBezTo>
                  <a:pt x="273219" y="328756"/>
                  <a:pt x="263004" y="303124"/>
                  <a:pt x="263004" y="271920"/>
                </a:cubicBezTo>
                <a:cubicBezTo>
                  <a:pt x="263004" y="257061"/>
                  <a:pt x="264861" y="242202"/>
                  <a:pt x="268576" y="227343"/>
                </a:cubicBezTo>
                <a:cubicBezTo>
                  <a:pt x="272291" y="212484"/>
                  <a:pt x="280463" y="190196"/>
                  <a:pt x="293093" y="160478"/>
                </a:cubicBezTo>
                <a:close/>
                <a:moveTo>
                  <a:pt x="94726" y="0"/>
                </a:moveTo>
                <a:lnTo>
                  <a:pt x="205054" y="0"/>
                </a:lnTo>
                <a:lnTo>
                  <a:pt x="156019" y="177194"/>
                </a:lnTo>
                <a:cubicBezTo>
                  <a:pt x="174593" y="185366"/>
                  <a:pt x="189080" y="197625"/>
                  <a:pt x="199482" y="213970"/>
                </a:cubicBezTo>
                <a:cubicBezTo>
                  <a:pt x="209883" y="230315"/>
                  <a:pt x="215084" y="249632"/>
                  <a:pt x="215084" y="271920"/>
                </a:cubicBezTo>
                <a:cubicBezTo>
                  <a:pt x="215084" y="303867"/>
                  <a:pt x="205054" y="329684"/>
                  <a:pt x="184994" y="349373"/>
                </a:cubicBezTo>
                <a:cubicBezTo>
                  <a:pt x="164934" y="369061"/>
                  <a:pt x="139303" y="378905"/>
                  <a:pt x="108099" y="378905"/>
                </a:cubicBezTo>
                <a:cubicBezTo>
                  <a:pt x="76895" y="378905"/>
                  <a:pt x="51077" y="368875"/>
                  <a:pt x="30646" y="348815"/>
                </a:cubicBezTo>
                <a:cubicBezTo>
                  <a:pt x="10215" y="328756"/>
                  <a:pt x="0" y="303124"/>
                  <a:pt x="0" y="271920"/>
                </a:cubicBezTo>
                <a:cubicBezTo>
                  <a:pt x="0" y="257061"/>
                  <a:pt x="1857" y="242202"/>
                  <a:pt x="5572" y="227343"/>
                </a:cubicBezTo>
                <a:cubicBezTo>
                  <a:pt x="9286" y="212484"/>
                  <a:pt x="17459" y="190196"/>
                  <a:pt x="30089" y="160478"/>
                </a:cubicBezTo>
                <a:close/>
              </a:path>
            </a:pathLst>
          </a:custGeom>
          <a:solidFill>
            <a:schemeClr val="bg2"/>
          </a:solidFill>
          <a:ln>
            <a:solidFill>
              <a:schemeClr val="bg2"/>
            </a:solid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8800"/>
              <a:buFont typeface="Arial"/>
              <a:buNone/>
            </a:pPr>
            <a:endParaRPr sz="8800" b="1" i="0" u="none" strike="noStrike" cap="none">
              <a:solidFill>
                <a:schemeClr val="lt1"/>
              </a:solidFill>
              <a:latin typeface="Montserrat"/>
              <a:ea typeface="Montserrat"/>
              <a:cs typeface="Montserrat"/>
              <a:sym typeface="Montserrat"/>
            </a:endParaRPr>
          </a:p>
        </p:txBody>
      </p:sp>
      <p:sp>
        <p:nvSpPr>
          <p:cNvPr id="16" name="Google Shape;196;p22">
            <a:extLst>
              <a:ext uri="{FF2B5EF4-FFF2-40B4-BE49-F238E27FC236}">
                <a16:creationId xmlns:a16="http://schemas.microsoft.com/office/drawing/2014/main" id="{8FAAB509-BED2-D2FB-5D14-71DC71076F55}"/>
              </a:ext>
            </a:extLst>
          </p:cNvPr>
          <p:cNvSpPr txBox="1"/>
          <p:nvPr/>
        </p:nvSpPr>
        <p:spPr>
          <a:xfrm>
            <a:off x="2066925" y="2271240"/>
            <a:ext cx="7635875" cy="2607600"/>
          </a:xfrm>
          <a:prstGeom prst="rect">
            <a:avLst/>
          </a:prstGeom>
          <a:noFill/>
          <a:ln>
            <a:noFill/>
          </a:ln>
        </p:spPr>
        <p:txBody>
          <a:bodyPr spcFirstLastPara="1" wrap="square" lIns="0" tIns="72000" rIns="0" bIns="72000" anchor="ctr" anchorCtr="0">
            <a:noAutofit/>
          </a:bodyPr>
          <a:lstStyle/>
          <a:p>
            <a:pPr>
              <a:defRPr/>
            </a:pPr>
            <a:r>
              <a:rPr lang="en-US" sz="4400" spc="-200">
                <a:latin typeface="+mj-lt"/>
                <a:cs typeface="Poppins Medium" panose="00000600000000000000" pitchFamily="2" charset="0"/>
                <a:sym typeface="Montserrat"/>
              </a:rPr>
              <a:t>“Describe clearly and precisely the </a:t>
            </a:r>
            <a:r>
              <a:rPr lang="en-US" sz="4400" spc="-200">
                <a:solidFill>
                  <a:schemeClr val="accent1"/>
                </a:solidFill>
                <a:latin typeface="+mj-lt"/>
                <a:cs typeface="Poppins Medium" panose="00000600000000000000" pitchFamily="2" charset="0"/>
                <a:sym typeface="Montserrat"/>
              </a:rPr>
              <a:t>problem</a:t>
            </a:r>
            <a:r>
              <a:rPr lang="en-US" sz="4400" spc="-200">
                <a:latin typeface="+mj-lt"/>
                <a:cs typeface="Poppins Medium" panose="00000600000000000000" pitchFamily="2" charset="0"/>
                <a:sym typeface="Montserrat"/>
              </a:rPr>
              <a:t> you are currently seeing.”</a:t>
            </a:r>
          </a:p>
        </p:txBody>
      </p:sp>
      <p:sp>
        <p:nvSpPr>
          <p:cNvPr id="2" name="Forme libre : forme 1">
            <a:extLst>
              <a:ext uri="{FF2B5EF4-FFF2-40B4-BE49-F238E27FC236}">
                <a16:creationId xmlns:a16="http://schemas.microsoft.com/office/drawing/2014/main" id="{50EF1E04-BDBD-3FC3-E396-8008C3C8A003}"/>
              </a:ext>
            </a:extLst>
          </p:cNvPr>
          <p:cNvSpPr/>
          <p:nvPr/>
        </p:nvSpPr>
        <p:spPr>
          <a:xfrm>
            <a:off x="5795010" y="3841342"/>
            <a:ext cx="1888309" cy="52478"/>
          </a:xfrm>
          <a:custGeom>
            <a:avLst/>
            <a:gdLst>
              <a:gd name="connsiteX0" fmla="*/ 31853 w 1492381"/>
              <a:gd name="connsiteY0" fmla="*/ 9165 h 174265"/>
              <a:gd name="connsiteX1" fmla="*/ 1492353 w 1492381"/>
              <a:gd name="connsiteY1" fmla="*/ 9165 h 174265"/>
              <a:gd name="connsiteX2" fmla="*/ 103 w 1492381"/>
              <a:gd name="connsiteY2" fmla="*/ 104415 h 174265"/>
              <a:gd name="connsiteX3" fmla="*/ 1409803 w 1492381"/>
              <a:gd name="connsiteY3" fmla="*/ 104415 h 174265"/>
              <a:gd name="connsiteX4" fmla="*/ 381103 w 1492381"/>
              <a:gd name="connsiteY4" fmla="*/ 174265 h 174265"/>
              <a:gd name="connsiteX0" fmla="*/ 31853 w 1492381"/>
              <a:gd name="connsiteY0" fmla="*/ 9165 h 109489"/>
              <a:gd name="connsiteX1" fmla="*/ 1492353 w 1492381"/>
              <a:gd name="connsiteY1" fmla="*/ 9165 h 109489"/>
              <a:gd name="connsiteX2" fmla="*/ 103 w 1492381"/>
              <a:gd name="connsiteY2" fmla="*/ 104415 h 109489"/>
              <a:gd name="connsiteX3" fmla="*/ 1409803 w 1492381"/>
              <a:gd name="connsiteY3" fmla="*/ 104415 h 109489"/>
              <a:gd name="connsiteX0" fmla="*/ 0 w 1461805"/>
              <a:gd name="connsiteY0" fmla="*/ 9165 h 109491"/>
              <a:gd name="connsiteX1" fmla="*/ 1460500 w 1461805"/>
              <a:gd name="connsiteY1" fmla="*/ 9165 h 109491"/>
              <a:gd name="connsiteX2" fmla="*/ 279312 w 1461805"/>
              <a:gd name="connsiteY2" fmla="*/ 104416 h 109491"/>
              <a:gd name="connsiteX3" fmla="*/ 1377950 w 1461805"/>
              <a:gd name="connsiteY3" fmla="*/ 104415 h 109491"/>
            </a:gdLst>
            <a:ahLst/>
            <a:cxnLst>
              <a:cxn ang="0">
                <a:pos x="connsiteX0" y="connsiteY0"/>
              </a:cxn>
              <a:cxn ang="0">
                <a:pos x="connsiteX1" y="connsiteY1"/>
              </a:cxn>
              <a:cxn ang="0">
                <a:pos x="connsiteX2" y="connsiteY2"/>
              </a:cxn>
              <a:cxn ang="0">
                <a:pos x="connsiteX3" y="connsiteY3"/>
              </a:cxn>
            </a:cxnLst>
            <a:rect l="l" t="t" r="r" b="b"/>
            <a:pathLst>
              <a:path w="1461805" h="109491">
                <a:moveTo>
                  <a:pt x="0" y="9165"/>
                </a:moveTo>
                <a:cubicBezTo>
                  <a:pt x="732896" y="1227"/>
                  <a:pt x="1413948" y="-6710"/>
                  <a:pt x="1460500" y="9165"/>
                </a:cubicBezTo>
                <a:cubicBezTo>
                  <a:pt x="1507052" y="25040"/>
                  <a:pt x="293070" y="88541"/>
                  <a:pt x="279312" y="104416"/>
                </a:cubicBezTo>
                <a:cubicBezTo>
                  <a:pt x="265554" y="120291"/>
                  <a:pt x="1314450" y="92773"/>
                  <a:pt x="1377950" y="104415"/>
                </a:cubicBezTo>
              </a:path>
            </a:pathLst>
          </a:custGeom>
          <a:noFill/>
          <a:ln w="19050" cap="rnd">
            <a:solidFill>
              <a:schemeClr val="accent1"/>
            </a:solidFill>
            <a:round/>
            <a:extLst>
              <a:ext uri="{C807C97D-BFC1-408E-A445-0C87EB9F89A2}">
                <ask:lineSketchStyleProps xmlns:ask="http://schemas.microsoft.com/office/drawing/2018/sketchyshapes" sd="1219033472">
                  <a:custGeom>
                    <a:avLst/>
                    <a:gdLst>
                      <a:gd name="connsiteX0" fmla="*/ 39323 w 1842397"/>
                      <a:gd name="connsiteY0" fmla="*/ 5616 h 106795"/>
                      <a:gd name="connsiteX1" fmla="*/ 1842362 w 1842397"/>
                      <a:gd name="connsiteY1" fmla="*/ 5616 h 106795"/>
                      <a:gd name="connsiteX2" fmla="*/ 127 w 1842397"/>
                      <a:gd name="connsiteY2" fmla="*/ 63988 h 106795"/>
                      <a:gd name="connsiteX3" fmla="*/ 1740451 w 1842397"/>
                      <a:gd name="connsiteY3" fmla="*/ 63988 h 106795"/>
                      <a:gd name="connsiteX4" fmla="*/ 470485 w 1842397"/>
                      <a:gd name="connsiteY4" fmla="*/ 106794 h 10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397" h="106795" extrusionOk="0">
                        <a:moveTo>
                          <a:pt x="39323" y="5616"/>
                        </a:moveTo>
                        <a:cubicBezTo>
                          <a:pt x="943097" y="127"/>
                          <a:pt x="1847128" y="-3450"/>
                          <a:pt x="1842362" y="5616"/>
                        </a:cubicBezTo>
                        <a:cubicBezTo>
                          <a:pt x="1838218" y="15848"/>
                          <a:pt x="16103" y="54292"/>
                          <a:pt x="127" y="63988"/>
                        </a:cubicBezTo>
                        <a:cubicBezTo>
                          <a:pt x="-31469" y="87985"/>
                          <a:pt x="1659172" y="72807"/>
                          <a:pt x="1740451" y="63988"/>
                        </a:cubicBezTo>
                        <a:cubicBezTo>
                          <a:pt x="1804865" y="63475"/>
                          <a:pt x="1297792" y="162125"/>
                          <a:pt x="470485" y="106794"/>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T Walsheim Medium"/>
              <a:ea typeface="+mn-ea"/>
              <a:cs typeface="+mn-cs"/>
            </a:endParaRPr>
          </a:p>
        </p:txBody>
      </p:sp>
    </p:spTree>
    <p:extLst>
      <p:ext uri="{BB962C8B-B14F-4D97-AF65-F5344CB8AC3E}">
        <p14:creationId xmlns:p14="http://schemas.microsoft.com/office/powerpoint/2010/main" val="380641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73C6AB6-CC2C-47B6-847F-34350FE94757}"/>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28752" t="42" r="30853" b="1"/>
          <a:stretch/>
        </p:blipFill>
        <p:spPr>
          <a:xfrm>
            <a:off x="540000" y="540000"/>
            <a:ext cx="4150994" cy="5778000"/>
          </a:xfrm>
          <a:prstGeom prst="roundRect">
            <a:avLst>
              <a:gd name="adj" fmla="val 4475"/>
            </a:avLst>
          </a:prstGeom>
          <a:gradFill flip="none" rotWithShape="1">
            <a:gsLst>
              <a:gs pos="0">
                <a:schemeClr val="accent1">
                  <a:alpha val="5000"/>
                </a:schemeClr>
              </a:gs>
              <a:gs pos="100000">
                <a:schemeClr val="accent1">
                  <a:alpha val="20000"/>
                </a:schemeClr>
              </a:gs>
            </a:gsLst>
            <a:lin ang="2700000" scaled="1"/>
            <a:tileRect/>
          </a:gradFill>
        </p:spPr>
      </p:pic>
      <p:sp>
        <p:nvSpPr>
          <p:cNvPr id="19" name="Espace réservé du texte 7">
            <a:extLst>
              <a:ext uri="{FF2B5EF4-FFF2-40B4-BE49-F238E27FC236}">
                <a16:creationId xmlns:a16="http://schemas.microsoft.com/office/drawing/2014/main" id="{3D1C2D80-CFB5-4B09-99A7-873316A0405A}"/>
              </a:ext>
            </a:extLst>
          </p:cNvPr>
          <p:cNvSpPr txBox="1">
            <a:spLocks/>
          </p:cNvSpPr>
          <p:nvPr/>
        </p:nvSpPr>
        <p:spPr>
          <a:xfrm>
            <a:off x="5796397" y="1899639"/>
            <a:ext cx="4675632" cy="2607619"/>
          </a:xfrm>
          <a:prstGeom prst="rect">
            <a:avLst/>
          </a:prstGeom>
        </p:spPr>
        <p:txBody>
          <a:bodyPr vert="horz" wrap="square" lIns="0" tIns="72000" rIns="0" bIns="72000" rtlCol="0" anchor="ctr">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0"/>
              </a:spcAft>
              <a:buClrTx/>
              <a:buSzTx/>
              <a:buFont typeface="Arial" panose="020B0604020202020204" pitchFamily="34" charset="0"/>
              <a:buNone/>
              <a:tabLst/>
              <a:defRPr/>
            </a:pPr>
            <a:r>
              <a:rPr kumimoji="0" lang="en-US" sz="4000" b="0" i="0" u="none" strike="noStrike" kern="1200" cap="none" spc="-300" normalizeH="0" noProof="1">
                <a:ln>
                  <a:noFill/>
                </a:ln>
                <a:effectLst/>
                <a:uLnTx/>
                <a:uFillTx/>
                <a:ea typeface="+mn-ea"/>
                <a:cs typeface="Poppins Medium" panose="00000600000000000000" pitchFamily="2" charset="0"/>
              </a:rPr>
              <a:t>Describe clearly and precisely the </a:t>
            </a:r>
            <a:r>
              <a:rPr kumimoji="0" lang="en-US" sz="4000" b="0" i="0" u="none" strike="noStrike" kern="1200" cap="none" spc="-300" normalizeH="0" noProof="1">
                <a:ln>
                  <a:noFill/>
                </a:ln>
                <a:solidFill>
                  <a:schemeClr val="accent1"/>
                </a:solidFill>
                <a:effectLst/>
                <a:uLnTx/>
                <a:uFillTx/>
                <a:ea typeface="+mn-ea"/>
                <a:cs typeface="Poppins Medium" panose="00000600000000000000" pitchFamily="2" charset="0"/>
              </a:rPr>
              <a:t>problem</a:t>
            </a:r>
            <a:r>
              <a:rPr kumimoji="0" lang="en-US" sz="4000" b="0" i="0" u="none" strike="noStrike" kern="1200" cap="none" spc="-300" normalizeH="0" noProof="1">
                <a:ln>
                  <a:noFill/>
                </a:ln>
                <a:effectLst/>
                <a:uLnTx/>
                <a:uFillTx/>
                <a:ea typeface="+mn-ea"/>
                <a:cs typeface="Poppins Medium" panose="00000600000000000000" pitchFamily="2" charset="0"/>
              </a:rPr>
              <a:t> you are currently seeing.</a:t>
            </a:r>
          </a:p>
        </p:txBody>
      </p:sp>
      <p:sp>
        <p:nvSpPr>
          <p:cNvPr id="20" name="ZoneTexte 19">
            <a:extLst>
              <a:ext uri="{FF2B5EF4-FFF2-40B4-BE49-F238E27FC236}">
                <a16:creationId xmlns:a16="http://schemas.microsoft.com/office/drawing/2014/main" id="{6AEABDA4-F8FC-49FD-B7A6-C346B5A8D816}"/>
              </a:ext>
            </a:extLst>
          </p:cNvPr>
          <p:cNvSpPr txBox="1"/>
          <p:nvPr/>
        </p:nvSpPr>
        <p:spPr>
          <a:xfrm>
            <a:off x="5796397"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The problem</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sp>
        <p:nvSpPr>
          <p:cNvPr id="2" name="Forme libre : forme 1">
            <a:extLst>
              <a:ext uri="{FF2B5EF4-FFF2-40B4-BE49-F238E27FC236}">
                <a16:creationId xmlns:a16="http://schemas.microsoft.com/office/drawing/2014/main" id="{63F7BB48-AAFD-81EE-89FD-4EEDDA07E857}"/>
              </a:ext>
            </a:extLst>
          </p:cNvPr>
          <p:cNvSpPr/>
          <p:nvPr/>
        </p:nvSpPr>
        <p:spPr>
          <a:xfrm>
            <a:off x="6095999" y="3784735"/>
            <a:ext cx="1587319" cy="50665"/>
          </a:xfrm>
          <a:custGeom>
            <a:avLst/>
            <a:gdLst>
              <a:gd name="connsiteX0" fmla="*/ 31853 w 1492381"/>
              <a:gd name="connsiteY0" fmla="*/ 9165 h 174265"/>
              <a:gd name="connsiteX1" fmla="*/ 1492353 w 1492381"/>
              <a:gd name="connsiteY1" fmla="*/ 9165 h 174265"/>
              <a:gd name="connsiteX2" fmla="*/ 103 w 1492381"/>
              <a:gd name="connsiteY2" fmla="*/ 104415 h 174265"/>
              <a:gd name="connsiteX3" fmla="*/ 1409803 w 1492381"/>
              <a:gd name="connsiteY3" fmla="*/ 104415 h 174265"/>
              <a:gd name="connsiteX4" fmla="*/ 381103 w 1492381"/>
              <a:gd name="connsiteY4" fmla="*/ 174265 h 174265"/>
              <a:gd name="connsiteX0" fmla="*/ 31853 w 1492381"/>
              <a:gd name="connsiteY0" fmla="*/ 9165 h 109489"/>
              <a:gd name="connsiteX1" fmla="*/ 1492353 w 1492381"/>
              <a:gd name="connsiteY1" fmla="*/ 9165 h 109489"/>
              <a:gd name="connsiteX2" fmla="*/ 103 w 1492381"/>
              <a:gd name="connsiteY2" fmla="*/ 104415 h 109489"/>
              <a:gd name="connsiteX3" fmla="*/ 1409803 w 1492381"/>
              <a:gd name="connsiteY3" fmla="*/ 104415 h 109489"/>
              <a:gd name="connsiteX0" fmla="*/ 0 w 1461805"/>
              <a:gd name="connsiteY0" fmla="*/ 9165 h 109491"/>
              <a:gd name="connsiteX1" fmla="*/ 1460500 w 1461805"/>
              <a:gd name="connsiteY1" fmla="*/ 9165 h 109491"/>
              <a:gd name="connsiteX2" fmla="*/ 279312 w 1461805"/>
              <a:gd name="connsiteY2" fmla="*/ 104416 h 109491"/>
              <a:gd name="connsiteX3" fmla="*/ 1377950 w 1461805"/>
              <a:gd name="connsiteY3" fmla="*/ 104415 h 109491"/>
            </a:gdLst>
            <a:ahLst/>
            <a:cxnLst>
              <a:cxn ang="0">
                <a:pos x="connsiteX0" y="connsiteY0"/>
              </a:cxn>
              <a:cxn ang="0">
                <a:pos x="connsiteX1" y="connsiteY1"/>
              </a:cxn>
              <a:cxn ang="0">
                <a:pos x="connsiteX2" y="connsiteY2"/>
              </a:cxn>
              <a:cxn ang="0">
                <a:pos x="connsiteX3" y="connsiteY3"/>
              </a:cxn>
            </a:cxnLst>
            <a:rect l="l" t="t" r="r" b="b"/>
            <a:pathLst>
              <a:path w="1461805" h="109491">
                <a:moveTo>
                  <a:pt x="0" y="9165"/>
                </a:moveTo>
                <a:cubicBezTo>
                  <a:pt x="732896" y="1227"/>
                  <a:pt x="1413948" y="-6710"/>
                  <a:pt x="1460500" y="9165"/>
                </a:cubicBezTo>
                <a:cubicBezTo>
                  <a:pt x="1507052" y="25040"/>
                  <a:pt x="293070" y="88541"/>
                  <a:pt x="279312" y="104416"/>
                </a:cubicBezTo>
                <a:cubicBezTo>
                  <a:pt x="265554" y="120291"/>
                  <a:pt x="1314450" y="92773"/>
                  <a:pt x="1377950" y="104415"/>
                </a:cubicBezTo>
              </a:path>
            </a:pathLst>
          </a:custGeom>
          <a:noFill/>
          <a:ln w="19050" cap="rnd">
            <a:solidFill>
              <a:schemeClr val="accent1"/>
            </a:solidFill>
            <a:round/>
            <a:extLst>
              <a:ext uri="{C807C97D-BFC1-408E-A445-0C87EB9F89A2}">
                <ask:lineSketchStyleProps xmlns:ask="http://schemas.microsoft.com/office/drawing/2018/sketchyshapes" sd="1219033472">
                  <a:custGeom>
                    <a:avLst/>
                    <a:gdLst>
                      <a:gd name="connsiteX0" fmla="*/ 39323 w 1842397"/>
                      <a:gd name="connsiteY0" fmla="*/ 5616 h 106795"/>
                      <a:gd name="connsiteX1" fmla="*/ 1842362 w 1842397"/>
                      <a:gd name="connsiteY1" fmla="*/ 5616 h 106795"/>
                      <a:gd name="connsiteX2" fmla="*/ 127 w 1842397"/>
                      <a:gd name="connsiteY2" fmla="*/ 63988 h 106795"/>
                      <a:gd name="connsiteX3" fmla="*/ 1740451 w 1842397"/>
                      <a:gd name="connsiteY3" fmla="*/ 63988 h 106795"/>
                      <a:gd name="connsiteX4" fmla="*/ 470485 w 1842397"/>
                      <a:gd name="connsiteY4" fmla="*/ 106794 h 10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397" h="106795" extrusionOk="0">
                        <a:moveTo>
                          <a:pt x="39323" y="5616"/>
                        </a:moveTo>
                        <a:cubicBezTo>
                          <a:pt x="943097" y="127"/>
                          <a:pt x="1847128" y="-3450"/>
                          <a:pt x="1842362" y="5616"/>
                        </a:cubicBezTo>
                        <a:cubicBezTo>
                          <a:pt x="1838218" y="15848"/>
                          <a:pt x="16103" y="54292"/>
                          <a:pt x="127" y="63988"/>
                        </a:cubicBezTo>
                        <a:cubicBezTo>
                          <a:pt x="-31469" y="87985"/>
                          <a:pt x="1659172" y="72807"/>
                          <a:pt x="1740451" y="63988"/>
                        </a:cubicBezTo>
                        <a:cubicBezTo>
                          <a:pt x="1804865" y="63475"/>
                          <a:pt x="1297792" y="162125"/>
                          <a:pt x="470485" y="106794"/>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T Walsheim Medium"/>
              <a:ea typeface="+mn-ea"/>
              <a:cs typeface="+mn-cs"/>
            </a:endParaRPr>
          </a:p>
        </p:txBody>
      </p:sp>
      <p:sp>
        <p:nvSpPr>
          <p:cNvPr id="4" name="Rectangle : coins arrondis 3">
            <a:extLst>
              <a:ext uri="{FF2B5EF4-FFF2-40B4-BE49-F238E27FC236}">
                <a16:creationId xmlns:a16="http://schemas.microsoft.com/office/drawing/2014/main" id="{F19AEB9D-E435-0885-9878-D7BBF6B47D61}"/>
              </a:ext>
            </a:extLst>
          </p:cNvPr>
          <p:cNvSpPr/>
          <p:nvPr/>
        </p:nvSpPr>
        <p:spPr>
          <a:xfrm>
            <a:off x="4672994" y="2192449"/>
            <a:ext cx="36000" cy="20470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7C66475E-C67E-12D9-4D8E-CA191F9A48B5}"/>
              </a:ext>
            </a:extLst>
          </p:cNvPr>
          <p:cNvGrpSpPr/>
          <p:nvPr/>
        </p:nvGrpSpPr>
        <p:grpSpPr>
          <a:xfrm>
            <a:off x="5796397" y="5498848"/>
            <a:ext cx="599205" cy="599205"/>
            <a:chOff x="5796397" y="5498848"/>
            <a:chExt cx="599205" cy="599205"/>
          </a:xfrm>
        </p:grpSpPr>
        <p:sp>
          <p:nvSpPr>
            <p:cNvPr id="22" name="Ellipse 21">
              <a:extLst>
                <a:ext uri="{FF2B5EF4-FFF2-40B4-BE49-F238E27FC236}">
                  <a16:creationId xmlns:a16="http://schemas.microsoft.com/office/drawing/2014/main" id="{E66077E9-7454-43DD-886F-794763938291}"/>
                </a:ext>
              </a:extLst>
            </p:cNvPr>
            <p:cNvSpPr/>
            <p:nvPr/>
          </p:nvSpPr>
          <p:spPr>
            <a:xfrm>
              <a:off x="5796397" y="5498848"/>
              <a:ext cx="599205" cy="599205"/>
            </a:xfrm>
            <a:prstGeom prst="ellipse">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accent2"/>
                </a:solidFill>
                <a:latin typeface="+mj-lt"/>
              </a:endParaRPr>
            </a:p>
          </p:txBody>
        </p:sp>
        <p:pic>
          <p:nvPicPr>
            <p:cNvPr id="5" name="Graphique 4">
              <a:extLst>
                <a:ext uri="{FF2B5EF4-FFF2-40B4-BE49-F238E27FC236}">
                  <a16:creationId xmlns:a16="http://schemas.microsoft.com/office/drawing/2014/main" id="{75B6CACB-2C34-A7C4-D635-52C4BA83F5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4364" y="5646815"/>
              <a:ext cx="303269" cy="303269"/>
            </a:xfrm>
            <a:prstGeom prst="rect">
              <a:avLst/>
            </a:prstGeom>
          </p:spPr>
        </p:pic>
      </p:grpSp>
    </p:spTree>
    <p:extLst>
      <p:ext uri="{BB962C8B-B14F-4D97-AF65-F5344CB8AC3E}">
        <p14:creationId xmlns:p14="http://schemas.microsoft.com/office/powerpoint/2010/main" val="1513423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15000"/>
                <a:lumOff val="85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p:nvSpPr>
          <p:cNvPr id="20" name="ZoneTexte 19">
            <a:extLst>
              <a:ext uri="{FF2B5EF4-FFF2-40B4-BE49-F238E27FC236}">
                <a16:creationId xmlns:a16="http://schemas.microsoft.com/office/drawing/2014/main" id="{6AEABDA4-F8FC-49FD-B7A6-C346B5A8D816}"/>
              </a:ext>
            </a:extLst>
          </p:cNvPr>
          <p:cNvSpPr txBox="1"/>
          <p:nvPr/>
        </p:nvSpPr>
        <p:spPr>
          <a:xfrm>
            <a:off x="1127125" y="608755"/>
            <a:ext cx="2982686" cy="299295"/>
          </a:xfrm>
          <a:prstGeom prst="rect">
            <a:avLst/>
          </a:prstGeom>
          <a:noFill/>
        </p:spPr>
        <p:txBody>
          <a:bodyPr wrap="square" lIns="0" tIns="72000" rIns="0" bIns="72000">
            <a:spAutoFit/>
          </a:bodyPr>
          <a:lstStyle/>
          <a:p>
            <a:pPr marL="0" marR="0" lvl="0" indent="0"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The problem</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pic>
        <p:nvPicPr>
          <p:cNvPr id="8" name="Image 7">
            <a:extLst>
              <a:ext uri="{FF2B5EF4-FFF2-40B4-BE49-F238E27FC236}">
                <a16:creationId xmlns:a16="http://schemas.microsoft.com/office/drawing/2014/main" id="{B476EA82-1076-411F-B1AF-F7706A3315ED}"/>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8752" t="42" r="30853" b="1"/>
          <a:stretch/>
        </p:blipFill>
        <p:spPr>
          <a:xfrm>
            <a:off x="7501006" y="540000"/>
            <a:ext cx="4150994" cy="5778000"/>
          </a:xfrm>
          <a:prstGeom prst="roundRect">
            <a:avLst>
              <a:gd name="adj" fmla="val 5192"/>
            </a:avLst>
          </a:prstGeom>
          <a:solidFill>
            <a:schemeClr val="accent1">
              <a:alpha val="10000"/>
            </a:schemeClr>
          </a:solidFill>
        </p:spPr>
      </p:pic>
      <p:sp>
        <p:nvSpPr>
          <p:cNvPr id="7" name="Espace réservé du texte 7">
            <a:extLst>
              <a:ext uri="{FF2B5EF4-FFF2-40B4-BE49-F238E27FC236}">
                <a16:creationId xmlns:a16="http://schemas.microsoft.com/office/drawing/2014/main" id="{99D0ABF3-39CF-09E6-FAAB-98CAB0EA50E7}"/>
              </a:ext>
            </a:extLst>
          </p:cNvPr>
          <p:cNvSpPr txBox="1">
            <a:spLocks/>
          </p:cNvSpPr>
          <p:nvPr/>
        </p:nvSpPr>
        <p:spPr>
          <a:xfrm>
            <a:off x="1127125" y="2349500"/>
            <a:ext cx="4765675" cy="1928990"/>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3800" spc="-1000">
                <a:solidFill>
                  <a:schemeClr val="accent1"/>
                </a:solidFill>
                <a:cs typeface="Poppins Medium" panose="00000600000000000000" pitchFamily="2" charset="0"/>
              </a:rPr>
              <a:t>79%</a:t>
            </a:r>
            <a:endParaRPr kumimoji="0" lang="en-US" sz="13800" b="0" i="0" u="none" strike="noStrike" kern="1200" cap="none" spc="-1000" normalizeH="0" noProof="0" dirty="0">
              <a:ln>
                <a:noFill/>
              </a:ln>
              <a:solidFill>
                <a:schemeClr val="accent1"/>
              </a:solidFill>
              <a:effectLst/>
              <a:uLnTx/>
              <a:uFillTx/>
              <a:ea typeface="+mn-ea"/>
              <a:cs typeface="Poppins Medium" panose="00000600000000000000" pitchFamily="2" charset="0"/>
            </a:endParaRPr>
          </a:p>
        </p:txBody>
      </p:sp>
      <p:sp>
        <p:nvSpPr>
          <p:cNvPr id="10" name="ZoneTexte 9">
            <a:extLst>
              <a:ext uri="{FF2B5EF4-FFF2-40B4-BE49-F238E27FC236}">
                <a16:creationId xmlns:a16="http://schemas.microsoft.com/office/drawing/2014/main" id="{1EDCCF49-F49C-8738-8266-E4FEED338B1C}"/>
              </a:ext>
            </a:extLst>
          </p:cNvPr>
          <p:cNvSpPr txBox="1"/>
          <p:nvPr/>
        </p:nvSpPr>
        <p:spPr>
          <a:xfrm>
            <a:off x="1127125" y="4787776"/>
            <a:ext cx="4765675" cy="1025409"/>
          </a:xfrm>
          <a:prstGeom prst="rect">
            <a:avLst/>
          </a:prstGeom>
          <a:noFill/>
        </p:spPr>
        <p:txBody>
          <a:bodyPr wrap="square" lIns="72000" rIns="0" anchor="t">
            <a:spAutoFit/>
          </a:bodyPr>
          <a:lstStyle/>
          <a:p>
            <a:pPr fontAlgn="base">
              <a:lnSpc>
                <a:spcPct val="150000"/>
              </a:lnSpc>
            </a:pPr>
            <a:r>
              <a:rPr lang="fr-FR" sz="1400" noProof="1">
                <a:solidFill>
                  <a:schemeClr val="tx1">
                    <a:alpha val="75000"/>
                  </a:schemeClr>
                </a:solidFill>
                <a:ea typeface="Roboto Light" panose="02000000000000000000" pitchFamily="2" charset="0"/>
              </a:rPr>
              <a:t>Lorem ipsum dolor sit amet, consectetur adipiscing elit. Nunc vel porttitor eros. Etiam venenatis consequat lorem vel maximus. </a:t>
            </a:r>
          </a:p>
        </p:txBody>
      </p:sp>
      <p:sp>
        <p:nvSpPr>
          <p:cNvPr id="11" name="ZoneTexte 10">
            <a:extLst>
              <a:ext uri="{FF2B5EF4-FFF2-40B4-BE49-F238E27FC236}">
                <a16:creationId xmlns:a16="http://schemas.microsoft.com/office/drawing/2014/main" id="{93E4C09B-CA4A-2F92-5107-15DF7DB373B6}"/>
              </a:ext>
            </a:extLst>
          </p:cNvPr>
          <p:cNvSpPr txBox="1"/>
          <p:nvPr/>
        </p:nvSpPr>
        <p:spPr>
          <a:xfrm>
            <a:off x="1127125" y="4173663"/>
            <a:ext cx="4153691" cy="400110"/>
          </a:xfrm>
          <a:prstGeom prst="rect">
            <a:avLst/>
          </a:prstGeom>
          <a:noFill/>
        </p:spPr>
        <p:txBody>
          <a:bodyPr wrap="square" lIns="72000" rIns="0" anchor="t">
            <a:spAutoFit/>
          </a:bodyPr>
          <a:lstStyle/>
          <a:p>
            <a:pPr fontAlgn="base">
              <a:buClr>
                <a:srgbClr val="1F6DE2"/>
              </a:buClr>
            </a:pPr>
            <a:r>
              <a:rPr lang="fr-FR" sz="2000" spc="-50" noProof="1">
                <a:latin typeface="+mj-lt"/>
                <a:ea typeface="Roboto Light" panose="02000000000000000000" pitchFamily="2" charset="0"/>
              </a:rPr>
              <a:t>Problem title</a:t>
            </a:r>
          </a:p>
        </p:txBody>
      </p:sp>
      <p:sp>
        <p:nvSpPr>
          <p:cNvPr id="12" name="Rectangle : coins arrondis 11">
            <a:extLst>
              <a:ext uri="{FF2B5EF4-FFF2-40B4-BE49-F238E27FC236}">
                <a16:creationId xmlns:a16="http://schemas.microsoft.com/office/drawing/2014/main" id="{1A3DF74E-1CF2-9A7D-C247-CAE674303F7B}"/>
              </a:ext>
            </a:extLst>
          </p:cNvPr>
          <p:cNvSpPr/>
          <p:nvPr/>
        </p:nvSpPr>
        <p:spPr>
          <a:xfrm>
            <a:off x="7483006" y="2192449"/>
            <a:ext cx="36000" cy="204708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63363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15000"/>
                <a:lumOff val="85000"/>
              </a:schemeClr>
            </a:gs>
            <a:gs pos="100000">
              <a:schemeClr val="bg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5" name="Rectangle : coins arrondis 24">
            <a:extLst>
              <a:ext uri="{FF2B5EF4-FFF2-40B4-BE49-F238E27FC236}">
                <a16:creationId xmlns:a16="http://schemas.microsoft.com/office/drawing/2014/main" id="{9B8C2D0F-0334-4D7F-9D18-0C9C8990A78E}"/>
              </a:ext>
            </a:extLst>
          </p:cNvPr>
          <p:cNvSpPr/>
          <p:nvPr/>
        </p:nvSpPr>
        <p:spPr>
          <a:xfrm>
            <a:off x="1127125"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ZoneTexte 38">
            <a:extLst>
              <a:ext uri="{FF2B5EF4-FFF2-40B4-BE49-F238E27FC236}">
                <a16:creationId xmlns:a16="http://schemas.microsoft.com/office/drawing/2014/main" id="{9A77C2E4-0657-405D-B505-F63EB8B564C3}"/>
              </a:ext>
            </a:extLst>
          </p:cNvPr>
          <p:cNvSpPr txBox="1"/>
          <p:nvPr/>
        </p:nvSpPr>
        <p:spPr>
          <a:xfrm>
            <a:off x="1469075" y="4659838"/>
            <a:ext cx="2498459"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44" name="Espace réservé du texte 7">
            <a:extLst>
              <a:ext uri="{FF2B5EF4-FFF2-40B4-BE49-F238E27FC236}">
                <a16:creationId xmlns:a16="http://schemas.microsoft.com/office/drawing/2014/main" id="{33AB7103-D9AE-477C-A4C7-46715D4CAA80}"/>
              </a:ext>
            </a:extLst>
          </p:cNvPr>
          <p:cNvSpPr txBox="1">
            <a:spLocks/>
          </p:cNvSpPr>
          <p:nvPr/>
        </p:nvSpPr>
        <p:spPr>
          <a:xfrm>
            <a:off x="1469075"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4000" b="0" i="0" u="none" strike="noStrike" kern="1200" cap="none" spc="-200" normalizeH="0" noProof="0">
                <a:ln>
                  <a:noFill/>
                </a:ln>
                <a:solidFill>
                  <a:schemeClr val="accent1"/>
                </a:solidFill>
                <a:effectLst/>
                <a:uLnTx/>
                <a:uFillTx/>
                <a:ea typeface="+mn-ea"/>
                <a:cs typeface="Poppins Medium" panose="00000600000000000000" pitchFamily="2" charset="0"/>
              </a:rPr>
              <a:t>475 346</a:t>
            </a:r>
            <a:endParaRPr kumimoji="0" lang="en-US" sz="4000" b="0" i="0" u="none" strike="noStrike" kern="1200" cap="none" spc="-200" normalizeH="0" noProof="0" dirty="0">
              <a:ln>
                <a:noFill/>
              </a:ln>
              <a:solidFill>
                <a:schemeClr val="accent1"/>
              </a:solidFill>
              <a:effectLst/>
              <a:uLnTx/>
              <a:uFillTx/>
              <a:ea typeface="+mn-ea"/>
              <a:cs typeface="Poppins Medium" panose="00000600000000000000" pitchFamily="2" charset="0"/>
            </a:endParaRPr>
          </a:p>
        </p:txBody>
      </p:sp>
      <p:sp>
        <p:nvSpPr>
          <p:cNvPr id="45" name="ZoneTexte 44">
            <a:extLst>
              <a:ext uri="{FF2B5EF4-FFF2-40B4-BE49-F238E27FC236}">
                <a16:creationId xmlns:a16="http://schemas.microsoft.com/office/drawing/2014/main" id="{1005F6E1-D605-4BCC-BA3F-B82F2885470B}"/>
              </a:ext>
            </a:extLst>
          </p:cNvPr>
          <p:cNvSpPr txBox="1"/>
          <p:nvPr/>
        </p:nvSpPr>
        <p:spPr>
          <a:xfrm>
            <a:off x="1469075" y="4166307"/>
            <a:ext cx="2507374" cy="276999"/>
          </a:xfrm>
          <a:prstGeom prst="rect">
            <a:avLst/>
          </a:prstGeom>
          <a:noFill/>
        </p:spPr>
        <p:txBody>
          <a:bodyPr wrap="square" lIns="0" rIns="0" anchor="b">
            <a:spAutoFit/>
          </a:bodyPr>
          <a:lstStyle/>
          <a:p>
            <a:pPr algn="ctr" fontAlgn="base">
              <a:buClr>
                <a:srgbClr val="1F6DE2"/>
              </a:buClr>
            </a:pPr>
            <a:r>
              <a:rPr lang="fr-FR" sz="1200" spc="-50" noProof="1">
                <a:latin typeface="+mj-lt"/>
                <a:ea typeface="Roboto Light" panose="02000000000000000000" pitchFamily="2" charset="0"/>
              </a:rPr>
              <a:t>Block title  </a:t>
            </a:r>
          </a:p>
        </p:txBody>
      </p:sp>
      <p:sp>
        <p:nvSpPr>
          <p:cNvPr id="29" name="Rectangle : coins arrondis 28">
            <a:extLst>
              <a:ext uri="{FF2B5EF4-FFF2-40B4-BE49-F238E27FC236}">
                <a16:creationId xmlns:a16="http://schemas.microsoft.com/office/drawing/2014/main" id="{74136018-E131-472E-B56D-BBE81CDE9DA1}"/>
              </a:ext>
            </a:extLst>
          </p:cNvPr>
          <p:cNvSpPr/>
          <p:nvPr/>
        </p:nvSpPr>
        <p:spPr>
          <a:xfrm>
            <a:off x="7872291"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41F0C1B1-3F3F-429A-BB62-6AE13E6376DD}"/>
              </a:ext>
            </a:extLst>
          </p:cNvPr>
          <p:cNvSpPr/>
          <p:nvPr/>
        </p:nvSpPr>
        <p:spPr>
          <a:xfrm>
            <a:off x="4499708" y="2349500"/>
            <a:ext cx="3192583" cy="3600450"/>
          </a:xfrm>
          <a:prstGeom prst="roundRect">
            <a:avLst>
              <a:gd name="adj" fmla="val 5583"/>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a:extLst>
              <a:ext uri="{FF2B5EF4-FFF2-40B4-BE49-F238E27FC236}">
                <a16:creationId xmlns:a16="http://schemas.microsoft.com/office/drawing/2014/main" id="{CF79D157-FC21-44C5-9380-E73B0D7CAA6C}"/>
              </a:ext>
            </a:extLst>
          </p:cNvPr>
          <p:cNvSpPr txBox="1"/>
          <p:nvPr/>
        </p:nvSpPr>
        <p:spPr>
          <a:xfrm>
            <a:off x="4841658" y="4659838"/>
            <a:ext cx="2498459"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56" name="Espace réservé du texte 7">
            <a:extLst>
              <a:ext uri="{FF2B5EF4-FFF2-40B4-BE49-F238E27FC236}">
                <a16:creationId xmlns:a16="http://schemas.microsoft.com/office/drawing/2014/main" id="{559A6FA5-C22B-4E98-8BBB-CC11C4BA50F4}"/>
              </a:ext>
            </a:extLst>
          </p:cNvPr>
          <p:cNvSpPr txBox="1">
            <a:spLocks/>
          </p:cNvSpPr>
          <p:nvPr/>
        </p:nvSpPr>
        <p:spPr>
          <a:xfrm>
            <a:off x="4841658"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4000" spc="-200">
                <a:solidFill>
                  <a:schemeClr val="accent1"/>
                </a:solidFill>
                <a:cs typeface="Poppins Medium" panose="00000600000000000000" pitchFamily="2" charset="0"/>
              </a:rPr>
              <a:t>$</a:t>
            </a:r>
            <a:r>
              <a:rPr lang="en-US" sz="4000" spc="-200" dirty="0">
                <a:solidFill>
                  <a:schemeClr val="accent1"/>
                </a:solidFill>
                <a:cs typeface="Poppins Medium" panose="00000600000000000000" pitchFamily="2" charset="0"/>
              </a:rPr>
              <a:t>19 684</a:t>
            </a:r>
          </a:p>
        </p:txBody>
      </p:sp>
      <p:sp>
        <p:nvSpPr>
          <p:cNvPr id="57" name="ZoneTexte 56">
            <a:extLst>
              <a:ext uri="{FF2B5EF4-FFF2-40B4-BE49-F238E27FC236}">
                <a16:creationId xmlns:a16="http://schemas.microsoft.com/office/drawing/2014/main" id="{1E9FBB50-C091-40FB-8038-9C6E06C7E88E}"/>
              </a:ext>
            </a:extLst>
          </p:cNvPr>
          <p:cNvSpPr txBox="1"/>
          <p:nvPr/>
        </p:nvSpPr>
        <p:spPr>
          <a:xfrm>
            <a:off x="4841658" y="4166307"/>
            <a:ext cx="2507374" cy="276999"/>
          </a:xfrm>
          <a:prstGeom prst="rect">
            <a:avLst/>
          </a:prstGeom>
          <a:noFill/>
        </p:spPr>
        <p:txBody>
          <a:bodyPr wrap="square" lIns="0" rIns="0" anchor="b">
            <a:spAutoFit/>
          </a:bodyPr>
          <a:lstStyle/>
          <a:p>
            <a:pPr algn="ctr" fontAlgn="base">
              <a:buClr>
                <a:srgbClr val="1F6DE2"/>
              </a:buClr>
            </a:pPr>
            <a:r>
              <a:rPr lang="fr-FR" sz="1200" spc="-50" noProof="1">
                <a:latin typeface="+mj-lt"/>
                <a:ea typeface="Roboto Light" panose="02000000000000000000" pitchFamily="2" charset="0"/>
              </a:rPr>
              <a:t>Block title  </a:t>
            </a:r>
          </a:p>
        </p:txBody>
      </p:sp>
      <p:sp>
        <p:nvSpPr>
          <p:cNvPr id="65" name="ZoneTexte 64">
            <a:extLst>
              <a:ext uri="{FF2B5EF4-FFF2-40B4-BE49-F238E27FC236}">
                <a16:creationId xmlns:a16="http://schemas.microsoft.com/office/drawing/2014/main" id="{C161C2FF-ADA5-4FD5-BCFD-FCFFE0E3BE12}"/>
              </a:ext>
            </a:extLst>
          </p:cNvPr>
          <p:cNvSpPr txBox="1"/>
          <p:nvPr/>
        </p:nvSpPr>
        <p:spPr>
          <a:xfrm>
            <a:off x="8214241" y="4659838"/>
            <a:ext cx="2498459" cy="744819"/>
          </a:xfrm>
          <a:prstGeom prst="rect">
            <a:avLst/>
          </a:prstGeom>
          <a:noFill/>
        </p:spPr>
        <p:txBody>
          <a:bodyPr wrap="square" lIns="0" rIns="0">
            <a:spAutoFit/>
          </a:bodyPr>
          <a:lstStyle/>
          <a:p>
            <a:pPr algn="ctr" fontAlgn="base">
              <a:lnSpc>
                <a:spcPct val="120000"/>
              </a:lnSpc>
            </a:pPr>
            <a:r>
              <a:rPr lang="fr-FR" sz="1200" noProof="1">
                <a:solidFill>
                  <a:schemeClr val="tx1">
                    <a:alpha val="75000"/>
                  </a:schemeClr>
                </a:solidFill>
                <a:ea typeface="Roboto Light" panose="02000000000000000000" pitchFamily="2" charset="0"/>
              </a:rPr>
              <a:t>Lorem ipsum dolor sit amet, consectetur adipiscing elit. Nunc vel porttitor eros etiam. </a:t>
            </a:r>
          </a:p>
        </p:txBody>
      </p:sp>
      <p:sp>
        <p:nvSpPr>
          <p:cNvPr id="66" name="Espace réservé du texte 7">
            <a:extLst>
              <a:ext uri="{FF2B5EF4-FFF2-40B4-BE49-F238E27FC236}">
                <a16:creationId xmlns:a16="http://schemas.microsoft.com/office/drawing/2014/main" id="{502B6919-D342-4C4F-8B7C-9699993DEAF5}"/>
              </a:ext>
            </a:extLst>
          </p:cNvPr>
          <p:cNvSpPr txBox="1">
            <a:spLocks/>
          </p:cNvSpPr>
          <p:nvPr/>
        </p:nvSpPr>
        <p:spPr>
          <a:xfrm>
            <a:off x="8214241" y="3607180"/>
            <a:ext cx="2507373" cy="559127"/>
          </a:xfrm>
          <a:prstGeom prst="rect">
            <a:avLst/>
          </a:prstGeom>
        </p:spPr>
        <p:txBody>
          <a:bodyPr vert="horz" wrap="square" lIns="0" tIns="0" rIns="0" bIns="0" rtlCol="0" anchor="b">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defRPr/>
            </a:pPr>
            <a:r>
              <a:rPr lang="en-US" sz="4000" spc="-200" dirty="0">
                <a:solidFill>
                  <a:schemeClr val="accent1"/>
                </a:solidFill>
                <a:cs typeface="Poppins Medium" panose="00000600000000000000" pitchFamily="2" charset="0"/>
              </a:rPr>
              <a:t>97%</a:t>
            </a:r>
          </a:p>
        </p:txBody>
      </p:sp>
      <p:sp>
        <p:nvSpPr>
          <p:cNvPr id="67" name="ZoneTexte 66">
            <a:extLst>
              <a:ext uri="{FF2B5EF4-FFF2-40B4-BE49-F238E27FC236}">
                <a16:creationId xmlns:a16="http://schemas.microsoft.com/office/drawing/2014/main" id="{2B625D19-5AF0-429E-B2CD-9FDA7801DF1F}"/>
              </a:ext>
            </a:extLst>
          </p:cNvPr>
          <p:cNvSpPr txBox="1"/>
          <p:nvPr/>
        </p:nvSpPr>
        <p:spPr>
          <a:xfrm>
            <a:off x="8214241" y="4166307"/>
            <a:ext cx="2507374" cy="276999"/>
          </a:xfrm>
          <a:prstGeom prst="rect">
            <a:avLst/>
          </a:prstGeom>
          <a:noFill/>
        </p:spPr>
        <p:txBody>
          <a:bodyPr wrap="square" lIns="0" rIns="0" anchor="b">
            <a:spAutoFit/>
          </a:bodyPr>
          <a:lstStyle/>
          <a:p>
            <a:pPr algn="ctr" fontAlgn="base">
              <a:buClr>
                <a:srgbClr val="1F6DE2"/>
              </a:buClr>
            </a:pPr>
            <a:r>
              <a:rPr lang="fr-FR" sz="1200" spc="-50" noProof="1">
                <a:latin typeface="+mj-lt"/>
                <a:ea typeface="Roboto Light" panose="02000000000000000000" pitchFamily="2" charset="0"/>
              </a:rPr>
              <a:t>Block title  </a:t>
            </a:r>
          </a:p>
        </p:txBody>
      </p:sp>
      <p:sp>
        <p:nvSpPr>
          <p:cNvPr id="27" name="Espace réservé du texte 7">
            <a:extLst>
              <a:ext uri="{FF2B5EF4-FFF2-40B4-BE49-F238E27FC236}">
                <a16:creationId xmlns:a16="http://schemas.microsoft.com/office/drawing/2014/main" id="{7C0E1777-94B4-4D25-AC32-57B338F902F0}"/>
              </a:ext>
            </a:extLst>
          </p:cNvPr>
          <p:cNvSpPr txBox="1">
            <a:spLocks/>
          </p:cNvSpPr>
          <p:nvPr/>
        </p:nvSpPr>
        <p:spPr>
          <a:xfrm>
            <a:off x="3593167" y="914155"/>
            <a:ext cx="5005666" cy="648621"/>
          </a:xfrm>
          <a:prstGeom prst="rect">
            <a:avLst/>
          </a:prstGeom>
        </p:spPr>
        <p:txBody>
          <a:bodyPr vert="horz" wrap="square" lIns="0" tIns="72000" rIns="0" bIns="72000" rtlCol="0" anchor="t">
            <a:spAutoFit/>
          </a:bodyPr>
          <a:lstStyle>
            <a:defPPr>
              <a:defRPr lang="fr-FR"/>
            </a:defPPr>
            <a:lvl1pPr marL="0" indent="0" algn="ctr" defTabSz="914400" rtl="0" eaLnBrk="1" latinLnBrk="0" hangingPunct="1">
              <a:lnSpc>
                <a:spcPct val="100000"/>
              </a:lnSpc>
              <a:spcBef>
                <a:spcPts val="0"/>
              </a:spcBef>
              <a:buFont typeface="Arial" panose="020B0604020202020204" pitchFamily="34" charset="0"/>
              <a:buNone/>
              <a:defRPr sz="4400" kern="1200">
                <a:solidFill>
                  <a:schemeClr val="tx1"/>
                </a:solidFill>
                <a:latin typeface="+mj-lt"/>
                <a:ea typeface="+mn-ea"/>
                <a:cs typeface="+mn-cs"/>
              </a:defRPr>
            </a:lvl1pPr>
            <a:lvl2pPr marL="457200" algn="l" defTabSz="914400" rtl="0" eaLnBrk="1" latinLnBrk="0" hangingPunct="1">
              <a:buFont typeface="Arial" panose="020B0604020202020204" pitchFamily="34" charset="0"/>
              <a:buChar char="•"/>
              <a:defRPr sz="1800" kern="1200">
                <a:solidFill>
                  <a:schemeClr val="tx1"/>
                </a:solidFill>
                <a:latin typeface="+mn-lt"/>
                <a:ea typeface="+mn-ea"/>
                <a:cs typeface="+mn-cs"/>
              </a:defRPr>
            </a:lvl2pPr>
            <a:lvl3pPr marL="914400" algn="l" defTabSz="914400" rtl="0" eaLnBrk="1" latinLnBrk="0" hangingPunct="1">
              <a:buFont typeface="Arial" panose="020B0604020202020204" pitchFamily="34" charset="0"/>
              <a:buChar char="•"/>
              <a:defRPr sz="1800" kern="1200">
                <a:solidFill>
                  <a:schemeClr val="tx1"/>
                </a:solidFill>
                <a:latin typeface="+mn-lt"/>
                <a:ea typeface="+mn-ea"/>
                <a:cs typeface="+mn-cs"/>
              </a:defRPr>
            </a:lvl3pPr>
            <a:lvl4pPr marL="1371600" algn="l" defTabSz="914400" rtl="0" eaLnBrk="1" latinLnBrk="0" hangingPunct="1">
              <a:buFont typeface="Arial" panose="020B0604020202020204" pitchFamily="34" charset="0"/>
              <a:buChar char="•"/>
              <a:defRPr sz="1800" kern="1200">
                <a:solidFill>
                  <a:schemeClr val="tx1"/>
                </a:solidFill>
                <a:latin typeface="+mn-lt"/>
                <a:ea typeface="+mn-ea"/>
                <a:cs typeface="+mn-cs"/>
              </a:defRPr>
            </a:lvl4pPr>
            <a:lvl5pPr marL="1828800" algn="l" defTabSz="914400" rtl="0" eaLnBrk="1" latinLnBrk="0" hangingPunct="1">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250" normalizeH="0" noProof="0">
                <a:ln>
                  <a:noFill/>
                </a:ln>
                <a:effectLst/>
                <a:uLnTx/>
                <a:uFillTx/>
                <a:ea typeface="+mn-ea"/>
                <a:cs typeface="Poppins Medium" panose="00000600000000000000" pitchFamily="2" charset="0"/>
              </a:rPr>
              <a:t>Three key observation</a:t>
            </a:r>
          </a:p>
        </p:txBody>
      </p:sp>
      <p:sp>
        <p:nvSpPr>
          <p:cNvPr id="16" name="ZoneTexte 15">
            <a:extLst>
              <a:ext uri="{FF2B5EF4-FFF2-40B4-BE49-F238E27FC236}">
                <a16:creationId xmlns:a16="http://schemas.microsoft.com/office/drawing/2014/main" id="{71AEC332-2352-4BB4-9FE0-ED1B38367820}"/>
              </a:ext>
            </a:extLst>
          </p:cNvPr>
          <p:cNvSpPr txBox="1"/>
          <p:nvPr/>
        </p:nvSpPr>
        <p:spPr>
          <a:xfrm>
            <a:off x="4604657" y="608755"/>
            <a:ext cx="2982686" cy="299295"/>
          </a:xfrm>
          <a:prstGeom prst="rect">
            <a:avLst/>
          </a:prstGeom>
          <a:noFill/>
        </p:spPr>
        <p:txBody>
          <a:bodyPr wrap="square" lIns="0" tIns="72000" rIns="0" bIns="7200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00" cap="all" spc="150">
                <a:solidFill>
                  <a:schemeClr val="tx1">
                    <a:alpha val="75000"/>
                  </a:schemeClr>
                </a:solidFill>
                <a:latin typeface="+mj-lt"/>
                <a:ea typeface="Roboto" panose="02000000000000000000" pitchFamily="2" charset="0"/>
                <a:cs typeface="Poppins" panose="00000500000000000000" pitchFamily="2" charset="0"/>
              </a:rPr>
              <a:t>The problem</a:t>
            </a:r>
            <a:endParaRPr lang="en-US" sz="1000" cap="all" spc="150" dirty="0">
              <a:solidFill>
                <a:schemeClr val="tx1">
                  <a:alpha val="75000"/>
                </a:schemeClr>
              </a:solidFill>
              <a:latin typeface="+mj-lt"/>
              <a:ea typeface="Roboto" panose="02000000000000000000" pitchFamily="2" charset="0"/>
              <a:cs typeface="Poppins" panose="00000500000000000000" pitchFamily="2" charset="0"/>
            </a:endParaRPr>
          </a:p>
        </p:txBody>
      </p:sp>
      <p:pic>
        <p:nvPicPr>
          <p:cNvPr id="2" name="Graphique 1">
            <a:extLst>
              <a:ext uri="{FF2B5EF4-FFF2-40B4-BE49-F238E27FC236}">
                <a16:creationId xmlns:a16="http://schemas.microsoft.com/office/drawing/2014/main" id="{20862CEA-58D6-4149-965E-1E8CECC39B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2091" y="2809118"/>
            <a:ext cx="312425" cy="231529"/>
          </a:xfrm>
          <a:prstGeom prst="rect">
            <a:avLst/>
          </a:prstGeom>
        </p:spPr>
      </p:pic>
      <p:pic>
        <p:nvPicPr>
          <p:cNvPr id="3" name="Graphique 2">
            <a:extLst>
              <a:ext uri="{FF2B5EF4-FFF2-40B4-BE49-F238E27FC236}">
                <a16:creationId xmlns:a16="http://schemas.microsoft.com/office/drawing/2014/main" id="{D1F1B459-EF05-D582-1829-0A504EB17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1749" y="2831986"/>
            <a:ext cx="183442" cy="185792"/>
          </a:xfrm>
          <a:prstGeom prst="rect">
            <a:avLst/>
          </a:prstGeom>
        </p:spPr>
      </p:pic>
      <p:pic>
        <p:nvPicPr>
          <p:cNvPr id="4" name="Graphique 3">
            <a:extLst>
              <a:ext uri="{FF2B5EF4-FFF2-40B4-BE49-F238E27FC236}">
                <a16:creationId xmlns:a16="http://schemas.microsoft.com/office/drawing/2014/main" id="{FDC84EA5-6DBA-5BE9-4257-C9E3E20B99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2104" y="2809931"/>
            <a:ext cx="237566" cy="229902"/>
          </a:xfrm>
          <a:prstGeom prst="rect">
            <a:avLst/>
          </a:prstGeom>
        </p:spPr>
      </p:pic>
    </p:spTree>
    <p:extLst>
      <p:ext uri="{BB962C8B-B14F-4D97-AF65-F5344CB8AC3E}">
        <p14:creationId xmlns:p14="http://schemas.microsoft.com/office/powerpoint/2010/main" val="3573278903"/>
      </p:ext>
    </p:extLst>
  </p:cSld>
  <p:clrMapOvr>
    <a:masterClrMapping/>
  </p:clrMapOvr>
</p:sld>
</file>

<file path=ppt/theme/theme1.xml><?xml version="1.0" encoding="utf-8"?>
<a:theme xmlns:a="http://schemas.openxmlformats.org/drawingml/2006/main" name="Slydup Theme">
  <a:themeElements>
    <a:clrScheme name="Nice - Blue">
      <a:dk1>
        <a:srgbClr val="00286B"/>
      </a:dk1>
      <a:lt1>
        <a:srgbClr val="FFFFFF"/>
      </a:lt1>
      <a:dk2>
        <a:srgbClr val="00286B"/>
      </a:dk2>
      <a:lt2>
        <a:srgbClr val="FFFFFF"/>
      </a:lt2>
      <a:accent1>
        <a:srgbClr val="1365FF"/>
      </a:accent1>
      <a:accent2>
        <a:srgbClr val="000000"/>
      </a:accent2>
      <a:accent3>
        <a:srgbClr val="FFFFFF"/>
      </a:accent3>
      <a:accent4>
        <a:srgbClr val="FFFFFF"/>
      </a:accent4>
      <a:accent5>
        <a:srgbClr val="FFFFFF"/>
      </a:accent5>
      <a:accent6>
        <a:srgbClr val="FFFFFF"/>
      </a:accent6>
      <a:hlink>
        <a:srgbClr val="00286B"/>
      </a:hlink>
      <a:folHlink>
        <a:srgbClr val="1365FF"/>
      </a:folHlink>
    </a:clrScheme>
    <a:fontScheme name="Slydup - Montserrat">
      <a:majorFont>
        <a:latin typeface="Montserrat Semi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ème slid'up" id="{BEC5D066-C30E-4C3C-8EBC-D1F888F8EB94}" vid="{DB4803B3-7962-4788-B746-D6C375B85D5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JL</Template>
  <TotalTime>7777</TotalTime>
  <Words>2750</Words>
  <Application>Microsoft Office PowerPoint</Application>
  <PresentationFormat>Grand écran</PresentationFormat>
  <Paragraphs>471</Paragraphs>
  <Slides>51</Slides>
  <Notes>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51</vt:i4>
      </vt:variant>
    </vt:vector>
  </HeadingPairs>
  <TitlesOfParts>
    <vt:vector size="57" baseType="lpstr">
      <vt:lpstr>Arial</vt:lpstr>
      <vt:lpstr>GT Walsheim Medium</vt:lpstr>
      <vt:lpstr>Montserrat</vt:lpstr>
      <vt:lpstr>Montserrat Medium</vt:lpstr>
      <vt:lpstr>Montserrat SemiBold</vt:lpstr>
      <vt:lpstr>Slydup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Thomas Poupault</dc:creator>
  <cp:lastModifiedBy>Thomas Poupault</cp:lastModifiedBy>
  <cp:revision>187</cp:revision>
  <dcterms:created xsi:type="dcterms:W3CDTF">2020-11-18T15:53:32Z</dcterms:created>
  <dcterms:modified xsi:type="dcterms:W3CDTF">2022-11-03T13:46:01Z</dcterms:modified>
</cp:coreProperties>
</file>